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0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4" name="Google Shape;744;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0" name="Google Shape;750;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2bc41231998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0" name="Google Shape;760;g2bc41231998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g2bc9fb683d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9" name="Google Shape;769;g2bc9fb683d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1" name="Shape 781"/>
        <p:cNvGrpSpPr/>
        <p:nvPr/>
      </p:nvGrpSpPr>
      <p:grpSpPr>
        <a:xfrm>
          <a:off x="0" y="0"/>
          <a:ext cx="0" cy="0"/>
          <a:chOff x="0" y="0"/>
          <a:chExt cx="0" cy="0"/>
        </a:xfrm>
      </p:grpSpPr>
      <p:sp>
        <p:nvSpPr>
          <p:cNvPr id="782" name="Google Shape;782;g1f2b2d6de0e_0_5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3" name="Google Shape;783;g1f2b2d6de0e_0_5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g1f2b2d6de0e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1" name="Google Shape;791;g1f2b2d6de0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8" name="Shape 808"/>
        <p:cNvGrpSpPr/>
        <p:nvPr/>
      </p:nvGrpSpPr>
      <p:grpSpPr>
        <a:xfrm>
          <a:off x="0" y="0"/>
          <a:ext cx="0" cy="0"/>
          <a:chOff x="0" y="0"/>
          <a:chExt cx="0" cy="0"/>
        </a:xfrm>
      </p:grpSpPr>
      <p:sp>
        <p:nvSpPr>
          <p:cNvPr id="809" name="Google Shape;809;g1f2b2d6de0e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0" name="Google Shape;810;g1f2b2d6de0e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7" name="Shape 957"/>
        <p:cNvGrpSpPr/>
        <p:nvPr/>
      </p:nvGrpSpPr>
      <p:grpSpPr>
        <a:xfrm>
          <a:off x="0" y="0"/>
          <a:ext cx="0" cy="0"/>
          <a:chOff x="0" y="0"/>
          <a:chExt cx="0" cy="0"/>
        </a:xfrm>
      </p:grpSpPr>
      <p:sp>
        <p:nvSpPr>
          <p:cNvPr id="958" name="Google Shape;958;g1f2b2d6de0e_0_2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9" name="Google Shape;959;g1f2b2d6de0e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7" name="Shape 967"/>
        <p:cNvGrpSpPr/>
        <p:nvPr/>
      </p:nvGrpSpPr>
      <p:grpSpPr>
        <a:xfrm>
          <a:off x="0" y="0"/>
          <a:ext cx="0" cy="0"/>
          <a:chOff x="0" y="0"/>
          <a:chExt cx="0" cy="0"/>
        </a:xfrm>
      </p:grpSpPr>
      <p:sp>
        <p:nvSpPr>
          <p:cNvPr id="968" name="Google Shape;968;g1f2b2d6de0e_0_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9" name="Google Shape;969;g1f2b2d6de0e_0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7" name="Shape 977"/>
        <p:cNvGrpSpPr/>
        <p:nvPr/>
      </p:nvGrpSpPr>
      <p:grpSpPr>
        <a:xfrm>
          <a:off x="0" y="0"/>
          <a:ext cx="0" cy="0"/>
          <a:chOff x="0" y="0"/>
          <a:chExt cx="0" cy="0"/>
        </a:xfrm>
      </p:grpSpPr>
      <p:sp>
        <p:nvSpPr>
          <p:cNvPr id="978" name="Google Shape;978;g1f2b2d6de0e_0_2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9" name="Google Shape;979;g1f2b2d6de0e_0_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9" name="Shape 989"/>
        <p:cNvGrpSpPr/>
        <p:nvPr/>
      </p:nvGrpSpPr>
      <p:grpSpPr>
        <a:xfrm>
          <a:off x="0" y="0"/>
          <a:ext cx="0" cy="0"/>
          <a:chOff x="0" y="0"/>
          <a:chExt cx="0" cy="0"/>
        </a:xfrm>
      </p:grpSpPr>
      <p:sp>
        <p:nvSpPr>
          <p:cNvPr id="990" name="Google Shape;990;g1f2b2d6de0e_0_2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1" name="Google Shape;991;g1f2b2d6de0e_0_2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3" name="Shape 1063"/>
        <p:cNvGrpSpPr/>
        <p:nvPr/>
      </p:nvGrpSpPr>
      <p:grpSpPr>
        <a:xfrm>
          <a:off x="0" y="0"/>
          <a:ext cx="0" cy="0"/>
          <a:chOff x="0" y="0"/>
          <a:chExt cx="0" cy="0"/>
        </a:xfrm>
      </p:grpSpPr>
      <p:sp>
        <p:nvSpPr>
          <p:cNvPr id="1064" name="Google Shape;1064;g1f2b2d6de0e_0_4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5" name="Google Shape;1065;g1f2b2d6de0e_0_4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5" name="Shape 1135"/>
        <p:cNvGrpSpPr/>
        <p:nvPr/>
      </p:nvGrpSpPr>
      <p:grpSpPr>
        <a:xfrm>
          <a:off x="0" y="0"/>
          <a:ext cx="0" cy="0"/>
          <a:chOff x="0" y="0"/>
          <a:chExt cx="0" cy="0"/>
        </a:xfrm>
      </p:grpSpPr>
      <p:sp>
        <p:nvSpPr>
          <p:cNvPr id="1136" name="Google Shape;1136;g1f2b2d6de0e_0_6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7" name="Google Shape;1137;g1f2b2d6de0e_0_6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5" name="Shape 1145"/>
        <p:cNvGrpSpPr/>
        <p:nvPr/>
      </p:nvGrpSpPr>
      <p:grpSpPr>
        <a:xfrm>
          <a:off x="0" y="0"/>
          <a:ext cx="0" cy="0"/>
          <a:chOff x="0" y="0"/>
          <a:chExt cx="0" cy="0"/>
        </a:xfrm>
      </p:grpSpPr>
      <p:sp>
        <p:nvSpPr>
          <p:cNvPr id="1146" name="Google Shape;1146;g1f2b2d6de0e_0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7" name="Google Shape;1147;g1f2b2d6de0e_0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8" name="Shape 1158"/>
        <p:cNvGrpSpPr/>
        <p:nvPr/>
      </p:nvGrpSpPr>
      <p:grpSpPr>
        <a:xfrm>
          <a:off x="0" y="0"/>
          <a:ext cx="0" cy="0"/>
          <a:chOff x="0" y="0"/>
          <a:chExt cx="0" cy="0"/>
        </a:xfrm>
      </p:grpSpPr>
      <p:sp>
        <p:nvSpPr>
          <p:cNvPr id="1159" name="Google Shape;1159;g1f2b2d6de0e_0_5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0" name="Google Shape;1160;g1f2b2d6de0e_0_5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5" name="Shape 1175"/>
        <p:cNvGrpSpPr/>
        <p:nvPr/>
      </p:nvGrpSpPr>
      <p:grpSpPr>
        <a:xfrm>
          <a:off x="0" y="0"/>
          <a:ext cx="0" cy="0"/>
          <a:chOff x="0" y="0"/>
          <a:chExt cx="0" cy="0"/>
        </a:xfrm>
      </p:grpSpPr>
      <p:sp>
        <p:nvSpPr>
          <p:cNvPr id="1176" name="Google Shape;1176;g1f2b2d6de0e_0_5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7" name="Google Shape;1177;g1f2b2d6de0e_0_5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6" name="Shape 1186"/>
        <p:cNvGrpSpPr/>
        <p:nvPr/>
      </p:nvGrpSpPr>
      <p:grpSpPr>
        <a:xfrm>
          <a:off x="0" y="0"/>
          <a:ext cx="0" cy="0"/>
          <a:chOff x="0" y="0"/>
          <a:chExt cx="0" cy="0"/>
        </a:xfrm>
      </p:grpSpPr>
      <p:sp>
        <p:nvSpPr>
          <p:cNvPr id="1187" name="Google Shape;1187;g1f2b2d6de0e_0_6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8" name="Google Shape;1188;g1f2b2d6de0e_0_6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8" name="Shape 1198"/>
        <p:cNvGrpSpPr/>
        <p:nvPr/>
      </p:nvGrpSpPr>
      <p:grpSpPr>
        <a:xfrm>
          <a:off x="0" y="0"/>
          <a:ext cx="0" cy="0"/>
          <a:chOff x="0" y="0"/>
          <a:chExt cx="0" cy="0"/>
        </a:xfrm>
      </p:grpSpPr>
      <p:sp>
        <p:nvSpPr>
          <p:cNvPr id="1199" name="Google Shape;1199;g1f2b2d6de0e_0_6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0" name="Google Shape;1200;g1f2b2d6de0e_0_6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9" name="Shape 1209"/>
        <p:cNvGrpSpPr/>
        <p:nvPr/>
      </p:nvGrpSpPr>
      <p:grpSpPr>
        <a:xfrm>
          <a:off x="0" y="0"/>
          <a:ext cx="0" cy="0"/>
          <a:chOff x="0" y="0"/>
          <a:chExt cx="0" cy="0"/>
        </a:xfrm>
      </p:grpSpPr>
      <p:sp>
        <p:nvSpPr>
          <p:cNvPr id="1210" name="Google Shape;1210;g1f2b2d6de0e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1" name="Google Shape;1211;g1f2b2d6de0e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7" name="Shape 1217"/>
        <p:cNvGrpSpPr/>
        <p:nvPr/>
      </p:nvGrpSpPr>
      <p:grpSpPr>
        <a:xfrm>
          <a:off x="0" y="0"/>
          <a:ext cx="0" cy="0"/>
          <a:chOff x="0" y="0"/>
          <a:chExt cx="0" cy="0"/>
        </a:xfrm>
      </p:grpSpPr>
      <p:sp>
        <p:nvSpPr>
          <p:cNvPr id="1218" name="Google Shape;1218;g1f2b2d6de0e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9" name="Google Shape;1219;g1f2b2d6de0e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4" name="Shape 1294"/>
        <p:cNvGrpSpPr/>
        <p:nvPr/>
      </p:nvGrpSpPr>
      <p:grpSpPr>
        <a:xfrm>
          <a:off x="0" y="0"/>
          <a:ext cx="0" cy="0"/>
          <a:chOff x="0" y="0"/>
          <a:chExt cx="0" cy="0"/>
        </a:xfrm>
      </p:grpSpPr>
      <p:sp>
        <p:nvSpPr>
          <p:cNvPr id="1295" name="Google Shape;1295;g2bc71bb2d94_0_9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6" name="Google Shape;1296;g2bc71bb2d94_0_9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9" name="Shape 1389"/>
        <p:cNvGrpSpPr/>
        <p:nvPr/>
      </p:nvGrpSpPr>
      <p:grpSpPr>
        <a:xfrm>
          <a:off x="0" y="0"/>
          <a:ext cx="0" cy="0"/>
          <a:chOff x="0" y="0"/>
          <a:chExt cx="0" cy="0"/>
        </a:xfrm>
      </p:grpSpPr>
      <p:sp>
        <p:nvSpPr>
          <p:cNvPr id="1390" name="Google Shape;1390;g2bc71bb2d94_0_10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1" name="Google Shape;1391;g2bc71bb2d94_0_10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4" name="Shape 1404"/>
        <p:cNvGrpSpPr/>
        <p:nvPr/>
      </p:nvGrpSpPr>
      <p:grpSpPr>
        <a:xfrm>
          <a:off x="0" y="0"/>
          <a:ext cx="0" cy="0"/>
          <a:chOff x="0" y="0"/>
          <a:chExt cx="0" cy="0"/>
        </a:xfrm>
      </p:grpSpPr>
      <p:sp>
        <p:nvSpPr>
          <p:cNvPr id="1405" name="Google Shape;1405;g2bc71bb2d94_0_12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6" name="Google Shape;1406;g2bc71bb2d94_0_1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5" name="Shape 1415"/>
        <p:cNvGrpSpPr/>
        <p:nvPr/>
      </p:nvGrpSpPr>
      <p:grpSpPr>
        <a:xfrm>
          <a:off x="0" y="0"/>
          <a:ext cx="0" cy="0"/>
          <a:chOff x="0" y="0"/>
          <a:chExt cx="0" cy="0"/>
        </a:xfrm>
      </p:grpSpPr>
      <p:sp>
        <p:nvSpPr>
          <p:cNvPr id="1416" name="Google Shape;1416;g2bc71bb2d94_0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7" name="Google Shape;1417;g2bc71bb2d94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5" name="Shape 1475"/>
        <p:cNvGrpSpPr/>
        <p:nvPr/>
      </p:nvGrpSpPr>
      <p:grpSpPr>
        <a:xfrm>
          <a:off x="0" y="0"/>
          <a:ext cx="0" cy="0"/>
          <a:chOff x="0" y="0"/>
          <a:chExt cx="0" cy="0"/>
        </a:xfrm>
      </p:grpSpPr>
      <p:sp>
        <p:nvSpPr>
          <p:cNvPr id="1476" name="Google Shape;1476;g2bc71bb2d94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7" name="Google Shape;1477;g2bc71bb2d9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8" name="Shape 1588"/>
        <p:cNvGrpSpPr/>
        <p:nvPr/>
      </p:nvGrpSpPr>
      <p:grpSpPr>
        <a:xfrm>
          <a:off x="0" y="0"/>
          <a:ext cx="0" cy="0"/>
          <a:chOff x="0" y="0"/>
          <a:chExt cx="0" cy="0"/>
        </a:xfrm>
      </p:grpSpPr>
      <p:sp>
        <p:nvSpPr>
          <p:cNvPr id="1589" name="Google Shape;1589;g2bc71bb2d94_0_15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0" name="Google Shape;1590;g2bc71bb2d94_0_15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5" name="Shape 1615"/>
        <p:cNvGrpSpPr/>
        <p:nvPr/>
      </p:nvGrpSpPr>
      <p:grpSpPr>
        <a:xfrm>
          <a:off x="0" y="0"/>
          <a:ext cx="0" cy="0"/>
          <a:chOff x="0" y="0"/>
          <a:chExt cx="0" cy="0"/>
        </a:xfrm>
      </p:grpSpPr>
      <p:sp>
        <p:nvSpPr>
          <p:cNvPr id="1616" name="Google Shape;1616;g2bc71bb2d94_0_13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7" name="Google Shape;1617;g2bc71bb2d94_0_13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1" name="Shape 1681"/>
        <p:cNvGrpSpPr/>
        <p:nvPr/>
      </p:nvGrpSpPr>
      <p:grpSpPr>
        <a:xfrm>
          <a:off x="0" y="0"/>
          <a:ext cx="0" cy="0"/>
          <a:chOff x="0" y="0"/>
          <a:chExt cx="0" cy="0"/>
        </a:xfrm>
      </p:grpSpPr>
      <p:sp>
        <p:nvSpPr>
          <p:cNvPr id="1682" name="Google Shape;1682;g2bc71bb2d94_0_14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3" name="Google Shape;1683;g2bc71bb2d94_0_14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8" name="Shape 1708"/>
        <p:cNvGrpSpPr/>
        <p:nvPr/>
      </p:nvGrpSpPr>
      <p:grpSpPr>
        <a:xfrm>
          <a:off x="0" y="0"/>
          <a:ext cx="0" cy="0"/>
          <a:chOff x="0" y="0"/>
          <a:chExt cx="0" cy="0"/>
        </a:xfrm>
      </p:grpSpPr>
      <p:sp>
        <p:nvSpPr>
          <p:cNvPr id="1709" name="Google Shape;1709;g2bc71bb2d94_0_14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0" name="Google Shape;1710;g2bc71bb2d94_0_14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5" name="Shape 1755"/>
        <p:cNvGrpSpPr/>
        <p:nvPr/>
      </p:nvGrpSpPr>
      <p:grpSpPr>
        <a:xfrm>
          <a:off x="0" y="0"/>
          <a:ext cx="0" cy="0"/>
          <a:chOff x="0" y="0"/>
          <a:chExt cx="0" cy="0"/>
        </a:xfrm>
      </p:grpSpPr>
      <p:sp>
        <p:nvSpPr>
          <p:cNvPr id="1756" name="Google Shape;1756;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7" name="Google Shape;1757;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9.png"/><Relationship Id="rId5"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7.png"/><Relationship Id="rId5" Type="http://schemas.openxmlformats.org/officeDocument/2006/relationships/image" Target="../media/image1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4.png"/><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23.png"/><Relationship Id="rId5" Type="http://schemas.openxmlformats.org/officeDocument/2006/relationships/image" Target="../media/image19.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2.png"/><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 Id="rId3" Type="http://schemas.openxmlformats.org/officeDocument/2006/relationships/image" Target="../media/image21.png"/><Relationship Id="rId4" Type="http://schemas.openxmlformats.org/officeDocument/2006/relationships/image" Target="../media/image20.png"/><Relationship Id="rId5" Type="http://schemas.openxmlformats.org/officeDocument/2006/relationships/image" Target="../media/image22.png"/><Relationship Id="rId6" Type="http://schemas.openxmlformats.org/officeDocument/2006/relationships/image" Target="../media/image14.png"/><Relationship Id="rId7" Type="http://schemas.openxmlformats.org/officeDocument/2006/relationships/image" Target="../media/image1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72.png"/><Relationship Id="rId5" Type="http://schemas.openxmlformats.org/officeDocument/2006/relationships/image" Target="../media/image32.png"/><Relationship Id="rId6" Type="http://schemas.openxmlformats.org/officeDocument/2006/relationships/image" Target="../media/image37.png"/><Relationship Id="rId7" Type="http://schemas.openxmlformats.org/officeDocument/2006/relationships/image" Target="../media/image1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 Id="rId3" Type="http://schemas.openxmlformats.org/officeDocument/2006/relationships/image" Target="../media/image72.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33.png"/><Relationship Id="rId7" Type="http://schemas.openxmlformats.org/officeDocument/2006/relationships/image" Target="../media/image32.png"/><Relationship Id="rId8" Type="http://schemas.openxmlformats.org/officeDocument/2006/relationships/image" Target="../media/image37.png"/><Relationship Id="rId9" Type="http://schemas.openxmlformats.org/officeDocument/2006/relationships/image" Target="../media/image1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 Id="rId3" Type="http://schemas.openxmlformats.org/officeDocument/2006/relationships/image" Target="../media/image72.png"/><Relationship Id="rId4" Type="http://schemas.openxmlformats.org/officeDocument/2006/relationships/image" Target="../media/image29.png"/><Relationship Id="rId5" Type="http://schemas.openxmlformats.org/officeDocument/2006/relationships/image" Target="../media/image17.png"/><Relationship Id="rId6" Type="http://schemas.openxmlformats.org/officeDocument/2006/relationships/image" Target="../media/image18.png"/><Relationship Id="rId7" Type="http://schemas.openxmlformats.org/officeDocument/2006/relationships/image" Target="../media/image33.png"/><Relationship Id="rId8" Type="http://schemas.openxmlformats.org/officeDocument/2006/relationships/image" Target="../media/image32.png"/><Relationship Id="rId9" Type="http://schemas.openxmlformats.org/officeDocument/2006/relationships/image" Target="../media/image37.png"/><Relationship Id="rId10" Type="http://schemas.openxmlformats.org/officeDocument/2006/relationships/image" Target="../media/image42.png"/><Relationship Id="rId11" Type="http://schemas.openxmlformats.org/officeDocument/2006/relationships/image" Target="../media/image1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36.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6.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6.png"/><Relationship Id="rId4" Type="http://schemas.openxmlformats.org/officeDocument/2006/relationships/image" Target="../media/image4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36.png"/><Relationship Id="rId4" Type="http://schemas.openxmlformats.org/officeDocument/2006/relationships/image" Target="../media/image4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6.png"/><Relationship Id="rId4" Type="http://schemas.openxmlformats.org/officeDocument/2006/relationships/image" Target="../media/image4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6.png"/><Relationship Id="rId4" Type="http://schemas.openxmlformats.org/officeDocument/2006/relationships/image" Target="../media/image4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35.png"/><Relationship Id="rId4" Type="http://schemas.openxmlformats.org/officeDocument/2006/relationships/image" Target="../media/image41.png"/><Relationship Id="rId5" Type="http://schemas.openxmlformats.org/officeDocument/2006/relationships/image" Target="../media/image4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41.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4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9.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49.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9.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9.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8.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48.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8.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8.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57" name="Google Shape;57;p7"/>
          <p:cNvSpPr txBox="1"/>
          <p:nvPr/>
        </p:nvSpPr>
        <p:spPr>
          <a:xfrm>
            <a:off x="323850" y="4321250"/>
            <a:ext cx="939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9" name="Google Shape;99;p12"/>
          <p:cNvGrpSpPr/>
          <p:nvPr/>
        </p:nvGrpSpPr>
        <p:grpSpPr>
          <a:xfrm>
            <a:off x="2650916" y="1644417"/>
            <a:ext cx="1745270" cy="1430724"/>
            <a:chOff x="2642961" y="1644312"/>
            <a:chExt cx="1454634" cy="1195657"/>
          </a:xfrm>
        </p:grpSpPr>
        <p:pic>
          <p:nvPicPr>
            <p:cNvPr id="100" name="Google Shape;100;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1" name="Google Shape;101;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4" name="Google Shape;104;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5" name="Google Shape;105;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6" name="Google Shape;106;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7" name="Shape 107"/>
        <p:cNvGrpSpPr/>
        <p:nvPr/>
      </p:nvGrpSpPr>
      <p:grpSpPr>
        <a:xfrm>
          <a:off x="0" y="0"/>
          <a:ext cx="0" cy="0"/>
          <a:chOff x="0" y="0"/>
          <a:chExt cx="0" cy="0"/>
        </a:xfrm>
      </p:grpSpPr>
      <p:sp>
        <p:nvSpPr>
          <p:cNvPr id="108" name="Google Shape;108;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 name="Google Shape;109;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1" name="Google Shape;111;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3" name="Google Shape;113;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5" name="Google Shape;115;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7" name="Shape 117"/>
        <p:cNvGrpSpPr/>
        <p:nvPr/>
      </p:nvGrpSpPr>
      <p:grpSpPr>
        <a:xfrm>
          <a:off x="0" y="0"/>
          <a:ext cx="0" cy="0"/>
          <a:chOff x="0" y="0"/>
          <a:chExt cx="0" cy="0"/>
        </a:xfrm>
      </p:grpSpPr>
      <p:sp>
        <p:nvSpPr>
          <p:cNvPr id="118" name="Google Shape;118;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9" name="Google Shape;119;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1" name="Google Shape;121;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3" name="Google Shape;123;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5" name="Google Shape;125;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6" name="Google Shape;126;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7" name="Google Shape;127;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8" name="Google Shape;128;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29" name="Shape 129"/>
        <p:cNvGrpSpPr/>
        <p:nvPr/>
      </p:nvGrpSpPr>
      <p:grpSpPr>
        <a:xfrm>
          <a:off x="0" y="0"/>
          <a:ext cx="0" cy="0"/>
          <a:chOff x="0" y="0"/>
          <a:chExt cx="0" cy="0"/>
        </a:xfrm>
      </p:grpSpPr>
      <p:sp>
        <p:nvSpPr>
          <p:cNvPr id="130" name="Google Shape;130;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 name="Google Shape;131;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3" name="Google Shape;133;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34" name="Google Shape;134;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135" name="Google Shape;135;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36" name="Google Shape;136;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137" name="Google Shape;137;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38" name="Google Shape;138;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139" name="Google Shape;139;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40" name="Google Shape;140;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141" name="Google Shape;141;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42" name="Google Shape;142;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3" name="Shape 143"/>
        <p:cNvGrpSpPr/>
        <p:nvPr/>
      </p:nvGrpSpPr>
      <p:grpSpPr>
        <a:xfrm>
          <a:off x="0" y="0"/>
          <a:ext cx="0" cy="0"/>
          <a:chOff x="0" y="0"/>
          <a:chExt cx="0" cy="0"/>
        </a:xfrm>
      </p:grpSpPr>
      <p:sp>
        <p:nvSpPr>
          <p:cNvPr id="144" name="Google Shape;144;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5" name="Google Shape;145;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7" name="Google Shape;147;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1" name="Shape 151"/>
        <p:cNvGrpSpPr/>
        <p:nvPr/>
      </p:nvGrpSpPr>
      <p:grpSpPr>
        <a:xfrm>
          <a:off x="0" y="0"/>
          <a:ext cx="0" cy="0"/>
          <a:chOff x="0" y="0"/>
          <a:chExt cx="0" cy="0"/>
        </a:xfrm>
      </p:grpSpPr>
      <p:sp>
        <p:nvSpPr>
          <p:cNvPr id="152" name="Google Shape;152;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4" name="Google Shape;154;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5" name="Google Shape;155;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8" name="Google Shape;158;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60" name="Google Shape;160;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57" name="Google Shape;157;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3" name="Google Shape;163;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4" name="Shape 164"/>
        <p:cNvGrpSpPr/>
        <p:nvPr/>
      </p:nvGrpSpPr>
      <p:grpSpPr>
        <a:xfrm>
          <a:off x="0" y="0"/>
          <a:ext cx="0" cy="0"/>
          <a:chOff x="0" y="0"/>
          <a:chExt cx="0" cy="0"/>
        </a:xfrm>
      </p:grpSpPr>
      <p:pic>
        <p:nvPicPr>
          <p:cNvPr id="165" name="Google Shape;165;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6" name="Google Shape;166;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7" name="Google Shape;167;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8" name="Google Shape;168;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69" name="Google Shape;169;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0" name="Google Shape;170;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2" name="Google Shape;172;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5" name="Google Shape;175;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6" name="Google Shape;176;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7" name="Google Shape;177;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9" name="Google Shape;179;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1" name="Google Shape;181;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2" name="Shape 182"/>
        <p:cNvGrpSpPr/>
        <p:nvPr/>
      </p:nvGrpSpPr>
      <p:grpSpPr>
        <a:xfrm>
          <a:off x="0" y="0"/>
          <a:ext cx="0" cy="0"/>
          <a:chOff x="0" y="0"/>
          <a:chExt cx="0" cy="0"/>
        </a:xfrm>
      </p:grpSpPr>
      <p:pic>
        <p:nvPicPr>
          <p:cNvPr id="183" name="Google Shape;183;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4" name="Google Shape;184;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5" name="Google Shape;185;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6" name="Google Shape;186;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7" name="Google Shape;187;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8" name="Google Shape;188;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89" name="Google Shape;189;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0" name="Google Shape;190;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2" name="Google Shape;192;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6" name="Google Shape;196;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99" name="Google Shape;199;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1" name="Google Shape;201;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3" name="Google Shape;203;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4" name="Shape 204"/>
        <p:cNvGrpSpPr/>
        <p:nvPr/>
      </p:nvGrpSpPr>
      <p:grpSpPr>
        <a:xfrm>
          <a:off x="0" y="0"/>
          <a:ext cx="0" cy="0"/>
          <a:chOff x="0" y="0"/>
          <a:chExt cx="0" cy="0"/>
        </a:xfrm>
      </p:grpSpPr>
      <p:pic>
        <p:nvPicPr>
          <p:cNvPr id="205" name="Google Shape;205;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08" name="Google Shape;208;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09" name="Google Shape;209;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1" name="Shape 211"/>
        <p:cNvGrpSpPr/>
        <p:nvPr/>
      </p:nvGrpSpPr>
      <p:grpSpPr>
        <a:xfrm>
          <a:off x="0" y="0"/>
          <a:ext cx="0" cy="0"/>
          <a:chOff x="0" y="0"/>
          <a:chExt cx="0" cy="0"/>
        </a:xfrm>
      </p:grpSpPr>
      <p:pic>
        <p:nvPicPr>
          <p:cNvPr id="212" name="Google Shape;212;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15" name="Google Shape;215;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7" name="Google Shape;217;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8" name="Shape 218"/>
        <p:cNvGrpSpPr/>
        <p:nvPr/>
      </p:nvGrpSpPr>
      <p:grpSpPr>
        <a:xfrm>
          <a:off x="0" y="0"/>
          <a:ext cx="0" cy="0"/>
          <a:chOff x="0" y="0"/>
          <a:chExt cx="0" cy="0"/>
        </a:xfrm>
      </p:grpSpPr>
      <p:pic>
        <p:nvPicPr>
          <p:cNvPr id="219" name="Google Shape;219;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2" name="Google Shape;222;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24" name="Google Shape;224;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5" name="Shape 225"/>
        <p:cNvGrpSpPr/>
        <p:nvPr/>
      </p:nvGrpSpPr>
      <p:grpSpPr>
        <a:xfrm>
          <a:off x="0" y="0"/>
          <a:ext cx="0" cy="0"/>
          <a:chOff x="0" y="0"/>
          <a:chExt cx="0" cy="0"/>
        </a:xfrm>
      </p:grpSpPr>
      <p:pic>
        <p:nvPicPr>
          <p:cNvPr id="226" name="Google Shape;226;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1" name="Google Shape;231;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2" name="Shape 232"/>
        <p:cNvGrpSpPr/>
        <p:nvPr/>
      </p:nvGrpSpPr>
      <p:grpSpPr>
        <a:xfrm>
          <a:off x="0" y="0"/>
          <a:ext cx="0" cy="0"/>
          <a:chOff x="0" y="0"/>
          <a:chExt cx="0" cy="0"/>
        </a:xfrm>
      </p:grpSpPr>
      <p:sp>
        <p:nvSpPr>
          <p:cNvPr id="233" name="Google Shape;233;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4" name="Google Shape;234;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7" name="Google Shape;237;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5" name="Shape 245"/>
        <p:cNvGrpSpPr/>
        <p:nvPr/>
      </p:nvGrpSpPr>
      <p:grpSpPr>
        <a:xfrm>
          <a:off x="0" y="0"/>
          <a:ext cx="0" cy="0"/>
          <a:chOff x="0" y="0"/>
          <a:chExt cx="0" cy="0"/>
        </a:xfrm>
      </p:grpSpPr>
      <p:sp>
        <p:nvSpPr>
          <p:cNvPr id="246" name="Google Shape;246;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7" name="Google Shape;247;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0" name="Google Shape;250;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8" name="Shape 258"/>
        <p:cNvGrpSpPr/>
        <p:nvPr/>
      </p:nvGrpSpPr>
      <p:grpSpPr>
        <a:xfrm>
          <a:off x="0" y="0"/>
          <a:ext cx="0" cy="0"/>
          <a:chOff x="0" y="0"/>
          <a:chExt cx="0" cy="0"/>
        </a:xfrm>
      </p:grpSpPr>
      <p:sp>
        <p:nvSpPr>
          <p:cNvPr id="259" name="Google Shape;259;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0" name="Google Shape;260;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3" name="Google Shape;263;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1" name="Shape 271"/>
        <p:cNvGrpSpPr/>
        <p:nvPr/>
      </p:nvGrpSpPr>
      <p:grpSpPr>
        <a:xfrm>
          <a:off x="0" y="0"/>
          <a:ext cx="0" cy="0"/>
          <a:chOff x="0" y="0"/>
          <a:chExt cx="0" cy="0"/>
        </a:xfrm>
      </p:grpSpPr>
      <p:sp>
        <p:nvSpPr>
          <p:cNvPr id="272" name="Google Shape;272;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3" name="Google Shape;273;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6" name="Google Shape;276;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4" name="Shape 284"/>
        <p:cNvGrpSpPr/>
        <p:nvPr/>
      </p:nvGrpSpPr>
      <p:grpSpPr>
        <a:xfrm>
          <a:off x="0" y="0"/>
          <a:ext cx="0" cy="0"/>
          <a:chOff x="0" y="0"/>
          <a:chExt cx="0" cy="0"/>
        </a:xfrm>
      </p:grpSpPr>
      <p:pic>
        <p:nvPicPr>
          <p:cNvPr id="285" name="Google Shape;285;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2" name="Google Shape;292;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3" name="Google Shape;293;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4" name="Google Shape;294;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6" name="Google Shape;296;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8" name="Google Shape;298;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7" name="Shape 307"/>
        <p:cNvGrpSpPr/>
        <p:nvPr/>
      </p:nvGrpSpPr>
      <p:grpSpPr>
        <a:xfrm>
          <a:off x="0" y="0"/>
          <a:ext cx="0" cy="0"/>
          <a:chOff x="0" y="0"/>
          <a:chExt cx="0" cy="0"/>
        </a:xfrm>
      </p:grpSpPr>
      <p:pic>
        <p:nvPicPr>
          <p:cNvPr id="308" name="Google Shape;308;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3" name="Google Shape;313;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8" name="Google Shape;318;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9" name="Google Shape;319;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6" name="Google Shape;326;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0" name="Shape 330"/>
        <p:cNvGrpSpPr/>
        <p:nvPr/>
      </p:nvGrpSpPr>
      <p:grpSpPr>
        <a:xfrm>
          <a:off x="0" y="0"/>
          <a:ext cx="0" cy="0"/>
          <a:chOff x="0" y="0"/>
          <a:chExt cx="0" cy="0"/>
        </a:xfrm>
      </p:grpSpPr>
      <p:pic>
        <p:nvPicPr>
          <p:cNvPr id="331" name="Google Shape;331;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6" name="Google Shape;336;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1" name="Google Shape;341;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2" name="Google Shape;342;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49" name="Google Shape;349;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3" name="Shape 353"/>
        <p:cNvGrpSpPr/>
        <p:nvPr/>
      </p:nvGrpSpPr>
      <p:grpSpPr>
        <a:xfrm>
          <a:off x="0" y="0"/>
          <a:ext cx="0" cy="0"/>
          <a:chOff x="0" y="0"/>
          <a:chExt cx="0" cy="0"/>
        </a:xfrm>
      </p:grpSpPr>
      <p:pic>
        <p:nvPicPr>
          <p:cNvPr id="354" name="Google Shape;354;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59" name="Google Shape;359;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4" name="Google Shape;364;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5" name="Google Shape;365;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2" name="Google Shape;372;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6" name="Shape 376"/>
        <p:cNvGrpSpPr/>
        <p:nvPr/>
      </p:nvGrpSpPr>
      <p:grpSpPr>
        <a:xfrm>
          <a:off x="0" y="0"/>
          <a:ext cx="0" cy="0"/>
          <a:chOff x="0" y="0"/>
          <a:chExt cx="0" cy="0"/>
        </a:xfrm>
      </p:grpSpPr>
      <p:pic>
        <p:nvPicPr>
          <p:cNvPr id="377" name="Google Shape;377;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80" name="Google Shape;380;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2" name="Google Shape;382;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383" name="Google Shape;383;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384" name="Google Shape;384;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385" name="Google Shape;385;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5" name="Shape 395"/>
        <p:cNvGrpSpPr/>
        <p:nvPr/>
      </p:nvGrpSpPr>
      <p:grpSpPr>
        <a:xfrm>
          <a:off x="0" y="0"/>
          <a:ext cx="0" cy="0"/>
          <a:chOff x="0" y="0"/>
          <a:chExt cx="0" cy="0"/>
        </a:xfrm>
      </p:grpSpPr>
      <p:pic>
        <p:nvPicPr>
          <p:cNvPr id="396" name="Google Shape;396;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99" name="Google Shape;399;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1" name="Google Shape;401;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402" name="Google Shape;402;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3" name="Google Shape;403;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4" name="Google Shape;404;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4" name="Shape 414"/>
        <p:cNvGrpSpPr/>
        <p:nvPr/>
      </p:nvGrpSpPr>
      <p:grpSpPr>
        <a:xfrm>
          <a:off x="0" y="0"/>
          <a:ext cx="0" cy="0"/>
          <a:chOff x="0" y="0"/>
          <a:chExt cx="0" cy="0"/>
        </a:xfrm>
      </p:grpSpPr>
      <p:pic>
        <p:nvPicPr>
          <p:cNvPr id="415" name="Google Shape;415;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8" name="Google Shape;418;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0" name="Google Shape;420;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1" name="Google Shape;421;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2" name="Google Shape;422;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3" name="Shape 433"/>
        <p:cNvGrpSpPr/>
        <p:nvPr/>
      </p:nvGrpSpPr>
      <p:grpSpPr>
        <a:xfrm>
          <a:off x="0" y="0"/>
          <a:ext cx="0" cy="0"/>
          <a:chOff x="0" y="0"/>
          <a:chExt cx="0" cy="0"/>
        </a:xfrm>
      </p:grpSpPr>
      <p:pic>
        <p:nvPicPr>
          <p:cNvPr id="434" name="Google Shape;434;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7" name="Google Shape;437;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9" name="Google Shape;439;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0" name="Google Shape;440;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1" name="Google Shape;441;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2" name="Shape 452"/>
        <p:cNvGrpSpPr/>
        <p:nvPr/>
      </p:nvGrpSpPr>
      <p:grpSpPr>
        <a:xfrm>
          <a:off x="0" y="0"/>
          <a:ext cx="0" cy="0"/>
          <a:chOff x="0" y="0"/>
          <a:chExt cx="0" cy="0"/>
        </a:xfrm>
      </p:grpSpPr>
      <p:pic>
        <p:nvPicPr>
          <p:cNvPr id="453" name="Google Shape;453;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8" name="Google Shape;458;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9" name="Google Shape;459;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0" name="Google Shape;460;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1" name="Google Shape;461;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5" name="Shape 475"/>
        <p:cNvGrpSpPr/>
        <p:nvPr/>
      </p:nvGrpSpPr>
      <p:grpSpPr>
        <a:xfrm>
          <a:off x="0" y="0"/>
          <a:ext cx="0" cy="0"/>
          <a:chOff x="0" y="0"/>
          <a:chExt cx="0" cy="0"/>
        </a:xfrm>
      </p:grpSpPr>
      <p:pic>
        <p:nvPicPr>
          <p:cNvPr id="476" name="Google Shape;476;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479" name="Google Shape;479;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1" name="Google Shape;481;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482" name="Google Shape;482;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83" name="Google Shape;483;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84" name="Google Shape;484;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85" name="Google Shape;485;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8" name="Shape 498"/>
        <p:cNvGrpSpPr/>
        <p:nvPr/>
      </p:nvGrpSpPr>
      <p:grpSpPr>
        <a:xfrm>
          <a:off x="0" y="0"/>
          <a:ext cx="0" cy="0"/>
          <a:chOff x="0" y="0"/>
          <a:chExt cx="0" cy="0"/>
        </a:xfrm>
      </p:grpSpPr>
      <p:pic>
        <p:nvPicPr>
          <p:cNvPr id="499" name="Google Shape;499;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2" name="Google Shape;502;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4" name="Google Shape;504;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5" name="Google Shape;505;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6" name="Google Shape;506;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1" name="Shape 521"/>
        <p:cNvGrpSpPr/>
        <p:nvPr/>
      </p:nvGrpSpPr>
      <p:grpSpPr>
        <a:xfrm>
          <a:off x="0" y="0"/>
          <a:ext cx="0" cy="0"/>
          <a:chOff x="0" y="0"/>
          <a:chExt cx="0" cy="0"/>
        </a:xfrm>
      </p:grpSpPr>
      <p:pic>
        <p:nvPicPr>
          <p:cNvPr id="522" name="Google Shape;522;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5" name="Google Shape;525;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7" name="Google Shape;527;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8" name="Google Shape;528;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9" name="Google Shape;529;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4" name="Shape 544"/>
        <p:cNvGrpSpPr/>
        <p:nvPr/>
      </p:nvGrpSpPr>
      <p:grpSpPr>
        <a:xfrm>
          <a:off x="0" y="0"/>
          <a:ext cx="0" cy="0"/>
          <a:chOff x="0" y="0"/>
          <a:chExt cx="0" cy="0"/>
        </a:xfrm>
      </p:grpSpPr>
      <p:pic>
        <p:nvPicPr>
          <p:cNvPr id="545" name="Google Shape;545;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548" name="Google Shape;548;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0" name="Google Shape;550;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51" name="Google Shape;551;p40"/>
          <p:cNvSpPr/>
          <p:nvPr>
            <p:ph idx="3" type="pic"/>
          </p:nvPr>
        </p:nvSpPr>
        <p:spPr>
          <a:xfrm>
            <a:off x="324000" y="1893950"/>
            <a:ext cx="2555400" cy="1939500"/>
          </a:xfrm>
          <a:prstGeom prst="rect">
            <a:avLst/>
          </a:prstGeom>
          <a:noFill/>
          <a:ln>
            <a:noFill/>
          </a:ln>
        </p:spPr>
        <p:txBody>
          <a:bodyPr/>
          <a:p/>
        </p:txBody>
      </p:sp>
      <p:sp>
        <p:nvSpPr>
          <p:cNvPr id="552" name="Google Shape;552;p40"/>
          <p:cNvSpPr/>
          <p:nvPr>
            <p:ph idx="4" type="pic"/>
          </p:nvPr>
        </p:nvSpPr>
        <p:spPr>
          <a:xfrm>
            <a:off x="6256800" y="1893950"/>
            <a:ext cx="2555400" cy="1939500"/>
          </a:xfrm>
          <a:prstGeom prst="rect">
            <a:avLst/>
          </a:prstGeom>
          <a:noFill/>
          <a:ln>
            <a:noFill/>
          </a:ln>
        </p:spPr>
        <p:txBody>
          <a:bodyPr/>
          <a:p/>
        </p:txBody>
      </p:sp>
      <p:sp>
        <p:nvSpPr>
          <p:cNvPr id="553" name="Google Shape;553;p40"/>
          <p:cNvSpPr/>
          <p:nvPr>
            <p:ph idx="5" type="pic"/>
          </p:nvPr>
        </p:nvSpPr>
        <p:spPr>
          <a:xfrm>
            <a:off x="3294300" y="1893950"/>
            <a:ext cx="2555400" cy="1939500"/>
          </a:xfrm>
          <a:prstGeom prst="rect">
            <a:avLst/>
          </a:prstGeom>
          <a:noFill/>
          <a:ln>
            <a:noFill/>
          </a:ln>
        </p:spPr>
        <p:txBody>
          <a:bodyPr/>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3" name="Shape 563"/>
        <p:cNvGrpSpPr/>
        <p:nvPr/>
      </p:nvGrpSpPr>
      <p:grpSpPr>
        <a:xfrm>
          <a:off x="0" y="0"/>
          <a:ext cx="0" cy="0"/>
          <a:chOff x="0" y="0"/>
          <a:chExt cx="0" cy="0"/>
        </a:xfrm>
      </p:grpSpPr>
      <p:pic>
        <p:nvPicPr>
          <p:cNvPr id="564" name="Google Shape;564;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7" name="Google Shape;567;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9" name="Google Shape;569;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0" name="Google Shape;570;p41"/>
          <p:cNvSpPr/>
          <p:nvPr>
            <p:ph idx="3" type="pic"/>
          </p:nvPr>
        </p:nvSpPr>
        <p:spPr>
          <a:xfrm>
            <a:off x="324000" y="1893950"/>
            <a:ext cx="2555400" cy="1939500"/>
          </a:xfrm>
          <a:prstGeom prst="rect">
            <a:avLst/>
          </a:prstGeom>
          <a:noFill/>
          <a:ln>
            <a:noFill/>
          </a:ln>
        </p:spPr>
        <p:txBody>
          <a:bodyPr/>
          <a:p/>
        </p:txBody>
      </p:sp>
      <p:sp>
        <p:nvSpPr>
          <p:cNvPr id="571" name="Google Shape;571;p41"/>
          <p:cNvSpPr/>
          <p:nvPr>
            <p:ph idx="4" type="pic"/>
          </p:nvPr>
        </p:nvSpPr>
        <p:spPr>
          <a:xfrm>
            <a:off x="6256800" y="1893950"/>
            <a:ext cx="2555400" cy="1939500"/>
          </a:xfrm>
          <a:prstGeom prst="rect">
            <a:avLst/>
          </a:prstGeom>
          <a:noFill/>
          <a:ln>
            <a:noFill/>
          </a:ln>
        </p:spPr>
        <p:txBody>
          <a:bodyPr/>
          <a:p/>
        </p:txBody>
      </p:sp>
      <p:sp>
        <p:nvSpPr>
          <p:cNvPr id="572" name="Google Shape;572;p41"/>
          <p:cNvSpPr/>
          <p:nvPr>
            <p:ph idx="5" type="pic"/>
          </p:nvPr>
        </p:nvSpPr>
        <p:spPr>
          <a:xfrm>
            <a:off x="3294300" y="1893950"/>
            <a:ext cx="2555400" cy="1939500"/>
          </a:xfrm>
          <a:prstGeom prst="rect">
            <a:avLst/>
          </a:prstGeom>
          <a:noFill/>
          <a:ln>
            <a:noFill/>
          </a:ln>
        </p:spPr>
        <p:txBody>
          <a:bodyPr/>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2" name="Shape 582"/>
        <p:cNvGrpSpPr/>
        <p:nvPr/>
      </p:nvGrpSpPr>
      <p:grpSpPr>
        <a:xfrm>
          <a:off x="0" y="0"/>
          <a:ext cx="0" cy="0"/>
          <a:chOff x="0" y="0"/>
          <a:chExt cx="0" cy="0"/>
        </a:xfrm>
      </p:grpSpPr>
      <p:pic>
        <p:nvPicPr>
          <p:cNvPr id="583" name="Google Shape;583;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6" name="Google Shape;586;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8" name="Google Shape;588;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9" name="Google Shape;589;p42"/>
          <p:cNvSpPr/>
          <p:nvPr>
            <p:ph idx="3" type="pic"/>
          </p:nvPr>
        </p:nvSpPr>
        <p:spPr>
          <a:xfrm>
            <a:off x="324000" y="1893950"/>
            <a:ext cx="2555400" cy="1939500"/>
          </a:xfrm>
          <a:prstGeom prst="rect">
            <a:avLst/>
          </a:prstGeom>
          <a:noFill/>
          <a:ln>
            <a:noFill/>
          </a:ln>
        </p:spPr>
        <p:txBody>
          <a:bodyPr/>
          <a:p/>
        </p:txBody>
      </p:sp>
      <p:sp>
        <p:nvSpPr>
          <p:cNvPr id="590" name="Google Shape;590;p42"/>
          <p:cNvSpPr/>
          <p:nvPr>
            <p:ph idx="4" type="pic"/>
          </p:nvPr>
        </p:nvSpPr>
        <p:spPr>
          <a:xfrm>
            <a:off x="6256800" y="1893950"/>
            <a:ext cx="2555400" cy="1939500"/>
          </a:xfrm>
          <a:prstGeom prst="rect">
            <a:avLst/>
          </a:prstGeom>
          <a:noFill/>
          <a:ln>
            <a:noFill/>
          </a:ln>
        </p:spPr>
        <p:txBody>
          <a:bodyPr/>
          <a:p/>
        </p:txBody>
      </p:sp>
      <p:sp>
        <p:nvSpPr>
          <p:cNvPr id="591" name="Google Shape;591;p42"/>
          <p:cNvSpPr/>
          <p:nvPr>
            <p:ph idx="5" type="pic"/>
          </p:nvPr>
        </p:nvSpPr>
        <p:spPr>
          <a:xfrm>
            <a:off x="3294300" y="1893950"/>
            <a:ext cx="2555400" cy="1939500"/>
          </a:xfrm>
          <a:prstGeom prst="rect">
            <a:avLst/>
          </a:prstGeom>
          <a:noFill/>
          <a:ln>
            <a:noFill/>
          </a:ln>
        </p:spPr>
        <p:txBody>
          <a:bodyPr/>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1" name="Shape 601"/>
        <p:cNvGrpSpPr/>
        <p:nvPr/>
      </p:nvGrpSpPr>
      <p:grpSpPr>
        <a:xfrm>
          <a:off x="0" y="0"/>
          <a:ext cx="0" cy="0"/>
          <a:chOff x="0" y="0"/>
          <a:chExt cx="0" cy="0"/>
        </a:xfrm>
      </p:grpSpPr>
      <p:pic>
        <p:nvPicPr>
          <p:cNvPr id="602" name="Google Shape;602;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5" name="Google Shape;605;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7" name="Google Shape;607;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8" name="Google Shape;608;p43"/>
          <p:cNvSpPr/>
          <p:nvPr>
            <p:ph idx="3" type="pic"/>
          </p:nvPr>
        </p:nvSpPr>
        <p:spPr>
          <a:xfrm>
            <a:off x="324000" y="1893950"/>
            <a:ext cx="2555400" cy="1939500"/>
          </a:xfrm>
          <a:prstGeom prst="rect">
            <a:avLst/>
          </a:prstGeom>
          <a:noFill/>
          <a:ln>
            <a:noFill/>
          </a:ln>
        </p:spPr>
        <p:txBody>
          <a:bodyPr/>
          <a:p/>
        </p:txBody>
      </p:sp>
      <p:sp>
        <p:nvSpPr>
          <p:cNvPr id="609" name="Google Shape;609;p43"/>
          <p:cNvSpPr/>
          <p:nvPr>
            <p:ph idx="4" type="pic"/>
          </p:nvPr>
        </p:nvSpPr>
        <p:spPr>
          <a:xfrm>
            <a:off x="6256800" y="1893950"/>
            <a:ext cx="2555400" cy="1939500"/>
          </a:xfrm>
          <a:prstGeom prst="rect">
            <a:avLst/>
          </a:prstGeom>
          <a:noFill/>
          <a:ln>
            <a:noFill/>
          </a:ln>
        </p:spPr>
        <p:txBody>
          <a:bodyPr/>
          <a:p/>
        </p:txBody>
      </p:sp>
      <p:sp>
        <p:nvSpPr>
          <p:cNvPr id="610" name="Google Shape;610;p43"/>
          <p:cNvSpPr/>
          <p:nvPr>
            <p:ph idx="5" type="pic"/>
          </p:nvPr>
        </p:nvSpPr>
        <p:spPr>
          <a:xfrm>
            <a:off x="3294300" y="1893950"/>
            <a:ext cx="2555400" cy="1939500"/>
          </a:xfrm>
          <a:prstGeom prst="rect">
            <a:avLst/>
          </a:prstGeom>
          <a:noFill/>
          <a:ln>
            <a:noFill/>
          </a:ln>
        </p:spPr>
        <p:txBody>
          <a:bodyPr/>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0" name="Shape 620"/>
        <p:cNvGrpSpPr/>
        <p:nvPr/>
      </p:nvGrpSpPr>
      <p:grpSpPr>
        <a:xfrm>
          <a:off x="0" y="0"/>
          <a:ext cx="0" cy="0"/>
          <a:chOff x="0" y="0"/>
          <a:chExt cx="0" cy="0"/>
        </a:xfrm>
      </p:grpSpPr>
      <p:pic>
        <p:nvPicPr>
          <p:cNvPr id="621" name="Google Shape;621;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24" name="Google Shape;624;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7" name="Shape 627"/>
        <p:cNvGrpSpPr/>
        <p:nvPr/>
      </p:nvGrpSpPr>
      <p:grpSpPr>
        <a:xfrm>
          <a:off x="0" y="0"/>
          <a:ext cx="0" cy="0"/>
          <a:chOff x="0" y="0"/>
          <a:chExt cx="0" cy="0"/>
        </a:xfrm>
      </p:grpSpPr>
      <p:pic>
        <p:nvPicPr>
          <p:cNvPr id="628" name="Google Shape;62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1" name="Google Shape;631;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4" name="Shape 634"/>
        <p:cNvGrpSpPr/>
        <p:nvPr/>
      </p:nvGrpSpPr>
      <p:grpSpPr>
        <a:xfrm>
          <a:off x="0" y="0"/>
          <a:ext cx="0" cy="0"/>
          <a:chOff x="0" y="0"/>
          <a:chExt cx="0" cy="0"/>
        </a:xfrm>
      </p:grpSpPr>
      <p:pic>
        <p:nvPicPr>
          <p:cNvPr id="635" name="Google Shape;63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8" name="Google Shape;63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1" name="Shape 641"/>
        <p:cNvGrpSpPr/>
        <p:nvPr/>
      </p:nvGrpSpPr>
      <p:grpSpPr>
        <a:xfrm>
          <a:off x="0" y="0"/>
          <a:ext cx="0" cy="0"/>
          <a:chOff x="0" y="0"/>
          <a:chExt cx="0" cy="0"/>
        </a:xfrm>
      </p:grpSpPr>
      <p:pic>
        <p:nvPicPr>
          <p:cNvPr id="642" name="Google Shape;642;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8" name="Shape 648"/>
        <p:cNvGrpSpPr/>
        <p:nvPr/>
      </p:nvGrpSpPr>
      <p:grpSpPr>
        <a:xfrm>
          <a:off x="0" y="0"/>
          <a:ext cx="0" cy="0"/>
          <a:chOff x="0" y="0"/>
          <a:chExt cx="0" cy="0"/>
        </a:xfrm>
      </p:grpSpPr>
      <p:pic>
        <p:nvPicPr>
          <p:cNvPr id="649" name="Google Shape;649;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52" name="Google Shape;652;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3" name="Google Shape;653;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4" name="Google Shape;654;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55" name="Google Shape;655;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6" name="Shape 656"/>
        <p:cNvGrpSpPr/>
        <p:nvPr/>
      </p:nvGrpSpPr>
      <p:grpSpPr>
        <a:xfrm>
          <a:off x="0" y="0"/>
          <a:ext cx="0" cy="0"/>
          <a:chOff x="0" y="0"/>
          <a:chExt cx="0" cy="0"/>
        </a:xfrm>
      </p:grpSpPr>
      <p:pic>
        <p:nvPicPr>
          <p:cNvPr id="657" name="Google Shape;657;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0" name="Google Shape;660;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1" name="Google Shape;661;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2" name="Google Shape;662;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63" name="Google Shape;663;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4" name="Shape 664"/>
        <p:cNvGrpSpPr/>
        <p:nvPr/>
      </p:nvGrpSpPr>
      <p:grpSpPr>
        <a:xfrm>
          <a:off x="0" y="0"/>
          <a:ext cx="0" cy="0"/>
          <a:chOff x="0" y="0"/>
          <a:chExt cx="0" cy="0"/>
        </a:xfrm>
      </p:grpSpPr>
      <p:pic>
        <p:nvPicPr>
          <p:cNvPr id="665" name="Google Shape;665;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8" name="Google Shape;668;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9" name="Google Shape;669;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0" name="Google Shape;670;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1" name="Google Shape;671;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2" name="Shape 672"/>
        <p:cNvGrpSpPr/>
        <p:nvPr/>
      </p:nvGrpSpPr>
      <p:grpSpPr>
        <a:xfrm>
          <a:off x="0" y="0"/>
          <a:ext cx="0" cy="0"/>
          <a:chOff x="0" y="0"/>
          <a:chExt cx="0" cy="0"/>
        </a:xfrm>
      </p:grpSpPr>
      <p:pic>
        <p:nvPicPr>
          <p:cNvPr id="673" name="Google Shape;673;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7" name="Google Shape;677;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8" name="Google Shape;678;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9" name="Google Shape;679;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0" name="Shape 680"/>
        <p:cNvGrpSpPr/>
        <p:nvPr/>
      </p:nvGrpSpPr>
      <p:grpSpPr>
        <a:xfrm>
          <a:off x="0" y="0"/>
          <a:ext cx="0" cy="0"/>
          <a:chOff x="0" y="0"/>
          <a:chExt cx="0" cy="0"/>
        </a:xfrm>
      </p:grpSpPr>
      <p:pic>
        <p:nvPicPr>
          <p:cNvPr id="681" name="Google Shape;681;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84" name="Google Shape;684;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5" name="Google Shape;685;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6" name="Google Shape;686;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87" name="Google Shape;687;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8" name="Shape 688"/>
        <p:cNvGrpSpPr/>
        <p:nvPr/>
      </p:nvGrpSpPr>
      <p:grpSpPr>
        <a:xfrm>
          <a:off x="0" y="0"/>
          <a:ext cx="0" cy="0"/>
          <a:chOff x="0" y="0"/>
          <a:chExt cx="0" cy="0"/>
        </a:xfrm>
      </p:grpSpPr>
      <p:pic>
        <p:nvPicPr>
          <p:cNvPr id="689" name="Google Shape;689;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92" name="Google Shape;692;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3" name="Google Shape;693;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4" name="Google Shape;694;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95" name="Google Shape;695;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6" name="Shape 696"/>
        <p:cNvGrpSpPr/>
        <p:nvPr/>
      </p:nvGrpSpPr>
      <p:grpSpPr>
        <a:xfrm>
          <a:off x="0" y="0"/>
          <a:ext cx="0" cy="0"/>
          <a:chOff x="0" y="0"/>
          <a:chExt cx="0" cy="0"/>
        </a:xfrm>
      </p:grpSpPr>
      <p:pic>
        <p:nvPicPr>
          <p:cNvPr id="697" name="Google Shape;697;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0" name="Google Shape;700;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1" name="Google Shape;701;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2" name="Google Shape;702;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03" name="Google Shape;703;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4" name="Shape 704"/>
        <p:cNvGrpSpPr/>
        <p:nvPr/>
      </p:nvGrpSpPr>
      <p:grpSpPr>
        <a:xfrm>
          <a:off x="0" y="0"/>
          <a:ext cx="0" cy="0"/>
          <a:chOff x="0" y="0"/>
          <a:chExt cx="0" cy="0"/>
        </a:xfrm>
      </p:grpSpPr>
      <p:pic>
        <p:nvPicPr>
          <p:cNvPr id="705" name="Google Shape;705;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9" name="Google Shape;709;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0" name="Google Shape;710;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1" name="Google Shape;711;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2" name="Shape 712"/>
        <p:cNvGrpSpPr/>
        <p:nvPr/>
      </p:nvGrpSpPr>
      <p:grpSpPr>
        <a:xfrm>
          <a:off x="0" y="0"/>
          <a:ext cx="0" cy="0"/>
          <a:chOff x="0" y="0"/>
          <a:chExt cx="0" cy="0"/>
        </a:xfrm>
      </p:grpSpPr>
      <p:sp>
        <p:nvSpPr>
          <p:cNvPr id="713" name="Google Shape;713;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4" name="Google Shape;714;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5" name="Google Shape;715;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16" name="Google Shape;716;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7" name="Google Shape;717;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8" name="Shape 718"/>
        <p:cNvGrpSpPr/>
        <p:nvPr/>
      </p:nvGrpSpPr>
      <p:grpSpPr>
        <a:xfrm>
          <a:off x="0" y="0"/>
          <a:ext cx="0" cy="0"/>
          <a:chOff x="0" y="0"/>
          <a:chExt cx="0" cy="0"/>
        </a:xfrm>
      </p:grpSpPr>
      <p:sp>
        <p:nvSpPr>
          <p:cNvPr id="719" name="Google Shape;719;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0" name="Google Shape;720;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1" name="Google Shape;721;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2" name="Google Shape;722;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3" name="Google Shape;723;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4" name="Shape 724"/>
        <p:cNvGrpSpPr/>
        <p:nvPr/>
      </p:nvGrpSpPr>
      <p:grpSpPr>
        <a:xfrm>
          <a:off x="0" y="0"/>
          <a:ext cx="0" cy="0"/>
          <a:chOff x="0" y="0"/>
          <a:chExt cx="0" cy="0"/>
        </a:xfrm>
      </p:grpSpPr>
      <p:sp>
        <p:nvSpPr>
          <p:cNvPr id="726" name="Google Shape;726;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7" name="Shape 727"/>
        <p:cNvGrpSpPr/>
        <p:nvPr/>
      </p:nvGrpSpPr>
      <p:grpSpPr>
        <a:xfrm>
          <a:off x="0" y="0"/>
          <a:ext cx="0" cy="0"/>
          <a:chOff x="0" y="0"/>
          <a:chExt cx="0" cy="0"/>
        </a:xfrm>
      </p:grpSpPr>
      <p:sp>
        <p:nvSpPr>
          <p:cNvPr id="728" name="Google Shape;728;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7" name="Shape 737"/>
        <p:cNvGrpSpPr/>
        <p:nvPr/>
      </p:nvGrpSpPr>
      <p:grpSpPr>
        <a:xfrm>
          <a:off x="0" y="0"/>
          <a:ext cx="0" cy="0"/>
          <a:chOff x="0" y="0"/>
          <a:chExt cx="0" cy="0"/>
        </a:xfrm>
      </p:grpSpPr>
      <p:pic>
        <p:nvPicPr>
          <p:cNvPr id="738" name="Google Shape;738;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39" name="Google Shape;739;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0" name="Shape 740"/>
        <p:cNvGrpSpPr/>
        <p:nvPr/>
      </p:nvGrpSpPr>
      <p:grpSpPr>
        <a:xfrm>
          <a:off x="0" y="0"/>
          <a:ext cx="0" cy="0"/>
          <a:chOff x="0" y="0"/>
          <a:chExt cx="0" cy="0"/>
        </a:xfrm>
      </p:grpSpPr>
      <p:sp>
        <p:nvSpPr>
          <p:cNvPr id="741" name="Google Shape;741;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 Id="rId3" Type="http://schemas.openxmlformats.org/officeDocument/2006/relationships/image" Target="../media/image4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 Id="rId3" Type="http://schemas.openxmlformats.org/officeDocument/2006/relationships/image" Target="../media/image51.jpg"/><Relationship Id="rId4" Type="http://schemas.openxmlformats.org/officeDocument/2006/relationships/image" Target="../media/image54.png"/><Relationship Id="rId5" Type="http://schemas.openxmlformats.org/officeDocument/2006/relationships/image" Target="../media/image5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9.xml"/><Relationship Id="rId3" Type="http://schemas.openxmlformats.org/officeDocument/2006/relationships/image" Target="../media/image5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0.xml"/><Relationship Id="rId3" Type="http://schemas.openxmlformats.org/officeDocument/2006/relationships/image" Target="../media/image5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 Id="rId3" Type="http://schemas.openxmlformats.org/officeDocument/2006/relationships/hyperlink" Target="http://oaknationalacademy-res.cloudinary.com/video/upload/v1708784158/xu3emjetqxx0btkobith.mp4" TargetMode="External"/><Relationship Id="rId4" Type="http://schemas.openxmlformats.org/officeDocument/2006/relationships/image" Target="../media/image52.png"/><Relationship Id="rId5" Type="http://schemas.openxmlformats.org/officeDocument/2006/relationships/image" Target="../media/image6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4.xml"/><Relationship Id="rId3" Type="http://schemas.openxmlformats.org/officeDocument/2006/relationships/image" Target="../media/image5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5.xml"/><Relationship Id="rId3" Type="http://schemas.openxmlformats.org/officeDocument/2006/relationships/image" Target="../media/image53.png"/><Relationship Id="rId4" Type="http://schemas.openxmlformats.org/officeDocument/2006/relationships/image" Target="../media/image66.jpg"/><Relationship Id="rId5" Type="http://schemas.openxmlformats.org/officeDocument/2006/relationships/image" Target="../media/image61.jpg"/><Relationship Id="rId6" Type="http://schemas.openxmlformats.org/officeDocument/2006/relationships/image" Target="../media/image6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6.xml"/><Relationship Id="rId3" Type="http://schemas.openxmlformats.org/officeDocument/2006/relationships/image" Target="../media/image56.png"/><Relationship Id="rId4" Type="http://schemas.openxmlformats.org/officeDocument/2006/relationships/image" Target="../media/image58.png"/><Relationship Id="rId5" Type="http://schemas.openxmlformats.org/officeDocument/2006/relationships/image" Target="../media/image57.png"/><Relationship Id="rId6" Type="http://schemas.openxmlformats.org/officeDocument/2006/relationships/image" Target="../media/image59.jpg"/><Relationship Id="rId7" Type="http://schemas.openxmlformats.org/officeDocument/2006/relationships/image" Target="../media/image60.jpg"/><Relationship Id="rId8" Type="http://schemas.openxmlformats.org/officeDocument/2006/relationships/image" Target="../media/image26.png"/><Relationship Id="rId9" Type="http://schemas.openxmlformats.org/officeDocument/2006/relationships/image" Target="../media/image27.png"/><Relationship Id="rId10" Type="http://schemas.openxmlformats.org/officeDocument/2006/relationships/image" Target="../media/image31.png"/><Relationship Id="rId11" Type="http://schemas.openxmlformats.org/officeDocument/2006/relationships/image" Target="../media/image40.png"/><Relationship Id="rId12" Type="http://schemas.openxmlformats.org/officeDocument/2006/relationships/image" Target="../media/image47.png"/><Relationship Id="rId13" Type="http://schemas.openxmlformats.org/officeDocument/2006/relationships/image" Target="../media/image5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7.xml"/><Relationship Id="rId3" Type="http://schemas.openxmlformats.org/officeDocument/2006/relationships/image" Target="../media/image59.jpg"/><Relationship Id="rId4" Type="http://schemas.openxmlformats.org/officeDocument/2006/relationships/image" Target="../media/image6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8.xml"/><Relationship Id="rId3" Type="http://schemas.openxmlformats.org/officeDocument/2006/relationships/image" Target="../media/image59.jpg"/><Relationship Id="rId4" Type="http://schemas.openxmlformats.org/officeDocument/2006/relationships/image" Target="../media/image6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9.xml"/><Relationship Id="rId3" Type="http://schemas.openxmlformats.org/officeDocument/2006/relationships/image" Target="../media/image59.jpg"/><Relationship Id="rId4" Type="http://schemas.openxmlformats.org/officeDocument/2006/relationships/image" Target="../media/image6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0.xml"/><Relationship Id="rId3" Type="http://schemas.openxmlformats.org/officeDocument/2006/relationships/image" Target="../media/image4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1.xml"/><Relationship Id="rId3" Type="http://schemas.openxmlformats.org/officeDocument/2006/relationships/image" Target="../media/image73.gi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4.xml"/><Relationship Id="rId3" Type="http://schemas.openxmlformats.org/officeDocument/2006/relationships/image" Target="../media/image5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7.xml"/><Relationship Id="rId3" Type="http://schemas.openxmlformats.org/officeDocument/2006/relationships/image" Target="../media/image62.png"/><Relationship Id="rId4" Type="http://schemas.openxmlformats.org/officeDocument/2006/relationships/image" Target="../media/image64.png"/><Relationship Id="rId5" Type="http://schemas.openxmlformats.org/officeDocument/2006/relationships/image" Target="../media/image63.png"/><Relationship Id="rId6" Type="http://schemas.openxmlformats.org/officeDocument/2006/relationships/image" Target="../media/image69.png"/><Relationship Id="rId7" Type="http://schemas.openxmlformats.org/officeDocument/2006/relationships/image" Target="../media/image65.png"/><Relationship Id="rId8" Type="http://schemas.openxmlformats.org/officeDocument/2006/relationships/image" Target="../media/image53.png"/><Relationship Id="rId9" Type="http://schemas.openxmlformats.org/officeDocument/2006/relationships/image" Target="../media/image26.png"/><Relationship Id="rId10" Type="http://schemas.openxmlformats.org/officeDocument/2006/relationships/image" Target="../media/image27.png"/><Relationship Id="rId11" Type="http://schemas.openxmlformats.org/officeDocument/2006/relationships/image" Target="../media/image28.png"/><Relationship Id="rId12" Type="http://schemas.openxmlformats.org/officeDocument/2006/relationships/image" Target="../media/image31.png"/><Relationship Id="rId13" Type="http://schemas.openxmlformats.org/officeDocument/2006/relationships/image" Target="../media/image40.png"/><Relationship Id="rId14" Type="http://schemas.openxmlformats.org/officeDocument/2006/relationships/image" Target="../media/image46.png"/><Relationship Id="rId15" Type="http://schemas.openxmlformats.org/officeDocument/2006/relationships/image" Target="../media/image47.png"/><Relationship Id="rId16" Type="http://schemas.openxmlformats.org/officeDocument/2006/relationships/image" Target="../media/image50.png"/><Relationship Id="rId17" Type="http://schemas.openxmlformats.org/officeDocument/2006/relationships/image" Target="../media/image7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8.xml"/><Relationship Id="rId3" Type="http://schemas.openxmlformats.org/officeDocument/2006/relationships/image" Target="../media/image5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29.xml"/><Relationship Id="rId3" Type="http://schemas.openxmlformats.org/officeDocument/2006/relationships/image" Target="../media/image7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p62"/>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Diffusion (Diffusion) iyada oo loo marayo xuubka unugga (cell membrane)</a:t>
            </a:r>
            <a:endParaRPr/>
          </a:p>
        </p:txBody>
      </p:sp>
      <p:sp>
        <p:nvSpPr>
          <p:cNvPr id="747" name="Google Shape;747;p62"/>
          <p:cNvSpPr txBox="1"/>
          <p:nvPr>
            <p:ph idx="1" type="subTitle"/>
          </p:nvPr>
        </p:nvSpPr>
        <p:spPr>
          <a:xfrm>
            <a:off x="890225" y="4327975"/>
            <a:ext cx="57927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Diffusion (Diffusion)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51" name="Shape 751"/>
        <p:cNvGrpSpPr/>
        <p:nvPr/>
      </p:nvGrpSpPr>
      <p:grpSpPr>
        <a:xfrm>
          <a:off x="0" y="0"/>
          <a:ext cx="0" cy="0"/>
          <a:chOff x="0" y="0"/>
          <a:chExt cx="0" cy="0"/>
        </a:xfrm>
      </p:grpSpPr>
      <p:sp>
        <p:nvSpPr>
          <p:cNvPr id="752" name="Google Shape;752;p63"/>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64"/>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400">
                <a:latin typeface="Lexend"/>
              </a:rPr>
              <a:t>Waxaan sharxi karaa sababta qaar ka mid ah walxaha (substances) ay u dhex mari karaan xuubka unugga (cell membrane) qaarna aysan awoodin.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p65"/>
          <p:cNvSpPr txBox="1"/>
          <p:nvPr>
            <p:ph idx="1" type="subTitle"/>
          </p:nvPr>
        </p:nvSpPr>
        <p:spPr>
          <a:xfrm>
            <a:off x="324000" y="810000"/>
            <a:ext cx="30456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xuubka unugga (cell membrane)</a:t>
            </a:r>
            <a:endParaRPr/>
          </a:p>
        </p:txBody>
      </p:sp>
      <p:sp>
        <p:nvSpPr>
          <p:cNvPr id="763" name="Google Shape;763;p65"/>
          <p:cNvSpPr txBox="1"/>
          <p:nvPr>
            <p:ph idx="3" type="subTitle"/>
          </p:nvPr>
        </p:nvSpPr>
        <p:spPr>
          <a:xfrm>
            <a:off x="324000" y="2486400"/>
            <a:ext cx="30456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diffusion (diffusion)</a:t>
            </a:r>
            <a:endParaRPr/>
          </a:p>
        </p:txBody>
      </p:sp>
      <p:sp>
        <p:nvSpPr>
          <p:cNvPr id="764" name="Google Shape;764;p65"/>
          <p:cNvSpPr txBox="1"/>
          <p:nvPr>
            <p:ph idx="5" type="subTitle"/>
          </p:nvPr>
        </p:nvSpPr>
        <p:spPr>
          <a:xfrm>
            <a:off x="324000" y="4162800"/>
            <a:ext cx="30456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dhaqdhaqaaq saafi ah (net movement)</a:t>
            </a:r>
            <a:endParaRPr/>
          </a:p>
        </p:txBody>
      </p:sp>
      <p:sp>
        <p:nvSpPr>
          <p:cNvPr id="765" name="Google Shape;765;p65"/>
          <p:cNvSpPr txBox="1"/>
          <p:nvPr>
            <p:ph idx="7" type="subTitle"/>
          </p:nvPr>
        </p:nvSpPr>
        <p:spPr>
          <a:xfrm>
            <a:off x="324000" y="1648200"/>
            <a:ext cx="30456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walxaha yaryar (particles)</a:t>
            </a:r>
            <a:endParaRPr/>
          </a:p>
        </p:txBody>
      </p:sp>
      <p:sp>
        <p:nvSpPr>
          <p:cNvPr id="766" name="Google Shape;766;p65"/>
          <p:cNvSpPr txBox="1"/>
          <p:nvPr>
            <p:ph idx="9" type="subTitle"/>
          </p:nvPr>
        </p:nvSpPr>
        <p:spPr>
          <a:xfrm>
            <a:off x="324000" y="3324600"/>
            <a:ext cx="30456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si xulasho ah u dhex mari kara (selectively-permeable)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sp>
        <p:nvSpPr>
          <p:cNvPr id="771" name="Google Shape;771;p66"/>
          <p:cNvSpPr txBox="1"/>
          <p:nvPr>
            <p:ph idx="1" type="subTitle"/>
          </p:nvPr>
        </p:nvSpPr>
        <p:spPr>
          <a:xfrm>
            <a:off x="324000" y="983925"/>
            <a:ext cx="30456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xuubka unugga (cell membrane)</a:t>
            </a:r>
            <a:endParaRPr/>
          </a:p>
        </p:txBody>
      </p:sp>
      <p:sp>
        <p:nvSpPr>
          <p:cNvPr id="772" name="Google Shape;772;p66"/>
          <p:cNvSpPr txBox="1"/>
          <p:nvPr>
            <p:ph idx="2" type="subTitle"/>
          </p:nvPr>
        </p:nvSpPr>
        <p:spPr>
          <a:xfrm>
            <a:off x="3308925" y="983925"/>
            <a:ext cx="54630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Dhammaan unugyada (cells) waxaa ku wareegsan xuub (membrane) oo xakameeya waxa geli kara unugga iyo waxa ka soo bixi kara.</a:t>
            </a:r>
            <a:endParaRPr/>
          </a:p>
        </p:txBody>
      </p:sp>
      <p:sp>
        <p:nvSpPr>
          <p:cNvPr id="773" name="Google Shape;773;p66"/>
          <p:cNvSpPr txBox="1"/>
          <p:nvPr>
            <p:ph idx="3" type="subTitle"/>
          </p:nvPr>
        </p:nvSpPr>
        <p:spPr>
          <a:xfrm>
            <a:off x="324000" y="2486400"/>
            <a:ext cx="30456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diffusion (diffusion)</a:t>
            </a:r>
            <a:endParaRPr/>
          </a:p>
        </p:txBody>
      </p:sp>
      <p:sp>
        <p:nvSpPr>
          <p:cNvPr id="774" name="Google Shape;774;p66"/>
          <p:cNvSpPr txBox="1"/>
          <p:nvPr>
            <p:ph idx="4" type="subTitle"/>
          </p:nvPr>
        </p:nvSpPr>
        <p:spPr>
          <a:xfrm>
            <a:off x="3308925" y="2486400"/>
            <a:ext cx="54630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Diffusion (Diffusion) waa dhaqdhaqaaqa saafi ah (net movement) ee walxaha yaryar (particles) ee walax (substance) hoos u dhaca heerka xoojinta (concentration gradient).</a:t>
            </a:r>
            <a:endParaRPr/>
          </a:p>
        </p:txBody>
      </p:sp>
      <p:sp>
        <p:nvSpPr>
          <p:cNvPr id="775" name="Google Shape;775;p66"/>
          <p:cNvSpPr txBox="1"/>
          <p:nvPr>
            <p:ph idx="5" type="subTitle"/>
          </p:nvPr>
        </p:nvSpPr>
        <p:spPr>
          <a:xfrm>
            <a:off x="324000" y="4162800"/>
            <a:ext cx="30456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dhaqdhaqaaq saafi ah (net movement)</a:t>
            </a:r>
            <a:endParaRPr/>
          </a:p>
        </p:txBody>
      </p:sp>
      <p:sp>
        <p:nvSpPr>
          <p:cNvPr id="776" name="Google Shape;776;p66"/>
          <p:cNvSpPr txBox="1"/>
          <p:nvPr>
            <p:ph idx="6" type="subTitle"/>
          </p:nvPr>
        </p:nvSpPr>
        <p:spPr>
          <a:xfrm>
            <a:off x="3308925" y="4249775"/>
            <a:ext cx="54630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Dhaqdhaqaaqa saafi ah (net movement) waa dhaqdhaqaaqa guud ee walxaha yaryar (particles) oo ka yimaada meel ilaa meel kale.</a:t>
            </a:r>
            <a:endParaRPr/>
          </a:p>
        </p:txBody>
      </p:sp>
      <p:sp>
        <p:nvSpPr>
          <p:cNvPr id="777" name="Google Shape;777;p66"/>
          <p:cNvSpPr txBox="1"/>
          <p:nvPr>
            <p:ph idx="7" type="subTitle"/>
          </p:nvPr>
        </p:nvSpPr>
        <p:spPr>
          <a:xfrm>
            <a:off x="324000" y="1648200"/>
            <a:ext cx="30456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walxaha yaryar (particles)</a:t>
            </a:r>
            <a:endParaRPr/>
          </a:p>
        </p:txBody>
      </p:sp>
      <p:sp>
        <p:nvSpPr>
          <p:cNvPr id="778" name="Google Shape;778;p66"/>
          <p:cNvSpPr txBox="1"/>
          <p:nvPr>
            <p:ph idx="8" type="subTitle"/>
          </p:nvPr>
        </p:nvSpPr>
        <p:spPr>
          <a:xfrm>
            <a:off x="3308925" y="1648200"/>
            <a:ext cx="54630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Dhammaan walxaha (substances) waxay ka samaysan yihiin walxo yaryar (particles) oo aad u yar oo aynaan arki karin.</a:t>
            </a:r>
            <a:endParaRPr/>
          </a:p>
        </p:txBody>
      </p:sp>
      <p:sp>
        <p:nvSpPr>
          <p:cNvPr id="779" name="Google Shape;779;p66"/>
          <p:cNvSpPr txBox="1"/>
          <p:nvPr>
            <p:ph idx="9" type="subTitle"/>
          </p:nvPr>
        </p:nvSpPr>
        <p:spPr>
          <a:xfrm>
            <a:off x="324000" y="3324600"/>
            <a:ext cx="30456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si xulasho ah u dhex mari kara (selectively-permeable)</a:t>
            </a:r>
            <a:endParaRPr/>
          </a:p>
        </p:txBody>
      </p:sp>
      <p:sp>
        <p:nvSpPr>
          <p:cNvPr id="780" name="Google Shape;780;p66"/>
          <p:cNvSpPr txBox="1"/>
          <p:nvPr>
            <p:ph idx="13" type="subTitle"/>
          </p:nvPr>
        </p:nvSpPr>
        <p:spPr>
          <a:xfrm>
            <a:off x="3308925" y="3324600"/>
            <a:ext cx="55110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Walax (material) waa si xulasho ah u dhex mari kara (selectively-permeable) haddii qaar ka mid ah walxaha (substances) ay dhex mari karaan, qaarna aysan awoodin.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4" name="Shape 784"/>
        <p:cNvGrpSpPr/>
        <p:nvPr/>
      </p:nvGrpSpPr>
      <p:grpSpPr>
        <a:xfrm>
          <a:off x="0" y="0"/>
          <a:ext cx="0" cy="0"/>
          <a:chOff x="0" y="0"/>
          <a:chExt cx="0" cy="0"/>
        </a:xfrm>
      </p:grpSpPr>
      <p:sp>
        <p:nvSpPr>
          <p:cNvPr id="785" name="Google Shape;785;p67"/>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Walxaha (Substances) iyo xuubka unugga (cell membrane)</a:t>
            </a:r>
            <a:endParaRPr/>
          </a:p>
        </p:txBody>
      </p:sp>
      <p:sp>
        <p:nvSpPr>
          <p:cNvPr id="786" name="Google Shape;786;p67"/>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Gudaha iyo dibadda unugga</a:t>
            </a:r>
            <a:endParaRPr/>
          </a:p>
        </p:txBody>
      </p:sp>
      <p:sp>
        <p:nvSpPr>
          <p:cNvPr id="787" name="Google Shape;787;p67"/>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Diffusion (Diffusion) iyada oo loo marayo xuubka unugga (cell membrane)</a:t>
            </a:r>
            <a:endParaRPr/>
          </a:p>
        </p:txBody>
      </p:sp>
      <p:pic>
        <p:nvPicPr>
          <p:cNvPr id="788" name="Google Shape;788;p67"/>
          <p:cNvPicPr preferRelativeResize="0"/>
          <p:nvPr/>
        </p:nvPicPr>
        <p:blipFill>
          <a:blip r:embed="rId3">
            <a:alphaModFix/>
          </a:blip>
          <a:stretch>
            <a:fillRect/>
          </a:stretch>
        </p:blipFill>
        <p:spPr>
          <a:xfrm>
            <a:off x="417400" y="205830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2" name="Shape 792"/>
        <p:cNvGrpSpPr/>
        <p:nvPr/>
      </p:nvGrpSpPr>
      <p:grpSpPr>
        <a:xfrm>
          <a:off x="0" y="0"/>
          <a:ext cx="0" cy="0"/>
          <a:chOff x="0" y="0"/>
          <a:chExt cx="0" cy="0"/>
        </a:xfrm>
      </p:grpSpPr>
      <p:pic>
        <p:nvPicPr>
          <p:cNvPr id="793" name="Google Shape;793;p68"/>
          <p:cNvPicPr preferRelativeResize="0"/>
          <p:nvPr/>
        </p:nvPicPr>
        <p:blipFill>
          <a:blip r:embed="rId3">
            <a:alphaModFix/>
          </a:blip>
          <a:stretch>
            <a:fillRect/>
          </a:stretch>
        </p:blipFill>
        <p:spPr>
          <a:xfrm>
            <a:off x="2573538" y="1712861"/>
            <a:ext cx="3683274" cy="2454576"/>
          </a:xfrm>
          <a:prstGeom prst="rect">
            <a:avLst/>
          </a:prstGeom>
          <a:noFill/>
          <a:ln>
            <a:noFill/>
          </a:ln>
        </p:spPr>
      </p:pic>
      <p:sp>
        <p:nvSpPr>
          <p:cNvPr id="794" name="Google Shape;794;p6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Walxaha (Substances) iyo xuubka unugga (cell membrane)</a:t>
            </a:r>
            <a:endParaRPr/>
          </a:p>
        </p:txBody>
      </p:sp>
      <p:sp>
        <p:nvSpPr>
          <p:cNvPr id="795" name="Google Shape;795;p68"/>
          <p:cNvSpPr txBox="1"/>
          <p:nvPr/>
        </p:nvSpPr>
        <p:spPr>
          <a:xfrm>
            <a:off x="316975" y="835500"/>
            <a:ext cx="7079700" cy="338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Dhammaan nooluhu (organisms) waxay ka samaysan yihiin hal ama in ka badan oo unug (cell).</a:t>
            </a:r>
            <a:endParaRPr sz="2200">
              <a:solidFill>
                <a:srgbClr val="000000"/>
              </a:solidFill>
              <a:latin typeface="Lexend"/>
              <a:ea typeface="Lexend"/>
              <a:cs typeface="Lexend"/>
              <a:sym typeface="Lexend"/>
            </a:endParaRPr>
          </a:p>
        </p:txBody>
      </p:sp>
      <p:sp>
        <p:nvSpPr>
          <p:cNvPr id="796" name="Google Shape;796;p68"/>
          <p:cNvSpPr/>
          <p:nvPr/>
        </p:nvSpPr>
        <p:spPr>
          <a:xfrm rot="-5188528">
            <a:off x="5423521" y="2927724"/>
            <a:ext cx="53328" cy="53625"/>
          </a:xfrm>
          <a:prstGeom prst="ellipse">
            <a:avLst/>
          </a:prstGeom>
          <a:noFill/>
          <a:ln cap="flat" cmpd="sng" w="38100">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797" name="Google Shape;797;p68"/>
          <p:cNvSpPr/>
          <p:nvPr/>
        </p:nvSpPr>
        <p:spPr>
          <a:xfrm flipH="1" rot="1455429">
            <a:off x="2628942" y="2770766"/>
            <a:ext cx="53306" cy="53306"/>
          </a:xfrm>
          <a:prstGeom prst="ellipse">
            <a:avLst/>
          </a:prstGeom>
          <a:noFill/>
          <a:ln cap="flat" cmpd="sng" w="38100">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798" name="Google Shape;798;p68"/>
          <p:cNvGrpSpPr/>
          <p:nvPr/>
        </p:nvGrpSpPr>
        <p:grpSpPr>
          <a:xfrm>
            <a:off x="668650" y="2118448"/>
            <a:ext cx="1999839" cy="1856020"/>
            <a:chOff x="668650" y="2118448"/>
            <a:chExt cx="1999839" cy="1856020"/>
          </a:xfrm>
        </p:grpSpPr>
        <p:cxnSp>
          <p:nvCxnSpPr>
            <p:cNvPr id="799" name="Google Shape;799;p68"/>
            <p:cNvCxnSpPr/>
            <p:nvPr/>
          </p:nvCxnSpPr>
          <p:spPr>
            <a:xfrm rot="-3324686">
              <a:off x="1855665" y="3020310"/>
              <a:ext cx="917948" cy="226679"/>
            </a:xfrm>
            <a:prstGeom prst="straightConnector1">
              <a:avLst/>
            </a:prstGeom>
            <a:noFill/>
            <a:ln cap="flat" cmpd="sng" w="38100">
              <a:solidFill>
                <a:srgbClr val="4F7BE8"/>
              </a:solidFill>
              <a:prstDash val="dash"/>
              <a:round/>
              <a:headEnd len="med" w="med" type="none"/>
              <a:tailEnd len="med" w="med" type="none"/>
            </a:ln>
          </p:spPr>
        </p:cxnSp>
        <p:cxnSp>
          <p:nvCxnSpPr>
            <p:cNvPr id="800" name="Google Shape;800;p68"/>
            <p:cNvCxnSpPr/>
            <p:nvPr/>
          </p:nvCxnSpPr>
          <p:spPr>
            <a:xfrm rot="-3320499">
              <a:off x="2258782" y="2084857"/>
              <a:ext cx="29542" cy="878254"/>
            </a:xfrm>
            <a:prstGeom prst="straightConnector1">
              <a:avLst/>
            </a:prstGeom>
            <a:noFill/>
            <a:ln cap="flat" cmpd="sng" w="38100">
              <a:solidFill>
                <a:srgbClr val="4F7BE8"/>
              </a:solidFill>
              <a:prstDash val="dash"/>
              <a:round/>
              <a:headEnd len="med" w="med" type="none"/>
              <a:tailEnd len="med" w="med" type="none"/>
            </a:ln>
          </p:spPr>
        </p:cxnSp>
        <p:sp>
          <p:nvSpPr>
            <p:cNvPr id="801" name="Google Shape;801;p68"/>
            <p:cNvSpPr txBox="1"/>
            <p:nvPr/>
          </p:nvSpPr>
          <p:spPr>
            <a:xfrm>
              <a:off x="834225" y="3714668"/>
              <a:ext cx="1401000" cy="259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000">
                  <a:latin typeface="Lexend"/>
                  <a:ea typeface="Lexend"/>
                  <a:cs typeface="Lexend"/>
                  <a:sym typeface="Lexend"/>
                </a:rPr>
                <a:t>unugyada dhirta (plant cells)</a:t>
              </a:r>
              <a:r>
                <a:rPr lang="en-GB" sz="1000">
                  <a:latin typeface="Lexend"/>
                  <a:ea typeface="Lexend"/>
                  <a:cs typeface="Lexend"/>
                  <a:sym typeface="Lexend"/>
                </a:rPr>
                <a:t/>
              </a:r>
              <a:endParaRPr sz="1800">
                <a:latin typeface="Lexend"/>
                <a:ea typeface="Lexend"/>
                <a:cs typeface="Lexend"/>
                <a:sym typeface="Lexend"/>
              </a:endParaRPr>
            </a:p>
          </p:txBody>
        </p:sp>
        <p:pic>
          <p:nvPicPr>
            <p:cNvPr id="802" name="Google Shape;802;p68"/>
            <p:cNvPicPr preferRelativeResize="0"/>
            <p:nvPr/>
          </p:nvPicPr>
          <p:blipFill>
            <a:blip r:embed="rId4">
              <a:alphaModFix/>
            </a:blip>
            <a:stretch>
              <a:fillRect/>
            </a:stretch>
          </p:blipFill>
          <p:spPr>
            <a:xfrm>
              <a:off x="668650" y="2118448"/>
              <a:ext cx="1443600" cy="1537800"/>
            </a:xfrm>
            <a:prstGeom prst="ellipse">
              <a:avLst/>
            </a:prstGeom>
            <a:noFill/>
            <a:ln cap="flat" cmpd="sng" w="38100">
              <a:solidFill>
                <a:srgbClr val="4F7BE8"/>
              </a:solidFill>
              <a:prstDash val="solid"/>
              <a:round/>
              <a:headEnd len="sm" w="sm" type="none"/>
              <a:tailEnd len="sm" w="sm" type="none"/>
            </a:ln>
          </p:spPr>
        </p:pic>
      </p:grpSp>
      <p:grpSp>
        <p:nvGrpSpPr>
          <p:cNvPr id="803" name="Google Shape;803;p68"/>
          <p:cNvGrpSpPr/>
          <p:nvPr/>
        </p:nvGrpSpPr>
        <p:grpSpPr>
          <a:xfrm>
            <a:off x="5411980" y="2077662"/>
            <a:ext cx="3209495" cy="1896805"/>
            <a:chOff x="5411980" y="2077662"/>
            <a:chExt cx="3209495" cy="1896805"/>
          </a:xfrm>
        </p:grpSpPr>
        <p:sp>
          <p:nvSpPr>
            <p:cNvPr id="804" name="Google Shape;804;p68"/>
            <p:cNvSpPr txBox="1"/>
            <p:nvPr/>
          </p:nvSpPr>
          <p:spPr>
            <a:xfrm>
              <a:off x="6758700" y="3714668"/>
              <a:ext cx="1401000" cy="259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000">
                  <a:latin typeface="Lexend"/>
                  <a:ea typeface="Lexend"/>
                  <a:cs typeface="Lexend"/>
                  <a:sym typeface="Lexend"/>
                </a:rPr>
                <a:t>unugyada xayawaanka (animal cells)</a:t>
              </a:r>
              <a:r>
                <a:rPr lang="en-GB" sz="1000">
                  <a:latin typeface="Lexend"/>
                  <a:ea typeface="Lexend"/>
                  <a:cs typeface="Lexend"/>
                  <a:sym typeface="Lexend"/>
                </a:rPr>
                <a:t/>
              </a:r>
              <a:endParaRPr sz="1800">
                <a:latin typeface="Lexend"/>
                <a:ea typeface="Lexend"/>
                <a:cs typeface="Lexend"/>
                <a:sym typeface="Lexend"/>
              </a:endParaRPr>
            </a:p>
          </p:txBody>
        </p:sp>
        <p:cxnSp>
          <p:nvCxnSpPr>
            <p:cNvPr id="805" name="Google Shape;805;p68"/>
            <p:cNvCxnSpPr/>
            <p:nvPr/>
          </p:nvCxnSpPr>
          <p:spPr>
            <a:xfrm rot="10526401">
              <a:off x="5473861" y="2910582"/>
              <a:ext cx="1747739" cy="765573"/>
            </a:xfrm>
            <a:prstGeom prst="straightConnector1">
              <a:avLst/>
            </a:prstGeom>
            <a:noFill/>
            <a:ln cap="flat" cmpd="sng" w="38100">
              <a:solidFill>
                <a:srgbClr val="4F7BE8"/>
              </a:solidFill>
              <a:prstDash val="dash"/>
              <a:round/>
              <a:headEnd len="med" w="med" type="none"/>
              <a:tailEnd len="med" w="med" type="none"/>
            </a:ln>
          </p:spPr>
        </p:cxnSp>
        <p:cxnSp>
          <p:nvCxnSpPr>
            <p:cNvPr id="806" name="Google Shape;806;p68"/>
            <p:cNvCxnSpPr/>
            <p:nvPr/>
          </p:nvCxnSpPr>
          <p:spPr>
            <a:xfrm flipH="1" rot="-273599">
              <a:off x="5429279" y="2347301"/>
              <a:ext cx="1727940" cy="503982"/>
            </a:xfrm>
            <a:prstGeom prst="straightConnector1">
              <a:avLst/>
            </a:prstGeom>
            <a:noFill/>
            <a:ln cap="flat" cmpd="sng" w="38100">
              <a:solidFill>
                <a:srgbClr val="4F7BE8"/>
              </a:solidFill>
              <a:prstDash val="dash"/>
              <a:round/>
              <a:headEnd len="med" w="med" type="none"/>
              <a:tailEnd len="med" w="med" type="none"/>
            </a:ln>
          </p:spPr>
        </p:cxnSp>
        <p:pic>
          <p:nvPicPr>
            <p:cNvPr id="807" name="Google Shape;807;p68"/>
            <p:cNvPicPr preferRelativeResize="0"/>
            <p:nvPr/>
          </p:nvPicPr>
          <p:blipFill>
            <a:blip r:embed="rId5">
              <a:alphaModFix/>
            </a:blip>
            <a:stretch>
              <a:fillRect/>
            </a:stretch>
          </p:blipFill>
          <p:spPr>
            <a:xfrm>
              <a:off x="6910275" y="2077662"/>
              <a:ext cx="1711200" cy="1608900"/>
            </a:xfrm>
            <a:prstGeom prst="ellipse">
              <a:avLst/>
            </a:prstGeom>
            <a:noFill/>
            <a:ln cap="flat" cmpd="sng" w="38100">
              <a:solidFill>
                <a:schemeClr val="accent4"/>
              </a:solidFill>
              <a:prstDash val="solid"/>
              <a:round/>
              <a:headEnd len="sm" w="sm" type="none"/>
              <a:tailEnd len="sm" w="sm" type="none"/>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1" name="Shape 811"/>
        <p:cNvGrpSpPr/>
        <p:nvPr/>
      </p:nvGrpSpPr>
      <p:grpSpPr>
        <a:xfrm>
          <a:off x="0" y="0"/>
          <a:ext cx="0" cy="0"/>
          <a:chOff x="0" y="0"/>
          <a:chExt cx="0" cy="0"/>
        </a:xfrm>
      </p:grpSpPr>
      <p:sp>
        <p:nvSpPr>
          <p:cNvPr id="812" name="Google Shape;812;p6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Walxaha (Substances) iyo xuubka unugga (cell membrane)</a:t>
            </a:r>
            <a:endParaRPr/>
          </a:p>
        </p:txBody>
      </p:sp>
      <p:sp>
        <p:nvSpPr>
          <p:cNvPr id="813" name="Google Shape;813;p69"/>
          <p:cNvSpPr txBox="1"/>
          <p:nvPr/>
        </p:nvSpPr>
        <p:spPr>
          <a:xfrm>
            <a:off x="316975" y="759300"/>
            <a:ext cx="6341700" cy="338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Unugyadu (Cells) waxay ka samaysan yihiin qaybo guud (common parts).</a:t>
            </a:r>
            <a:r>
              <a:rPr lang="en-GB" sz="1400">
                <a:latin typeface="Lexend"/>
                <a:ea typeface="Lexend"/>
                <a:cs typeface="Lexend"/>
                <a:sym typeface="Lexend"/>
              </a:rPr>
              <a:t/>
            </a:r>
            <a:r>
              <a:rPr lang="en-GB" sz="1400">
                <a:solidFill>
                  <a:srgbClr val="000000"/>
                </a:solidFill>
                <a:latin typeface="Lexend"/>
                <a:ea typeface="Lexend"/>
                <a:cs typeface="Lexend"/>
                <a:sym typeface="Lexend"/>
              </a:rPr>
              <a:t/>
            </a:r>
            <a:r>
              <a:rPr lang="en-GB" sz="1400">
                <a:latin typeface="Lexend"/>
                <a:ea typeface="Lexend"/>
                <a:cs typeface="Lexend"/>
                <a:sym typeface="Lexend"/>
              </a:rPr>
              <a:t/>
            </a:r>
            <a:r>
              <a:rPr lang="en-GB" sz="1400">
                <a:solidFill>
                  <a:srgbClr val="000000"/>
                </a:solidFill>
                <a:latin typeface="Lexend"/>
                <a:ea typeface="Lexend"/>
                <a:cs typeface="Lexend"/>
                <a:sym typeface="Lexend"/>
              </a:rPr>
              <a:t/>
            </a:r>
            <a:endParaRPr sz="2200">
              <a:solidFill>
                <a:srgbClr val="000000"/>
              </a:solidFill>
              <a:latin typeface="Lexend"/>
              <a:ea typeface="Lexend"/>
              <a:cs typeface="Lexend"/>
              <a:sym typeface="Lexend"/>
            </a:endParaRPr>
          </a:p>
        </p:txBody>
      </p:sp>
      <p:grpSp>
        <p:nvGrpSpPr>
          <p:cNvPr id="814" name="Google Shape;814;p69"/>
          <p:cNvGrpSpPr/>
          <p:nvPr/>
        </p:nvGrpSpPr>
        <p:grpSpPr>
          <a:xfrm>
            <a:off x="371820" y="1573991"/>
            <a:ext cx="2625950" cy="2313850"/>
            <a:chOff x="631220" y="2057941"/>
            <a:chExt cx="2625950" cy="2313850"/>
          </a:xfrm>
        </p:grpSpPr>
        <p:sp>
          <p:nvSpPr>
            <p:cNvPr id="815" name="Google Shape;815;p69"/>
            <p:cNvSpPr/>
            <p:nvPr/>
          </p:nvSpPr>
          <p:spPr>
            <a:xfrm>
              <a:off x="631220" y="2057941"/>
              <a:ext cx="2625950" cy="2313850"/>
            </a:xfrm>
            <a:custGeom>
              <a:rect b="b" l="l" r="r" t="t"/>
              <a:pathLst>
                <a:path extrusionOk="0" h="92554" w="105038">
                  <a:moveTo>
                    <a:pt x="1627" y="44162"/>
                  </a:moveTo>
                  <a:cubicBezTo>
                    <a:pt x="2931" y="36951"/>
                    <a:pt x="4251" y="27181"/>
                    <a:pt x="9019" y="20884"/>
                  </a:cubicBezTo>
                  <a:cubicBezTo>
                    <a:pt x="13787" y="14588"/>
                    <a:pt x="22064" y="9830"/>
                    <a:pt x="30233" y="6383"/>
                  </a:cubicBezTo>
                  <a:cubicBezTo>
                    <a:pt x="38403" y="2937"/>
                    <a:pt x="49366" y="778"/>
                    <a:pt x="58036" y="205"/>
                  </a:cubicBezTo>
                  <a:cubicBezTo>
                    <a:pt x="66706" y="-368"/>
                    <a:pt x="75541" y="171"/>
                    <a:pt x="82255" y="2944"/>
                  </a:cubicBezTo>
                  <a:cubicBezTo>
                    <a:pt x="88969" y="5717"/>
                    <a:pt x="94561" y="11594"/>
                    <a:pt x="98319" y="16845"/>
                  </a:cubicBezTo>
                  <a:cubicBezTo>
                    <a:pt x="102078" y="22097"/>
                    <a:pt x="104085" y="26833"/>
                    <a:pt x="104806" y="34453"/>
                  </a:cubicBezTo>
                  <a:cubicBezTo>
                    <a:pt x="105527" y="42073"/>
                    <a:pt x="104497" y="54276"/>
                    <a:pt x="102643" y="62565"/>
                  </a:cubicBezTo>
                  <a:cubicBezTo>
                    <a:pt x="100790" y="70854"/>
                    <a:pt x="99194" y="79298"/>
                    <a:pt x="93685" y="84189"/>
                  </a:cubicBezTo>
                  <a:cubicBezTo>
                    <a:pt x="88176" y="89080"/>
                    <a:pt x="77642" y="90824"/>
                    <a:pt x="69589" y="91912"/>
                  </a:cubicBezTo>
                  <a:cubicBezTo>
                    <a:pt x="61537" y="93000"/>
                    <a:pt x="54452" y="92771"/>
                    <a:pt x="45370" y="90718"/>
                  </a:cubicBezTo>
                  <a:cubicBezTo>
                    <a:pt x="36288" y="88666"/>
                    <a:pt x="22459" y="84025"/>
                    <a:pt x="15096" y="79597"/>
                  </a:cubicBezTo>
                  <a:cubicBezTo>
                    <a:pt x="7733" y="75169"/>
                    <a:pt x="3439" y="70057"/>
                    <a:pt x="1194" y="64151"/>
                  </a:cubicBezTo>
                  <a:cubicBezTo>
                    <a:pt x="-1051" y="58245"/>
                    <a:pt x="323" y="51373"/>
                    <a:pt x="1627" y="44162"/>
                  </a:cubicBezTo>
                  <a:close/>
                </a:path>
              </a:pathLst>
            </a:custGeom>
            <a:solidFill>
              <a:srgbClr val="F0F0F0"/>
            </a:solidFill>
            <a:ln cap="flat" cmpd="sng" w="19050">
              <a:solidFill>
                <a:srgbClr val="BF9000"/>
              </a:solidFill>
              <a:prstDash val="solid"/>
              <a:round/>
              <a:headEnd len="med" w="med" type="none"/>
              <a:tailEnd len="med" w="med" type="none"/>
            </a:ln>
          </p:spPr>
          <p:txBody>
            <a:bodyPr/>
            <a:p/>
          </p:txBody>
        </p:sp>
        <p:sp>
          <p:nvSpPr>
            <p:cNvPr id="816" name="Google Shape;816;p69"/>
            <p:cNvSpPr/>
            <p:nvPr/>
          </p:nvSpPr>
          <p:spPr>
            <a:xfrm rot="1140270">
              <a:off x="2096587" y="2199106"/>
              <a:ext cx="849398" cy="849398"/>
            </a:xfrm>
            <a:prstGeom prst="ellipse">
              <a:avLst/>
            </a:prstGeom>
            <a:solidFill>
              <a:srgbClr val="59595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817" name="Google Shape;817;p69"/>
            <p:cNvGrpSpPr/>
            <p:nvPr/>
          </p:nvGrpSpPr>
          <p:grpSpPr>
            <a:xfrm rot="1140124">
              <a:off x="1706350" y="2994592"/>
              <a:ext cx="406797" cy="254398"/>
              <a:chOff x="2824575" y="3282450"/>
              <a:chExt cx="406800" cy="254400"/>
            </a:xfrm>
          </p:grpSpPr>
          <p:sp>
            <p:nvSpPr>
              <p:cNvPr id="818" name="Google Shape;818;p69"/>
              <p:cNvSpPr/>
              <p:nvPr/>
            </p:nvSpPr>
            <p:spPr>
              <a:xfrm>
                <a:off x="28245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19" name="Google Shape;819;p69"/>
              <p:cNvSpPr/>
              <p:nvPr/>
            </p:nvSpPr>
            <p:spPr>
              <a:xfrm>
                <a:off x="2900775" y="35110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20" name="Google Shape;820;p69"/>
              <p:cNvSpPr/>
              <p:nvPr/>
            </p:nvSpPr>
            <p:spPr>
              <a:xfrm>
                <a:off x="29769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21" name="Google Shape;821;p69"/>
              <p:cNvSpPr/>
              <p:nvPr/>
            </p:nvSpPr>
            <p:spPr>
              <a:xfrm>
                <a:off x="29007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22" name="Google Shape;822;p69"/>
              <p:cNvSpPr/>
              <p:nvPr/>
            </p:nvSpPr>
            <p:spPr>
              <a:xfrm>
                <a:off x="30531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23" name="Google Shape;823;p69"/>
              <p:cNvSpPr/>
              <p:nvPr/>
            </p:nvSpPr>
            <p:spPr>
              <a:xfrm>
                <a:off x="30531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24" name="Google Shape;824;p69"/>
              <p:cNvSpPr/>
              <p:nvPr/>
            </p:nvSpPr>
            <p:spPr>
              <a:xfrm>
                <a:off x="3129375" y="33586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25" name="Google Shape;825;p69"/>
              <p:cNvSpPr/>
              <p:nvPr/>
            </p:nvSpPr>
            <p:spPr>
              <a:xfrm>
                <a:off x="3205575" y="35110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26" name="Google Shape;826;p69"/>
              <p:cNvSpPr/>
              <p:nvPr/>
            </p:nvSpPr>
            <p:spPr>
              <a:xfrm>
                <a:off x="32055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827" name="Google Shape;827;p69"/>
            <p:cNvGrpSpPr/>
            <p:nvPr/>
          </p:nvGrpSpPr>
          <p:grpSpPr>
            <a:xfrm rot="3154185">
              <a:off x="1599473" y="3658109"/>
              <a:ext cx="356669" cy="431751"/>
              <a:chOff x="3491884" y="4069739"/>
              <a:chExt cx="356666" cy="431748"/>
            </a:xfrm>
          </p:grpSpPr>
          <p:sp>
            <p:nvSpPr>
              <p:cNvPr id="828" name="Google Shape;828;p69"/>
              <p:cNvSpPr/>
              <p:nvPr/>
            </p:nvSpPr>
            <p:spPr>
              <a:xfrm rot="7620152">
                <a:off x="3788525" y="407492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29" name="Google Shape;829;p69"/>
              <p:cNvSpPr/>
              <p:nvPr/>
            </p:nvSpPr>
            <p:spPr>
              <a:xfrm rot="7620152">
                <a:off x="3681736" y="4089387"/>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30" name="Google Shape;830;p69"/>
              <p:cNvSpPr/>
              <p:nvPr/>
            </p:nvSpPr>
            <p:spPr>
              <a:xfrm rot="7620152">
                <a:off x="3817440" y="428850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31" name="Google Shape;831;p69"/>
              <p:cNvSpPr/>
              <p:nvPr/>
            </p:nvSpPr>
            <p:spPr>
              <a:xfrm rot="7620152">
                <a:off x="3742359" y="4135552"/>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32" name="Google Shape;832;p69"/>
              <p:cNvSpPr/>
              <p:nvPr/>
            </p:nvSpPr>
            <p:spPr>
              <a:xfrm rot="7620152">
                <a:off x="3650028" y="425679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33" name="Google Shape;833;p69"/>
              <p:cNvSpPr/>
              <p:nvPr/>
            </p:nvSpPr>
            <p:spPr>
              <a:xfrm rot="7620152">
                <a:off x="3771275" y="434913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34" name="Google Shape;834;p69"/>
              <p:cNvSpPr/>
              <p:nvPr/>
            </p:nvSpPr>
            <p:spPr>
              <a:xfrm rot="7620152">
                <a:off x="3664486" y="4363588"/>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35" name="Google Shape;835;p69"/>
              <p:cNvSpPr/>
              <p:nvPr/>
            </p:nvSpPr>
            <p:spPr>
              <a:xfrm rot="7620152">
                <a:off x="3497074" y="433188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36" name="Google Shape;836;p69"/>
              <p:cNvSpPr/>
              <p:nvPr/>
            </p:nvSpPr>
            <p:spPr>
              <a:xfrm rot="7620152">
                <a:off x="3678944" y="447037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837" name="Google Shape;837;p69"/>
            <p:cNvGrpSpPr/>
            <p:nvPr/>
          </p:nvGrpSpPr>
          <p:grpSpPr>
            <a:xfrm rot="6292453">
              <a:off x="2133712" y="3375776"/>
              <a:ext cx="356669" cy="431751"/>
              <a:chOff x="3491884" y="4069739"/>
              <a:chExt cx="356666" cy="431748"/>
            </a:xfrm>
          </p:grpSpPr>
          <p:sp>
            <p:nvSpPr>
              <p:cNvPr id="838" name="Google Shape;838;p69"/>
              <p:cNvSpPr/>
              <p:nvPr/>
            </p:nvSpPr>
            <p:spPr>
              <a:xfrm rot="7620152">
                <a:off x="3788525" y="407492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39" name="Google Shape;839;p69"/>
              <p:cNvSpPr/>
              <p:nvPr/>
            </p:nvSpPr>
            <p:spPr>
              <a:xfrm rot="7620152">
                <a:off x="3681736" y="4089387"/>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40" name="Google Shape;840;p69"/>
              <p:cNvSpPr/>
              <p:nvPr/>
            </p:nvSpPr>
            <p:spPr>
              <a:xfrm rot="7620152">
                <a:off x="3817440" y="428850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41" name="Google Shape;841;p69"/>
              <p:cNvSpPr/>
              <p:nvPr/>
            </p:nvSpPr>
            <p:spPr>
              <a:xfrm rot="7620152">
                <a:off x="3742359" y="4135552"/>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42" name="Google Shape;842;p69"/>
              <p:cNvSpPr/>
              <p:nvPr/>
            </p:nvSpPr>
            <p:spPr>
              <a:xfrm rot="7620152">
                <a:off x="3650028" y="425679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43" name="Google Shape;843;p69"/>
              <p:cNvSpPr/>
              <p:nvPr/>
            </p:nvSpPr>
            <p:spPr>
              <a:xfrm rot="7620152">
                <a:off x="3771275" y="434913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44" name="Google Shape;844;p69"/>
              <p:cNvSpPr/>
              <p:nvPr/>
            </p:nvSpPr>
            <p:spPr>
              <a:xfrm rot="7620152">
                <a:off x="3664486" y="4363588"/>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45" name="Google Shape;845;p69"/>
              <p:cNvSpPr/>
              <p:nvPr/>
            </p:nvSpPr>
            <p:spPr>
              <a:xfrm rot="7620152">
                <a:off x="3497074" y="433188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46" name="Google Shape;846;p69"/>
              <p:cNvSpPr/>
              <p:nvPr/>
            </p:nvSpPr>
            <p:spPr>
              <a:xfrm rot="7620152">
                <a:off x="3678944" y="447037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847" name="Google Shape;847;p69"/>
            <p:cNvGrpSpPr/>
            <p:nvPr/>
          </p:nvGrpSpPr>
          <p:grpSpPr>
            <a:xfrm rot="7552709">
              <a:off x="1157435" y="2509230"/>
              <a:ext cx="419302" cy="287999"/>
              <a:chOff x="5880900" y="1005490"/>
              <a:chExt cx="2211875" cy="1517650"/>
            </a:xfrm>
          </p:grpSpPr>
          <p:sp>
            <p:nvSpPr>
              <p:cNvPr id="848" name="Google Shape;848;p69"/>
              <p:cNvSpPr/>
              <p:nvPr/>
            </p:nvSpPr>
            <p:spPr>
              <a:xfrm>
                <a:off x="5880900" y="1005490"/>
                <a:ext cx="2211875" cy="1517650"/>
              </a:xfrm>
              <a:custGeom>
                <a:rect b="b" l="l" r="r" t="t"/>
                <a:pathLst>
                  <a:path extrusionOk="0" h="60706" w="88475">
                    <a:moveTo>
                      <a:pt x="1067" y="12030"/>
                    </a:moveTo>
                    <a:cubicBezTo>
                      <a:pt x="2619" y="8869"/>
                      <a:pt x="5952" y="3697"/>
                      <a:pt x="9860" y="1858"/>
                    </a:cubicBezTo>
                    <a:cubicBezTo>
                      <a:pt x="13768" y="19"/>
                      <a:pt x="19945" y="-785"/>
                      <a:pt x="24513" y="996"/>
                    </a:cubicBezTo>
                    <a:cubicBezTo>
                      <a:pt x="29082" y="2778"/>
                      <a:pt x="33507" y="9501"/>
                      <a:pt x="37271" y="12547"/>
                    </a:cubicBezTo>
                    <a:cubicBezTo>
                      <a:pt x="41035" y="15593"/>
                      <a:pt x="43420" y="17604"/>
                      <a:pt x="47098" y="19270"/>
                    </a:cubicBezTo>
                    <a:cubicBezTo>
                      <a:pt x="50776" y="20937"/>
                      <a:pt x="55287" y="21770"/>
                      <a:pt x="59338" y="22546"/>
                    </a:cubicBezTo>
                    <a:cubicBezTo>
                      <a:pt x="63389" y="23322"/>
                      <a:pt x="67441" y="23063"/>
                      <a:pt x="71406" y="23925"/>
                    </a:cubicBezTo>
                    <a:cubicBezTo>
                      <a:pt x="75371" y="24787"/>
                      <a:pt x="80285" y="25046"/>
                      <a:pt x="83129" y="27718"/>
                    </a:cubicBezTo>
                    <a:cubicBezTo>
                      <a:pt x="85974" y="30390"/>
                      <a:pt x="88559" y="35706"/>
                      <a:pt x="88473" y="39958"/>
                    </a:cubicBezTo>
                    <a:cubicBezTo>
                      <a:pt x="88387" y="44211"/>
                      <a:pt x="85830" y="49986"/>
                      <a:pt x="82612" y="53233"/>
                    </a:cubicBezTo>
                    <a:cubicBezTo>
                      <a:pt x="79394" y="56480"/>
                      <a:pt x="73675" y="58204"/>
                      <a:pt x="69164" y="59439"/>
                    </a:cubicBezTo>
                    <a:cubicBezTo>
                      <a:pt x="64653" y="60675"/>
                      <a:pt x="60056" y="60818"/>
                      <a:pt x="55545" y="60646"/>
                    </a:cubicBezTo>
                    <a:cubicBezTo>
                      <a:pt x="51034" y="60474"/>
                      <a:pt x="46609" y="59727"/>
                      <a:pt x="42098" y="58405"/>
                    </a:cubicBezTo>
                    <a:cubicBezTo>
                      <a:pt x="37587" y="57083"/>
                      <a:pt x="32961" y="55158"/>
                      <a:pt x="28479" y="52716"/>
                    </a:cubicBezTo>
                    <a:cubicBezTo>
                      <a:pt x="23997" y="50274"/>
                      <a:pt x="19169" y="47257"/>
                      <a:pt x="15204" y="43751"/>
                    </a:cubicBezTo>
                    <a:cubicBezTo>
                      <a:pt x="11239" y="40246"/>
                      <a:pt x="7130" y="35505"/>
                      <a:pt x="4688" y="31683"/>
                    </a:cubicBezTo>
                    <a:cubicBezTo>
                      <a:pt x="2246" y="27862"/>
                      <a:pt x="1154" y="24098"/>
                      <a:pt x="550" y="20822"/>
                    </a:cubicBezTo>
                    <a:cubicBezTo>
                      <a:pt x="-53" y="17547"/>
                      <a:pt x="-485" y="15191"/>
                      <a:pt x="1067" y="12030"/>
                    </a:cubicBezTo>
                    <a:close/>
                  </a:path>
                </a:pathLst>
              </a:custGeom>
              <a:solidFill>
                <a:srgbClr val="DD7E6B"/>
              </a:solidFill>
              <a:ln cap="flat" cmpd="sng" w="9525">
                <a:solidFill>
                  <a:srgbClr val="660000"/>
                </a:solidFill>
                <a:prstDash val="solid"/>
                <a:round/>
                <a:headEnd len="med" w="med" type="none"/>
                <a:tailEnd len="med" w="med" type="none"/>
              </a:ln>
            </p:spPr>
            <p:txBody>
              <a:bodyPr/>
              <a:p/>
            </p:txBody>
          </p:sp>
          <p:sp>
            <p:nvSpPr>
              <p:cNvPr id="849" name="Google Shape;849;p69"/>
              <p:cNvSpPr/>
              <p:nvPr/>
            </p:nvSpPr>
            <p:spPr>
              <a:xfrm>
                <a:off x="5984008" y="1124569"/>
                <a:ext cx="1975150" cy="1287500"/>
              </a:xfrm>
              <a:custGeom>
                <a:rect b="b" l="l" r="r" t="t"/>
                <a:pathLst>
                  <a:path extrusionOk="0" h="51500" w="79006">
                    <a:moveTo>
                      <a:pt x="219" y="10887"/>
                    </a:moveTo>
                    <a:cubicBezTo>
                      <a:pt x="1282" y="8445"/>
                      <a:pt x="7173" y="2267"/>
                      <a:pt x="9701" y="715"/>
                    </a:cubicBezTo>
                    <a:cubicBezTo>
                      <a:pt x="12230" y="-837"/>
                      <a:pt x="14701" y="456"/>
                      <a:pt x="15390" y="1577"/>
                    </a:cubicBezTo>
                    <a:cubicBezTo>
                      <a:pt x="16080" y="2698"/>
                      <a:pt x="13580" y="6089"/>
                      <a:pt x="13838" y="7439"/>
                    </a:cubicBezTo>
                    <a:cubicBezTo>
                      <a:pt x="14097" y="8790"/>
                      <a:pt x="15677" y="10341"/>
                      <a:pt x="16941" y="9680"/>
                    </a:cubicBezTo>
                    <a:cubicBezTo>
                      <a:pt x="18205" y="9019"/>
                      <a:pt x="19298" y="3158"/>
                      <a:pt x="21424" y="3474"/>
                    </a:cubicBezTo>
                    <a:cubicBezTo>
                      <a:pt x="23550" y="3790"/>
                      <a:pt x="28262" y="9393"/>
                      <a:pt x="29699" y="11577"/>
                    </a:cubicBezTo>
                    <a:cubicBezTo>
                      <a:pt x="31136" y="13761"/>
                      <a:pt x="30303" y="14881"/>
                      <a:pt x="30044" y="16576"/>
                    </a:cubicBezTo>
                    <a:cubicBezTo>
                      <a:pt x="29785" y="18271"/>
                      <a:pt x="28291" y="20225"/>
                      <a:pt x="28147" y="21748"/>
                    </a:cubicBezTo>
                    <a:cubicBezTo>
                      <a:pt x="28003" y="23271"/>
                      <a:pt x="28435" y="25282"/>
                      <a:pt x="29182" y="25713"/>
                    </a:cubicBezTo>
                    <a:cubicBezTo>
                      <a:pt x="29929" y="26144"/>
                      <a:pt x="31682" y="25368"/>
                      <a:pt x="32630" y="24334"/>
                    </a:cubicBezTo>
                    <a:cubicBezTo>
                      <a:pt x="33578" y="23300"/>
                      <a:pt x="33205" y="20455"/>
                      <a:pt x="34871" y="19507"/>
                    </a:cubicBezTo>
                    <a:cubicBezTo>
                      <a:pt x="36538" y="18559"/>
                      <a:pt x="40560" y="17812"/>
                      <a:pt x="42629" y="18645"/>
                    </a:cubicBezTo>
                    <a:cubicBezTo>
                      <a:pt x="44698" y="19478"/>
                      <a:pt x="46651" y="23012"/>
                      <a:pt x="47283" y="24506"/>
                    </a:cubicBezTo>
                    <a:cubicBezTo>
                      <a:pt x="47915" y="26000"/>
                      <a:pt x="46392" y="26518"/>
                      <a:pt x="46421" y="27610"/>
                    </a:cubicBezTo>
                    <a:cubicBezTo>
                      <a:pt x="46450" y="28702"/>
                      <a:pt x="46795" y="30656"/>
                      <a:pt x="47456" y="31058"/>
                    </a:cubicBezTo>
                    <a:cubicBezTo>
                      <a:pt x="48117" y="31460"/>
                      <a:pt x="49525" y="30914"/>
                      <a:pt x="50387" y="30023"/>
                    </a:cubicBezTo>
                    <a:cubicBezTo>
                      <a:pt x="51249" y="29132"/>
                      <a:pt x="50962" y="26891"/>
                      <a:pt x="52628" y="25713"/>
                    </a:cubicBezTo>
                    <a:cubicBezTo>
                      <a:pt x="54295" y="24535"/>
                      <a:pt x="57973" y="22811"/>
                      <a:pt x="60386" y="22955"/>
                    </a:cubicBezTo>
                    <a:cubicBezTo>
                      <a:pt x="62800" y="23099"/>
                      <a:pt x="66190" y="25225"/>
                      <a:pt x="67109" y="26575"/>
                    </a:cubicBezTo>
                    <a:cubicBezTo>
                      <a:pt x="68028" y="27926"/>
                      <a:pt x="65902" y="29966"/>
                      <a:pt x="65902" y="31058"/>
                    </a:cubicBezTo>
                    <a:cubicBezTo>
                      <a:pt x="65902" y="32150"/>
                      <a:pt x="66477" y="32954"/>
                      <a:pt x="67109" y="33126"/>
                    </a:cubicBezTo>
                    <a:cubicBezTo>
                      <a:pt x="67741" y="33298"/>
                      <a:pt x="68891" y="32925"/>
                      <a:pt x="69695" y="32092"/>
                    </a:cubicBezTo>
                    <a:cubicBezTo>
                      <a:pt x="70500" y="31259"/>
                      <a:pt x="70930" y="28932"/>
                      <a:pt x="71936" y="28127"/>
                    </a:cubicBezTo>
                    <a:cubicBezTo>
                      <a:pt x="72942" y="27323"/>
                      <a:pt x="74551" y="25972"/>
                      <a:pt x="75729" y="27265"/>
                    </a:cubicBezTo>
                    <a:cubicBezTo>
                      <a:pt x="76907" y="28558"/>
                      <a:pt x="78948" y="33069"/>
                      <a:pt x="79005" y="35885"/>
                    </a:cubicBezTo>
                    <a:cubicBezTo>
                      <a:pt x="79063" y="38701"/>
                      <a:pt x="77281" y="42609"/>
                      <a:pt x="76074" y="44160"/>
                    </a:cubicBezTo>
                    <a:cubicBezTo>
                      <a:pt x="74867" y="45712"/>
                      <a:pt x="72741" y="45654"/>
                      <a:pt x="71764" y="45194"/>
                    </a:cubicBezTo>
                    <a:cubicBezTo>
                      <a:pt x="70787" y="44734"/>
                      <a:pt x="70844" y="42091"/>
                      <a:pt x="70212" y="41401"/>
                    </a:cubicBezTo>
                    <a:cubicBezTo>
                      <a:pt x="69580" y="40712"/>
                      <a:pt x="68603" y="40798"/>
                      <a:pt x="67971" y="41057"/>
                    </a:cubicBezTo>
                    <a:cubicBezTo>
                      <a:pt x="67339" y="41316"/>
                      <a:pt x="66679" y="41890"/>
                      <a:pt x="66420" y="42953"/>
                    </a:cubicBezTo>
                    <a:cubicBezTo>
                      <a:pt x="66162" y="44016"/>
                      <a:pt x="66966" y="46113"/>
                      <a:pt x="66420" y="47435"/>
                    </a:cubicBezTo>
                    <a:cubicBezTo>
                      <a:pt x="65874" y="48757"/>
                      <a:pt x="64667" y="50251"/>
                      <a:pt x="63144" y="50883"/>
                    </a:cubicBezTo>
                    <a:cubicBezTo>
                      <a:pt x="61621" y="51515"/>
                      <a:pt x="58835" y="51716"/>
                      <a:pt x="57283" y="51228"/>
                    </a:cubicBezTo>
                    <a:cubicBezTo>
                      <a:pt x="55732" y="50740"/>
                      <a:pt x="54324" y="49505"/>
                      <a:pt x="53835" y="47953"/>
                    </a:cubicBezTo>
                    <a:cubicBezTo>
                      <a:pt x="53347" y="46402"/>
                      <a:pt x="54611" y="43298"/>
                      <a:pt x="54352" y="41919"/>
                    </a:cubicBezTo>
                    <a:cubicBezTo>
                      <a:pt x="54093" y="40540"/>
                      <a:pt x="53059" y="39735"/>
                      <a:pt x="52283" y="39677"/>
                    </a:cubicBezTo>
                    <a:cubicBezTo>
                      <a:pt x="51507" y="39620"/>
                      <a:pt x="50243" y="40367"/>
                      <a:pt x="49697" y="41574"/>
                    </a:cubicBezTo>
                    <a:cubicBezTo>
                      <a:pt x="49151" y="42781"/>
                      <a:pt x="49783" y="45539"/>
                      <a:pt x="49007" y="46918"/>
                    </a:cubicBezTo>
                    <a:cubicBezTo>
                      <a:pt x="48231" y="48297"/>
                      <a:pt x="47628" y="49849"/>
                      <a:pt x="45042" y="49849"/>
                    </a:cubicBezTo>
                    <a:cubicBezTo>
                      <a:pt x="42456" y="49849"/>
                      <a:pt x="35791" y="48154"/>
                      <a:pt x="33492" y="46918"/>
                    </a:cubicBezTo>
                    <a:cubicBezTo>
                      <a:pt x="31193" y="45683"/>
                      <a:pt x="31365" y="43787"/>
                      <a:pt x="31250" y="42436"/>
                    </a:cubicBezTo>
                    <a:cubicBezTo>
                      <a:pt x="31135" y="41086"/>
                      <a:pt x="32687" y="39821"/>
                      <a:pt x="32802" y="38815"/>
                    </a:cubicBezTo>
                    <a:cubicBezTo>
                      <a:pt x="32917" y="37809"/>
                      <a:pt x="32515" y="36747"/>
                      <a:pt x="31940" y="36402"/>
                    </a:cubicBezTo>
                    <a:cubicBezTo>
                      <a:pt x="31365" y="36057"/>
                      <a:pt x="30245" y="36000"/>
                      <a:pt x="29354" y="36747"/>
                    </a:cubicBezTo>
                    <a:cubicBezTo>
                      <a:pt x="28463" y="37494"/>
                      <a:pt x="27889" y="40195"/>
                      <a:pt x="26596" y="40884"/>
                    </a:cubicBezTo>
                    <a:cubicBezTo>
                      <a:pt x="25303" y="41574"/>
                      <a:pt x="23550" y="41631"/>
                      <a:pt x="21596" y="40884"/>
                    </a:cubicBezTo>
                    <a:cubicBezTo>
                      <a:pt x="19642" y="40137"/>
                      <a:pt x="16224" y="38040"/>
                      <a:pt x="14873" y="36402"/>
                    </a:cubicBezTo>
                    <a:cubicBezTo>
                      <a:pt x="13523" y="34764"/>
                      <a:pt x="13263" y="32696"/>
                      <a:pt x="13493" y="31058"/>
                    </a:cubicBezTo>
                    <a:cubicBezTo>
                      <a:pt x="13723" y="29420"/>
                      <a:pt x="15821" y="27753"/>
                      <a:pt x="16252" y="26575"/>
                    </a:cubicBezTo>
                    <a:cubicBezTo>
                      <a:pt x="16683" y="25397"/>
                      <a:pt x="16539" y="24420"/>
                      <a:pt x="16079" y="23989"/>
                    </a:cubicBezTo>
                    <a:cubicBezTo>
                      <a:pt x="15619" y="23558"/>
                      <a:pt x="14470" y="23501"/>
                      <a:pt x="13493" y="23989"/>
                    </a:cubicBezTo>
                    <a:cubicBezTo>
                      <a:pt x="12516" y="24478"/>
                      <a:pt x="11568" y="26345"/>
                      <a:pt x="10218" y="26920"/>
                    </a:cubicBezTo>
                    <a:cubicBezTo>
                      <a:pt x="8868" y="27495"/>
                      <a:pt x="6512" y="27782"/>
                      <a:pt x="5391" y="27437"/>
                    </a:cubicBezTo>
                    <a:cubicBezTo>
                      <a:pt x="4270" y="27092"/>
                      <a:pt x="3695" y="26029"/>
                      <a:pt x="3494" y="24851"/>
                    </a:cubicBezTo>
                    <a:cubicBezTo>
                      <a:pt x="3293" y="23673"/>
                      <a:pt x="3293" y="21490"/>
                      <a:pt x="4184" y="20369"/>
                    </a:cubicBezTo>
                    <a:cubicBezTo>
                      <a:pt x="5075" y="19249"/>
                      <a:pt x="8006" y="18933"/>
                      <a:pt x="8839" y="18128"/>
                    </a:cubicBezTo>
                    <a:cubicBezTo>
                      <a:pt x="9672" y="17324"/>
                      <a:pt x="9557" y="16146"/>
                      <a:pt x="9183" y="15542"/>
                    </a:cubicBezTo>
                    <a:cubicBezTo>
                      <a:pt x="8810" y="14939"/>
                      <a:pt x="7575" y="14536"/>
                      <a:pt x="6598" y="14507"/>
                    </a:cubicBezTo>
                    <a:cubicBezTo>
                      <a:pt x="5621" y="14478"/>
                      <a:pt x="4385" y="15972"/>
                      <a:pt x="3322" y="15369"/>
                    </a:cubicBezTo>
                    <a:cubicBezTo>
                      <a:pt x="2259" y="14766"/>
                      <a:pt x="-844" y="13329"/>
                      <a:pt x="219" y="10887"/>
                    </a:cubicBezTo>
                    <a:close/>
                  </a:path>
                </a:pathLst>
              </a:custGeom>
              <a:solidFill>
                <a:srgbClr val="F0F0F0"/>
              </a:solidFill>
              <a:ln cap="flat" cmpd="sng" w="9525">
                <a:solidFill>
                  <a:srgbClr val="660000"/>
                </a:solidFill>
                <a:prstDash val="solid"/>
                <a:round/>
                <a:headEnd len="med" w="med" type="none"/>
                <a:tailEnd len="med" w="med" type="none"/>
              </a:ln>
            </p:spPr>
            <p:txBody>
              <a:bodyPr/>
              <a:p/>
            </p:txBody>
          </p:sp>
        </p:grpSp>
        <p:grpSp>
          <p:nvGrpSpPr>
            <p:cNvPr id="850" name="Google Shape;850;p69"/>
            <p:cNvGrpSpPr/>
            <p:nvPr/>
          </p:nvGrpSpPr>
          <p:grpSpPr>
            <a:xfrm rot="1388582">
              <a:off x="928052" y="3447727"/>
              <a:ext cx="419270" cy="287956"/>
              <a:chOff x="5880900" y="1005490"/>
              <a:chExt cx="2211875" cy="1517650"/>
            </a:xfrm>
          </p:grpSpPr>
          <p:sp>
            <p:nvSpPr>
              <p:cNvPr id="851" name="Google Shape;851;p69"/>
              <p:cNvSpPr/>
              <p:nvPr/>
            </p:nvSpPr>
            <p:spPr>
              <a:xfrm>
                <a:off x="5880900" y="1005490"/>
                <a:ext cx="2211875" cy="1517650"/>
              </a:xfrm>
              <a:custGeom>
                <a:rect b="b" l="l" r="r" t="t"/>
                <a:pathLst>
                  <a:path extrusionOk="0" h="60706" w="88475">
                    <a:moveTo>
                      <a:pt x="1067" y="12030"/>
                    </a:moveTo>
                    <a:cubicBezTo>
                      <a:pt x="2619" y="8869"/>
                      <a:pt x="5952" y="3697"/>
                      <a:pt x="9860" y="1858"/>
                    </a:cubicBezTo>
                    <a:cubicBezTo>
                      <a:pt x="13768" y="19"/>
                      <a:pt x="19945" y="-785"/>
                      <a:pt x="24513" y="996"/>
                    </a:cubicBezTo>
                    <a:cubicBezTo>
                      <a:pt x="29082" y="2778"/>
                      <a:pt x="33507" y="9501"/>
                      <a:pt x="37271" y="12547"/>
                    </a:cubicBezTo>
                    <a:cubicBezTo>
                      <a:pt x="41035" y="15593"/>
                      <a:pt x="43420" y="17604"/>
                      <a:pt x="47098" y="19270"/>
                    </a:cubicBezTo>
                    <a:cubicBezTo>
                      <a:pt x="50776" y="20937"/>
                      <a:pt x="55287" y="21770"/>
                      <a:pt x="59338" y="22546"/>
                    </a:cubicBezTo>
                    <a:cubicBezTo>
                      <a:pt x="63389" y="23322"/>
                      <a:pt x="67441" y="23063"/>
                      <a:pt x="71406" y="23925"/>
                    </a:cubicBezTo>
                    <a:cubicBezTo>
                      <a:pt x="75371" y="24787"/>
                      <a:pt x="80285" y="25046"/>
                      <a:pt x="83129" y="27718"/>
                    </a:cubicBezTo>
                    <a:cubicBezTo>
                      <a:pt x="85974" y="30390"/>
                      <a:pt x="88559" y="35706"/>
                      <a:pt x="88473" y="39958"/>
                    </a:cubicBezTo>
                    <a:cubicBezTo>
                      <a:pt x="88387" y="44211"/>
                      <a:pt x="85830" y="49986"/>
                      <a:pt x="82612" y="53233"/>
                    </a:cubicBezTo>
                    <a:cubicBezTo>
                      <a:pt x="79394" y="56480"/>
                      <a:pt x="73675" y="58204"/>
                      <a:pt x="69164" y="59439"/>
                    </a:cubicBezTo>
                    <a:cubicBezTo>
                      <a:pt x="64653" y="60675"/>
                      <a:pt x="60056" y="60818"/>
                      <a:pt x="55545" y="60646"/>
                    </a:cubicBezTo>
                    <a:cubicBezTo>
                      <a:pt x="51034" y="60474"/>
                      <a:pt x="46609" y="59727"/>
                      <a:pt x="42098" y="58405"/>
                    </a:cubicBezTo>
                    <a:cubicBezTo>
                      <a:pt x="37587" y="57083"/>
                      <a:pt x="32961" y="55158"/>
                      <a:pt x="28479" y="52716"/>
                    </a:cubicBezTo>
                    <a:cubicBezTo>
                      <a:pt x="23997" y="50274"/>
                      <a:pt x="19169" y="47257"/>
                      <a:pt x="15204" y="43751"/>
                    </a:cubicBezTo>
                    <a:cubicBezTo>
                      <a:pt x="11239" y="40246"/>
                      <a:pt x="7130" y="35505"/>
                      <a:pt x="4688" y="31683"/>
                    </a:cubicBezTo>
                    <a:cubicBezTo>
                      <a:pt x="2246" y="27862"/>
                      <a:pt x="1154" y="24098"/>
                      <a:pt x="550" y="20822"/>
                    </a:cubicBezTo>
                    <a:cubicBezTo>
                      <a:pt x="-53" y="17547"/>
                      <a:pt x="-485" y="15191"/>
                      <a:pt x="1067" y="12030"/>
                    </a:cubicBezTo>
                    <a:close/>
                  </a:path>
                </a:pathLst>
              </a:custGeom>
              <a:solidFill>
                <a:srgbClr val="DD7E6B"/>
              </a:solidFill>
              <a:ln cap="flat" cmpd="sng" w="9525">
                <a:solidFill>
                  <a:srgbClr val="660000"/>
                </a:solidFill>
                <a:prstDash val="solid"/>
                <a:round/>
                <a:headEnd len="med" w="med" type="none"/>
                <a:tailEnd len="med" w="med" type="none"/>
              </a:ln>
            </p:spPr>
            <p:txBody>
              <a:bodyPr/>
              <a:p/>
            </p:txBody>
          </p:sp>
          <p:sp>
            <p:nvSpPr>
              <p:cNvPr id="852" name="Google Shape;852;p69"/>
              <p:cNvSpPr/>
              <p:nvPr/>
            </p:nvSpPr>
            <p:spPr>
              <a:xfrm>
                <a:off x="5984008" y="1124569"/>
                <a:ext cx="1975150" cy="1287500"/>
              </a:xfrm>
              <a:custGeom>
                <a:rect b="b" l="l" r="r" t="t"/>
                <a:pathLst>
                  <a:path extrusionOk="0" h="51500" w="79006">
                    <a:moveTo>
                      <a:pt x="219" y="10887"/>
                    </a:moveTo>
                    <a:cubicBezTo>
                      <a:pt x="1282" y="8445"/>
                      <a:pt x="7173" y="2267"/>
                      <a:pt x="9701" y="715"/>
                    </a:cubicBezTo>
                    <a:cubicBezTo>
                      <a:pt x="12230" y="-837"/>
                      <a:pt x="14701" y="456"/>
                      <a:pt x="15390" y="1577"/>
                    </a:cubicBezTo>
                    <a:cubicBezTo>
                      <a:pt x="16080" y="2698"/>
                      <a:pt x="13580" y="6089"/>
                      <a:pt x="13838" y="7439"/>
                    </a:cubicBezTo>
                    <a:cubicBezTo>
                      <a:pt x="14097" y="8790"/>
                      <a:pt x="15677" y="10341"/>
                      <a:pt x="16941" y="9680"/>
                    </a:cubicBezTo>
                    <a:cubicBezTo>
                      <a:pt x="18205" y="9019"/>
                      <a:pt x="19298" y="3158"/>
                      <a:pt x="21424" y="3474"/>
                    </a:cubicBezTo>
                    <a:cubicBezTo>
                      <a:pt x="23550" y="3790"/>
                      <a:pt x="28262" y="9393"/>
                      <a:pt x="29699" y="11577"/>
                    </a:cubicBezTo>
                    <a:cubicBezTo>
                      <a:pt x="31136" y="13761"/>
                      <a:pt x="30303" y="14881"/>
                      <a:pt x="30044" y="16576"/>
                    </a:cubicBezTo>
                    <a:cubicBezTo>
                      <a:pt x="29785" y="18271"/>
                      <a:pt x="28291" y="20225"/>
                      <a:pt x="28147" y="21748"/>
                    </a:cubicBezTo>
                    <a:cubicBezTo>
                      <a:pt x="28003" y="23271"/>
                      <a:pt x="28435" y="25282"/>
                      <a:pt x="29182" y="25713"/>
                    </a:cubicBezTo>
                    <a:cubicBezTo>
                      <a:pt x="29929" y="26144"/>
                      <a:pt x="31682" y="25368"/>
                      <a:pt x="32630" y="24334"/>
                    </a:cubicBezTo>
                    <a:cubicBezTo>
                      <a:pt x="33578" y="23300"/>
                      <a:pt x="33205" y="20455"/>
                      <a:pt x="34871" y="19507"/>
                    </a:cubicBezTo>
                    <a:cubicBezTo>
                      <a:pt x="36538" y="18559"/>
                      <a:pt x="40560" y="17812"/>
                      <a:pt x="42629" y="18645"/>
                    </a:cubicBezTo>
                    <a:cubicBezTo>
                      <a:pt x="44698" y="19478"/>
                      <a:pt x="46651" y="23012"/>
                      <a:pt x="47283" y="24506"/>
                    </a:cubicBezTo>
                    <a:cubicBezTo>
                      <a:pt x="47915" y="26000"/>
                      <a:pt x="46392" y="26518"/>
                      <a:pt x="46421" y="27610"/>
                    </a:cubicBezTo>
                    <a:cubicBezTo>
                      <a:pt x="46450" y="28702"/>
                      <a:pt x="46795" y="30656"/>
                      <a:pt x="47456" y="31058"/>
                    </a:cubicBezTo>
                    <a:cubicBezTo>
                      <a:pt x="48117" y="31460"/>
                      <a:pt x="49525" y="30914"/>
                      <a:pt x="50387" y="30023"/>
                    </a:cubicBezTo>
                    <a:cubicBezTo>
                      <a:pt x="51249" y="29132"/>
                      <a:pt x="50962" y="26891"/>
                      <a:pt x="52628" y="25713"/>
                    </a:cubicBezTo>
                    <a:cubicBezTo>
                      <a:pt x="54295" y="24535"/>
                      <a:pt x="57973" y="22811"/>
                      <a:pt x="60386" y="22955"/>
                    </a:cubicBezTo>
                    <a:cubicBezTo>
                      <a:pt x="62800" y="23099"/>
                      <a:pt x="66190" y="25225"/>
                      <a:pt x="67109" y="26575"/>
                    </a:cubicBezTo>
                    <a:cubicBezTo>
                      <a:pt x="68028" y="27926"/>
                      <a:pt x="65902" y="29966"/>
                      <a:pt x="65902" y="31058"/>
                    </a:cubicBezTo>
                    <a:cubicBezTo>
                      <a:pt x="65902" y="32150"/>
                      <a:pt x="66477" y="32954"/>
                      <a:pt x="67109" y="33126"/>
                    </a:cubicBezTo>
                    <a:cubicBezTo>
                      <a:pt x="67741" y="33298"/>
                      <a:pt x="68891" y="32925"/>
                      <a:pt x="69695" y="32092"/>
                    </a:cubicBezTo>
                    <a:cubicBezTo>
                      <a:pt x="70500" y="31259"/>
                      <a:pt x="70930" y="28932"/>
                      <a:pt x="71936" y="28127"/>
                    </a:cubicBezTo>
                    <a:cubicBezTo>
                      <a:pt x="72942" y="27323"/>
                      <a:pt x="74551" y="25972"/>
                      <a:pt x="75729" y="27265"/>
                    </a:cubicBezTo>
                    <a:cubicBezTo>
                      <a:pt x="76907" y="28558"/>
                      <a:pt x="78948" y="33069"/>
                      <a:pt x="79005" y="35885"/>
                    </a:cubicBezTo>
                    <a:cubicBezTo>
                      <a:pt x="79063" y="38701"/>
                      <a:pt x="77281" y="42609"/>
                      <a:pt x="76074" y="44160"/>
                    </a:cubicBezTo>
                    <a:cubicBezTo>
                      <a:pt x="74867" y="45712"/>
                      <a:pt x="72741" y="45654"/>
                      <a:pt x="71764" y="45194"/>
                    </a:cubicBezTo>
                    <a:cubicBezTo>
                      <a:pt x="70787" y="44734"/>
                      <a:pt x="70844" y="42091"/>
                      <a:pt x="70212" y="41401"/>
                    </a:cubicBezTo>
                    <a:cubicBezTo>
                      <a:pt x="69580" y="40712"/>
                      <a:pt x="68603" y="40798"/>
                      <a:pt x="67971" y="41057"/>
                    </a:cubicBezTo>
                    <a:cubicBezTo>
                      <a:pt x="67339" y="41316"/>
                      <a:pt x="66679" y="41890"/>
                      <a:pt x="66420" y="42953"/>
                    </a:cubicBezTo>
                    <a:cubicBezTo>
                      <a:pt x="66162" y="44016"/>
                      <a:pt x="66966" y="46113"/>
                      <a:pt x="66420" y="47435"/>
                    </a:cubicBezTo>
                    <a:cubicBezTo>
                      <a:pt x="65874" y="48757"/>
                      <a:pt x="64667" y="50251"/>
                      <a:pt x="63144" y="50883"/>
                    </a:cubicBezTo>
                    <a:cubicBezTo>
                      <a:pt x="61621" y="51515"/>
                      <a:pt x="58835" y="51716"/>
                      <a:pt x="57283" y="51228"/>
                    </a:cubicBezTo>
                    <a:cubicBezTo>
                      <a:pt x="55732" y="50740"/>
                      <a:pt x="54324" y="49505"/>
                      <a:pt x="53835" y="47953"/>
                    </a:cubicBezTo>
                    <a:cubicBezTo>
                      <a:pt x="53347" y="46402"/>
                      <a:pt x="54611" y="43298"/>
                      <a:pt x="54352" y="41919"/>
                    </a:cubicBezTo>
                    <a:cubicBezTo>
                      <a:pt x="54093" y="40540"/>
                      <a:pt x="53059" y="39735"/>
                      <a:pt x="52283" y="39677"/>
                    </a:cubicBezTo>
                    <a:cubicBezTo>
                      <a:pt x="51507" y="39620"/>
                      <a:pt x="50243" y="40367"/>
                      <a:pt x="49697" y="41574"/>
                    </a:cubicBezTo>
                    <a:cubicBezTo>
                      <a:pt x="49151" y="42781"/>
                      <a:pt x="49783" y="45539"/>
                      <a:pt x="49007" y="46918"/>
                    </a:cubicBezTo>
                    <a:cubicBezTo>
                      <a:pt x="48231" y="48297"/>
                      <a:pt x="47628" y="49849"/>
                      <a:pt x="45042" y="49849"/>
                    </a:cubicBezTo>
                    <a:cubicBezTo>
                      <a:pt x="42456" y="49849"/>
                      <a:pt x="35791" y="48154"/>
                      <a:pt x="33492" y="46918"/>
                    </a:cubicBezTo>
                    <a:cubicBezTo>
                      <a:pt x="31193" y="45683"/>
                      <a:pt x="31365" y="43787"/>
                      <a:pt x="31250" y="42436"/>
                    </a:cubicBezTo>
                    <a:cubicBezTo>
                      <a:pt x="31135" y="41086"/>
                      <a:pt x="32687" y="39821"/>
                      <a:pt x="32802" y="38815"/>
                    </a:cubicBezTo>
                    <a:cubicBezTo>
                      <a:pt x="32917" y="37809"/>
                      <a:pt x="32515" y="36747"/>
                      <a:pt x="31940" y="36402"/>
                    </a:cubicBezTo>
                    <a:cubicBezTo>
                      <a:pt x="31365" y="36057"/>
                      <a:pt x="30245" y="36000"/>
                      <a:pt x="29354" y="36747"/>
                    </a:cubicBezTo>
                    <a:cubicBezTo>
                      <a:pt x="28463" y="37494"/>
                      <a:pt x="27889" y="40195"/>
                      <a:pt x="26596" y="40884"/>
                    </a:cubicBezTo>
                    <a:cubicBezTo>
                      <a:pt x="25303" y="41574"/>
                      <a:pt x="23550" y="41631"/>
                      <a:pt x="21596" y="40884"/>
                    </a:cubicBezTo>
                    <a:cubicBezTo>
                      <a:pt x="19642" y="40137"/>
                      <a:pt x="16224" y="38040"/>
                      <a:pt x="14873" y="36402"/>
                    </a:cubicBezTo>
                    <a:cubicBezTo>
                      <a:pt x="13523" y="34764"/>
                      <a:pt x="13263" y="32696"/>
                      <a:pt x="13493" y="31058"/>
                    </a:cubicBezTo>
                    <a:cubicBezTo>
                      <a:pt x="13723" y="29420"/>
                      <a:pt x="15821" y="27753"/>
                      <a:pt x="16252" y="26575"/>
                    </a:cubicBezTo>
                    <a:cubicBezTo>
                      <a:pt x="16683" y="25397"/>
                      <a:pt x="16539" y="24420"/>
                      <a:pt x="16079" y="23989"/>
                    </a:cubicBezTo>
                    <a:cubicBezTo>
                      <a:pt x="15619" y="23558"/>
                      <a:pt x="14470" y="23501"/>
                      <a:pt x="13493" y="23989"/>
                    </a:cubicBezTo>
                    <a:cubicBezTo>
                      <a:pt x="12516" y="24478"/>
                      <a:pt x="11568" y="26345"/>
                      <a:pt x="10218" y="26920"/>
                    </a:cubicBezTo>
                    <a:cubicBezTo>
                      <a:pt x="8868" y="27495"/>
                      <a:pt x="6512" y="27782"/>
                      <a:pt x="5391" y="27437"/>
                    </a:cubicBezTo>
                    <a:cubicBezTo>
                      <a:pt x="4270" y="27092"/>
                      <a:pt x="3695" y="26029"/>
                      <a:pt x="3494" y="24851"/>
                    </a:cubicBezTo>
                    <a:cubicBezTo>
                      <a:pt x="3293" y="23673"/>
                      <a:pt x="3293" y="21490"/>
                      <a:pt x="4184" y="20369"/>
                    </a:cubicBezTo>
                    <a:cubicBezTo>
                      <a:pt x="5075" y="19249"/>
                      <a:pt x="8006" y="18933"/>
                      <a:pt x="8839" y="18128"/>
                    </a:cubicBezTo>
                    <a:cubicBezTo>
                      <a:pt x="9672" y="17324"/>
                      <a:pt x="9557" y="16146"/>
                      <a:pt x="9183" y="15542"/>
                    </a:cubicBezTo>
                    <a:cubicBezTo>
                      <a:pt x="8810" y="14939"/>
                      <a:pt x="7575" y="14536"/>
                      <a:pt x="6598" y="14507"/>
                    </a:cubicBezTo>
                    <a:cubicBezTo>
                      <a:pt x="5621" y="14478"/>
                      <a:pt x="4385" y="15972"/>
                      <a:pt x="3322" y="15369"/>
                    </a:cubicBezTo>
                    <a:cubicBezTo>
                      <a:pt x="2259" y="14766"/>
                      <a:pt x="-844" y="13329"/>
                      <a:pt x="219" y="10887"/>
                    </a:cubicBezTo>
                    <a:close/>
                  </a:path>
                </a:pathLst>
              </a:custGeom>
              <a:solidFill>
                <a:srgbClr val="F0F0F0"/>
              </a:solidFill>
              <a:ln cap="flat" cmpd="sng" w="9525">
                <a:solidFill>
                  <a:srgbClr val="660000"/>
                </a:solidFill>
                <a:prstDash val="solid"/>
                <a:round/>
                <a:headEnd len="med" w="med" type="none"/>
                <a:tailEnd len="med" w="med" type="none"/>
              </a:ln>
            </p:spPr>
            <p:txBody>
              <a:bodyPr/>
              <a:p/>
            </p:txBody>
          </p:sp>
        </p:grpSp>
        <p:grpSp>
          <p:nvGrpSpPr>
            <p:cNvPr id="853" name="Google Shape;853;p69"/>
            <p:cNvGrpSpPr/>
            <p:nvPr/>
          </p:nvGrpSpPr>
          <p:grpSpPr>
            <a:xfrm rot="-7078930">
              <a:off x="1731418" y="2202910"/>
              <a:ext cx="356669" cy="431751"/>
              <a:chOff x="3491884" y="4069739"/>
              <a:chExt cx="356666" cy="431748"/>
            </a:xfrm>
          </p:grpSpPr>
          <p:sp>
            <p:nvSpPr>
              <p:cNvPr id="854" name="Google Shape;854;p69"/>
              <p:cNvSpPr/>
              <p:nvPr/>
            </p:nvSpPr>
            <p:spPr>
              <a:xfrm rot="7620152">
                <a:off x="3788525" y="407492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55" name="Google Shape;855;p69"/>
              <p:cNvSpPr/>
              <p:nvPr/>
            </p:nvSpPr>
            <p:spPr>
              <a:xfrm rot="7620152">
                <a:off x="3681736" y="4089387"/>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56" name="Google Shape;856;p69"/>
              <p:cNvSpPr/>
              <p:nvPr/>
            </p:nvSpPr>
            <p:spPr>
              <a:xfrm rot="7620152">
                <a:off x="3817440" y="428850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57" name="Google Shape;857;p69"/>
              <p:cNvSpPr/>
              <p:nvPr/>
            </p:nvSpPr>
            <p:spPr>
              <a:xfrm rot="7620152">
                <a:off x="3742359" y="4135552"/>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58" name="Google Shape;858;p69"/>
              <p:cNvSpPr/>
              <p:nvPr/>
            </p:nvSpPr>
            <p:spPr>
              <a:xfrm rot="7620152">
                <a:off x="3650028" y="425679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59" name="Google Shape;859;p69"/>
              <p:cNvSpPr/>
              <p:nvPr/>
            </p:nvSpPr>
            <p:spPr>
              <a:xfrm rot="7620152">
                <a:off x="3771275" y="434913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60" name="Google Shape;860;p69"/>
              <p:cNvSpPr/>
              <p:nvPr/>
            </p:nvSpPr>
            <p:spPr>
              <a:xfrm rot="7620152">
                <a:off x="3664486" y="4363588"/>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61" name="Google Shape;861;p69"/>
              <p:cNvSpPr/>
              <p:nvPr/>
            </p:nvSpPr>
            <p:spPr>
              <a:xfrm rot="7620152">
                <a:off x="3497074" y="433188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62" name="Google Shape;862;p69"/>
              <p:cNvSpPr/>
              <p:nvPr/>
            </p:nvSpPr>
            <p:spPr>
              <a:xfrm rot="7620152">
                <a:off x="3678944" y="447037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863" name="Google Shape;863;p69"/>
            <p:cNvGrpSpPr/>
            <p:nvPr/>
          </p:nvGrpSpPr>
          <p:grpSpPr>
            <a:xfrm rot="-1509799">
              <a:off x="1020626" y="2994501"/>
              <a:ext cx="406800" cy="254400"/>
              <a:chOff x="2824575" y="3282450"/>
              <a:chExt cx="406800" cy="254400"/>
            </a:xfrm>
          </p:grpSpPr>
          <p:sp>
            <p:nvSpPr>
              <p:cNvPr id="864" name="Google Shape;864;p69"/>
              <p:cNvSpPr/>
              <p:nvPr/>
            </p:nvSpPr>
            <p:spPr>
              <a:xfrm>
                <a:off x="28245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65" name="Google Shape;865;p69"/>
              <p:cNvSpPr/>
              <p:nvPr/>
            </p:nvSpPr>
            <p:spPr>
              <a:xfrm>
                <a:off x="2900775" y="35110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66" name="Google Shape;866;p69"/>
              <p:cNvSpPr/>
              <p:nvPr/>
            </p:nvSpPr>
            <p:spPr>
              <a:xfrm>
                <a:off x="29769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67" name="Google Shape;867;p69"/>
              <p:cNvSpPr/>
              <p:nvPr/>
            </p:nvSpPr>
            <p:spPr>
              <a:xfrm>
                <a:off x="29007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68" name="Google Shape;868;p69"/>
              <p:cNvSpPr/>
              <p:nvPr/>
            </p:nvSpPr>
            <p:spPr>
              <a:xfrm>
                <a:off x="30531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69" name="Google Shape;869;p69"/>
              <p:cNvSpPr/>
              <p:nvPr/>
            </p:nvSpPr>
            <p:spPr>
              <a:xfrm>
                <a:off x="30531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70" name="Google Shape;870;p69"/>
              <p:cNvSpPr/>
              <p:nvPr/>
            </p:nvSpPr>
            <p:spPr>
              <a:xfrm>
                <a:off x="3129375" y="33586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71" name="Google Shape;871;p69"/>
              <p:cNvSpPr/>
              <p:nvPr/>
            </p:nvSpPr>
            <p:spPr>
              <a:xfrm>
                <a:off x="3205575" y="35110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72" name="Google Shape;872;p69"/>
              <p:cNvSpPr/>
              <p:nvPr/>
            </p:nvSpPr>
            <p:spPr>
              <a:xfrm>
                <a:off x="32055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grpSp>
        <p:nvGrpSpPr>
          <p:cNvPr id="873" name="Google Shape;873;p69"/>
          <p:cNvGrpSpPr/>
          <p:nvPr/>
        </p:nvGrpSpPr>
        <p:grpSpPr>
          <a:xfrm flipH="1">
            <a:off x="6073209" y="1574006"/>
            <a:ext cx="2221245" cy="2282341"/>
            <a:chOff x="2795834" y="1978656"/>
            <a:chExt cx="2221245" cy="2282341"/>
          </a:xfrm>
        </p:grpSpPr>
        <p:sp>
          <p:nvSpPr>
            <p:cNvPr id="874" name="Google Shape;874;p69"/>
            <p:cNvSpPr/>
            <p:nvPr/>
          </p:nvSpPr>
          <p:spPr>
            <a:xfrm>
              <a:off x="2795834" y="1978656"/>
              <a:ext cx="2221245" cy="2282341"/>
            </a:xfrm>
            <a:custGeom>
              <a:rect b="b" l="l" r="r" t="t"/>
              <a:pathLst>
                <a:path extrusionOk="0" h="85529" w="81716">
                  <a:moveTo>
                    <a:pt x="31453" y="3573"/>
                  </a:moveTo>
                  <a:cubicBezTo>
                    <a:pt x="38919" y="-31"/>
                    <a:pt x="41082" y="-1524"/>
                    <a:pt x="48753" y="2029"/>
                  </a:cubicBezTo>
                  <a:cubicBezTo>
                    <a:pt x="56425" y="5582"/>
                    <a:pt x="72128" y="18350"/>
                    <a:pt x="77482" y="24889"/>
                  </a:cubicBezTo>
                  <a:cubicBezTo>
                    <a:pt x="82837" y="31428"/>
                    <a:pt x="82013" y="32920"/>
                    <a:pt x="80880" y="41261"/>
                  </a:cubicBezTo>
                  <a:cubicBezTo>
                    <a:pt x="79747" y="49602"/>
                    <a:pt x="74547" y="67674"/>
                    <a:pt x="70686" y="74934"/>
                  </a:cubicBezTo>
                  <a:cubicBezTo>
                    <a:pt x="66825" y="82194"/>
                    <a:pt x="65487" y="83378"/>
                    <a:pt x="57712" y="84819"/>
                  </a:cubicBezTo>
                  <a:cubicBezTo>
                    <a:pt x="49938" y="86261"/>
                    <a:pt x="31865" y="85334"/>
                    <a:pt x="24039" y="83583"/>
                  </a:cubicBezTo>
                  <a:cubicBezTo>
                    <a:pt x="16213" y="81833"/>
                    <a:pt x="14618" y="81627"/>
                    <a:pt x="10756" y="74316"/>
                  </a:cubicBezTo>
                  <a:cubicBezTo>
                    <a:pt x="6895" y="67005"/>
                    <a:pt x="2003" y="48161"/>
                    <a:pt x="870" y="39717"/>
                  </a:cubicBezTo>
                  <a:cubicBezTo>
                    <a:pt x="-263" y="31273"/>
                    <a:pt x="-1137" y="29677"/>
                    <a:pt x="3960" y="23653"/>
                  </a:cubicBezTo>
                  <a:cubicBezTo>
                    <a:pt x="9057" y="17629"/>
                    <a:pt x="23988" y="7177"/>
                    <a:pt x="31453" y="3573"/>
                  </a:cubicBezTo>
                  <a:close/>
                </a:path>
              </a:pathLst>
            </a:custGeom>
            <a:solidFill>
              <a:srgbClr val="93C47D"/>
            </a:solidFill>
            <a:ln>
              <a:noFill/>
            </a:ln>
          </p:spPr>
          <p:txBody>
            <a:bodyPr/>
            <a:p/>
          </p:txBody>
        </p:sp>
        <p:sp>
          <p:nvSpPr>
            <p:cNvPr id="875" name="Google Shape;875;p69"/>
            <p:cNvSpPr/>
            <p:nvPr/>
          </p:nvSpPr>
          <p:spPr>
            <a:xfrm>
              <a:off x="2885006" y="2050714"/>
              <a:ext cx="2042900" cy="2138225"/>
            </a:xfrm>
            <a:custGeom>
              <a:rect b="b" l="l" r="r" t="t"/>
              <a:pathLst>
                <a:path extrusionOk="0" h="85529" w="81716">
                  <a:moveTo>
                    <a:pt x="31453" y="3573"/>
                  </a:moveTo>
                  <a:cubicBezTo>
                    <a:pt x="38919" y="-31"/>
                    <a:pt x="41082" y="-1524"/>
                    <a:pt x="48753" y="2029"/>
                  </a:cubicBezTo>
                  <a:cubicBezTo>
                    <a:pt x="56425" y="5582"/>
                    <a:pt x="72128" y="18350"/>
                    <a:pt x="77482" y="24889"/>
                  </a:cubicBezTo>
                  <a:cubicBezTo>
                    <a:pt x="82837" y="31428"/>
                    <a:pt x="82013" y="32920"/>
                    <a:pt x="80880" y="41261"/>
                  </a:cubicBezTo>
                  <a:cubicBezTo>
                    <a:pt x="79747" y="49602"/>
                    <a:pt x="74547" y="67674"/>
                    <a:pt x="70686" y="74934"/>
                  </a:cubicBezTo>
                  <a:cubicBezTo>
                    <a:pt x="66825" y="82194"/>
                    <a:pt x="65487" y="83378"/>
                    <a:pt x="57712" y="84819"/>
                  </a:cubicBezTo>
                  <a:cubicBezTo>
                    <a:pt x="49938" y="86261"/>
                    <a:pt x="31865" y="85334"/>
                    <a:pt x="24039" y="83583"/>
                  </a:cubicBezTo>
                  <a:cubicBezTo>
                    <a:pt x="16213" y="81833"/>
                    <a:pt x="14618" y="81627"/>
                    <a:pt x="10756" y="74316"/>
                  </a:cubicBezTo>
                  <a:cubicBezTo>
                    <a:pt x="6895" y="67005"/>
                    <a:pt x="2003" y="48161"/>
                    <a:pt x="870" y="39717"/>
                  </a:cubicBezTo>
                  <a:cubicBezTo>
                    <a:pt x="-263" y="31273"/>
                    <a:pt x="-1137" y="29677"/>
                    <a:pt x="3960" y="23653"/>
                  </a:cubicBezTo>
                  <a:cubicBezTo>
                    <a:pt x="9057" y="17629"/>
                    <a:pt x="23988" y="7177"/>
                    <a:pt x="31453" y="3573"/>
                  </a:cubicBezTo>
                  <a:close/>
                </a:path>
              </a:pathLst>
            </a:custGeom>
            <a:solidFill>
              <a:srgbClr val="D9EAD3"/>
            </a:solidFill>
            <a:ln cap="flat" cmpd="sng" w="9525">
              <a:solidFill>
                <a:srgbClr val="274E13"/>
              </a:solidFill>
              <a:prstDash val="solid"/>
              <a:round/>
              <a:headEnd len="med" w="med" type="none"/>
              <a:tailEnd len="med" w="med" type="none"/>
            </a:ln>
          </p:spPr>
          <p:txBody>
            <a:bodyPr/>
            <a:p/>
          </p:txBody>
        </p:sp>
        <p:sp>
          <p:nvSpPr>
            <p:cNvPr id="876" name="Google Shape;876;p69"/>
            <p:cNvSpPr/>
            <p:nvPr/>
          </p:nvSpPr>
          <p:spPr>
            <a:xfrm rot="7649151">
              <a:off x="3820088" y="2082552"/>
              <a:ext cx="329299" cy="454887"/>
            </a:xfrm>
            <a:prstGeom prst="ellipse">
              <a:avLst/>
            </a:prstGeom>
            <a:solidFill>
              <a:srgbClr val="59595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877" name="Google Shape;877;p69"/>
            <p:cNvGrpSpPr/>
            <p:nvPr/>
          </p:nvGrpSpPr>
          <p:grpSpPr>
            <a:xfrm rot="7654116">
              <a:off x="3132140" y="2685308"/>
              <a:ext cx="351891" cy="215916"/>
              <a:chOff x="5880900" y="1005490"/>
              <a:chExt cx="2211875" cy="1517650"/>
            </a:xfrm>
          </p:grpSpPr>
          <p:sp>
            <p:nvSpPr>
              <p:cNvPr id="878" name="Google Shape;878;p69"/>
              <p:cNvSpPr/>
              <p:nvPr/>
            </p:nvSpPr>
            <p:spPr>
              <a:xfrm>
                <a:off x="5880900" y="1005490"/>
                <a:ext cx="2211875" cy="1517650"/>
              </a:xfrm>
              <a:custGeom>
                <a:rect b="b" l="l" r="r" t="t"/>
                <a:pathLst>
                  <a:path extrusionOk="0" h="60706" w="88475">
                    <a:moveTo>
                      <a:pt x="1067" y="12030"/>
                    </a:moveTo>
                    <a:cubicBezTo>
                      <a:pt x="2619" y="8869"/>
                      <a:pt x="5952" y="3697"/>
                      <a:pt x="9860" y="1858"/>
                    </a:cubicBezTo>
                    <a:cubicBezTo>
                      <a:pt x="13768" y="19"/>
                      <a:pt x="19945" y="-785"/>
                      <a:pt x="24513" y="996"/>
                    </a:cubicBezTo>
                    <a:cubicBezTo>
                      <a:pt x="29082" y="2778"/>
                      <a:pt x="33507" y="9501"/>
                      <a:pt x="37271" y="12547"/>
                    </a:cubicBezTo>
                    <a:cubicBezTo>
                      <a:pt x="41035" y="15593"/>
                      <a:pt x="43420" y="17604"/>
                      <a:pt x="47098" y="19270"/>
                    </a:cubicBezTo>
                    <a:cubicBezTo>
                      <a:pt x="50776" y="20937"/>
                      <a:pt x="55287" y="21770"/>
                      <a:pt x="59338" y="22546"/>
                    </a:cubicBezTo>
                    <a:cubicBezTo>
                      <a:pt x="63389" y="23322"/>
                      <a:pt x="67441" y="23063"/>
                      <a:pt x="71406" y="23925"/>
                    </a:cubicBezTo>
                    <a:cubicBezTo>
                      <a:pt x="75371" y="24787"/>
                      <a:pt x="80285" y="25046"/>
                      <a:pt x="83129" y="27718"/>
                    </a:cubicBezTo>
                    <a:cubicBezTo>
                      <a:pt x="85974" y="30390"/>
                      <a:pt x="88559" y="35706"/>
                      <a:pt x="88473" y="39958"/>
                    </a:cubicBezTo>
                    <a:cubicBezTo>
                      <a:pt x="88387" y="44211"/>
                      <a:pt x="85830" y="49986"/>
                      <a:pt x="82612" y="53233"/>
                    </a:cubicBezTo>
                    <a:cubicBezTo>
                      <a:pt x="79394" y="56480"/>
                      <a:pt x="73675" y="58204"/>
                      <a:pt x="69164" y="59439"/>
                    </a:cubicBezTo>
                    <a:cubicBezTo>
                      <a:pt x="64653" y="60675"/>
                      <a:pt x="60056" y="60818"/>
                      <a:pt x="55545" y="60646"/>
                    </a:cubicBezTo>
                    <a:cubicBezTo>
                      <a:pt x="51034" y="60474"/>
                      <a:pt x="46609" y="59727"/>
                      <a:pt x="42098" y="58405"/>
                    </a:cubicBezTo>
                    <a:cubicBezTo>
                      <a:pt x="37587" y="57083"/>
                      <a:pt x="32961" y="55158"/>
                      <a:pt x="28479" y="52716"/>
                    </a:cubicBezTo>
                    <a:cubicBezTo>
                      <a:pt x="23997" y="50274"/>
                      <a:pt x="19169" y="47257"/>
                      <a:pt x="15204" y="43751"/>
                    </a:cubicBezTo>
                    <a:cubicBezTo>
                      <a:pt x="11239" y="40246"/>
                      <a:pt x="7130" y="35505"/>
                      <a:pt x="4688" y="31683"/>
                    </a:cubicBezTo>
                    <a:cubicBezTo>
                      <a:pt x="2246" y="27862"/>
                      <a:pt x="1154" y="24098"/>
                      <a:pt x="550" y="20822"/>
                    </a:cubicBezTo>
                    <a:cubicBezTo>
                      <a:pt x="-53" y="17547"/>
                      <a:pt x="-485" y="15191"/>
                      <a:pt x="1067" y="12030"/>
                    </a:cubicBezTo>
                    <a:close/>
                  </a:path>
                </a:pathLst>
              </a:custGeom>
              <a:solidFill>
                <a:srgbClr val="DD7E6B"/>
              </a:solidFill>
              <a:ln cap="flat" cmpd="sng" w="9525">
                <a:solidFill>
                  <a:srgbClr val="660000"/>
                </a:solidFill>
                <a:prstDash val="solid"/>
                <a:round/>
                <a:headEnd len="med" w="med" type="none"/>
                <a:tailEnd len="med" w="med" type="none"/>
              </a:ln>
            </p:spPr>
            <p:txBody>
              <a:bodyPr/>
              <a:p/>
            </p:txBody>
          </p:sp>
          <p:sp>
            <p:nvSpPr>
              <p:cNvPr id="879" name="Google Shape;879;p69"/>
              <p:cNvSpPr/>
              <p:nvPr/>
            </p:nvSpPr>
            <p:spPr>
              <a:xfrm>
                <a:off x="5984008" y="1124569"/>
                <a:ext cx="1975150" cy="1287500"/>
              </a:xfrm>
              <a:custGeom>
                <a:rect b="b" l="l" r="r" t="t"/>
                <a:pathLst>
                  <a:path extrusionOk="0" h="51500" w="79006">
                    <a:moveTo>
                      <a:pt x="219" y="10887"/>
                    </a:moveTo>
                    <a:cubicBezTo>
                      <a:pt x="1282" y="8445"/>
                      <a:pt x="7173" y="2267"/>
                      <a:pt x="9701" y="715"/>
                    </a:cubicBezTo>
                    <a:cubicBezTo>
                      <a:pt x="12230" y="-837"/>
                      <a:pt x="14701" y="456"/>
                      <a:pt x="15390" y="1577"/>
                    </a:cubicBezTo>
                    <a:cubicBezTo>
                      <a:pt x="16080" y="2698"/>
                      <a:pt x="13580" y="6089"/>
                      <a:pt x="13838" y="7439"/>
                    </a:cubicBezTo>
                    <a:cubicBezTo>
                      <a:pt x="14097" y="8790"/>
                      <a:pt x="15677" y="10341"/>
                      <a:pt x="16941" y="9680"/>
                    </a:cubicBezTo>
                    <a:cubicBezTo>
                      <a:pt x="18205" y="9019"/>
                      <a:pt x="19298" y="3158"/>
                      <a:pt x="21424" y="3474"/>
                    </a:cubicBezTo>
                    <a:cubicBezTo>
                      <a:pt x="23550" y="3790"/>
                      <a:pt x="28262" y="9393"/>
                      <a:pt x="29699" y="11577"/>
                    </a:cubicBezTo>
                    <a:cubicBezTo>
                      <a:pt x="31136" y="13761"/>
                      <a:pt x="30303" y="14881"/>
                      <a:pt x="30044" y="16576"/>
                    </a:cubicBezTo>
                    <a:cubicBezTo>
                      <a:pt x="29785" y="18271"/>
                      <a:pt x="28291" y="20225"/>
                      <a:pt x="28147" y="21748"/>
                    </a:cubicBezTo>
                    <a:cubicBezTo>
                      <a:pt x="28003" y="23271"/>
                      <a:pt x="28435" y="25282"/>
                      <a:pt x="29182" y="25713"/>
                    </a:cubicBezTo>
                    <a:cubicBezTo>
                      <a:pt x="29929" y="26144"/>
                      <a:pt x="31682" y="25368"/>
                      <a:pt x="32630" y="24334"/>
                    </a:cubicBezTo>
                    <a:cubicBezTo>
                      <a:pt x="33578" y="23300"/>
                      <a:pt x="33205" y="20455"/>
                      <a:pt x="34871" y="19507"/>
                    </a:cubicBezTo>
                    <a:cubicBezTo>
                      <a:pt x="36538" y="18559"/>
                      <a:pt x="40560" y="17812"/>
                      <a:pt x="42629" y="18645"/>
                    </a:cubicBezTo>
                    <a:cubicBezTo>
                      <a:pt x="44698" y="19478"/>
                      <a:pt x="46651" y="23012"/>
                      <a:pt x="47283" y="24506"/>
                    </a:cubicBezTo>
                    <a:cubicBezTo>
                      <a:pt x="47915" y="26000"/>
                      <a:pt x="46392" y="26518"/>
                      <a:pt x="46421" y="27610"/>
                    </a:cubicBezTo>
                    <a:cubicBezTo>
                      <a:pt x="46450" y="28702"/>
                      <a:pt x="46795" y="30656"/>
                      <a:pt x="47456" y="31058"/>
                    </a:cubicBezTo>
                    <a:cubicBezTo>
                      <a:pt x="48117" y="31460"/>
                      <a:pt x="49525" y="30914"/>
                      <a:pt x="50387" y="30023"/>
                    </a:cubicBezTo>
                    <a:cubicBezTo>
                      <a:pt x="51249" y="29132"/>
                      <a:pt x="50962" y="26891"/>
                      <a:pt x="52628" y="25713"/>
                    </a:cubicBezTo>
                    <a:cubicBezTo>
                      <a:pt x="54295" y="24535"/>
                      <a:pt x="57973" y="22811"/>
                      <a:pt x="60386" y="22955"/>
                    </a:cubicBezTo>
                    <a:cubicBezTo>
                      <a:pt x="62800" y="23099"/>
                      <a:pt x="66190" y="25225"/>
                      <a:pt x="67109" y="26575"/>
                    </a:cubicBezTo>
                    <a:cubicBezTo>
                      <a:pt x="68028" y="27926"/>
                      <a:pt x="65902" y="29966"/>
                      <a:pt x="65902" y="31058"/>
                    </a:cubicBezTo>
                    <a:cubicBezTo>
                      <a:pt x="65902" y="32150"/>
                      <a:pt x="66477" y="32954"/>
                      <a:pt x="67109" y="33126"/>
                    </a:cubicBezTo>
                    <a:cubicBezTo>
                      <a:pt x="67741" y="33298"/>
                      <a:pt x="68891" y="32925"/>
                      <a:pt x="69695" y="32092"/>
                    </a:cubicBezTo>
                    <a:cubicBezTo>
                      <a:pt x="70500" y="31259"/>
                      <a:pt x="70930" y="28932"/>
                      <a:pt x="71936" y="28127"/>
                    </a:cubicBezTo>
                    <a:cubicBezTo>
                      <a:pt x="72942" y="27323"/>
                      <a:pt x="74551" y="25972"/>
                      <a:pt x="75729" y="27265"/>
                    </a:cubicBezTo>
                    <a:cubicBezTo>
                      <a:pt x="76907" y="28558"/>
                      <a:pt x="78948" y="33069"/>
                      <a:pt x="79005" y="35885"/>
                    </a:cubicBezTo>
                    <a:cubicBezTo>
                      <a:pt x="79063" y="38701"/>
                      <a:pt x="77281" y="42609"/>
                      <a:pt x="76074" y="44160"/>
                    </a:cubicBezTo>
                    <a:cubicBezTo>
                      <a:pt x="74867" y="45712"/>
                      <a:pt x="72741" y="45654"/>
                      <a:pt x="71764" y="45194"/>
                    </a:cubicBezTo>
                    <a:cubicBezTo>
                      <a:pt x="70787" y="44734"/>
                      <a:pt x="70844" y="42091"/>
                      <a:pt x="70212" y="41401"/>
                    </a:cubicBezTo>
                    <a:cubicBezTo>
                      <a:pt x="69580" y="40712"/>
                      <a:pt x="68603" y="40798"/>
                      <a:pt x="67971" y="41057"/>
                    </a:cubicBezTo>
                    <a:cubicBezTo>
                      <a:pt x="67339" y="41316"/>
                      <a:pt x="66679" y="41890"/>
                      <a:pt x="66420" y="42953"/>
                    </a:cubicBezTo>
                    <a:cubicBezTo>
                      <a:pt x="66162" y="44016"/>
                      <a:pt x="66966" y="46113"/>
                      <a:pt x="66420" y="47435"/>
                    </a:cubicBezTo>
                    <a:cubicBezTo>
                      <a:pt x="65874" y="48757"/>
                      <a:pt x="64667" y="50251"/>
                      <a:pt x="63144" y="50883"/>
                    </a:cubicBezTo>
                    <a:cubicBezTo>
                      <a:pt x="61621" y="51515"/>
                      <a:pt x="58835" y="51716"/>
                      <a:pt x="57283" y="51228"/>
                    </a:cubicBezTo>
                    <a:cubicBezTo>
                      <a:pt x="55732" y="50740"/>
                      <a:pt x="54324" y="49505"/>
                      <a:pt x="53835" y="47953"/>
                    </a:cubicBezTo>
                    <a:cubicBezTo>
                      <a:pt x="53347" y="46402"/>
                      <a:pt x="54611" y="43298"/>
                      <a:pt x="54352" y="41919"/>
                    </a:cubicBezTo>
                    <a:cubicBezTo>
                      <a:pt x="54093" y="40540"/>
                      <a:pt x="53059" y="39735"/>
                      <a:pt x="52283" y="39677"/>
                    </a:cubicBezTo>
                    <a:cubicBezTo>
                      <a:pt x="51507" y="39620"/>
                      <a:pt x="50243" y="40367"/>
                      <a:pt x="49697" y="41574"/>
                    </a:cubicBezTo>
                    <a:cubicBezTo>
                      <a:pt x="49151" y="42781"/>
                      <a:pt x="49783" y="45539"/>
                      <a:pt x="49007" y="46918"/>
                    </a:cubicBezTo>
                    <a:cubicBezTo>
                      <a:pt x="48231" y="48297"/>
                      <a:pt x="47628" y="49849"/>
                      <a:pt x="45042" y="49849"/>
                    </a:cubicBezTo>
                    <a:cubicBezTo>
                      <a:pt x="42456" y="49849"/>
                      <a:pt x="35791" y="48154"/>
                      <a:pt x="33492" y="46918"/>
                    </a:cubicBezTo>
                    <a:cubicBezTo>
                      <a:pt x="31193" y="45683"/>
                      <a:pt x="31365" y="43787"/>
                      <a:pt x="31250" y="42436"/>
                    </a:cubicBezTo>
                    <a:cubicBezTo>
                      <a:pt x="31135" y="41086"/>
                      <a:pt x="32687" y="39821"/>
                      <a:pt x="32802" y="38815"/>
                    </a:cubicBezTo>
                    <a:cubicBezTo>
                      <a:pt x="32917" y="37809"/>
                      <a:pt x="32515" y="36747"/>
                      <a:pt x="31940" y="36402"/>
                    </a:cubicBezTo>
                    <a:cubicBezTo>
                      <a:pt x="31365" y="36057"/>
                      <a:pt x="30245" y="36000"/>
                      <a:pt x="29354" y="36747"/>
                    </a:cubicBezTo>
                    <a:cubicBezTo>
                      <a:pt x="28463" y="37494"/>
                      <a:pt x="27889" y="40195"/>
                      <a:pt x="26596" y="40884"/>
                    </a:cubicBezTo>
                    <a:cubicBezTo>
                      <a:pt x="25303" y="41574"/>
                      <a:pt x="23550" y="41631"/>
                      <a:pt x="21596" y="40884"/>
                    </a:cubicBezTo>
                    <a:cubicBezTo>
                      <a:pt x="19642" y="40137"/>
                      <a:pt x="16224" y="38040"/>
                      <a:pt x="14873" y="36402"/>
                    </a:cubicBezTo>
                    <a:cubicBezTo>
                      <a:pt x="13523" y="34764"/>
                      <a:pt x="13263" y="32696"/>
                      <a:pt x="13493" y="31058"/>
                    </a:cubicBezTo>
                    <a:cubicBezTo>
                      <a:pt x="13723" y="29420"/>
                      <a:pt x="15821" y="27753"/>
                      <a:pt x="16252" y="26575"/>
                    </a:cubicBezTo>
                    <a:cubicBezTo>
                      <a:pt x="16683" y="25397"/>
                      <a:pt x="16539" y="24420"/>
                      <a:pt x="16079" y="23989"/>
                    </a:cubicBezTo>
                    <a:cubicBezTo>
                      <a:pt x="15619" y="23558"/>
                      <a:pt x="14470" y="23501"/>
                      <a:pt x="13493" y="23989"/>
                    </a:cubicBezTo>
                    <a:cubicBezTo>
                      <a:pt x="12516" y="24478"/>
                      <a:pt x="11568" y="26345"/>
                      <a:pt x="10218" y="26920"/>
                    </a:cubicBezTo>
                    <a:cubicBezTo>
                      <a:pt x="8868" y="27495"/>
                      <a:pt x="6512" y="27782"/>
                      <a:pt x="5391" y="27437"/>
                    </a:cubicBezTo>
                    <a:cubicBezTo>
                      <a:pt x="4270" y="27092"/>
                      <a:pt x="3695" y="26029"/>
                      <a:pt x="3494" y="24851"/>
                    </a:cubicBezTo>
                    <a:cubicBezTo>
                      <a:pt x="3293" y="23673"/>
                      <a:pt x="3293" y="21490"/>
                      <a:pt x="4184" y="20369"/>
                    </a:cubicBezTo>
                    <a:cubicBezTo>
                      <a:pt x="5075" y="19249"/>
                      <a:pt x="8006" y="18933"/>
                      <a:pt x="8839" y="18128"/>
                    </a:cubicBezTo>
                    <a:cubicBezTo>
                      <a:pt x="9672" y="17324"/>
                      <a:pt x="9557" y="16146"/>
                      <a:pt x="9183" y="15542"/>
                    </a:cubicBezTo>
                    <a:cubicBezTo>
                      <a:pt x="8810" y="14939"/>
                      <a:pt x="7575" y="14536"/>
                      <a:pt x="6598" y="14507"/>
                    </a:cubicBezTo>
                    <a:cubicBezTo>
                      <a:pt x="5621" y="14478"/>
                      <a:pt x="4385" y="15972"/>
                      <a:pt x="3322" y="15369"/>
                    </a:cubicBezTo>
                    <a:cubicBezTo>
                      <a:pt x="2259" y="14766"/>
                      <a:pt x="-844" y="13329"/>
                      <a:pt x="219" y="10887"/>
                    </a:cubicBezTo>
                    <a:close/>
                  </a:path>
                </a:pathLst>
              </a:custGeom>
              <a:solidFill>
                <a:srgbClr val="F0F0F0"/>
              </a:solidFill>
              <a:ln cap="flat" cmpd="sng" w="9525">
                <a:solidFill>
                  <a:srgbClr val="660000"/>
                </a:solidFill>
                <a:prstDash val="solid"/>
                <a:round/>
                <a:headEnd len="med" w="med" type="none"/>
                <a:tailEnd len="med" w="med" type="none"/>
              </a:ln>
            </p:spPr>
            <p:txBody>
              <a:bodyPr/>
              <a:p/>
            </p:txBody>
          </p:sp>
        </p:grpSp>
        <p:grpSp>
          <p:nvGrpSpPr>
            <p:cNvPr id="880" name="Google Shape;880;p69"/>
            <p:cNvGrpSpPr/>
            <p:nvPr/>
          </p:nvGrpSpPr>
          <p:grpSpPr>
            <a:xfrm rot="1768510">
              <a:off x="4302557" y="2971128"/>
              <a:ext cx="442764" cy="213024"/>
              <a:chOff x="5454050" y="1786775"/>
              <a:chExt cx="1487100" cy="734700"/>
            </a:xfrm>
          </p:grpSpPr>
          <p:sp>
            <p:nvSpPr>
              <p:cNvPr id="881" name="Google Shape;881;p69"/>
              <p:cNvSpPr/>
              <p:nvPr/>
            </p:nvSpPr>
            <p:spPr>
              <a:xfrm>
                <a:off x="5454050" y="1786775"/>
                <a:ext cx="1487100" cy="734700"/>
              </a:xfrm>
              <a:prstGeom prst="ellipse">
                <a:avLst/>
              </a:prstGeom>
              <a:solidFill>
                <a:srgbClr val="D9EAD3"/>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82" name="Google Shape;882;p69"/>
              <p:cNvSpPr/>
              <p:nvPr/>
            </p:nvSpPr>
            <p:spPr>
              <a:xfrm>
                <a:off x="6270950" y="2138750"/>
                <a:ext cx="430800" cy="25200"/>
              </a:xfrm>
              <a:prstGeom prst="roundRect">
                <a:avLst>
                  <a:gd fmla="val 16667" name="adj"/>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83" name="Google Shape;883;p69"/>
              <p:cNvSpPr/>
              <p:nvPr/>
            </p:nvSpPr>
            <p:spPr>
              <a:xfrm>
                <a:off x="6006625" y="1978075"/>
                <a:ext cx="138000" cy="25200"/>
              </a:xfrm>
              <a:prstGeom prst="roundRect">
                <a:avLst>
                  <a:gd fmla="val 16667" name="adj"/>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84" name="Google Shape;884;p69"/>
              <p:cNvSpPr/>
              <p:nvPr/>
            </p:nvSpPr>
            <p:spPr>
              <a:xfrm>
                <a:off x="5747825" y="2221525"/>
                <a:ext cx="138000" cy="25200"/>
              </a:xfrm>
              <a:prstGeom prst="roundRect">
                <a:avLst>
                  <a:gd fmla="val 16667" name="adj"/>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885" name="Google Shape;885;p69"/>
              <p:cNvGrpSpPr/>
              <p:nvPr/>
            </p:nvGrpSpPr>
            <p:grpSpPr>
              <a:xfrm>
                <a:off x="5857231" y="1860275"/>
                <a:ext cx="182400" cy="582142"/>
                <a:chOff x="5858375" y="1860275"/>
                <a:chExt cx="182400" cy="582142"/>
              </a:xfrm>
            </p:grpSpPr>
            <p:sp>
              <p:nvSpPr>
                <p:cNvPr id="886" name="Google Shape;886;p69"/>
                <p:cNvSpPr/>
                <p:nvPr/>
              </p:nvSpPr>
              <p:spPr>
                <a:xfrm>
                  <a:off x="5858375" y="1943049"/>
                  <a:ext cx="182400" cy="855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87" name="Google Shape;887;p69"/>
                <p:cNvSpPr/>
                <p:nvPr/>
              </p:nvSpPr>
              <p:spPr>
                <a:xfrm>
                  <a:off x="5858375" y="2025822"/>
                  <a:ext cx="182400" cy="855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88" name="Google Shape;888;p69"/>
                <p:cNvSpPr/>
                <p:nvPr/>
              </p:nvSpPr>
              <p:spPr>
                <a:xfrm>
                  <a:off x="5858375" y="2108596"/>
                  <a:ext cx="182400" cy="855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89" name="Google Shape;889;p69"/>
                <p:cNvSpPr/>
                <p:nvPr/>
              </p:nvSpPr>
              <p:spPr>
                <a:xfrm>
                  <a:off x="5858375" y="1860275"/>
                  <a:ext cx="182400" cy="855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90" name="Google Shape;890;p69"/>
                <p:cNvSpPr/>
                <p:nvPr/>
              </p:nvSpPr>
              <p:spPr>
                <a:xfrm>
                  <a:off x="5858375" y="2191369"/>
                  <a:ext cx="182400" cy="855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91" name="Google Shape;891;p69"/>
                <p:cNvSpPr/>
                <p:nvPr/>
              </p:nvSpPr>
              <p:spPr>
                <a:xfrm>
                  <a:off x="5858375" y="2274143"/>
                  <a:ext cx="182400" cy="855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92" name="Google Shape;892;p69"/>
                <p:cNvSpPr/>
                <p:nvPr/>
              </p:nvSpPr>
              <p:spPr>
                <a:xfrm>
                  <a:off x="5858375" y="2356917"/>
                  <a:ext cx="182400" cy="855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893" name="Google Shape;893;p69"/>
              <p:cNvGrpSpPr/>
              <p:nvPr/>
            </p:nvGrpSpPr>
            <p:grpSpPr>
              <a:xfrm>
                <a:off x="5602850" y="1943049"/>
                <a:ext cx="182400" cy="333821"/>
                <a:chOff x="5602850" y="1943049"/>
                <a:chExt cx="182400" cy="333821"/>
              </a:xfrm>
            </p:grpSpPr>
            <p:sp>
              <p:nvSpPr>
                <p:cNvPr id="894" name="Google Shape;894;p69"/>
                <p:cNvSpPr/>
                <p:nvPr/>
              </p:nvSpPr>
              <p:spPr>
                <a:xfrm>
                  <a:off x="5602850" y="1943049"/>
                  <a:ext cx="182400" cy="855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95" name="Google Shape;895;p69"/>
                <p:cNvSpPr/>
                <p:nvPr/>
              </p:nvSpPr>
              <p:spPr>
                <a:xfrm>
                  <a:off x="5602850" y="2025822"/>
                  <a:ext cx="182400" cy="855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96" name="Google Shape;896;p69"/>
                <p:cNvSpPr/>
                <p:nvPr/>
              </p:nvSpPr>
              <p:spPr>
                <a:xfrm>
                  <a:off x="5602850" y="2108596"/>
                  <a:ext cx="182400" cy="855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97" name="Google Shape;897;p69"/>
                <p:cNvSpPr/>
                <p:nvPr/>
              </p:nvSpPr>
              <p:spPr>
                <a:xfrm>
                  <a:off x="5602850" y="2191369"/>
                  <a:ext cx="182400" cy="855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898" name="Google Shape;898;p69"/>
              <p:cNvGrpSpPr/>
              <p:nvPr/>
            </p:nvGrpSpPr>
            <p:grpSpPr>
              <a:xfrm>
                <a:off x="6111613" y="1943049"/>
                <a:ext cx="182400" cy="251047"/>
                <a:chOff x="6163175" y="1943049"/>
                <a:chExt cx="182400" cy="251047"/>
              </a:xfrm>
            </p:grpSpPr>
            <p:sp>
              <p:nvSpPr>
                <p:cNvPr id="899" name="Google Shape;899;p69"/>
                <p:cNvSpPr/>
                <p:nvPr/>
              </p:nvSpPr>
              <p:spPr>
                <a:xfrm>
                  <a:off x="6163175" y="1943049"/>
                  <a:ext cx="182400" cy="855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00" name="Google Shape;900;p69"/>
                <p:cNvSpPr/>
                <p:nvPr/>
              </p:nvSpPr>
              <p:spPr>
                <a:xfrm>
                  <a:off x="6163175" y="2025822"/>
                  <a:ext cx="182400" cy="855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01" name="Google Shape;901;p69"/>
                <p:cNvSpPr/>
                <p:nvPr/>
              </p:nvSpPr>
              <p:spPr>
                <a:xfrm>
                  <a:off x="6163175" y="2108596"/>
                  <a:ext cx="182400" cy="855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902" name="Google Shape;902;p69"/>
              <p:cNvGrpSpPr/>
              <p:nvPr/>
            </p:nvGrpSpPr>
            <p:grpSpPr>
              <a:xfrm>
                <a:off x="6365994" y="1860275"/>
                <a:ext cx="182400" cy="499368"/>
                <a:chOff x="6391775" y="1860275"/>
                <a:chExt cx="182400" cy="499368"/>
              </a:xfrm>
            </p:grpSpPr>
            <p:sp>
              <p:nvSpPr>
                <p:cNvPr id="903" name="Google Shape;903;p69"/>
                <p:cNvSpPr/>
                <p:nvPr/>
              </p:nvSpPr>
              <p:spPr>
                <a:xfrm>
                  <a:off x="6391775" y="1943049"/>
                  <a:ext cx="182400" cy="855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04" name="Google Shape;904;p69"/>
                <p:cNvSpPr/>
                <p:nvPr/>
              </p:nvSpPr>
              <p:spPr>
                <a:xfrm>
                  <a:off x="6391775" y="2025822"/>
                  <a:ext cx="182400" cy="855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05" name="Google Shape;905;p69"/>
                <p:cNvSpPr/>
                <p:nvPr/>
              </p:nvSpPr>
              <p:spPr>
                <a:xfrm>
                  <a:off x="6391775" y="2108596"/>
                  <a:ext cx="182400" cy="855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06" name="Google Shape;906;p69"/>
                <p:cNvSpPr/>
                <p:nvPr/>
              </p:nvSpPr>
              <p:spPr>
                <a:xfrm>
                  <a:off x="6391775" y="1860275"/>
                  <a:ext cx="182400" cy="855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07" name="Google Shape;907;p69"/>
                <p:cNvSpPr/>
                <p:nvPr/>
              </p:nvSpPr>
              <p:spPr>
                <a:xfrm>
                  <a:off x="6391775" y="2191369"/>
                  <a:ext cx="182400" cy="855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08" name="Google Shape;908;p69"/>
                <p:cNvSpPr/>
                <p:nvPr/>
              </p:nvSpPr>
              <p:spPr>
                <a:xfrm>
                  <a:off x="6391775" y="2274143"/>
                  <a:ext cx="182400" cy="855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909" name="Google Shape;909;p69"/>
              <p:cNvGrpSpPr/>
              <p:nvPr/>
            </p:nvGrpSpPr>
            <p:grpSpPr>
              <a:xfrm>
                <a:off x="6620375" y="2108596"/>
                <a:ext cx="182400" cy="168274"/>
                <a:chOff x="6620375" y="2108596"/>
                <a:chExt cx="182400" cy="168274"/>
              </a:xfrm>
            </p:grpSpPr>
            <p:sp>
              <p:nvSpPr>
                <p:cNvPr id="910" name="Google Shape;910;p69"/>
                <p:cNvSpPr/>
                <p:nvPr/>
              </p:nvSpPr>
              <p:spPr>
                <a:xfrm>
                  <a:off x="6620375" y="2108596"/>
                  <a:ext cx="182400" cy="855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11" name="Google Shape;911;p69"/>
                <p:cNvSpPr/>
                <p:nvPr/>
              </p:nvSpPr>
              <p:spPr>
                <a:xfrm>
                  <a:off x="6620375" y="2191369"/>
                  <a:ext cx="182400" cy="855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sp>
          <p:nvSpPr>
            <p:cNvPr id="912" name="Google Shape;912;p69"/>
            <p:cNvSpPr/>
            <p:nvPr/>
          </p:nvSpPr>
          <p:spPr>
            <a:xfrm rot="5807824">
              <a:off x="3562278" y="3048364"/>
              <a:ext cx="751387" cy="1187479"/>
            </a:xfrm>
            <a:custGeom>
              <a:rect b="b" l="l" r="r" t="t"/>
              <a:pathLst>
                <a:path extrusionOk="0" h="42695" w="34502">
                  <a:moveTo>
                    <a:pt x="9095" y="7376"/>
                  </a:moveTo>
                  <a:cubicBezTo>
                    <a:pt x="12198" y="6245"/>
                    <a:pt x="16403" y="910"/>
                    <a:pt x="20056" y="243"/>
                  </a:cubicBezTo>
                  <a:cubicBezTo>
                    <a:pt x="23710" y="-424"/>
                    <a:pt x="28610" y="359"/>
                    <a:pt x="31016" y="3375"/>
                  </a:cubicBezTo>
                  <a:cubicBezTo>
                    <a:pt x="33423" y="6391"/>
                    <a:pt x="34524" y="14684"/>
                    <a:pt x="34495" y="18337"/>
                  </a:cubicBezTo>
                  <a:cubicBezTo>
                    <a:pt x="34466" y="21991"/>
                    <a:pt x="30900" y="22687"/>
                    <a:pt x="30842" y="25296"/>
                  </a:cubicBezTo>
                  <a:cubicBezTo>
                    <a:pt x="30784" y="27906"/>
                    <a:pt x="34930" y="31182"/>
                    <a:pt x="34147" y="33994"/>
                  </a:cubicBezTo>
                  <a:cubicBezTo>
                    <a:pt x="33364" y="36807"/>
                    <a:pt x="29508" y="40895"/>
                    <a:pt x="26145" y="42171"/>
                  </a:cubicBezTo>
                  <a:cubicBezTo>
                    <a:pt x="22782" y="43447"/>
                    <a:pt x="18055" y="41910"/>
                    <a:pt x="13967" y="41649"/>
                  </a:cubicBezTo>
                  <a:cubicBezTo>
                    <a:pt x="9879" y="41388"/>
                    <a:pt x="3268" y="43070"/>
                    <a:pt x="1615" y="40605"/>
                  </a:cubicBezTo>
                  <a:cubicBezTo>
                    <a:pt x="-38" y="38140"/>
                    <a:pt x="4282" y="30833"/>
                    <a:pt x="4050" y="26861"/>
                  </a:cubicBezTo>
                  <a:cubicBezTo>
                    <a:pt x="3818" y="22889"/>
                    <a:pt x="658" y="20077"/>
                    <a:pt x="223" y="16771"/>
                  </a:cubicBezTo>
                  <a:cubicBezTo>
                    <a:pt x="-212" y="13466"/>
                    <a:pt x="-38" y="8594"/>
                    <a:pt x="1441" y="7028"/>
                  </a:cubicBezTo>
                  <a:cubicBezTo>
                    <a:pt x="2920" y="5462"/>
                    <a:pt x="5993" y="8507"/>
                    <a:pt x="9095" y="7376"/>
                  </a:cubicBezTo>
                  <a:close/>
                </a:path>
              </a:pathLst>
            </a:custGeom>
            <a:solidFill>
              <a:srgbClr val="EEEEEE"/>
            </a:solidFill>
            <a:ln cap="flat" cmpd="sng" w="9525">
              <a:solidFill>
                <a:srgbClr val="595959"/>
              </a:solidFill>
              <a:prstDash val="solid"/>
              <a:round/>
              <a:headEnd len="med" w="med" type="none"/>
              <a:tailEnd len="med" w="med" type="none"/>
            </a:ln>
          </p:spPr>
          <p:txBody>
            <a:bodyPr/>
            <a:p/>
          </p:txBody>
        </p:sp>
        <p:grpSp>
          <p:nvGrpSpPr>
            <p:cNvPr id="913" name="Google Shape;913;p69"/>
            <p:cNvGrpSpPr/>
            <p:nvPr/>
          </p:nvGrpSpPr>
          <p:grpSpPr>
            <a:xfrm rot="1429652">
              <a:off x="3193055" y="2719538"/>
              <a:ext cx="537787" cy="478889"/>
              <a:chOff x="3310783" y="4069739"/>
              <a:chExt cx="537767" cy="478871"/>
            </a:xfrm>
          </p:grpSpPr>
          <p:sp>
            <p:nvSpPr>
              <p:cNvPr id="914" name="Google Shape;914;p69"/>
              <p:cNvSpPr/>
              <p:nvPr/>
            </p:nvSpPr>
            <p:spPr>
              <a:xfrm rot="7620152">
                <a:off x="3788525" y="407492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15" name="Google Shape;915;p69"/>
              <p:cNvSpPr/>
              <p:nvPr/>
            </p:nvSpPr>
            <p:spPr>
              <a:xfrm rot="7620152">
                <a:off x="3817440" y="428850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16" name="Google Shape;916;p69"/>
              <p:cNvSpPr/>
              <p:nvPr/>
            </p:nvSpPr>
            <p:spPr>
              <a:xfrm rot="7620152">
                <a:off x="3650028" y="425679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17" name="Google Shape;917;p69"/>
              <p:cNvSpPr/>
              <p:nvPr/>
            </p:nvSpPr>
            <p:spPr>
              <a:xfrm rot="7620152">
                <a:off x="3771275" y="434913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18" name="Google Shape;918;p69"/>
              <p:cNvSpPr/>
              <p:nvPr/>
            </p:nvSpPr>
            <p:spPr>
              <a:xfrm rot="7620152">
                <a:off x="3315973" y="451750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19" name="Google Shape;919;p69"/>
              <p:cNvSpPr/>
              <p:nvPr/>
            </p:nvSpPr>
            <p:spPr>
              <a:xfrm rot="7620152">
                <a:off x="3497074" y="433188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20" name="Google Shape;920;p69"/>
              <p:cNvSpPr/>
              <p:nvPr/>
            </p:nvSpPr>
            <p:spPr>
              <a:xfrm rot="7620152">
                <a:off x="3678944" y="447037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921" name="Google Shape;921;p69"/>
            <p:cNvGrpSpPr/>
            <p:nvPr/>
          </p:nvGrpSpPr>
          <p:grpSpPr>
            <a:xfrm rot="6386709">
              <a:off x="3760823" y="2162874"/>
              <a:ext cx="206784" cy="804279"/>
              <a:chOff x="3641769" y="3697214"/>
              <a:chExt cx="206782" cy="804272"/>
            </a:xfrm>
          </p:grpSpPr>
          <p:sp>
            <p:nvSpPr>
              <p:cNvPr id="922" name="Google Shape;922;p69"/>
              <p:cNvSpPr/>
              <p:nvPr/>
            </p:nvSpPr>
            <p:spPr>
              <a:xfrm rot="7620152">
                <a:off x="3646959" y="3702404"/>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23" name="Google Shape;923;p69"/>
              <p:cNvSpPr/>
              <p:nvPr/>
            </p:nvSpPr>
            <p:spPr>
              <a:xfrm rot="7620152">
                <a:off x="3817440" y="428850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24" name="Google Shape;924;p69"/>
              <p:cNvSpPr/>
              <p:nvPr/>
            </p:nvSpPr>
            <p:spPr>
              <a:xfrm rot="7620152">
                <a:off x="3650028" y="425679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25" name="Google Shape;925;p69"/>
              <p:cNvSpPr/>
              <p:nvPr/>
            </p:nvSpPr>
            <p:spPr>
              <a:xfrm rot="7620152">
                <a:off x="3664486" y="4363588"/>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26" name="Google Shape;926;p69"/>
              <p:cNvSpPr/>
              <p:nvPr/>
            </p:nvSpPr>
            <p:spPr>
              <a:xfrm rot="7620152">
                <a:off x="3724687" y="402634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27" name="Google Shape;927;p69"/>
              <p:cNvSpPr/>
              <p:nvPr/>
            </p:nvSpPr>
            <p:spPr>
              <a:xfrm rot="7620152">
                <a:off x="3678944" y="447037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928" name="Google Shape;928;p69"/>
            <p:cNvGrpSpPr/>
            <p:nvPr/>
          </p:nvGrpSpPr>
          <p:grpSpPr>
            <a:xfrm rot="9469571">
              <a:off x="3843562" y="2550993"/>
              <a:ext cx="757840" cy="568315"/>
              <a:chOff x="3090675" y="4069739"/>
              <a:chExt cx="757875" cy="568342"/>
            </a:xfrm>
          </p:grpSpPr>
          <p:sp>
            <p:nvSpPr>
              <p:cNvPr id="929" name="Google Shape;929;p69"/>
              <p:cNvSpPr/>
              <p:nvPr/>
            </p:nvSpPr>
            <p:spPr>
              <a:xfrm rot="7620152">
                <a:off x="3788525" y="407492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30" name="Google Shape;930;p69"/>
              <p:cNvSpPr/>
              <p:nvPr/>
            </p:nvSpPr>
            <p:spPr>
              <a:xfrm rot="7620152">
                <a:off x="3817440" y="428850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31" name="Google Shape;931;p69"/>
              <p:cNvSpPr/>
              <p:nvPr/>
            </p:nvSpPr>
            <p:spPr>
              <a:xfrm rot="7620152">
                <a:off x="3742359" y="4135552"/>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32" name="Google Shape;932;p69"/>
              <p:cNvSpPr/>
              <p:nvPr/>
            </p:nvSpPr>
            <p:spPr>
              <a:xfrm rot="7620152">
                <a:off x="3095865" y="460697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33" name="Google Shape;933;p69"/>
              <p:cNvSpPr/>
              <p:nvPr/>
            </p:nvSpPr>
            <p:spPr>
              <a:xfrm rot="7620152">
                <a:off x="3588332" y="419228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34" name="Google Shape;934;p69"/>
              <p:cNvSpPr/>
              <p:nvPr/>
            </p:nvSpPr>
            <p:spPr>
              <a:xfrm rot="7620152">
                <a:off x="3664486" y="4363588"/>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35" name="Google Shape;935;p69"/>
              <p:cNvSpPr/>
              <p:nvPr/>
            </p:nvSpPr>
            <p:spPr>
              <a:xfrm rot="7620152">
                <a:off x="3497074" y="433188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36" name="Google Shape;936;p69"/>
              <p:cNvSpPr/>
              <p:nvPr/>
            </p:nvSpPr>
            <p:spPr>
              <a:xfrm rot="7620152">
                <a:off x="3678944" y="447037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937" name="Google Shape;937;p69"/>
            <p:cNvSpPr/>
            <p:nvPr/>
          </p:nvSpPr>
          <p:spPr>
            <a:xfrm rot="9045070">
              <a:off x="3130368" y="3352074"/>
              <a:ext cx="25788" cy="25788"/>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38" name="Google Shape;938;p69"/>
            <p:cNvSpPr/>
            <p:nvPr/>
          </p:nvSpPr>
          <p:spPr>
            <a:xfrm rot="9045070">
              <a:off x="3206568" y="3580674"/>
              <a:ext cx="25788" cy="25788"/>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39" name="Google Shape;939;p69"/>
            <p:cNvSpPr/>
            <p:nvPr/>
          </p:nvSpPr>
          <p:spPr>
            <a:xfrm rot="9045070">
              <a:off x="3358968" y="4037874"/>
              <a:ext cx="25788" cy="25788"/>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40" name="Google Shape;940;p69"/>
            <p:cNvSpPr/>
            <p:nvPr/>
          </p:nvSpPr>
          <p:spPr>
            <a:xfrm rot="9045070">
              <a:off x="4578168" y="3352074"/>
              <a:ext cx="25788" cy="25788"/>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41" name="Google Shape;941;p69"/>
            <p:cNvSpPr/>
            <p:nvPr/>
          </p:nvSpPr>
          <p:spPr>
            <a:xfrm rot="9045070">
              <a:off x="4578168" y="3580674"/>
              <a:ext cx="25788" cy="25788"/>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42" name="Google Shape;942;p69"/>
            <p:cNvSpPr/>
            <p:nvPr/>
          </p:nvSpPr>
          <p:spPr>
            <a:xfrm rot="9045070">
              <a:off x="4578168" y="2742474"/>
              <a:ext cx="25788" cy="25788"/>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943" name="Google Shape;943;p69"/>
          <p:cNvSpPr txBox="1"/>
          <p:nvPr/>
        </p:nvSpPr>
        <p:spPr>
          <a:xfrm>
            <a:off x="984300" y="4077343"/>
            <a:ext cx="1401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unug xayawaan (animal cell)</a:t>
            </a:r>
            <a:r>
              <a:rPr lang="en-GB" sz="1100">
                <a:latin typeface="Lexend"/>
                <a:ea typeface="Lexend"/>
                <a:cs typeface="Lexend"/>
                <a:sym typeface="Lexend"/>
              </a:rPr>
              <a:t/>
            </a:r>
            <a:endParaRPr sz="1800">
              <a:latin typeface="Lexend"/>
              <a:ea typeface="Lexend"/>
              <a:cs typeface="Lexend"/>
              <a:sym typeface="Lexend"/>
            </a:endParaRPr>
          </a:p>
        </p:txBody>
      </p:sp>
      <p:sp>
        <p:nvSpPr>
          <p:cNvPr id="944" name="Google Shape;944;p69"/>
          <p:cNvSpPr txBox="1"/>
          <p:nvPr/>
        </p:nvSpPr>
        <p:spPr>
          <a:xfrm>
            <a:off x="6703775" y="4077343"/>
            <a:ext cx="1401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unug geed (plant cell)</a:t>
            </a:r>
            <a:r>
              <a:rPr lang="en-GB" sz="1100">
                <a:latin typeface="Lexend"/>
                <a:ea typeface="Lexend"/>
                <a:cs typeface="Lexend"/>
                <a:sym typeface="Lexend"/>
              </a:rPr>
              <a:t/>
            </a:r>
            <a:endParaRPr sz="1800">
              <a:latin typeface="Lexend"/>
              <a:ea typeface="Lexend"/>
              <a:cs typeface="Lexend"/>
              <a:sym typeface="Lexend"/>
            </a:endParaRPr>
          </a:p>
        </p:txBody>
      </p:sp>
      <p:sp>
        <p:nvSpPr>
          <p:cNvPr id="945" name="Google Shape;945;p69"/>
          <p:cNvSpPr txBox="1"/>
          <p:nvPr/>
        </p:nvSpPr>
        <p:spPr>
          <a:xfrm>
            <a:off x="3589913" y="3772950"/>
            <a:ext cx="1878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b="1" lang="en-GB" sz="1100">
                <a:solidFill>
                  <a:schemeClr val="accent4"/>
                </a:solidFill>
                <a:latin typeface="Lexend"/>
                <a:ea typeface="Lexend"/>
                <a:cs typeface="Lexend"/>
                <a:sym typeface="Lexend"/>
              </a:rPr>
              <a:t>xuubka unugga (cell membrane)</a:t>
            </a:r>
            <a:r>
              <a:rPr b="1" lang="en-GB" sz="1100">
                <a:solidFill>
                  <a:schemeClr val="accent4"/>
                </a:solidFill>
                <a:latin typeface="Lexend"/>
                <a:ea typeface="Lexend"/>
                <a:cs typeface="Lexend"/>
                <a:sym typeface="Lexend"/>
              </a:rPr>
              <a:t/>
            </a:r>
            <a:endParaRPr b="1" sz="1800">
              <a:solidFill>
                <a:schemeClr val="accent4"/>
              </a:solidFill>
              <a:latin typeface="Lexend"/>
              <a:ea typeface="Lexend"/>
              <a:cs typeface="Lexend"/>
              <a:sym typeface="Lexend"/>
            </a:endParaRPr>
          </a:p>
        </p:txBody>
      </p:sp>
      <p:sp>
        <p:nvSpPr>
          <p:cNvPr id="946" name="Google Shape;946;p69"/>
          <p:cNvSpPr txBox="1"/>
          <p:nvPr/>
        </p:nvSpPr>
        <p:spPr>
          <a:xfrm>
            <a:off x="3208925" y="1367350"/>
            <a:ext cx="2726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accent4"/>
                </a:solidFill>
                <a:latin typeface="Lexend"/>
                <a:ea typeface="Lexend"/>
                <a:cs typeface="Lexend"/>
                <a:sym typeface="Lexend"/>
              </a:rPr>
              <a:t>walaxda hidaha (genetic material (DNA))</a:t>
            </a:r>
            <a:endParaRPr sz="1800">
              <a:solidFill>
                <a:schemeClr val="accent4"/>
              </a:solidFill>
              <a:latin typeface="Lexend"/>
              <a:ea typeface="Lexend"/>
              <a:cs typeface="Lexend"/>
              <a:sym typeface="Lexend"/>
            </a:endParaRPr>
          </a:p>
        </p:txBody>
      </p:sp>
      <p:sp>
        <p:nvSpPr>
          <p:cNvPr id="947" name="Google Shape;947;p69"/>
          <p:cNvSpPr txBox="1"/>
          <p:nvPr/>
        </p:nvSpPr>
        <p:spPr>
          <a:xfrm>
            <a:off x="3320150" y="1672150"/>
            <a:ext cx="25602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waxaa lagu kaydiyaa xudunta (nucleus) unugyada xayawaanka iyo dhirta</a:t>
            </a:r>
            <a:endParaRPr sz="1800">
              <a:latin typeface="Lexend"/>
              <a:ea typeface="Lexend"/>
              <a:cs typeface="Lexend"/>
              <a:sym typeface="Lexend"/>
            </a:endParaRPr>
          </a:p>
        </p:txBody>
      </p:sp>
      <p:sp>
        <p:nvSpPr>
          <p:cNvPr id="948" name="Google Shape;948;p69"/>
          <p:cNvSpPr txBox="1"/>
          <p:nvPr/>
        </p:nvSpPr>
        <p:spPr>
          <a:xfrm>
            <a:off x="3846250" y="2434150"/>
            <a:ext cx="1349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accent4"/>
                </a:solidFill>
                <a:latin typeface="Lexend"/>
                <a:ea typeface="Lexend"/>
                <a:cs typeface="Lexend"/>
                <a:sym typeface="Lexend"/>
              </a:rPr>
              <a:t>saytobalaasm (cytoplasm)</a:t>
            </a:r>
            <a:endParaRPr sz="1800">
              <a:solidFill>
                <a:schemeClr val="accent4"/>
              </a:solidFill>
              <a:latin typeface="Lexend"/>
              <a:ea typeface="Lexend"/>
              <a:cs typeface="Lexend"/>
              <a:sym typeface="Lexend"/>
            </a:endParaRPr>
          </a:p>
        </p:txBody>
      </p:sp>
      <p:sp>
        <p:nvSpPr>
          <p:cNvPr id="949" name="Google Shape;949;p69"/>
          <p:cNvSpPr txBox="1"/>
          <p:nvPr/>
        </p:nvSpPr>
        <p:spPr>
          <a:xfrm>
            <a:off x="3254400" y="2738950"/>
            <a:ext cx="26259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halka walxaha (substances) lagu kaydiyo falcelinta kiimikada (chemical reactions) ka dhacdo</a:t>
            </a:r>
            <a:endParaRPr sz="1800">
              <a:latin typeface="Lexend"/>
              <a:ea typeface="Lexend"/>
              <a:cs typeface="Lexend"/>
              <a:sym typeface="Lexend"/>
            </a:endParaRPr>
          </a:p>
        </p:txBody>
      </p:sp>
      <p:sp>
        <p:nvSpPr>
          <p:cNvPr id="950" name="Google Shape;950;p69"/>
          <p:cNvSpPr txBox="1"/>
          <p:nvPr/>
        </p:nvSpPr>
        <p:spPr>
          <a:xfrm>
            <a:off x="3277300" y="4073200"/>
            <a:ext cx="26943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waxay xakamaysaa waxa geli kara oo ka bixi kara unugga (cell)</a:t>
            </a:r>
            <a:endParaRPr sz="1800">
              <a:latin typeface="Lexend"/>
              <a:ea typeface="Lexend"/>
              <a:cs typeface="Lexend"/>
              <a:sym typeface="Lexend"/>
            </a:endParaRPr>
          </a:p>
        </p:txBody>
      </p:sp>
      <p:cxnSp>
        <p:nvCxnSpPr>
          <p:cNvPr id="951" name="Google Shape;951;p69"/>
          <p:cNvCxnSpPr/>
          <p:nvPr/>
        </p:nvCxnSpPr>
        <p:spPr>
          <a:xfrm flipH="1">
            <a:off x="2540800" y="1577225"/>
            <a:ext cx="582600" cy="287400"/>
          </a:xfrm>
          <a:prstGeom prst="straightConnector1">
            <a:avLst/>
          </a:prstGeom>
          <a:noFill/>
          <a:ln cap="flat" cmpd="sng" w="38100">
            <a:solidFill>
              <a:schemeClr val="accent4"/>
            </a:solidFill>
            <a:prstDash val="solid"/>
            <a:round/>
            <a:headEnd len="med" w="med" type="none"/>
            <a:tailEnd len="med" w="med" type="none"/>
          </a:ln>
        </p:spPr>
      </p:cxnSp>
      <p:cxnSp>
        <p:nvCxnSpPr>
          <p:cNvPr id="952" name="Google Shape;952;p69"/>
          <p:cNvCxnSpPr/>
          <p:nvPr/>
        </p:nvCxnSpPr>
        <p:spPr>
          <a:xfrm rot="10800000">
            <a:off x="5943825" y="1569575"/>
            <a:ext cx="979500" cy="357300"/>
          </a:xfrm>
          <a:prstGeom prst="straightConnector1">
            <a:avLst/>
          </a:prstGeom>
          <a:noFill/>
          <a:ln cap="flat" cmpd="sng" w="38100">
            <a:solidFill>
              <a:schemeClr val="accent4"/>
            </a:solidFill>
            <a:prstDash val="solid"/>
            <a:round/>
            <a:headEnd len="med" w="med" type="none"/>
            <a:tailEnd len="med" w="med" type="none"/>
          </a:ln>
        </p:spPr>
      </p:cxnSp>
      <p:cxnSp>
        <p:nvCxnSpPr>
          <p:cNvPr id="953" name="Google Shape;953;p69"/>
          <p:cNvCxnSpPr/>
          <p:nvPr/>
        </p:nvCxnSpPr>
        <p:spPr>
          <a:xfrm flipH="1">
            <a:off x="2580275" y="2595050"/>
            <a:ext cx="1032600" cy="315600"/>
          </a:xfrm>
          <a:prstGeom prst="straightConnector1">
            <a:avLst/>
          </a:prstGeom>
          <a:noFill/>
          <a:ln cap="flat" cmpd="sng" w="38100">
            <a:solidFill>
              <a:schemeClr val="accent4"/>
            </a:solidFill>
            <a:prstDash val="solid"/>
            <a:round/>
            <a:headEnd len="med" w="med" type="none"/>
            <a:tailEnd len="med" w="med" type="none"/>
          </a:ln>
        </p:spPr>
      </p:cxnSp>
      <p:cxnSp>
        <p:nvCxnSpPr>
          <p:cNvPr id="954" name="Google Shape;954;p69"/>
          <p:cNvCxnSpPr/>
          <p:nvPr/>
        </p:nvCxnSpPr>
        <p:spPr>
          <a:xfrm rot="10800000">
            <a:off x="5189975" y="2610500"/>
            <a:ext cx="1181700" cy="334200"/>
          </a:xfrm>
          <a:prstGeom prst="straightConnector1">
            <a:avLst/>
          </a:prstGeom>
          <a:noFill/>
          <a:ln cap="flat" cmpd="sng" w="38100">
            <a:solidFill>
              <a:schemeClr val="accent4"/>
            </a:solidFill>
            <a:prstDash val="solid"/>
            <a:round/>
            <a:headEnd len="med" w="med" type="none"/>
            <a:tailEnd len="med" w="med" type="none"/>
          </a:ln>
        </p:spPr>
      </p:cxnSp>
      <p:cxnSp>
        <p:nvCxnSpPr>
          <p:cNvPr id="955" name="Google Shape;955;p69"/>
          <p:cNvCxnSpPr/>
          <p:nvPr/>
        </p:nvCxnSpPr>
        <p:spPr>
          <a:xfrm rot="10800000">
            <a:off x="2742675" y="3651900"/>
            <a:ext cx="691500" cy="264000"/>
          </a:xfrm>
          <a:prstGeom prst="straightConnector1">
            <a:avLst/>
          </a:prstGeom>
          <a:noFill/>
          <a:ln cap="flat" cmpd="sng" w="38100">
            <a:solidFill>
              <a:schemeClr val="accent4"/>
            </a:solidFill>
            <a:prstDash val="solid"/>
            <a:round/>
            <a:headEnd len="med" w="med" type="none"/>
            <a:tailEnd len="med" w="med" type="none"/>
          </a:ln>
        </p:spPr>
      </p:cxnSp>
      <p:cxnSp>
        <p:nvCxnSpPr>
          <p:cNvPr id="956" name="Google Shape;956;p69"/>
          <p:cNvCxnSpPr/>
          <p:nvPr/>
        </p:nvCxnSpPr>
        <p:spPr>
          <a:xfrm flipH="1">
            <a:off x="5532000" y="3636200"/>
            <a:ext cx="987300" cy="318600"/>
          </a:xfrm>
          <a:prstGeom prst="straightConnector1">
            <a:avLst/>
          </a:prstGeom>
          <a:noFill/>
          <a:ln cap="flat" cmpd="sng" w="38100">
            <a:solidFill>
              <a:schemeClr val="accent4"/>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0" name="Shape 960"/>
        <p:cNvGrpSpPr/>
        <p:nvPr/>
      </p:nvGrpSpPr>
      <p:grpSpPr>
        <a:xfrm>
          <a:off x="0" y="0"/>
          <a:ext cx="0" cy="0"/>
          <a:chOff x="0" y="0"/>
          <a:chExt cx="0" cy="0"/>
        </a:xfrm>
      </p:grpSpPr>
      <p:sp>
        <p:nvSpPr>
          <p:cNvPr id="961" name="Google Shape;961;p70"/>
          <p:cNvSpPr txBox="1"/>
          <p:nvPr>
            <p:ph type="title"/>
          </p:nvPr>
        </p:nvSpPr>
        <p:spPr>
          <a:xfrm>
            <a:off x="324000" y="748763"/>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Qaab dhismeedkee (structure) ayaa ku wareegsan dhammaan unugyada (cells)?</a:t>
            </a:r>
            <a:endParaRPr/>
          </a:p>
        </p:txBody>
      </p:sp>
      <p:sp>
        <p:nvSpPr>
          <p:cNvPr id="962" name="Google Shape;962;p70"/>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Walxaha (Substances) iyo xuubka unugga (cell membrane)</a:t>
            </a:r>
            <a:endParaRPr/>
          </a:p>
        </p:txBody>
      </p:sp>
      <p:sp>
        <p:nvSpPr>
          <p:cNvPr id="963" name="Google Shape;963;p70"/>
          <p:cNvSpPr txBox="1"/>
          <p:nvPr>
            <p:ph idx="1" type="subTitle"/>
          </p:nvPr>
        </p:nvSpPr>
        <p:spPr>
          <a:xfrm>
            <a:off x="1034425" y="18377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xuubka unugga (cell membrane)</a:t>
            </a:r>
            <a:endParaRPr/>
          </a:p>
        </p:txBody>
      </p:sp>
      <p:sp>
        <p:nvSpPr>
          <p:cNvPr id="964" name="Google Shape;964;p70"/>
          <p:cNvSpPr txBox="1"/>
          <p:nvPr>
            <p:ph idx="3" type="subTitle"/>
          </p:nvPr>
        </p:nvSpPr>
        <p:spPr>
          <a:xfrm>
            <a:off x="1034425" y="27942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saytobalaasm (cytoplasm)</a:t>
            </a:r>
            <a:endParaRPr/>
          </a:p>
        </p:txBody>
      </p:sp>
      <p:sp>
        <p:nvSpPr>
          <p:cNvPr id="965" name="Google Shape;965;p70"/>
          <p:cNvSpPr txBox="1"/>
          <p:nvPr>
            <p:ph idx="4" type="subTitle"/>
          </p:nvPr>
        </p:nvSpPr>
        <p:spPr>
          <a:xfrm>
            <a:off x="1034425" y="37669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xudunta (nucleus)</a:t>
            </a:r>
            <a:endParaRPr/>
          </a:p>
        </p:txBody>
      </p:sp>
      <p:pic>
        <p:nvPicPr>
          <p:cNvPr id="966" name="Google Shape;966;p70"/>
          <p:cNvPicPr preferRelativeResize="0"/>
          <p:nvPr/>
        </p:nvPicPr>
        <p:blipFill>
          <a:blip r:embed="rId3">
            <a:alphaModFix/>
          </a:blip>
          <a:stretch>
            <a:fillRect/>
          </a:stretch>
        </p:blipFill>
        <p:spPr>
          <a:xfrm>
            <a:off x="3240933" y="1806763"/>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0" name="Shape 970"/>
        <p:cNvGrpSpPr/>
        <p:nvPr/>
      </p:nvGrpSpPr>
      <p:grpSpPr>
        <a:xfrm>
          <a:off x="0" y="0"/>
          <a:ext cx="0" cy="0"/>
          <a:chOff x="0" y="0"/>
          <a:chExt cx="0" cy="0"/>
        </a:xfrm>
      </p:grpSpPr>
      <p:sp>
        <p:nvSpPr>
          <p:cNvPr id="971" name="Google Shape;971;p71"/>
          <p:cNvSpPr txBox="1"/>
          <p:nvPr>
            <p:ph type="title"/>
          </p:nvPr>
        </p:nvSpPr>
        <p:spPr>
          <a:xfrm>
            <a:off x="324000" y="748763"/>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Waa maxay shaqada (function) xuubka unugga (cell membrane)?</a:t>
            </a:r>
            <a:r>
              <a:rPr lang="en-GB">
                <a:latin typeface="Lexend"/>
              </a:rPr>
              <a:t/>
            </a:r>
            <a:endParaRPr/>
          </a:p>
        </p:txBody>
      </p:sp>
      <p:sp>
        <p:nvSpPr>
          <p:cNvPr id="972" name="Google Shape;972;p71"/>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Walxaha (Substances) iyo xuubka unugga (cell membrane)</a:t>
            </a:r>
            <a:endParaRPr/>
          </a:p>
        </p:txBody>
      </p:sp>
      <p:sp>
        <p:nvSpPr>
          <p:cNvPr id="973" name="Google Shape;973;p71"/>
          <p:cNvSpPr txBox="1"/>
          <p:nvPr>
            <p:ph idx="1" type="subTitle"/>
          </p:nvPr>
        </p:nvSpPr>
        <p:spPr>
          <a:xfrm>
            <a:off x="1034425" y="18377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waxay xakamaysaa waxa geli kara oo ka bixi kara unugga (cell)</a:t>
            </a:r>
            <a:r>
              <a:rPr lang="en-GB">
                <a:latin typeface="Lexend"/>
              </a:rPr>
              <a:t/>
            </a:r>
            <a:endParaRPr/>
          </a:p>
        </p:txBody>
      </p:sp>
      <p:sp>
        <p:nvSpPr>
          <p:cNvPr id="974" name="Google Shape;974;p71"/>
          <p:cNvSpPr txBox="1"/>
          <p:nvPr>
            <p:ph idx="3" type="subTitle"/>
          </p:nvPr>
        </p:nvSpPr>
        <p:spPr>
          <a:xfrm>
            <a:off x="1034425" y="27942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kaydiya walxaha hidaha (DNA)</a:t>
            </a:r>
            <a:r>
              <a:rPr lang="en-GB">
                <a:latin typeface="Lexend"/>
              </a:rPr>
              <a:t/>
            </a:r>
            <a:r>
              <a:rPr lang="en-GB">
                <a:latin typeface="Lexend"/>
              </a:rPr>
              <a:t/>
            </a:r>
            <a:endParaRPr/>
          </a:p>
        </p:txBody>
      </p:sp>
      <p:sp>
        <p:nvSpPr>
          <p:cNvPr id="975" name="Google Shape;975;p71"/>
          <p:cNvSpPr txBox="1"/>
          <p:nvPr>
            <p:ph idx="4" type="subTitle"/>
          </p:nvPr>
        </p:nvSpPr>
        <p:spPr>
          <a:xfrm>
            <a:off x="1034425" y="3614575"/>
            <a:ext cx="65688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defRPr/>
            </a:pPr>
            <a:r>
              <a:rPr lang="en-GB">
                <a:latin typeface="Lexend"/>
              </a:rPr>
              <a:t>halkaas oo walxaha lagu kaydiyo falcelinta kiimikada ay ka dhacaan</a:t>
            </a:r>
            <a:r>
              <a:rPr lang="en-GB">
                <a:latin typeface="Lexend"/>
              </a:rPr>
              <a:t/>
            </a:r>
            <a:endParaRPr/>
          </a:p>
        </p:txBody>
      </p:sp>
      <p:pic>
        <p:nvPicPr>
          <p:cNvPr id="976" name="Google Shape;976;p71"/>
          <p:cNvPicPr preferRelativeResize="0"/>
          <p:nvPr/>
        </p:nvPicPr>
        <p:blipFill>
          <a:blip r:embed="rId3">
            <a:alphaModFix/>
          </a:blip>
          <a:stretch>
            <a:fillRect/>
          </a:stretch>
        </p:blipFill>
        <p:spPr>
          <a:xfrm>
            <a:off x="6939283" y="1806763"/>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0" name="Shape 980"/>
        <p:cNvGrpSpPr/>
        <p:nvPr/>
      </p:nvGrpSpPr>
      <p:grpSpPr>
        <a:xfrm>
          <a:off x="0" y="0"/>
          <a:ext cx="0" cy="0"/>
          <a:chOff x="0" y="0"/>
          <a:chExt cx="0" cy="0"/>
        </a:xfrm>
      </p:grpSpPr>
      <p:sp>
        <p:nvSpPr>
          <p:cNvPr id="981" name="Google Shape;981;p7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Walxaha iyo xuubka unugga (cell membrane)</a:t>
            </a:r>
            <a:endParaRPr/>
          </a:p>
        </p:txBody>
      </p:sp>
      <p:sp>
        <p:nvSpPr>
          <p:cNvPr id="982" name="Google Shape;982;p72"/>
          <p:cNvSpPr txBox="1"/>
          <p:nvPr/>
        </p:nvSpPr>
        <p:spPr>
          <a:xfrm>
            <a:off x="316975" y="835500"/>
            <a:ext cx="7079700" cy="323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Lexend"/>
                <a:cs typeface="Lexend"/>
                <a:sym typeface="Lexend"/>
              </a:rPr>
              <a:t>Xuubka unugga (cell membrane) kuma adka sida qolofka ukunta.</a:t>
            </a:r>
            <a:r>
              <a:rPr lang="en-GB" sz="1800">
                <a:solidFill>
                  <a:schemeClr val="accent4"/>
                </a:solidFill>
                <a:latin typeface="Lexend"/>
                <a:ea typeface="Lexend"/>
                <a:cs typeface="Lexend"/>
                <a:sym typeface="Lexend"/>
              </a:rPr>
              <a:t/>
            </a:r>
            <a:r>
              <a:rPr lang="en-GB" sz="1800">
                <a:latin typeface="Lexend"/>
                <a:ea typeface="Lexend"/>
                <a:cs typeface="Lexend"/>
                <a:sym typeface="Lexend"/>
              </a:rPr>
              <a:t/>
            </a:r>
            <a:endParaRPr sz="2100">
              <a:solidFill>
                <a:srgbClr val="000000"/>
              </a:solidFill>
              <a:latin typeface="Lexend"/>
              <a:ea typeface="Lexend"/>
              <a:cs typeface="Lexend"/>
              <a:sym typeface="Lexend"/>
            </a:endParaRPr>
          </a:p>
        </p:txBody>
      </p:sp>
      <p:sp>
        <p:nvSpPr>
          <p:cNvPr id="983" name="Google Shape;983;p72"/>
          <p:cNvSpPr txBox="1"/>
          <p:nvPr/>
        </p:nvSpPr>
        <p:spPr>
          <a:xfrm>
            <a:off x="316975" y="1454200"/>
            <a:ext cx="5352000" cy="695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Lexend"/>
                <a:cs typeface="Lexend"/>
                <a:sym typeface="Lexend"/>
              </a:rPr>
              <a:t>Waa mid dabacsan, taas oo u oggolaanaysa unugga inuu beddelo cabbirka iyo qaabka haddii loo baahdo.</a:t>
            </a:r>
            <a:endParaRPr sz="2100">
              <a:solidFill>
                <a:srgbClr val="000000"/>
              </a:solidFill>
              <a:latin typeface="Lexend"/>
              <a:ea typeface="Lexend"/>
              <a:cs typeface="Lexend"/>
              <a:sym typeface="Lexend"/>
            </a:endParaRPr>
          </a:p>
        </p:txBody>
      </p:sp>
      <p:sp>
        <p:nvSpPr>
          <p:cNvPr id="984" name="Google Shape;984;p72"/>
          <p:cNvSpPr txBox="1"/>
          <p:nvPr/>
        </p:nvSpPr>
        <p:spPr>
          <a:xfrm>
            <a:off x="316975" y="2444900"/>
            <a:ext cx="4881000" cy="1066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Lexend"/>
                <a:cs typeface="Lexend"/>
                <a:sym typeface="Lexend"/>
              </a:rPr>
              <a:t>Sawirku wuxuu muujinayaa unug yar oo hal unug ah oo loo yaqaan amoeba, oo lagu arkay mikroskoob.</a:t>
            </a:r>
            <a:endParaRPr sz="2100">
              <a:solidFill>
                <a:srgbClr val="000000"/>
              </a:solidFill>
              <a:latin typeface="Lexend"/>
              <a:ea typeface="Lexend"/>
              <a:cs typeface="Lexend"/>
              <a:sym typeface="Lexend"/>
            </a:endParaRPr>
          </a:p>
        </p:txBody>
      </p:sp>
      <p:sp>
        <p:nvSpPr>
          <p:cNvPr id="985" name="Google Shape;985;p72"/>
          <p:cNvSpPr txBox="1"/>
          <p:nvPr/>
        </p:nvSpPr>
        <p:spPr>
          <a:xfrm>
            <a:off x="316975" y="3807300"/>
            <a:ext cx="4772100" cy="695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Lexend"/>
                <a:cs typeface="Lexend"/>
                <a:sym typeface="Lexend"/>
              </a:rPr>
              <a:t>Daawo fiidiyowga si aad u aragto sida unugga amoeba uu u dabacsan yahay.</a:t>
            </a:r>
            <a:r>
              <a:rPr lang="en-GB" sz="1800">
                <a:latin typeface="Lexend"/>
                <a:ea typeface="Lexend"/>
                <a:cs typeface="Lexend"/>
                <a:sym typeface="Lexend"/>
              </a:rPr>
              <a:t/>
            </a:r>
            <a:endParaRPr sz="2100">
              <a:solidFill>
                <a:srgbClr val="000000"/>
              </a:solidFill>
              <a:latin typeface="Lexend"/>
              <a:ea typeface="Lexend"/>
              <a:cs typeface="Lexend"/>
              <a:sym typeface="Lexend"/>
            </a:endParaRPr>
          </a:p>
        </p:txBody>
      </p:sp>
      <p:pic>
        <p:nvPicPr>
          <p:cNvPr id="986" name="Google Shape;986;p72">
            <a:hlinkClick r:id="rId3"/>
          </p:cNvPr>
          <p:cNvPicPr preferRelativeResize="0"/>
          <p:nvPr/>
        </p:nvPicPr>
        <p:blipFill rotWithShape="1">
          <a:blip r:embed="rId4">
            <a:alphaModFix/>
          </a:blip>
          <a:srcRect b="0" l="0" r="0" t="0"/>
          <a:stretch/>
        </p:blipFill>
        <p:spPr>
          <a:xfrm>
            <a:off x="6777350" y="4062325"/>
            <a:ext cx="1133728" cy="515329"/>
          </a:xfrm>
          <a:prstGeom prst="rect">
            <a:avLst/>
          </a:prstGeom>
          <a:noFill/>
          <a:ln>
            <a:noFill/>
          </a:ln>
        </p:spPr>
      </p:pic>
      <p:pic>
        <p:nvPicPr>
          <p:cNvPr id="987" name="Google Shape;987;p72"/>
          <p:cNvPicPr preferRelativeResize="0"/>
          <p:nvPr/>
        </p:nvPicPr>
        <p:blipFill rotWithShape="1">
          <a:blip r:embed="rId5">
            <a:alphaModFix/>
          </a:blip>
          <a:srcRect b="14559" l="16176" r="22549" t="0"/>
          <a:stretch/>
        </p:blipFill>
        <p:spPr>
          <a:xfrm>
            <a:off x="6068075" y="1495075"/>
            <a:ext cx="2657223" cy="2083625"/>
          </a:xfrm>
          <a:prstGeom prst="rect">
            <a:avLst/>
          </a:prstGeom>
          <a:noFill/>
          <a:ln>
            <a:noFill/>
          </a:ln>
        </p:spPr>
      </p:pic>
      <p:sp>
        <p:nvSpPr>
          <p:cNvPr id="988" name="Google Shape;988;p72"/>
          <p:cNvSpPr txBox="1"/>
          <p:nvPr/>
        </p:nvSpPr>
        <p:spPr>
          <a:xfrm>
            <a:off x="230375" y="4925050"/>
            <a:ext cx="6366000" cy="398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200"/>
              </a:spcBef>
              <a:spcAft>
                <a:spcPts val="0"/>
              </a:spcAft>
              <a:buClr>
                <a:schemeClr val="dk1"/>
              </a:buClr>
              <a:buSzPts val="1100"/>
              <a:buFont typeface="Arial"/>
              <a:buNone/>
            </a:pPr>
            <a:r>
              <a:rPr lang="en-GB" sz="1100">
                <a:solidFill>
                  <a:schemeClr val="dk2"/>
                </a:solidFill>
                <a:latin typeface="Lexend"/>
                <a:ea typeface="Lexend"/>
                <a:cs typeface="Lexend"/>
                <a:sym typeface="Lexend"/>
              </a:rPr>
              <a:t>Amoeba mikroskoob hoostiisa, Alexander Klepnev, 2019, shatiyaysan CC BY-4.0</a:t>
            </a:r>
            <a:endParaRPr sz="600">
              <a:solidFill>
                <a:schemeClr val="dk2"/>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2" name="Shape 992"/>
        <p:cNvGrpSpPr/>
        <p:nvPr/>
      </p:nvGrpSpPr>
      <p:grpSpPr>
        <a:xfrm>
          <a:off x="0" y="0"/>
          <a:ext cx="0" cy="0"/>
          <a:chOff x="0" y="0"/>
          <a:chExt cx="0" cy="0"/>
        </a:xfrm>
      </p:grpSpPr>
      <p:sp>
        <p:nvSpPr>
          <p:cNvPr id="993" name="Google Shape;993;p7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Walxaha iyo xuubka unugga (cell membrane)</a:t>
            </a:r>
            <a:endParaRPr/>
          </a:p>
        </p:txBody>
      </p:sp>
      <p:sp>
        <p:nvSpPr>
          <p:cNvPr id="994" name="Google Shape;994;p73"/>
          <p:cNvSpPr txBox="1"/>
          <p:nvPr/>
        </p:nvSpPr>
        <p:spPr>
          <a:xfrm>
            <a:off x="316975" y="759300"/>
            <a:ext cx="70563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Walxaha waa in lagu dhaqaajiyaa unugyada gudaha iyo dibadda.</a:t>
            </a:r>
            <a:r>
              <a:rPr lang="en-GB" sz="1100">
                <a:latin typeface="Lexend"/>
                <a:ea typeface="Lexend"/>
                <a:cs typeface="Lexend"/>
                <a:sym typeface="Lexend"/>
              </a:rPr>
              <a:t/>
            </a:r>
            <a:r>
              <a:rPr lang="en-GB" sz="1100">
                <a:solidFill>
                  <a:srgbClr val="000000"/>
                </a:solidFill>
                <a:latin typeface="Lexend"/>
                <a:ea typeface="Lexend"/>
                <a:cs typeface="Lexend"/>
                <a:sym typeface="Lexend"/>
              </a:rPr>
              <a:t/>
            </a:r>
            <a:r>
              <a:rPr lang="en-GB" sz="1100">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995" name="Google Shape;995;p73"/>
          <p:cNvSpPr/>
          <p:nvPr/>
        </p:nvSpPr>
        <p:spPr>
          <a:xfrm flipH="1" rot="10800000">
            <a:off x="2886451" y="1738365"/>
            <a:ext cx="2187154" cy="1923272"/>
          </a:xfrm>
          <a:custGeom>
            <a:rect b="b" l="l" r="r" t="t"/>
            <a:pathLst>
              <a:path extrusionOk="0" h="92554" w="105038">
                <a:moveTo>
                  <a:pt x="1627" y="44162"/>
                </a:moveTo>
                <a:cubicBezTo>
                  <a:pt x="2931" y="36951"/>
                  <a:pt x="4251" y="27181"/>
                  <a:pt x="9019" y="20884"/>
                </a:cubicBezTo>
                <a:cubicBezTo>
                  <a:pt x="13787" y="14588"/>
                  <a:pt x="22064" y="9830"/>
                  <a:pt x="30233" y="6383"/>
                </a:cubicBezTo>
                <a:cubicBezTo>
                  <a:pt x="38403" y="2937"/>
                  <a:pt x="49366" y="778"/>
                  <a:pt x="58036" y="205"/>
                </a:cubicBezTo>
                <a:cubicBezTo>
                  <a:pt x="66706" y="-368"/>
                  <a:pt x="75541" y="171"/>
                  <a:pt x="82255" y="2944"/>
                </a:cubicBezTo>
                <a:cubicBezTo>
                  <a:pt x="88969" y="5717"/>
                  <a:pt x="94561" y="11594"/>
                  <a:pt x="98319" y="16845"/>
                </a:cubicBezTo>
                <a:cubicBezTo>
                  <a:pt x="102078" y="22097"/>
                  <a:pt x="104085" y="26833"/>
                  <a:pt x="104806" y="34453"/>
                </a:cubicBezTo>
                <a:cubicBezTo>
                  <a:pt x="105527" y="42073"/>
                  <a:pt x="104497" y="54276"/>
                  <a:pt x="102643" y="62565"/>
                </a:cubicBezTo>
                <a:cubicBezTo>
                  <a:pt x="100790" y="70854"/>
                  <a:pt x="99194" y="79298"/>
                  <a:pt x="93685" y="84189"/>
                </a:cubicBezTo>
                <a:cubicBezTo>
                  <a:pt x="88176" y="89080"/>
                  <a:pt x="77642" y="90824"/>
                  <a:pt x="69589" y="91912"/>
                </a:cubicBezTo>
                <a:cubicBezTo>
                  <a:pt x="61537" y="93000"/>
                  <a:pt x="54452" y="92771"/>
                  <a:pt x="45370" y="90718"/>
                </a:cubicBezTo>
                <a:cubicBezTo>
                  <a:pt x="36288" y="88666"/>
                  <a:pt x="22459" y="84025"/>
                  <a:pt x="15096" y="79597"/>
                </a:cubicBezTo>
                <a:cubicBezTo>
                  <a:pt x="7733" y="75169"/>
                  <a:pt x="3439" y="70057"/>
                  <a:pt x="1194" y="64151"/>
                </a:cubicBezTo>
                <a:cubicBezTo>
                  <a:pt x="-1051" y="58245"/>
                  <a:pt x="323" y="51373"/>
                  <a:pt x="1627" y="44162"/>
                </a:cubicBezTo>
                <a:close/>
              </a:path>
            </a:pathLst>
          </a:custGeom>
          <a:solidFill>
            <a:srgbClr val="F0F0F0"/>
          </a:solidFill>
          <a:ln cap="flat" cmpd="sng" w="19050">
            <a:solidFill>
              <a:srgbClr val="BF9000"/>
            </a:solidFill>
            <a:prstDash val="solid"/>
            <a:round/>
            <a:headEnd len="med" w="med" type="none"/>
            <a:tailEnd len="med" w="med" type="none"/>
          </a:ln>
        </p:spPr>
        <p:txBody>
          <a:bodyPr wrap="square">
            <a:normAutofit/>
          </a:bodyPr>
          <a:p/>
        </p:txBody>
      </p:sp>
      <p:sp>
        <p:nvSpPr>
          <p:cNvPr id="996" name="Google Shape;996;p73"/>
          <p:cNvSpPr/>
          <p:nvPr/>
        </p:nvSpPr>
        <p:spPr>
          <a:xfrm flipH="1" rot="9662551">
            <a:off x="4201842" y="2671867"/>
            <a:ext cx="707368" cy="706145"/>
          </a:xfrm>
          <a:prstGeom prst="ellipse">
            <a:avLst/>
          </a:prstGeom>
          <a:solidFill>
            <a:srgbClr val="595959"/>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997" name="Google Shape;997;p73"/>
          <p:cNvGrpSpPr/>
          <p:nvPr/>
        </p:nvGrpSpPr>
        <p:grpSpPr>
          <a:xfrm flipH="1" rot="9662178">
            <a:off x="3781920" y="2671729"/>
            <a:ext cx="338740" cy="211502"/>
            <a:chOff x="2824575" y="3282450"/>
            <a:chExt cx="406800" cy="254400"/>
          </a:xfrm>
        </p:grpSpPr>
        <p:sp>
          <p:nvSpPr>
            <p:cNvPr id="998" name="Google Shape;998;p73"/>
            <p:cNvSpPr/>
            <p:nvPr/>
          </p:nvSpPr>
          <p:spPr>
            <a:xfrm>
              <a:off x="28245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99" name="Google Shape;999;p73"/>
            <p:cNvSpPr/>
            <p:nvPr/>
          </p:nvSpPr>
          <p:spPr>
            <a:xfrm>
              <a:off x="2900775" y="35110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00" name="Google Shape;1000;p73"/>
            <p:cNvSpPr/>
            <p:nvPr/>
          </p:nvSpPr>
          <p:spPr>
            <a:xfrm>
              <a:off x="29769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01" name="Google Shape;1001;p73"/>
            <p:cNvSpPr/>
            <p:nvPr/>
          </p:nvSpPr>
          <p:spPr>
            <a:xfrm>
              <a:off x="29007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02" name="Google Shape;1002;p73"/>
            <p:cNvSpPr/>
            <p:nvPr/>
          </p:nvSpPr>
          <p:spPr>
            <a:xfrm>
              <a:off x="30531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03" name="Google Shape;1003;p73"/>
            <p:cNvSpPr/>
            <p:nvPr/>
          </p:nvSpPr>
          <p:spPr>
            <a:xfrm>
              <a:off x="30531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04" name="Google Shape;1004;p73"/>
            <p:cNvSpPr/>
            <p:nvPr/>
          </p:nvSpPr>
          <p:spPr>
            <a:xfrm>
              <a:off x="3129375" y="33586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05" name="Google Shape;1005;p73"/>
            <p:cNvSpPr/>
            <p:nvPr/>
          </p:nvSpPr>
          <p:spPr>
            <a:xfrm>
              <a:off x="3205575" y="35110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06" name="Google Shape;1006;p73"/>
            <p:cNvSpPr/>
            <p:nvPr/>
          </p:nvSpPr>
          <p:spPr>
            <a:xfrm>
              <a:off x="32055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007" name="Google Shape;1007;p73"/>
          <p:cNvGrpSpPr/>
          <p:nvPr/>
        </p:nvGrpSpPr>
        <p:grpSpPr>
          <a:xfrm flipH="1" rot="7648975">
            <a:off x="3692989" y="1972328"/>
            <a:ext cx="296692" cy="359332"/>
            <a:chOff x="3491884" y="4069739"/>
            <a:chExt cx="356666" cy="431748"/>
          </a:xfrm>
        </p:grpSpPr>
        <p:sp>
          <p:nvSpPr>
            <p:cNvPr id="1008" name="Google Shape;1008;p73"/>
            <p:cNvSpPr/>
            <p:nvPr/>
          </p:nvSpPr>
          <p:spPr>
            <a:xfrm rot="7620152">
              <a:off x="3788525" y="407492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09" name="Google Shape;1009;p73"/>
            <p:cNvSpPr/>
            <p:nvPr/>
          </p:nvSpPr>
          <p:spPr>
            <a:xfrm rot="7620152">
              <a:off x="3681736" y="4089387"/>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10" name="Google Shape;1010;p73"/>
            <p:cNvSpPr/>
            <p:nvPr/>
          </p:nvSpPr>
          <p:spPr>
            <a:xfrm rot="7620152">
              <a:off x="3817440" y="428850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11" name="Google Shape;1011;p73"/>
            <p:cNvSpPr/>
            <p:nvPr/>
          </p:nvSpPr>
          <p:spPr>
            <a:xfrm rot="7620152">
              <a:off x="3742359" y="4135552"/>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12" name="Google Shape;1012;p73"/>
            <p:cNvSpPr/>
            <p:nvPr/>
          </p:nvSpPr>
          <p:spPr>
            <a:xfrm rot="7620152">
              <a:off x="3650028" y="425679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13" name="Google Shape;1013;p73"/>
            <p:cNvSpPr/>
            <p:nvPr/>
          </p:nvSpPr>
          <p:spPr>
            <a:xfrm rot="7620152">
              <a:off x="3771275" y="434913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14" name="Google Shape;1014;p73"/>
            <p:cNvSpPr/>
            <p:nvPr/>
          </p:nvSpPr>
          <p:spPr>
            <a:xfrm rot="7620152">
              <a:off x="3664486" y="4363588"/>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15" name="Google Shape;1015;p73"/>
            <p:cNvSpPr/>
            <p:nvPr/>
          </p:nvSpPr>
          <p:spPr>
            <a:xfrm rot="7620152">
              <a:off x="3497074" y="433188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16" name="Google Shape;1016;p73"/>
            <p:cNvSpPr/>
            <p:nvPr/>
          </p:nvSpPr>
          <p:spPr>
            <a:xfrm rot="7620152">
              <a:off x="3678944" y="447037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017" name="Google Shape;1017;p73"/>
          <p:cNvGrpSpPr/>
          <p:nvPr/>
        </p:nvGrpSpPr>
        <p:grpSpPr>
          <a:xfrm flipH="1" rot="4505873">
            <a:off x="4138163" y="2207002"/>
            <a:ext cx="296519" cy="359562"/>
            <a:chOff x="3491884" y="4069739"/>
            <a:chExt cx="356666" cy="431748"/>
          </a:xfrm>
        </p:grpSpPr>
        <p:sp>
          <p:nvSpPr>
            <p:cNvPr id="1018" name="Google Shape;1018;p73"/>
            <p:cNvSpPr/>
            <p:nvPr/>
          </p:nvSpPr>
          <p:spPr>
            <a:xfrm rot="7620152">
              <a:off x="3788525" y="407492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19" name="Google Shape;1019;p73"/>
            <p:cNvSpPr/>
            <p:nvPr/>
          </p:nvSpPr>
          <p:spPr>
            <a:xfrm rot="7620152">
              <a:off x="3681736" y="4089387"/>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20" name="Google Shape;1020;p73"/>
            <p:cNvSpPr/>
            <p:nvPr/>
          </p:nvSpPr>
          <p:spPr>
            <a:xfrm rot="7620152">
              <a:off x="3817440" y="428850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21" name="Google Shape;1021;p73"/>
            <p:cNvSpPr/>
            <p:nvPr/>
          </p:nvSpPr>
          <p:spPr>
            <a:xfrm rot="7620152">
              <a:off x="3742359" y="4135552"/>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22" name="Google Shape;1022;p73"/>
            <p:cNvSpPr/>
            <p:nvPr/>
          </p:nvSpPr>
          <p:spPr>
            <a:xfrm rot="7620152">
              <a:off x="3650028" y="425679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23" name="Google Shape;1023;p73"/>
            <p:cNvSpPr/>
            <p:nvPr/>
          </p:nvSpPr>
          <p:spPr>
            <a:xfrm rot="7620152">
              <a:off x="3771275" y="434913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24" name="Google Shape;1024;p73"/>
            <p:cNvSpPr/>
            <p:nvPr/>
          </p:nvSpPr>
          <p:spPr>
            <a:xfrm rot="7620152">
              <a:off x="3664486" y="4363588"/>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25" name="Google Shape;1025;p73"/>
            <p:cNvSpPr/>
            <p:nvPr/>
          </p:nvSpPr>
          <p:spPr>
            <a:xfrm rot="7620152">
              <a:off x="3497074" y="433188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26" name="Google Shape;1026;p73"/>
            <p:cNvSpPr/>
            <p:nvPr/>
          </p:nvSpPr>
          <p:spPr>
            <a:xfrm rot="7620152">
              <a:off x="3678944" y="447037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027" name="Google Shape;1027;p73"/>
          <p:cNvGrpSpPr/>
          <p:nvPr/>
        </p:nvGrpSpPr>
        <p:grpSpPr>
          <a:xfrm flipH="1" rot="3244929">
            <a:off x="3325243" y="3046780"/>
            <a:ext cx="348772" cy="239675"/>
            <a:chOff x="5880900" y="1005490"/>
            <a:chExt cx="2211875" cy="1517650"/>
          </a:xfrm>
        </p:grpSpPr>
        <p:sp>
          <p:nvSpPr>
            <p:cNvPr id="1028" name="Google Shape;1028;p73"/>
            <p:cNvSpPr/>
            <p:nvPr/>
          </p:nvSpPr>
          <p:spPr>
            <a:xfrm>
              <a:off x="5880900" y="1005490"/>
              <a:ext cx="2211875" cy="1517650"/>
            </a:xfrm>
            <a:custGeom>
              <a:rect b="b" l="l" r="r" t="t"/>
              <a:pathLst>
                <a:path extrusionOk="0" h="60706" w="88475">
                  <a:moveTo>
                    <a:pt x="1067" y="12030"/>
                  </a:moveTo>
                  <a:cubicBezTo>
                    <a:pt x="2619" y="8869"/>
                    <a:pt x="5952" y="3697"/>
                    <a:pt x="9860" y="1858"/>
                  </a:cubicBezTo>
                  <a:cubicBezTo>
                    <a:pt x="13768" y="19"/>
                    <a:pt x="19945" y="-785"/>
                    <a:pt x="24513" y="996"/>
                  </a:cubicBezTo>
                  <a:cubicBezTo>
                    <a:pt x="29082" y="2778"/>
                    <a:pt x="33507" y="9501"/>
                    <a:pt x="37271" y="12547"/>
                  </a:cubicBezTo>
                  <a:cubicBezTo>
                    <a:pt x="41035" y="15593"/>
                    <a:pt x="43420" y="17604"/>
                    <a:pt x="47098" y="19270"/>
                  </a:cubicBezTo>
                  <a:cubicBezTo>
                    <a:pt x="50776" y="20937"/>
                    <a:pt x="55287" y="21770"/>
                    <a:pt x="59338" y="22546"/>
                  </a:cubicBezTo>
                  <a:cubicBezTo>
                    <a:pt x="63389" y="23322"/>
                    <a:pt x="67441" y="23063"/>
                    <a:pt x="71406" y="23925"/>
                  </a:cubicBezTo>
                  <a:cubicBezTo>
                    <a:pt x="75371" y="24787"/>
                    <a:pt x="80285" y="25046"/>
                    <a:pt x="83129" y="27718"/>
                  </a:cubicBezTo>
                  <a:cubicBezTo>
                    <a:pt x="85974" y="30390"/>
                    <a:pt x="88559" y="35706"/>
                    <a:pt x="88473" y="39958"/>
                  </a:cubicBezTo>
                  <a:cubicBezTo>
                    <a:pt x="88387" y="44211"/>
                    <a:pt x="85830" y="49986"/>
                    <a:pt x="82612" y="53233"/>
                  </a:cubicBezTo>
                  <a:cubicBezTo>
                    <a:pt x="79394" y="56480"/>
                    <a:pt x="73675" y="58204"/>
                    <a:pt x="69164" y="59439"/>
                  </a:cubicBezTo>
                  <a:cubicBezTo>
                    <a:pt x="64653" y="60675"/>
                    <a:pt x="60056" y="60818"/>
                    <a:pt x="55545" y="60646"/>
                  </a:cubicBezTo>
                  <a:cubicBezTo>
                    <a:pt x="51034" y="60474"/>
                    <a:pt x="46609" y="59727"/>
                    <a:pt x="42098" y="58405"/>
                  </a:cubicBezTo>
                  <a:cubicBezTo>
                    <a:pt x="37587" y="57083"/>
                    <a:pt x="32961" y="55158"/>
                    <a:pt x="28479" y="52716"/>
                  </a:cubicBezTo>
                  <a:cubicBezTo>
                    <a:pt x="23997" y="50274"/>
                    <a:pt x="19169" y="47257"/>
                    <a:pt x="15204" y="43751"/>
                  </a:cubicBezTo>
                  <a:cubicBezTo>
                    <a:pt x="11239" y="40246"/>
                    <a:pt x="7130" y="35505"/>
                    <a:pt x="4688" y="31683"/>
                  </a:cubicBezTo>
                  <a:cubicBezTo>
                    <a:pt x="2246" y="27862"/>
                    <a:pt x="1154" y="24098"/>
                    <a:pt x="550" y="20822"/>
                  </a:cubicBezTo>
                  <a:cubicBezTo>
                    <a:pt x="-53" y="17547"/>
                    <a:pt x="-485" y="15191"/>
                    <a:pt x="1067" y="12030"/>
                  </a:cubicBezTo>
                  <a:close/>
                </a:path>
              </a:pathLst>
            </a:custGeom>
            <a:solidFill>
              <a:srgbClr val="DD7E6B"/>
            </a:solidFill>
            <a:ln cap="flat" cmpd="sng" w="9525">
              <a:solidFill>
                <a:srgbClr val="660000"/>
              </a:solidFill>
              <a:prstDash val="solid"/>
              <a:round/>
              <a:headEnd len="med" w="med" type="none"/>
              <a:tailEnd len="med" w="med" type="none"/>
            </a:ln>
          </p:spPr>
          <p:txBody>
            <a:bodyPr/>
            <a:p/>
          </p:txBody>
        </p:sp>
        <p:sp>
          <p:nvSpPr>
            <p:cNvPr id="1029" name="Google Shape;1029;p73"/>
            <p:cNvSpPr/>
            <p:nvPr/>
          </p:nvSpPr>
          <p:spPr>
            <a:xfrm>
              <a:off x="5984008" y="1124569"/>
              <a:ext cx="1975150" cy="1287500"/>
            </a:xfrm>
            <a:custGeom>
              <a:rect b="b" l="l" r="r" t="t"/>
              <a:pathLst>
                <a:path extrusionOk="0" h="51500" w="79006">
                  <a:moveTo>
                    <a:pt x="219" y="10887"/>
                  </a:moveTo>
                  <a:cubicBezTo>
                    <a:pt x="1282" y="8445"/>
                    <a:pt x="7173" y="2267"/>
                    <a:pt x="9701" y="715"/>
                  </a:cubicBezTo>
                  <a:cubicBezTo>
                    <a:pt x="12230" y="-837"/>
                    <a:pt x="14701" y="456"/>
                    <a:pt x="15390" y="1577"/>
                  </a:cubicBezTo>
                  <a:cubicBezTo>
                    <a:pt x="16080" y="2698"/>
                    <a:pt x="13580" y="6089"/>
                    <a:pt x="13838" y="7439"/>
                  </a:cubicBezTo>
                  <a:cubicBezTo>
                    <a:pt x="14097" y="8790"/>
                    <a:pt x="15677" y="10341"/>
                    <a:pt x="16941" y="9680"/>
                  </a:cubicBezTo>
                  <a:cubicBezTo>
                    <a:pt x="18205" y="9019"/>
                    <a:pt x="19298" y="3158"/>
                    <a:pt x="21424" y="3474"/>
                  </a:cubicBezTo>
                  <a:cubicBezTo>
                    <a:pt x="23550" y="3790"/>
                    <a:pt x="28262" y="9393"/>
                    <a:pt x="29699" y="11577"/>
                  </a:cubicBezTo>
                  <a:cubicBezTo>
                    <a:pt x="31136" y="13761"/>
                    <a:pt x="30303" y="14881"/>
                    <a:pt x="30044" y="16576"/>
                  </a:cubicBezTo>
                  <a:cubicBezTo>
                    <a:pt x="29785" y="18271"/>
                    <a:pt x="28291" y="20225"/>
                    <a:pt x="28147" y="21748"/>
                  </a:cubicBezTo>
                  <a:cubicBezTo>
                    <a:pt x="28003" y="23271"/>
                    <a:pt x="28435" y="25282"/>
                    <a:pt x="29182" y="25713"/>
                  </a:cubicBezTo>
                  <a:cubicBezTo>
                    <a:pt x="29929" y="26144"/>
                    <a:pt x="31682" y="25368"/>
                    <a:pt x="32630" y="24334"/>
                  </a:cubicBezTo>
                  <a:cubicBezTo>
                    <a:pt x="33578" y="23300"/>
                    <a:pt x="33205" y="20455"/>
                    <a:pt x="34871" y="19507"/>
                  </a:cubicBezTo>
                  <a:cubicBezTo>
                    <a:pt x="36538" y="18559"/>
                    <a:pt x="40560" y="17812"/>
                    <a:pt x="42629" y="18645"/>
                  </a:cubicBezTo>
                  <a:cubicBezTo>
                    <a:pt x="44698" y="19478"/>
                    <a:pt x="46651" y="23012"/>
                    <a:pt x="47283" y="24506"/>
                  </a:cubicBezTo>
                  <a:cubicBezTo>
                    <a:pt x="47915" y="26000"/>
                    <a:pt x="46392" y="26518"/>
                    <a:pt x="46421" y="27610"/>
                  </a:cubicBezTo>
                  <a:cubicBezTo>
                    <a:pt x="46450" y="28702"/>
                    <a:pt x="46795" y="30656"/>
                    <a:pt x="47456" y="31058"/>
                  </a:cubicBezTo>
                  <a:cubicBezTo>
                    <a:pt x="48117" y="31460"/>
                    <a:pt x="49525" y="30914"/>
                    <a:pt x="50387" y="30023"/>
                  </a:cubicBezTo>
                  <a:cubicBezTo>
                    <a:pt x="51249" y="29132"/>
                    <a:pt x="50962" y="26891"/>
                    <a:pt x="52628" y="25713"/>
                  </a:cubicBezTo>
                  <a:cubicBezTo>
                    <a:pt x="54295" y="24535"/>
                    <a:pt x="57973" y="22811"/>
                    <a:pt x="60386" y="22955"/>
                  </a:cubicBezTo>
                  <a:cubicBezTo>
                    <a:pt x="62800" y="23099"/>
                    <a:pt x="66190" y="25225"/>
                    <a:pt x="67109" y="26575"/>
                  </a:cubicBezTo>
                  <a:cubicBezTo>
                    <a:pt x="68028" y="27926"/>
                    <a:pt x="65902" y="29966"/>
                    <a:pt x="65902" y="31058"/>
                  </a:cubicBezTo>
                  <a:cubicBezTo>
                    <a:pt x="65902" y="32150"/>
                    <a:pt x="66477" y="32954"/>
                    <a:pt x="67109" y="33126"/>
                  </a:cubicBezTo>
                  <a:cubicBezTo>
                    <a:pt x="67741" y="33298"/>
                    <a:pt x="68891" y="32925"/>
                    <a:pt x="69695" y="32092"/>
                  </a:cubicBezTo>
                  <a:cubicBezTo>
                    <a:pt x="70500" y="31259"/>
                    <a:pt x="70930" y="28932"/>
                    <a:pt x="71936" y="28127"/>
                  </a:cubicBezTo>
                  <a:cubicBezTo>
                    <a:pt x="72942" y="27323"/>
                    <a:pt x="74551" y="25972"/>
                    <a:pt x="75729" y="27265"/>
                  </a:cubicBezTo>
                  <a:cubicBezTo>
                    <a:pt x="76907" y="28558"/>
                    <a:pt x="78948" y="33069"/>
                    <a:pt x="79005" y="35885"/>
                  </a:cubicBezTo>
                  <a:cubicBezTo>
                    <a:pt x="79063" y="38701"/>
                    <a:pt x="77281" y="42609"/>
                    <a:pt x="76074" y="44160"/>
                  </a:cubicBezTo>
                  <a:cubicBezTo>
                    <a:pt x="74867" y="45712"/>
                    <a:pt x="72741" y="45654"/>
                    <a:pt x="71764" y="45194"/>
                  </a:cubicBezTo>
                  <a:cubicBezTo>
                    <a:pt x="70787" y="44734"/>
                    <a:pt x="70844" y="42091"/>
                    <a:pt x="70212" y="41401"/>
                  </a:cubicBezTo>
                  <a:cubicBezTo>
                    <a:pt x="69580" y="40712"/>
                    <a:pt x="68603" y="40798"/>
                    <a:pt x="67971" y="41057"/>
                  </a:cubicBezTo>
                  <a:cubicBezTo>
                    <a:pt x="67339" y="41316"/>
                    <a:pt x="66679" y="41890"/>
                    <a:pt x="66420" y="42953"/>
                  </a:cubicBezTo>
                  <a:cubicBezTo>
                    <a:pt x="66162" y="44016"/>
                    <a:pt x="66966" y="46113"/>
                    <a:pt x="66420" y="47435"/>
                  </a:cubicBezTo>
                  <a:cubicBezTo>
                    <a:pt x="65874" y="48757"/>
                    <a:pt x="64667" y="50251"/>
                    <a:pt x="63144" y="50883"/>
                  </a:cubicBezTo>
                  <a:cubicBezTo>
                    <a:pt x="61621" y="51515"/>
                    <a:pt x="58835" y="51716"/>
                    <a:pt x="57283" y="51228"/>
                  </a:cubicBezTo>
                  <a:cubicBezTo>
                    <a:pt x="55732" y="50740"/>
                    <a:pt x="54324" y="49505"/>
                    <a:pt x="53835" y="47953"/>
                  </a:cubicBezTo>
                  <a:cubicBezTo>
                    <a:pt x="53347" y="46402"/>
                    <a:pt x="54611" y="43298"/>
                    <a:pt x="54352" y="41919"/>
                  </a:cubicBezTo>
                  <a:cubicBezTo>
                    <a:pt x="54093" y="40540"/>
                    <a:pt x="53059" y="39735"/>
                    <a:pt x="52283" y="39677"/>
                  </a:cubicBezTo>
                  <a:cubicBezTo>
                    <a:pt x="51507" y="39620"/>
                    <a:pt x="50243" y="40367"/>
                    <a:pt x="49697" y="41574"/>
                  </a:cubicBezTo>
                  <a:cubicBezTo>
                    <a:pt x="49151" y="42781"/>
                    <a:pt x="49783" y="45539"/>
                    <a:pt x="49007" y="46918"/>
                  </a:cubicBezTo>
                  <a:cubicBezTo>
                    <a:pt x="48231" y="48297"/>
                    <a:pt x="47628" y="49849"/>
                    <a:pt x="45042" y="49849"/>
                  </a:cubicBezTo>
                  <a:cubicBezTo>
                    <a:pt x="42456" y="49849"/>
                    <a:pt x="35791" y="48154"/>
                    <a:pt x="33492" y="46918"/>
                  </a:cubicBezTo>
                  <a:cubicBezTo>
                    <a:pt x="31193" y="45683"/>
                    <a:pt x="31365" y="43787"/>
                    <a:pt x="31250" y="42436"/>
                  </a:cubicBezTo>
                  <a:cubicBezTo>
                    <a:pt x="31135" y="41086"/>
                    <a:pt x="32687" y="39821"/>
                    <a:pt x="32802" y="38815"/>
                  </a:cubicBezTo>
                  <a:cubicBezTo>
                    <a:pt x="32917" y="37809"/>
                    <a:pt x="32515" y="36747"/>
                    <a:pt x="31940" y="36402"/>
                  </a:cubicBezTo>
                  <a:cubicBezTo>
                    <a:pt x="31365" y="36057"/>
                    <a:pt x="30245" y="36000"/>
                    <a:pt x="29354" y="36747"/>
                  </a:cubicBezTo>
                  <a:cubicBezTo>
                    <a:pt x="28463" y="37494"/>
                    <a:pt x="27889" y="40195"/>
                    <a:pt x="26596" y="40884"/>
                  </a:cubicBezTo>
                  <a:cubicBezTo>
                    <a:pt x="25303" y="41574"/>
                    <a:pt x="23550" y="41631"/>
                    <a:pt x="21596" y="40884"/>
                  </a:cubicBezTo>
                  <a:cubicBezTo>
                    <a:pt x="19642" y="40137"/>
                    <a:pt x="16224" y="38040"/>
                    <a:pt x="14873" y="36402"/>
                  </a:cubicBezTo>
                  <a:cubicBezTo>
                    <a:pt x="13523" y="34764"/>
                    <a:pt x="13263" y="32696"/>
                    <a:pt x="13493" y="31058"/>
                  </a:cubicBezTo>
                  <a:cubicBezTo>
                    <a:pt x="13723" y="29420"/>
                    <a:pt x="15821" y="27753"/>
                    <a:pt x="16252" y="26575"/>
                  </a:cubicBezTo>
                  <a:cubicBezTo>
                    <a:pt x="16683" y="25397"/>
                    <a:pt x="16539" y="24420"/>
                    <a:pt x="16079" y="23989"/>
                  </a:cubicBezTo>
                  <a:cubicBezTo>
                    <a:pt x="15619" y="23558"/>
                    <a:pt x="14470" y="23501"/>
                    <a:pt x="13493" y="23989"/>
                  </a:cubicBezTo>
                  <a:cubicBezTo>
                    <a:pt x="12516" y="24478"/>
                    <a:pt x="11568" y="26345"/>
                    <a:pt x="10218" y="26920"/>
                  </a:cubicBezTo>
                  <a:cubicBezTo>
                    <a:pt x="8868" y="27495"/>
                    <a:pt x="6512" y="27782"/>
                    <a:pt x="5391" y="27437"/>
                  </a:cubicBezTo>
                  <a:cubicBezTo>
                    <a:pt x="4270" y="27092"/>
                    <a:pt x="3695" y="26029"/>
                    <a:pt x="3494" y="24851"/>
                  </a:cubicBezTo>
                  <a:cubicBezTo>
                    <a:pt x="3293" y="23673"/>
                    <a:pt x="3293" y="21490"/>
                    <a:pt x="4184" y="20369"/>
                  </a:cubicBezTo>
                  <a:cubicBezTo>
                    <a:pt x="5075" y="19249"/>
                    <a:pt x="8006" y="18933"/>
                    <a:pt x="8839" y="18128"/>
                  </a:cubicBezTo>
                  <a:cubicBezTo>
                    <a:pt x="9672" y="17324"/>
                    <a:pt x="9557" y="16146"/>
                    <a:pt x="9183" y="15542"/>
                  </a:cubicBezTo>
                  <a:cubicBezTo>
                    <a:pt x="8810" y="14939"/>
                    <a:pt x="7575" y="14536"/>
                    <a:pt x="6598" y="14507"/>
                  </a:cubicBezTo>
                  <a:cubicBezTo>
                    <a:pt x="5621" y="14478"/>
                    <a:pt x="4385" y="15972"/>
                    <a:pt x="3322" y="15369"/>
                  </a:cubicBezTo>
                  <a:cubicBezTo>
                    <a:pt x="2259" y="14766"/>
                    <a:pt x="-844" y="13329"/>
                    <a:pt x="219" y="10887"/>
                  </a:cubicBezTo>
                  <a:close/>
                </a:path>
              </a:pathLst>
            </a:custGeom>
            <a:solidFill>
              <a:srgbClr val="F0F0F0"/>
            </a:solidFill>
            <a:ln cap="flat" cmpd="sng" w="9525">
              <a:solidFill>
                <a:srgbClr val="660000"/>
              </a:solidFill>
              <a:prstDash val="solid"/>
              <a:round/>
              <a:headEnd len="med" w="med" type="none"/>
              <a:tailEnd len="med" w="med" type="none"/>
            </a:ln>
          </p:spPr>
          <p:txBody>
            <a:bodyPr/>
            <a:p/>
          </p:txBody>
        </p:sp>
      </p:grpSp>
      <p:grpSp>
        <p:nvGrpSpPr>
          <p:cNvPr id="1030" name="Google Shape;1030;p73"/>
          <p:cNvGrpSpPr/>
          <p:nvPr/>
        </p:nvGrpSpPr>
        <p:grpSpPr>
          <a:xfrm flipH="1" rot="9414662">
            <a:off x="3003202" y="2368325"/>
            <a:ext cx="349131" cy="239392"/>
            <a:chOff x="5880900" y="1005490"/>
            <a:chExt cx="2211875" cy="1517650"/>
          </a:xfrm>
        </p:grpSpPr>
        <p:sp>
          <p:nvSpPr>
            <p:cNvPr id="1031" name="Google Shape;1031;p73"/>
            <p:cNvSpPr/>
            <p:nvPr/>
          </p:nvSpPr>
          <p:spPr>
            <a:xfrm>
              <a:off x="5880900" y="1005490"/>
              <a:ext cx="2211875" cy="1517650"/>
            </a:xfrm>
            <a:custGeom>
              <a:rect b="b" l="l" r="r" t="t"/>
              <a:pathLst>
                <a:path extrusionOk="0" h="60706" w="88475">
                  <a:moveTo>
                    <a:pt x="1067" y="12030"/>
                  </a:moveTo>
                  <a:cubicBezTo>
                    <a:pt x="2619" y="8869"/>
                    <a:pt x="5952" y="3697"/>
                    <a:pt x="9860" y="1858"/>
                  </a:cubicBezTo>
                  <a:cubicBezTo>
                    <a:pt x="13768" y="19"/>
                    <a:pt x="19945" y="-785"/>
                    <a:pt x="24513" y="996"/>
                  </a:cubicBezTo>
                  <a:cubicBezTo>
                    <a:pt x="29082" y="2778"/>
                    <a:pt x="33507" y="9501"/>
                    <a:pt x="37271" y="12547"/>
                  </a:cubicBezTo>
                  <a:cubicBezTo>
                    <a:pt x="41035" y="15593"/>
                    <a:pt x="43420" y="17604"/>
                    <a:pt x="47098" y="19270"/>
                  </a:cubicBezTo>
                  <a:cubicBezTo>
                    <a:pt x="50776" y="20937"/>
                    <a:pt x="55287" y="21770"/>
                    <a:pt x="59338" y="22546"/>
                  </a:cubicBezTo>
                  <a:cubicBezTo>
                    <a:pt x="63389" y="23322"/>
                    <a:pt x="67441" y="23063"/>
                    <a:pt x="71406" y="23925"/>
                  </a:cubicBezTo>
                  <a:cubicBezTo>
                    <a:pt x="75371" y="24787"/>
                    <a:pt x="80285" y="25046"/>
                    <a:pt x="83129" y="27718"/>
                  </a:cubicBezTo>
                  <a:cubicBezTo>
                    <a:pt x="85974" y="30390"/>
                    <a:pt x="88559" y="35706"/>
                    <a:pt x="88473" y="39958"/>
                  </a:cubicBezTo>
                  <a:cubicBezTo>
                    <a:pt x="88387" y="44211"/>
                    <a:pt x="85830" y="49986"/>
                    <a:pt x="82612" y="53233"/>
                  </a:cubicBezTo>
                  <a:cubicBezTo>
                    <a:pt x="79394" y="56480"/>
                    <a:pt x="73675" y="58204"/>
                    <a:pt x="69164" y="59439"/>
                  </a:cubicBezTo>
                  <a:cubicBezTo>
                    <a:pt x="64653" y="60675"/>
                    <a:pt x="60056" y="60818"/>
                    <a:pt x="55545" y="60646"/>
                  </a:cubicBezTo>
                  <a:cubicBezTo>
                    <a:pt x="51034" y="60474"/>
                    <a:pt x="46609" y="59727"/>
                    <a:pt x="42098" y="58405"/>
                  </a:cubicBezTo>
                  <a:cubicBezTo>
                    <a:pt x="37587" y="57083"/>
                    <a:pt x="32961" y="55158"/>
                    <a:pt x="28479" y="52716"/>
                  </a:cubicBezTo>
                  <a:cubicBezTo>
                    <a:pt x="23997" y="50274"/>
                    <a:pt x="19169" y="47257"/>
                    <a:pt x="15204" y="43751"/>
                  </a:cubicBezTo>
                  <a:cubicBezTo>
                    <a:pt x="11239" y="40246"/>
                    <a:pt x="7130" y="35505"/>
                    <a:pt x="4688" y="31683"/>
                  </a:cubicBezTo>
                  <a:cubicBezTo>
                    <a:pt x="2246" y="27862"/>
                    <a:pt x="1154" y="24098"/>
                    <a:pt x="550" y="20822"/>
                  </a:cubicBezTo>
                  <a:cubicBezTo>
                    <a:pt x="-53" y="17547"/>
                    <a:pt x="-485" y="15191"/>
                    <a:pt x="1067" y="12030"/>
                  </a:cubicBezTo>
                  <a:close/>
                </a:path>
              </a:pathLst>
            </a:custGeom>
            <a:solidFill>
              <a:srgbClr val="DD7E6B"/>
            </a:solidFill>
            <a:ln cap="flat" cmpd="sng" w="9525">
              <a:solidFill>
                <a:srgbClr val="660000"/>
              </a:solidFill>
              <a:prstDash val="solid"/>
              <a:round/>
              <a:headEnd len="med" w="med" type="none"/>
              <a:tailEnd len="med" w="med" type="none"/>
            </a:ln>
          </p:spPr>
          <p:txBody>
            <a:bodyPr/>
            <a:p/>
          </p:txBody>
        </p:sp>
        <p:sp>
          <p:nvSpPr>
            <p:cNvPr id="1032" name="Google Shape;1032;p73"/>
            <p:cNvSpPr/>
            <p:nvPr/>
          </p:nvSpPr>
          <p:spPr>
            <a:xfrm>
              <a:off x="5984008" y="1124569"/>
              <a:ext cx="1975150" cy="1287500"/>
            </a:xfrm>
            <a:custGeom>
              <a:rect b="b" l="l" r="r" t="t"/>
              <a:pathLst>
                <a:path extrusionOk="0" h="51500" w="79006">
                  <a:moveTo>
                    <a:pt x="219" y="10887"/>
                  </a:moveTo>
                  <a:cubicBezTo>
                    <a:pt x="1282" y="8445"/>
                    <a:pt x="7173" y="2267"/>
                    <a:pt x="9701" y="715"/>
                  </a:cubicBezTo>
                  <a:cubicBezTo>
                    <a:pt x="12230" y="-837"/>
                    <a:pt x="14701" y="456"/>
                    <a:pt x="15390" y="1577"/>
                  </a:cubicBezTo>
                  <a:cubicBezTo>
                    <a:pt x="16080" y="2698"/>
                    <a:pt x="13580" y="6089"/>
                    <a:pt x="13838" y="7439"/>
                  </a:cubicBezTo>
                  <a:cubicBezTo>
                    <a:pt x="14097" y="8790"/>
                    <a:pt x="15677" y="10341"/>
                    <a:pt x="16941" y="9680"/>
                  </a:cubicBezTo>
                  <a:cubicBezTo>
                    <a:pt x="18205" y="9019"/>
                    <a:pt x="19298" y="3158"/>
                    <a:pt x="21424" y="3474"/>
                  </a:cubicBezTo>
                  <a:cubicBezTo>
                    <a:pt x="23550" y="3790"/>
                    <a:pt x="28262" y="9393"/>
                    <a:pt x="29699" y="11577"/>
                  </a:cubicBezTo>
                  <a:cubicBezTo>
                    <a:pt x="31136" y="13761"/>
                    <a:pt x="30303" y="14881"/>
                    <a:pt x="30044" y="16576"/>
                  </a:cubicBezTo>
                  <a:cubicBezTo>
                    <a:pt x="29785" y="18271"/>
                    <a:pt x="28291" y="20225"/>
                    <a:pt x="28147" y="21748"/>
                  </a:cubicBezTo>
                  <a:cubicBezTo>
                    <a:pt x="28003" y="23271"/>
                    <a:pt x="28435" y="25282"/>
                    <a:pt x="29182" y="25713"/>
                  </a:cubicBezTo>
                  <a:cubicBezTo>
                    <a:pt x="29929" y="26144"/>
                    <a:pt x="31682" y="25368"/>
                    <a:pt x="32630" y="24334"/>
                  </a:cubicBezTo>
                  <a:cubicBezTo>
                    <a:pt x="33578" y="23300"/>
                    <a:pt x="33205" y="20455"/>
                    <a:pt x="34871" y="19507"/>
                  </a:cubicBezTo>
                  <a:cubicBezTo>
                    <a:pt x="36538" y="18559"/>
                    <a:pt x="40560" y="17812"/>
                    <a:pt x="42629" y="18645"/>
                  </a:cubicBezTo>
                  <a:cubicBezTo>
                    <a:pt x="44698" y="19478"/>
                    <a:pt x="46651" y="23012"/>
                    <a:pt x="47283" y="24506"/>
                  </a:cubicBezTo>
                  <a:cubicBezTo>
                    <a:pt x="47915" y="26000"/>
                    <a:pt x="46392" y="26518"/>
                    <a:pt x="46421" y="27610"/>
                  </a:cubicBezTo>
                  <a:cubicBezTo>
                    <a:pt x="46450" y="28702"/>
                    <a:pt x="46795" y="30656"/>
                    <a:pt x="47456" y="31058"/>
                  </a:cubicBezTo>
                  <a:cubicBezTo>
                    <a:pt x="48117" y="31460"/>
                    <a:pt x="49525" y="30914"/>
                    <a:pt x="50387" y="30023"/>
                  </a:cubicBezTo>
                  <a:cubicBezTo>
                    <a:pt x="51249" y="29132"/>
                    <a:pt x="50962" y="26891"/>
                    <a:pt x="52628" y="25713"/>
                  </a:cubicBezTo>
                  <a:cubicBezTo>
                    <a:pt x="54295" y="24535"/>
                    <a:pt x="57973" y="22811"/>
                    <a:pt x="60386" y="22955"/>
                  </a:cubicBezTo>
                  <a:cubicBezTo>
                    <a:pt x="62800" y="23099"/>
                    <a:pt x="66190" y="25225"/>
                    <a:pt x="67109" y="26575"/>
                  </a:cubicBezTo>
                  <a:cubicBezTo>
                    <a:pt x="68028" y="27926"/>
                    <a:pt x="65902" y="29966"/>
                    <a:pt x="65902" y="31058"/>
                  </a:cubicBezTo>
                  <a:cubicBezTo>
                    <a:pt x="65902" y="32150"/>
                    <a:pt x="66477" y="32954"/>
                    <a:pt x="67109" y="33126"/>
                  </a:cubicBezTo>
                  <a:cubicBezTo>
                    <a:pt x="67741" y="33298"/>
                    <a:pt x="68891" y="32925"/>
                    <a:pt x="69695" y="32092"/>
                  </a:cubicBezTo>
                  <a:cubicBezTo>
                    <a:pt x="70500" y="31259"/>
                    <a:pt x="70930" y="28932"/>
                    <a:pt x="71936" y="28127"/>
                  </a:cubicBezTo>
                  <a:cubicBezTo>
                    <a:pt x="72942" y="27323"/>
                    <a:pt x="74551" y="25972"/>
                    <a:pt x="75729" y="27265"/>
                  </a:cubicBezTo>
                  <a:cubicBezTo>
                    <a:pt x="76907" y="28558"/>
                    <a:pt x="78948" y="33069"/>
                    <a:pt x="79005" y="35885"/>
                  </a:cubicBezTo>
                  <a:cubicBezTo>
                    <a:pt x="79063" y="38701"/>
                    <a:pt x="77281" y="42609"/>
                    <a:pt x="76074" y="44160"/>
                  </a:cubicBezTo>
                  <a:cubicBezTo>
                    <a:pt x="74867" y="45712"/>
                    <a:pt x="72741" y="45654"/>
                    <a:pt x="71764" y="45194"/>
                  </a:cubicBezTo>
                  <a:cubicBezTo>
                    <a:pt x="70787" y="44734"/>
                    <a:pt x="70844" y="42091"/>
                    <a:pt x="70212" y="41401"/>
                  </a:cubicBezTo>
                  <a:cubicBezTo>
                    <a:pt x="69580" y="40712"/>
                    <a:pt x="68603" y="40798"/>
                    <a:pt x="67971" y="41057"/>
                  </a:cubicBezTo>
                  <a:cubicBezTo>
                    <a:pt x="67339" y="41316"/>
                    <a:pt x="66679" y="41890"/>
                    <a:pt x="66420" y="42953"/>
                  </a:cubicBezTo>
                  <a:cubicBezTo>
                    <a:pt x="66162" y="44016"/>
                    <a:pt x="66966" y="46113"/>
                    <a:pt x="66420" y="47435"/>
                  </a:cubicBezTo>
                  <a:cubicBezTo>
                    <a:pt x="65874" y="48757"/>
                    <a:pt x="64667" y="50251"/>
                    <a:pt x="63144" y="50883"/>
                  </a:cubicBezTo>
                  <a:cubicBezTo>
                    <a:pt x="61621" y="51515"/>
                    <a:pt x="58835" y="51716"/>
                    <a:pt x="57283" y="51228"/>
                  </a:cubicBezTo>
                  <a:cubicBezTo>
                    <a:pt x="55732" y="50740"/>
                    <a:pt x="54324" y="49505"/>
                    <a:pt x="53835" y="47953"/>
                  </a:cubicBezTo>
                  <a:cubicBezTo>
                    <a:pt x="53347" y="46402"/>
                    <a:pt x="54611" y="43298"/>
                    <a:pt x="54352" y="41919"/>
                  </a:cubicBezTo>
                  <a:cubicBezTo>
                    <a:pt x="54093" y="40540"/>
                    <a:pt x="53059" y="39735"/>
                    <a:pt x="52283" y="39677"/>
                  </a:cubicBezTo>
                  <a:cubicBezTo>
                    <a:pt x="51507" y="39620"/>
                    <a:pt x="50243" y="40367"/>
                    <a:pt x="49697" y="41574"/>
                  </a:cubicBezTo>
                  <a:cubicBezTo>
                    <a:pt x="49151" y="42781"/>
                    <a:pt x="49783" y="45539"/>
                    <a:pt x="49007" y="46918"/>
                  </a:cubicBezTo>
                  <a:cubicBezTo>
                    <a:pt x="48231" y="48297"/>
                    <a:pt x="47628" y="49849"/>
                    <a:pt x="45042" y="49849"/>
                  </a:cubicBezTo>
                  <a:cubicBezTo>
                    <a:pt x="42456" y="49849"/>
                    <a:pt x="35791" y="48154"/>
                    <a:pt x="33492" y="46918"/>
                  </a:cubicBezTo>
                  <a:cubicBezTo>
                    <a:pt x="31193" y="45683"/>
                    <a:pt x="31365" y="43787"/>
                    <a:pt x="31250" y="42436"/>
                  </a:cubicBezTo>
                  <a:cubicBezTo>
                    <a:pt x="31135" y="41086"/>
                    <a:pt x="32687" y="39821"/>
                    <a:pt x="32802" y="38815"/>
                  </a:cubicBezTo>
                  <a:cubicBezTo>
                    <a:pt x="32917" y="37809"/>
                    <a:pt x="32515" y="36747"/>
                    <a:pt x="31940" y="36402"/>
                  </a:cubicBezTo>
                  <a:cubicBezTo>
                    <a:pt x="31365" y="36057"/>
                    <a:pt x="30245" y="36000"/>
                    <a:pt x="29354" y="36747"/>
                  </a:cubicBezTo>
                  <a:cubicBezTo>
                    <a:pt x="28463" y="37494"/>
                    <a:pt x="27889" y="40195"/>
                    <a:pt x="26596" y="40884"/>
                  </a:cubicBezTo>
                  <a:cubicBezTo>
                    <a:pt x="25303" y="41574"/>
                    <a:pt x="23550" y="41631"/>
                    <a:pt x="21596" y="40884"/>
                  </a:cubicBezTo>
                  <a:cubicBezTo>
                    <a:pt x="19642" y="40137"/>
                    <a:pt x="16224" y="38040"/>
                    <a:pt x="14873" y="36402"/>
                  </a:cubicBezTo>
                  <a:cubicBezTo>
                    <a:pt x="13523" y="34764"/>
                    <a:pt x="13263" y="32696"/>
                    <a:pt x="13493" y="31058"/>
                  </a:cubicBezTo>
                  <a:cubicBezTo>
                    <a:pt x="13723" y="29420"/>
                    <a:pt x="15821" y="27753"/>
                    <a:pt x="16252" y="26575"/>
                  </a:cubicBezTo>
                  <a:cubicBezTo>
                    <a:pt x="16683" y="25397"/>
                    <a:pt x="16539" y="24420"/>
                    <a:pt x="16079" y="23989"/>
                  </a:cubicBezTo>
                  <a:cubicBezTo>
                    <a:pt x="15619" y="23558"/>
                    <a:pt x="14470" y="23501"/>
                    <a:pt x="13493" y="23989"/>
                  </a:cubicBezTo>
                  <a:cubicBezTo>
                    <a:pt x="12516" y="24478"/>
                    <a:pt x="11568" y="26345"/>
                    <a:pt x="10218" y="26920"/>
                  </a:cubicBezTo>
                  <a:cubicBezTo>
                    <a:pt x="8868" y="27495"/>
                    <a:pt x="6512" y="27782"/>
                    <a:pt x="5391" y="27437"/>
                  </a:cubicBezTo>
                  <a:cubicBezTo>
                    <a:pt x="4270" y="27092"/>
                    <a:pt x="3695" y="26029"/>
                    <a:pt x="3494" y="24851"/>
                  </a:cubicBezTo>
                  <a:cubicBezTo>
                    <a:pt x="3293" y="23673"/>
                    <a:pt x="3293" y="21490"/>
                    <a:pt x="4184" y="20369"/>
                  </a:cubicBezTo>
                  <a:cubicBezTo>
                    <a:pt x="5075" y="19249"/>
                    <a:pt x="8006" y="18933"/>
                    <a:pt x="8839" y="18128"/>
                  </a:cubicBezTo>
                  <a:cubicBezTo>
                    <a:pt x="9672" y="17324"/>
                    <a:pt x="9557" y="16146"/>
                    <a:pt x="9183" y="15542"/>
                  </a:cubicBezTo>
                  <a:cubicBezTo>
                    <a:pt x="8810" y="14939"/>
                    <a:pt x="7575" y="14536"/>
                    <a:pt x="6598" y="14507"/>
                  </a:cubicBezTo>
                  <a:cubicBezTo>
                    <a:pt x="5621" y="14478"/>
                    <a:pt x="4385" y="15972"/>
                    <a:pt x="3322" y="15369"/>
                  </a:cubicBezTo>
                  <a:cubicBezTo>
                    <a:pt x="2259" y="14766"/>
                    <a:pt x="-844" y="13329"/>
                    <a:pt x="219" y="10887"/>
                  </a:cubicBezTo>
                  <a:close/>
                </a:path>
              </a:pathLst>
            </a:custGeom>
            <a:solidFill>
              <a:srgbClr val="F0F0F0"/>
            </a:solidFill>
            <a:ln cap="flat" cmpd="sng" w="9525">
              <a:solidFill>
                <a:srgbClr val="660000"/>
              </a:solidFill>
              <a:prstDash val="solid"/>
              <a:round/>
              <a:headEnd len="med" w="med" type="none"/>
              <a:tailEnd len="med" w="med" type="none"/>
            </a:ln>
          </p:spPr>
          <p:txBody>
            <a:bodyPr/>
            <a:p/>
          </p:txBody>
        </p:sp>
      </p:grpSp>
      <p:grpSp>
        <p:nvGrpSpPr>
          <p:cNvPr id="1033" name="Google Shape;1033;p73"/>
          <p:cNvGrpSpPr/>
          <p:nvPr/>
        </p:nvGrpSpPr>
        <p:grpSpPr>
          <a:xfrm flipH="1" rot="-3718083">
            <a:off x="3802889" y="3181872"/>
            <a:ext cx="296587" cy="359431"/>
            <a:chOff x="3491884" y="4069739"/>
            <a:chExt cx="356666" cy="431748"/>
          </a:xfrm>
        </p:grpSpPr>
        <p:sp>
          <p:nvSpPr>
            <p:cNvPr id="1034" name="Google Shape;1034;p73"/>
            <p:cNvSpPr/>
            <p:nvPr/>
          </p:nvSpPr>
          <p:spPr>
            <a:xfrm rot="7620152">
              <a:off x="3788525" y="407492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35" name="Google Shape;1035;p73"/>
            <p:cNvSpPr/>
            <p:nvPr/>
          </p:nvSpPr>
          <p:spPr>
            <a:xfrm rot="7620152">
              <a:off x="3681736" y="4089387"/>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36" name="Google Shape;1036;p73"/>
            <p:cNvSpPr/>
            <p:nvPr/>
          </p:nvSpPr>
          <p:spPr>
            <a:xfrm rot="7620152">
              <a:off x="3817440" y="428850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37" name="Google Shape;1037;p73"/>
            <p:cNvSpPr/>
            <p:nvPr/>
          </p:nvSpPr>
          <p:spPr>
            <a:xfrm rot="7620152">
              <a:off x="3742359" y="4135552"/>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38" name="Google Shape;1038;p73"/>
            <p:cNvSpPr/>
            <p:nvPr/>
          </p:nvSpPr>
          <p:spPr>
            <a:xfrm rot="7620152">
              <a:off x="3650028" y="425679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39" name="Google Shape;1039;p73"/>
            <p:cNvSpPr/>
            <p:nvPr/>
          </p:nvSpPr>
          <p:spPr>
            <a:xfrm rot="7620152">
              <a:off x="3771275" y="434913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40" name="Google Shape;1040;p73"/>
            <p:cNvSpPr/>
            <p:nvPr/>
          </p:nvSpPr>
          <p:spPr>
            <a:xfrm rot="7620152">
              <a:off x="3664486" y="4363588"/>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41" name="Google Shape;1041;p73"/>
            <p:cNvSpPr/>
            <p:nvPr/>
          </p:nvSpPr>
          <p:spPr>
            <a:xfrm rot="7620152">
              <a:off x="3497074" y="433188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42" name="Google Shape;1042;p73"/>
            <p:cNvSpPr/>
            <p:nvPr/>
          </p:nvSpPr>
          <p:spPr>
            <a:xfrm rot="7620152">
              <a:off x="3678944" y="447037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043" name="Google Shape;1043;p73"/>
          <p:cNvGrpSpPr/>
          <p:nvPr/>
        </p:nvGrpSpPr>
        <p:grpSpPr>
          <a:xfrm flipH="1" rot="-9293075">
            <a:off x="3210805" y="2671662"/>
            <a:ext cx="338710" cy="211526"/>
            <a:chOff x="2824575" y="3282450"/>
            <a:chExt cx="406800" cy="254400"/>
          </a:xfrm>
        </p:grpSpPr>
        <p:sp>
          <p:nvSpPr>
            <p:cNvPr id="1044" name="Google Shape;1044;p73"/>
            <p:cNvSpPr/>
            <p:nvPr/>
          </p:nvSpPr>
          <p:spPr>
            <a:xfrm>
              <a:off x="28245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45" name="Google Shape;1045;p73"/>
            <p:cNvSpPr/>
            <p:nvPr/>
          </p:nvSpPr>
          <p:spPr>
            <a:xfrm>
              <a:off x="2900775" y="35110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46" name="Google Shape;1046;p73"/>
            <p:cNvSpPr/>
            <p:nvPr/>
          </p:nvSpPr>
          <p:spPr>
            <a:xfrm>
              <a:off x="29769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47" name="Google Shape;1047;p73"/>
            <p:cNvSpPr/>
            <p:nvPr/>
          </p:nvSpPr>
          <p:spPr>
            <a:xfrm>
              <a:off x="29007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48" name="Google Shape;1048;p73"/>
            <p:cNvSpPr/>
            <p:nvPr/>
          </p:nvSpPr>
          <p:spPr>
            <a:xfrm>
              <a:off x="30531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49" name="Google Shape;1049;p73"/>
            <p:cNvSpPr/>
            <p:nvPr/>
          </p:nvSpPr>
          <p:spPr>
            <a:xfrm>
              <a:off x="30531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50" name="Google Shape;1050;p73"/>
            <p:cNvSpPr/>
            <p:nvPr/>
          </p:nvSpPr>
          <p:spPr>
            <a:xfrm>
              <a:off x="3129375" y="33586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51" name="Google Shape;1051;p73"/>
            <p:cNvSpPr/>
            <p:nvPr/>
          </p:nvSpPr>
          <p:spPr>
            <a:xfrm>
              <a:off x="3205575" y="35110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52" name="Google Shape;1052;p73"/>
            <p:cNvSpPr/>
            <p:nvPr/>
          </p:nvSpPr>
          <p:spPr>
            <a:xfrm>
              <a:off x="32055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053" name="Google Shape;1053;p73"/>
          <p:cNvSpPr txBox="1"/>
          <p:nvPr/>
        </p:nvSpPr>
        <p:spPr>
          <a:xfrm>
            <a:off x="3444024" y="3790700"/>
            <a:ext cx="1684800" cy="230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unug xayawaan (animal cell)</a:t>
            </a:r>
            <a:r>
              <a:rPr lang="en-GB" sz="1100">
                <a:latin typeface="Lexend"/>
                <a:ea typeface="Lexend"/>
                <a:cs typeface="Lexend"/>
                <a:sym typeface="Lexend"/>
              </a:rPr>
              <a:t/>
            </a:r>
            <a:endParaRPr sz="1800">
              <a:latin typeface="Lexend"/>
              <a:ea typeface="Lexend"/>
              <a:cs typeface="Lexend"/>
              <a:sym typeface="Lexend"/>
            </a:endParaRPr>
          </a:p>
        </p:txBody>
      </p:sp>
      <p:sp>
        <p:nvSpPr>
          <p:cNvPr id="1054" name="Google Shape;1054;p73"/>
          <p:cNvSpPr txBox="1"/>
          <p:nvPr/>
        </p:nvSpPr>
        <p:spPr>
          <a:xfrm>
            <a:off x="476700" y="1384325"/>
            <a:ext cx="2187300" cy="92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Unugyada nool waxay u baahan yihiin oksijiin (oxygen) hawada.</a:t>
            </a:r>
            <a:endParaRPr sz="2000">
              <a:latin typeface="Lexend"/>
              <a:ea typeface="Lexend"/>
              <a:cs typeface="Lexend"/>
              <a:sym typeface="Lexend"/>
            </a:endParaRPr>
          </a:p>
        </p:txBody>
      </p:sp>
      <p:sp>
        <p:nvSpPr>
          <p:cNvPr id="1055" name="Google Shape;1055;p73"/>
          <p:cNvSpPr/>
          <p:nvPr/>
        </p:nvSpPr>
        <p:spPr>
          <a:xfrm rot="2700853">
            <a:off x="2750330" y="1708399"/>
            <a:ext cx="854680" cy="481540"/>
          </a:xfrm>
          <a:prstGeom prst="bentArrow">
            <a:avLst>
              <a:gd fmla="val 38699" name="adj1"/>
              <a:gd fmla="val 41929" name="adj2"/>
              <a:gd fmla="val 50000" name="adj3"/>
              <a:gd fmla="val 83870" name="adj4"/>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056" name="Google Shape;1056;p73"/>
          <p:cNvGrpSpPr/>
          <p:nvPr/>
        </p:nvGrpSpPr>
        <p:grpSpPr>
          <a:xfrm flipH="1" rot="-4510844">
            <a:off x="4614099" y="2267115"/>
            <a:ext cx="349374" cy="239417"/>
            <a:chOff x="5880900" y="1005490"/>
            <a:chExt cx="2211875" cy="1517650"/>
          </a:xfrm>
        </p:grpSpPr>
        <p:sp>
          <p:nvSpPr>
            <p:cNvPr id="1057" name="Google Shape;1057;p73"/>
            <p:cNvSpPr/>
            <p:nvPr/>
          </p:nvSpPr>
          <p:spPr>
            <a:xfrm>
              <a:off x="5880900" y="1005490"/>
              <a:ext cx="2211875" cy="1517650"/>
            </a:xfrm>
            <a:custGeom>
              <a:rect b="b" l="l" r="r" t="t"/>
              <a:pathLst>
                <a:path extrusionOk="0" h="60706" w="88475">
                  <a:moveTo>
                    <a:pt x="1067" y="12030"/>
                  </a:moveTo>
                  <a:cubicBezTo>
                    <a:pt x="2619" y="8869"/>
                    <a:pt x="5952" y="3697"/>
                    <a:pt x="9860" y="1858"/>
                  </a:cubicBezTo>
                  <a:cubicBezTo>
                    <a:pt x="13768" y="19"/>
                    <a:pt x="19945" y="-785"/>
                    <a:pt x="24513" y="996"/>
                  </a:cubicBezTo>
                  <a:cubicBezTo>
                    <a:pt x="29082" y="2778"/>
                    <a:pt x="33507" y="9501"/>
                    <a:pt x="37271" y="12547"/>
                  </a:cubicBezTo>
                  <a:cubicBezTo>
                    <a:pt x="41035" y="15593"/>
                    <a:pt x="43420" y="17604"/>
                    <a:pt x="47098" y="19270"/>
                  </a:cubicBezTo>
                  <a:cubicBezTo>
                    <a:pt x="50776" y="20937"/>
                    <a:pt x="55287" y="21770"/>
                    <a:pt x="59338" y="22546"/>
                  </a:cubicBezTo>
                  <a:cubicBezTo>
                    <a:pt x="63389" y="23322"/>
                    <a:pt x="67441" y="23063"/>
                    <a:pt x="71406" y="23925"/>
                  </a:cubicBezTo>
                  <a:cubicBezTo>
                    <a:pt x="75371" y="24787"/>
                    <a:pt x="80285" y="25046"/>
                    <a:pt x="83129" y="27718"/>
                  </a:cubicBezTo>
                  <a:cubicBezTo>
                    <a:pt x="85974" y="30390"/>
                    <a:pt x="88559" y="35706"/>
                    <a:pt x="88473" y="39958"/>
                  </a:cubicBezTo>
                  <a:cubicBezTo>
                    <a:pt x="88387" y="44211"/>
                    <a:pt x="85830" y="49986"/>
                    <a:pt x="82612" y="53233"/>
                  </a:cubicBezTo>
                  <a:cubicBezTo>
                    <a:pt x="79394" y="56480"/>
                    <a:pt x="73675" y="58204"/>
                    <a:pt x="69164" y="59439"/>
                  </a:cubicBezTo>
                  <a:cubicBezTo>
                    <a:pt x="64653" y="60675"/>
                    <a:pt x="60056" y="60818"/>
                    <a:pt x="55545" y="60646"/>
                  </a:cubicBezTo>
                  <a:cubicBezTo>
                    <a:pt x="51034" y="60474"/>
                    <a:pt x="46609" y="59727"/>
                    <a:pt x="42098" y="58405"/>
                  </a:cubicBezTo>
                  <a:cubicBezTo>
                    <a:pt x="37587" y="57083"/>
                    <a:pt x="32961" y="55158"/>
                    <a:pt x="28479" y="52716"/>
                  </a:cubicBezTo>
                  <a:cubicBezTo>
                    <a:pt x="23997" y="50274"/>
                    <a:pt x="19169" y="47257"/>
                    <a:pt x="15204" y="43751"/>
                  </a:cubicBezTo>
                  <a:cubicBezTo>
                    <a:pt x="11239" y="40246"/>
                    <a:pt x="7130" y="35505"/>
                    <a:pt x="4688" y="31683"/>
                  </a:cubicBezTo>
                  <a:cubicBezTo>
                    <a:pt x="2246" y="27862"/>
                    <a:pt x="1154" y="24098"/>
                    <a:pt x="550" y="20822"/>
                  </a:cubicBezTo>
                  <a:cubicBezTo>
                    <a:pt x="-53" y="17547"/>
                    <a:pt x="-485" y="15191"/>
                    <a:pt x="1067" y="12030"/>
                  </a:cubicBezTo>
                  <a:close/>
                </a:path>
              </a:pathLst>
            </a:custGeom>
            <a:solidFill>
              <a:srgbClr val="DD7E6B"/>
            </a:solidFill>
            <a:ln cap="flat" cmpd="sng" w="9525">
              <a:solidFill>
                <a:srgbClr val="660000"/>
              </a:solidFill>
              <a:prstDash val="solid"/>
              <a:round/>
              <a:headEnd len="med" w="med" type="none"/>
              <a:tailEnd len="med" w="med" type="none"/>
            </a:ln>
          </p:spPr>
          <p:txBody>
            <a:bodyPr/>
            <a:p/>
          </p:txBody>
        </p:sp>
        <p:sp>
          <p:nvSpPr>
            <p:cNvPr id="1058" name="Google Shape;1058;p73"/>
            <p:cNvSpPr/>
            <p:nvPr/>
          </p:nvSpPr>
          <p:spPr>
            <a:xfrm>
              <a:off x="5984008" y="1124569"/>
              <a:ext cx="1975150" cy="1287500"/>
            </a:xfrm>
            <a:custGeom>
              <a:rect b="b" l="l" r="r" t="t"/>
              <a:pathLst>
                <a:path extrusionOk="0" h="51500" w="79006">
                  <a:moveTo>
                    <a:pt x="219" y="10887"/>
                  </a:moveTo>
                  <a:cubicBezTo>
                    <a:pt x="1282" y="8445"/>
                    <a:pt x="7173" y="2267"/>
                    <a:pt x="9701" y="715"/>
                  </a:cubicBezTo>
                  <a:cubicBezTo>
                    <a:pt x="12230" y="-837"/>
                    <a:pt x="14701" y="456"/>
                    <a:pt x="15390" y="1577"/>
                  </a:cubicBezTo>
                  <a:cubicBezTo>
                    <a:pt x="16080" y="2698"/>
                    <a:pt x="13580" y="6089"/>
                    <a:pt x="13838" y="7439"/>
                  </a:cubicBezTo>
                  <a:cubicBezTo>
                    <a:pt x="14097" y="8790"/>
                    <a:pt x="15677" y="10341"/>
                    <a:pt x="16941" y="9680"/>
                  </a:cubicBezTo>
                  <a:cubicBezTo>
                    <a:pt x="18205" y="9019"/>
                    <a:pt x="19298" y="3158"/>
                    <a:pt x="21424" y="3474"/>
                  </a:cubicBezTo>
                  <a:cubicBezTo>
                    <a:pt x="23550" y="3790"/>
                    <a:pt x="28262" y="9393"/>
                    <a:pt x="29699" y="11577"/>
                  </a:cubicBezTo>
                  <a:cubicBezTo>
                    <a:pt x="31136" y="13761"/>
                    <a:pt x="30303" y="14881"/>
                    <a:pt x="30044" y="16576"/>
                  </a:cubicBezTo>
                  <a:cubicBezTo>
                    <a:pt x="29785" y="18271"/>
                    <a:pt x="28291" y="20225"/>
                    <a:pt x="28147" y="21748"/>
                  </a:cubicBezTo>
                  <a:cubicBezTo>
                    <a:pt x="28003" y="23271"/>
                    <a:pt x="28435" y="25282"/>
                    <a:pt x="29182" y="25713"/>
                  </a:cubicBezTo>
                  <a:cubicBezTo>
                    <a:pt x="29929" y="26144"/>
                    <a:pt x="31682" y="25368"/>
                    <a:pt x="32630" y="24334"/>
                  </a:cubicBezTo>
                  <a:cubicBezTo>
                    <a:pt x="33578" y="23300"/>
                    <a:pt x="33205" y="20455"/>
                    <a:pt x="34871" y="19507"/>
                  </a:cubicBezTo>
                  <a:cubicBezTo>
                    <a:pt x="36538" y="18559"/>
                    <a:pt x="40560" y="17812"/>
                    <a:pt x="42629" y="18645"/>
                  </a:cubicBezTo>
                  <a:cubicBezTo>
                    <a:pt x="44698" y="19478"/>
                    <a:pt x="46651" y="23012"/>
                    <a:pt x="47283" y="24506"/>
                  </a:cubicBezTo>
                  <a:cubicBezTo>
                    <a:pt x="47915" y="26000"/>
                    <a:pt x="46392" y="26518"/>
                    <a:pt x="46421" y="27610"/>
                  </a:cubicBezTo>
                  <a:cubicBezTo>
                    <a:pt x="46450" y="28702"/>
                    <a:pt x="46795" y="30656"/>
                    <a:pt x="47456" y="31058"/>
                  </a:cubicBezTo>
                  <a:cubicBezTo>
                    <a:pt x="48117" y="31460"/>
                    <a:pt x="49525" y="30914"/>
                    <a:pt x="50387" y="30023"/>
                  </a:cubicBezTo>
                  <a:cubicBezTo>
                    <a:pt x="51249" y="29132"/>
                    <a:pt x="50962" y="26891"/>
                    <a:pt x="52628" y="25713"/>
                  </a:cubicBezTo>
                  <a:cubicBezTo>
                    <a:pt x="54295" y="24535"/>
                    <a:pt x="57973" y="22811"/>
                    <a:pt x="60386" y="22955"/>
                  </a:cubicBezTo>
                  <a:cubicBezTo>
                    <a:pt x="62800" y="23099"/>
                    <a:pt x="66190" y="25225"/>
                    <a:pt x="67109" y="26575"/>
                  </a:cubicBezTo>
                  <a:cubicBezTo>
                    <a:pt x="68028" y="27926"/>
                    <a:pt x="65902" y="29966"/>
                    <a:pt x="65902" y="31058"/>
                  </a:cubicBezTo>
                  <a:cubicBezTo>
                    <a:pt x="65902" y="32150"/>
                    <a:pt x="66477" y="32954"/>
                    <a:pt x="67109" y="33126"/>
                  </a:cubicBezTo>
                  <a:cubicBezTo>
                    <a:pt x="67741" y="33298"/>
                    <a:pt x="68891" y="32925"/>
                    <a:pt x="69695" y="32092"/>
                  </a:cubicBezTo>
                  <a:cubicBezTo>
                    <a:pt x="70500" y="31259"/>
                    <a:pt x="70930" y="28932"/>
                    <a:pt x="71936" y="28127"/>
                  </a:cubicBezTo>
                  <a:cubicBezTo>
                    <a:pt x="72942" y="27323"/>
                    <a:pt x="74551" y="25972"/>
                    <a:pt x="75729" y="27265"/>
                  </a:cubicBezTo>
                  <a:cubicBezTo>
                    <a:pt x="76907" y="28558"/>
                    <a:pt x="78948" y="33069"/>
                    <a:pt x="79005" y="35885"/>
                  </a:cubicBezTo>
                  <a:cubicBezTo>
                    <a:pt x="79063" y="38701"/>
                    <a:pt x="77281" y="42609"/>
                    <a:pt x="76074" y="44160"/>
                  </a:cubicBezTo>
                  <a:cubicBezTo>
                    <a:pt x="74867" y="45712"/>
                    <a:pt x="72741" y="45654"/>
                    <a:pt x="71764" y="45194"/>
                  </a:cubicBezTo>
                  <a:cubicBezTo>
                    <a:pt x="70787" y="44734"/>
                    <a:pt x="70844" y="42091"/>
                    <a:pt x="70212" y="41401"/>
                  </a:cubicBezTo>
                  <a:cubicBezTo>
                    <a:pt x="69580" y="40712"/>
                    <a:pt x="68603" y="40798"/>
                    <a:pt x="67971" y="41057"/>
                  </a:cubicBezTo>
                  <a:cubicBezTo>
                    <a:pt x="67339" y="41316"/>
                    <a:pt x="66679" y="41890"/>
                    <a:pt x="66420" y="42953"/>
                  </a:cubicBezTo>
                  <a:cubicBezTo>
                    <a:pt x="66162" y="44016"/>
                    <a:pt x="66966" y="46113"/>
                    <a:pt x="66420" y="47435"/>
                  </a:cubicBezTo>
                  <a:cubicBezTo>
                    <a:pt x="65874" y="48757"/>
                    <a:pt x="64667" y="50251"/>
                    <a:pt x="63144" y="50883"/>
                  </a:cubicBezTo>
                  <a:cubicBezTo>
                    <a:pt x="61621" y="51515"/>
                    <a:pt x="58835" y="51716"/>
                    <a:pt x="57283" y="51228"/>
                  </a:cubicBezTo>
                  <a:cubicBezTo>
                    <a:pt x="55732" y="50740"/>
                    <a:pt x="54324" y="49505"/>
                    <a:pt x="53835" y="47953"/>
                  </a:cubicBezTo>
                  <a:cubicBezTo>
                    <a:pt x="53347" y="46402"/>
                    <a:pt x="54611" y="43298"/>
                    <a:pt x="54352" y="41919"/>
                  </a:cubicBezTo>
                  <a:cubicBezTo>
                    <a:pt x="54093" y="40540"/>
                    <a:pt x="53059" y="39735"/>
                    <a:pt x="52283" y="39677"/>
                  </a:cubicBezTo>
                  <a:cubicBezTo>
                    <a:pt x="51507" y="39620"/>
                    <a:pt x="50243" y="40367"/>
                    <a:pt x="49697" y="41574"/>
                  </a:cubicBezTo>
                  <a:cubicBezTo>
                    <a:pt x="49151" y="42781"/>
                    <a:pt x="49783" y="45539"/>
                    <a:pt x="49007" y="46918"/>
                  </a:cubicBezTo>
                  <a:cubicBezTo>
                    <a:pt x="48231" y="48297"/>
                    <a:pt x="47628" y="49849"/>
                    <a:pt x="45042" y="49849"/>
                  </a:cubicBezTo>
                  <a:cubicBezTo>
                    <a:pt x="42456" y="49849"/>
                    <a:pt x="35791" y="48154"/>
                    <a:pt x="33492" y="46918"/>
                  </a:cubicBezTo>
                  <a:cubicBezTo>
                    <a:pt x="31193" y="45683"/>
                    <a:pt x="31365" y="43787"/>
                    <a:pt x="31250" y="42436"/>
                  </a:cubicBezTo>
                  <a:cubicBezTo>
                    <a:pt x="31135" y="41086"/>
                    <a:pt x="32687" y="39821"/>
                    <a:pt x="32802" y="38815"/>
                  </a:cubicBezTo>
                  <a:cubicBezTo>
                    <a:pt x="32917" y="37809"/>
                    <a:pt x="32515" y="36747"/>
                    <a:pt x="31940" y="36402"/>
                  </a:cubicBezTo>
                  <a:cubicBezTo>
                    <a:pt x="31365" y="36057"/>
                    <a:pt x="30245" y="36000"/>
                    <a:pt x="29354" y="36747"/>
                  </a:cubicBezTo>
                  <a:cubicBezTo>
                    <a:pt x="28463" y="37494"/>
                    <a:pt x="27889" y="40195"/>
                    <a:pt x="26596" y="40884"/>
                  </a:cubicBezTo>
                  <a:cubicBezTo>
                    <a:pt x="25303" y="41574"/>
                    <a:pt x="23550" y="41631"/>
                    <a:pt x="21596" y="40884"/>
                  </a:cubicBezTo>
                  <a:cubicBezTo>
                    <a:pt x="19642" y="40137"/>
                    <a:pt x="16224" y="38040"/>
                    <a:pt x="14873" y="36402"/>
                  </a:cubicBezTo>
                  <a:cubicBezTo>
                    <a:pt x="13523" y="34764"/>
                    <a:pt x="13263" y="32696"/>
                    <a:pt x="13493" y="31058"/>
                  </a:cubicBezTo>
                  <a:cubicBezTo>
                    <a:pt x="13723" y="29420"/>
                    <a:pt x="15821" y="27753"/>
                    <a:pt x="16252" y="26575"/>
                  </a:cubicBezTo>
                  <a:cubicBezTo>
                    <a:pt x="16683" y="25397"/>
                    <a:pt x="16539" y="24420"/>
                    <a:pt x="16079" y="23989"/>
                  </a:cubicBezTo>
                  <a:cubicBezTo>
                    <a:pt x="15619" y="23558"/>
                    <a:pt x="14470" y="23501"/>
                    <a:pt x="13493" y="23989"/>
                  </a:cubicBezTo>
                  <a:cubicBezTo>
                    <a:pt x="12516" y="24478"/>
                    <a:pt x="11568" y="26345"/>
                    <a:pt x="10218" y="26920"/>
                  </a:cubicBezTo>
                  <a:cubicBezTo>
                    <a:pt x="8868" y="27495"/>
                    <a:pt x="6512" y="27782"/>
                    <a:pt x="5391" y="27437"/>
                  </a:cubicBezTo>
                  <a:cubicBezTo>
                    <a:pt x="4270" y="27092"/>
                    <a:pt x="3695" y="26029"/>
                    <a:pt x="3494" y="24851"/>
                  </a:cubicBezTo>
                  <a:cubicBezTo>
                    <a:pt x="3293" y="23673"/>
                    <a:pt x="3293" y="21490"/>
                    <a:pt x="4184" y="20369"/>
                  </a:cubicBezTo>
                  <a:cubicBezTo>
                    <a:pt x="5075" y="19249"/>
                    <a:pt x="8006" y="18933"/>
                    <a:pt x="8839" y="18128"/>
                  </a:cubicBezTo>
                  <a:cubicBezTo>
                    <a:pt x="9672" y="17324"/>
                    <a:pt x="9557" y="16146"/>
                    <a:pt x="9183" y="15542"/>
                  </a:cubicBezTo>
                  <a:cubicBezTo>
                    <a:pt x="8810" y="14939"/>
                    <a:pt x="7575" y="14536"/>
                    <a:pt x="6598" y="14507"/>
                  </a:cubicBezTo>
                  <a:cubicBezTo>
                    <a:pt x="5621" y="14478"/>
                    <a:pt x="4385" y="15972"/>
                    <a:pt x="3322" y="15369"/>
                  </a:cubicBezTo>
                  <a:cubicBezTo>
                    <a:pt x="2259" y="14766"/>
                    <a:pt x="-844" y="13329"/>
                    <a:pt x="219" y="10887"/>
                  </a:cubicBezTo>
                  <a:close/>
                </a:path>
              </a:pathLst>
            </a:custGeom>
            <a:solidFill>
              <a:srgbClr val="F0F0F0"/>
            </a:solidFill>
            <a:ln cap="flat" cmpd="sng" w="9525">
              <a:solidFill>
                <a:srgbClr val="660000"/>
              </a:solidFill>
              <a:prstDash val="solid"/>
              <a:round/>
              <a:headEnd len="med" w="med" type="none"/>
              <a:tailEnd len="med" w="med" type="none"/>
            </a:ln>
          </p:spPr>
          <p:txBody>
            <a:bodyPr/>
            <a:p/>
          </p:txBody>
        </p:sp>
      </p:grpSp>
      <p:sp>
        <p:nvSpPr>
          <p:cNvPr id="1059" name="Google Shape;1059;p73"/>
          <p:cNvSpPr/>
          <p:nvPr/>
        </p:nvSpPr>
        <p:spPr>
          <a:xfrm rot="154510">
            <a:off x="4527285" y="1649293"/>
            <a:ext cx="854663" cy="481371"/>
          </a:xfrm>
          <a:prstGeom prst="bentArrow">
            <a:avLst>
              <a:gd fmla="val 38699" name="adj1"/>
              <a:gd fmla="val 41929" name="adj2"/>
              <a:gd fmla="val 50000" name="adj3"/>
              <a:gd fmla="val 83870" name="adj4"/>
            </a:avLst>
          </a:pr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60" name="Google Shape;1060;p73"/>
          <p:cNvSpPr txBox="1"/>
          <p:nvPr/>
        </p:nvSpPr>
        <p:spPr>
          <a:xfrm>
            <a:off x="476700" y="2378900"/>
            <a:ext cx="2152500" cy="1847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Waxaa loo baahan yahay habka nolosha ee neefsashada (respiration), kaas oo u isticmaala cuntada shidaal si uu u bixiyo tamar.</a:t>
            </a:r>
            <a:r>
              <a:rPr lang="en-GB" sz="1100">
                <a:latin typeface="Lexend"/>
                <a:ea typeface="Lexend"/>
                <a:cs typeface="Lexend"/>
                <a:sym typeface="Lexend"/>
              </a:rPr>
              <a:t/>
            </a:r>
            <a:r>
              <a:rPr lang="en-GB" sz="1100">
                <a:latin typeface="Lexend"/>
                <a:ea typeface="Lexend"/>
                <a:cs typeface="Lexend"/>
                <a:sym typeface="Lexend"/>
              </a:rPr>
              <a:t/>
            </a:r>
            <a:endParaRPr sz="2000">
              <a:latin typeface="Lexend"/>
              <a:ea typeface="Lexend"/>
              <a:cs typeface="Lexend"/>
              <a:sym typeface="Lexend"/>
            </a:endParaRPr>
          </a:p>
        </p:txBody>
      </p:sp>
      <p:sp>
        <p:nvSpPr>
          <p:cNvPr id="1061" name="Google Shape;1061;p73"/>
          <p:cNvSpPr txBox="1"/>
          <p:nvPr/>
        </p:nvSpPr>
        <p:spPr>
          <a:xfrm>
            <a:off x="5583750" y="1612925"/>
            <a:ext cx="29469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Unugyada nool waxay u baahan yihiin inay ka takhalusaan kaarboon laba ogsaydh (carbon dioxide).</a:t>
            </a:r>
            <a:endParaRPr sz="2000">
              <a:latin typeface="Lexend"/>
              <a:ea typeface="Lexend"/>
              <a:cs typeface="Lexend"/>
              <a:sym typeface="Lexend"/>
            </a:endParaRPr>
          </a:p>
        </p:txBody>
      </p:sp>
      <p:sp>
        <p:nvSpPr>
          <p:cNvPr id="1062" name="Google Shape;1062;p73"/>
          <p:cNvSpPr txBox="1"/>
          <p:nvPr/>
        </p:nvSpPr>
        <p:spPr>
          <a:xfrm>
            <a:off x="5549025" y="2455100"/>
            <a:ext cx="2772000" cy="92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Waa qashin ka soo baxa neefsashada (respiration) waana sun haddii ay uruurto.</a:t>
            </a:r>
            <a:r>
              <a:rPr lang="en-GB" sz="1100">
                <a:latin typeface="Lexend"/>
                <a:ea typeface="Lexend"/>
                <a:cs typeface="Lexend"/>
                <a:sym typeface="Lexend"/>
              </a:rPr>
              <a:t/>
            </a:r>
            <a:r>
              <a:rPr lang="en-GB" sz="1100">
                <a:latin typeface="Lexend"/>
                <a:ea typeface="Lexend"/>
                <a:cs typeface="Lexend"/>
                <a:sym typeface="Lexend"/>
              </a:rPr>
              <a:t/>
            </a:r>
            <a:endParaRPr sz="20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6" name="Shape 1066"/>
        <p:cNvGrpSpPr/>
        <p:nvPr/>
      </p:nvGrpSpPr>
      <p:grpSpPr>
        <a:xfrm>
          <a:off x="0" y="0"/>
          <a:ext cx="0" cy="0"/>
          <a:chOff x="0" y="0"/>
          <a:chExt cx="0" cy="0"/>
        </a:xfrm>
      </p:grpSpPr>
      <p:sp>
        <p:nvSpPr>
          <p:cNvPr id="1067" name="Google Shape;1067;p7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Walxaha iyo xuubka unugga (cell membrane)</a:t>
            </a:r>
            <a:endParaRPr/>
          </a:p>
        </p:txBody>
      </p:sp>
      <p:sp>
        <p:nvSpPr>
          <p:cNvPr id="1068" name="Google Shape;1068;p74"/>
          <p:cNvSpPr txBox="1"/>
          <p:nvPr/>
        </p:nvSpPr>
        <p:spPr>
          <a:xfrm>
            <a:off x="316975" y="759300"/>
            <a:ext cx="4570200" cy="323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Xuubka unugga (cell membrane) wuxuu leeyahay daloollo.</a:t>
            </a:r>
            <a:r>
              <a:rPr lang="en-GB" sz="1100">
                <a:latin typeface="Lexend"/>
                <a:ea typeface="Lexend"/>
                <a:cs typeface="Lexend"/>
                <a:sym typeface="Lexend"/>
              </a:rPr>
              <a:t/>
            </a:r>
            <a:r>
              <a:rPr lang="en-GB" sz="1100">
                <a:latin typeface="Lexend"/>
                <a:ea typeface="Lexend"/>
                <a:cs typeface="Lexend"/>
                <a:sym typeface="Lexend"/>
              </a:rPr>
              <a:t/>
            </a:r>
            <a:endParaRPr sz="2100">
              <a:solidFill>
                <a:srgbClr val="000000"/>
              </a:solidFill>
              <a:latin typeface="Lexend"/>
              <a:ea typeface="Lexend"/>
              <a:cs typeface="Lexend"/>
              <a:sym typeface="Lexend"/>
            </a:endParaRPr>
          </a:p>
        </p:txBody>
      </p:sp>
      <p:sp>
        <p:nvSpPr>
          <p:cNvPr id="1069" name="Google Shape;1069;p74"/>
          <p:cNvSpPr txBox="1"/>
          <p:nvPr/>
        </p:nvSpPr>
        <p:spPr>
          <a:xfrm>
            <a:off x="5979224" y="4489350"/>
            <a:ext cx="1684800" cy="230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unug xayawaan (animal cell)</a:t>
            </a:r>
            <a:r>
              <a:rPr lang="en-GB" sz="1100">
                <a:latin typeface="Lexend"/>
                <a:ea typeface="Lexend"/>
                <a:cs typeface="Lexend"/>
                <a:sym typeface="Lexend"/>
              </a:rPr>
              <a:t/>
            </a:r>
            <a:endParaRPr sz="1800">
              <a:latin typeface="Lexend"/>
              <a:ea typeface="Lexend"/>
              <a:cs typeface="Lexend"/>
              <a:sym typeface="Lexend"/>
            </a:endParaRPr>
          </a:p>
        </p:txBody>
      </p:sp>
      <p:grpSp>
        <p:nvGrpSpPr>
          <p:cNvPr id="1070" name="Google Shape;1070;p74"/>
          <p:cNvGrpSpPr/>
          <p:nvPr/>
        </p:nvGrpSpPr>
        <p:grpSpPr>
          <a:xfrm>
            <a:off x="5022334" y="1195296"/>
            <a:ext cx="3598602" cy="3178767"/>
            <a:chOff x="631220" y="2057941"/>
            <a:chExt cx="2625950" cy="2313850"/>
          </a:xfrm>
        </p:grpSpPr>
        <p:sp>
          <p:nvSpPr>
            <p:cNvPr id="1071" name="Google Shape;1071;p74"/>
            <p:cNvSpPr/>
            <p:nvPr/>
          </p:nvSpPr>
          <p:spPr>
            <a:xfrm>
              <a:off x="631220" y="2057941"/>
              <a:ext cx="2625950" cy="2313850"/>
            </a:xfrm>
            <a:custGeom>
              <a:rect b="b" l="l" r="r" t="t"/>
              <a:pathLst>
                <a:path extrusionOk="0" h="92554" w="105038">
                  <a:moveTo>
                    <a:pt x="1627" y="44162"/>
                  </a:moveTo>
                  <a:cubicBezTo>
                    <a:pt x="2931" y="36951"/>
                    <a:pt x="4251" y="27181"/>
                    <a:pt x="9019" y="20884"/>
                  </a:cubicBezTo>
                  <a:cubicBezTo>
                    <a:pt x="13787" y="14588"/>
                    <a:pt x="22064" y="9830"/>
                    <a:pt x="30233" y="6383"/>
                  </a:cubicBezTo>
                  <a:cubicBezTo>
                    <a:pt x="38403" y="2937"/>
                    <a:pt x="49366" y="778"/>
                    <a:pt x="58036" y="205"/>
                  </a:cubicBezTo>
                  <a:cubicBezTo>
                    <a:pt x="66706" y="-368"/>
                    <a:pt x="75541" y="171"/>
                    <a:pt x="82255" y="2944"/>
                  </a:cubicBezTo>
                  <a:cubicBezTo>
                    <a:pt x="88969" y="5717"/>
                    <a:pt x="94561" y="11594"/>
                    <a:pt x="98319" y="16845"/>
                  </a:cubicBezTo>
                  <a:cubicBezTo>
                    <a:pt x="102078" y="22097"/>
                    <a:pt x="104085" y="26833"/>
                    <a:pt x="104806" y="34453"/>
                  </a:cubicBezTo>
                  <a:cubicBezTo>
                    <a:pt x="105527" y="42073"/>
                    <a:pt x="104497" y="54276"/>
                    <a:pt x="102643" y="62565"/>
                  </a:cubicBezTo>
                  <a:cubicBezTo>
                    <a:pt x="100790" y="70854"/>
                    <a:pt x="99194" y="79298"/>
                    <a:pt x="93685" y="84189"/>
                  </a:cubicBezTo>
                  <a:cubicBezTo>
                    <a:pt x="88176" y="89080"/>
                    <a:pt x="77642" y="90824"/>
                    <a:pt x="69589" y="91912"/>
                  </a:cubicBezTo>
                  <a:cubicBezTo>
                    <a:pt x="61537" y="93000"/>
                    <a:pt x="54452" y="92771"/>
                    <a:pt x="45370" y="90718"/>
                  </a:cubicBezTo>
                  <a:cubicBezTo>
                    <a:pt x="36288" y="88666"/>
                    <a:pt x="22459" y="84025"/>
                    <a:pt x="15096" y="79597"/>
                  </a:cubicBezTo>
                  <a:cubicBezTo>
                    <a:pt x="7733" y="75169"/>
                    <a:pt x="3439" y="70057"/>
                    <a:pt x="1194" y="64151"/>
                  </a:cubicBezTo>
                  <a:cubicBezTo>
                    <a:pt x="-1051" y="58245"/>
                    <a:pt x="323" y="51373"/>
                    <a:pt x="1627" y="44162"/>
                  </a:cubicBezTo>
                  <a:close/>
                </a:path>
              </a:pathLst>
            </a:custGeom>
            <a:solidFill>
              <a:srgbClr val="F0F0F0"/>
            </a:solidFill>
            <a:ln cap="flat" cmpd="sng" w="19050">
              <a:solidFill>
                <a:srgbClr val="BF9000"/>
              </a:solidFill>
              <a:prstDash val="dash"/>
              <a:round/>
              <a:headEnd len="med" w="med" type="none"/>
              <a:tailEnd len="med" w="med" type="none"/>
            </a:ln>
          </p:spPr>
          <p:txBody>
            <a:bodyPr/>
            <a:p/>
          </p:txBody>
        </p:sp>
        <p:sp>
          <p:nvSpPr>
            <p:cNvPr id="1072" name="Google Shape;1072;p74"/>
            <p:cNvSpPr/>
            <p:nvPr/>
          </p:nvSpPr>
          <p:spPr>
            <a:xfrm rot="1140270">
              <a:off x="2096587" y="2199106"/>
              <a:ext cx="849398" cy="849398"/>
            </a:xfrm>
            <a:prstGeom prst="ellipse">
              <a:avLst/>
            </a:prstGeom>
            <a:solidFill>
              <a:srgbClr val="59595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073" name="Google Shape;1073;p74"/>
            <p:cNvGrpSpPr/>
            <p:nvPr/>
          </p:nvGrpSpPr>
          <p:grpSpPr>
            <a:xfrm rot="1140124">
              <a:off x="1706350" y="2994592"/>
              <a:ext cx="406797" cy="254398"/>
              <a:chOff x="2824575" y="3282450"/>
              <a:chExt cx="406800" cy="254400"/>
            </a:xfrm>
          </p:grpSpPr>
          <p:sp>
            <p:nvSpPr>
              <p:cNvPr id="1074" name="Google Shape;1074;p74"/>
              <p:cNvSpPr/>
              <p:nvPr/>
            </p:nvSpPr>
            <p:spPr>
              <a:xfrm>
                <a:off x="28245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75" name="Google Shape;1075;p74"/>
              <p:cNvSpPr/>
              <p:nvPr/>
            </p:nvSpPr>
            <p:spPr>
              <a:xfrm>
                <a:off x="2900775" y="35110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76" name="Google Shape;1076;p74"/>
              <p:cNvSpPr/>
              <p:nvPr/>
            </p:nvSpPr>
            <p:spPr>
              <a:xfrm>
                <a:off x="29769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77" name="Google Shape;1077;p74"/>
              <p:cNvSpPr/>
              <p:nvPr/>
            </p:nvSpPr>
            <p:spPr>
              <a:xfrm>
                <a:off x="29007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78" name="Google Shape;1078;p74"/>
              <p:cNvSpPr/>
              <p:nvPr/>
            </p:nvSpPr>
            <p:spPr>
              <a:xfrm>
                <a:off x="30531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79" name="Google Shape;1079;p74"/>
              <p:cNvSpPr/>
              <p:nvPr/>
            </p:nvSpPr>
            <p:spPr>
              <a:xfrm>
                <a:off x="30531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80" name="Google Shape;1080;p74"/>
              <p:cNvSpPr/>
              <p:nvPr/>
            </p:nvSpPr>
            <p:spPr>
              <a:xfrm>
                <a:off x="3129375" y="33586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81" name="Google Shape;1081;p74"/>
              <p:cNvSpPr/>
              <p:nvPr/>
            </p:nvSpPr>
            <p:spPr>
              <a:xfrm>
                <a:off x="3205575" y="35110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82" name="Google Shape;1082;p74"/>
              <p:cNvSpPr/>
              <p:nvPr/>
            </p:nvSpPr>
            <p:spPr>
              <a:xfrm>
                <a:off x="32055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083" name="Google Shape;1083;p74"/>
            <p:cNvGrpSpPr/>
            <p:nvPr/>
          </p:nvGrpSpPr>
          <p:grpSpPr>
            <a:xfrm rot="3154185">
              <a:off x="1599473" y="3658109"/>
              <a:ext cx="356669" cy="431751"/>
              <a:chOff x="3491884" y="4069739"/>
              <a:chExt cx="356666" cy="431748"/>
            </a:xfrm>
          </p:grpSpPr>
          <p:sp>
            <p:nvSpPr>
              <p:cNvPr id="1084" name="Google Shape;1084;p74"/>
              <p:cNvSpPr/>
              <p:nvPr/>
            </p:nvSpPr>
            <p:spPr>
              <a:xfrm rot="7620152">
                <a:off x="3788525" y="407492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85" name="Google Shape;1085;p74"/>
              <p:cNvSpPr/>
              <p:nvPr/>
            </p:nvSpPr>
            <p:spPr>
              <a:xfrm rot="7620152">
                <a:off x="3681736" y="4089387"/>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86" name="Google Shape;1086;p74"/>
              <p:cNvSpPr/>
              <p:nvPr/>
            </p:nvSpPr>
            <p:spPr>
              <a:xfrm rot="7620152">
                <a:off x="3817440" y="428850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87" name="Google Shape;1087;p74"/>
              <p:cNvSpPr/>
              <p:nvPr/>
            </p:nvSpPr>
            <p:spPr>
              <a:xfrm rot="7620152">
                <a:off x="3742359" y="4135552"/>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88" name="Google Shape;1088;p74"/>
              <p:cNvSpPr/>
              <p:nvPr/>
            </p:nvSpPr>
            <p:spPr>
              <a:xfrm rot="7620152">
                <a:off x="3650028" y="425679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89" name="Google Shape;1089;p74"/>
              <p:cNvSpPr/>
              <p:nvPr/>
            </p:nvSpPr>
            <p:spPr>
              <a:xfrm rot="7620152">
                <a:off x="3771275" y="434913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90" name="Google Shape;1090;p74"/>
              <p:cNvSpPr/>
              <p:nvPr/>
            </p:nvSpPr>
            <p:spPr>
              <a:xfrm rot="7620152">
                <a:off x="3664486" y="4363588"/>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91" name="Google Shape;1091;p74"/>
              <p:cNvSpPr/>
              <p:nvPr/>
            </p:nvSpPr>
            <p:spPr>
              <a:xfrm rot="7620152">
                <a:off x="3497074" y="433188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92" name="Google Shape;1092;p74"/>
              <p:cNvSpPr/>
              <p:nvPr/>
            </p:nvSpPr>
            <p:spPr>
              <a:xfrm rot="7620152">
                <a:off x="3678944" y="447037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093" name="Google Shape;1093;p74"/>
            <p:cNvGrpSpPr/>
            <p:nvPr/>
          </p:nvGrpSpPr>
          <p:grpSpPr>
            <a:xfrm rot="6292453">
              <a:off x="2133712" y="3375776"/>
              <a:ext cx="356669" cy="431751"/>
              <a:chOff x="3491884" y="4069739"/>
              <a:chExt cx="356666" cy="431748"/>
            </a:xfrm>
          </p:grpSpPr>
          <p:sp>
            <p:nvSpPr>
              <p:cNvPr id="1094" name="Google Shape;1094;p74"/>
              <p:cNvSpPr/>
              <p:nvPr/>
            </p:nvSpPr>
            <p:spPr>
              <a:xfrm rot="7620152">
                <a:off x="3788525" y="407492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95" name="Google Shape;1095;p74"/>
              <p:cNvSpPr/>
              <p:nvPr/>
            </p:nvSpPr>
            <p:spPr>
              <a:xfrm rot="7620152">
                <a:off x="3681736" y="4089387"/>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96" name="Google Shape;1096;p74"/>
              <p:cNvSpPr/>
              <p:nvPr/>
            </p:nvSpPr>
            <p:spPr>
              <a:xfrm rot="7620152">
                <a:off x="3817440" y="428850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97" name="Google Shape;1097;p74"/>
              <p:cNvSpPr/>
              <p:nvPr/>
            </p:nvSpPr>
            <p:spPr>
              <a:xfrm rot="7620152">
                <a:off x="3742359" y="4135552"/>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98" name="Google Shape;1098;p74"/>
              <p:cNvSpPr/>
              <p:nvPr/>
            </p:nvSpPr>
            <p:spPr>
              <a:xfrm rot="7620152">
                <a:off x="3650028" y="425679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99" name="Google Shape;1099;p74"/>
              <p:cNvSpPr/>
              <p:nvPr/>
            </p:nvSpPr>
            <p:spPr>
              <a:xfrm rot="7620152">
                <a:off x="3771275" y="434913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00" name="Google Shape;1100;p74"/>
              <p:cNvSpPr/>
              <p:nvPr/>
            </p:nvSpPr>
            <p:spPr>
              <a:xfrm rot="7620152">
                <a:off x="3664486" y="4363588"/>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01" name="Google Shape;1101;p74"/>
              <p:cNvSpPr/>
              <p:nvPr/>
            </p:nvSpPr>
            <p:spPr>
              <a:xfrm rot="7620152">
                <a:off x="3497074" y="433188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02" name="Google Shape;1102;p74"/>
              <p:cNvSpPr/>
              <p:nvPr/>
            </p:nvSpPr>
            <p:spPr>
              <a:xfrm rot="7620152">
                <a:off x="3678944" y="447037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103" name="Google Shape;1103;p74"/>
            <p:cNvGrpSpPr/>
            <p:nvPr/>
          </p:nvGrpSpPr>
          <p:grpSpPr>
            <a:xfrm rot="7552709">
              <a:off x="1157435" y="2509230"/>
              <a:ext cx="419302" cy="287999"/>
              <a:chOff x="5880900" y="1005490"/>
              <a:chExt cx="2211875" cy="1517650"/>
            </a:xfrm>
          </p:grpSpPr>
          <p:sp>
            <p:nvSpPr>
              <p:cNvPr id="1104" name="Google Shape;1104;p74"/>
              <p:cNvSpPr/>
              <p:nvPr/>
            </p:nvSpPr>
            <p:spPr>
              <a:xfrm>
                <a:off x="5880900" y="1005490"/>
                <a:ext cx="2211875" cy="1517650"/>
              </a:xfrm>
              <a:custGeom>
                <a:rect b="b" l="l" r="r" t="t"/>
                <a:pathLst>
                  <a:path extrusionOk="0" h="60706" w="88475">
                    <a:moveTo>
                      <a:pt x="1067" y="12030"/>
                    </a:moveTo>
                    <a:cubicBezTo>
                      <a:pt x="2619" y="8869"/>
                      <a:pt x="5952" y="3697"/>
                      <a:pt x="9860" y="1858"/>
                    </a:cubicBezTo>
                    <a:cubicBezTo>
                      <a:pt x="13768" y="19"/>
                      <a:pt x="19945" y="-785"/>
                      <a:pt x="24513" y="996"/>
                    </a:cubicBezTo>
                    <a:cubicBezTo>
                      <a:pt x="29082" y="2778"/>
                      <a:pt x="33507" y="9501"/>
                      <a:pt x="37271" y="12547"/>
                    </a:cubicBezTo>
                    <a:cubicBezTo>
                      <a:pt x="41035" y="15593"/>
                      <a:pt x="43420" y="17604"/>
                      <a:pt x="47098" y="19270"/>
                    </a:cubicBezTo>
                    <a:cubicBezTo>
                      <a:pt x="50776" y="20937"/>
                      <a:pt x="55287" y="21770"/>
                      <a:pt x="59338" y="22546"/>
                    </a:cubicBezTo>
                    <a:cubicBezTo>
                      <a:pt x="63389" y="23322"/>
                      <a:pt x="67441" y="23063"/>
                      <a:pt x="71406" y="23925"/>
                    </a:cubicBezTo>
                    <a:cubicBezTo>
                      <a:pt x="75371" y="24787"/>
                      <a:pt x="80285" y="25046"/>
                      <a:pt x="83129" y="27718"/>
                    </a:cubicBezTo>
                    <a:cubicBezTo>
                      <a:pt x="85974" y="30390"/>
                      <a:pt x="88559" y="35706"/>
                      <a:pt x="88473" y="39958"/>
                    </a:cubicBezTo>
                    <a:cubicBezTo>
                      <a:pt x="88387" y="44211"/>
                      <a:pt x="85830" y="49986"/>
                      <a:pt x="82612" y="53233"/>
                    </a:cubicBezTo>
                    <a:cubicBezTo>
                      <a:pt x="79394" y="56480"/>
                      <a:pt x="73675" y="58204"/>
                      <a:pt x="69164" y="59439"/>
                    </a:cubicBezTo>
                    <a:cubicBezTo>
                      <a:pt x="64653" y="60675"/>
                      <a:pt x="60056" y="60818"/>
                      <a:pt x="55545" y="60646"/>
                    </a:cubicBezTo>
                    <a:cubicBezTo>
                      <a:pt x="51034" y="60474"/>
                      <a:pt x="46609" y="59727"/>
                      <a:pt x="42098" y="58405"/>
                    </a:cubicBezTo>
                    <a:cubicBezTo>
                      <a:pt x="37587" y="57083"/>
                      <a:pt x="32961" y="55158"/>
                      <a:pt x="28479" y="52716"/>
                    </a:cubicBezTo>
                    <a:cubicBezTo>
                      <a:pt x="23997" y="50274"/>
                      <a:pt x="19169" y="47257"/>
                      <a:pt x="15204" y="43751"/>
                    </a:cubicBezTo>
                    <a:cubicBezTo>
                      <a:pt x="11239" y="40246"/>
                      <a:pt x="7130" y="35505"/>
                      <a:pt x="4688" y="31683"/>
                    </a:cubicBezTo>
                    <a:cubicBezTo>
                      <a:pt x="2246" y="27862"/>
                      <a:pt x="1154" y="24098"/>
                      <a:pt x="550" y="20822"/>
                    </a:cubicBezTo>
                    <a:cubicBezTo>
                      <a:pt x="-53" y="17547"/>
                      <a:pt x="-485" y="15191"/>
                      <a:pt x="1067" y="12030"/>
                    </a:cubicBezTo>
                    <a:close/>
                  </a:path>
                </a:pathLst>
              </a:custGeom>
              <a:solidFill>
                <a:srgbClr val="DD7E6B"/>
              </a:solidFill>
              <a:ln cap="flat" cmpd="sng" w="9525">
                <a:solidFill>
                  <a:srgbClr val="660000"/>
                </a:solidFill>
                <a:prstDash val="solid"/>
                <a:round/>
                <a:headEnd len="med" w="med" type="none"/>
                <a:tailEnd len="med" w="med" type="none"/>
              </a:ln>
            </p:spPr>
            <p:txBody>
              <a:bodyPr/>
              <a:p/>
            </p:txBody>
          </p:sp>
          <p:sp>
            <p:nvSpPr>
              <p:cNvPr id="1105" name="Google Shape;1105;p74"/>
              <p:cNvSpPr/>
              <p:nvPr/>
            </p:nvSpPr>
            <p:spPr>
              <a:xfrm>
                <a:off x="5984008" y="1124569"/>
                <a:ext cx="1975150" cy="1287500"/>
              </a:xfrm>
              <a:custGeom>
                <a:rect b="b" l="l" r="r" t="t"/>
                <a:pathLst>
                  <a:path extrusionOk="0" h="51500" w="79006">
                    <a:moveTo>
                      <a:pt x="219" y="10887"/>
                    </a:moveTo>
                    <a:cubicBezTo>
                      <a:pt x="1282" y="8445"/>
                      <a:pt x="7173" y="2267"/>
                      <a:pt x="9701" y="715"/>
                    </a:cubicBezTo>
                    <a:cubicBezTo>
                      <a:pt x="12230" y="-837"/>
                      <a:pt x="14701" y="456"/>
                      <a:pt x="15390" y="1577"/>
                    </a:cubicBezTo>
                    <a:cubicBezTo>
                      <a:pt x="16080" y="2698"/>
                      <a:pt x="13580" y="6089"/>
                      <a:pt x="13838" y="7439"/>
                    </a:cubicBezTo>
                    <a:cubicBezTo>
                      <a:pt x="14097" y="8790"/>
                      <a:pt x="15677" y="10341"/>
                      <a:pt x="16941" y="9680"/>
                    </a:cubicBezTo>
                    <a:cubicBezTo>
                      <a:pt x="18205" y="9019"/>
                      <a:pt x="19298" y="3158"/>
                      <a:pt x="21424" y="3474"/>
                    </a:cubicBezTo>
                    <a:cubicBezTo>
                      <a:pt x="23550" y="3790"/>
                      <a:pt x="28262" y="9393"/>
                      <a:pt x="29699" y="11577"/>
                    </a:cubicBezTo>
                    <a:cubicBezTo>
                      <a:pt x="31136" y="13761"/>
                      <a:pt x="30303" y="14881"/>
                      <a:pt x="30044" y="16576"/>
                    </a:cubicBezTo>
                    <a:cubicBezTo>
                      <a:pt x="29785" y="18271"/>
                      <a:pt x="28291" y="20225"/>
                      <a:pt x="28147" y="21748"/>
                    </a:cubicBezTo>
                    <a:cubicBezTo>
                      <a:pt x="28003" y="23271"/>
                      <a:pt x="28435" y="25282"/>
                      <a:pt x="29182" y="25713"/>
                    </a:cubicBezTo>
                    <a:cubicBezTo>
                      <a:pt x="29929" y="26144"/>
                      <a:pt x="31682" y="25368"/>
                      <a:pt x="32630" y="24334"/>
                    </a:cubicBezTo>
                    <a:cubicBezTo>
                      <a:pt x="33578" y="23300"/>
                      <a:pt x="33205" y="20455"/>
                      <a:pt x="34871" y="19507"/>
                    </a:cubicBezTo>
                    <a:cubicBezTo>
                      <a:pt x="36538" y="18559"/>
                      <a:pt x="40560" y="17812"/>
                      <a:pt x="42629" y="18645"/>
                    </a:cubicBezTo>
                    <a:cubicBezTo>
                      <a:pt x="44698" y="19478"/>
                      <a:pt x="46651" y="23012"/>
                      <a:pt x="47283" y="24506"/>
                    </a:cubicBezTo>
                    <a:cubicBezTo>
                      <a:pt x="47915" y="26000"/>
                      <a:pt x="46392" y="26518"/>
                      <a:pt x="46421" y="27610"/>
                    </a:cubicBezTo>
                    <a:cubicBezTo>
                      <a:pt x="46450" y="28702"/>
                      <a:pt x="46795" y="30656"/>
                      <a:pt x="47456" y="31058"/>
                    </a:cubicBezTo>
                    <a:cubicBezTo>
                      <a:pt x="48117" y="31460"/>
                      <a:pt x="49525" y="30914"/>
                      <a:pt x="50387" y="30023"/>
                    </a:cubicBezTo>
                    <a:cubicBezTo>
                      <a:pt x="51249" y="29132"/>
                      <a:pt x="50962" y="26891"/>
                      <a:pt x="52628" y="25713"/>
                    </a:cubicBezTo>
                    <a:cubicBezTo>
                      <a:pt x="54295" y="24535"/>
                      <a:pt x="57973" y="22811"/>
                      <a:pt x="60386" y="22955"/>
                    </a:cubicBezTo>
                    <a:cubicBezTo>
                      <a:pt x="62800" y="23099"/>
                      <a:pt x="66190" y="25225"/>
                      <a:pt x="67109" y="26575"/>
                    </a:cubicBezTo>
                    <a:cubicBezTo>
                      <a:pt x="68028" y="27926"/>
                      <a:pt x="65902" y="29966"/>
                      <a:pt x="65902" y="31058"/>
                    </a:cubicBezTo>
                    <a:cubicBezTo>
                      <a:pt x="65902" y="32150"/>
                      <a:pt x="66477" y="32954"/>
                      <a:pt x="67109" y="33126"/>
                    </a:cubicBezTo>
                    <a:cubicBezTo>
                      <a:pt x="67741" y="33298"/>
                      <a:pt x="68891" y="32925"/>
                      <a:pt x="69695" y="32092"/>
                    </a:cubicBezTo>
                    <a:cubicBezTo>
                      <a:pt x="70500" y="31259"/>
                      <a:pt x="70930" y="28932"/>
                      <a:pt x="71936" y="28127"/>
                    </a:cubicBezTo>
                    <a:cubicBezTo>
                      <a:pt x="72942" y="27323"/>
                      <a:pt x="74551" y="25972"/>
                      <a:pt x="75729" y="27265"/>
                    </a:cubicBezTo>
                    <a:cubicBezTo>
                      <a:pt x="76907" y="28558"/>
                      <a:pt x="78948" y="33069"/>
                      <a:pt x="79005" y="35885"/>
                    </a:cubicBezTo>
                    <a:cubicBezTo>
                      <a:pt x="79063" y="38701"/>
                      <a:pt x="77281" y="42609"/>
                      <a:pt x="76074" y="44160"/>
                    </a:cubicBezTo>
                    <a:cubicBezTo>
                      <a:pt x="74867" y="45712"/>
                      <a:pt x="72741" y="45654"/>
                      <a:pt x="71764" y="45194"/>
                    </a:cubicBezTo>
                    <a:cubicBezTo>
                      <a:pt x="70787" y="44734"/>
                      <a:pt x="70844" y="42091"/>
                      <a:pt x="70212" y="41401"/>
                    </a:cubicBezTo>
                    <a:cubicBezTo>
                      <a:pt x="69580" y="40712"/>
                      <a:pt x="68603" y="40798"/>
                      <a:pt x="67971" y="41057"/>
                    </a:cubicBezTo>
                    <a:cubicBezTo>
                      <a:pt x="67339" y="41316"/>
                      <a:pt x="66679" y="41890"/>
                      <a:pt x="66420" y="42953"/>
                    </a:cubicBezTo>
                    <a:cubicBezTo>
                      <a:pt x="66162" y="44016"/>
                      <a:pt x="66966" y="46113"/>
                      <a:pt x="66420" y="47435"/>
                    </a:cubicBezTo>
                    <a:cubicBezTo>
                      <a:pt x="65874" y="48757"/>
                      <a:pt x="64667" y="50251"/>
                      <a:pt x="63144" y="50883"/>
                    </a:cubicBezTo>
                    <a:cubicBezTo>
                      <a:pt x="61621" y="51515"/>
                      <a:pt x="58835" y="51716"/>
                      <a:pt x="57283" y="51228"/>
                    </a:cubicBezTo>
                    <a:cubicBezTo>
                      <a:pt x="55732" y="50740"/>
                      <a:pt x="54324" y="49505"/>
                      <a:pt x="53835" y="47953"/>
                    </a:cubicBezTo>
                    <a:cubicBezTo>
                      <a:pt x="53347" y="46402"/>
                      <a:pt x="54611" y="43298"/>
                      <a:pt x="54352" y="41919"/>
                    </a:cubicBezTo>
                    <a:cubicBezTo>
                      <a:pt x="54093" y="40540"/>
                      <a:pt x="53059" y="39735"/>
                      <a:pt x="52283" y="39677"/>
                    </a:cubicBezTo>
                    <a:cubicBezTo>
                      <a:pt x="51507" y="39620"/>
                      <a:pt x="50243" y="40367"/>
                      <a:pt x="49697" y="41574"/>
                    </a:cubicBezTo>
                    <a:cubicBezTo>
                      <a:pt x="49151" y="42781"/>
                      <a:pt x="49783" y="45539"/>
                      <a:pt x="49007" y="46918"/>
                    </a:cubicBezTo>
                    <a:cubicBezTo>
                      <a:pt x="48231" y="48297"/>
                      <a:pt x="47628" y="49849"/>
                      <a:pt x="45042" y="49849"/>
                    </a:cubicBezTo>
                    <a:cubicBezTo>
                      <a:pt x="42456" y="49849"/>
                      <a:pt x="35791" y="48154"/>
                      <a:pt x="33492" y="46918"/>
                    </a:cubicBezTo>
                    <a:cubicBezTo>
                      <a:pt x="31193" y="45683"/>
                      <a:pt x="31365" y="43787"/>
                      <a:pt x="31250" y="42436"/>
                    </a:cubicBezTo>
                    <a:cubicBezTo>
                      <a:pt x="31135" y="41086"/>
                      <a:pt x="32687" y="39821"/>
                      <a:pt x="32802" y="38815"/>
                    </a:cubicBezTo>
                    <a:cubicBezTo>
                      <a:pt x="32917" y="37809"/>
                      <a:pt x="32515" y="36747"/>
                      <a:pt x="31940" y="36402"/>
                    </a:cubicBezTo>
                    <a:cubicBezTo>
                      <a:pt x="31365" y="36057"/>
                      <a:pt x="30245" y="36000"/>
                      <a:pt x="29354" y="36747"/>
                    </a:cubicBezTo>
                    <a:cubicBezTo>
                      <a:pt x="28463" y="37494"/>
                      <a:pt x="27889" y="40195"/>
                      <a:pt x="26596" y="40884"/>
                    </a:cubicBezTo>
                    <a:cubicBezTo>
                      <a:pt x="25303" y="41574"/>
                      <a:pt x="23550" y="41631"/>
                      <a:pt x="21596" y="40884"/>
                    </a:cubicBezTo>
                    <a:cubicBezTo>
                      <a:pt x="19642" y="40137"/>
                      <a:pt x="16224" y="38040"/>
                      <a:pt x="14873" y="36402"/>
                    </a:cubicBezTo>
                    <a:cubicBezTo>
                      <a:pt x="13523" y="34764"/>
                      <a:pt x="13263" y="32696"/>
                      <a:pt x="13493" y="31058"/>
                    </a:cubicBezTo>
                    <a:cubicBezTo>
                      <a:pt x="13723" y="29420"/>
                      <a:pt x="15821" y="27753"/>
                      <a:pt x="16252" y="26575"/>
                    </a:cubicBezTo>
                    <a:cubicBezTo>
                      <a:pt x="16683" y="25397"/>
                      <a:pt x="16539" y="24420"/>
                      <a:pt x="16079" y="23989"/>
                    </a:cubicBezTo>
                    <a:cubicBezTo>
                      <a:pt x="15619" y="23558"/>
                      <a:pt x="14470" y="23501"/>
                      <a:pt x="13493" y="23989"/>
                    </a:cubicBezTo>
                    <a:cubicBezTo>
                      <a:pt x="12516" y="24478"/>
                      <a:pt x="11568" y="26345"/>
                      <a:pt x="10218" y="26920"/>
                    </a:cubicBezTo>
                    <a:cubicBezTo>
                      <a:pt x="8868" y="27495"/>
                      <a:pt x="6512" y="27782"/>
                      <a:pt x="5391" y="27437"/>
                    </a:cubicBezTo>
                    <a:cubicBezTo>
                      <a:pt x="4270" y="27092"/>
                      <a:pt x="3695" y="26029"/>
                      <a:pt x="3494" y="24851"/>
                    </a:cubicBezTo>
                    <a:cubicBezTo>
                      <a:pt x="3293" y="23673"/>
                      <a:pt x="3293" y="21490"/>
                      <a:pt x="4184" y="20369"/>
                    </a:cubicBezTo>
                    <a:cubicBezTo>
                      <a:pt x="5075" y="19249"/>
                      <a:pt x="8006" y="18933"/>
                      <a:pt x="8839" y="18128"/>
                    </a:cubicBezTo>
                    <a:cubicBezTo>
                      <a:pt x="9672" y="17324"/>
                      <a:pt x="9557" y="16146"/>
                      <a:pt x="9183" y="15542"/>
                    </a:cubicBezTo>
                    <a:cubicBezTo>
                      <a:pt x="8810" y="14939"/>
                      <a:pt x="7575" y="14536"/>
                      <a:pt x="6598" y="14507"/>
                    </a:cubicBezTo>
                    <a:cubicBezTo>
                      <a:pt x="5621" y="14478"/>
                      <a:pt x="4385" y="15972"/>
                      <a:pt x="3322" y="15369"/>
                    </a:cubicBezTo>
                    <a:cubicBezTo>
                      <a:pt x="2259" y="14766"/>
                      <a:pt x="-844" y="13329"/>
                      <a:pt x="219" y="10887"/>
                    </a:cubicBezTo>
                    <a:close/>
                  </a:path>
                </a:pathLst>
              </a:custGeom>
              <a:solidFill>
                <a:srgbClr val="F0F0F0"/>
              </a:solidFill>
              <a:ln cap="flat" cmpd="sng" w="9525">
                <a:solidFill>
                  <a:srgbClr val="660000"/>
                </a:solidFill>
                <a:prstDash val="solid"/>
                <a:round/>
                <a:headEnd len="med" w="med" type="none"/>
                <a:tailEnd len="med" w="med" type="none"/>
              </a:ln>
            </p:spPr>
            <p:txBody>
              <a:bodyPr/>
              <a:p/>
            </p:txBody>
          </p:sp>
        </p:grpSp>
        <p:grpSp>
          <p:nvGrpSpPr>
            <p:cNvPr id="1106" name="Google Shape;1106;p74"/>
            <p:cNvGrpSpPr/>
            <p:nvPr/>
          </p:nvGrpSpPr>
          <p:grpSpPr>
            <a:xfrm rot="1388582">
              <a:off x="928052" y="3447727"/>
              <a:ext cx="419270" cy="287956"/>
              <a:chOff x="5880900" y="1005490"/>
              <a:chExt cx="2211875" cy="1517650"/>
            </a:xfrm>
          </p:grpSpPr>
          <p:sp>
            <p:nvSpPr>
              <p:cNvPr id="1107" name="Google Shape;1107;p74"/>
              <p:cNvSpPr/>
              <p:nvPr/>
            </p:nvSpPr>
            <p:spPr>
              <a:xfrm>
                <a:off x="5880900" y="1005490"/>
                <a:ext cx="2211875" cy="1517650"/>
              </a:xfrm>
              <a:custGeom>
                <a:rect b="b" l="l" r="r" t="t"/>
                <a:pathLst>
                  <a:path extrusionOk="0" h="60706" w="88475">
                    <a:moveTo>
                      <a:pt x="1067" y="12030"/>
                    </a:moveTo>
                    <a:cubicBezTo>
                      <a:pt x="2619" y="8869"/>
                      <a:pt x="5952" y="3697"/>
                      <a:pt x="9860" y="1858"/>
                    </a:cubicBezTo>
                    <a:cubicBezTo>
                      <a:pt x="13768" y="19"/>
                      <a:pt x="19945" y="-785"/>
                      <a:pt x="24513" y="996"/>
                    </a:cubicBezTo>
                    <a:cubicBezTo>
                      <a:pt x="29082" y="2778"/>
                      <a:pt x="33507" y="9501"/>
                      <a:pt x="37271" y="12547"/>
                    </a:cubicBezTo>
                    <a:cubicBezTo>
                      <a:pt x="41035" y="15593"/>
                      <a:pt x="43420" y="17604"/>
                      <a:pt x="47098" y="19270"/>
                    </a:cubicBezTo>
                    <a:cubicBezTo>
                      <a:pt x="50776" y="20937"/>
                      <a:pt x="55287" y="21770"/>
                      <a:pt x="59338" y="22546"/>
                    </a:cubicBezTo>
                    <a:cubicBezTo>
                      <a:pt x="63389" y="23322"/>
                      <a:pt x="67441" y="23063"/>
                      <a:pt x="71406" y="23925"/>
                    </a:cubicBezTo>
                    <a:cubicBezTo>
                      <a:pt x="75371" y="24787"/>
                      <a:pt x="80285" y="25046"/>
                      <a:pt x="83129" y="27718"/>
                    </a:cubicBezTo>
                    <a:cubicBezTo>
                      <a:pt x="85974" y="30390"/>
                      <a:pt x="88559" y="35706"/>
                      <a:pt x="88473" y="39958"/>
                    </a:cubicBezTo>
                    <a:cubicBezTo>
                      <a:pt x="88387" y="44211"/>
                      <a:pt x="85830" y="49986"/>
                      <a:pt x="82612" y="53233"/>
                    </a:cubicBezTo>
                    <a:cubicBezTo>
                      <a:pt x="79394" y="56480"/>
                      <a:pt x="73675" y="58204"/>
                      <a:pt x="69164" y="59439"/>
                    </a:cubicBezTo>
                    <a:cubicBezTo>
                      <a:pt x="64653" y="60675"/>
                      <a:pt x="60056" y="60818"/>
                      <a:pt x="55545" y="60646"/>
                    </a:cubicBezTo>
                    <a:cubicBezTo>
                      <a:pt x="51034" y="60474"/>
                      <a:pt x="46609" y="59727"/>
                      <a:pt x="42098" y="58405"/>
                    </a:cubicBezTo>
                    <a:cubicBezTo>
                      <a:pt x="37587" y="57083"/>
                      <a:pt x="32961" y="55158"/>
                      <a:pt x="28479" y="52716"/>
                    </a:cubicBezTo>
                    <a:cubicBezTo>
                      <a:pt x="23997" y="50274"/>
                      <a:pt x="19169" y="47257"/>
                      <a:pt x="15204" y="43751"/>
                    </a:cubicBezTo>
                    <a:cubicBezTo>
                      <a:pt x="11239" y="40246"/>
                      <a:pt x="7130" y="35505"/>
                      <a:pt x="4688" y="31683"/>
                    </a:cubicBezTo>
                    <a:cubicBezTo>
                      <a:pt x="2246" y="27862"/>
                      <a:pt x="1154" y="24098"/>
                      <a:pt x="550" y="20822"/>
                    </a:cubicBezTo>
                    <a:cubicBezTo>
                      <a:pt x="-53" y="17547"/>
                      <a:pt x="-485" y="15191"/>
                      <a:pt x="1067" y="12030"/>
                    </a:cubicBezTo>
                    <a:close/>
                  </a:path>
                </a:pathLst>
              </a:custGeom>
              <a:solidFill>
                <a:srgbClr val="DD7E6B"/>
              </a:solidFill>
              <a:ln cap="flat" cmpd="sng" w="9525">
                <a:solidFill>
                  <a:srgbClr val="660000"/>
                </a:solidFill>
                <a:prstDash val="solid"/>
                <a:round/>
                <a:headEnd len="med" w="med" type="none"/>
                <a:tailEnd len="med" w="med" type="none"/>
              </a:ln>
            </p:spPr>
            <p:txBody>
              <a:bodyPr/>
              <a:p/>
            </p:txBody>
          </p:sp>
          <p:sp>
            <p:nvSpPr>
              <p:cNvPr id="1108" name="Google Shape;1108;p74"/>
              <p:cNvSpPr/>
              <p:nvPr/>
            </p:nvSpPr>
            <p:spPr>
              <a:xfrm>
                <a:off x="5984008" y="1124569"/>
                <a:ext cx="1975150" cy="1287500"/>
              </a:xfrm>
              <a:custGeom>
                <a:rect b="b" l="l" r="r" t="t"/>
                <a:pathLst>
                  <a:path extrusionOk="0" h="51500" w="79006">
                    <a:moveTo>
                      <a:pt x="219" y="10887"/>
                    </a:moveTo>
                    <a:cubicBezTo>
                      <a:pt x="1282" y="8445"/>
                      <a:pt x="7173" y="2267"/>
                      <a:pt x="9701" y="715"/>
                    </a:cubicBezTo>
                    <a:cubicBezTo>
                      <a:pt x="12230" y="-837"/>
                      <a:pt x="14701" y="456"/>
                      <a:pt x="15390" y="1577"/>
                    </a:cubicBezTo>
                    <a:cubicBezTo>
                      <a:pt x="16080" y="2698"/>
                      <a:pt x="13580" y="6089"/>
                      <a:pt x="13838" y="7439"/>
                    </a:cubicBezTo>
                    <a:cubicBezTo>
                      <a:pt x="14097" y="8790"/>
                      <a:pt x="15677" y="10341"/>
                      <a:pt x="16941" y="9680"/>
                    </a:cubicBezTo>
                    <a:cubicBezTo>
                      <a:pt x="18205" y="9019"/>
                      <a:pt x="19298" y="3158"/>
                      <a:pt x="21424" y="3474"/>
                    </a:cubicBezTo>
                    <a:cubicBezTo>
                      <a:pt x="23550" y="3790"/>
                      <a:pt x="28262" y="9393"/>
                      <a:pt x="29699" y="11577"/>
                    </a:cubicBezTo>
                    <a:cubicBezTo>
                      <a:pt x="31136" y="13761"/>
                      <a:pt x="30303" y="14881"/>
                      <a:pt x="30044" y="16576"/>
                    </a:cubicBezTo>
                    <a:cubicBezTo>
                      <a:pt x="29785" y="18271"/>
                      <a:pt x="28291" y="20225"/>
                      <a:pt x="28147" y="21748"/>
                    </a:cubicBezTo>
                    <a:cubicBezTo>
                      <a:pt x="28003" y="23271"/>
                      <a:pt x="28435" y="25282"/>
                      <a:pt x="29182" y="25713"/>
                    </a:cubicBezTo>
                    <a:cubicBezTo>
                      <a:pt x="29929" y="26144"/>
                      <a:pt x="31682" y="25368"/>
                      <a:pt x="32630" y="24334"/>
                    </a:cubicBezTo>
                    <a:cubicBezTo>
                      <a:pt x="33578" y="23300"/>
                      <a:pt x="33205" y="20455"/>
                      <a:pt x="34871" y="19507"/>
                    </a:cubicBezTo>
                    <a:cubicBezTo>
                      <a:pt x="36538" y="18559"/>
                      <a:pt x="40560" y="17812"/>
                      <a:pt x="42629" y="18645"/>
                    </a:cubicBezTo>
                    <a:cubicBezTo>
                      <a:pt x="44698" y="19478"/>
                      <a:pt x="46651" y="23012"/>
                      <a:pt x="47283" y="24506"/>
                    </a:cubicBezTo>
                    <a:cubicBezTo>
                      <a:pt x="47915" y="26000"/>
                      <a:pt x="46392" y="26518"/>
                      <a:pt x="46421" y="27610"/>
                    </a:cubicBezTo>
                    <a:cubicBezTo>
                      <a:pt x="46450" y="28702"/>
                      <a:pt x="46795" y="30656"/>
                      <a:pt x="47456" y="31058"/>
                    </a:cubicBezTo>
                    <a:cubicBezTo>
                      <a:pt x="48117" y="31460"/>
                      <a:pt x="49525" y="30914"/>
                      <a:pt x="50387" y="30023"/>
                    </a:cubicBezTo>
                    <a:cubicBezTo>
                      <a:pt x="51249" y="29132"/>
                      <a:pt x="50962" y="26891"/>
                      <a:pt x="52628" y="25713"/>
                    </a:cubicBezTo>
                    <a:cubicBezTo>
                      <a:pt x="54295" y="24535"/>
                      <a:pt x="57973" y="22811"/>
                      <a:pt x="60386" y="22955"/>
                    </a:cubicBezTo>
                    <a:cubicBezTo>
                      <a:pt x="62800" y="23099"/>
                      <a:pt x="66190" y="25225"/>
                      <a:pt x="67109" y="26575"/>
                    </a:cubicBezTo>
                    <a:cubicBezTo>
                      <a:pt x="68028" y="27926"/>
                      <a:pt x="65902" y="29966"/>
                      <a:pt x="65902" y="31058"/>
                    </a:cubicBezTo>
                    <a:cubicBezTo>
                      <a:pt x="65902" y="32150"/>
                      <a:pt x="66477" y="32954"/>
                      <a:pt x="67109" y="33126"/>
                    </a:cubicBezTo>
                    <a:cubicBezTo>
                      <a:pt x="67741" y="33298"/>
                      <a:pt x="68891" y="32925"/>
                      <a:pt x="69695" y="32092"/>
                    </a:cubicBezTo>
                    <a:cubicBezTo>
                      <a:pt x="70500" y="31259"/>
                      <a:pt x="70930" y="28932"/>
                      <a:pt x="71936" y="28127"/>
                    </a:cubicBezTo>
                    <a:cubicBezTo>
                      <a:pt x="72942" y="27323"/>
                      <a:pt x="74551" y="25972"/>
                      <a:pt x="75729" y="27265"/>
                    </a:cubicBezTo>
                    <a:cubicBezTo>
                      <a:pt x="76907" y="28558"/>
                      <a:pt x="78948" y="33069"/>
                      <a:pt x="79005" y="35885"/>
                    </a:cubicBezTo>
                    <a:cubicBezTo>
                      <a:pt x="79063" y="38701"/>
                      <a:pt x="77281" y="42609"/>
                      <a:pt x="76074" y="44160"/>
                    </a:cubicBezTo>
                    <a:cubicBezTo>
                      <a:pt x="74867" y="45712"/>
                      <a:pt x="72741" y="45654"/>
                      <a:pt x="71764" y="45194"/>
                    </a:cubicBezTo>
                    <a:cubicBezTo>
                      <a:pt x="70787" y="44734"/>
                      <a:pt x="70844" y="42091"/>
                      <a:pt x="70212" y="41401"/>
                    </a:cubicBezTo>
                    <a:cubicBezTo>
                      <a:pt x="69580" y="40712"/>
                      <a:pt x="68603" y="40798"/>
                      <a:pt x="67971" y="41057"/>
                    </a:cubicBezTo>
                    <a:cubicBezTo>
                      <a:pt x="67339" y="41316"/>
                      <a:pt x="66679" y="41890"/>
                      <a:pt x="66420" y="42953"/>
                    </a:cubicBezTo>
                    <a:cubicBezTo>
                      <a:pt x="66162" y="44016"/>
                      <a:pt x="66966" y="46113"/>
                      <a:pt x="66420" y="47435"/>
                    </a:cubicBezTo>
                    <a:cubicBezTo>
                      <a:pt x="65874" y="48757"/>
                      <a:pt x="64667" y="50251"/>
                      <a:pt x="63144" y="50883"/>
                    </a:cubicBezTo>
                    <a:cubicBezTo>
                      <a:pt x="61621" y="51515"/>
                      <a:pt x="58835" y="51716"/>
                      <a:pt x="57283" y="51228"/>
                    </a:cubicBezTo>
                    <a:cubicBezTo>
                      <a:pt x="55732" y="50740"/>
                      <a:pt x="54324" y="49505"/>
                      <a:pt x="53835" y="47953"/>
                    </a:cubicBezTo>
                    <a:cubicBezTo>
                      <a:pt x="53347" y="46402"/>
                      <a:pt x="54611" y="43298"/>
                      <a:pt x="54352" y="41919"/>
                    </a:cubicBezTo>
                    <a:cubicBezTo>
                      <a:pt x="54093" y="40540"/>
                      <a:pt x="53059" y="39735"/>
                      <a:pt x="52283" y="39677"/>
                    </a:cubicBezTo>
                    <a:cubicBezTo>
                      <a:pt x="51507" y="39620"/>
                      <a:pt x="50243" y="40367"/>
                      <a:pt x="49697" y="41574"/>
                    </a:cubicBezTo>
                    <a:cubicBezTo>
                      <a:pt x="49151" y="42781"/>
                      <a:pt x="49783" y="45539"/>
                      <a:pt x="49007" y="46918"/>
                    </a:cubicBezTo>
                    <a:cubicBezTo>
                      <a:pt x="48231" y="48297"/>
                      <a:pt x="47628" y="49849"/>
                      <a:pt x="45042" y="49849"/>
                    </a:cubicBezTo>
                    <a:cubicBezTo>
                      <a:pt x="42456" y="49849"/>
                      <a:pt x="35791" y="48154"/>
                      <a:pt x="33492" y="46918"/>
                    </a:cubicBezTo>
                    <a:cubicBezTo>
                      <a:pt x="31193" y="45683"/>
                      <a:pt x="31365" y="43787"/>
                      <a:pt x="31250" y="42436"/>
                    </a:cubicBezTo>
                    <a:cubicBezTo>
                      <a:pt x="31135" y="41086"/>
                      <a:pt x="32687" y="39821"/>
                      <a:pt x="32802" y="38815"/>
                    </a:cubicBezTo>
                    <a:cubicBezTo>
                      <a:pt x="32917" y="37809"/>
                      <a:pt x="32515" y="36747"/>
                      <a:pt x="31940" y="36402"/>
                    </a:cubicBezTo>
                    <a:cubicBezTo>
                      <a:pt x="31365" y="36057"/>
                      <a:pt x="30245" y="36000"/>
                      <a:pt x="29354" y="36747"/>
                    </a:cubicBezTo>
                    <a:cubicBezTo>
                      <a:pt x="28463" y="37494"/>
                      <a:pt x="27889" y="40195"/>
                      <a:pt x="26596" y="40884"/>
                    </a:cubicBezTo>
                    <a:cubicBezTo>
                      <a:pt x="25303" y="41574"/>
                      <a:pt x="23550" y="41631"/>
                      <a:pt x="21596" y="40884"/>
                    </a:cubicBezTo>
                    <a:cubicBezTo>
                      <a:pt x="19642" y="40137"/>
                      <a:pt x="16224" y="38040"/>
                      <a:pt x="14873" y="36402"/>
                    </a:cubicBezTo>
                    <a:cubicBezTo>
                      <a:pt x="13523" y="34764"/>
                      <a:pt x="13263" y="32696"/>
                      <a:pt x="13493" y="31058"/>
                    </a:cubicBezTo>
                    <a:cubicBezTo>
                      <a:pt x="13723" y="29420"/>
                      <a:pt x="15821" y="27753"/>
                      <a:pt x="16252" y="26575"/>
                    </a:cubicBezTo>
                    <a:cubicBezTo>
                      <a:pt x="16683" y="25397"/>
                      <a:pt x="16539" y="24420"/>
                      <a:pt x="16079" y="23989"/>
                    </a:cubicBezTo>
                    <a:cubicBezTo>
                      <a:pt x="15619" y="23558"/>
                      <a:pt x="14470" y="23501"/>
                      <a:pt x="13493" y="23989"/>
                    </a:cubicBezTo>
                    <a:cubicBezTo>
                      <a:pt x="12516" y="24478"/>
                      <a:pt x="11568" y="26345"/>
                      <a:pt x="10218" y="26920"/>
                    </a:cubicBezTo>
                    <a:cubicBezTo>
                      <a:pt x="8868" y="27495"/>
                      <a:pt x="6512" y="27782"/>
                      <a:pt x="5391" y="27437"/>
                    </a:cubicBezTo>
                    <a:cubicBezTo>
                      <a:pt x="4270" y="27092"/>
                      <a:pt x="3695" y="26029"/>
                      <a:pt x="3494" y="24851"/>
                    </a:cubicBezTo>
                    <a:cubicBezTo>
                      <a:pt x="3293" y="23673"/>
                      <a:pt x="3293" y="21490"/>
                      <a:pt x="4184" y="20369"/>
                    </a:cubicBezTo>
                    <a:cubicBezTo>
                      <a:pt x="5075" y="19249"/>
                      <a:pt x="8006" y="18933"/>
                      <a:pt x="8839" y="18128"/>
                    </a:cubicBezTo>
                    <a:cubicBezTo>
                      <a:pt x="9672" y="17324"/>
                      <a:pt x="9557" y="16146"/>
                      <a:pt x="9183" y="15542"/>
                    </a:cubicBezTo>
                    <a:cubicBezTo>
                      <a:pt x="8810" y="14939"/>
                      <a:pt x="7575" y="14536"/>
                      <a:pt x="6598" y="14507"/>
                    </a:cubicBezTo>
                    <a:cubicBezTo>
                      <a:pt x="5621" y="14478"/>
                      <a:pt x="4385" y="15972"/>
                      <a:pt x="3322" y="15369"/>
                    </a:cubicBezTo>
                    <a:cubicBezTo>
                      <a:pt x="2259" y="14766"/>
                      <a:pt x="-844" y="13329"/>
                      <a:pt x="219" y="10887"/>
                    </a:cubicBezTo>
                    <a:close/>
                  </a:path>
                </a:pathLst>
              </a:custGeom>
              <a:solidFill>
                <a:srgbClr val="F0F0F0"/>
              </a:solidFill>
              <a:ln cap="flat" cmpd="sng" w="9525">
                <a:solidFill>
                  <a:srgbClr val="660000"/>
                </a:solidFill>
                <a:prstDash val="solid"/>
                <a:round/>
                <a:headEnd len="med" w="med" type="none"/>
                <a:tailEnd len="med" w="med" type="none"/>
              </a:ln>
            </p:spPr>
            <p:txBody>
              <a:bodyPr/>
              <a:p/>
            </p:txBody>
          </p:sp>
        </p:grpSp>
        <p:grpSp>
          <p:nvGrpSpPr>
            <p:cNvPr id="1109" name="Google Shape;1109;p74"/>
            <p:cNvGrpSpPr/>
            <p:nvPr/>
          </p:nvGrpSpPr>
          <p:grpSpPr>
            <a:xfrm rot="-7078930">
              <a:off x="1731418" y="2202910"/>
              <a:ext cx="356669" cy="431751"/>
              <a:chOff x="3491884" y="4069739"/>
              <a:chExt cx="356666" cy="431748"/>
            </a:xfrm>
          </p:grpSpPr>
          <p:sp>
            <p:nvSpPr>
              <p:cNvPr id="1110" name="Google Shape;1110;p74"/>
              <p:cNvSpPr/>
              <p:nvPr/>
            </p:nvSpPr>
            <p:spPr>
              <a:xfrm rot="7620152">
                <a:off x="3788525" y="407492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11" name="Google Shape;1111;p74"/>
              <p:cNvSpPr/>
              <p:nvPr/>
            </p:nvSpPr>
            <p:spPr>
              <a:xfrm rot="7620152">
                <a:off x="3681736" y="4089387"/>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12" name="Google Shape;1112;p74"/>
              <p:cNvSpPr/>
              <p:nvPr/>
            </p:nvSpPr>
            <p:spPr>
              <a:xfrm rot="7620152">
                <a:off x="3817440" y="428850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13" name="Google Shape;1113;p74"/>
              <p:cNvSpPr/>
              <p:nvPr/>
            </p:nvSpPr>
            <p:spPr>
              <a:xfrm rot="7620152">
                <a:off x="3742359" y="4135552"/>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14" name="Google Shape;1114;p74"/>
              <p:cNvSpPr/>
              <p:nvPr/>
            </p:nvSpPr>
            <p:spPr>
              <a:xfrm rot="7620152">
                <a:off x="3650028" y="425679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15" name="Google Shape;1115;p74"/>
              <p:cNvSpPr/>
              <p:nvPr/>
            </p:nvSpPr>
            <p:spPr>
              <a:xfrm rot="7620152">
                <a:off x="3771275" y="434913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16" name="Google Shape;1116;p74"/>
              <p:cNvSpPr/>
              <p:nvPr/>
            </p:nvSpPr>
            <p:spPr>
              <a:xfrm rot="7620152">
                <a:off x="3664486" y="4363588"/>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17" name="Google Shape;1117;p74"/>
              <p:cNvSpPr/>
              <p:nvPr/>
            </p:nvSpPr>
            <p:spPr>
              <a:xfrm rot="7620152">
                <a:off x="3497074" y="433188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18" name="Google Shape;1118;p74"/>
              <p:cNvSpPr/>
              <p:nvPr/>
            </p:nvSpPr>
            <p:spPr>
              <a:xfrm rot="7620152">
                <a:off x="3678944" y="447037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119" name="Google Shape;1119;p74"/>
            <p:cNvGrpSpPr/>
            <p:nvPr/>
          </p:nvGrpSpPr>
          <p:grpSpPr>
            <a:xfrm rot="-1509799">
              <a:off x="1020626" y="2994501"/>
              <a:ext cx="406800" cy="254400"/>
              <a:chOff x="2824575" y="3282450"/>
              <a:chExt cx="406800" cy="254400"/>
            </a:xfrm>
          </p:grpSpPr>
          <p:sp>
            <p:nvSpPr>
              <p:cNvPr id="1120" name="Google Shape;1120;p74"/>
              <p:cNvSpPr/>
              <p:nvPr/>
            </p:nvSpPr>
            <p:spPr>
              <a:xfrm>
                <a:off x="28245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21" name="Google Shape;1121;p74"/>
              <p:cNvSpPr/>
              <p:nvPr/>
            </p:nvSpPr>
            <p:spPr>
              <a:xfrm>
                <a:off x="2900775" y="35110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22" name="Google Shape;1122;p74"/>
              <p:cNvSpPr/>
              <p:nvPr/>
            </p:nvSpPr>
            <p:spPr>
              <a:xfrm>
                <a:off x="29769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23" name="Google Shape;1123;p74"/>
              <p:cNvSpPr/>
              <p:nvPr/>
            </p:nvSpPr>
            <p:spPr>
              <a:xfrm>
                <a:off x="29007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24" name="Google Shape;1124;p74"/>
              <p:cNvSpPr/>
              <p:nvPr/>
            </p:nvSpPr>
            <p:spPr>
              <a:xfrm>
                <a:off x="30531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25" name="Google Shape;1125;p74"/>
              <p:cNvSpPr/>
              <p:nvPr/>
            </p:nvSpPr>
            <p:spPr>
              <a:xfrm>
                <a:off x="30531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26" name="Google Shape;1126;p74"/>
              <p:cNvSpPr/>
              <p:nvPr/>
            </p:nvSpPr>
            <p:spPr>
              <a:xfrm>
                <a:off x="3129375" y="33586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27" name="Google Shape;1127;p74"/>
              <p:cNvSpPr/>
              <p:nvPr/>
            </p:nvSpPr>
            <p:spPr>
              <a:xfrm>
                <a:off x="3205575" y="35110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28" name="Google Shape;1128;p74"/>
              <p:cNvSpPr/>
              <p:nvPr/>
            </p:nvSpPr>
            <p:spPr>
              <a:xfrm>
                <a:off x="32055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sp>
        <p:nvSpPr>
          <p:cNvPr id="1129" name="Google Shape;1129;p74"/>
          <p:cNvSpPr txBox="1"/>
          <p:nvPr/>
        </p:nvSpPr>
        <p:spPr>
          <a:xfrm>
            <a:off x="316975" y="1368900"/>
            <a:ext cx="4570200" cy="695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Tani waxay u oggolaanaysaa walxaha inay galaan unugga oo ay ka baxaan.</a:t>
            </a:r>
            <a:endParaRPr sz="2100">
              <a:solidFill>
                <a:srgbClr val="000000"/>
              </a:solidFill>
              <a:latin typeface="Lexend"/>
              <a:ea typeface="Lexend"/>
              <a:cs typeface="Lexend"/>
              <a:sym typeface="Lexend"/>
            </a:endParaRPr>
          </a:p>
        </p:txBody>
      </p:sp>
      <p:sp>
        <p:nvSpPr>
          <p:cNvPr id="1130" name="Google Shape;1130;p74"/>
          <p:cNvSpPr txBox="1"/>
          <p:nvPr/>
        </p:nvSpPr>
        <p:spPr>
          <a:xfrm>
            <a:off x="316975" y="2664300"/>
            <a:ext cx="4134900" cy="1938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Daloolladu waa:</a:t>
            </a:r>
            <a:endParaRPr sz="2100">
              <a:latin typeface="Lexend"/>
              <a:ea typeface="Lexend"/>
              <a:cs typeface="Lexend"/>
              <a:sym typeface="Lexend"/>
            </a:endParaRPr>
          </a:p>
          <a:p>
            <a:pPr indent="-361950" lvl="0" marL="457200" rtl="0" algn="l">
              <a:lnSpc>
                <a:spcPct val="115000"/>
              </a:lnSpc>
              <a:spcBef>
                <a:spcPts val="1000"/>
              </a:spcBef>
              <a:spcAft>
                <a:spcPts val="0"/>
              </a:spcAft>
              <a:buSzPts val="2100"/>
              <a:buFont typeface="Lexend"/>
              <a:buChar char="●"/>
            </a:pPr>
            <a:r>
              <a:rPr lang="en-GB" sz="1100">
                <a:latin typeface="Lexend"/>
                <a:ea typeface="Lexend"/>
                <a:cs typeface="Lexend"/>
                <a:sym typeface="Lexend"/>
              </a:rPr>
              <a:t>kuwa ku filan oo kaliya inay u oggolaadaan walxaha qaarkood inay dhex maraan</a:t>
            </a:r>
            <a:endParaRPr sz="2100">
              <a:latin typeface="Lexend"/>
              <a:ea typeface="Lexend"/>
              <a:cs typeface="Lexend"/>
              <a:sym typeface="Lexend"/>
            </a:endParaRPr>
          </a:p>
          <a:p>
            <a:pPr indent="-361950" lvl="0" marL="457200" rtl="0" algn="l">
              <a:lnSpc>
                <a:spcPct val="115000"/>
              </a:lnSpc>
              <a:spcBef>
                <a:spcPts val="0"/>
              </a:spcBef>
              <a:spcAft>
                <a:spcPts val="0"/>
              </a:spcAft>
              <a:buSzPts val="2100"/>
              <a:buFont typeface="Lexend"/>
              <a:buChar char="●"/>
            </a:pPr>
            <a:r>
              <a:rPr lang="en-GB" sz="1100">
                <a:latin typeface="Lexend"/>
                <a:ea typeface="Lexend"/>
                <a:cs typeface="Lexend"/>
                <a:sym typeface="Lexend"/>
              </a:rPr>
              <a:t>kuwa aan aad u weynayn oo wax kasta oo unugga ku jira ay ka baxaan.</a:t>
            </a:r>
            <a:endParaRPr sz="2100">
              <a:latin typeface="Lexend"/>
              <a:ea typeface="Lexend"/>
              <a:cs typeface="Lexend"/>
              <a:sym typeface="Lexend"/>
            </a:endParaRPr>
          </a:p>
        </p:txBody>
      </p:sp>
      <p:cxnSp>
        <p:nvCxnSpPr>
          <p:cNvPr id="1131" name="Google Shape;1131;p74"/>
          <p:cNvCxnSpPr/>
          <p:nvPr/>
        </p:nvCxnSpPr>
        <p:spPr>
          <a:xfrm rot="10800000">
            <a:off x="4778275" y="2066600"/>
            <a:ext cx="707100" cy="264300"/>
          </a:xfrm>
          <a:prstGeom prst="straightConnector1">
            <a:avLst/>
          </a:prstGeom>
          <a:noFill/>
          <a:ln cap="flat" cmpd="sng" w="28575">
            <a:solidFill>
              <a:schemeClr val="accent3"/>
            </a:solidFill>
            <a:prstDash val="solid"/>
            <a:round/>
            <a:headEnd len="med" w="med" type="none"/>
            <a:tailEnd len="med" w="med" type="triangle"/>
          </a:ln>
        </p:spPr>
      </p:cxnSp>
      <p:cxnSp>
        <p:nvCxnSpPr>
          <p:cNvPr id="1132" name="Google Shape;1132;p74"/>
          <p:cNvCxnSpPr/>
          <p:nvPr/>
        </p:nvCxnSpPr>
        <p:spPr>
          <a:xfrm flipH="1">
            <a:off x="4677200" y="2899725"/>
            <a:ext cx="652800" cy="37200"/>
          </a:xfrm>
          <a:prstGeom prst="straightConnector1">
            <a:avLst/>
          </a:prstGeom>
          <a:noFill/>
          <a:ln cap="flat" cmpd="sng" w="28575">
            <a:solidFill>
              <a:schemeClr val="accent3"/>
            </a:solidFill>
            <a:prstDash val="solid"/>
            <a:round/>
            <a:headEnd len="med" w="med" type="none"/>
            <a:tailEnd len="med" w="med" type="triangle"/>
          </a:ln>
        </p:spPr>
      </p:cxnSp>
      <p:cxnSp>
        <p:nvCxnSpPr>
          <p:cNvPr id="1133" name="Google Shape;1133;p74"/>
          <p:cNvCxnSpPr/>
          <p:nvPr/>
        </p:nvCxnSpPr>
        <p:spPr>
          <a:xfrm>
            <a:off x="4786100" y="2540675"/>
            <a:ext cx="722700" cy="171000"/>
          </a:xfrm>
          <a:prstGeom prst="straightConnector1">
            <a:avLst/>
          </a:prstGeom>
          <a:noFill/>
          <a:ln cap="flat" cmpd="sng" w="28575">
            <a:solidFill>
              <a:schemeClr val="accent2"/>
            </a:solidFill>
            <a:prstDash val="solid"/>
            <a:round/>
            <a:headEnd len="med" w="med" type="none"/>
            <a:tailEnd len="med" w="med" type="triangle"/>
          </a:ln>
        </p:spPr>
      </p:cxnSp>
      <p:cxnSp>
        <p:nvCxnSpPr>
          <p:cNvPr id="1134" name="Google Shape;1134;p74"/>
          <p:cNvCxnSpPr/>
          <p:nvPr/>
        </p:nvCxnSpPr>
        <p:spPr>
          <a:xfrm>
            <a:off x="4700625" y="3170000"/>
            <a:ext cx="691500" cy="39000"/>
          </a:xfrm>
          <a:prstGeom prst="straightConnector1">
            <a:avLst/>
          </a:prstGeom>
          <a:noFill/>
          <a:ln cap="flat" cmpd="sng" w="28575">
            <a:solidFill>
              <a:schemeClr val="accent2"/>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1"/>
                                        </p:tgtEl>
                                        <p:attrNameLst>
                                          <p:attrName>style.visibility</p:attrName>
                                        </p:attrNameLst>
                                      </p:cBhvr>
                                      <p:to>
                                        <p:strVal val="visible"/>
                                      </p:to>
                                    </p:set>
                                    <p:animEffect filter="fade" transition="in">
                                      <p:cBhvr>
                                        <p:cTn dur="500"/>
                                        <p:tgtEl>
                                          <p:spTgt spid="1131"/>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133"/>
                                        </p:tgtEl>
                                        <p:attrNameLst>
                                          <p:attrName>style.visibility</p:attrName>
                                        </p:attrNameLst>
                                      </p:cBhvr>
                                      <p:to>
                                        <p:strVal val="visible"/>
                                      </p:to>
                                    </p:set>
                                    <p:animEffect filter="fade" transition="in">
                                      <p:cBhvr>
                                        <p:cTn dur="500"/>
                                        <p:tgtEl>
                                          <p:spTgt spid="113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132"/>
                                        </p:tgtEl>
                                        <p:attrNameLst>
                                          <p:attrName>style.visibility</p:attrName>
                                        </p:attrNameLst>
                                      </p:cBhvr>
                                      <p:to>
                                        <p:strVal val="visible"/>
                                      </p:to>
                                    </p:set>
                                    <p:animEffect filter="fade" transition="in">
                                      <p:cBhvr>
                                        <p:cTn dur="500"/>
                                        <p:tgtEl>
                                          <p:spTgt spid="1132"/>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1134"/>
                                        </p:tgtEl>
                                        <p:attrNameLst>
                                          <p:attrName>style.visibility</p:attrName>
                                        </p:attrNameLst>
                                      </p:cBhvr>
                                      <p:to>
                                        <p:strVal val="visible"/>
                                      </p:to>
                                    </p:set>
                                    <p:animEffect filter="fade" transition="in">
                                      <p:cBhvr>
                                        <p:cTn dur="1000"/>
                                        <p:tgtEl>
                                          <p:spTgt spid="113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0">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8" name="Shape 1138"/>
        <p:cNvGrpSpPr/>
        <p:nvPr/>
      </p:nvGrpSpPr>
      <p:grpSpPr>
        <a:xfrm>
          <a:off x="0" y="0"/>
          <a:ext cx="0" cy="0"/>
          <a:chOff x="0" y="0"/>
          <a:chExt cx="0" cy="0"/>
        </a:xfrm>
      </p:grpSpPr>
      <p:sp>
        <p:nvSpPr>
          <p:cNvPr id="1139" name="Google Shape;1139;p75"/>
          <p:cNvSpPr txBox="1"/>
          <p:nvPr>
            <p:ph type="title"/>
          </p:nvPr>
        </p:nvSpPr>
        <p:spPr>
          <a:xfrm>
            <a:off x="324000" y="748775"/>
            <a:ext cx="72423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Waa maxay hadal ku saabsan xuubka unugga (cell membrane) oo run ah?</a:t>
            </a:r>
            <a:endParaRPr sz="2100"/>
          </a:p>
        </p:txBody>
      </p:sp>
      <p:sp>
        <p:nvSpPr>
          <p:cNvPr id="1140" name="Google Shape;1140;p75"/>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Walxaha (Substances) iyo xuubka unugga (cell membrane)</a:t>
            </a:r>
            <a:endParaRPr/>
          </a:p>
        </p:txBody>
      </p:sp>
      <p:sp>
        <p:nvSpPr>
          <p:cNvPr id="1141" name="Google Shape;1141;p75"/>
          <p:cNvSpPr txBox="1"/>
          <p:nvPr>
            <p:ph idx="1" type="subTitle"/>
          </p:nvPr>
        </p:nvSpPr>
        <p:spPr>
          <a:xfrm>
            <a:off x="1034425" y="18377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Waxay leedahay daloollo (holes) oo dhammaan walxuhu (substances) ka dhaqaaqi karaan (move through).</a:t>
            </a:r>
            <a:endParaRPr sz="1900"/>
          </a:p>
        </p:txBody>
      </p:sp>
      <p:sp>
        <p:nvSpPr>
          <p:cNvPr id="1142" name="Google Shape;1142;p75"/>
          <p:cNvSpPr txBox="1"/>
          <p:nvPr>
            <p:ph idx="3" type="subTitle"/>
          </p:nvPr>
        </p:nvSpPr>
        <p:spPr>
          <a:xfrm>
            <a:off x="1034425" y="27942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 ogola inay walxo (substances) ka dhaqaaqaan (move through).</a:t>
            </a:r>
            <a:endParaRPr sz="1900"/>
          </a:p>
        </p:txBody>
      </p:sp>
      <p:sp>
        <p:nvSpPr>
          <p:cNvPr id="1143" name="Google Shape;1143;p75"/>
          <p:cNvSpPr txBox="1"/>
          <p:nvPr>
            <p:ph idx="4" type="subTitle"/>
          </p:nvPr>
        </p:nvSpPr>
        <p:spPr>
          <a:xfrm>
            <a:off x="1034425" y="37669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Waxay leedahay daloollo (holes) oo kaliya walxo (substances) qaar ka dhaqaaqi karaan (move through).</a:t>
            </a:r>
            <a:endParaRPr sz="1900"/>
          </a:p>
        </p:txBody>
      </p:sp>
      <p:pic>
        <p:nvPicPr>
          <p:cNvPr id="1144" name="Google Shape;1144;p75"/>
          <p:cNvPicPr preferRelativeResize="0"/>
          <p:nvPr/>
        </p:nvPicPr>
        <p:blipFill>
          <a:blip r:embed="rId3">
            <a:alphaModFix/>
          </a:blip>
          <a:stretch>
            <a:fillRect/>
          </a:stretch>
        </p:blipFill>
        <p:spPr>
          <a:xfrm>
            <a:off x="8424008" y="36042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8" name="Shape 1148"/>
        <p:cNvGrpSpPr/>
        <p:nvPr/>
      </p:nvGrpSpPr>
      <p:grpSpPr>
        <a:xfrm>
          <a:off x="0" y="0"/>
          <a:ext cx="0" cy="0"/>
          <a:chOff x="0" y="0"/>
          <a:chExt cx="0" cy="0"/>
        </a:xfrm>
      </p:grpSpPr>
      <p:sp>
        <p:nvSpPr>
          <p:cNvPr id="1149" name="Google Shape;1149;p76"/>
          <p:cNvSpPr txBox="1"/>
          <p:nvPr>
            <p:ph type="title"/>
          </p:nvPr>
        </p:nvSpPr>
        <p:spPr>
          <a:xfrm>
            <a:off x="324000" y="748763"/>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Waa maxay shay (material) oo ugu eg xuubka unugga (cell membrane)?</a:t>
            </a:r>
            <a:endParaRPr/>
          </a:p>
        </p:txBody>
      </p:sp>
      <p:sp>
        <p:nvSpPr>
          <p:cNvPr id="1150" name="Google Shape;1150;p76"/>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Walxaha (Substances) iyo xuubka unugga (cell membrane)</a:t>
            </a:r>
            <a:endParaRPr/>
          </a:p>
        </p:txBody>
      </p:sp>
      <p:sp>
        <p:nvSpPr>
          <p:cNvPr id="1151" name="Google Shape;1151;p76"/>
          <p:cNvSpPr txBox="1"/>
          <p:nvPr/>
        </p:nvSpPr>
        <p:spPr>
          <a:xfrm>
            <a:off x="933600" y="3696350"/>
            <a:ext cx="1700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balastiig adag (hard plastic)</a:t>
            </a:r>
            <a:endParaRPr sz="1800">
              <a:latin typeface="Lexend"/>
              <a:ea typeface="Lexend"/>
              <a:cs typeface="Lexend"/>
              <a:sym typeface="Lexend"/>
            </a:endParaRPr>
          </a:p>
        </p:txBody>
      </p:sp>
      <p:sp>
        <p:nvSpPr>
          <p:cNvPr id="1152" name="Google Shape;1152;p76"/>
          <p:cNvSpPr txBox="1"/>
          <p:nvPr/>
        </p:nvSpPr>
        <p:spPr>
          <a:xfrm>
            <a:off x="3753000" y="3696350"/>
            <a:ext cx="1860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balastiig jilicsan (flexible plastic)</a:t>
            </a:r>
            <a:r>
              <a:rPr lang="en-GB" sz="1100">
                <a:latin typeface="Lexend"/>
                <a:ea typeface="Lexend"/>
                <a:cs typeface="Lexend"/>
                <a:sym typeface="Lexend"/>
              </a:rPr>
              <a:t/>
            </a:r>
            <a:endParaRPr sz="1800">
              <a:latin typeface="Lexend"/>
              <a:ea typeface="Lexend"/>
              <a:cs typeface="Lexend"/>
              <a:sym typeface="Lexend"/>
            </a:endParaRPr>
          </a:p>
        </p:txBody>
      </p:sp>
      <p:sp>
        <p:nvSpPr>
          <p:cNvPr id="1153" name="Google Shape;1153;p76"/>
          <p:cNvSpPr txBox="1"/>
          <p:nvPr/>
        </p:nvSpPr>
        <p:spPr>
          <a:xfrm>
            <a:off x="6801000" y="3696350"/>
            <a:ext cx="1601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maro jilicsan (flexible cloth)</a:t>
            </a:r>
            <a:r>
              <a:rPr lang="en-GB" sz="1100">
                <a:latin typeface="Lexend"/>
                <a:ea typeface="Lexend"/>
                <a:cs typeface="Lexend"/>
                <a:sym typeface="Lexend"/>
              </a:rPr>
              <a:t/>
            </a:r>
            <a:endParaRPr sz="1800">
              <a:latin typeface="Lexend"/>
              <a:ea typeface="Lexend"/>
              <a:cs typeface="Lexend"/>
              <a:sym typeface="Lexend"/>
            </a:endParaRPr>
          </a:p>
        </p:txBody>
      </p:sp>
      <p:pic>
        <p:nvPicPr>
          <p:cNvPr id="1154" name="Google Shape;1154;p76"/>
          <p:cNvPicPr preferRelativeResize="0"/>
          <p:nvPr/>
        </p:nvPicPr>
        <p:blipFill>
          <a:blip r:embed="rId3">
            <a:alphaModFix/>
          </a:blip>
          <a:stretch>
            <a:fillRect/>
          </a:stretch>
        </p:blipFill>
        <p:spPr>
          <a:xfrm>
            <a:off x="8326508" y="3772550"/>
            <a:ext cx="396000" cy="419100"/>
          </a:xfrm>
          <a:prstGeom prst="rect">
            <a:avLst/>
          </a:prstGeom>
          <a:noFill/>
          <a:ln>
            <a:noFill/>
          </a:ln>
        </p:spPr>
      </p:pic>
      <p:pic>
        <p:nvPicPr>
          <p:cNvPr id="1155" name="Google Shape;1155;p76"/>
          <p:cNvPicPr preferRelativeResize="0"/>
          <p:nvPr/>
        </p:nvPicPr>
        <p:blipFill>
          <a:blip r:embed="rId4">
            <a:alphaModFix/>
          </a:blip>
          <a:stretch>
            <a:fillRect/>
          </a:stretch>
        </p:blipFill>
        <p:spPr>
          <a:xfrm>
            <a:off x="533400" y="1390763"/>
            <a:ext cx="2153187" cy="2153187"/>
          </a:xfrm>
          <a:prstGeom prst="rect">
            <a:avLst/>
          </a:prstGeom>
          <a:noFill/>
          <a:ln>
            <a:noFill/>
          </a:ln>
        </p:spPr>
      </p:pic>
      <p:pic>
        <p:nvPicPr>
          <p:cNvPr id="1156" name="Google Shape;1156;p76"/>
          <p:cNvPicPr preferRelativeResize="0"/>
          <p:nvPr/>
        </p:nvPicPr>
        <p:blipFill>
          <a:blip r:embed="rId5">
            <a:alphaModFix/>
          </a:blip>
          <a:stretch>
            <a:fillRect/>
          </a:stretch>
        </p:blipFill>
        <p:spPr>
          <a:xfrm>
            <a:off x="3524787" y="1390763"/>
            <a:ext cx="2153187" cy="2153187"/>
          </a:xfrm>
          <a:prstGeom prst="rect">
            <a:avLst/>
          </a:prstGeom>
          <a:noFill/>
          <a:ln>
            <a:noFill/>
          </a:ln>
        </p:spPr>
      </p:pic>
      <p:pic>
        <p:nvPicPr>
          <p:cNvPr id="1157" name="Google Shape;1157;p76"/>
          <p:cNvPicPr preferRelativeResize="0"/>
          <p:nvPr/>
        </p:nvPicPr>
        <p:blipFill>
          <a:blip r:embed="rId6">
            <a:alphaModFix/>
          </a:blip>
          <a:stretch>
            <a:fillRect/>
          </a:stretch>
        </p:blipFill>
        <p:spPr>
          <a:xfrm>
            <a:off x="6439974" y="1390763"/>
            <a:ext cx="2153187" cy="215318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1" name="Shape 1161"/>
        <p:cNvGrpSpPr/>
        <p:nvPr/>
      </p:nvGrpSpPr>
      <p:grpSpPr>
        <a:xfrm>
          <a:off x="0" y="0"/>
          <a:ext cx="0" cy="0"/>
          <a:chOff x="0" y="0"/>
          <a:chExt cx="0" cy="0"/>
        </a:xfrm>
      </p:grpSpPr>
      <p:sp>
        <p:nvSpPr>
          <p:cNvPr id="1162" name="Google Shape;1162;p7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Walxaha (Substances) iyo xuubka unugga (cell membrane)</a:t>
            </a:r>
            <a:endParaRPr/>
          </a:p>
        </p:txBody>
      </p:sp>
      <p:sp>
        <p:nvSpPr>
          <p:cNvPr id="1163" name="Google Shape;1163;p77"/>
          <p:cNvSpPr txBox="1"/>
          <p:nvPr/>
        </p:nvSpPr>
        <p:spPr>
          <a:xfrm>
            <a:off x="316975" y="759300"/>
            <a:ext cx="7140600" cy="59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Caasha iyo Saciid ayaa la weydiiyay inay doortaan waxyaabo u eg qaabka (model) xuubka unugga (cell membrane).</a:t>
            </a:r>
            <a:endParaRPr sz="1800">
              <a:solidFill>
                <a:srgbClr val="000000"/>
              </a:solidFill>
              <a:latin typeface="Lexend"/>
              <a:ea typeface="Lexend"/>
              <a:cs typeface="Lexend"/>
              <a:sym typeface="Lexend"/>
            </a:endParaRPr>
          </a:p>
        </p:txBody>
      </p:sp>
      <p:pic>
        <p:nvPicPr>
          <p:cNvPr id="1164" name="Google Shape;1164;p77"/>
          <p:cNvPicPr preferRelativeResize="0"/>
          <p:nvPr/>
        </p:nvPicPr>
        <p:blipFill>
          <a:blip r:embed="rId12">
            <a:alphaModFix/>
          </a:blip>
          <a:stretch>
            <a:fillRect/>
          </a:stretch>
        </p:blipFill>
        <p:spPr>
          <a:xfrm>
            <a:off x="540875" y="1571017"/>
            <a:ext cx="609266" cy="1167719"/>
          </a:xfrm>
          <a:prstGeom prst="rect">
            <a:avLst/>
          </a:prstGeom>
          <a:noFill/>
          <a:ln>
            <a:noFill/>
          </a:ln>
        </p:spPr>
      </p:pic>
      <p:pic>
        <p:nvPicPr>
          <p:cNvPr id="1165" name="Google Shape;1165;p77"/>
          <p:cNvPicPr preferRelativeResize="0"/>
          <p:nvPr/>
        </p:nvPicPr>
        <p:blipFill>
          <a:blip r:embed="rId13">
            <a:alphaModFix/>
          </a:blip>
          <a:stretch>
            <a:fillRect/>
          </a:stretch>
        </p:blipFill>
        <p:spPr>
          <a:xfrm>
            <a:off x="7409352" y="1769700"/>
            <a:ext cx="660024" cy="969050"/>
          </a:xfrm>
          <a:prstGeom prst="rect">
            <a:avLst/>
          </a:prstGeom>
          <a:noFill/>
          <a:ln>
            <a:noFill/>
          </a:ln>
        </p:spPr>
      </p:pic>
      <p:sp>
        <p:nvSpPr>
          <p:cNvPr id="1166" name="Google Shape;1166;p77"/>
          <p:cNvSpPr txBox="1"/>
          <p:nvPr/>
        </p:nvSpPr>
        <p:spPr>
          <a:xfrm>
            <a:off x="540875" y="2819375"/>
            <a:ext cx="871800" cy="277200"/>
          </a:xfrm>
          <a:prstGeom prst="rect">
            <a:avLst/>
          </a:prstGeom>
          <a:noFill/>
          <a:ln>
            <a:noFill/>
          </a:ln>
        </p:spPr>
        <p:txBody>
          <a:bodyPr anchorCtr="0" anchor="t" bIns="0" lIns="0" spcFirstLastPara="1" rIns="0" wrap="non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Caasha</a:t>
            </a:r>
            <a:endParaRPr sz="1800">
              <a:solidFill>
                <a:srgbClr val="000000"/>
              </a:solidFill>
              <a:latin typeface="Lexend"/>
              <a:ea typeface="Lexend"/>
              <a:cs typeface="Lexend"/>
              <a:sym typeface="Lexend"/>
            </a:endParaRPr>
          </a:p>
        </p:txBody>
      </p:sp>
      <p:sp>
        <p:nvSpPr>
          <p:cNvPr id="1167" name="Google Shape;1167;p77"/>
          <p:cNvSpPr txBox="1"/>
          <p:nvPr/>
        </p:nvSpPr>
        <p:spPr>
          <a:xfrm>
            <a:off x="7459200" y="2819375"/>
            <a:ext cx="871800" cy="277200"/>
          </a:xfrm>
          <a:prstGeom prst="rect">
            <a:avLst/>
          </a:prstGeom>
          <a:noFill/>
          <a:ln>
            <a:noFill/>
          </a:ln>
        </p:spPr>
        <p:txBody>
          <a:bodyPr anchorCtr="0" anchor="t" bIns="0" lIns="0" spcFirstLastPara="1" rIns="0" wrap="non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Saciid</a:t>
            </a:r>
            <a:endParaRPr sz="1800">
              <a:solidFill>
                <a:srgbClr val="000000"/>
              </a:solidFill>
              <a:latin typeface="Lexend"/>
              <a:ea typeface="Lexend"/>
              <a:cs typeface="Lexend"/>
              <a:sym typeface="Lexend"/>
            </a:endParaRPr>
          </a:p>
        </p:txBody>
      </p:sp>
      <p:pic>
        <p:nvPicPr>
          <p:cNvPr id="1168" name="Google Shape;1168;p77"/>
          <p:cNvPicPr preferRelativeResize="0"/>
          <p:nvPr/>
        </p:nvPicPr>
        <p:blipFill>
          <a:blip r:embed="rId5">
            <a:alphaModFix/>
          </a:blip>
          <a:stretch>
            <a:fillRect/>
          </a:stretch>
        </p:blipFill>
        <p:spPr>
          <a:xfrm>
            <a:off x="1227475" y="1571025"/>
            <a:ext cx="2548577" cy="746600"/>
          </a:xfrm>
          <a:prstGeom prst="rect">
            <a:avLst/>
          </a:prstGeom>
          <a:noFill/>
          <a:ln>
            <a:noFill/>
          </a:ln>
        </p:spPr>
      </p:pic>
      <p:sp>
        <p:nvSpPr>
          <p:cNvPr id="1169" name="Google Shape;1169;p77"/>
          <p:cNvSpPr txBox="1"/>
          <p:nvPr/>
        </p:nvSpPr>
        <p:spPr>
          <a:xfrm flipH="1">
            <a:off x="1357200" y="1654200"/>
            <a:ext cx="2341200" cy="2772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Waxaan doortay shaandho (sieve).</a:t>
            </a:r>
            <a:r>
              <a:rPr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1170" name="Google Shape;1170;p77"/>
          <p:cNvPicPr preferRelativeResize="0"/>
          <p:nvPr/>
        </p:nvPicPr>
        <p:blipFill>
          <a:blip r:embed="rId5">
            <a:alphaModFix/>
          </a:blip>
          <a:stretch>
            <a:fillRect/>
          </a:stretch>
        </p:blipFill>
        <p:spPr>
          <a:xfrm flipH="1">
            <a:off x="4320001" y="1342425"/>
            <a:ext cx="3137649" cy="746600"/>
          </a:xfrm>
          <a:prstGeom prst="rect">
            <a:avLst/>
          </a:prstGeom>
          <a:noFill/>
          <a:ln>
            <a:noFill/>
          </a:ln>
        </p:spPr>
      </p:pic>
      <p:sp>
        <p:nvSpPr>
          <p:cNvPr id="1171" name="Google Shape;1171;p77"/>
          <p:cNvSpPr txBox="1"/>
          <p:nvPr/>
        </p:nvSpPr>
        <p:spPr>
          <a:xfrm flipH="1">
            <a:off x="4398225" y="1425600"/>
            <a:ext cx="2989500" cy="2772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Waxaan doortay shandad xadhko ah (string bag).</a:t>
            </a:r>
            <a:endParaRPr sz="1800">
              <a:solidFill>
                <a:srgbClr val="000000"/>
              </a:solidFill>
              <a:latin typeface="Lexend"/>
              <a:ea typeface="Lexend"/>
              <a:cs typeface="Lexend"/>
              <a:sym typeface="Lexend"/>
            </a:endParaRPr>
          </a:p>
        </p:txBody>
      </p:sp>
      <p:sp>
        <p:nvSpPr>
          <p:cNvPr id="1172" name="Google Shape;1172;p77"/>
          <p:cNvSpPr txBox="1"/>
          <p:nvPr/>
        </p:nvSpPr>
        <p:spPr>
          <a:xfrm>
            <a:off x="316975" y="3502500"/>
            <a:ext cx="8628300" cy="1233000"/>
          </a:xfrm>
          <a:prstGeom prst="rect">
            <a:avLst/>
          </a:prstGeom>
          <a:noFill/>
          <a:ln>
            <a:noFill/>
          </a:ln>
        </p:spPr>
        <p:txBody>
          <a:bodyPr anchorCtr="0" anchor="t" bIns="0" lIns="0" spcFirstLastPara="1" rIns="0" wrap="square" tIns="0">
            <a:normAutofit/>
          </a:bodyPr>
          <a:lstStyle/>
          <a:p>
            <a:pPr indent="-342900" lvl="0" marL="457200" rtl="0" algn="l">
              <a:lnSpc>
                <a:spcPct val="115000"/>
              </a:lnSpc>
              <a:spcBef>
                <a:spcPts val="0"/>
              </a:spcBef>
              <a:spcAft>
                <a:spcPts val="0"/>
              </a:spcAft>
              <a:buSzPts val="1800"/>
              <a:buFont typeface="Lexend"/>
              <a:buAutoNum type="arabicPeriod"/>
            </a:pPr>
            <a:r>
              <a:rPr lang="en-GB" sz="1100">
                <a:latin typeface="Lexend"/>
                <a:ea typeface="Lexend"/>
                <a:cs typeface="Lexend"/>
                <a:sym typeface="Lexend"/>
              </a:rPr>
              <a:t>Sidee buu qaab kasta (model) u eg yahay xuubka unugga (cell membrane), iyo sidee buu uga duwan yahay?</a:t>
            </a:r>
            <a:endParaRPr sz="1800">
              <a:latin typeface="Lexend"/>
              <a:ea typeface="Lexend"/>
              <a:cs typeface="Lexend"/>
              <a:sym typeface="Lexend"/>
            </a:endParaRPr>
          </a:p>
          <a:p>
            <a:pPr indent="-342900" lvl="0" marL="457200" rtl="0" algn="l">
              <a:lnSpc>
                <a:spcPct val="115000"/>
              </a:lnSpc>
              <a:spcBef>
                <a:spcPts val="0"/>
              </a:spcBef>
              <a:spcAft>
                <a:spcPts val="0"/>
              </a:spcAft>
              <a:buSzPts val="1800"/>
              <a:buFont typeface="Lexend"/>
              <a:buAutoNum type="arabicPeriod"/>
            </a:pPr>
            <a:r>
              <a:rPr lang="en-GB" sz="1100">
                <a:latin typeface="Lexend"/>
                <a:ea typeface="Lexend"/>
                <a:cs typeface="Lexend"/>
                <a:sym typeface="Lexend"/>
              </a:rPr>
              <a:t>Haddii xuubka unugga (cell membrane) uu sidaas ahaan lahaa, saamayn (effects) intee le'eg ayay ku yeelan lahayd unugga (cell)?</a:t>
            </a:r>
            <a:endParaRPr sz="1800">
              <a:latin typeface="Lexend"/>
              <a:ea typeface="Lexend"/>
              <a:cs typeface="Lexend"/>
              <a:sym typeface="Lexend"/>
            </a:endParaRPr>
          </a:p>
          <a:p>
            <a:pPr indent="-342900" lvl="0" marL="457200" rtl="0" algn="l">
              <a:lnSpc>
                <a:spcPct val="115000"/>
              </a:lnSpc>
              <a:spcBef>
                <a:spcPts val="0"/>
              </a:spcBef>
              <a:spcAft>
                <a:spcPts val="0"/>
              </a:spcAft>
              <a:buSzPts val="1800"/>
              <a:buFont typeface="Lexend"/>
              <a:buAutoNum type="arabicPeriod"/>
            </a:pPr>
            <a:r>
              <a:rPr lang="en-GB" sz="1100">
                <a:latin typeface="Lexend"/>
                <a:ea typeface="Lexend"/>
                <a:cs typeface="Lexend"/>
                <a:sym typeface="Lexend"/>
              </a:rPr>
              <a:t>Sidee loo hagaajin karaa (improved) qaab kasta (model)?</a:t>
            </a:r>
            <a:endParaRPr sz="1800">
              <a:latin typeface="Lexend"/>
              <a:ea typeface="Lexend"/>
              <a:cs typeface="Lexend"/>
              <a:sym typeface="Lexend"/>
            </a:endParaRPr>
          </a:p>
        </p:txBody>
      </p:sp>
      <p:pic>
        <p:nvPicPr>
          <p:cNvPr id="1173" name="Google Shape;1173;p77"/>
          <p:cNvPicPr preferRelativeResize="0"/>
          <p:nvPr/>
        </p:nvPicPr>
        <p:blipFill rotWithShape="1">
          <a:blip r:embed="rId6">
            <a:alphaModFix/>
          </a:blip>
          <a:srcRect b="11481" l="5669" r="18532" t="18427"/>
          <a:stretch/>
        </p:blipFill>
        <p:spPr>
          <a:xfrm>
            <a:off x="1733375" y="2160000"/>
            <a:ext cx="1895050" cy="1167725"/>
          </a:xfrm>
          <a:prstGeom prst="rect">
            <a:avLst/>
          </a:prstGeom>
          <a:noFill/>
          <a:ln>
            <a:noFill/>
          </a:ln>
        </p:spPr>
      </p:pic>
      <p:pic>
        <p:nvPicPr>
          <p:cNvPr id="1174" name="Google Shape;1174;p77"/>
          <p:cNvPicPr preferRelativeResize="0"/>
          <p:nvPr/>
        </p:nvPicPr>
        <p:blipFill rotWithShape="1">
          <a:blip r:embed="rId7">
            <a:alphaModFix/>
          </a:blip>
          <a:srcRect b="20695" l="0" r="0" t="26346"/>
          <a:stretch/>
        </p:blipFill>
        <p:spPr>
          <a:xfrm>
            <a:off x="4824000" y="1947997"/>
            <a:ext cx="1895050" cy="150540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8" name="Shape 1178"/>
        <p:cNvGrpSpPr/>
        <p:nvPr/>
      </p:nvGrpSpPr>
      <p:grpSpPr>
        <a:xfrm>
          <a:off x="0" y="0"/>
          <a:ext cx="0" cy="0"/>
          <a:chOff x="0" y="0"/>
          <a:chExt cx="0" cy="0"/>
        </a:xfrm>
      </p:grpSpPr>
      <p:sp>
        <p:nvSpPr>
          <p:cNvPr id="1179" name="Google Shape;1179;p7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Walxaha (Substances) iyo xuubka unugga (cell membrane)</a:t>
            </a:r>
            <a:endParaRPr/>
          </a:p>
        </p:txBody>
      </p:sp>
      <p:sp>
        <p:nvSpPr>
          <p:cNvPr id="1180" name="Google Shape;1180;p78"/>
          <p:cNvSpPr txBox="1"/>
          <p:nvPr/>
        </p:nvSpPr>
        <p:spPr>
          <a:xfrm>
            <a:off x="316975" y="2588100"/>
            <a:ext cx="8113200" cy="595800"/>
          </a:xfrm>
          <a:prstGeom prst="rect">
            <a:avLst/>
          </a:prstGeom>
          <a:noFill/>
          <a:ln>
            <a:noFill/>
          </a:ln>
        </p:spPr>
        <p:txBody>
          <a:bodyPr anchorCtr="0" anchor="t" bIns="0" lIns="0" spcFirstLastPara="1" rIns="0" wrap="square" tIns="0">
            <a:normAutofit/>
          </a:bodyPr>
          <a:lstStyle/>
          <a:p>
            <a:pPr indent="-342900" lvl="0" marL="457200" rtl="0" algn="l">
              <a:lnSpc>
                <a:spcPct val="115000"/>
              </a:lnSpc>
              <a:spcBef>
                <a:spcPts val="0"/>
              </a:spcBef>
              <a:spcAft>
                <a:spcPts val="0"/>
              </a:spcAft>
              <a:buSzPts val="1800"/>
              <a:buFont typeface="Lexend"/>
              <a:buAutoNum type="arabicPeriod"/>
            </a:pPr>
            <a:r>
              <a:rPr lang="en-GB" sz="1100">
                <a:latin typeface="Lexend"/>
                <a:ea typeface="Lexend"/>
                <a:cs typeface="Lexend"/>
                <a:sym typeface="Lexend"/>
              </a:rPr>
              <a:t>Sidee buu qaab kasta (model) u eg yahay xuubka unugga (cell membrane), iyo sidee buu uga duwan yahay?</a:t>
            </a:r>
            <a:endParaRPr sz="1800">
              <a:latin typeface="Lexend"/>
              <a:ea typeface="Lexend"/>
              <a:cs typeface="Lexend"/>
              <a:sym typeface="Lexend"/>
            </a:endParaRPr>
          </a:p>
        </p:txBody>
      </p:sp>
      <p:sp>
        <p:nvSpPr>
          <p:cNvPr id="1181" name="Google Shape;1181;p78"/>
          <p:cNvSpPr txBox="1"/>
          <p:nvPr/>
        </p:nvSpPr>
        <p:spPr>
          <a:xfrm>
            <a:off x="767625" y="3319025"/>
            <a:ext cx="7406100" cy="1498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Shaandhada (sieve) waxay u eg tahay xuubka unugga (cell membrane) sababtoo ah waxay leedahay daloollo yaryar (small holes), laakiin way ka duwan tahay maxaa yeelay waa adag tahay oo aan la qabsan karin (rigid and inflexible).</a:t>
            </a:r>
            <a:endParaRPr sz="2000">
              <a:latin typeface="Kalam"/>
              <a:ea typeface="Kalam"/>
              <a:cs typeface="Kalam"/>
              <a:sym typeface="Kalam"/>
            </a:endParaRPr>
          </a:p>
          <a:p>
            <a:pPr indent="0" lvl="0" marL="0" rtl="0" algn="l">
              <a:lnSpc>
                <a:spcPct val="115000"/>
              </a:lnSpc>
              <a:spcBef>
                <a:spcPts val="1000"/>
              </a:spcBef>
              <a:spcAft>
                <a:spcPts val="1000"/>
              </a:spcAft>
              <a:buNone/>
            </a:pPr>
            <a:r>
              <a:rPr lang="en-GB" sz="1100">
                <a:latin typeface="Kalam"/>
                <a:ea typeface="Kalam"/>
                <a:cs typeface="Kalam"/>
                <a:sym typeface="Kalam"/>
              </a:rPr>
              <a:t>Shandaddu waa sida xuubka unugga (cell membrane) sababtoo ah waa mid dabacsan, laakiin way ka duwan tahay sababtoo ah waxay leedahay daloolo aad u waaweyn.</a:t>
            </a:r>
            <a:r>
              <a:rPr lang="en-GB" sz="1100">
                <a:solidFill>
                  <a:schemeClr val="dk1"/>
                </a:solidFill>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pic>
        <p:nvPicPr>
          <p:cNvPr id="1182" name="Google Shape;1182;p78"/>
          <p:cNvPicPr preferRelativeResize="0"/>
          <p:nvPr/>
        </p:nvPicPr>
        <p:blipFill rotWithShape="1">
          <a:blip r:embed="rId3">
            <a:alphaModFix/>
          </a:blip>
          <a:srcRect b="11481" l="5669" r="18532" t="18427"/>
          <a:stretch/>
        </p:blipFill>
        <p:spPr>
          <a:xfrm>
            <a:off x="529075" y="752000"/>
            <a:ext cx="1895050" cy="1167725"/>
          </a:xfrm>
          <a:prstGeom prst="rect">
            <a:avLst/>
          </a:prstGeom>
          <a:noFill/>
          <a:ln>
            <a:noFill/>
          </a:ln>
        </p:spPr>
      </p:pic>
      <p:pic>
        <p:nvPicPr>
          <p:cNvPr id="1183" name="Google Shape;1183;p78"/>
          <p:cNvPicPr preferRelativeResize="0"/>
          <p:nvPr/>
        </p:nvPicPr>
        <p:blipFill rotWithShape="1">
          <a:blip r:embed="rId4">
            <a:alphaModFix/>
          </a:blip>
          <a:srcRect b="20695" l="0" r="0" t="26346"/>
          <a:stretch/>
        </p:blipFill>
        <p:spPr>
          <a:xfrm>
            <a:off x="4317175" y="714472"/>
            <a:ext cx="1895050" cy="1505402"/>
          </a:xfrm>
          <a:prstGeom prst="rect">
            <a:avLst/>
          </a:prstGeom>
          <a:noFill/>
          <a:ln>
            <a:noFill/>
          </a:ln>
        </p:spPr>
      </p:pic>
      <p:sp>
        <p:nvSpPr>
          <p:cNvPr id="1184" name="Google Shape;1184;p78"/>
          <p:cNvSpPr txBox="1"/>
          <p:nvPr/>
        </p:nvSpPr>
        <p:spPr>
          <a:xfrm>
            <a:off x="2451300" y="1620000"/>
            <a:ext cx="8718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shaandho (sieve)</a:t>
            </a:r>
            <a:endParaRPr sz="1800">
              <a:solidFill>
                <a:srgbClr val="000000"/>
              </a:solidFill>
              <a:latin typeface="Lexend"/>
              <a:ea typeface="Lexend"/>
              <a:cs typeface="Lexend"/>
              <a:sym typeface="Lexend"/>
            </a:endParaRPr>
          </a:p>
        </p:txBody>
      </p:sp>
      <p:sp>
        <p:nvSpPr>
          <p:cNvPr id="1185" name="Google Shape;1185;p78"/>
          <p:cNvSpPr txBox="1"/>
          <p:nvPr/>
        </p:nvSpPr>
        <p:spPr>
          <a:xfrm>
            <a:off x="6282600" y="1942675"/>
            <a:ext cx="14232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shandad (string bag)</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1">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9" name="Shape 1189"/>
        <p:cNvGrpSpPr/>
        <p:nvPr/>
      </p:nvGrpSpPr>
      <p:grpSpPr>
        <a:xfrm>
          <a:off x="0" y="0"/>
          <a:ext cx="0" cy="0"/>
          <a:chOff x="0" y="0"/>
          <a:chExt cx="0" cy="0"/>
        </a:xfrm>
      </p:grpSpPr>
      <p:sp>
        <p:nvSpPr>
          <p:cNvPr id="1190" name="Google Shape;1190;p7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Maaddooyinka iyo xuubka unugga (cell membrane)</a:t>
            </a:r>
            <a:endParaRPr/>
          </a:p>
        </p:txBody>
      </p:sp>
      <p:sp>
        <p:nvSpPr>
          <p:cNvPr id="1191" name="Google Shape;1191;p79"/>
          <p:cNvSpPr txBox="1"/>
          <p:nvPr/>
        </p:nvSpPr>
        <p:spPr>
          <a:xfrm>
            <a:off x="316975" y="2283300"/>
            <a:ext cx="6855300" cy="595800"/>
          </a:xfrm>
          <a:prstGeom prst="rect">
            <a:avLst/>
          </a:prstGeom>
          <a:noFill/>
          <a:ln>
            <a:noFill/>
          </a:ln>
        </p:spPr>
        <p:txBody>
          <a:bodyPr anchorCtr="0" anchor="t" bIns="0" lIns="0" spcFirstLastPara="1" rIns="0" wrap="square" tIns="0">
            <a:normAutofit/>
          </a:bodyPr>
          <a:lstStyle/>
          <a:p>
            <a:pPr indent="-342900" lvl="0" marL="457200" rtl="0" algn="l">
              <a:lnSpc>
                <a:spcPct val="115000"/>
              </a:lnSpc>
              <a:spcBef>
                <a:spcPts val="0"/>
              </a:spcBef>
              <a:spcAft>
                <a:spcPts val="0"/>
              </a:spcAft>
              <a:buSzPts val="1800"/>
              <a:buFont typeface="Lexend"/>
              <a:buAutoNum type="arabicPeriod" startAt="2"/>
            </a:pPr>
            <a:r>
              <a:rPr lang="en-GB" sz="1100">
                <a:latin typeface="Lexend"/>
                <a:ea typeface="Lexend"/>
                <a:cs typeface="Lexend"/>
                <a:sym typeface="Lexend"/>
              </a:rPr>
              <a:t>Haddii xuubka unuggu (cell membrane) uu noqon lahaa sidaas, saameynno intee le'eg ayay ku yeelan lahayd unugga?</a:t>
            </a:r>
            <a:endParaRPr sz="1800">
              <a:latin typeface="Lexend"/>
              <a:ea typeface="Lexend"/>
              <a:cs typeface="Lexend"/>
              <a:sym typeface="Lexend"/>
            </a:endParaRPr>
          </a:p>
        </p:txBody>
      </p:sp>
      <p:sp>
        <p:nvSpPr>
          <p:cNvPr id="1192" name="Google Shape;1192;p79"/>
          <p:cNvSpPr txBox="1"/>
          <p:nvPr/>
        </p:nvSpPr>
        <p:spPr>
          <a:xfrm>
            <a:off x="767625" y="3014225"/>
            <a:ext cx="8097600" cy="101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Haddii xuubka unuggu (cell membrane) uu noqon lahaa sida shaandhada (sieve), waxa uu ku fiicnaan lahaa in uu oggolaado kaliya maaddooyinka qaarkood in ay dhex maraan, laakiin unuggu ma awoodi lahaa in uu beddelo cabbirkiisa ama qaabkiisa haddii loo baahdo.</a:t>
            </a:r>
            <a:endParaRPr sz="2000">
              <a:latin typeface="Kalam"/>
              <a:ea typeface="Kalam"/>
              <a:cs typeface="Kalam"/>
              <a:sym typeface="Kalam"/>
            </a:endParaRPr>
          </a:p>
        </p:txBody>
      </p:sp>
      <p:pic>
        <p:nvPicPr>
          <p:cNvPr id="1193" name="Google Shape;1193;p79"/>
          <p:cNvPicPr preferRelativeResize="0"/>
          <p:nvPr/>
        </p:nvPicPr>
        <p:blipFill rotWithShape="1">
          <a:blip r:embed="rId3">
            <a:alphaModFix/>
          </a:blip>
          <a:srcRect b="11481" l="5669" r="18532" t="18427"/>
          <a:stretch/>
        </p:blipFill>
        <p:spPr>
          <a:xfrm>
            <a:off x="529075" y="752000"/>
            <a:ext cx="1895050" cy="1167725"/>
          </a:xfrm>
          <a:prstGeom prst="rect">
            <a:avLst/>
          </a:prstGeom>
          <a:noFill/>
          <a:ln>
            <a:noFill/>
          </a:ln>
        </p:spPr>
      </p:pic>
      <p:pic>
        <p:nvPicPr>
          <p:cNvPr id="1194" name="Google Shape;1194;p79"/>
          <p:cNvPicPr preferRelativeResize="0"/>
          <p:nvPr/>
        </p:nvPicPr>
        <p:blipFill rotWithShape="1">
          <a:blip r:embed="rId4">
            <a:alphaModFix/>
          </a:blip>
          <a:srcRect b="20695" l="0" r="0" t="26346"/>
          <a:stretch/>
        </p:blipFill>
        <p:spPr>
          <a:xfrm>
            <a:off x="4317175" y="714472"/>
            <a:ext cx="1895050" cy="1505402"/>
          </a:xfrm>
          <a:prstGeom prst="rect">
            <a:avLst/>
          </a:prstGeom>
          <a:noFill/>
          <a:ln>
            <a:noFill/>
          </a:ln>
        </p:spPr>
      </p:pic>
      <p:sp>
        <p:nvSpPr>
          <p:cNvPr id="1195" name="Google Shape;1195;p79"/>
          <p:cNvSpPr txBox="1"/>
          <p:nvPr/>
        </p:nvSpPr>
        <p:spPr>
          <a:xfrm>
            <a:off x="2451300" y="1620000"/>
            <a:ext cx="8718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shaandho (sieve)</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196" name="Google Shape;1196;p79"/>
          <p:cNvSpPr txBox="1"/>
          <p:nvPr/>
        </p:nvSpPr>
        <p:spPr>
          <a:xfrm>
            <a:off x="6282600" y="1942675"/>
            <a:ext cx="14232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shandad (string bag)</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197" name="Google Shape;1197;p79"/>
          <p:cNvSpPr txBox="1"/>
          <p:nvPr/>
        </p:nvSpPr>
        <p:spPr>
          <a:xfrm>
            <a:off x="767625" y="3715550"/>
            <a:ext cx="8097600" cy="101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Haddii xuubka unuggu (cell membrane) uu noqon lahaa sida shandadda (string bag), waxa uu u oggolaan lahaa unugga in uu ahaado mid aad u dabacsan, laakiin waxyaabo aad u badan ayaa awoodi lahaa in ay galaan oo ka baxaan unugga.</a:t>
            </a:r>
            <a:r>
              <a:rPr lang="en-GB" sz="1100">
                <a:latin typeface="Kalam"/>
                <a:ea typeface="Kalam"/>
                <a:cs typeface="Kalam"/>
                <a:sym typeface="Kalam"/>
              </a:rPr>
              <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1" name="Shape 1201"/>
        <p:cNvGrpSpPr/>
        <p:nvPr/>
      </p:nvGrpSpPr>
      <p:grpSpPr>
        <a:xfrm>
          <a:off x="0" y="0"/>
          <a:ext cx="0" cy="0"/>
          <a:chOff x="0" y="0"/>
          <a:chExt cx="0" cy="0"/>
        </a:xfrm>
      </p:grpSpPr>
      <p:sp>
        <p:nvSpPr>
          <p:cNvPr id="1202" name="Google Shape;1202;p8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Maaddooyinka iyo xuubka unugga (cell membrane)</a:t>
            </a:r>
            <a:endParaRPr/>
          </a:p>
        </p:txBody>
      </p:sp>
      <p:sp>
        <p:nvSpPr>
          <p:cNvPr id="1203" name="Google Shape;1203;p80"/>
          <p:cNvSpPr txBox="1"/>
          <p:nvPr/>
        </p:nvSpPr>
        <p:spPr>
          <a:xfrm>
            <a:off x="316975" y="2511900"/>
            <a:ext cx="6963300" cy="277200"/>
          </a:xfrm>
          <a:prstGeom prst="rect">
            <a:avLst/>
          </a:prstGeom>
          <a:noFill/>
          <a:ln>
            <a:noFill/>
          </a:ln>
        </p:spPr>
        <p:txBody>
          <a:bodyPr anchorCtr="0" anchor="t" bIns="0" lIns="0" spcFirstLastPara="1" rIns="0" wrap="square" tIns="0">
            <a:normAutofit/>
          </a:bodyPr>
          <a:lstStyle/>
          <a:p>
            <a:pPr indent="-342900" lvl="0" marL="457200" rtl="0" algn="l">
              <a:lnSpc>
                <a:spcPct val="115000"/>
              </a:lnSpc>
              <a:spcBef>
                <a:spcPts val="0"/>
              </a:spcBef>
              <a:spcAft>
                <a:spcPts val="0"/>
              </a:spcAft>
              <a:buSzPts val="1800"/>
              <a:buFont typeface="Lexend"/>
              <a:buAutoNum type="arabicPeriod" startAt="3"/>
            </a:pPr>
            <a:r>
              <a:rPr lang="en-GB" sz="1100">
                <a:latin typeface="Lexend"/>
                <a:ea typeface="Lexend"/>
                <a:cs typeface="Lexend"/>
                <a:sym typeface="Lexend"/>
              </a:rPr>
              <a:t>Sidee loo horumarin karaa mid kasta oo ka mid ah moodooyinka?</a:t>
            </a:r>
            <a:endParaRPr sz="1800">
              <a:latin typeface="Lexend"/>
              <a:ea typeface="Lexend"/>
              <a:cs typeface="Lexend"/>
              <a:sym typeface="Lexend"/>
            </a:endParaRPr>
          </a:p>
        </p:txBody>
      </p:sp>
      <p:sp>
        <p:nvSpPr>
          <p:cNvPr id="1204" name="Google Shape;1204;p80"/>
          <p:cNvSpPr txBox="1"/>
          <p:nvPr/>
        </p:nvSpPr>
        <p:spPr>
          <a:xfrm>
            <a:off x="767625" y="3014225"/>
            <a:ext cx="7566900" cy="1498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Moodka shaandhada (sieve) waxaa lagu horumarin karaa in uu noqdo mid ka dabacsan sida xuubka unugga (cell membrane), si unuggu u beddeli karo cabbirkiisa iyo qaabkiisa haddii loo baahdo.</a:t>
            </a:r>
            <a:endParaRPr sz="2000">
              <a:latin typeface="Kalam"/>
              <a:ea typeface="Kalam"/>
              <a:cs typeface="Kalam"/>
              <a:sym typeface="Kalam"/>
            </a:endParaRPr>
          </a:p>
          <a:p>
            <a:pPr indent="0" lvl="0" marL="0" rtl="0" algn="l">
              <a:lnSpc>
                <a:spcPct val="115000"/>
              </a:lnSpc>
              <a:spcBef>
                <a:spcPts val="1000"/>
              </a:spcBef>
              <a:spcAft>
                <a:spcPts val="1000"/>
              </a:spcAft>
              <a:buNone/>
            </a:pPr>
            <a:r>
              <a:rPr lang="en-GB" sz="1100">
                <a:latin typeface="Kalam"/>
                <a:ea typeface="Kalam"/>
                <a:cs typeface="Kalam"/>
                <a:sym typeface="Kalam"/>
              </a:rPr>
              <a:t>Moodka shandadda (string bag) waxaa lagu horumarin karaa in uu yeesho daloolo ka yar sida xuubka unugga (cell membrane), si kaliya maaddooyinka qaarkood ay u dhex mari karaan.</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pic>
        <p:nvPicPr>
          <p:cNvPr id="1205" name="Google Shape;1205;p80"/>
          <p:cNvPicPr preferRelativeResize="0"/>
          <p:nvPr/>
        </p:nvPicPr>
        <p:blipFill rotWithShape="1">
          <a:blip r:embed="rId3">
            <a:alphaModFix/>
          </a:blip>
          <a:srcRect b="11481" l="5669" r="18532" t="18427"/>
          <a:stretch/>
        </p:blipFill>
        <p:spPr>
          <a:xfrm>
            <a:off x="529075" y="752000"/>
            <a:ext cx="1895050" cy="1167725"/>
          </a:xfrm>
          <a:prstGeom prst="rect">
            <a:avLst/>
          </a:prstGeom>
          <a:noFill/>
          <a:ln>
            <a:noFill/>
          </a:ln>
        </p:spPr>
      </p:pic>
      <p:pic>
        <p:nvPicPr>
          <p:cNvPr id="1206" name="Google Shape;1206;p80"/>
          <p:cNvPicPr preferRelativeResize="0"/>
          <p:nvPr/>
        </p:nvPicPr>
        <p:blipFill rotWithShape="1">
          <a:blip r:embed="rId4">
            <a:alphaModFix/>
          </a:blip>
          <a:srcRect b="20695" l="0" r="0" t="26346"/>
          <a:stretch/>
        </p:blipFill>
        <p:spPr>
          <a:xfrm>
            <a:off x="4317175" y="714472"/>
            <a:ext cx="1895050" cy="1505402"/>
          </a:xfrm>
          <a:prstGeom prst="rect">
            <a:avLst/>
          </a:prstGeom>
          <a:noFill/>
          <a:ln>
            <a:noFill/>
          </a:ln>
        </p:spPr>
      </p:pic>
      <p:sp>
        <p:nvSpPr>
          <p:cNvPr id="1207" name="Google Shape;1207;p80"/>
          <p:cNvSpPr txBox="1"/>
          <p:nvPr/>
        </p:nvSpPr>
        <p:spPr>
          <a:xfrm>
            <a:off x="2451300" y="1620000"/>
            <a:ext cx="8718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shaandho (sieve)</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208" name="Google Shape;1208;p80"/>
          <p:cNvSpPr txBox="1"/>
          <p:nvPr/>
        </p:nvSpPr>
        <p:spPr>
          <a:xfrm>
            <a:off x="6282600" y="1942675"/>
            <a:ext cx="14232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shandad (string bag)</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4">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2" name="Shape 1212"/>
        <p:cNvGrpSpPr/>
        <p:nvPr/>
      </p:nvGrpSpPr>
      <p:grpSpPr>
        <a:xfrm>
          <a:off x="0" y="0"/>
          <a:ext cx="0" cy="0"/>
          <a:chOff x="0" y="0"/>
          <a:chExt cx="0" cy="0"/>
        </a:xfrm>
      </p:grpSpPr>
      <p:sp>
        <p:nvSpPr>
          <p:cNvPr id="1213" name="Google Shape;1213;p81"/>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Maaddooyinka iyo xuubka unugga (cell membrane)</a:t>
            </a:r>
            <a:endParaRPr/>
          </a:p>
        </p:txBody>
      </p:sp>
      <p:sp>
        <p:nvSpPr>
          <p:cNvPr id="1214" name="Google Shape;1214;p81"/>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Gelista iyo ka baxa unugga</a:t>
            </a:r>
            <a:endParaRPr/>
          </a:p>
        </p:txBody>
      </p:sp>
      <p:sp>
        <p:nvSpPr>
          <p:cNvPr id="1215" name="Google Shape;1215;p81"/>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Faafitaanka (diffusion) iyada oo loo marayo xuubka unugga (cell membrane)</a:t>
            </a:r>
            <a:endParaRPr/>
          </a:p>
        </p:txBody>
      </p:sp>
      <p:pic>
        <p:nvPicPr>
          <p:cNvPr id="1216" name="Google Shape;1216;p81"/>
          <p:cNvPicPr preferRelativeResize="0"/>
          <p:nvPr/>
        </p:nvPicPr>
        <p:blipFill>
          <a:blip r:embed="rId3">
            <a:alphaModFix/>
          </a:blip>
          <a:stretch>
            <a:fillRect/>
          </a:stretch>
        </p:blipFill>
        <p:spPr>
          <a:xfrm>
            <a:off x="417400" y="2982875"/>
            <a:ext cx="450575" cy="4467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0" name="Shape 1220"/>
        <p:cNvGrpSpPr/>
        <p:nvPr/>
      </p:nvGrpSpPr>
      <p:grpSpPr>
        <a:xfrm>
          <a:off x="0" y="0"/>
          <a:ext cx="0" cy="0"/>
          <a:chOff x="0" y="0"/>
          <a:chExt cx="0" cy="0"/>
        </a:xfrm>
      </p:grpSpPr>
      <p:sp>
        <p:nvSpPr>
          <p:cNvPr id="1221" name="Google Shape;1221;p8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Gelista iyo ka baxa unugga</a:t>
            </a:r>
            <a:endParaRPr/>
          </a:p>
        </p:txBody>
      </p:sp>
      <p:sp>
        <p:nvSpPr>
          <p:cNvPr id="1222" name="Google Shape;1222;p82"/>
          <p:cNvSpPr txBox="1"/>
          <p:nvPr/>
        </p:nvSpPr>
        <p:spPr>
          <a:xfrm>
            <a:off x="6377249" y="3685200"/>
            <a:ext cx="1684800" cy="230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unug xayawaan (animal cell)</a:t>
            </a:r>
            <a:r>
              <a:rPr lang="en-GB" sz="1100">
                <a:latin typeface="Lexend"/>
                <a:ea typeface="Lexend"/>
                <a:cs typeface="Lexend"/>
                <a:sym typeface="Lexend"/>
              </a:rPr>
              <a:t/>
            </a:r>
            <a:endParaRPr sz="1800">
              <a:latin typeface="Lexend"/>
              <a:ea typeface="Lexend"/>
              <a:cs typeface="Lexend"/>
              <a:sym typeface="Lexend"/>
            </a:endParaRPr>
          </a:p>
        </p:txBody>
      </p:sp>
      <p:grpSp>
        <p:nvGrpSpPr>
          <p:cNvPr id="1223" name="Google Shape;1223;p82"/>
          <p:cNvGrpSpPr/>
          <p:nvPr/>
        </p:nvGrpSpPr>
        <p:grpSpPr>
          <a:xfrm>
            <a:off x="5398961" y="1270947"/>
            <a:ext cx="2583436" cy="2278858"/>
            <a:chOff x="5022334" y="1195296"/>
            <a:chExt cx="3598602" cy="3178767"/>
          </a:xfrm>
        </p:grpSpPr>
        <p:sp>
          <p:nvSpPr>
            <p:cNvPr id="1224" name="Google Shape;1224;p82"/>
            <p:cNvSpPr/>
            <p:nvPr/>
          </p:nvSpPr>
          <p:spPr>
            <a:xfrm>
              <a:off x="5022334" y="1195296"/>
              <a:ext cx="3598602" cy="3178767"/>
            </a:xfrm>
            <a:custGeom>
              <a:rect b="b" l="l" r="r" t="t"/>
              <a:pathLst>
                <a:path extrusionOk="0" h="92554" w="105038">
                  <a:moveTo>
                    <a:pt x="1627" y="44162"/>
                  </a:moveTo>
                  <a:cubicBezTo>
                    <a:pt x="2931" y="36951"/>
                    <a:pt x="4251" y="27181"/>
                    <a:pt x="9019" y="20884"/>
                  </a:cubicBezTo>
                  <a:cubicBezTo>
                    <a:pt x="13787" y="14588"/>
                    <a:pt x="22064" y="9830"/>
                    <a:pt x="30233" y="6383"/>
                  </a:cubicBezTo>
                  <a:cubicBezTo>
                    <a:pt x="38403" y="2937"/>
                    <a:pt x="49366" y="778"/>
                    <a:pt x="58036" y="205"/>
                  </a:cubicBezTo>
                  <a:cubicBezTo>
                    <a:pt x="66706" y="-368"/>
                    <a:pt x="75541" y="171"/>
                    <a:pt x="82255" y="2944"/>
                  </a:cubicBezTo>
                  <a:cubicBezTo>
                    <a:pt x="88969" y="5717"/>
                    <a:pt x="94561" y="11594"/>
                    <a:pt x="98319" y="16845"/>
                  </a:cubicBezTo>
                  <a:cubicBezTo>
                    <a:pt x="102078" y="22097"/>
                    <a:pt x="104085" y="26833"/>
                    <a:pt x="104806" y="34453"/>
                  </a:cubicBezTo>
                  <a:cubicBezTo>
                    <a:pt x="105527" y="42073"/>
                    <a:pt x="104497" y="54276"/>
                    <a:pt x="102643" y="62565"/>
                  </a:cubicBezTo>
                  <a:cubicBezTo>
                    <a:pt x="100790" y="70854"/>
                    <a:pt x="99194" y="79298"/>
                    <a:pt x="93685" y="84189"/>
                  </a:cubicBezTo>
                  <a:cubicBezTo>
                    <a:pt x="88176" y="89080"/>
                    <a:pt x="77642" y="90824"/>
                    <a:pt x="69589" y="91912"/>
                  </a:cubicBezTo>
                  <a:cubicBezTo>
                    <a:pt x="61537" y="93000"/>
                    <a:pt x="54452" y="92771"/>
                    <a:pt x="45370" y="90718"/>
                  </a:cubicBezTo>
                  <a:cubicBezTo>
                    <a:pt x="36288" y="88666"/>
                    <a:pt x="22459" y="84025"/>
                    <a:pt x="15096" y="79597"/>
                  </a:cubicBezTo>
                  <a:cubicBezTo>
                    <a:pt x="7733" y="75169"/>
                    <a:pt x="3439" y="70057"/>
                    <a:pt x="1194" y="64151"/>
                  </a:cubicBezTo>
                  <a:cubicBezTo>
                    <a:pt x="-1051" y="58245"/>
                    <a:pt x="323" y="51373"/>
                    <a:pt x="1627" y="44162"/>
                  </a:cubicBezTo>
                  <a:close/>
                </a:path>
              </a:pathLst>
            </a:custGeom>
            <a:solidFill>
              <a:srgbClr val="F0F0F0"/>
            </a:solidFill>
            <a:ln cap="flat" cmpd="sng" w="19050">
              <a:solidFill>
                <a:srgbClr val="BF9000"/>
              </a:solidFill>
              <a:prstDash val="dash"/>
              <a:round/>
              <a:headEnd len="med" w="med" type="none"/>
              <a:tailEnd len="med" w="med" type="none"/>
            </a:ln>
          </p:spPr>
          <p:txBody>
            <a:bodyPr/>
            <a:p/>
          </p:txBody>
        </p:sp>
        <p:sp>
          <p:nvSpPr>
            <p:cNvPr id="1225" name="Google Shape;1225;p82"/>
            <p:cNvSpPr/>
            <p:nvPr/>
          </p:nvSpPr>
          <p:spPr>
            <a:xfrm rot="1142895">
              <a:off x="7030320" y="1389380"/>
              <a:ext cx="1164322" cy="1166597"/>
            </a:xfrm>
            <a:prstGeom prst="ellipse">
              <a:avLst/>
            </a:prstGeom>
            <a:solidFill>
              <a:srgbClr val="59595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226" name="Google Shape;1226;p82"/>
            <p:cNvGrpSpPr/>
            <p:nvPr/>
          </p:nvGrpSpPr>
          <p:grpSpPr>
            <a:xfrm rot="1142749">
              <a:off x="6495619" y="2482113"/>
              <a:ext cx="557622" cy="349401"/>
              <a:chOff x="2824575" y="3282450"/>
              <a:chExt cx="406800" cy="254400"/>
            </a:xfrm>
          </p:grpSpPr>
          <p:sp>
            <p:nvSpPr>
              <p:cNvPr id="1227" name="Google Shape;1227;p82"/>
              <p:cNvSpPr/>
              <p:nvPr/>
            </p:nvSpPr>
            <p:spPr>
              <a:xfrm>
                <a:off x="28245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28" name="Google Shape;1228;p82"/>
              <p:cNvSpPr/>
              <p:nvPr/>
            </p:nvSpPr>
            <p:spPr>
              <a:xfrm>
                <a:off x="2900775" y="35110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29" name="Google Shape;1229;p82"/>
              <p:cNvSpPr/>
              <p:nvPr/>
            </p:nvSpPr>
            <p:spPr>
              <a:xfrm>
                <a:off x="29769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30" name="Google Shape;1230;p82"/>
              <p:cNvSpPr/>
              <p:nvPr/>
            </p:nvSpPr>
            <p:spPr>
              <a:xfrm>
                <a:off x="29007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31" name="Google Shape;1231;p82"/>
              <p:cNvSpPr/>
              <p:nvPr/>
            </p:nvSpPr>
            <p:spPr>
              <a:xfrm>
                <a:off x="30531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32" name="Google Shape;1232;p82"/>
              <p:cNvSpPr/>
              <p:nvPr/>
            </p:nvSpPr>
            <p:spPr>
              <a:xfrm>
                <a:off x="30531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33" name="Google Shape;1233;p82"/>
              <p:cNvSpPr/>
              <p:nvPr/>
            </p:nvSpPr>
            <p:spPr>
              <a:xfrm>
                <a:off x="3129375" y="33586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34" name="Google Shape;1234;p82"/>
              <p:cNvSpPr/>
              <p:nvPr/>
            </p:nvSpPr>
            <p:spPr>
              <a:xfrm>
                <a:off x="3205575" y="35110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35" name="Google Shape;1235;p82"/>
              <p:cNvSpPr/>
              <p:nvPr/>
            </p:nvSpPr>
            <p:spPr>
              <a:xfrm>
                <a:off x="32055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236" name="Google Shape;1236;p82"/>
            <p:cNvGrpSpPr/>
            <p:nvPr/>
          </p:nvGrpSpPr>
          <p:grpSpPr>
            <a:xfrm rot="3158295">
              <a:off x="6348845" y="3394069"/>
              <a:ext cx="489545" cy="592214"/>
              <a:chOff x="3491884" y="4069739"/>
              <a:chExt cx="356666" cy="431748"/>
            </a:xfrm>
          </p:grpSpPr>
          <p:sp>
            <p:nvSpPr>
              <p:cNvPr id="1237" name="Google Shape;1237;p82"/>
              <p:cNvSpPr/>
              <p:nvPr/>
            </p:nvSpPr>
            <p:spPr>
              <a:xfrm rot="7620152">
                <a:off x="3788525" y="407492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38" name="Google Shape;1238;p82"/>
              <p:cNvSpPr/>
              <p:nvPr/>
            </p:nvSpPr>
            <p:spPr>
              <a:xfrm rot="7620152">
                <a:off x="3681736" y="4089387"/>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39" name="Google Shape;1239;p82"/>
              <p:cNvSpPr/>
              <p:nvPr/>
            </p:nvSpPr>
            <p:spPr>
              <a:xfrm rot="7620152">
                <a:off x="3817440" y="428850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40" name="Google Shape;1240;p82"/>
              <p:cNvSpPr/>
              <p:nvPr/>
            </p:nvSpPr>
            <p:spPr>
              <a:xfrm rot="7620152">
                <a:off x="3742359" y="4135552"/>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41" name="Google Shape;1241;p82"/>
              <p:cNvSpPr/>
              <p:nvPr/>
            </p:nvSpPr>
            <p:spPr>
              <a:xfrm rot="7620152">
                <a:off x="3650028" y="425679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42" name="Google Shape;1242;p82"/>
              <p:cNvSpPr/>
              <p:nvPr/>
            </p:nvSpPr>
            <p:spPr>
              <a:xfrm rot="7620152">
                <a:off x="3771275" y="434913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43" name="Google Shape;1243;p82"/>
              <p:cNvSpPr/>
              <p:nvPr/>
            </p:nvSpPr>
            <p:spPr>
              <a:xfrm rot="7620152">
                <a:off x="3664486" y="4363588"/>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44" name="Google Shape;1244;p82"/>
              <p:cNvSpPr/>
              <p:nvPr/>
            </p:nvSpPr>
            <p:spPr>
              <a:xfrm rot="7620152">
                <a:off x="3497074" y="433188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45" name="Google Shape;1245;p82"/>
              <p:cNvSpPr/>
              <p:nvPr/>
            </p:nvSpPr>
            <p:spPr>
              <a:xfrm rot="7620152">
                <a:off x="3678944" y="447037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246" name="Google Shape;1246;p82"/>
            <p:cNvGrpSpPr/>
            <p:nvPr/>
          </p:nvGrpSpPr>
          <p:grpSpPr>
            <a:xfrm rot="6290342">
              <a:off x="7080782" y="3006423"/>
              <a:ext cx="489913" cy="591769"/>
              <a:chOff x="3491884" y="4069739"/>
              <a:chExt cx="356666" cy="431748"/>
            </a:xfrm>
          </p:grpSpPr>
          <p:sp>
            <p:nvSpPr>
              <p:cNvPr id="1247" name="Google Shape;1247;p82"/>
              <p:cNvSpPr/>
              <p:nvPr/>
            </p:nvSpPr>
            <p:spPr>
              <a:xfrm rot="7620152">
                <a:off x="3788525" y="407492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48" name="Google Shape;1248;p82"/>
              <p:cNvSpPr/>
              <p:nvPr/>
            </p:nvSpPr>
            <p:spPr>
              <a:xfrm rot="7620152">
                <a:off x="3681736" y="4089387"/>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49" name="Google Shape;1249;p82"/>
              <p:cNvSpPr/>
              <p:nvPr/>
            </p:nvSpPr>
            <p:spPr>
              <a:xfrm rot="7620152">
                <a:off x="3817440" y="428850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50" name="Google Shape;1250;p82"/>
              <p:cNvSpPr/>
              <p:nvPr/>
            </p:nvSpPr>
            <p:spPr>
              <a:xfrm rot="7620152">
                <a:off x="3742359" y="4135552"/>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51" name="Google Shape;1251;p82"/>
              <p:cNvSpPr/>
              <p:nvPr/>
            </p:nvSpPr>
            <p:spPr>
              <a:xfrm rot="7620152">
                <a:off x="3650028" y="425679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52" name="Google Shape;1252;p82"/>
              <p:cNvSpPr/>
              <p:nvPr/>
            </p:nvSpPr>
            <p:spPr>
              <a:xfrm rot="7620152">
                <a:off x="3771275" y="434913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53" name="Google Shape;1253;p82"/>
              <p:cNvSpPr/>
              <p:nvPr/>
            </p:nvSpPr>
            <p:spPr>
              <a:xfrm rot="7620152">
                <a:off x="3664486" y="4363588"/>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54" name="Google Shape;1254;p82"/>
              <p:cNvSpPr/>
              <p:nvPr/>
            </p:nvSpPr>
            <p:spPr>
              <a:xfrm rot="7620152">
                <a:off x="3497074" y="433188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55" name="Google Shape;1255;p82"/>
              <p:cNvSpPr/>
              <p:nvPr/>
            </p:nvSpPr>
            <p:spPr>
              <a:xfrm rot="7620152">
                <a:off x="3678944" y="447037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256" name="Google Shape;1256;p82"/>
            <p:cNvGrpSpPr/>
            <p:nvPr/>
          </p:nvGrpSpPr>
          <p:grpSpPr>
            <a:xfrm rot="7548666">
              <a:off x="5742991" y="1815598"/>
              <a:ext cx="575547" cy="395011"/>
              <a:chOff x="5880900" y="1005490"/>
              <a:chExt cx="2211875" cy="1517650"/>
            </a:xfrm>
          </p:grpSpPr>
          <p:sp>
            <p:nvSpPr>
              <p:cNvPr id="1257" name="Google Shape;1257;p82"/>
              <p:cNvSpPr/>
              <p:nvPr/>
            </p:nvSpPr>
            <p:spPr>
              <a:xfrm>
                <a:off x="5880900" y="1005490"/>
                <a:ext cx="2211875" cy="1517650"/>
              </a:xfrm>
              <a:custGeom>
                <a:rect b="b" l="l" r="r" t="t"/>
                <a:pathLst>
                  <a:path extrusionOk="0" h="60706" w="88475">
                    <a:moveTo>
                      <a:pt x="1067" y="12030"/>
                    </a:moveTo>
                    <a:cubicBezTo>
                      <a:pt x="2619" y="8869"/>
                      <a:pt x="5952" y="3697"/>
                      <a:pt x="9860" y="1858"/>
                    </a:cubicBezTo>
                    <a:cubicBezTo>
                      <a:pt x="13768" y="19"/>
                      <a:pt x="19945" y="-785"/>
                      <a:pt x="24513" y="996"/>
                    </a:cubicBezTo>
                    <a:cubicBezTo>
                      <a:pt x="29082" y="2778"/>
                      <a:pt x="33507" y="9501"/>
                      <a:pt x="37271" y="12547"/>
                    </a:cubicBezTo>
                    <a:cubicBezTo>
                      <a:pt x="41035" y="15593"/>
                      <a:pt x="43420" y="17604"/>
                      <a:pt x="47098" y="19270"/>
                    </a:cubicBezTo>
                    <a:cubicBezTo>
                      <a:pt x="50776" y="20937"/>
                      <a:pt x="55287" y="21770"/>
                      <a:pt x="59338" y="22546"/>
                    </a:cubicBezTo>
                    <a:cubicBezTo>
                      <a:pt x="63389" y="23322"/>
                      <a:pt x="67441" y="23063"/>
                      <a:pt x="71406" y="23925"/>
                    </a:cubicBezTo>
                    <a:cubicBezTo>
                      <a:pt x="75371" y="24787"/>
                      <a:pt x="80285" y="25046"/>
                      <a:pt x="83129" y="27718"/>
                    </a:cubicBezTo>
                    <a:cubicBezTo>
                      <a:pt x="85974" y="30390"/>
                      <a:pt x="88559" y="35706"/>
                      <a:pt x="88473" y="39958"/>
                    </a:cubicBezTo>
                    <a:cubicBezTo>
                      <a:pt x="88387" y="44211"/>
                      <a:pt x="85830" y="49986"/>
                      <a:pt x="82612" y="53233"/>
                    </a:cubicBezTo>
                    <a:cubicBezTo>
                      <a:pt x="79394" y="56480"/>
                      <a:pt x="73675" y="58204"/>
                      <a:pt x="69164" y="59439"/>
                    </a:cubicBezTo>
                    <a:cubicBezTo>
                      <a:pt x="64653" y="60675"/>
                      <a:pt x="60056" y="60818"/>
                      <a:pt x="55545" y="60646"/>
                    </a:cubicBezTo>
                    <a:cubicBezTo>
                      <a:pt x="51034" y="60474"/>
                      <a:pt x="46609" y="59727"/>
                      <a:pt x="42098" y="58405"/>
                    </a:cubicBezTo>
                    <a:cubicBezTo>
                      <a:pt x="37587" y="57083"/>
                      <a:pt x="32961" y="55158"/>
                      <a:pt x="28479" y="52716"/>
                    </a:cubicBezTo>
                    <a:cubicBezTo>
                      <a:pt x="23997" y="50274"/>
                      <a:pt x="19169" y="47257"/>
                      <a:pt x="15204" y="43751"/>
                    </a:cubicBezTo>
                    <a:cubicBezTo>
                      <a:pt x="11239" y="40246"/>
                      <a:pt x="7130" y="35505"/>
                      <a:pt x="4688" y="31683"/>
                    </a:cubicBezTo>
                    <a:cubicBezTo>
                      <a:pt x="2246" y="27862"/>
                      <a:pt x="1154" y="24098"/>
                      <a:pt x="550" y="20822"/>
                    </a:cubicBezTo>
                    <a:cubicBezTo>
                      <a:pt x="-53" y="17547"/>
                      <a:pt x="-485" y="15191"/>
                      <a:pt x="1067" y="12030"/>
                    </a:cubicBezTo>
                    <a:close/>
                  </a:path>
                </a:pathLst>
              </a:custGeom>
              <a:solidFill>
                <a:srgbClr val="DD7E6B"/>
              </a:solidFill>
              <a:ln cap="flat" cmpd="sng" w="9525">
                <a:solidFill>
                  <a:srgbClr val="660000"/>
                </a:solidFill>
                <a:prstDash val="solid"/>
                <a:round/>
                <a:headEnd len="med" w="med" type="none"/>
                <a:tailEnd len="med" w="med" type="none"/>
              </a:ln>
            </p:spPr>
            <p:txBody>
              <a:bodyPr/>
              <a:p/>
            </p:txBody>
          </p:sp>
          <p:sp>
            <p:nvSpPr>
              <p:cNvPr id="1258" name="Google Shape;1258;p82"/>
              <p:cNvSpPr/>
              <p:nvPr/>
            </p:nvSpPr>
            <p:spPr>
              <a:xfrm>
                <a:off x="5984008" y="1124569"/>
                <a:ext cx="1975150" cy="1287500"/>
              </a:xfrm>
              <a:custGeom>
                <a:rect b="b" l="l" r="r" t="t"/>
                <a:pathLst>
                  <a:path extrusionOk="0" h="51500" w="79006">
                    <a:moveTo>
                      <a:pt x="219" y="10887"/>
                    </a:moveTo>
                    <a:cubicBezTo>
                      <a:pt x="1282" y="8445"/>
                      <a:pt x="7173" y="2267"/>
                      <a:pt x="9701" y="715"/>
                    </a:cubicBezTo>
                    <a:cubicBezTo>
                      <a:pt x="12230" y="-837"/>
                      <a:pt x="14701" y="456"/>
                      <a:pt x="15390" y="1577"/>
                    </a:cubicBezTo>
                    <a:cubicBezTo>
                      <a:pt x="16080" y="2698"/>
                      <a:pt x="13580" y="6089"/>
                      <a:pt x="13838" y="7439"/>
                    </a:cubicBezTo>
                    <a:cubicBezTo>
                      <a:pt x="14097" y="8790"/>
                      <a:pt x="15677" y="10341"/>
                      <a:pt x="16941" y="9680"/>
                    </a:cubicBezTo>
                    <a:cubicBezTo>
                      <a:pt x="18205" y="9019"/>
                      <a:pt x="19298" y="3158"/>
                      <a:pt x="21424" y="3474"/>
                    </a:cubicBezTo>
                    <a:cubicBezTo>
                      <a:pt x="23550" y="3790"/>
                      <a:pt x="28262" y="9393"/>
                      <a:pt x="29699" y="11577"/>
                    </a:cubicBezTo>
                    <a:cubicBezTo>
                      <a:pt x="31136" y="13761"/>
                      <a:pt x="30303" y="14881"/>
                      <a:pt x="30044" y="16576"/>
                    </a:cubicBezTo>
                    <a:cubicBezTo>
                      <a:pt x="29785" y="18271"/>
                      <a:pt x="28291" y="20225"/>
                      <a:pt x="28147" y="21748"/>
                    </a:cubicBezTo>
                    <a:cubicBezTo>
                      <a:pt x="28003" y="23271"/>
                      <a:pt x="28435" y="25282"/>
                      <a:pt x="29182" y="25713"/>
                    </a:cubicBezTo>
                    <a:cubicBezTo>
                      <a:pt x="29929" y="26144"/>
                      <a:pt x="31682" y="25368"/>
                      <a:pt x="32630" y="24334"/>
                    </a:cubicBezTo>
                    <a:cubicBezTo>
                      <a:pt x="33578" y="23300"/>
                      <a:pt x="33205" y="20455"/>
                      <a:pt x="34871" y="19507"/>
                    </a:cubicBezTo>
                    <a:cubicBezTo>
                      <a:pt x="36538" y="18559"/>
                      <a:pt x="40560" y="17812"/>
                      <a:pt x="42629" y="18645"/>
                    </a:cubicBezTo>
                    <a:cubicBezTo>
                      <a:pt x="44698" y="19478"/>
                      <a:pt x="46651" y="23012"/>
                      <a:pt x="47283" y="24506"/>
                    </a:cubicBezTo>
                    <a:cubicBezTo>
                      <a:pt x="47915" y="26000"/>
                      <a:pt x="46392" y="26518"/>
                      <a:pt x="46421" y="27610"/>
                    </a:cubicBezTo>
                    <a:cubicBezTo>
                      <a:pt x="46450" y="28702"/>
                      <a:pt x="46795" y="30656"/>
                      <a:pt x="47456" y="31058"/>
                    </a:cubicBezTo>
                    <a:cubicBezTo>
                      <a:pt x="48117" y="31460"/>
                      <a:pt x="49525" y="30914"/>
                      <a:pt x="50387" y="30023"/>
                    </a:cubicBezTo>
                    <a:cubicBezTo>
                      <a:pt x="51249" y="29132"/>
                      <a:pt x="50962" y="26891"/>
                      <a:pt x="52628" y="25713"/>
                    </a:cubicBezTo>
                    <a:cubicBezTo>
                      <a:pt x="54295" y="24535"/>
                      <a:pt x="57973" y="22811"/>
                      <a:pt x="60386" y="22955"/>
                    </a:cubicBezTo>
                    <a:cubicBezTo>
                      <a:pt x="62800" y="23099"/>
                      <a:pt x="66190" y="25225"/>
                      <a:pt x="67109" y="26575"/>
                    </a:cubicBezTo>
                    <a:cubicBezTo>
                      <a:pt x="68028" y="27926"/>
                      <a:pt x="65902" y="29966"/>
                      <a:pt x="65902" y="31058"/>
                    </a:cubicBezTo>
                    <a:cubicBezTo>
                      <a:pt x="65902" y="32150"/>
                      <a:pt x="66477" y="32954"/>
                      <a:pt x="67109" y="33126"/>
                    </a:cubicBezTo>
                    <a:cubicBezTo>
                      <a:pt x="67741" y="33298"/>
                      <a:pt x="68891" y="32925"/>
                      <a:pt x="69695" y="32092"/>
                    </a:cubicBezTo>
                    <a:cubicBezTo>
                      <a:pt x="70500" y="31259"/>
                      <a:pt x="70930" y="28932"/>
                      <a:pt x="71936" y="28127"/>
                    </a:cubicBezTo>
                    <a:cubicBezTo>
                      <a:pt x="72942" y="27323"/>
                      <a:pt x="74551" y="25972"/>
                      <a:pt x="75729" y="27265"/>
                    </a:cubicBezTo>
                    <a:cubicBezTo>
                      <a:pt x="76907" y="28558"/>
                      <a:pt x="78948" y="33069"/>
                      <a:pt x="79005" y="35885"/>
                    </a:cubicBezTo>
                    <a:cubicBezTo>
                      <a:pt x="79063" y="38701"/>
                      <a:pt x="77281" y="42609"/>
                      <a:pt x="76074" y="44160"/>
                    </a:cubicBezTo>
                    <a:cubicBezTo>
                      <a:pt x="74867" y="45712"/>
                      <a:pt x="72741" y="45654"/>
                      <a:pt x="71764" y="45194"/>
                    </a:cubicBezTo>
                    <a:cubicBezTo>
                      <a:pt x="70787" y="44734"/>
                      <a:pt x="70844" y="42091"/>
                      <a:pt x="70212" y="41401"/>
                    </a:cubicBezTo>
                    <a:cubicBezTo>
                      <a:pt x="69580" y="40712"/>
                      <a:pt x="68603" y="40798"/>
                      <a:pt x="67971" y="41057"/>
                    </a:cubicBezTo>
                    <a:cubicBezTo>
                      <a:pt x="67339" y="41316"/>
                      <a:pt x="66679" y="41890"/>
                      <a:pt x="66420" y="42953"/>
                    </a:cubicBezTo>
                    <a:cubicBezTo>
                      <a:pt x="66162" y="44016"/>
                      <a:pt x="66966" y="46113"/>
                      <a:pt x="66420" y="47435"/>
                    </a:cubicBezTo>
                    <a:cubicBezTo>
                      <a:pt x="65874" y="48757"/>
                      <a:pt x="64667" y="50251"/>
                      <a:pt x="63144" y="50883"/>
                    </a:cubicBezTo>
                    <a:cubicBezTo>
                      <a:pt x="61621" y="51515"/>
                      <a:pt x="58835" y="51716"/>
                      <a:pt x="57283" y="51228"/>
                    </a:cubicBezTo>
                    <a:cubicBezTo>
                      <a:pt x="55732" y="50740"/>
                      <a:pt x="54324" y="49505"/>
                      <a:pt x="53835" y="47953"/>
                    </a:cubicBezTo>
                    <a:cubicBezTo>
                      <a:pt x="53347" y="46402"/>
                      <a:pt x="54611" y="43298"/>
                      <a:pt x="54352" y="41919"/>
                    </a:cubicBezTo>
                    <a:cubicBezTo>
                      <a:pt x="54093" y="40540"/>
                      <a:pt x="53059" y="39735"/>
                      <a:pt x="52283" y="39677"/>
                    </a:cubicBezTo>
                    <a:cubicBezTo>
                      <a:pt x="51507" y="39620"/>
                      <a:pt x="50243" y="40367"/>
                      <a:pt x="49697" y="41574"/>
                    </a:cubicBezTo>
                    <a:cubicBezTo>
                      <a:pt x="49151" y="42781"/>
                      <a:pt x="49783" y="45539"/>
                      <a:pt x="49007" y="46918"/>
                    </a:cubicBezTo>
                    <a:cubicBezTo>
                      <a:pt x="48231" y="48297"/>
                      <a:pt x="47628" y="49849"/>
                      <a:pt x="45042" y="49849"/>
                    </a:cubicBezTo>
                    <a:cubicBezTo>
                      <a:pt x="42456" y="49849"/>
                      <a:pt x="35791" y="48154"/>
                      <a:pt x="33492" y="46918"/>
                    </a:cubicBezTo>
                    <a:cubicBezTo>
                      <a:pt x="31193" y="45683"/>
                      <a:pt x="31365" y="43787"/>
                      <a:pt x="31250" y="42436"/>
                    </a:cubicBezTo>
                    <a:cubicBezTo>
                      <a:pt x="31135" y="41086"/>
                      <a:pt x="32687" y="39821"/>
                      <a:pt x="32802" y="38815"/>
                    </a:cubicBezTo>
                    <a:cubicBezTo>
                      <a:pt x="32917" y="37809"/>
                      <a:pt x="32515" y="36747"/>
                      <a:pt x="31940" y="36402"/>
                    </a:cubicBezTo>
                    <a:cubicBezTo>
                      <a:pt x="31365" y="36057"/>
                      <a:pt x="30245" y="36000"/>
                      <a:pt x="29354" y="36747"/>
                    </a:cubicBezTo>
                    <a:cubicBezTo>
                      <a:pt x="28463" y="37494"/>
                      <a:pt x="27889" y="40195"/>
                      <a:pt x="26596" y="40884"/>
                    </a:cubicBezTo>
                    <a:cubicBezTo>
                      <a:pt x="25303" y="41574"/>
                      <a:pt x="23550" y="41631"/>
                      <a:pt x="21596" y="40884"/>
                    </a:cubicBezTo>
                    <a:cubicBezTo>
                      <a:pt x="19642" y="40137"/>
                      <a:pt x="16224" y="38040"/>
                      <a:pt x="14873" y="36402"/>
                    </a:cubicBezTo>
                    <a:cubicBezTo>
                      <a:pt x="13523" y="34764"/>
                      <a:pt x="13263" y="32696"/>
                      <a:pt x="13493" y="31058"/>
                    </a:cubicBezTo>
                    <a:cubicBezTo>
                      <a:pt x="13723" y="29420"/>
                      <a:pt x="15821" y="27753"/>
                      <a:pt x="16252" y="26575"/>
                    </a:cubicBezTo>
                    <a:cubicBezTo>
                      <a:pt x="16683" y="25397"/>
                      <a:pt x="16539" y="24420"/>
                      <a:pt x="16079" y="23989"/>
                    </a:cubicBezTo>
                    <a:cubicBezTo>
                      <a:pt x="15619" y="23558"/>
                      <a:pt x="14470" y="23501"/>
                      <a:pt x="13493" y="23989"/>
                    </a:cubicBezTo>
                    <a:cubicBezTo>
                      <a:pt x="12516" y="24478"/>
                      <a:pt x="11568" y="26345"/>
                      <a:pt x="10218" y="26920"/>
                    </a:cubicBezTo>
                    <a:cubicBezTo>
                      <a:pt x="8868" y="27495"/>
                      <a:pt x="6512" y="27782"/>
                      <a:pt x="5391" y="27437"/>
                    </a:cubicBezTo>
                    <a:cubicBezTo>
                      <a:pt x="4270" y="27092"/>
                      <a:pt x="3695" y="26029"/>
                      <a:pt x="3494" y="24851"/>
                    </a:cubicBezTo>
                    <a:cubicBezTo>
                      <a:pt x="3293" y="23673"/>
                      <a:pt x="3293" y="21490"/>
                      <a:pt x="4184" y="20369"/>
                    </a:cubicBezTo>
                    <a:cubicBezTo>
                      <a:pt x="5075" y="19249"/>
                      <a:pt x="8006" y="18933"/>
                      <a:pt x="8839" y="18128"/>
                    </a:cubicBezTo>
                    <a:cubicBezTo>
                      <a:pt x="9672" y="17324"/>
                      <a:pt x="9557" y="16146"/>
                      <a:pt x="9183" y="15542"/>
                    </a:cubicBezTo>
                    <a:cubicBezTo>
                      <a:pt x="8810" y="14939"/>
                      <a:pt x="7575" y="14536"/>
                      <a:pt x="6598" y="14507"/>
                    </a:cubicBezTo>
                    <a:cubicBezTo>
                      <a:pt x="5621" y="14478"/>
                      <a:pt x="4385" y="15972"/>
                      <a:pt x="3322" y="15369"/>
                    </a:cubicBezTo>
                    <a:cubicBezTo>
                      <a:pt x="2259" y="14766"/>
                      <a:pt x="-844" y="13329"/>
                      <a:pt x="219" y="10887"/>
                    </a:cubicBezTo>
                    <a:close/>
                  </a:path>
                </a:pathLst>
              </a:custGeom>
              <a:solidFill>
                <a:srgbClr val="F0F0F0"/>
              </a:solidFill>
              <a:ln cap="flat" cmpd="sng" w="9525">
                <a:solidFill>
                  <a:srgbClr val="660000"/>
                </a:solidFill>
                <a:prstDash val="solid"/>
                <a:round/>
                <a:headEnd len="med" w="med" type="none"/>
                <a:tailEnd len="med" w="med" type="none"/>
              </a:ln>
            </p:spPr>
            <p:txBody>
              <a:bodyPr/>
              <a:p/>
            </p:txBody>
          </p:sp>
        </p:grpSp>
        <p:grpSp>
          <p:nvGrpSpPr>
            <p:cNvPr id="1259" name="Google Shape;1259;p82"/>
            <p:cNvGrpSpPr/>
            <p:nvPr/>
          </p:nvGrpSpPr>
          <p:grpSpPr>
            <a:xfrm rot="-4506500">
              <a:off x="7799811" y="2995863"/>
              <a:ext cx="574933" cy="395355"/>
              <a:chOff x="5880900" y="1005490"/>
              <a:chExt cx="2211875" cy="1517650"/>
            </a:xfrm>
          </p:grpSpPr>
          <p:sp>
            <p:nvSpPr>
              <p:cNvPr id="1260" name="Google Shape;1260;p82"/>
              <p:cNvSpPr/>
              <p:nvPr/>
            </p:nvSpPr>
            <p:spPr>
              <a:xfrm>
                <a:off x="5880900" y="1005490"/>
                <a:ext cx="2211875" cy="1517650"/>
              </a:xfrm>
              <a:custGeom>
                <a:rect b="b" l="l" r="r" t="t"/>
                <a:pathLst>
                  <a:path extrusionOk="0" h="60706" w="88475">
                    <a:moveTo>
                      <a:pt x="1067" y="12030"/>
                    </a:moveTo>
                    <a:cubicBezTo>
                      <a:pt x="2619" y="8869"/>
                      <a:pt x="5952" y="3697"/>
                      <a:pt x="9860" y="1858"/>
                    </a:cubicBezTo>
                    <a:cubicBezTo>
                      <a:pt x="13768" y="19"/>
                      <a:pt x="19945" y="-785"/>
                      <a:pt x="24513" y="996"/>
                    </a:cubicBezTo>
                    <a:cubicBezTo>
                      <a:pt x="29082" y="2778"/>
                      <a:pt x="33507" y="9501"/>
                      <a:pt x="37271" y="12547"/>
                    </a:cubicBezTo>
                    <a:cubicBezTo>
                      <a:pt x="41035" y="15593"/>
                      <a:pt x="43420" y="17604"/>
                      <a:pt x="47098" y="19270"/>
                    </a:cubicBezTo>
                    <a:cubicBezTo>
                      <a:pt x="50776" y="20937"/>
                      <a:pt x="55287" y="21770"/>
                      <a:pt x="59338" y="22546"/>
                    </a:cubicBezTo>
                    <a:cubicBezTo>
                      <a:pt x="63389" y="23322"/>
                      <a:pt x="67441" y="23063"/>
                      <a:pt x="71406" y="23925"/>
                    </a:cubicBezTo>
                    <a:cubicBezTo>
                      <a:pt x="75371" y="24787"/>
                      <a:pt x="80285" y="25046"/>
                      <a:pt x="83129" y="27718"/>
                    </a:cubicBezTo>
                    <a:cubicBezTo>
                      <a:pt x="85974" y="30390"/>
                      <a:pt x="88559" y="35706"/>
                      <a:pt x="88473" y="39958"/>
                    </a:cubicBezTo>
                    <a:cubicBezTo>
                      <a:pt x="88387" y="44211"/>
                      <a:pt x="85830" y="49986"/>
                      <a:pt x="82612" y="53233"/>
                    </a:cubicBezTo>
                    <a:cubicBezTo>
                      <a:pt x="79394" y="56480"/>
                      <a:pt x="73675" y="58204"/>
                      <a:pt x="69164" y="59439"/>
                    </a:cubicBezTo>
                    <a:cubicBezTo>
                      <a:pt x="64653" y="60675"/>
                      <a:pt x="60056" y="60818"/>
                      <a:pt x="55545" y="60646"/>
                    </a:cubicBezTo>
                    <a:cubicBezTo>
                      <a:pt x="51034" y="60474"/>
                      <a:pt x="46609" y="59727"/>
                      <a:pt x="42098" y="58405"/>
                    </a:cubicBezTo>
                    <a:cubicBezTo>
                      <a:pt x="37587" y="57083"/>
                      <a:pt x="32961" y="55158"/>
                      <a:pt x="28479" y="52716"/>
                    </a:cubicBezTo>
                    <a:cubicBezTo>
                      <a:pt x="23997" y="50274"/>
                      <a:pt x="19169" y="47257"/>
                      <a:pt x="15204" y="43751"/>
                    </a:cubicBezTo>
                    <a:cubicBezTo>
                      <a:pt x="11239" y="40246"/>
                      <a:pt x="7130" y="35505"/>
                      <a:pt x="4688" y="31683"/>
                    </a:cubicBezTo>
                    <a:cubicBezTo>
                      <a:pt x="2246" y="27862"/>
                      <a:pt x="1154" y="24098"/>
                      <a:pt x="550" y="20822"/>
                    </a:cubicBezTo>
                    <a:cubicBezTo>
                      <a:pt x="-53" y="17547"/>
                      <a:pt x="-485" y="15191"/>
                      <a:pt x="1067" y="12030"/>
                    </a:cubicBezTo>
                    <a:close/>
                  </a:path>
                </a:pathLst>
              </a:custGeom>
              <a:solidFill>
                <a:srgbClr val="DD7E6B"/>
              </a:solidFill>
              <a:ln cap="flat" cmpd="sng" w="9525">
                <a:solidFill>
                  <a:srgbClr val="660000"/>
                </a:solidFill>
                <a:prstDash val="solid"/>
                <a:round/>
                <a:headEnd len="med" w="med" type="none"/>
                <a:tailEnd len="med" w="med" type="none"/>
              </a:ln>
            </p:spPr>
            <p:txBody>
              <a:bodyPr/>
              <a:p/>
            </p:txBody>
          </p:sp>
          <p:sp>
            <p:nvSpPr>
              <p:cNvPr id="1261" name="Google Shape;1261;p82"/>
              <p:cNvSpPr/>
              <p:nvPr/>
            </p:nvSpPr>
            <p:spPr>
              <a:xfrm>
                <a:off x="5984008" y="1124569"/>
                <a:ext cx="1975150" cy="1287500"/>
              </a:xfrm>
              <a:custGeom>
                <a:rect b="b" l="l" r="r" t="t"/>
                <a:pathLst>
                  <a:path extrusionOk="0" h="51500" w="79006">
                    <a:moveTo>
                      <a:pt x="219" y="10887"/>
                    </a:moveTo>
                    <a:cubicBezTo>
                      <a:pt x="1282" y="8445"/>
                      <a:pt x="7173" y="2267"/>
                      <a:pt x="9701" y="715"/>
                    </a:cubicBezTo>
                    <a:cubicBezTo>
                      <a:pt x="12230" y="-837"/>
                      <a:pt x="14701" y="456"/>
                      <a:pt x="15390" y="1577"/>
                    </a:cubicBezTo>
                    <a:cubicBezTo>
                      <a:pt x="16080" y="2698"/>
                      <a:pt x="13580" y="6089"/>
                      <a:pt x="13838" y="7439"/>
                    </a:cubicBezTo>
                    <a:cubicBezTo>
                      <a:pt x="14097" y="8790"/>
                      <a:pt x="15677" y="10341"/>
                      <a:pt x="16941" y="9680"/>
                    </a:cubicBezTo>
                    <a:cubicBezTo>
                      <a:pt x="18205" y="9019"/>
                      <a:pt x="19298" y="3158"/>
                      <a:pt x="21424" y="3474"/>
                    </a:cubicBezTo>
                    <a:cubicBezTo>
                      <a:pt x="23550" y="3790"/>
                      <a:pt x="28262" y="9393"/>
                      <a:pt x="29699" y="11577"/>
                    </a:cubicBezTo>
                    <a:cubicBezTo>
                      <a:pt x="31136" y="13761"/>
                      <a:pt x="30303" y="14881"/>
                      <a:pt x="30044" y="16576"/>
                    </a:cubicBezTo>
                    <a:cubicBezTo>
                      <a:pt x="29785" y="18271"/>
                      <a:pt x="28291" y="20225"/>
                      <a:pt x="28147" y="21748"/>
                    </a:cubicBezTo>
                    <a:cubicBezTo>
                      <a:pt x="28003" y="23271"/>
                      <a:pt x="28435" y="25282"/>
                      <a:pt x="29182" y="25713"/>
                    </a:cubicBezTo>
                    <a:cubicBezTo>
                      <a:pt x="29929" y="26144"/>
                      <a:pt x="31682" y="25368"/>
                      <a:pt x="32630" y="24334"/>
                    </a:cubicBezTo>
                    <a:cubicBezTo>
                      <a:pt x="33578" y="23300"/>
                      <a:pt x="33205" y="20455"/>
                      <a:pt x="34871" y="19507"/>
                    </a:cubicBezTo>
                    <a:cubicBezTo>
                      <a:pt x="36538" y="18559"/>
                      <a:pt x="40560" y="17812"/>
                      <a:pt x="42629" y="18645"/>
                    </a:cubicBezTo>
                    <a:cubicBezTo>
                      <a:pt x="44698" y="19478"/>
                      <a:pt x="46651" y="23012"/>
                      <a:pt x="47283" y="24506"/>
                    </a:cubicBezTo>
                    <a:cubicBezTo>
                      <a:pt x="47915" y="26000"/>
                      <a:pt x="46392" y="26518"/>
                      <a:pt x="46421" y="27610"/>
                    </a:cubicBezTo>
                    <a:cubicBezTo>
                      <a:pt x="46450" y="28702"/>
                      <a:pt x="46795" y="30656"/>
                      <a:pt x="47456" y="31058"/>
                    </a:cubicBezTo>
                    <a:cubicBezTo>
                      <a:pt x="48117" y="31460"/>
                      <a:pt x="49525" y="30914"/>
                      <a:pt x="50387" y="30023"/>
                    </a:cubicBezTo>
                    <a:cubicBezTo>
                      <a:pt x="51249" y="29132"/>
                      <a:pt x="50962" y="26891"/>
                      <a:pt x="52628" y="25713"/>
                    </a:cubicBezTo>
                    <a:cubicBezTo>
                      <a:pt x="54295" y="24535"/>
                      <a:pt x="57973" y="22811"/>
                      <a:pt x="60386" y="22955"/>
                    </a:cubicBezTo>
                    <a:cubicBezTo>
                      <a:pt x="62800" y="23099"/>
                      <a:pt x="66190" y="25225"/>
                      <a:pt x="67109" y="26575"/>
                    </a:cubicBezTo>
                    <a:cubicBezTo>
                      <a:pt x="68028" y="27926"/>
                      <a:pt x="65902" y="29966"/>
                      <a:pt x="65902" y="31058"/>
                    </a:cubicBezTo>
                    <a:cubicBezTo>
                      <a:pt x="65902" y="32150"/>
                      <a:pt x="66477" y="32954"/>
                      <a:pt x="67109" y="33126"/>
                    </a:cubicBezTo>
                    <a:cubicBezTo>
                      <a:pt x="67741" y="33298"/>
                      <a:pt x="68891" y="32925"/>
                      <a:pt x="69695" y="32092"/>
                    </a:cubicBezTo>
                    <a:cubicBezTo>
                      <a:pt x="70500" y="31259"/>
                      <a:pt x="70930" y="28932"/>
                      <a:pt x="71936" y="28127"/>
                    </a:cubicBezTo>
                    <a:cubicBezTo>
                      <a:pt x="72942" y="27323"/>
                      <a:pt x="74551" y="25972"/>
                      <a:pt x="75729" y="27265"/>
                    </a:cubicBezTo>
                    <a:cubicBezTo>
                      <a:pt x="76907" y="28558"/>
                      <a:pt x="78948" y="33069"/>
                      <a:pt x="79005" y="35885"/>
                    </a:cubicBezTo>
                    <a:cubicBezTo>
                      <a:pt x="79063" y="38701"/>
                      <a:pt x="77281" y="42609"/>
                      <a:pt x="76074" y="44160"/>
                    </a:cubicBezTo>
                    <a:cubicBezTo>
                      <a:pt x="74867" y="45712"/>
                      <a:pt x="72741" y="45654"/>
                      <a:pt x="71764" y="45194"/>
                    </a:cubicBezTo>
                    <a:cubicBezTo>
                      <a:pt x="70787" y="44734"/>
                      <a:pt x="70844" y="42091"/>
                      <a:pt x="70212" y="41401"/>
                    </a:cubicBezTo>
                    <a:cubicBezTo>
                      <a:pt x="69580" y="40712"/>
                      <a:pt x="68603" y="40798"/>
                      <a:pt x="67971" y="41057"/>
                    </a:cubicBezTo>
                    <a:cubicBezTo>
                      <a:pt x="67339" y="41316"/>
                      <a:pt x="66679" y="41890"/>
                      <a:pt x="66420" y="42953"/>
                    </a:cubicBezTo>
                    <a:cubicBezTo>
                      <a:pt x="66162" y="44016"/>
                      <a:pt x="66966" y="46113"/>
                      <a:pt x="66420" y="47435"/>
                    </a:cubicBezTo>
                    <a:cubicBezTo>
                      <a:pt x="65874" y="48757"/>
                      <a:pt x="64667" y="50251"/>
                      <a:pt x="63144" y="50883"/>
                    </a:cubicBezTo>
                    <a:cubicBezTo>
                      <a:pt x="61621" y="51515"/>
                      <a:pt x="58835" y="51716"/>
                      <a:pt x="57283" y="51228"/>
                    </a:cubicBezTo>
                    <a:cubicBezTo>
                      <a:pt x="55732" y="50740"/>
                      <a:pt x="54324" y="49505"/>
                      <a:pt x="53835" y="47953"/>
                    </a:cubicBezTo>
                    <a:cubicBezTo>
                      <a:pt x="53347" y="46402"/>
                      <a:pt x="54611" y="43298"/>
                      <a:pt x="54352" y="41919"/>
                    </a:cubicBezTo>
                    <a:cubicBezTo>
                      <a:pt x="54093" y="40540"/>
                      <a:pt x="53059" y="39735"/>
                      <a:pt x="52283" y="39677"/>
                    </a:cubicBezTo>
                    <a:cubicBezTo>
                      <a:pt x="51507" y="39620"/>
                      <a:pt x="50243" y="40367"/>
                      <a:pt x="49697" y="41574"/>
                    </a:cubicBezTo>
                    <a:cubicBezTo>
                      <a:pt x="49151" y="42781"/>
                      <a:pt x="49783" y="45539"/>
                      <a:pt x="49007" y="46918"/>
                    </a:cubicBezTo>
                    <a:cubicBezTo>
                      <a:pt x="48231" y="48297"/>
                      <a:pt x="47628" y="49849"/>
                      <a:pt x="45042" y="49849"/>
                    </a:cubicBezTo>
                    <a:cubicBezTo>
                      <a:pt x="42456" y="49849"/>
                      <a:pt x="35791" y="48154"/>
                      <a:pt x="33492" y="46918"/>
                    </a:cubicBezTo>
                    <a:cubicBezTo>
                      <a:pt x="31193" y="45683"/>
                      <a:pt x="31365" y="43787"/>
                      <a:pt x="31250" y="42436"/>
                    </a:cubicBezTo>
                    <a:cubicBezTo>
                      <a:pt x="31135" y="41086"/>
                      <a:pt x="32687" y="39821"/>
                      <a:pt x="32802" y="38815"/>
                    </a:cubicBezTo>
                    <a:cubicBezTo>
                      <a:pt x="32917" y="37809"/>
                      <a:pt x="32515" y="36747"/>
                      <a:pt x="31940" y="36402"/>
                    </a:cubicBezTo>
                    <a:cubicBezTo>
                      <a:pt x="31365" y="36057"/>
                      <a:pt x="30245" y="36000"/>
                      <a:pt x="29354" y="36747"/>
                    </a:cubicBezTo>
                    <a:cubicBezTo>
                      <a:pt x="28463" y="37494"/>
                      <a:pt x="27889" y="40195"/>
                      <a:pt x="26596" y="40884"/>
                    </a:cubicBezTo>
                    <a:cubicBezTo>
                      <a:pt x="25303" y="41574"/>
                      <a:pt x="23550" y="41631"/>
                      <a:pt x="21596" y="40884"/>
                    </a:cubicBezTo>
                    <a:cubicBezTo>
                      <a:pt x="19642" y="40137"/>
                      <a:pt x="16224" y="38040"/>
                      <a:pt x="14873" y="36402"/>
                    </a:cubicBezTo>
                    <a:cubicBezTo>
                      <a:pt x="13523" y="34764"/>
                      <a:pt x="13263" y="32696"/>
                      <a:pt x="13493" y="31058"/>
                    </a:cubicBezTo>
                    <a:cubicBezTo>
                      <a:pt x="13723" y="29420"/>
                      <a:pt x="15821" y="27753"/>
                      <a:pt x="16252" y="26575"/>
                    </a:cubicBezTo>
                    <a:cubicBezTo>
                      <a:pt x="16683" y="25397"/>
                      <a:pt x="16539" y="24420"/>
                      <a:pt x="16079" y="23989"/>
                    </a:cubicBezTo>
                    <a:cubicBezTo>
                      <a:pt x="15619" y="23558"/>
                      <a:pt x="14470" y="23501"/>
                      <a:pt x="13493" y="23989"/>
                    </a:cubicBezTo>
                    <a:cubicBezTo>
                      <a:pt x="12516" y="24478"/>
                      <a:pt x="11568" y="26345"/>
                      <a:pt x="10218" y="26920"/>
                    </a:cubicBezTo>
                    <a:cubicBezTo>
                      <a:pt x="8868" y="27495"/>
                      <a:pt x="6512" y="27782"/>
                      <a:pt x="5391" y="27437"/>
                    </a:cubicBezTo>
                    <a:cubicBezTo>
                      <a:pt x="4270" y="27092"/>
                      <a:pt x="3695" y="26029"/>
                      <a:pt x="3494" y="24851"/>
                    </a:cubicBezTo>
                    <a:cubicBezTo>
                      <a:pt x="3293" y="23673"/>
                      <a:pt x="3293" y="21490"/>
                      <a:pt x="4184" y="20369"/>
                    </a:cubicBezTo>
                    <a:cubicBezTo>
                      <a:pt x="5075" y="19249"/>
                      <a:pt x="8006" y="18933"/>
                      <a:pt x="8839" y="18128"/>
                    </a:cubicBezTo>
                    <a:cubicBezTo>
                      <a:pt x="9672" y="17324"/>
                      <a:pt x="9557" y="16146"/>
                      <a:pt x="9183" y="15542"/>
                    </a:cubicBezTo>
                    <a:cubicBezTo>
                      <a:pt x="8810" y="14939"/>
                      <a:pt x="7575" y="14536"/>
                      <a:pt x="6598" y="14507"/>
                    </a:cubicBezTo>
                    <a:cubicBezTo>
                      <a:pt x="5621" y="14478"/>
                      <a:pt x="4385" y="15972"/>
                      <a:pt x="3322" y="15369"/>
                    </a:cubicBezTo>
                    <a:cubicBezTo>
                      <a:pt x="2259" y="14766"/>
                      <a:pt x="-844" y="13329"/>
                      <a:pt x="219" y="10887"/>
                    </a:cubicBezTo>
                    <a:close/>
                  </a:path>
                </a:pathLst>
              </a:custGeom>
              <a:solidFill>
                <a:srgbClr val="F0F0F0"/>
              </a:solidFill>
              <a:ln cap="flat" cmpd="sng" w="9525">
                <a:solidFill>
                  <a:srgbClr val="660000"/>
                </a:solidFill>
                <a:prstDash val="solid"/>
                <a:round/>
                <a:headEnd len="med" w="med" type="none"/>
                <a:tailEnd len="med" w="med" type="none"/>
              </a:ln>
            </p:spPr>
            <p:txBody>
              <a:bodyPr/>
              <a:p/>
            </p:txBody>
          </p:sp>
        </p:grpSp>
        <p:grpSp>
          <p:nvGrpSpPr>
            <p:cNvPr id="1262" name="Google Shape;1262;p82"/>
            <p:cNvGrpSpPr/>
            <p:nvPr/>
          </p:nvGrpSpPr>
          <p:grpSpPr>
            <a:xfrm rot="-7075403">
              <a:off x="6529572" y="1395026"/>
              <a:ext cx="489725" cy="591995"/>
              <a:chOff x="3491884" y="4069739"/>
              <a:chExt cx="356666" cy="431748"/>
            </a:xfrm>
          </p:grpSpPr>
          <p:sp>
            <p:nvSpPr>
              <p:cNvPr id="1263" name="Google Shape;1263;p82"/>
              <p:cNvSpPr/>
              <p:nvPr/>
            </p:nvSpPr>
            <p:spPr>
              <a:xfrm rot="7620152">
                <a:off x="3788525" y="407492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64" name="Google Shape;1264;p82"/>
              <p:cNvSpPr/>
              <p:nvPr/>
            </p:nvSpPr>
            <p:spPr>
              <a:xfrm rot="7620152">
                <a:off x="3681736" y="4089387"/>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65" name="Google Shape;1265;p82"/>
              <p:cNvSpPr/>
              <p:nvPr/>
            </p:nvSpPr>
            <p:spPr>
              <a:xfrm rot="7620152">
                <a:off x="3817440" y="428850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66" name="Google Shape;1266;p82"/>
              <p:cNvSpPr/>
              <p:nvPr/>
            </p:nvSpPr>
            <p:spPr>
              <a:xfrm rot="7620152">
                <a:off x="3742359" y="4135552"/>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67" name="Google Shape;1267;p82"/>
              <p:cNvSpPr/>
              <p:nvPr/>
            </p:nvSpPr>
            <p:spPr>
              <a:xfrm rot="7620152">
                <a:off x="3650028" y="425679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68" name="Google Shape;1268;p82"/>
              <p:cNvSpPr/>
              <p:nvPr/>
            </p:nvSpPr>
            <p:spPr>
              <a:xfrm rot="7620152">
                <a:off x="3771275" y="434913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69" name="Google Shape;1269;p82"/>
              <p:cNvSpPr/>
              <p:nvPr/>
            </p:nvSpPr>
            <p:spPr>
              <a:xfrm rot="7620152">
                <a:off x="3664486" y="4363588"/>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70" name="Google Shape;1270;p82"/>
              <p:cNvSpPr/>
              <p:nvPr/>
            </p:nvSpPr>
            <p:spPr>
              <a:xfrm rot="7620152">
                <a:off x="3497074" y="433188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71" name="Google Shape;1271;p82"/>
              <p:cNvSpPr/>
              <p:nvPr/>
            </p:nvSpPr>
            <p:spPr>
              <a:xfrm rot="7620152">
                <a:off x="3678944" y="447037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272" name="Google Shape;1272;p82"/>
            <p:cNvGrpSpPr/>
            <p:nvPr/>
          </p:nvGrpSpPr>
          <p:grpSpPr>
            <a:xfrm rot="-1513080">
              <a:off x="5555851" y="2482020"/>
              <a:ext cx="557729" cy="349339"/>
              <a:chOff x="2824575" y="3282450"/>
              <a:chExt cx="406800" cy="254400"/>
            </a:xfrm>
          </p:grpSpPr>
          <p:sp>
            <p:nvSpPr>
              <p:cNvPr id="1273" name="Google Shape;1273;p82"/>
              <p:cNvSpPr/>
              <p:nvPr/>
            </p:nvSpPr>
            <p:spPr>
              <a:xfrm>
                <a:off x="28245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74" name="Google Shape;1274;p82"/>
              <p:cNvSpPr/>
              <p:nvPr/>
            </p:nvSpPr>
            <p:spPr>
              <a:xfrm>
                <a:off x="2900775" y="35110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75" name="Google Shape;1275;p82"/>
              <p:cNvSpPr/>
              <p:nvPr/>
            </p:nvSpPr>
            <p:spPr>
              <a:xfrm>
                <a:off x="29769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76" name="Google Shape;1276;p82"/>
              <p:cNvSpPr/>
              <p:nvPr/>
            </p:nvSpPr>
            <p:spPr>
              <a:xfrm>
                <a:off x="29007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77" name="Google Shape;1277;p82"/>
              <p:cNvSpPr/>
              <p:nvPr/>
            </p:nvSpPr>
            <p:spPr>
              <a:xfrm>
                <a:off x="30531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78" name="Google Shape;1278;p82"/>
              <p:cNvSpPr/>
              <p:nvPr/>
            </p:nvSpPr>
            <p:spPr>
              <a:xfrm>
                <a:off x="30531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79" name="Google Shape;1279;p82"/>
              <p:cNvSpPr/>
              <p:nvPr/>
            </p:nvSpPr>
            <p:spPr>
              <a:xfrm>
                <a:off x="3129375" y="33586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80" name="Google Shape;1280;p82"/>
              <p:cNvSpPr/>
              <p:nvPr/>
            </p:nvSpPr>
            <p:spPr>
              <a:xfrm>
                <a:off x="3205575" y="35110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81" name="Google Shape;1281;p82"/>
              <p:cNvSpPr/>
              <p:nvPr/>
            </p:nvSpPr>
            <p:spPr>
              <a:xfrm>
                <a:off x="32055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sp>
        <p:nvSpPr>
          <p:cNvPr id="1282" name="Google Shape;1282;p82"/>
          <p:cNvSpPr txBox="1"/>
          <p:nvPr/>
        </p:nvSpPr>
        <p:spPr>
          <a:xfrm>
            <a:off x="316975" y="759300"/>
            <a:ext cx="70254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Cytoplasm-ka unuggu waa isku dhaf maaddooyin.</a:t>
            </a:r>
            <a:r>
              <a:rPr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283" name="Google Shape;1283;p82"/>
          <p:cNvSpPr txBox="1"/>
          <p:nvPr/>
        </p:nvSpPr>
        <p:spPr>
          <a:xfrm>
            <a:off x="316975" y="1292700"/>
            <a:ext cx="4956900" cy="59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Maaddooyinkani waxay ka kooban yihiin qaybo (particles) si joogto ah u dhaqaaqaya dhan kasta.</a:t>
            </a:r>
            <a:r>
              <a:rPr b="1"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grpSp>
        <p:nvGrpSpPr>
          <p:cNvPr id="1284" name="Google Shape;1284;p82"/>
          <p:cNvGrpSpPr/>
          <p:nvPr/>
        </p:nvGrpSpPr>
        <p:grpSpPr>
          <a:xfrm>
            <a:off x="1147426" y="1834102"/>
            <a:ext cx="4580275" cy="2451631"/>
            <a:chOff x="918750" y="2215259"/>
            <a:chExt cx="5304928" cy="2846100"/>
          </a:xfrm>
        </p:grpSpPr>
        <p:pic>
          <p:nvPicPr>
            <p:cNvPr id="1285" name="Google Shape;1285;p82"/>
            <p:cNvPicPr preferRelativeResize="0"/>
            <p:nvPr/>
          </p:nvPicPr>
          <p:blipFill rotWithShape="1">
            <a:blip r:embed="rId3">
              <a:alphaModFix/>
            </a:blip>
            <a:srcRect b="0" l="4001" r="4001" t="0"/>
            <a:stretch/>
          </p:blipFill>
          <p:spPr>
            <a:xfrm flipH="1" rot="6598072">
              <a:off x="1244528" y="2515950"/>
              <a:ext cx="2216443" cy="2244718"/>
            </a:xfrm>
            <a:prstGeom prst="ellipse">
              <a:avLst/>
            </a:prstGeom>
            <a:noFill/>
            <a:ln cap="flat" cmpd="sng" w="9525">
              <a:solidFill>
                <a:srgbClr val="4F7BE8"/>
              </a:solidFill>
              <a:prstDash val="solid"/>
              <a:round/>
              <a:headEnd len="sm" w="sm" type="none"/>
              <a:tailEnd len="sm" w="sm" type="none"/>
            </a:ln>
          </p:spPr>
        </p:pic>
        <p:sp>
          <p:nvSpPr>
            <p:cNvPr id="1286" name="Google Shape;1286;p82"/>
            <p:cNvSpPr/>
            <p:nvPr/>
          </p:nvSpPr>
          <p:spPr>
            <a:xfrm flipH="1" rot="5908144">
              <a:off x="1223314" y="2506712"/>
              <a:ext cx="2259034" cy="2262968"/>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87" name="Google Shape;1287;p82"/>
            <p:cNvCxnSpPr/>
            <p:nvPr/>
          </p:nvCxnSpPr>
          <p:spPr>
            <a:xfrm flipH="1" rot="10800000">
              <a:off x="2870664" y="3161751"/>
              <a:ext cx="3315000" cy="1480800"/>
            </a:xfrm>
            <a:prstGeom prst="straightConnector1">
              <a:avLst/>
            </a:prstGeom>
            <a:noFill/>
            <a:ln cap="flat" cmpd="sng" w="38100">
              <a:solidFill>
                <a:schemeClr val="accent5"/>
              </a:solidFill>
              <a:prstDash val="dash"/>
              <a:round/>
              <a:headEnd len="med" w="med" type="none"/>
              <a:tailEnd len="med" w="med" type="none"/>
            </a:ln>
          </p:spPr>
        </p:cxnSp>
        <p:cxnSp>
          <p:nvCxnSpPr>
            <p:cNvPr id="1288" name="Google Shape;1288;p82"/>
            <p:cNvCxnSpPr/>
            <p:nvPr/>
          </p:nvCxnSpPr>
          <p:spPr>
            <a:xfrm>
              <a:off x="2671015" y="2564284"/>
              <a:ext cx="3487800" cy="516600"/>
            </a:xfrm>
            <a:prstGeom prst="straightConnector1">
              <a:avLst/>
            </a:prstGeom>
            <a:noFill/>
            <a:ln cap="flat" cmpd="sng" w="38100">
              <a:solidFill>
                <a:schemeClr val="accent5"/>
              </a:solidFill>
              <a:prstDash val="dash"/>
              <a:round/>
              <a:headEnd len="med" w="med" type="none"/>
              <a:tailEnd len="med" w="med" type="none"/>
            </a:ln>
          </p:spPr>
        </p:cxnSp>
        <p:sp>
          <p:nvSpPr>
            <p:cNvPr id="1289" name="Google Shape;1289;p82"/>
            <p:cNvSpPr/>
            <p:nvPr/>
          </p:nvSpPr>
          <p:spPr>
            <a:xfrm flipH="1" rot="4566786">
              <a:off x="6130804" y="3084362"/>
              <a:ext cx="83748" cy="8433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290" name="Google Shape;1290;p82"/>
          <p:cNvSpPr txBox="1"/>
          <p:nvPr/>
        </p:nvSpPr>
        <p:spPr>
          <a:xfrm>
            <a:off x="4590550" y="3661800"/>
            <a:ext cx="16518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cytoplasm (cytoplasm)</a:t>
            </a:r>
            <a:endParaRPr sz="1800">
              <a:solidFill>
                <a:srgbClr val="000000"/>
              </a:solidFill>
              <a:latin typeface="Lexend"/>
              <a:ea typeface="Lexend"/>
              <a:cs typeface="Lexend"/>
              <a:sym typeface="Lexend"/>
            </a:endParaRPr>
          </a:p>
        </p:txBody>
      </p:sp>
      <p:cxnSp>
        <p:nvCxnSpPr>
          <p:cNvPr id="1291" name="Google Shape;1291;p82"/>
          <p:cNvCxnSpPr/>
          <p:nvPr/>
        </p:nvCxnSpPr>
        <p:spPr>
          <a:xfrm flipH="1" rot="10800000">
            <a:off x="5706200" y="3169850"/>
            <a:ext cx="466200" cy="504900"/>
          </a:xfrm>
          <a:prstGeom prst="straightConnector1">
            <a:avLst/>
          </a:prstGeom>
          <a:noFill/>
          <a:ln cap="flat" cmpd="sng" w="38100">
            <a:solidFill>
              <a:schemeClr val="accent5"/>
            </a:solidFill>
            <a:prstDash val="solid"/>
            <a:round/>
            <a:headEnd len="med" w="med" type="none"/>
            <a:tailEnd len="med" w="med" type="none"/>
          </a:ln>
        </p:spPr>
      </p:cxnSp>
      <p:sp>
        <p:nvSpPr>
          <p:cNvPr id="1292" name="Google Shape;1292;p82"/>
          <p:cNvSpPr txBox="1"/>
          <p:nvPr/>
        </p:nvSpPr>
        <p:spPr>
          <a:xfrm>
            <a:off x="255800" y="4943125"/>
            <a:ext cx="5450400" cy="77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rgbClr val="808080"/>
                </a:solidFill>
                <a:latin typeface="Lexend"/>
                <a:ea typeface="Lexend"/>
                <a:cs typeface="Lexend"/>
                <a:sym typeface="Lexend"/>
              </a:rPr>
              <a:t>GIF: PhET Interactive Simulations, University of Colorado Boulder, https://phet.colorado.edu, shatiga loo oggol yahay CC BY 4.0.</a:t>
            </a:r>
            <a:endParaRPr sz="500">
              <a:solidFill>
                <a:srgbClr val="808080"/>
              </a:solidFill>
              <a:latin typeface="Lexend"/>
              <a:ea typeface="Lexend"/>
              <a:cs typeface="Lexend"/>
              <a:sym typeface="Lexend"/>
            </a:endParaRPr>
          </a:p>
        </p:txBody>
      </p:sp>
      <p:sp>
        <p:nvSpPr>
          <p:cNvPr id="1293" name="Google Shape;1293;p82"/>
          <p:cNvSpPr txBox="1"/>
          <p:nvPr/>
        </p:nvSpPr>
        <p:spPr>
          <a:xfrm>
            <a:off x="2310850" y="4543200"/>
            <a:ext cx="65091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Dhaqdhaqaaq (movement) joogtada ah ee walxaha (particles) ayaa sababa faafinta (diffusion).</a:t>
            </a:r>
            <a:r>
              <a:rPr b="1"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7" name="Shape 1297"/>
        <p:cNvGrpSpPr/>
        <p:nvPr/>
      </p:nvGrpSpPr>
      <p:grpSpPr>
        <a:xfrm>
          <a:off x="0" y="0"/>
          <a:ext cx="0" cy="0"/>
          <a:chOff x="0" y="0"/>
          <a:chExt cx="0" cy="0"/>
        </a:xfrm>
      </p:grpSpPr>
      <p:grpSp>
        <p:nvGrpSpPr>
          <p:cNvPr id="1298" name="Google Shape;1298;p83"/>
          <p:cNvGrpSpPr/>
          <p:nvPr/>
        </p:nvGrpSpPr>
        <p:grpSpPr>
          <a:xfrm flipH="1" rot="492589">
            <a:off x="423198" y="1707392"/>
            <a:ext cx="1280187" cy="1075200"/>
            <a:chOff x="5022334" y="1195296"/>
            <a:chExt cx="3598602" cy="3178767"/>
          </a:xfrm>
        </p:grpSpPr>
        <p:sp>
          <p:nvSpPr>
            <p:cNvPr id="1299" name="Google Shape;1299;p83"/>
            <p:cNvSpPr/>
            <p:nvPr/>
          </p:nvSpPr>
          <p:spPr>
            <a:xfrm>
              <a:off x="5022334" y="1195296"/>
              <a:ext cx="3598602" cy="3178767"/>
            </a:xfrm>
            <a:custGeom>
              <a:rect b="b" l="l" r="r" t="t"/>
              <a:pathLst>
                <a:path extrusionOk="0" h="92554" w="105038">
                  <a:moveTo>
                    <a:pt x="1627" y="44162"/>
                  </a:moveTo>
                  <a:cubicBezTo>
                    <a:pt x="2931" y="36951"/>
                    <a:pt x="4251" y="27181"/>
                    <a:pt x="9019" y="20884"/>
                  </a:cubicBezTo>
                  <a:cubicBezTo>
                    <a:pt x="13787" y="14588"/>
                    <a:pt x="22064" y="9830"/>
                    <a:pt x="30233" y="6383"/>
                  </a:cubicBezTo>
                  <a:cubicBezTo>
                    <a:pt x="38403" y="2937"/>
                    <a:pt x="49366" y="778"/>
                    <a:pt x="58036" y="205"/>
                  </a:cubicBezTo>
                  <a:cubicBezTo>
                    <a:pt x="66706" y="-368"/>
                    <a:pt x="75541" y="171"/>
                    <a:pt x="82255" y="2944"/>
                  </a:cubicBezTo>
                  <a:cubicBezTo>
                    <a:pt x="88969" y="5717"/>
                    <a:pt x="94561" y="11594"/>
                    <a:pt x="98319" y="16845"/>
                  </a:cubicBezTo>
                  <a:cubicBezTo>
                    <a:pt x="102078" y="22097"/>
                    <a:pt x="104085" y="26833"/>
                    <a:pt x="104806" y="34453"/>
                  </a:cubicBezTo>
                  <a:cubicBezTo>
                    <a:pt x="105527" y="42073"/>
                    <a:pt x="104497" y="54276"/>
                    <a:pt x="102643" y="62565"/>
                  </a:cubicBezTo>
                  <a:cubicBezTo>
                    <a:pt x="100790" y="70854"/>
                    <a:pt x="99194" y="79298"/>
                    <a:pt x="93685" y="84189"/>
                  </a:cubicBezTo>
                  <a:cubicBezTo>
                    <a:pt x="88176" y="89080"/>
                    <a:pt x="77642" y="90824"/>
                    <a:pt x="69589" y="91912"/>
                  </a:cubicBezTo>
                  <a:cubicBezTo>
                    <a:pt x="61537" y="93000"/>
                    <a:pt x="54452" y="92771"/>
                    <a:pt x="45370" y="90718"/>
                  </a:cubicBezTo>
                  <a:cubicBezTo>
                    <a:pt x="36288" y="88666"/>
                    <a:pt x="22459" y="84025"/>
                    <a:pt x="15096" y="79597"/>
                  </a:cubicBezTo>
                  <a:cubicBezTo>
                    <a:pt x="7733" y="75169"/>
                    <a:pt x="3439" y="70057"/>
                    <a:pt x="1194" y="64151"/>
                  </a:cubicBezTo>
                  <a:cubicBezTo>
                    <a:pt x="-1051" y="58245"/>
                    <a:pt x="323" y="51373"/>
                    <a:pt x="1627" y="44162"/>
                  </a:cubicBezTo>
                  <a:close/>
                </a:path>
              </a:pathLst>
            </a:custGeom>
            <a:solidFill>
              <a:srgbClr val="F0F0F0"/>
            </a:solidFill>
            <a:ln cap="flat" cmpd="sng" w="19050">
              <a:solidFill>
                <a:srgbClr val="BF9000"/>
              </a:solidFill>
              <a:prstDash val="dash"/>
              <a:round/>
              <a:headEnd len="med" w="med" type="none"/>
              <a:tailEnd len="med" w="med" type="none"/>
            </a:ln>
          </p:spPr>
          <p:txBody>
            <a:bodyPr/>
            <a:p/>
          </p:txBody>
        </p:sp>
        <p:sp>
          <p:nvSpPr>
            <p:cNvPr id="1300" name="Google Shape;1300;p83"/>
            <p:cNvSpPr/>
            <p:nvPr/>
          </p:nvSpPr>
          <p:spPr>
            <a:xfrm rot="1143067">
              <a:off x="7030233" y="1389413"/>
              <a:ext cx="1164481" cy="1166741"/>
            </a:xfrm>
            <a:prstGeom prst="ellipse">
              <a:avLst/>
            </a:prstGeom>
            <a:solidFill>
              <a:srgbClr val="59595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301" name="Google Shape;1301;p83"/>
            <p:cNvGrpSpPr/>
            <p:nvPr/>
          </p:nvGrpSpPr>
          <p:grpSpPr>
            <a:xfrm rot="1142738">
              <a:off x="6495590" y="2481993"/>
              <a:ext cx="557615" cy="349394"/>
              <a:chOff x="2824575" y="3282450"/>
              <a:chExt cx="406800" cy="254400"/>
            </a:xfrm>
          </p:grpSpPr>
          <p:sp>
            <p:nvSpPr>
              <p:cNvPr id="1302" name="Google Shape;1302;p83"/>
              <p:cNvSpPr/>
              <p:nvPr/>
            </p:nvSpPr>
            <p:spPr>
              <a:xfrm>
                <a:off x="28245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03" name="Google Shape;1303;p83"/>
              <p:cNvSpPr/>
              <p:nvPr/>
            </p:nvSpPr>
            <p:spPr>
              <a:xfrm>
                <a:off x="2900775" y="35110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04" name="Google Shape;1304;p83"/>
              <p:cNvSpPr/>
              <p:nvPr/>
            </p:nvSpPr>
            <p:spPr>
              <a:xfrm>
                <a:off x="29769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05" name="Google Shape;1305;p83"/>
              <p:cNvSpPr/>
              <p:nvPr/>
            </p:nvSpPr>
            <p:spPr>
              <a:xfrm>
                <a:off x="29007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06" name="Google Shape;1306;p83"/>
              <p:cNvSpPr/>
              <p:nvPr/>
            </p:nvSpPr>
            <p:spPr>
              <a:xfrm>
                <a:off x="30531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07" name="Google Shape;1307;p83"/>
              <p:cNvSpPr/>
              <p:nvPr/>
            </p:nvSpPr>
            <p:spPr>
              <a:xfrm>
                <a:off x="30531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08" name="Google Shape;1308;p83"/>
              <p:cNvSpPr/>
              <p:nvPr/>
            </p:nvSpPr>
            <p:spPr>
              <a:xfrm>
                <a:off x="3129375" y="33586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09" name="Google Shape;1309;p83"/>
              <p:cNvSpPr/>
              <p:nvPr/>
            </p:nvSpPr>
            <p:spPr>
              <a:xfrm>
                <a:off x="3205575" y="35110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10" name="Google Shape;1310;p83"/>
              <p:cNvSpPr/>
              <p:nvPr/>
            </p:nvSpPr>
            <p:spPr>
              <a:xfrm>
                <a:off x="32055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311" name="Google Shape;1311;p83"/>
            <p:cNvGrpSpPr/>
            <p:nvPr/>
          </p:nvGrpSpPr>
          <p:grpSpPr>
            <a:xfrm rot="3158300">
              <a:off x="6348895" y="3393967"/>
              <a:ext cx="489528" cy="592204"/>
              <a:chOff x="3491884" y="4069739"/>
              <a:chExt cx="356666" cy="431748"/>
            </a:xfrm>
          </p:grpSpPr>
          <p:sp>
            <p:nvSpPr>
              <p:cNvPr id="1312" name="Google Shape;1312;p83"/>
              <p:cNvSpPr/>
              <p:nvPr/>
            </p:nvSpPr>
            <p:spPr>
              <a:xfrm rot="7620152">
                <a:off x="3788525" y="407492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13" name="Google Shape;1313;p83"/>
              <p:cNvSpPr/>
              <p:nvPr/>
            </p:nvSpPr>
            <p:spPr>
              <a:xfrm rot="7620152">
                <a:off x="3681736" y="4089387"/>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14" name="Google Shape;1314;p83"/>
              <p:cNvSpPr/>
              <p:nvPr/>
            </p:nvSpPr>
            <p:spPr>
              <a:xfrm rot="7620152">
                <a:off x="3817440" y="428850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15" name="Google Shape;1315;p83"/>
              <p:cNvSpPr/>
              <p:nvPr/>
            </p:nvSpPr>
            <p:spPr>
              <a:xfrm rot="7620152">
                <a:off x="3742359" y="4135552"/>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16" name="Google Shape;1316;p83"/>
              <p:cNvSpPr/>
              <p:nvPr/>
            </p:nvSpPr>
            <p:spPr>
              <a:xfrm rot="7620152">
                <a:off x="3650028" y="425679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17" name="Google Shape;1317;p83"/>
              <p:cNvSpPr/>
              <p:nvPr/>
            </p:nvSpPr>
            <p:spPr>
              <a:xfrm rot="7620152">
                <a:off x="3771275" y="434913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18" name="Google Shape;1318;p83"/>
              <p:cNvSpPr/>
              <p:nvPr/>
            </p:nvSpPr>
            <p:spPr>
              <a:xfrm rot="7620152">
                <a:off x="3664486" y="4363588"/>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19" name="Google Shape;1319;p83"/>
              <p:cNvSpPr/>
              <p:nvPr/>
            </p:nvSpPr>
            <p:spPr>
              <a:xfrm rot="7620152">
                <a:off x="3497074" y="433188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20" name="Google Shape;1320;p83"/>
              <p:cNvSpPr/>
              <p:nvPr/>
            </p:nvSpPr>
            <p:spPr>
              <a:xfrm rot="7620152">
                <a:off x="3678944" y="447037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321" name="Google Shape;1321;p83"/>
            <p:cNvGrpSpPr/>
            <p:nvPr/>
          </p:nvGrpSpPr>
          <p:grpSpPr>
            <a:xfrm rot="6290372">
              <a:off x="7080674" y="3006306"/>
              <a:ext cx="489922" cy="591777"/>
              <a:chOff x="3491884" y="4069739"/>
              <a:chExt cx="356666" cy="431748"/>
            </a:xfrm>
          </p:grpSpPr>
          <p:sp>
            <p:nvSpPr>
              <p:cNvPr id="1322" name="Google Shape;1322;p83"/>
              <p:cNvSpPr/>
              <p:nvPr/>
            </p:nvSpPr>
            <p:spPr>
              <a:xfrm rot="7620152">
                <a:off x="3788525" y="407492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23" name="Google Shape;1323;p83"/>
              <p:cNvSpPr/>
              <p:nvPr/>
            </p:nvSpPr>
            <p:spPr>
              <a:xfrm rot="7620152">
                <a:off x="3681736" y="4089387"/>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24" name="Google Shape;1324;p83"/>
              <p:cNvSpPr/>
              <p:nvPr/>
            </p:nvSpPr>
            <p:spPr>
              <a:xfrm rot="7620152">
                <a:off x="3817440" y="428850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25" name="Google Shape;1325;p83"/>
              <p:cNvSpPr/>
              <p:nvPr/>
            </p:nvSpPr>
            <p:spPr>
              <a:xfrm rot="7620152">
                <a:off x="3742359" y="4135552"/>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26" name="Google Shape;1326;p83"/>
              <p:cNvSpPr/>
              <p:nvPr/>
            </p:nvSpPr>
            <p:spPr>
              <a:xfrm rot="7620152">
                <a:off x="3650028" y="425679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27" name="Google Shape;1327;p83"/>
              <p:cNvSpPr/>
              <p:nvPr/>
            </p:nvSpPr>
            <p:spPr>
              <a:xfrm rot="7620152">
                <a:off x="3771275" y="434913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28" name="Google Shape;1328;p83"/>
              <p:cNvSpPr/>
              <p:nvPr/>
            </p:nvSpPr>
            <p:spPr>
              <a:xfrm rot="7620152">
                <a:off x="3664486" y="4363588"/>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29" name="Google Shape;1329;p83"/>
              <p:cNvSpPr/>
              <p:nvPr/>
            </p:nvSpPr>
            <p:spPr>
              <a:xfrm rot="7620152">
                <a:off x="3497074" y="433188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30" name="Google Shape;1330;p83"/>
              <p:cNvSpPr/>
              <p:nvPr/>
            </p:nvSpPr>
            <p:spPr>
              <a:xfrm rot="7620152">
                <a:off x="3678944" y="447037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331" name="Google Shape;1331;p83"/>
            <p:cNvGrpSpPr/>
            <p:nvPr/>
          </p:nvGrpSpPr>
          <p:grpSpPr>
            <a:xfrm rot="7549307">
              <a:off x="5742688" y="1815515"/>
              <a:ext cx="575582" cy="394970"/>
              <a:chOff x="5880900" y="1005490"/>
              <a:chExt cx="2211875" cy="1517650"/>
            </a:xfrm>
          </p:grpSpPr>
          <p:sp>
            <p:nvSpPr>
              <p:cNvPr id="1332" name="Google Shape;1332;p83"/>
              <p:cNvSpPr/>
              <p:nvPr/>
            </p:nvSpPr>
            <p:spPr>
              <a:xfrm>
                <a:off x="5880900" y="1005490"/>
                <a:ext cx="2211875" cy="1517650"/>
              </a:xfrm>
              <a:custGeom>
                <a:rect b="b" l="l" r="r" t="t"/>
                <a:pathLst>
                  <a:path extrusionOk="0" h="60706" w="88475">
                    <a:moveTo>
                      <a:pt x="1067" y="12030"/>
                    </a:moveTo>
                    <a:cubicBezTo>
                      <a:pt x="2619" y="8869"/>
                      <a:pt x="5952" y="3697"/>
                      <a:pt x="9860" y="1858"/>
                    </a:cubicBezTo>
                    <a:cubicBezTo>
                      <a:pt x="13768" y="19"/>
                      <a:pt x="19945" y="-785"/>
                      <a:pt x="24513" y="996"/>
                    </a:cubicBezTo>
                    <a:cubicBezTo>
                      <a:pt x="29082" y="2778"/>
                      <a:pt x="33507" y="9501"/>
                      <a:pt x="37271" y="12547"/>
                    </a:cubicBezTo>
                    <a:cubicBezTo>
                      <a:pt x="41035" y="15593"/>
                      <a:pt x="43420" y="17604"/>
                      <a:pt x="47098" y="19270"/>
                    </a:cubicBezTo>
                    <a:cubicBezTo>
                      <a:pt x="50776" y="20937"/>
                      <a:pt x="55287" y="21770"/>
                      <a:pt x="59338" y="22546"/>
                    </a:cubicBezTo>
                    <a:cubicBezTo>
                      <a:pt x="63389" y="23322"/>
                      <a:pt x="67441" y="23063"/>
                      <a:pt x="71406" y="23925"/>
                    </a:cubicBezTo>
                    <a:cubicBezTo>
                      <a:pt x="75371" y="24787"/>
                      <a:pt x="80285" y="25046"/>
                      <a:pt x="83129" y="27718"/>
                    </a:cubicBezTo>
                    <a:cubicBezTo>
                      <a:pt x="85974" y="30390"/>
                      <a:pt x="88559" y="35706"/>
                      <a:pt x="88473" y="39958"/>
                    </a:cubicBezTo>
                    <a:cubicBezTo>
                      <a:pt x="88387" y="44211"/>
                      <a:pt x="85830" y="49986"/>
                      <a:pt x="82612" y="53233"/>
                    </a:cubicBezTo>
                    <a:cubicBezTo>
                      <a:pt x="79394" y="56480"/>
                      <a:pt x="73675" y="58204"/>
                      <a:pt x="69164" y="59439"/>
                    </a:cubicBezTo>
                    <a:cubicBezTo>
                      <a:pt x="64653" y="60675"/>
                      <a:pt x="60056" y="60818"/>
                      <a:pt x="55545" y="60646"/>
                    </a:cubicBezTo>
                    <a:cubicBezTo>
                      <a:pt x="51034" y="60474"/>
                      <a:pt x="46609" y="59727"/>
                      <a:pt x="42098" y="58405"/>
                    </a:cubicBezTo>
                    <a:cubicBezTo>
                      <a:pt x="37587" y="57083"/>
                      <a:pt x="32961" y="55158"/>
                      <a:pt x="28479" y="52716"/>
                    </a:cubicBezTo>
                    <a:cubicBezTo>
                      <a:pt x="23997" y="50274"/>
                      <a:pt x="19169" y="47257"/>
                      <a:pt x="15204" y="43751"/>
                    </a:cubicBezTo>
                    <a:cubicBezTo>
                      <a:pt x="11239" y="40246"/>
                      <a:pt x="7130" y="35505"/>
                      <a:pt x="4688" y="31683"/>
                    </a:cubicBezTo>
                    <a:cubicBezTo>
                      <a:pt x="2246" y="27862"/>
                      <a:pt x="1154" y="24098"/>
                      <a:pt x="550" y="20822"/>
                    </a:cubicBezTo>
                    <a:cubicBezTo>
                      <a:pt x="-53" y="17547"/>
                      <a:pt x="-485" y="15191"/>
                      <a:pt x="1067" y="12030"/>
                    </a:cubicBezTo>
                    <a:close/>
                  </a:path>
                </a:pathLst>
              </a:custGeom>
              <a:solidFill>
                <a:srgbClr val="DD7E6B"/>
              </a:solidFill>
              <a:ln cap="flat" cmpd="sng" w="9525">
                <a:solidFill>
                  <a:srgbClr val="660000"/>
                </a:solidFill>
                <a:prstDash val="solid"/>
                <a:round/>
                <a:headEnd len="med" w="med" type="none"/>
                <a:tailEnd len="med" w="med" type="none"/>
              </a:ln>
            </p:spPr>
            <p:txBody>
              <a:bodyPr/>
              <a:p/>
            </p:txBody>
          </p:sp>
          <p:sp>
            <p:nvSpPr>
              <p:cNvPr id="1333" name="Google Shape;1333;p83"/>
              <p:cNvSpPr/>
              <p:nvPr/>
            </p:nvSpPr>
            <p:spPr>
              <a:xfrm>
                <a:off x="5984008" y="1124569"/>
                <a:ext cx="1975150" cy="1287500"/>
              </a:xfrm>
              <a:custGeom>
                <a:rect b="b" l="l" r="r" t="t"/>
                <a:pathLst>
                  <a:path extrusionOk="0" h="51500" w="79006">
                    <a:moveTo>
                      <a:pt x="219" y="10887"/>
                    </a:moveTo>
                    <a:cubicBezTo>
                      <a:pt x="1282" y="8445"/>
                      <a:pt x="7173" y="2267"/>
                      <a:pt x="9701" y="715"/>
                    </a:cubicBezTo>
                    <a:cubicBezTo>
                      <a:pt x="12230" y="-837"/>
                      <a:pt x="14701" y="456"/>
                      <a:pt x="15390" y="1577"/>
                    </a:cubicBezTo>
                    <a:cubicBezTo>
                      <a:pt x="16080" y="2698"/>
                      <a:pt x="13580" y="6089"/>
                      <a:pt x="13838" y="7439"/>
                    </a:cubicBezTo>
                    <a:cubicBezTo>
                      <a:pt x="14097" y="8790"/>
                      <a:pt x="15677" y="10341"/>
                      <a:pt x="16941" y="9680"/>
                    </a:cubicBezTo>
                    <a:cubicBezTo>
                      <a:pt x="18205" y="9019"/>
                      <a:pt x="19298" y="3158"/>
                      <a:pt x="21424" y="3474"/>
                    </a:cubicBezTo>
                    <a:cubicBezTo>
                      <a:pt x="23550" y="3790"/>
                      <a:pt x="28262" y="9393"/>
                      <a:pt x="29699" y="11577"/>
                    </a:cubicBezTo>
                    <a:cubicBezTo>
                      <a:pt x="31136" y="13761"/>
                      <a:pt x="30303" y="14881"/>
                      <a:pt x="30044" y="16576"/>
                    </a:cubicBezTo>
                    <a:cubicBezTo>
                      <a:pt x="29785" y="18271"/>
                      <a:pt x="28291" y="20225"/>
                      <a:pt x="28147" y="21748"/>
                    </a:cubicBezTo>
                    <a:cubicBezTo>
                      <a:pt x="28003" y="23271"/>
                      <a:pt x="28435" y="25282"/>
                      <a:pt x="29182" y="25713"/>
                    </a:cubicBezTo>
                    <a:cubicBezTo>
                      <a:pt x="29929" y="26144"/>
                      <a:pt x="31682" y="25368"/>
                      <a:pt x="32630" y="24334"/>
                    </a:cubicBezTo>
                    <a:cubicBezTo>
                      <a:pt x="33578" y="23300"/>
                      <a:pt x="33205" y="20455"/>
                      <a:pt x="34871" y="19507"/>
                    </a:cubicBezTo>
                    <a:cubicBezTo>
                      <a:pt x="36538" y="18559"/>
                      <a:pt x="40560" y="17812"/>
                      <a:pt x="42629" y="18645"/>
                    </a:cubicBezTo>
                    <a:cubicBezTo>
                      <a:pt x="44698" y="19478"/>
                      <a:pt x="46651" y="23012"/>
                      <a:pt x="47283" y="24506"/>
                    </a:cubicBezTo>
                    <a:cubicBezTo>
                      <a:pt x="47915" y="26000"/>
                      <a:pt x="46392" y="26518"/>
                      <a:pt x="46421" y="27610"/>
                    </a:cubicBezTo>
                    <a:cubicBezTo>
                      <a:pt x="46450" y="28702"/>
                      <a:pt x="46795" y="30656"/>
                      <a:pt x="47456" y="31058"/>
                    </a:cubicBezTo>
                    <a:cubicBezTo>
                      <a:pt x="48117" y="31460"/>
                      <a:pt x="49525" y="30914"/>
                      <a:pt x="50387" y="30023"/>
                    </a:cubicBezTo>
                    <a:cubicBezTo>
                      <a:pt x="51249" y="29132"/>
                      <a:pt x="50962" y="26891"/>
                      <a:pt x="52628" y="25713"/>
                    </a:cubicBezTo>
                    <a:cubicBezTo>
                      <a:pt x="54295" y="24535"/>
                      <a:pt x="57973" y="22811"/>
                      <a:pt x="60386" y="22955"/>
                    </a:cubicBezTo>
                    <a:cubicBezTo>
                      <a:pt x="62800" y="23099"/>
                      <a:pt x="66190" y="25225"/>
                      <a:pt x="67109" y="26575"/>
                    </a:cubicBezTo>
                    <a:cubicBezTo>
                      <a:pt x="68028" y="27926"/>
                      <a:pt x="65902" y="29966"/>
                      <a:pt x="65902" y="31058"/>
                    </a:cubicBezTo>
                    <a:cubicBezTo>
                      <a:pt x="65902" y="32150"/>
                      <a:pt x="66477" y="32954"/>
                      <a:pt x="67109" y="33126"/>
                    </a:cubicBezTo>
                    <a:cubicBezTo>
                      <a:pt x="67741" y="33298"/>
                      <a:pt x="68891" y="32925"/>
                      <a:pt x="69695" y="32092"/>
                    </a:cubicBezTo>
                    <a:cubicBezTo>
                      <a:pt x="70500" y="31259"/>
                      <a:pt x="70930" y="28932"/>
                      <a:pt x="71936" y="28127"/>
                    </a:cubicBezTo>
                    <a:cubicBezTo>
                      <a:pt x="72942" y="27323"/>
                      <a:pt x="74551" y="25972"/>
                      <a:pt x="75729" y="27265"/>
                    </a:cubicBezTo>
                    <a:cubicBezTo>
                      <a:pt x="76907" y="28558"/>
                      <a:pt x="78948" y="33069"/>
                      <a:pt x="79005" y="35885"/>
                    </a:cubicBezTo>
                    <a:cubicBezTo>
                      <a:pt x="79063" y="38701"/>
                      <a:pt x="77281" y="42609"/>
                      <a:pt x="76074" y="44160"/>
                    </a:cubicBezTo>
                    <a:cubicBezTo>
                      <a:pt x="74867" y="45712"/>
                      <a:pt x="72741" y="45654"/>
                      <a:pt x="71764" y="45194"/>
                    </a:cubicBezTo>
                    <a:cubicBezTo>
                      <a:pt x="70787" y="44734"/>
                      <a:pt x="70844" y="42091"/>
                      <a:pt x="70212" y="41401"/>
                    </a:cubicBezTo>
                    <a:cubicBezTo>
                      <a:pt x="69580" y="40712"/>
                      <a:pt x="68603" y="40798"/>
                      <a:pt x="67971" y="41057"/>
                    </a:cubicBezTo>
                    <a:cubicBezTo>
                      <a:pt x="67339" y="41316"/>
                      <a:pt x="66679" y="41890"/>
                      <a:pt x="66420" y="42953"/>
                    </a:cubicBezTo>
                    <a:cubicBezTo>
                      <a:pt x="66162" y="44016"/>
                      <a:pt x="66966" y="46113"/>
                      <a:pt x="66420" y="47435"/>
                    </a:cubicBezTo>
                    <a:cubicBezTo>
                      <a:pt x="65874" y="48757"/>
                      <a:pt x="64667" y="50251"/>
                      <a:pt x="63144" y="50883"/>
                    </a:cubicBezTo>
                    <a:cubicBezTo>
                      <a:pt x="61621" y="51515"/>
                      <a:pt x="58835" y="51716"/>
                      <a:pt x="57283" y="51228"/>
                    </a:cubicBezTo>
                    <a:cubicBezTo>
                      <a:pt x="55732" y="50740"/>
                      <a:pt x="54324" y="49505"/>
                      <a:pt x="53835" y="47953"/>
                    </a:cubicBezTo>
                    <a:cubicBezTo>
                      <a:pt x="53347" y="46402"/>
                      <a:pt x="54611" y="43298"/>
                      <a:pt x="54352" y="41919"/>
                    </a:cubicBezTo>
                    <a:cubicBezTo>
                      <a:pt x="54093" y="40540"/>
                      <a:pt x="53059" y="39735"/>
                      <a:pt x="52283" y="39677"/>
                    </a:cubicBezTo>
                    <a:cubicBezTo>
                      <a:pt x="51507" y="39620"/>
                      <a:pt x="50243" y="40367"/>
                      <a:pt x="49697" y="41574"/>
                    </a:cubicBezTo>
                    <a:cubicBezTo>
                      <a:pt x="49151" y="42781"/>
                      <a:pt x="49783" y="45539"/>
                      <a:pt x="49007" y="46918"/>
                    </a:cubicBezTo>
                    <a:cubicBezTo>
                      <a:pt x="48231" y="48297"/>
                      <a:pt x="47628" y="49849"/>
                      <a:pt x="45042" y="49849"/>
                    </a:cubicBezTo>
                    <a:cubicBezTo>
                      <a:pt x="42456" y="49849"/>
                      <a:pt x="35791" y="48154"/>
                      <a:pt x="33492" y="46918"/>
                    </a:cubicBezTo>
                    <a:cubicBezTo>
                      <a:pt x="31193" y="45683"/>
                      <a:pt x="31365" y="43787"/>
                      <a:pt x="31250" y="42436"/>
                    </a:cubicBezTo>
                    <a:cubicBezTo>
                      <a:pt x="31135" y="41086"/>
                      <a:pt x="32687" y="39821"/>
                      <a:pt x="32802" y="38815"/>
                    </a:cubicBezTo>
                    <a:cubicBezTo>
                      <a:pt x="32917" y="37809"/>
                      <a:pt x="32515" y="36747"/>
                      <a:pt x="31940" y="36402"/>
                    </a:cubicBezTo>
                    <a:cubicBezTo>
                      <a:pt x="31365" y="36057"/>
                      <a:pt x="30245" y="36000"/>
                      <a:pt x="29354" y="36747"/>
                    </a:cubicBezTo>
                    <a:cubicBezTo>
                      <a:pt x="28463" y="37494"/>
                      <a:pt x="27889" y="40195"/>
                      <a:pt x="26596" y="40884"/>
                    </a:cubicBezTo>
                    <a:cubicBezTo>
                      <a:pt x="25303" y="41574"/>
                      <a:pt x="23550" y="41631"/>
                      <a:pt x="21596" y="40884"/>
                    </a:cubicBezTo>
                    <a:cubicBezTo>
                      <a:pt x="19642" y="40137"/>
                      <a:pt x="16224" y="38040"/>
                      <a:pt x="14873" y="36402"/>
                    </a:cubicBezTo>
                    <a:cubicBezTo>
                      <a:pt x="13523" y="34764"/>
                      <a:pt x="13263" y="32696"/>
                      <a:pt x="13493" y="31058"/>
                    </a:cubicBezTo>
                    <a:cubicBezTo>
                      <a:pt x="13723" y="29420"/>
                      <a:pt x="15821" y="27753"/>
                      <a:pt x="16252" y="26575"/>
                    </a:cubicBezTo>
                    <a:cubicBezTo>
                      <a:pt x="16683" y="25397"/>
                      <a:pt x="16539" y="24420"/>
                      <a:pt x="16079" y="23989"/>
                    </a:cubicBezTo>
                    <a:cubicBezTo>
                      <a:pt x="15619" y="23558"/>
                      <a:pt x="14470" y="23501"/>
                      <a:pt x="13493" y="23989"/>
                    </a:cubicBezTo>
                    <a:cubicBezTo>
                      <a:pt x="12516" y="24478"/>
                      <a:pt x="11568" y="26345"/>
                      <a:pt x="10218" y="26920"/>
                    </a:cubicBezTo>
                    <a:cubicBezTo>
                      <a:pt x="8868" y="27495"/>
                      <a:pt x="6512" y="27782"/>
                      <a:pt x="5391" y="27437"/>
                    </a:cubicBezTo>
                    <a:cubicBezTo>
                      <a:pt x="4270" y="27092"/>
                      <a:pt x="3695" y="26029"/>
                      <a:pt x="3494" y="24851"/>
                    </a:cubicBezTo>
                    <a:cubicBezTo>
                      <a:pt x="3293" y="23673"/>
                      <a:pt x="3293" y="21490"/>
                      <a:pt x="4184" y="20369"/>
                    </a:cubicBezTo>
                    <a:cubicBezTo>
                      <a:pt x="5075" y="19249"/>
                      <a:pt x="8006" y="18933"/>
                      <a:pt x="8839" y="18128"/>
                    </a:cubicBezTo>
                    <a:cubicBezTo>
                      <a:pt x="9672" y="17324"/>
                      <a:pt x="9557" y="16146"/>
                      <a:pt x="9183" y="15542"/>
                    </a:cubicBezTo>
                    <a:cubicBezTo>
                      <a:pt x="8810" y="14939"/>
                      <a:pt x="7575" y="14536"/>
                      <a:pt x="6598" y="14507"/>
                    </a:cubicBezTo>
                    <a:cubicBezTo>
                      <a:pt x="5621" y="14478"/>
                      <a:pt x="4385" y="15972"/>
                      <a:pt x="3322" y="15369"/>
                    </a:cubicBezTo>
                    <a:cubicBezTo>
                      <a:pt x="2259" y="14766"/>
                      <a:pt x="-844" y="13329"/>
                      <a:pt x="219" y="10887"/>
                    </a:cubicBezTo>
                    <a:close/>
                  </a:path>
                </a:pathLst>
              </a:custGeom>
              <a:solidFill>
                <a:srgbClr val="F0F0F0"/>
              </a:solidFill>
              <a:ln cap="flat" cmpd="sng" w="9525">
                <a:solidFill>
                  <a:srgbClr val="660000"/>
                </a:solidFill>
                <a:prstDash val="solid"/>
                <a:round/>
                <a:headEnd len="med" w="med" type="none"/>
                <a:tailEnd len="med" w="med" type="none"/>
              </a:ln>
            </p:spPr>
            <p:txBody>
              <a:bodyPr/>
              <a:p/>
            </p:txBody>
          </p:sp>
        </p:grpSp>
        <p:grpSp>
          <p:nvGrpSpPr>
            <p:cNvPr id="1334" name="Google Shape;1334;p83"/>
            <p:cNvGrpSpPr/>
            <p:nvPr/>
          </p:nvGrpSpPr>
          <p:grpSpPr>
            <a:xfrm rot="-4506500">
              <a:off x="7799811" y="2995863"/>
              <a:ext cx="574933" cy="395355"/>
              <a:chOff x="5880900" y="1005490"/>
              <a:chExt cx="2211875" cy="1517650"/>
            </a:xfrm>
          </p:grpSpPr>
          <p:sp>
            <p:nvSpPr>
              <p:cNvPr id="1335" name="Google Shape;1335;p83"/>
              <p:cNvSpPr/>
              <p:nvPr/>
            </p:nvSpPr>
            <p:spPr>
              <a:xfrm>
                <a:off x="5880900" y="1005490"/>
                <a:ext cx="2211875" cy="1517650"/>
              </a:xfrm>
              <a:custGeom>
                <a:rect b="b" l="l" r="r" t="t"/>
                <a:pathLst>
                  <a:path extrusionOk="0" h="60706" w="88475">
                    <a:moveTo>
                      <a:pt x="1067" y="12030"/>
                    </a:moveTo>
                    <a:cubicBezTo>
                      <a:pt x="2619" y="8869"/>
                      <a:pt x="5952" y="3697"/>
                      <a:pt x="9860" y="1858"/>
                    </a:cubicBezTo>
                    <a:cubicBezTo>
                      <a:pt x="13768" y="19"/>
                      <a:pt x="19945" y="-785"/>
                      <a:pt x="24513" y="996"/>
                    </a:cubicBezTo>
                    <a:cubicBezTo>
                      <a:pt x="29082" y="2778"/>
                      <a:pt x="33507" y="9501"/>
                      <a:pt x="37271" y="12547"/>
                    </a:cubicBezTo>
                    <a:cubicBezTo>
                      <a:pt x="41035" y="15593"/>
                      <a:pt x="43420" y="17604"/>
                      <a:pt x="47098" y="19270"/>
                    </a:cubicBezTo>
                    <a:cubicBezTo>
                      <a:pt x="50776" y="20937"/>
                      <a:pt x="55287" y="21770"/>
                      <a:pt x="59338" y="22546"/>
                    </a:cubicBezTo>
                    <a:cubicBezTo>
                      <a:pt x="63389" y="23322"/>
                      <a:pt x="67441" y="23063"/>
                      <a:pt x="71406" y="23925"/>
                    </a:cubicBezTo>
                    <a:cubicBezTo>
                      <a:pt x="75371" y="24787"/>
                      <a:pt x="80285" y="25046"/>
                      <a:pt x="83129" y="27718"/>
                    </a:cubicBezTo>
                    <a:cubicBezTo>
                      <a:pt x="85974" y="30390"/>
                      <a:pt x="88559" y="35706"/>
                      <a:pt x="88473" y="39958"/>
                    </a:cubicBezTo>
                    <a:cubicBezTo>
                      <a:pt x="88387" y="44211"/>
                      <a:pt x="85830" y="49986"/>
                      <a:pt x="82612" y="53233"/>
                    </a:cubicBezTo>
                    <a:cubicBezTo>
                      <a:pt x="79394" y="56480"/>
                      <a:pt x="73675" y="58204"/>
                      <a:pt x="69164" y="59439"/>
                    </a:cubicBezTo>
                    <a:cubicBezTo>
                      <a:pt x="64653" y="60675"/>
                      <a:pt x="60056" y="60818"/>
                      <a:pt x="55545" y="60646"/>
                    </a:cubicBezTo>
                    <a:cubicBezTo>
                      <a:pt x="51034" y="60474"/>
                      <a:pt x="46609" y="59727"/>
                      <a:pt x="42098" y="58405"/>
                    </a:cubicBezTo>
                    <a:cubicBezTo>
                      <a:pt x="37587" y="57083"/>
                      <a:pt x="32961" y="55158"/>
                      <a:pt x="28479" y="52716"/>
                    </a:cubicBezTo>
                    <a:cubicBezTo>
                      <a:pt x="23997" y="50274"/>
                      <a:pt x="19169" y="47257"/>
                      <a:pt x="15204" y="43751"/>
                    </a:cubicBezTo>
                    <a:cubicBezTo>
                      <a:pt x="11239" y="40246"/>
                      <a:pt x="7130" y="35505"/>
                      <a:pt x="4688" y="31683"/>
                    </a:cubicBezTo>
                    <a:cubicBezTo>
                      <a:pt x="2246" y="27862"/>
                      <a:pt x="1154" y="24098"/>
                      <a:pt x="550" y="20822"/>
                    </a:cubicBezTo>
                    <a:cubicBezTo>
                      <a:pt x="-53" y="17547"/>
                      <a:pt x="-485" y="15191"/>
                      <a:pt x="1067" y="12030"/>
                    </a:cubicBezTo>
                    <a:close/>
                  </a:path>
                </a:pathLst>
              </a:custGeom>
              <a:solidFill>
                <a:srgbClr val="DD7E6B"/>
              </a:solidFill>
              <a:ln cap="flat" cmpd="sng" w="9525">
                <a:solidFill>
                  <a:srgbClr val="660000"/>
                </a:solidFill>
                <a:prstDash val="solid"/>
                <a:round/>
                <a:headEnd len="med" w="med" type="none"/>
                <a:tailEnd len="med" w="med" type="none"/>
              </a:ln>
            </p:spPr>
            <p:txBody>
              <a:bodyPr/>
              <a:p/>
            </p:txBody>
          </p:sp>
          <p:sp>
            <p:nvSpPr>
              <p:cNvPr id="1336" name="Google Shape;1336;p83"/>
              <p:cNvSpPr/>
              <p:nvPr/>
            </p:nvSpPr>
            <p:spPr>
              <a:xfrm>
                <a:off x="5984008" y="1124569"/>
                <a:ext cx="1975150" cy="1287500"/>
              </a:xfrm>
              <a:custGeom>
                <a:rect b="b" l="l" r="r" t="t"/>
                <a:pathLst>
                  <a:path extrusionOk="0" h="51500" w="79006">
                    <a:moveTo>
                      <a:pt x="219" y="10887"/>
                    </a:moveTo>
                    <a:cubicBezTo>
                      <a:pt x="1282" y="8445"/>
                      <a:pt x="7173" y="2267"/>
                      <a:pt x="9701" y="715"/>
                    </a:cubicBezTo>
                    <a:cubicBezTo>
                      <a:pt x="12230" y="-837"/>
                      <a:pt x="14701" y="456"/>
                      <a:pt x="15390" y="1577"/>
                    </a:cubicBezTo>
                    <a:cubicBezTo>
                      <a:pt x="16080" y="2698"/>
                      <a:pt x="13580" y="6089"/>
                      <a:pt x="13838" y="7439"/>
                    </a:cubicBezTo>
                    <a:cubicBezTo>
                      <a:pt x="14097" y="8790"/>
                      <a:pt x="15677" y="10341"/>
                      <a:pt x="16941" y="9680"/>
                    </a:cubicBezTo>
                    <a:cubicBezTo>
                      <a:pt x="18205" y="9019"/>
                      <a:pt x="19298" y="3158"/>
                      <a:pt x="21424" y="3474"/>
                    </a:cubicBezTo>
                    <a:cubicBezTo>
                      <a:pt x="23550" y="3790"/>
                      <a:pt x="28262" y="9393"/>
                      <a:pt x="29699" y="11577"/>
                    </a:cubicBezTo>
                    <a:cubicBezTo>
                      <a:pt x="31136" y="13761"/>
                      <a:pt x="30303" y="14881"/>
                      <a:pt x="30044" y="16576"/>
                    </a:cubicBezTo>
                    <a:cubicBezTo>
                      <a:pt x="29785" y="18271"/>
                      <a:pt x="28291" y="20225"/>
                      <a:pt x="28147" y="21748"/>
                    </a:cubicBezTo>
                    <a:cubicBezTo>
                      <a:pt x="28003" y="23271"/>
                      <a:pt x="28435" y="25282"/>
                      <a:pt x="29182" y="25713"/>
                    </a:cubicBezTo>
                    <a:cubicBezTo>
                      <a:pt x="29929" y="26144"/>
                      <a:pt x="31682" y="25368"/>
                      <a:pt x="32630" y="24334"/>
                    </a:cubicBezTo>
                    <a:cubicBezTo>
                      <a:pt x="33578" y="23300"/>
                      <a:pt x="33205" y="20455"/>
                      <a:pt x="34871" y="19507"/>
                    </a:cubicBezTo>
                    <a:cubicBezTo>
                      <a:pt x="36538" y="18559"/>
                      <a:pt x="40560" y="17812"/>
                      <a:pt x="42629" y="18645"/>
                    </a:cubicBezTo>
                    <a:cubicBezTo>
                      <a:pt x="44698" y="19478"/>
                      <a:pt x="46651" y="23012"/>
                      <a:pt x="47283" y="24506"/>
                    </a:cubicBezTo>
                    <a:cubicBezTo>
                      <a:pt x="47915" y="26000"/>
                      <a:pt x="46392" y="26518"/>
                      <a:pt x="46421" y="27610"/>
                    </a:cubicBezTo>
                    <a:cubicBezTo>
                      <a:pt x="46450" y="28702"/>
                      <a:pt x="46795" y="30656"/>
                      <a:pt x="47456" y="31058"/>
                    </a:cubicBezTo>
                    <a:cubicBezTo>
                      <a:pt x="48117" y="31460"/>
                      <a:pt x="49525" y="30914"/>
                      <a:pt x="50387" y="30023"/>
                    </a:cubicBezTo>
                    <a:cubicBezTo>
                      <a:pt x="51249" y="29132"/>
                      <a:pt x="50962" y="26891"/>
                      <a:pt x="52628" y="25713"/>
                    </a:cubicBezTo>
                    <a:cubicBezTo>
                      <a:pt x="54295" y="24535"/>
                      <a:pt x="57973" y="22811"/>
                      <a:pt x="60386" y="22955"/>
                    </a:cubicBezTo>
                    <a:cubicBezTo>
                      <a:pt x="62800" y="23099"/>
                      <a:pt x="66190" y="25225"/>
                      <a:pt x="67109" y="26575"/>
                    </a:cubicBezTo>
                    <a:cubicBezTo>
                      <a:pt x="68028" y="27926"/>
                      <a:pt x="65902" y="29966"/>
                      <a:pt x="65902" y="31058"/>
                    </a:cubicBezTo>
                    <a:cubicBezTo>
                      <a:pt x="65902" y="32150"/>
                      <a:pt x="66477" y="32954"/>
                      <a:pt x="67109" y="33126"/>
                    </a:cubicBezTo>
                    <a:cubicBezTo>
                      <a:pt x="67741" y="33298"/>
                      <a:pt x="68891" y="32925"/>
                      <a:pt x="69695" y="32092"/>
                    </a:cubicBezTo>
                    <a:cubicBezTo>
                      <a:pt x="70500" y="31259"/>
                      <a:pt x="70930" y="28932"/>
                      <a:pt x="71936" y="28127"/>
                    </a:cubicBezTo>
                    <a:cubicBezTo>
                      <a:pt x="72942" y="27323"/>
                      <a:pt x="74551" y="25972"/>
                      <a:pt x="75729" y="27265"/>
                    </a:cubicBezTo>
                    <a:cubicBezTo>
                      <a:pt x="76907" y="28558"/>
                      <a:pt x="78948" y="33069"/>
                      <a:pt x="79005" y="35885"/>
                    </a:cubicBezTo>
                    <a:cubicBezTo>
                      <a:pt x="79063" y="38701"/>
                      <a:pt x="77281" y="42609"/>
                      <a:pt x="76074" y="44160"/>
                    </a:cubicBezTo>
                    <a:cubicBezTo>
                      <a:pt x="74867" y="45712"/>
                      <a:pt x="72741" y="45654"/>
                      <a:pt x="71764" y="45194"/>
                    </a:cubicBezTo>
                    <a:cubicBezTo>
                      <a:pt x="70787" y="44734"/>
                      <a:pt x="70844" y="42091"/>
                      <a:pt x="70212" y="41401"/>
                    </a:cubicBezTo>
                    <a:cubicBezTo>
                      <a:pt x="69580" y="40712"/>
                      <a:pt x="68603" y="40798"/>
                      <a:pt x="67971" y="41057"/>
                    </a:cubicBezTo>
                    <a:cubicBezTo>
                      <a:pt x="67339" y="41316"/>
                      <a:pt x="66679" y="41890"/>
                      <a:pt x="66420" y="42953"/>
                    </a:cubicBezTo>
                    <a:cubicBezTo>
                      <a:pt x="66162" y="44016"/>
                      <a:pt x="66966" y="46113"/>
                      <a:pt x="66420" y="47435"/>
                    </a:cubicBezTo>
                    <a:cubicBezTo>
                      <a:pt x="65874" y="48757"/>
                      <a:pt x="64667" y="50251"/>
                      <a:pt x="63144" y="50883"/>
                    </a:cubicBezTo>
                    <a:cubicBezTo>
                      <a:pt x="61621" y="51515"/>
                      <a:pt x="58835" y="51716"/>
                      <a:pt x="57283" y="51228"/>
                    </a:cubicBezTo>
                    <a:cubicBezTo>
                      <a:pt x="55732" y="50740"/>
                      <a:pt x="54324" y="49505"/>
                      <a:pt x="53835" y="47953"/>
                    </a:cubicBezTo>
                    <a:cubicBezTo>
                      <a:pt x="53347" y="46402"/>
                      <a:pt x="54611" y="43298"/>
                      <a:pt x="54352" y="41919"/>
                    </a:cubicBezTo>
                    <a:cubicBezTo>
                      <a:pt x="54093" y="40540"/>
                      <a:pt x="53059" y="39735"/>
                      <a:pt x="52283" y="39677"/>
                    </a:cubicBezTo>
                    <a:cubicBezTo>
                      <a:pt x="51507" y="39620"/>
                      <a:pt x="50243" y="40367"/>
                      <a:pt x="49697" y="41574"/>
                    </a:cubicBezTo>
                    <a:cubicBezTo>
                      <a:pt x="49151" y="42781"/>
                      <a:pt x="49783" y="45539"/>
                      <a:pt x="49007" y="46918"/>
                    </a:cubicBezTo>
                    <a:cubicBezTo>
                      <a:pt x="48231" y="48297"/>
                      <a:pt x="47628" y="49849"/>
                      <a:pt x="45042" y="49849"/>
                    </a:cubicBezTo>
                    <a:cubicBezTo>
                      <a:pt x="42456" y="49849"/>
                      <a:pt x="35791" y="48154"/>
                      <a:pt x="33492" y="46918"/>
                    </a:cubicBezTo>
                    <a:cubicBezTo>
                      <a:pt x="31193" y="45683"/>
                      <a:pt x="31365" y="43787"/>
                      <a:pt x="31250" y="42436"/>
                    </a:cubicBezTo>
                    <a:cubicBezTo>
                      <a:pt x="31135" y="41086"/>
                      <a:pt x="32687" y="39821"/>
                      <a:pt x="32802" y="38815"/>
                    </a:cubicBezTo>
                    <a:cubicBezTo>
                      <a:pt x="32917" y="37809"/>
                      <a:pt x="32515" y="36747"/>
                      <a:pt x="31940" y="36402"/>
                    </a:cubicBezTo>
                    <a:cubicBezTo>
                      <a:pt x="31365" y="36057"/>
                      <a:pt x="30245" y="36000"/>
                      <a:pt x="29354" y="36747"/>
                    </a:cubicBezTo>
                    <a:cubicBezTo>
                      <a:pt x="28463" y="37494"/>
                      <a:pt x="27889" y="40195"/>
                      <a:pt x="26596" y="40884"/>
                    </a:cubicBezTo>
                    <a:cubicBezTo>
                      <a:pt x="25303" y="41574"/>
                      <a:pt x="23550" y="41631"/>
                      <a:pt x="21596" y="40884"/>
                    </a:cubicBezTo>
                    <a:cubicBezTo>
                      <a:pt x="19642" y="40137"/>
                      <a:pt x="16224" y="38040"/>
                      <a:pt x="14873" y="36402"/>
                    </a:cubicBezTo>
                    <a:cubicBezTo>
                      <a:pt x="13523" y="34764"/>
                      <a:pt x="13263" y="32696"/>
                      <a:pt x="13493" y="31058"/>
                    </a:cubicBezTo>
                    <a:cubicBezTo>
                      <a:pt x="13723" y="29420"/>
                      <a:pt x="15821" y="27753"/>
                      <a:pt x="16252" y="26575"/>
                    </a:cubicBezTo>
                    <a:cubicBezTo>
                      <a:pt x="16683" y="25397"/>
                      <a:pt x="16539" y="24420"/>
                      <a:pt x="16079" y="23989"/>
                    </a:cubicBezTo>
                    <a:cubicBezTo>
                      <a:pt x="15619" y="23558"/>
                      <a:pt x="14470" y="23501"/>
                      <a:pt x="13493" y="23989"/>
                    </a:cubicBezTo>
                    <a:cubicBezTo>
                      <a:pt x="12516" y="24478"/>
                      <a:pt x="11568" y="26345"/>
                      <a:pt x="10218" y="26920"/>
                    </a:cubicBezTo>
                    <a:cubicBezTo>
                      <a:pt x="8868" y="27495"/>
                      <a:pt x="6512" y="27782"/>
                      <a:pt x="5391" y="27437"/>
                    </a:cubicBezTo>
                    <a:cubicBezTo>
                      <a:pt x="4270" y="27092"/>
                      <a:pt x="3695" y="26029"/>
                      <a:pt x="3494" y="24851"/>
                    </a:cubicBezTo>
                    <a:cubicBezTo>
                      <a:pt x="3293" y="23673"/>
                      <a:pt x="3293" y="21490"/>
                      <a:pt x="4184" y="20369"/>
                    </a:cubicBezTo>
                    <a:cubicBezTo>
                      <a:pt x="5075" y="19249"/>
                      <a:pt x="8006" y="18933"/>
                      <a:pt x="8839" y="18128"/>
                    </a:cubicBezTo>
                    <a:cubicBezTo>
                      <a:pt x="9672" y="17324"/>
                      <a:pt x="9557" y="16146"/>
                      <a:pt x="9183" y="15542"/>
                    </a:cubicBezTo>
                    <a:cubicBezTo>
                      <a:pt x="8810" y="14939"/>
                      <a:pt x="7575" y="14536"/>
                      <a:pt x="6598" y="14507"/>
                    </a:cubicBezTo>
                    <a:cubicBezTo>
                      <a:pt x="5621" y="14478"/>
                      <a:pt x="4385" y="15972"/>
                      <a:pt x="3322" y="15369"/>
                    </a:cubicBezTo>
                    <a:cubicBezTo>
                      <a:pt x="2259" y="14766"/>
                      <a:pt x="-844" y="13329"/>
                      <a:pt x="219" y="10887"/>
                    </a:cubicBezTo>
                    <a:close/>
                  </a:path>
                </a:pathLst>
              </a:custGeom>
              <a:solidFill>
                <a:srgbClr val="F0F0F0"/>
              </a:solidFill>
              <a:ln cap="flat" cmpd="sng" w="9525">
                <a:solidFill>
                  <a:srgbClr val="660000"/>
                </a:solidFill>
                <a:prstDash val="solid"/>
                <a:round/>
                <a:headEnd len="med" w="med" type="none"/>
                <a:tailEnd len="med" w="med" type="none"/>
              </a:ln>
            </p:spPr>
            <p:txBody>
              <a:bodyPr/>
              <a:p/>
            </p:txBody>
          </p:sp>
        </p:grpSp>
        <p:grpSp>
          <p:nvGrpSpPr>
            <p:cNvPr id="1337" name="Google Shape;1337;p83"/>
            <p:cNvGrpSpPr/>
            <p:nvPr/>
          </p:nvGrpSpPr>
          <p:grpSpPr>
            <a:xfrm rot="-7075424">
              <a:off x="6529541" y="1394979"/>
              <a:ext cx="489726" cy="591997"/>
              <a:chOff x="3491884" y="4069739"/>
              <a:chExt cx="356666" cy="431748"/>
            </a:xfrm>
          </p:grpSpPr>
          <p:sp>
            <p:nvSpPr>
              <p:cNvPr id="1338" name="Google Shape;1338;p83"/>
              <p:cNvSpPr/>
              <p:nvPr/>
            </p:nvSpPr>
            <p:spPr>
              <a:xfrm rot="7620152">
                <a:off x="3788525" y="407492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39" name="Google Shape;1339;p83"/>
              <p:cNvSpPr/>
              <p:nvPr/>
            </p:nvSpPr>
            <p:spPr>
              <a:xfrm rot="7620152">
                <a:off x="3681736" y="4089387"/>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40" name="Google Shape;1340;p83"/>
              <p:cNvSpPr/>
              <p:nvPr/>
            </p:nvSpPr>
            <p:spPr>
              <a:xfrm rot="7620152">
                <a:off x="3817440" y="428850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41" name="Google Shape;1341;p83"/>
              <p:cNvSpPr/>
              <p:nvPr/>
            </p:nvSpPr>
            <p:spPr>
              <a:xfrm rot="7620152">
                <a:off x="3742359" y="4135552"/>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42" name="Google Shape;1342;p83"/>
              <p:cNvSpPr/>
              <p:nvPr/>
            </p:nvSpPr>
            <p:spPr>
              <a:xfrm rot="7620152">
                <a:off x="3650028" y="425679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43" name="Google Shape;1343;p83"/>
              <p:cNvSpPr/>
              <p:nvPr/>
            </p:nvSpPr>
            <p:spPr>
              <a:xfrm rot="7620152">
                <a:off x="3771275" y="434913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44" name="Google Shape;1344;p83"/>
              <p:cNvSpPr/>
              <p:nvPr/>
            </p:nvSpPr>
            <p:spPr>
              <a:xfrm rot="7620152">
                <a:off x="3664486" y="4363588"/>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45" name="Google Shape;1345;p83"/>
              <p:cNvSpPr/>
              <p:nvPr/>
            </p:nvSpPr>
            <p:spPr>
              <a:xfrm rot="7620152">
                <a:off x="3497074" y="433188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46" name="Google Shape;1346;p83"/>
              <p:cNvSpPr/>
              <p:nvPr/>
            </p:nvSpPr>
            <p:spPr>
              <a:xfrm rot="7620152">
                <a:off x="3678944" y="447037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347" name="Google Shape;1347;p83"/>
            <p:cNvGrpSpPr/>
            <p:nvPr/>
          </p:nvGrpSpPr>
          <p:grpSpPr>
            <a:xfrm rot="-1513042">
              <a:off x="5555735" y="2482053"/>
              <a:ext cx="557704" cy="349333"/>
              <a:chOff x="2824575" y="3282450"/>
              <a:chExt cx="406800" cy="254400"/>
            </a:xfrm>
          </p:grpSpPr>
          <p:sp>
            <p:nvSpPr>
              <p:cNvPr id="1348" name="Google Shape;1348;p83"/>
              <p:cNvSpPr/>
              <p:nvPr/>
            </p:nvSpPr>
            <p:spPr>
              <a:xfrm>
                <a:off x="28245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49" name="Google Shape;1349;p83"/>
              <p:cNvSpPr/>
              <p:nvPr/>
            </p:nvSpPr>
            <p:spPr>
              <a:xfrm>
                <a:off x="2900775" y="35110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50" name="Google Shape;1350;p83"/>
              <p:cNvSpPr/>
              <p:nvPr/>
            </p:nvSpPr>
            <p:spPr>
              <a:xfrm>
                <a:off x="29769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51" name="Google Shape;1351;p83"/>
              <p:cNvSpPr/>
              <p:nvPr/>
            </p:nvSpPr>
            <p:spPr>
              <a:xfrm>
                <a:off x="29007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52" name="Google Shape;1352;p83"/>
              <p:cNvSpPr/>
              <p:nvPr/>
            </p:nvSpPr>
            <p:spPr>
              <a:xfrm>
                <a:off x="30531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53" name="Google Shape;1353;p83"/>
              <p:cNvSpPr/>
              <p:nvPr/>
            </p:nvSpPr>
            <p:spPr>
              <a:xfrm>
                <a:off x="30531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54" name="Google Shape;1354;p83"/>
              <p:cNvSpPr/>
              <p:nvPr/>
            </p:nvSpPr>
            <p:spPr>
              <a:xfrm>
                <a:off x="3129375" y="33586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55" name="Google Shape;1355;p83"/>
              <p:cNvSpPr/>
              <p:nvPr/>
            </p:nvSpPr>
            <p:spPr>
              <a:xfrm>
                <a:off x="3205575" y="35110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56" name="Google Shape;1356;p83"/>
              <p:cNvSpPr/>
              <p:nvPr/>
            </p:nvSpPr>
            <p:spPr>
              <a:xfrm>
                <a:off x="32055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grpSp>
        <p:nvGrpSpPr>
          <p:cNvPr id="1357" name="Google Shape;1357;p83"/>
          <p:cNvGrpSpPr/>
          <p:nvPr/>
        </p:nvGrpSpPr>
        <p:grpSpPr>
          <a:xfrm>
            <a:off x="1540950" y="786225"/>
            <a:ext cx="4691900" cy="2727300"/>
            <a:chOff x="1540950" y="862425"/>
            <a:chExt cx="4691900" cy="2727300"/>
          </a:xfrm>
        </p:grpSpPr>
        <p:sp>
          <p:nvSpPr>
            <p:cNvPr id="1358" name="Google Shape;1358;p83"/>
            <p:cNvSpPr/>
            <p:nvPr/>
          </p:nvSpPr>
          <p:spPr>
            <a:xfrm flipH="1">
              <a:off x="2355350" y="862425"/>
              <a:ext cx="3877500" cy="2727300"/>
            </a:xfrm>
            <a:prstGeom prst="rect">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59" name="Google Shape;1359;p83"/>
            <p:cNvSpPr/>
            <p:nvPr/>
          </p:nvSpPr>
          <p:spPr>
            <a:xfrm flipH="1">
              <a:off x="1540950" y="2142000"/>
              <a:ext cx="196500" cy="136800"/>
            </a:xfrm>
            <a:prstGeom prst="rect">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60" name="Google Shape;1360;p83"/>
            <p:cNvCxnSpPr/>
            <p:nvPr/>
          </p:nvCxnSpPr>
          <p:spPr>
            <a:xfrm flipH="1" rot="10800000">
              <a:off x="1738650" y="869325"/>
              <a:ext cx="630300" cy="1275000"/>
            </a:xfrm>
            <a:prstGeom prst="straightConnector1">
              <a:avLst/>
            </a:prstGeom>
            <a:noFill/>
            <a:ln cap="flat" cmpd="sng" w="19050">
              <a:solidFill>
                <a:schemeClr val="accent5"/>
              </a:solidFill>
              <a:prstDash val="dash"/>
              <a:round/>
              <a:headEnd len="med" w="med" type="none"/>
              <a:tailEnd len="med" w="med" type="none"/>
            </a:ln>
          </p:spPr>
        </p:cxnSp>
        <p:cxnSp>
          <p:nvCxnSpPr>
            <p:cNvPr id="1361" name="Google Shape;1361;p83"/>
            <p:cNvCxnSpPr/>
            <p:nvPr/>
          </p:nvCxnSpPr>
          <p:spPr>
            <a:xfrm>
              <a:off x="1745900" y="2281975"/>
              <a:ext cx="615900" cy="1304100"/>
            </a:xfrm>
            <a:prstGeom prst="straightConnector1">
              <a:avLst/>
            </a:prstGeom>
            <a:noFill/>
            <a:ln cap="flat" cmpd="sng" w="19050">
              <a:solidFill>
                <a:schemeClr val="accent5"/>
              </a:solidFill>
              <a:prstDash val="dash"/>
              <a:round/>
              <a:headEnd len="med" w="med" type="none"/>
              <a:tailEnd len="med" w="med" type="none"/>
            </a:ln>
          </p:spPr>
        </p:cxnSp>
      </p:grpSp>
      <p:sp>
        <p:nvSpPr>
          <p:cNvPr id="1362" name="Google Shape;1362;p8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Gudaha iyo dibadda unugga (cell)</a:t>
            </a:r>
            <a:endParaRPr/>
          </a:p>
        </p:txBody>
      </p:sp>
      <p:sp>
        <p:nvSpPr>
          <p:cNvPr id="1363" name="Google Shape;1363;p83"/>
          <p:cNvSpPr txBox="1"/>
          <p:nvPr/>
        </p:nvSpPr>
        <p:spPr>
          <a:xfrm>
            <a:off x="436674" y="2925800"/>
            <a:ext cx="1684800" cy="230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unug xayawaan (animal cell)</a:t>
            </a:r>
            <a:r>
              <a:rPr lang="en-GB" sz="1100">
                <a:latin typeface="Lexend"/>
                <a:ea typeface="Lexend"/>
                <a:cs typeface="Lexend"/>
                <a:sym typeface="Lexend"/>
              </a:rPr>
              <a:t/>
            </a:r>
            <a:endParaRPr sz="1800">
              <a:latin typeface="Lexend"/>
              <a:ea typeface="Lexend"/>
              <a:cs typeface="Lexend"/>
              <a:sym typeface="Lexend"/>
            </a:endParaRPr>
          </a:p>
        </p:txBody>
      </p:sp>
      <p:sp>
        <p:nvSpPr>
          <p:cNvPr id="1364" name="Google Shape;1364;p83"/>
          <p:cNvSpPr txBox="1"/>
          <p:nvPr/>
        </p:nvSpPr>
        <p:spPr>
          <a:xfrm>
            <a:off x="324000" y="3731100"/>
            <a:ext cx="8331600" cy="59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Walxaha (particles) qaar ka mid ah ayaa ku yar oo ay ku faafi karaan (diffuse) daloollada xuubka unugga (cell membrane).</a:t>
            </a:r>
            <a:endParaRPr sz="1800">
              <a:solidFill>
                <a:srgbClr val="000000"/>
              </a:solidFill>
              <a:latin typeface="Lexend"/>
              <a:ea typeface="Lexend"/>
              <a:cs typeface="Lexend"/>
              <a:sym typeface="Lexend"/>
            </a:endParaRPr>
          </a:p>
        </p:txBody>
      </p:sp>
      <p:sp>
        <p:nvSpPr>
          <p:cNvPr id="1365" name="Google Shape;1365;p83"/>
          <p:cNvSpPr txBox="1"/>
          <p:nvPr/>
        </p:nvSpPr>
        <p:spPr>
          <a:xfrm>
            <a:off x="323775" y="4493100"/>
            <a:ext cx="83316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Walxaha (particles) qaar kale ayaa aad u weyn oo aan ku faafi karin (diffuse) daloollada.</a:t>
            </a:r>
            <a:endParaRPr sz="1800">
              <a:solidFill>
                <a:srgbClr val="000000"/>
              </a:solidFill>
              <a:latin typeface="Lexend"/>
              <a:ea typeface="Lexend"/>
              <a:cs typeface="Lexend"/>
              <a:sym typeface="Lexend"/>
            </a:endParaRPr>
          </a:p>
        </p:txBody>
      </p:sp>
      <p:cxnSp>
        <p:nvCxnSpPr>
          <p:cNvPr id="1366" name="Google Shape;1366;p83"/>
          <p:cNvCxnSpPr/>
          <p:nvPr/>
        </p:nvCxnSpPr>
        <p:spPr>
          <a:xfrm>
            <a:off x="4577125" y="1579325"/>
            <a:ext cx="1126500" cy="317400"/>
          </a:xfrm>
          <a:prstGeom prst="straightConnector1">
            <a:avLst/>
          </a:prstGeom>
          <a:noFill/>
          <a:ln cap="flat" cmpd="sng" w="38100">
            <a:solidFill>
              <a:schemeClr val="accent5"/>
            </a:solidFill>
            <a:prstDash val="solid"/>
            <a:round/>
            <a:headEnd len="med" w="med" type="none"/>
            <a:tailEnd len="med" w="med" type="triangle"/>
          </a:ln>
        </p:spPr>
      </p:cxnSp>
      <p:sp>
        <p:nvSpPr>
          <p:cNvPr id="1367" name="Google Shape;1367;p83"/>
          <p:cNvSpPr/>
          <p:nvPr/>
        </p:nvSpPr>
        <p:spPr>
          <a:xfrm flipH="1" rot="869023">
            <a:off x="3825235" y="2054955"/>
            <a:ext cx="1023605" cy="819484"/>
          </a:xfrm>
          <a:custGeom>
            <a:rect b="b" l="l" r="r" t="t"/>
            <a:pathLst>
              <a:path extrusionOk="0" h="32780" w="40945">
                <a:moveTo>
                  <a:pt x="16823" y="32780"/>
                </a:moveTo>
                <a:lnTo>
                  <a:pt x="0" y="23379"/>
                </a:lnTo>
                <a:lnTo>
                  <a:pt x="40945" y="0"/>
                </a:lnTo>
              </a:path>
            </a:pathLst>
          </a:custGeom>
          <a:noFill/>
          <a:ln cap="flat" cmpd="sng" w="38100">
            <a:solidFill>
              <a:schemeClr val="accent5"/>
            </a:solidFill>
            <a:prstDash val="solid"/>
            <a:round/>
            <a:headEnd len="med" w="med" type="none"/>
            <a:tailEnd len="med" w="med" type="triangle"/>
          </a:ln>
        </p:spPr>
        <p:txBody>
          <a:bodyPr wrap="square">
            <a:normAutofit/>
          </a:bodyPr>
          <a:p/>
        </p:txBody>
      </p:sp>
      <p:grpSp>
        <p:nvGrpSpPr>
          <p:cNvPr id="1368" name="Google Shape;1368;p83"/>
          <p:cNvGrpSpPr/>
          <p:nvPr/>
        </p:nvGrpSpPr>
        <p:grpSpPr>
          <a:xfrm>
            <a:off x="2602000" y="793475"/>
            <a:ext cx="2283225" cy="2714100"/>
            <a:chOff x="2602000" y="869675"/>
            <a:chExt cx="2283225" cy="2714100"/>
          </a:xfrm>
        </p:grpSpPr>
        <p:cxnSp>
          <p:nvCxnSpPr>
            <p:cNvPr id="1369" name="Google Shape;1369;p83"/>
            <p:cNvCxnSpPr/>
            <p:nvPr/>
          </p:nvCxnSpPr>
          <p:spPr>
            <a:xfrm flipH="1">
              <a:off x="4881925" y="869675"/>
              <a:ext cx="3300" cy="2714100"/>
            </a:xfrm>
            <a:prstGeom prst="straightConnector1">
              <a:avLst/>
            </a:prstGeom>
            <a:noFill/>
            <a:ln cap="flat" cmpd="sng" w="152400">
              <a:solidFill>
                <a:srgbClr val="BF9000"/>
              </a:solidFill>
              <a:prstDash val="dash"/>
              <a:round/>
              <a:headEnd len="med" w="med" type="none"/>
              <a:tailEnd len="med" w="med" type="none"/>
            </a:ln>
          </p:spPr>
        </p:cxnSp>
        <p:sp>
          <p:nvSpPr>
            <p:cNvPr id="1370" name="Google Shape;1370;p83"/>
            <p:cNvSpPr/>
            <p:nvPr/>
          </p:nvSpPr>
          <p:spPr>
            <a:xfrm flipH="1">
              <a:off x="4328375" y="1489225"/>
              <a:ext cx="241200" cy="241200"/>
            </a:xfrm>
            <a:prstGeom prst="ellipse">
              <a:avLst/>
            </a:prstGeom>
            <a:gradFill>
              <a:gsLst>
                <a:gs pos="0">
                  <a:srgbClr val="DB0000"/>
                </a:gs>
                <a:gs pos="100000">
                  <a:srgbClr val="540303"/>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71" name="Google Shape;1371;p83"/>
            <p:cNvSpPr/>
            <p:nvPr/>
          </p:nvSpPr>
          <p:spPr>
            <a:xfrm flipH="1">
              <a:off x="3330500" y="2543550"/>
              <a:ext cx="961200" cy="961200"/>
            </a:xfrm>
            <a:prstGeom prst="ellipse">
              <a:avLst/>
            </a:prstGeom>
            <a:gradFill>
              <a:gsLst>
                <a:gs pos="0">
                  <a:srgbClr val="FE540C"/>
                </a:gs>
                <a:gs pos="100000">
                  <a:srgbClr val="812B06"/>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72" name="Google Shape;1372;p83"/>
            <p:cNvSpPr/>
            <p:nvPr/>
          </p:nvSpPr>
          <p:spPr>
            <a:xfrm flipH="1">
              <a:off x="3536800" y="1019475"/>
              <a:ext cx="349200" cy="3492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73" name="Google Shape;1373;p83"/>
            <p:cNvSpPr/>
            <p:nvPr/>
          </p:nvSpPr>
          <p:spPr>
            <a:xfrm flipH="1">
              <a:off x="2602000" y="1620000"/>
              <a:ext cx="349200" cy="3492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74" name="Google Shape;1374;p83"/>
            <p:cNvSpPr/>
            <p:nvPr/>
          </p:nvSpPr>
          <p:spPr>
            <a:xfrm flipH="1">
              <a:off x="3197300" y="2035800"/>
              <a:ext cx="349200" cy="3492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75" name="Google Shape;1375;p83"/>
            <p:cNvSpPr/>
            <p:nvPr/>
          </p:nvSpPr>
          <p:spPr>
            <a:xfrm flipH="1">
              <a:off x="2607075" y="2975700"/>
              <a:ext cx="349200" cy="3492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76" name="Google Shape;1376;p83"/>
            <p:cNvSpPr/>
            <p:nvPr/>
          </p:nvSpPr>
          <p:spPr>
            <a:xfrm flipH="1">
              <a:off x="2828525" y="996150"/>
              <a:ext cx="241200" cy="241200"/>
            </a:xfrm>
            <a:prstGeom prst="ellipse">
              <a:avLst/>
            </a:prstGeom>
            <a:gradFill>
              <a:gsLst>
                <a:gs pos="0">
                  <a:srgbClr val="DB0000"/>
                </a:gs>
                <a:gs pos="100000">
                  <a:srgbClr val="540303"/>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77" name="Google Shape;1377;p83"/>
            <p:cNvSpPr/>
            <p:nvPr/>
          </p:nvSpPr>
          <p:spPr>
            <a:xfrm flipH="1">
              <a:off x="3338800" y="1581638"/>
              <a:ext cx="241200" cy="241200"/>
            </a:xfrm>
            <a:prstGeom prst="ellipse">
              <a:avLst/>
            </a:prstGeom>
            <a:gradFill>
              <a:gsLst>
                <a:gs pos="0">
                  <a:srgbClr val="DB0000"/>
                </a:gs>
                <a:gs pos="100000">
                  <a:srgbClr val="540303"/>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78" name="Google Shape;1378;p83"/>
            <p:cNvSpPr/>
            <p:nvPr/>
          </p:nvSpPr>
          <p:spPr>
            <a:xfrm flipH="1">
              <a:off x="2759000" y="2523663"/>
              <a:ext cx="241200" cy="241200"/>
            </a:xfrm>
            <a:prstGeom prst="ellipse">
              <a:avLst/>
            </a:prstGeom>
            <a:gradFill>
              <a:gsLst>
                <a:gs pos="0">
                  <a:srgbClr val="DB0000"/>
                </a:gs>
                <a:gs pos="100000">
                  <a:srgbClr val="540303"/>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379" name="Google Shape;1379;p83"/>
          <p:cNvGrpSpPr/>
          <p:nvPr/>
        </p:nvGrpSpPr>
        <p:grpSpPr>
          <a:xfrm>
            <a:off x="6488249" y="1143650"/>
            <a:ext cx="2579702" cy="2159225"/>
            <a:chOff x="6488249" y="1219850"/>
            <a:chExt cx="2579702" cy="2159225"/>
          </a:xfrm>
        </p:grpSpPr>
        <p:sp>
          <p:nvSpPr>
            <p:cNvPr id="1380" name="Google Shape;1380;p83"/>
            <p:cNvSpPr txBox="1"/>
            <p:nvPr/>
          </p:nvSpPr>
          <p:spPr>
            <a:xfrm>
              <a:off x="6488249" y="1219850"/>
              <a:ext cx="1684800" cy="230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000">
                  <a:latin typeface="Lexend"/>
                  <a:ea typeface="Lexend"/>
                  <a:cs typeface="Lexend"/>
                  <a:sym typeface="Lexend"/>
                </a:rPr>
                <a:t>Furaha (Key):</a:t>
              </a:r>
              <a:endParaRPr sz="1800">
                <a:latin typeface="Lexend"/>
                <a:ea typeface="Lexend"/>
                <a:cs typeface="Lexend"/>
                <a:sym typeface="Lexend"/>
              </a:endParaRPr>
            </a:p>
          </p:txBody>
        </p:sp>
        <p:sp>
          <p:nvSpPr>
            <p:cNvPr id="1381" name="Google Shape;1381;p83"/>
            <p:cNvSpPr txBox="1"/>
            <p:nvPr/>
          </p:nvSpPr>
          <p:spPr>
            <a:xfrm>
              <a:off x="6945450" y="2058050"/>
              <a:ext cx="2122500" cy="230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000">
                  <a:latin typeface="Lexend"/>
                  <a:ea typeface="Lexend"/>
                  <a:cs typeface="Lexend"/>
                  <a:sym typeface="Lexend"/>
                </a:rPr>
                <a:t>molecule oksijiin (oxygen molecule)</a:t>
              </a:r>
              <a:endParaRPr sz="1800">
                <a:latin typeface="Lexend"/>
                <a:ea typeface="Lexend"/>
                <a:cs typeface="Lexend"/>
                <a:sym typeface="Lexend"/>
              </a:endParaRPr>
            </a:p>
          </p:txBody>
        </p:sp>
        <p:sp>
          <p:nvSpPr>
            <p:cNvPr id="1382" name="Google Shape;1382;p83"/>
            <p:cNvSpPr txBox="1"/>
            <p:nvPr/>
          </p:nvSpPr>
          <p:spPr>
            <a:xfrm>
              <a:off x="6945450" y="2591450"/>
              <a:ext cx="2122500" cy="230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000">
                  <a:latin typeface="Lexend"/>
                  <a:ea typeface="Lexend"/>
                  <a:cs typeface="Lexend"/>
                  <a:sym typeface="Lexend"/>
                </a:rPr>
                <a:t>molecule biyo (water molecule)</a:t>
              </a:r>
              <a:r>
                <a:rPr lang="en-GB" sz="1000">
                  <a:latin typeface="Lexend"/>
                  <a:ea typeface="Lexend"/>
                  <a:cs typeface="Lexend"/>
                  <a:sym typeface="Lexend"/>
                </a:rPr>
                <a:t/>
              </a:r>
              <a:endParaRPr sz="1800">
                <a:latin typeface="Lexend"/>
                <a:ea typeface="Lexend"/>
                <a:cs typeface="Lexend"/>
                <a:sym typeface="Lexend"/>
              </a:endParaRPr>
            </a:p>
          </p:txBody>
        </p:sp>
        <p:sp>
          <p:nvSpPr>
            <p:cNvPr id="1383" name="Google Shape;1383;p83"/>
            <p:cNvSpPr txBox="1"/>
            <p:nvPr/>
          </p:nvSpPr>
          <p:spPr>
            <a:xfrm>
              <a:off x="6945450" y="3124850"/>
              <a:ext cx="2122500" cy="230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000">
                  <a:latin typeface="Lexend"/>
                  <a:ea typeface="Lexend"/>
                  <a:cs typeface="Lexend"/>
                  <a:sym typeface="Lexend"/>
                </a:rPr>
                <a:t>molecule borotiin (protein molecule)</a:t>
              </a:r>
              <a:r>
                <a:rPr lang="en-GB" sz="1000">
                  <a:latin typeface="Lexend"/>
                  <a:ea typeface="Lexend"/>
                  <a:cs typeface="Lexend"/>
                  <a:sym typeface="Lexend"/>
                </a:rPr>
                <a:t/>
              </a:r>
              <a:endParaRPr sz="1800">
                <a:latin typeface="Lexend"/>
                <a:ea typeface="Lexend"/>
                <a:cs typeface="Lexend"/>
                <a:sym typeface="Lexend"/>
              </a:endParaRPr>
            </a:p>
          </p:txBody>
        </p:sp>
        <p:sp>
          <p:nvSpPr>
            <p:cNvPr id="1384" name="Google Shape;1384;p83"/>
            <p:cNvSpPr/>
            <p:nvPr/>
          </p:nvSpPr>
          <p:spPr>
            <a:xfrm flipH="1">
              <a:off x="6577250" y="2094350"/>
              <a:ext cx="205200" cy="205200"/>
            </a:xfrm>
            <a:prstGeom prst="ellipse">
              <a:avLst/>
            </a:prstGeom>
            <a:gradFill>
              <a:gsLst>
                <a:gs pos="0">
                  <a:srgbClr val="DB0000"/>
                </a:gs>
                <a:gs pos="100000">
                  <a:srgbClr val="540303"/>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85" name="Google Shape;1385;p83"/>
            <p:cNvSpPr/>
            <p:nvPr/>
          </p:nvSpPr>
          <p:spPr>
            <a:xfrm flipH="1">
              <a:off x="6577250" y="2627750"/>
              <a:ext cx="205200" cy="2052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86" name="Google Shape;1386;p83"/>
            <p:cNvSpPr/>
            <p:nvPr/>
          </p:nvSpPr>
          <p:spPr>
            <a:xfrm flipH="1">
              <a:off x="6577250" y="3173875"/>
              <a:ext cx="205200" cy="205200"/>
            </a:xfrm>
            <a:prstGeom prst="ellipse">
              <a:avLst/>
            </a:prstGeom>
            <a:gradFill>
              <a:gsLst>
                <a:gs pos="0">
                  <a:srgbClr val="FE540C"/>
                </a:gs>
                <a:gs pos="100000">
                  <a:srgbClr val="812B06"/>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87" name="Google Shape;1387;p83"/>
            <p:cNvSpPr txBox="1"/>
            <p:nvPr/>
          </p:nvSpPr>
          <p:spPr>
            <a:xfrm>
              <a:off x="6945450" y="1600850"/>
              <a:ext cx="2122500" cy="230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000">
                  <a:latin typeface="Lexend"/>
                  <a:ea typeface="Lexend"/>
                  <a:cs typeface="Lexend"/>
                  <a:sym typeface="Lexend"/>
                </a:rPr>
                <a:t>xuubka unugga (cell membrane)</a:t>
              </a:r>
              <a:r>
                <a:rPr lang="en-GB" sz="1000">
                  <a:latin typeface="Lexend"/>
                  <a:ea typeface="Lexend"/>
                  <a:cs typeface="Lexend"/>
                  <a:sym typeface="Lexend"/>
                </a:rPr>
                <a:t/>
              </a:r>
              <a:r>
                <a:rPr lang="en-GB" sz="1000">
                  <a:latin typeface="Lexend"/>
                  <a:ea typeface="Lexend"/>
                  <a:cs typeface="Lexend"/>
                  <a:sym typeface="Lexend"/>
                </a:rPr>
                <a:t/>
              </a:r>
              <a:r>
                <a:rPr lang="en-GB" sz="1000">
                  <a:latin typeface="Lexend"/>
                  <a:ea typeface="Lexend"/>
                  <a:cs typeface="Lexend"/>
                  <a:sym typeface="Lexend"/>
                </a:rPr>
                <a:t/>
              </a:r>
              <a:endParaRPr sz="1800">
                <a:latin typeface="Lexend"/>
                <a:ea typeface="Lexend"/>
                <a:cs typeface="Lexend"/>
                <a:sym typeface="Lexend"/>
              </a:endParaRPr>
            </a:p>
          </p:txBody>
        </p:sp>
        <p:sp>
          <p:nvSpPr>
            <p:cNvPr id="1388" name="Google Shape;1388;p83"/>
            <p:cNvSpPr/>
            <p:nvPr/>
          </p:nvSpPr>
          <p:spPr>
            <a:xfrm>
              <a:off x="6624050" y="1601225"/>
              <a:ext cx="111600" cy="258600"/>
            </a:xfrm>
            <a:prstGeom prst="rect">
              <a:avLst/>
            </a:prstGeom>
            <a:solidFill>
              <a:srgbClr val="BF9000"/>
            </a:solid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2" name="Shape 1392"/>
        <p:cNvGrpSpPr/>
        <p:nvPr/>
      </p:nvGrpSpPr>
      <p:grpSpPr>
        <a:xfrm>
          <a:off x="0" y="0"/>
          <a:ext cx="0" cy="0"/>
          <a:chOff x="0" y="0"/>
          <a:chExt cx="0" cy="0"/>
        </a:xfrm>
      </p:grpSpPr>
      <p:sp>
        <p:nvSpPr>
          <p:cNvPr id="1393" name="Google Shape;1393;p8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Gudaha iyo dibadda unugga (cell)</a:t>
            </a:r>
            <a:endParaRPr/>
          </a:p>
        </p:txBody>
      </p:sp>
      <p:sp>
        <p:nvSpPr>
          <p:cNvPr id="1394" name="Google Shape;1394;p84"/>
          <p:cNvSpPr txBox="1"/>
          <p:nvPr/>
        </p:nvSpPr>
        <p:spPr>
          <a:xfrm>
            <a:off x="324000" y="759300"/>
            <a:ext cx="7204800" cy="1117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Sababtoo ah walxaha (substances) qaar ayaa ku faafi kara (diffuse) daloollada xuubka unugga (cell membrane) qaarna ma awoodaan, xuubka unugga waxaa loo yaqaan si-duleel-oggol (selectively-permeable).</a:t>
            </a:r>
            <a:r>
              <a:rPr lang="en-GB" sz="1400">
                <a:latin typeface="Lexend"/>
                <a:ea typeface="Lexend"/>
                <a:cs typeface="Lexend"/>
                <a:sym typeface="Lexend"/>
              </a:rPr>
              <a:t/>
            </a:r>
            <a:r>
              <a:rPr b="1" lang="en-GB" sz="1400">
                <a:latin typeface="Lexend"/>
                <a:ea typeface="Lexend"/>
                <a:cs typeface="Lexend"/>
                <a:sym typeface="Lexend"/>
              </a:rPr>
              <a:t/>
            </a:r>
            <a:r>
              <a:rPr b="1" lang="en-GB" sz="1400">
                <a:latin typeface="Lexend"/>
                <a:ea typeface="Lexend"/>
                <a:cs typeface="Lexend"/>
                <a:sym typeface="Lexend"/>
              </a:rPr>
              <a:t/>
            </a:r>
            <a:r>
              <a:rPr lang="en-GB" sz="1400">
                <a:latin typeface="Lexend"/>
                <a:ea typeface="Lexend"/>
                <a:cs typeface="Lexend"/>
                <a:sym typeface="Lexend"/>
              </a:rPr>
              <a:t/>
            </a:r>
            <a:endParaRPr sz="2200">
              <a:solidFill>
                <a:srgbClr val="000000"/>
              </a:solidFill>
              <a:latin typeface="Lexend"/>
              <a:ea typeface="Lexend"/>
              <a:cs typeface="Lexend"/>
              <a:sym typeface="Lexend"/>
            </a:endParaRPr>
          </a:p>
        </p:txBody>
      </p:sp>
      <p:sp>
        <p:nvSpPr>
          <p:cNvPr id="1395" name="Google Shape;1395;p84"/>
          <p:cNvSpPr txBox="1"/>
          <p:nvPr/>
        </p:nvSpPr>
        <p:spPr>
          <a:xfrm>
            <a:off x="1973150" y="2459400"/>
            <a:ext cx="6425400" cy="444900"/>
          </a:xfrm>
          <a:prstGeom prst="rect">
            <a:avLst/>
          </a:prstGeom>
          <a:noFill/>
          <a:ln>
            <a:noFill/>
          </a:ln>
        </p:spPr>
        <p:txBody>
          <a:bodyPr anchorCtr="0" anchor="t" bIns="91425" lIns="0" spcFirstLastPara="1" rIns="91425" wrap="square" tIns="91425">
            <a:normAutofit/>
          </a:bodyPr>
          <a:lstStyle/>
          <a:p>
            <a:pPr indent="0" lvl="0" marL="0" rtl="0" algn="l">
              <a:lnSpc>
                <a:spcPct val="115000"/>
              </a:lnSpc>
              <a:spcBef>
                <a:spcPts val="0"/>
              </a:spcBef>
              <a:spcAft>
                <a:spcPts val="1000"/>
              </a:spcAft>
              <a:buNone/>
            </a:pPr>
            <a:r>
              <a:rPr lang="en-GB" sz="2800">
                <a:solidFill>
                  <a:schemeClr val="accent5"/>
                </a:solidFill>
                <a:latin typeface="Lexend"/>
                <a:ea typeface="Lexend"/>
                <a:cs typeface="Lexend"/>
                <a:sym typeface="Lexend"/>
              </a:rPr>
              <a:t>si-duleel-oggol (selectively-permeable)</a:t>
            </a:r>
            <a:r>
              <a:rPr lang="en-GB" sz="2800">
                <a:solidFill>
                  <a:schemeClr val="dk1"/>
                </a:solidFill>
                <a:latin typeface="Lexend"/>
                <a:ea typeface="Lexend"/>
                <a:cs typeface="Lexend"/>
                <a:sym typeface="Lexend"/>
              </a:rPr>
              <a:t/>
            </a:r>
            <a:endParaRPr sz="3400">
              <a:solidFill>
                <a:schemeClr val="dk1"/>
              </a:solidFill>
              <a:latin typeface="Lexend"/>
              <a:ea typeface="Lexend"/>
              <a:cs typeface="Lexend"/>
              <a:sym typeface="Lexend"/>
            </a:endParaRPr>
          </a:p>
        </p:txBody>
      </p:sp>
      <p:grpSp>
        <p:nvGrpSpPr>
          <p:cNvPr id="1396" name="Google Shape;1396;p84"/>
          <p:cNvGrpSpPr/>
          <p:nvPr/>
        </p:nvGrpSpPr>
        <p:grpSpPr>
          <a:xfrm>
            <a:off x="1428950" y="3120475"/>
            <a:ext cx="2848200" cy="1207025"/>
            <a:chOff x="864525" y="2204875"/>
            <a:chExt cx="2848200" cy="1207025"/>
          </a:xfrm>
        </p:grpSpPr>
        <p:sp>
          <p:nvSpPr>
            <p:cNvPr id="1397" name="Google Shape;1397;p84"/>
            <p:cNvSpPr/>
            <p:nvPr/>
          </p:nvSpPr>
          <p:spPr>
            <a:xfrm rot="5400000">
              <a:off x="2429900" y="1187875"/>
              <a:ext cx="113400" cy="2147400"/>
            </a:xfrm>
            <a:prstGeom prst="rightBracket">
              <a:avLst>
                <a:gd fmla="val 8333" name="adj"/>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5"/>
                </a:solidFill>
              </a:endParaRPr>
            </a:p>
          </p:txBody>
        </p:sp>
        <p:sp>
          <p:nvSpPr>
            <p:cNvPr id="1398" name="Google Shape;1398;p84"/>
            <p:cNvSpPr txBox="1"/>
            <p:nvPr/>
          </p:nvSpPr>
          <p:spPr>
            <a:xfrm>
              <a:off x="864525" y="2550000"/>
              <a:ext cx="28482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solidFill>
                    <a:schemeClr val="accent5"/>
                  </a:solidFill>
                  <a:latin typeface="Lexend"/>
                  <a:ea typeface="Lexend"/>
                  <a:cs typeface="Lexend"/>
                  <a:sym typeface="Lexend"/>
                </a:rPr>
                <a:t>oggolaada waxyaabaha qaar qaarna ma oggola</a:t>
              </a:r>
              <a:endParaRPr b="1" sz="2200">
                <a:solidFill>
                  <a:schemeClr val="accent5"/>
                </a:solidFill>
                <a:latin typeface="Lexend"/>
                <a:ea typeface="Lexend"/>
                <a:cs typeface="Lexend"/>
                <a:sym typeface="Lexend"/>
              </a:endParaRPr>
            </a:p>
          </p:txBody>
        </p:sp>
        <p:cxnSp>
          <p:nvCxnSpPr>
            <p:cNvPr id="1399" name="Google Shape;1399;p84"/>
            <p:cNvCxnSpPr>
              <a:stCxn id="1397" idx="2"/>
            </p:cNvCxnSpPr>
            <p:nvPr/>
          </p:nvCxnSpPr>
          <p:spPr>
            <a:xfrm flipH="1">
              <a:off x="2264300" y="2318275"/>
              <a:ext cx="222300" cy="283800"/>
            </a:xfrm>
            <a:prstGeom prst="straightConnector1">
              <a:avLst/>
            </a:prstGeom>
            <a:noFill/>
            <a:ln cap="flat" cmpd="sng" w="38100">
              <a:solidFill>
                <a:schemeClr val="accent5"/>
              </a:solidFill>
              <a:prstDash val="solid"/>
              <a:round/>
              <a:headEnd len="med" w="med" type="none"/>
              <a:tailEnd len="med" w="med" type="none"/>
            </a:ln>
          </p:spPr>
        </p:cxnSp>
      </p:grpSp>
      <p:grpSp>
        <p:nvGrpSpPr>
          <p:cNvPr id="1400" name="Google Shape;1400;p84"/>
          <p:cNvGrpSpPr/>
          <p:nvPr/>
        </p:nvGrpSpPr>
        <p:grpSpPr>
          <a:xfrm>
            <a:off x="4356075" y="3120475"/>
            <a:ext cx="2327700" cy="1207025"/>
            <a:chOff x="2496250" y="2204875"/>
            <a:chExt cx="2327700" cy="1207025"/>
          </a:xfrm>
        </p:grpSpPr>
        <p:sp>
          <p:nvSpPr>
            <p:cNvPr id="1401" name="Google Shape;1401;p84"/>
            <p:cNvSpPr/>
            <p:nvPr/>
          </p:nvSpPr>
          <p:spPr>
            <a:xfrm rot="5400000">
              <a:off x="3551800" y="1149325"/>
              <a:ext cx="113400" cy="2224500"/>
            </a:xfrm>
            <a:prstGeom prst="rightBracket">
              <a:avLst>
                <a:gd fmla="val 8333" name="adj"/>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02" name="Google Shape;1402;p84"/>
            <p:cNvCxnSpPr>
              <a:stCxn id="1401" idx="2"/>
            </p:cNvCxnSpPr>
            <p:nvPr/>
          </p:nvCxnSpPr>
          <p:spPr>
            <a:xfrm>
              <a:off x="3608500" y="2318275"/>
              <a:ext cx="166500" cy="276300"/>
            </a:xfrm>
            <a:prstGeom prst="straightConnector1">
              <a:avLst/>
            </a:prstGeom>
            <a:noFill/>
            <a:ln cap="flat" cmpd="sng" w="38100">
              <a:solidFill>
                <a:srgbClr val="000000"/>
              </a:solidFill>
              <a:prstDash val="solid"/>
              <a:round/>
              <a:headEnd len="med" w="med" type="none"/>
              <a:tailEnd len="med" w="med" type="none"/>
            </a:ln>
          </p:spPr>
        </p:cxnSp>
        <p:sp>
          <p:nvSpPr>
            <p:cNvPr id="1403" name="Google Shape;1403;p84"/>
            <p:cNvSpPr txBox="1"/>
            <p:nvPr/>
          </p:nvSpPr>
          <p:spPr>
            <a:xfrm>
              <a:off x="2496250" y="2550000"/>
              <a:ext cx="23277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latin typeface="Lexend"/>
                  <a:ea typeface="Lexend"/>
                  <a:cs typeface="Lexend"/>
                  <a:sym typeface="Lexend"/>
                </a:rPr>
                <a:t>oggolaada waxyaabaha inay dhex maraan</a:t>
              </a:r>
              <a:r>
                <a:rPr b="1" lang="en-GB" sz="1600">
                  <a:solidFill>
                    <a:srgbClr val="000000"/>
                  </a:solidFill>
                  <a:latin typeface="Lexend"/>
                  <a:ea typeface="Lexend"/>
                  <a:cs typeface="Lexend"/>
                  <a:sym typeface="Lexend"/>
                </a:rPr>
                <a:t/>
              </a:r>
              <a:endParaRPr b="1" sz="2200">
                <a:solidFill>
                  <a:srgbClr val="000000"/>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7" name="Shape 1407"/>
        <p:cNvGrpSpPr/>
        <p:nvPr/>
      </p:nvGrpSpPr>
      <p:grpSpPr>
        <a:xfrm>
          <a:off x="0" y="0"/>
          <a:ext cx="0" cy="0"/>
          <a:chOff x="0" y="0"/>
          <a:chExt cx="0" cy="0"/>
        </a:xfrm>
      </p:grpSpPr>
      <p:sp>
        <p:nvSpPr>
          <p:cNvPr id="1408" name="Google Shape;1408;p85"/>
          <p:cNvSpPr txBox="1"/>
          <p:nvPr>
            <p:ph type="title"/>
          </p:nvPr>
        </p:nvSpPr>
        <p:spPr>
          <a:xfrm>
            <a:off x="324000" y="809988"/>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Kee waa sharaxaada saxda ah ee xuubka unugga (cell membrane)?</a:t>
            </a:r>
            <a:r>
              <a:rPr lang="en-GB">
                <a:latin typeface="Lexend"/>
              </a:rPr>
              <a:t/>
            </a:r>
            <a:endParaRPr/>
          </a:p>
        </p:txBody>
      </p:sp>
      <p:sp>
        <p:nvSpPr>
          <p:cNvPr id="1409" name="Google Shape;1409;p85"/>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Gudaha iyo dibadda unugga (cell)</a:t>
            </a:r>
            <a:endParaRPr/>
          </a:p>
        </p:txBody>
      </p:sp>
      <p:sp>
        <p:nvSpPr>
          <p:cNvPr id="1410" name="Google Shape;1410;p85"/>
          <p:cNvSpPr txBox="1"/>
          <p:nvPr>
            <p:ph idx="1" type="subTitle"/>
          </p:nvPr>
        </p:nvSpPr>
        <p:spPr>
          <a:xfrm>
            <a:off x="1034425" y="16853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duleel-oggol buuxa (fully-permeable)</a:t>
            </a:r>
            <a:endParaRPr/>
          </a:p>
        </p:txBody>
      </p:sp>
      <p:sp>
        <p:nvSpPr>
          <p:cNvPr id="1411" name="Google Shape;1411;p85"/>
          <p:cNvSpPr txBox="1"/>
          <p:nvPr>
            <p:ph idx="3" type="subTitle"/>
          </p:nvPr>
        </p:nvSpPr>
        <p:spPr>
          <a:xfrm>
            <a:off x="1034425" y="24894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aan duleel-oggol ahayn (impermeable)</a:t>
            </a:r>
            <a:r>
              <a:rPr lang="en-GB">
                <a:latin typeface="Lexend"/>
              </a:rPr>
              <a:t/>
            </a:r>
            <a:endParaRPr/>
          </a:p>
        </p:txBody>
      </p:sp>
      <p:sp>
        <p:nvSpPr>
          <p:cNvPr id="1412" name="Google Shape;1412;p85"/>
          <p:cNvSpPr txBox="1"/>
          <p:nvPr>
            <p:ph idx="4" type="subTitle"/>
          </p:nvPr>
        </p:nvSpPr>
        <p:spPr>
          <a:xfrm>
            <a:off x="1034425" y="33097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duleel-oggol (permeable)</a:t>
            </a:r>
            <a:endParaRPr/>
          </a:p>
        </p:txBody>
      </p:sp>
      <p:sp>
        <p:nvSpPr>
          <p:cNvPr id="1413" name="Google Shape;1413;p85"/>
          <p:cNvSpPr txBox="1"/>
          <p:nvPr>
            <p:ph idx="5" type="subTitle"/>
          </p:nvPr>
        </p:nvSpPr>
        <p:spPr>
          <a:xfrm>
            <a:off x="1034425" y="4113837"/>
            <a:ext cx="7506600" cy="36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si xulasho leh u dhex gala (selectively-permeable)</a:t>
            </a:r>
            <a:endParaRPr/>
          </a:p>
        </p:txBody>
      </p:sp>
      <p:pic>
        <p:nvPicPr>
          <p:cNvPr id="1414" name="Google Shape;1414;p85"/>
          <p:cNvPicPr preferRelativeResize="0"/>
          <p:nvPr/>
        </p:nvPicPr>
        <p:blipFill>
          <a:blip r:embed="rId3">
            <a:alphaModFix/>
          </a:blip>
          <a:stretch>
            <a:fillRect/>
          </a:stretch>
        </p:blipFill>
        <p:spPr>
          <a:xfrm>
            <a:off x="4215608" y="406560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8" name="Shape 1418"/>
        <p:cNvGrpSpPr/>
        <p:nvPr/>
      </p:nvGrpSpPr>
      <p:grpSpPr>
        <a:xfrm>
          <a:off x="0" y="0"/>
          <a:ext cx="0" cy="0"/>
          <a:chOff x="0" y="0"/>
          <a:chExt cx="0" cy="0"/>
        </a:xfrm>
      </p:grpSpPr>
      <p:sp>
        <p:nvSpPr>
          <p:cNvPr id="1419" name="Google Shape;1419;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Gudaha iyo dibadda unugga</a:t>
            </a:r>
            <a:endParaRPr/>
          </a:p>
        </p:txBody>
      </p:sp>
      <p:sp>
        <p:nvSpPr>
          <p:cNvPr id="1420" name="Google Shape;1420;p86"/>
          <p:cNvSpPr txBox="1"/>
          <p:nvPr/>
        </p:nvSpPr>
        <p:spPr>
          <a:xfrm>
            <a:off x="324000" y="759300"/>
            <a:ext cx="52809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Marka ay jirto kala duwanaansho xaddiga (concentration gradient) ...</a:t>
            </a:r>
            <a:endParaRPr sz="1800">
              <a:solidFill>
                <a:srgbClr val="000000"/>
              </a:solidFill>
              <a:latin typeface="Lexend"/>
              <a:ea typeface="Lexend"/>
              <a:cs typeface="Lexend"/>
              <a:sym typeface="Lexend"/>
            </a:endParaRPr>
          </a:p>
        </p:txBody>
      </p:sp>
      <p:sp>
        <p:nvSpPr>
          <p:cNvPr id="1421" name="Google Shape;1421;p86"/>
          <p:cNvSpPr txBox="1"/>
          <p:nvPr/>
        </p:nvSpPr>
        <p:spPr>
          <a:xfrm>
            <a:off x="324000" y="1140300"/>
            <a:ext cx="89226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accent5"/>
                </a:solidFill>
                <a:latin typeface="Lexend"/>
                <a:ea typeface="Lexend"/>
                <a:cs typeface="Lexend"/>
                <a:sym typeface="Lexend"/>
              </a:rPr>
              <a:t>laga bilaabo aagga xaddiga sare ilaa aagga xaddiga hoose.</a:t>
            </a:r>
            <a:r>
              <a:rPr lang="en-GB" sz="1100">
                <a:solidFill>
                  <a:srgbClr val="000000"/>
                </a:solidFill>
                <a:latin typeface="Lexend"/>
                <a:ea typeface="Lexend"/>
                <a:cs typeface="Lexend"/>
                <a:sym typeface="Lexend"/>
              </a:rPr>
              <a:t/>
            </a:r>
            <a:r>
              <a:rPr lang="en-GB" sz="1100">
                <a:solidFill>
                  <a:schemeClr val="accent5"/>
                </a:solidFill>
                <a:latin typeface="Lexend"/>
                <a:ea typeface="Lexend"/>
                <a:cs typeface="Lexend"/>
                <a:sym typeface="Lexend"/>
              </a:rPr>
              <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cxnSp>
        <p:nvCxnSpPr>
          <p:cNvPr id="1422" name="Google Shape;1422;p86"/>
          <p:cNvCxnSpPr/>
          <p:nvPr/>
        </p:nvCxnSpPr>
        <p:spPr>
          <a:xfrm>
            <a:off x="455650" y="4337725"/>
            <a:ext cx="7644900" cy="0"/>
          </a:xfrm>
          <a:prstGeom prst="straightConnector1">
            <a:avLst/>
          </a:prstGeom>
          <a:noFill/>
          <a:ln cap="flat" cmpd="sng" w="38100">
            <a:solidFill>
              <a:schemeClr val="accent5"/>
            </a:solidFill>
            <a:prstDash val="solid"/>
            <a:round/>
            <a:headEnd len="med" w="med" type="none"/>
            <a:tailEnd len="med" w="med" type="triangle"/>
          </a:ln>
        </p:spPr>
      </p:cxnSp>
      <p:sp>
        <p:nvSpPr>
          <p:cNvPr id="1423" name="Google Shape;1423;p86"/>
          <p:cNvSpPr txBox="1"/>
          <p:nvPr/>
        </p:nvSpPr>
        <p:spPr>
          <a:xfrm>
            <a:off x="1512200" y="4416900"/>
            <a:ext cx="58911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dhaqdhaqaaq saafi ah (hoos u dhaca gradient-ka xaddiga)</a:t>
            </a:r>
            <a:endParaRPr sz="1800">
              <a:solidFill>
                <a:srgbClr val="000000"/>
              </a:solidFill>
              <a:latin typeface="Lexend"/>
              <a:ea typeface="Lexend"/>
              <a:cs typeface="Lexend"/>
              <a:sym typeface="Lexend"/>
            </a:endParaRPr>
          </a:p>
        </p:txBody>
      </p:sp>
      <p:sp>
        <p:nvSpPr>
          <p:cNvPr id="1424" name="Google Shape;1424;p86"/>
          <p:cNvSpPr/>
          <p:nvPr/>
        </p:nvSpPr>
        <p:spPr>
          <a:xfrm>
            <a:off x="324000" y="2469500"/>
            <a:ext cx="7951500" cy="17460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425" name="Google Shape;1425;p86"/>
          <p:cNvSpPr txBox="1"/>
          <p:nvPr/>
        </p:nvSpPr>
        <p:spPr>
          <a:xfrm>
            <a:off x="4824000" y="2511900"/>
            <a:ext cx="35241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aagga xaddiga hoose</a:t>
            </a:r>
            <a:endParaRPr sz="1800">
              <a:solidFill>
                <a:srgbClr val="000000"/>
              </a:solidFill>
              <a:latin typeface="Lexend"/>
              <a:ea typeface="Lexend"/>
              <a:cs typeface="Lexend"/>
              <a:sym typeface="Lexend"/>
            </a:endParaRPr>
          </a:p>
        </p:txBody>
      </p:sp>
      <p:sp>
        <p:nvSpPr>
          <p:cNvPr id="1426" name="Google Shape;1426;p86"/>
          <p:cNvSpPr txBox="1"/>
          <p:nvPr/>
        </p:nvSpPr>
        <p:spPr>
          <a:xfrm>
            <a:off x="380475" y="2511900"/>
            <a:ext cx="37701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aagga xaddiga sare</a:t>
            </a:r>
            <a:endParaRPr sz="1800">
              <a:solidFill>
                <a:srgbClr val="000000"/>
              </a:solidFill>
              <a:latin typeface="Lexend"/>
              <a:ea typeface="Lexend"/>
              <a:cs typeface="Lexend"/>
              <a:sym typeface="Lexend"/>
            </a:endParaRPr>
          </a:p>
        </p:txBody>
      </p:sp>
      <p:grpSp>
        <p:nvGrpSpPr>
          <p:cNvPr id="1427" name="Google Shape;1427;p86"/>
          <p:cNvGrpSpPr/>
          <p:nvPr/>
        </p:nvGrpSpPr>
        <p:grpSpPr>
          <a:xfrm rot="723468">
            <a:off x="542919" y="2872856"/>
            <a:ext cx="362674" cy="179998"/>
            <a:chOff x="5208325" y="2053075"/>
            <a:chExt cx="492600" cy="246300"/>
          </a:xfrm>
        </p:grpSpPr>
        <p:sp>
          <p:nvSpPr>
            <p:cNvPr id="1428" name="Google Shape;1428;p86"/>
            <p:cNvSpPr/>
            <p:nvPr/>
          </p:nvSpPr>
          <p:spPr>
            <a:xfrm>
              <a:off x="52083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86"/>
            <p:cNvSpPr/>
            <p:nvPr/>
          </p:nvSpPr>
          <p:spPr>
            <a:xfrm>
              <a:off x="54546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30" name="Google Shape;1430;p86"/>
          <p:cNvGrpSpPr/>
          <p:nvPr/>
        </p:nvGrpSpPr>
        <p:grpSpPr>
          <a:xfrm rot="418070">
            <a:off x="7535917" y="3814055"/>
            <a:ext cx="363018" cy="179997"/>
            <a:chOff x="5208325" y="2053075"/>
            <a:chExt cx="492600" cy="246300"/>
          </a:xfrm>
        </p:grpSpPr>
        <p:sp>
          <p:nvSpPr>
            <p:cNvPr id="1431" name="Google Shape;1431;p86"/>
            <p:cNvSpPr/>
            <p:nvPr/>
          </p:nvSpPr>
          <p:spPr>
            <a:xfrm>
              <a:off x="52083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86"/>
            <p:cNvSpPr/>
            <p:nvPr/>
          </p:nvSpPr>
          <p:spPr>
            <a:xfrm>
              <a:off x="54546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33" name="Google Shape;1433;p86"/>
          <p:cNvGrpSpPr/>
          <p:nvPr/>
        </p:nvGrpSpPr>
        <p:grpSpPr>
          <a:xfrm rot="9563467">
            <a:off x="1050319" y="3927280"/>
            <a:ext cx="362606" cy="179994"/>
            <a:chOff x="5208325" y="2053075"/>
            <a:chExt cx="492600" cy="246300"/>
          </a:xfrm>
        </p:grpSpPr>
        <p:sp>
          <p:nvSpPr>
            <p:cNvPr id="1434" name="Google Shape;1434;p86"/>
            <p:cNvSpPr/>
            <p:nvPr/>
          </p:nvSpPr>
          <p:spPr>
            <a:xfrm>
              <a:off x="52083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86"/>
            <p:cNvSpPr/>
            <p:nvPr/>
          </p:nvSpPr>
          <p:spPr>
            <a:xfrm>
              <a:off x="54546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36" name="Google Shape;1436;p86"/>
          <p:cNvGrpSpPr/>
          <p:nvPr/>
        </p:nvGrpSpPr>
        <p:grpSpPr>
          <a:xfrm rot="10639461">
            <a:off x="2084744" y="2944336"/>
            <a:ext cx="362999" cy="179994"/>
            <a:chOff x="5208325" y="2053075"/>
            <a:chExt cx="492600" cy="246300"/>
          </a:xfrm>
        </p:grpSpPr>
        <p:sp>
          <p:nvSpPr>
            <p:cNvPr id="1437" name="Google Shape;1437;p86"/>
            <p:cNvSpPr/>
            <p:nvPr/>
          </p:nvSpPr>
          <p:spPr>
            <a:xfrm>
              <a:off x="52083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86"/>
            <p:cNvSpPr/>
            <p:nvPr/>
          </p:nvSpPr>
          <p:spPr>
            <a:xfrm>
              <a:off x="54546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439" name="Google Shape;1439;p86"/>
          <p:cNvCxnSpPr/>
          <p:nvPr/>
        </p:nvCxnSpPr>
        <p:spPr>
          <a:xfrm>
            <a:off x="714647" y="3088749"/>
            <a:ext cx="19200" cy="282900"/>
          </a:xfrm>
          <a:prstGeom prst="straightConnector1">
            <a:avLst/>
          </a:prstGeom>
          <a:noFill/>
          <a:ln cap="flat" cmpd="sng" w="9525">
            <a:solidFill>
              <a:srgbClr val="FF0000"/>
            </a:solidFill>
            <a:prstDash val="dash"/>
            <a:round/>
            <a:headEnd len="med" w="med" type="none"/>
            <a:tailEnd len="med" w="med" type="triangle"/>
          </a:ln>
        </p:spPr>
      </p:cxnSp>
      <p:cxnSp>
        <p:nvCxnSpPr>
          <p:cNvPr id="1440" name="Google Shape;1440;p86"/>
          <p:cNvCxnSpPr/>
          <p:nvPr/>
        </p:nvCxnSpPr>
        <p:spPr>
          <a:xfrm>
            <a:off x="6966350" y="3734600"/>
            <a:ext cx="517500" cy="115800"/>
          </a:xfrm>
          <a:prstGeom prst="straightConnector1">
            <a:avLst/>
          </a:prstGeom>
          <a:noFill/>
          <a:ln cap="flat" cmpd="sng" w="9525">
            <a:solidFill>
              <a:srgbClr val="FF0000"/>
            </a:solidFill>
            <a:prstDash val="dash"/>
            <a:round/>
            <a:headEnd len="med" w="med" type="stealth"/>
            <a:tailEnd len="med" w="med" type="none"/>
          </a:ln>
        </p:spPr>
      </p:cxnSp>
      <p:cxnSp>
        <p:nvCxnSpPr>
          <p:cNvPr id="1441" name="Google Shape;1441;p86"/>
          <p:cNvCxnSpPr/>
          <p:nvPr/>
        </p:nvCxnSpPr>
        <p:spPr>
          <a:xfrm flipH="1" rot="-8644042">
            <a:off x="1538989" y="3680398"/>
            <a:ext cx="293439" cy="370968"/>
          </a:xfrm>
          <a:prstGeom prst="straightConnector1">
            <a:avLst/>
          </a:prstGeom>
          <a:noFill/>
          <a:ln cap="flat" cmpd="sng" w="9525">
            <a:solidFill>
              <a:srgbClr val="FF0000"/>
            </a:solidFill>
            <a:prstDash val="dash"/>
            <a:round/>
            <a:headEnd len="med" w="med" type="none"/>
            <a:tailEnd len="med" w="med" type="triangle"/>
          </a:ln>
        </p:spPr>
      </p:cxnSp>
      <p:cxnSp>
        <p:nvCxnSpPr>
          <p:cNvPr id="1442" name="Google Shape;1442;p86"/>
          <p:cNvCxnSpPr/>
          <p:nvPr/>
        </p:nvCxnSpPr>
        <p:spPr>
          <a:xfrm rot="7242447">
            <a:off x="2588882" y="2790002"/>
            <a:ext cx="299028" cy="345694"/>
          </a:xfrm>
          <a:prstGeom prst="straightConnector1">
            <a:avLst/>
          </a:prstGeom>
          <a:noFill/>
          <a:ln cap="flat" cmpd="sng" w="9525">
            <a:solidFill>
              <a:srgbClr val="FF0000"/>
            </a:solidFill>
            <a:prstDash val="dash"/>
            <a:round/>
            <a:headEnd len="med" w="med" type="stealth"/>
            <a:tailEnd len="med" w="med" type="none"/>
          </a:ln>
        </p:spPr>
      </p:cxnSp>
      <p:cxnSp>
        <p:nvCxnSpPr>
          <p:cNvPr id="1443" name="Google Shape;1443;p86"/>
          <p:cNvCxnSpPr/>
          <p:nvPr/>
        </p:nvCxnSpPr>
        <p:spPr>
          <a:xfrm flipH="1" rot="10800000">
            <a:off x="6095250" y="3072300"/>
            <a:ext cx="323100" cy="335400"/>
          </a:xfrm>
          <a:prstGeom prst="straightConnector1">
            <a:avLst/>
          </a:prstGeom>
          <a:noFill/>
          <a:ln cap="flat" cmpd="sng" w="9525">
            <a:solidFill>
              <a:srgbClr val="FF0000"/>
            </a:solidFill>
            <a:prstDash val="dash"/>
            <a:round/>
            <a:headEnd len="med" w="med" type="stealth"/>
            <a:tailEnd len="med" w="med" type="none"/>
          </a:ln>
        </p:spPr>
      </p:cxnSp>
      <p:grpSp>
        <p:nvGrpSpPr>
          <p:cNvPr id="1444" name="Google Shape;1444;p86"/>
          <p:cNvGrpSpPr/>
          <p:nvPr/>
        </p:nvGrpSpPr>
        <p:grpSpPr>
          <a:xfrm rot="-9826422">
            <a:off x="2703408" y="3221837"/>
            <a:ext cx="362973" cy="179981"/>
            <a:chOff x="5208325" y="2053075"/>
            <a:chExt cx="492600" cy="246300"/>
          </a:xfrm>
        </p:grpSpPr>
        <p:sp>
          <p:nvSpPr>
            <p:cNvPr id="1445" name="Google Shape;1445;p86"/>
            <p:cNvSpPr/>
            <p:nvPr/>
          </p:nvSpPr>
          <p:spPr>
            <a:xfrm>
              <a:off x="52083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6" name="Google Shape;1446;p86"/>
            <p:cNvSpPr/>
            <p:nvPr/>
          </p:nvSpPr>
          <p:spPr>
            <a:xfrm>
              <a:off x="54546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447" name="Google Shape;1447;p86"/>
          <p:cNvCxnSpPr/>
          <p:nvPr/>
        </p:nvCxnSpPr>
        <p:spPr>
          <a:xfrm rot="8375894">
            <a:off x="3205040" y="3224238"/>
            <a:ext cx="299008" cy="345604"/>
          </a:xfrm>
          <a:prstGeom prst="straightConnector1">
            <a:avLst/>
          </a:prstGeom>
          <a:noFill/>
          <a:ln cap="flat" cmpd="sng" w="9525">
            <a:solidFill>
              <a:srgbClr val="FF0000"/>
            </a:solidFill>
            <a:prstDash val="dash"/>
            <a:round/>
            <a:headEnd len="med" w="med" type="stealth"/>
            <a:tailEnd len="med" w="med" type="none"/>
          </a:ln>
        </p:spPr>
      </p:cxnSp>
      <p:grpSp>
        <p:nvGrpSpPr>
          <p:cNvPr id="1448" name="Google Shape;1448;p86"/>
          <p:cNvGrpSpPr/>
          <p:nvPr/>
        </p:nvGrpSpPr>
        <p:grpSpPr>
          <a:xfrm flipH="1" rot="-117580">
            <a:off x="405498" y="3537737"/>
            <a:ext cx="363012" cy="179978"/>
            <a:chOff x="5208325" y="2053075"/>
            <a:chExt cx="492600" cy="246300"/>
          </a:xfrm>
        </p:grpSpPr>
        <p:sp>
          <p:nvSpPr>
            <p:cNvPr id="1449" name="Google Shape;1449;p86"/>
            <p:cNvSpPr/>
            <p:nvPr/>
          </p:nvSpPr>
          <p:spPr>
            <a:xfrm>
              <a:off x="52083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0" name="Google Shape;1450;p86"/>
            <p:cNvSpPr/>
            <p:nvPr/>
          </p:nvSpPr>
          <p:spPr>
            <a:xfrm>
              <a:off x="54546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451" name="Google Shape;1451;p86"/>
          <p:cNvCxnSpPr/>
          <p:nvPr/>
        </p:nvCxnSpPr>
        <p:spPr>
          <a:xfrm rot="10800000">
            <a:off x="836480" y="3638338"/>
            <a:ext cx="456000" cy="14700"/>
          </a:xfrm>
          <a:prstGeom prst="straightConnector1">
            <a:avLst/>
          </a:prstGeom>
          <a:noFill/>
          <a:ln cap="flat" cmpd="sng" w="9525">
            <a:solidFill>
              <a:srgbClr val="FF0000"/>
            </a:solidFill>
            <a:prstDash val="dash"/>
            <a:round/>
            <a:headEnd len="med" w="med" type="stealth"/>
            <a:tailEnd len="med" w="med" type="none"/>
          </a:ln>
        </p:spPr>
      </p:cxnSp>
      <p:grpSp>
        <p:nvGrpSpPr>
          <p:cNvPr id="1452" name="Google Shape;1452;p86"/>
          <p:cNvGrpSpPr/>
          <p:nvPr/>
        </p:nvGrpSpPr>
        <p:grpSpPr>
          <a:xfrm rot="-9931462">
            <a:off x="2159611" y="3963567"/>
            <a:ext cx="362994" cy="179997"/>
            <a:chOff x="5208325" y="2053075"/>
            <a:chExt cx="492600" cy="246300"/>
          </a:xfrm>
        </p:grpSpPr>
        <p:sp>
          <p:nvSpPr>
            <p:cNvPr id="1453" name="Google Shape;1453;p86"/>
            <p:cNvSpPr/>
            <p:nvPr/>
          </p:nvSpPr>
          <p:spPr>
            <a:xfrm>
              <a:off x="52083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4" name="Google Shape;1454;p86"/>
            <p:cNvSpPr/>
            <p:nvPr/>
          </p:nvSpPr>
          <p:spPr>
            <a:xfrm>
              <a:off x="54546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55" name="Google Shape;1455;p86"/>
          <p:cNvGrpSpPr/>
          <p:nvPr/>
        </p:nvGrpSpPr>
        <p:grpSpPr>
          <a:xfrm flipH="1" rot="442546">
            <a:off x="1669978" y="3192543"/>
            <a:ext cx="362996" cy="179983"/>
            <a:chOff x="5208325" y="2053075"/>
            <a:chExt cx="492600" cy="246300"/>
          </a:xfrm>
        </p:grpSpPr>
        <p:sp>
          <p:nvSpPr>
            <p:cNvPr id="1456" name="Google Shape;1456;p86"/>
            <p:cNvSpPr/>
            <p:nvPr/>
          </p:nvSpPr>
          <p:spPr>
            <a:xfrm>
              <a:off x="52083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7" name="Google Shape;1457;p86"/>
            <p:cNvSpPr/>
            <p:nvPr/>
          </p:nvSpPr>
          <p:spPr>
            <a:xfrm>
              <a:off x="54546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458" name="Google Shape;1458;p86"/>
          <p:cNvCxnSpPr/>
          <p:nvPr/>
        </p:nvCxnSpPr>
        <p:spPr>
          <a:xfrm flipH="1" rot="10800000">
            <a:off x="1433000" y="3448450"/>
            <a:ext cx="384000" cy="127800"/>
          </a:xfrm>
          <a:prstGeom prst="straightConnector1">
            <a:avLst/>
          </a:prstGeom>
          <a:noFill/>
          <a:ln cap="flat" cmpd="sng" w="9525">
            <a:solidFill>
              <a:srgbClr val="FF0000"/>
            </a:solidFill>
            <a:prstDash val="dash"/>
            <a:round/>
            <a:headEnd len="med" w="med" type="stealth"/>
            <a:tailEnd len="med" w="med" type="none"/>
          </a:ln>
        </p:spPr>
      </p:cxnSp>
      <p:grpSp>
        <p:nvGrpSpPr>
          <p:cNvPr id="1459" name="Google Shape;1459;p86"/>
          <p:cNvGrpSpPr/>
          <p:nvPr/>
        </p:nvGrpSpPr>
        <p:grpSpPr>
          <a:xfrm rot="-10464513">
            <a:off x="3436378" y="3778489"/>
            <a:ext cx="363000" cy="179990"/>
            <a:chOff x="5208325" y="2053075"/>
            <a:chExt cx="492600" cy="246300"/>
          </a:xfrm>
        </p:grpSpPr>
        <p:sp>
          <p:nvSpPr>
            <p:cNvPr id="1460" name="Google Shape;1460;p86"/>
            <p:cNvSpPr/>
            <p:nvPr/>
          </p:nvSpPr>
          <p:spPr>
            <a:xfrm>
              <a:off x="52083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1" name="Google Shape;1461;p86"/>
            <p:cNvSpPr/>
            <p:nvPr/>
          </p:nvSpPr>
          <p:spPr>
            <a:xfrm>
              <a:off x="54546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462" name="Google Shape;1462;p86"/>
          <p:cNvCxnSpPr/>
          <p:nvPr/>
        </p:nvCxnSpPr>
        <p:spPr>
          <a:xfrm rot="10800000">
            <a:off x="3866850" y="3873525"/>
            <a:ext cx="412500" cy="181500"/>
          </a:xfrm>
          <a:prstGeom prst="straightConnector1">
            <a:avLst/>
          </a:prstGeom>
          <a:noFill/>
          <a:ln cap="flat" cmpd="sng" w="9525">
            <a:solidFill>
              <a:srgbClr val="FF0000"/>
            </a:solidFill>
            <a:prstDash val="dash"/>
            <a:round/>
            <a:headEnd len="med" w="med" type="stealth"/>
            <a:tailEnd len="med" w="med" type="none"/>
          </a:ln>
        </p:spPr>
      </p:cxnSp>
      <p:cxnSp>
        <p:nvCxnSpPr>
          <p:cNvPr id="1463" name="Google Shape;1463;p86"/>
          <p:cNvCxnSpPr/>
          <p:nvPr/>
        </p:nvCxnSpPr>
        <p:spPr>
          <a:xfrm flipH="1" rot="-9898579">
            <a:off x="4297314" y="3402267"/>
            <a:ext cx="455986" cy="14629"/>
          </a:xfrm>
          <a:prstGeom prst="straightConnector1">
            <a:avLst/>
          </a:prstGeom>
          <a:noFill/>
          <a:ln cap="flat" cmpd="sng" w="9525">
            <a:solidFill>
              <a:srgbClr val="FF0000"/>
            </a:solidFill>
            <a:prstDash val="dash"/>
            <a:round/>
            <a:headEnd len="med" w="med" type="stealth"/>
            <a:tailEnd len="med" w="med" type="none"/>
          </a:ln>
        </p:spPr>
      </p:cxnSp>
      <p:grpSp>
        <p:nvGrpSpPr>
          <p:cNvPr id="1464" name="Google Shape;1464;p86"/>
          <p:cNvGrpSpPr/>
          <p:nvPr/>
        </p:nvGrpSpPr>
        <p:grpSpPr>
          <a:xfrm rot="117580">
            <a:off x="6235020" y="2825262"/>
            <a:ext cx="363012" cy="179978"/>
            <a:chOff x="5208325" y="2053075"/>
            <a:chExt cx="492600" cy="246300"/>
          </a:xfrm>
        </p:grpSpPr>
        <p:sp>
          <p:nvSpPr>
            <p:cNvPr id="1465" name="Google Shape;1465;p86"/>
            <p:cNvSpPr/>
            <p:nvPr/>
          </p:nvSpPr>
          <p:spPr>
            <a:xfrm>
              <a:off x="52083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86"/>
            <p:cNvSpPr/>
            <p:nvPr/>
          </p:nvSpPr>
          <p:spPr>
            <a:xfrm>
              <a:off x="54546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67" name="Google Shape;1467;p86"/>
          <p:cNvGrpSpPr/>
          <p:nvPr/>
        </p:nvGrpSpPr>
        <p:grpSpPr>
          <a:xfrm rot="1018309">
            <a:off x="4793682" y="3461404"/>
            <a:ext cx="362993" cy="179977"/>
            <a:chOff x="5208325" y="2053075"/>
            <a:chExt cx="492600" cy="246300"/>
          </a:xfrm>
        </p:grpSpPr>
        <p:sp>
          <p:nvSpPr>
            <p:cNvPr id="1468" name="Google Shape;1468;p86"/>
            <p:cNvSpPr/>
            <p:nvPr/>
          </p:nvSpPr>
          <p:spPr>
            <a:xfrm>
              <a:off x="52083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9" name="Google Shape;1469;p86"/>
            <p:cNvSpPr/>
            <p:nvPr/>
          </p:nvSpPr>
          <p:spPr>
            <a:xfrm>
              <a:off x="5454625" y="2053075"/>
              <a:ext cx="246300" cy="2463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470" name="Google Shape;1470;p86"/>
          <p:cNvCxnSpPr/>
          <p:nvPr/>
        </p:nvCxnSpPr>
        <p:spPr>
          <a:xfrm rot="8270770">
            <a:off x="2663704" y="3951946"/>
            <a:ext cx="299051" cy="345768"/>
          </a:xfrm>
          <a:prstGeom prst="straightConnector1">
            <a:avLst/>
          </a:prstGeom>
          <a:noFill/>
          <a:ln cap="flat" cmpd="sng" w="9525">
            <a:solidFill>
              <a:srgbClr val="FF0000"/>
            </a:solidFill>
            <a:prstDash val="dash"/>
            <a:round/>
            <a:headEnd len="med" w="med" type="stealth"/>
            <a:tailEnd len="med" w="med" type="none"/>
          </a:ln>
        </p:spPr>
      </p:cxnSp>
      <p:sp>
        <p:nvSpPr>
          <p:cNvPr id="1471" name="Google Shape;1471;p86"/>
          <p:cNvSpPr txBox="1"/>
          <p:nvPr/>
        </p:nvSpPr>
        <p:spPr>
          <a:xfrm>
            <a:off x="324000" y="1521300"/>
            <a:ext cx="80160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Kani waa jihada dhaqdhaqaaqa saafiga ah.</a:t>
            </a:r>
            <a:r>
              <a:rPr b="1"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cxnSp>
        <p:nvCxnSpPr>
          <p:cNvPr id="1472" name="Google Shape;1472;p86"/>
          <p:cNvCxnSpPr/>
          <p:nvPr/>
        </p:nvCxnSpPr>
        <p:spPr>
          <a:xfrm>
            <a:off x="455650" y="2356525"/>
            <a:ext cx="7644900" cy="0"/>
          </a:xfrm>
          <a:prstGeom prst="straightConnector1">
            <a:avLst/>
          </a:prstGeom>
          <a:noFill/>
          <a:ln cap="flat" cmpd="sng" w="38100">
            <a:solidFill>
              <a:schemeClr val="accent5"/>
            </a:solidFill>
            <a:prstDash val="solid"/>
            <a:round/>
            <a:headEnd len="med" w="med" type="none"/>
            <a:tailEnd len="med" w="med" type="triangle"/>
          </a:ln>
        </p:spPr>
      </p:cxnSp>
      <p:sp>
        <p:nvSpPr>
          <p:cNvPr id="1473" name="Google Shape;1473;p86"/>
          <p:cNvSpPr txBox="1"/>
          <p:nvPr/>
        </p:nvSpPr>
        <p:spPr>
          <a:xfrm>
            <a:off x="2971275" y="1978500"/>
            <a:ext cx="33774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kala duwanaanshaha xaddiga (concentration gradient)</a:t>
            </a:r>
            <a:endParaRPr sz="1800">
              <a:solidFill>
                <a:srgbClr val="000000"/>
              </a:solidFill>
              <a:latin typeface="Lexend"/>
              <a:ea typeface="Lexend"/>
              <a:cs typeface="Lexend"/>
              <a:sym typeface="Lexend"/>
            </a:endParaRPr>
          </a:p>
        </p:txBody>
      </p:sp>
      <p:sp>
        <p:nvSpPr>
          <p:cNvPr id="1474" name="Google Shape;1474;p86"/>
          <p:cNvSpPr txBox="1"/>
          <p:nvPr/>
        </p:nvSpPr>
        <p:spPr>
          <a:xfrm>
            <a:off x="4954850" y="759300"/>
            <a:ext cx="30843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qaybo badan ayaa dhaqaaqa:</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8" name="Shape 1478"/>
        <p:cNvGrpSpPr/>
        <p:nvPr/>
      </p:nvGrpSpPr>
      <p:grpSpPr>
        <a:xfrm>
          <a:off x="0" y="0"/>
          <a:ext cx="0" cy="0"/>
          <a:chOff x="0" y="0"/>
          <a:chExt cx="0" cy="0"/>
        </a:xfrm>
      </p:grpSpPr>
      <p:sp>
        <p:nvSpPr>
          <p:cNvPr id="1479" name="Google Shape;1479;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Gudaha iyo dibadda unugga</a:t>
            </a:r>
            <a:endParaRPr/>
          </a:p>
        </p:txBody>
      </p:sp>
      <p:sp>
        <p:nvSpPr>
          <p:cNvPr id="1480" name="Google Shape;1480;p87"/>
          <p:cNvSpPr txBox="1"/>
          <p:nvPr/>
        </p:nvSpPr>
        <p:spPr>
          <a:xfrm>
            <a:off x="324000" y="3350100"/>
            <a:ext cx="83316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Marka ay jirto kala duwanaansho xaddiga (concentration gradient) agagaarka xuubka unugga:</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481" name="Google Shape;1481;p87"/>
          <p:cNvSpPr txBox="1"/>
          <p:nvPr/>
        </p:nvSpPr>
        <p:spPr>
          <a:xfrm>
            <a:off x="323775" y="4493100"/>
            <a:ext cx="83316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Dhaqdhaqaaqa saafiga ah wuxuu ka yimaadaa xaddiga sare ilaa xaddiga hoose.</a:t>
            </a:r>
            <a:r>
              <a:rPr b="1" lang="en-GB" sz="1100">
                <a:latin typeface="Lexend"/>
                <a:ea typeface="Lexend"/>
                <a:cs typeface="Lexend"/>
                <a:sym typeface="Lexend"/>
              </a:rPr>
              <a:t/>
            </a:r>
            <a:r>
              <a:rPr lang="en-GB" sz="1100">
                <a:latin typeface="Lexend"/>
                <a:ea typeface="Lexend"/>
                <a:cs typeface="Lexend"/>
                <a:sym typeface="Lexend"/>
              </a:rPr>
              <a:t/>
            </a:r>
            <a:r>
              <a:rPr lang="en-GB" sz="1100">
                <a:solidFill>
                  <a:schemeClr val="dk1"/>
                </a:solidFill>
                <a:latin typeface="Lexend"/>
                <a:ea typeface="Lexend"/>
                <a:cs typeface="Lexend"/>
                <a:sym typeface="Lexend"/>
              </a:rPr>
              <a:t/>
            </a:r>
            <a:endParaRPr sz="1800">
              <a:solidFill>
                <a:srgbClr val="000000"/>
              </a:solidFill>
              <a:latin typeface="Lexend"/>
              <a:ea typeface="Lexend"/>
              <a:cs typeface="Lexend"/>
              <a:sym typeface="Lexend"/>
            </a:endParaRPr>
          </a:p>
        </p:txBody>
      </p:sp>
      <p:grpSp>
        <p:nvGrpSpPr>
          <p:cNvPr id="1482" name="Google Shape;1482;p87"/>
          <p:cNvGrpSpPr/>
          <p:nvPr/>
        </p:nvGrpSpPr>
        <p:grpSpPr>
          <a:xfrm>
            <a:off x="5726249" y="1448450"/>
            <a:ext cx="2579702" cy="1079700"/>
            <a:chOff x="6488249" y="1219850"/>
            <a:chExt cx="2579702" cy="1079700"/>
          </a:xfrm>
        </p:grpSpPr>
        <p:sp>
          <p:nvSpPr>
            <p:cNvPr id="1483" name="Google Shape;1483;p87"/>
            <p:cNvSpPr txBox="1"/>
            <p:nvPr/>
          </p:nvSpPr>
          <p:spPr>
            <a:xfrm>
              <a:off x="6488249" y="1219850"/>
              <a:ext cx="1684800" cy="230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000">
                  <a:latin typeface="Lexend"/>
                  <a:ea typeface="Lexend"/>
                  <a:cs typeface="Lexend"/>
                  <a:sym typeface="Lexend"/>
                </a:rPr>
                <a:t>Furaha:</a:t>
              </a:r>
              <a:endParaRPr sz="1800">
                <a:latin typeface="Lexend"/>
                <a:ea typeface="Lexend"/>
                <a:cs typeface="Lexend"/>
                <a:sym typeface="Lexend"/>
              </a:endParaRPr>
            </a:p>
          </p:txBody>
        </p:sp>
        <p:sp>
          <p:nvSpPr>
            <p:cNvPr id="1484" name="Google Shape;1484;p87"/>
            <p:cNvSpPr txBox="1"/>
            <p:nvPr/>
          </p:nvSpPr>
          <p:spPr>
            <a:xfrm>
              <a:off x="6945450" y="2058050"/>
              <a:ext cx="2122500" cy="230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000">
                  <a:latin typeface="Lexend"/>
                  <a:ea typeface="Lexend"/>
                  <a:cs typeface="Lexend"/>
                  <a:sym typeface="Lexend"/>
                </a:rPr>
                <a:t>molecule oksijiin (oxygen molecule)</a:t>
              </a:r>
              <a:endParaRPr sz="1800">
                <a:latin typeface="Lexend"/>
                <a:ea typeface="Lexend"/>
                <a:cs typeface="Lexend"/>
                <a:sym typeface="Lexend"/>
              </a:endParaRPr>
            </a:p>
          </p:txBody>
        </p:sp>
        <p:sp>
          <p:nvSpPr>
            <p:cNvPr id="1485" name="Google Shape;1485;p87"/>
            <p:cNvSpPr/>
            <p:nvPr/>
          </p:nvSpPr>
          <p:spPr>
            <a:xfrm flipH="1">
              <a:off x="6577250" y="2094350"/>
              <a:ext cx="205200" cy="205200"/>
            </a:xfrm>
            <a:prstGeom prst="ellipse">
              <a:avLst/>
            </a:prstGeom>
            <a:gradFill>
              <a:gsLst>
                <a:gs pos="0">
                  <a:srgbClr val="DB0000"/>
                </a:gs>
                <a:gs pos="100000">
                  <a:srgbClr val="540303"/>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86" name="Google Shape;1486;p87"/>
            <p:cNvSpPr txBox="1"/>
            <p:nvPr/>
          </p:nvSpPr>
          <p:spPr>
            <a:xfrm>
              <a:off x="6945450" y="1600850"/>
              <a:ext cx="2122500" cy="230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000">
                  <a:latin typeface="Lexend"/>
                  <a:ea typeface="Lexend"/>
                  <a:cs typeface="Lexend"/>
                  <a:sym typeface="Lexend"/>
                </a:rPr>
                <a:t>xuubka unugga (cell membrane)</a:t>
              </a:r>
              <a:endParaRPr sz="1800">
                <a:latin typeface="Lexend"/>
                <a:ea typeface="Lexend"/>
                <a:cs typeface="Lexend"/>
                <a:sym typeface="Lexend"/>
              </a:endParaRPr>
            </a:p>
          </p:txBody>
        </p:sp>
        <p:sp>
          <p:nvSpPr>
            <p:cNvPr id="1487" name="Google Shape;1487;p87"/>
            <p:cNvSpPr/>
            <p:nvPr/>
          </p:nvSpPr>
          <p:spPr>
            <a:xfrm>
              <a:off x="6624050" y="1601225"/>
              <a:ext cx="111600" cy="258600"/>
            </a:xfrm>
            <a:prstGeom prst="rect">
              <a:avLst/>
            </a:prstGeom>
            <a:solidFill>
              <a:srgbClr val="BF9000"/>
            </a:solid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488" name="Google Shape;1488;p87"/>
          <p:cNvGrpSpPr/>
          <p:nvPr/>
        </p:nvGrpSpPr>
        <p:grpSpPr>
          <a:xfrm flipH="1" rot="467687">
            <a:off x="407220" y="1378625"/>
            <a:ext cx="1297541" cy="1135301"/>
            <a:chOff x="5022334" y="1195296"/>
            <a:chExt cx="3598602" cy="3178767"/>
          </a:xfrm>
        </p:grpSpPr>
        <p:sp>
          <p:nvSpPr>
            <p:cNvPr id="1489" name="Google Shape;1489;p87"/>
            <p:cNvSpPr/>
            <p:nvPr/>
          </p:nvSpPr>
          <p:spPr>
            <a:xfrm>
              <a:off x="5022334" y="1195296"/>
              <a:ext cx="3598602" cy="3178767"/>
            </a:xfrm>
            <a:custGeom>
              <a:rect b="b" l="l" r="r" t="t"/>
              <a:pathLst>
                <a:path extrusionOk="0" h="92554" w="105038">
                  <a:moveTo>
                    <a:pt x="1627" y="44162"/>
                  </a:moveTo>
                  <a:cubicBezTo>
                    <a:pt x="2931" y="36951"/>
                    <a:pt x="4251" y="27181"/>
                    <a:pt x="9019" y="20884"/>
                  </a:cubicBezTo>
                  <a:cubicBezTo>
                    <a:pt x="13787" y="14588"/>
                    <a:pt x="22064" y="9830"/>
                    <a:pt x="30233" y="6383"/>
                  </a:cubicBezTo>
                  <a:cubicBezTo>
                    <a:pt x="38403" y="2937"/>
                    <a:pt x="49366" y="778"/>
                    <a:pt x="58036" y="205"/>
                  </a:cubicBezTo>
                  <a:cubicBezTo>
                    <a:pt x="66706" y="-368"/>
                    <a:pt x="75541" y="171"/>
                    <a:pt x="82255" y="2944"/>
                  </a:cubicBezTo>
                  <a:cubicBezTo>
                    <a:pt x="88969" y="5717"/>
                    <a:pt x="94561" y="11594"/>
                    <a:pt x="98319" y="16845"/>
                  </a:cubicBezTo>
                  <a:cubicBezTo>
                    <a:pt x="102078" y="22097"/>
                    <a:pt x="104085" y="26833"/>
                    <a:pt x="104806" y="34453"/>
                  </a:cubicBezTo>
                  <a:cubicBezTo>
                    <a:pt x="105527" y="42073"/>
                    <a:pt x="104497" y="54276"/>
                    <a:pt x="102643" y="62565"/>
                  </a:cubicBezTo>
                  <a:cubicBezTo>
                    <a:pt x="100790" y="70854"/>
                    <a:pt x="99194" y="79298"/>
                    <a:pt x="93685" y="84189"/>
                  </a:cubicBezTo>
                  <a:cubicBezTo>
                    <a:pt x="88176" y="89080"/>
                    <a:pt x="77642" y="90824"/>
                    <a:pt x="69589" y="91912"/>
                  </a:cubicBezTo>
                  <a:cubicBezTo>
                    <a:pt x="61537" y="93000"/>
                    <a:pt x="54452" y="92771"/>
                    <a:pt x="45370" y="90718"/>
                  </a:cubicBezTo>
                  <a:cubicBezTo>
                    <a:pt x="36288" y="88666"/>
                    <a:pt x="22459" y="84025"/>
                    <a:pt x="15096" y="79597"/>
                  </a:cubicBezTo>
                  <a:cubicBezTo>
                    <a:pt x="7733" y="75169"/>
                    <a:pt x="3439" y="70057"/>
                    <a:pt x="1194" y="64151"/>
                  </a:cubicBezTo>
                  <a:cubicBezTo>
                    <a:pt x="-1051" y="58245"/>
                    <a:pt x="323" y="51373"/>
                    <a:pt x="1627" y="44162"/>
                  </a:cubicBezTo>
                  <a:close/>
                </a:path>
              </a:pathLst>
            </a:custGeom>
            <a:solidFill>
              <a:srgbClr val="F0F0F0"/>
            </a:solidFill>
            <a:ln cap="flat" cmpd="sng" w="19050">
              <a:solidFill>
                <a:srgbClr val="BF9000"/>
              </a:solidFill>
              <a:prstDash val="dash"/>
              <a:round/>
              <a:headEnd len="med" w="med" type="none"/>
              <a:tailEnd len="med" w="med" type="none"/>
            </a:ln>
          </p:spPr>
          <p:txBody>
            <a:bodyPr/>
            <a:p/>
          </p:txBody>
        </p:sp>
        <p:sp>
          <p:nvSpPr>
            <p:cNvPr id="1490" name="Google Shape;1490;p87"/>
            <p:cNvSpPr/>
            <p:nvPr/>
          </p:nvSpPr>
          <p:spPr>
            <a:xfrm rot="1143067">
              <a:off x="7030233" y="1389413"/>
              <a:ext cx="1164481" cy="1166741"/>
            </a:xfrm>
            <a:prstGeom prst="ellipse">
              <a:avLst/>
            </a:prstGeom>
            <a:solidFill>
              <a:srgbClr val="59595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491" name="Google Shape;1491;p87"/>
            <p:cNvGrpSpPr/>
            <p:nvPr/>
          </p:nvGrpSpPr>
          <p:grpSpPr>
            <a:xfrm rot="1142738">
              <a:off x="6495590" y="2481993"/>
              <a:ext cx="557615" cy="349394"/>
              <a:chOff x="2824575" y="3282450"/>
              <a:chExt cx="406800" cy="254400"/>
            </a:xfrm>
          </p:grpSpPr>
          <p:sp>
            <p:nvSpPr>
              <p:cNvPr id="1492" name="Google Shape;1492;p87"/>
              <p:cNvSpPr/>
              <p:nvPr/>
            </p:nvSpPr>
            <p:spPr>
              <a:xfrm>
                <a:off x="28245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93" name="Google Shape;1493;p87"/>
              <p:cNvSpPr/>
              <p:nvPr/>
            </p:nvSpPr>
            <p:spPr>
              <a:xfrm>
                <a:off x="2900775" y="35110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94" name="Google Shape;1494;p87"/>
              <p:cNvSpPr/>
              <p:nvPr/>
            </p:nvSpPr>
            <p:spPr>
              <a:xfrm>
                <a:off x="29769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95" name="Google Shape;1495;p87"/>
              <p:cNvSpPr/>
              <p:nvPr/>
            </p:nvSpPr>
            <p:spPr>
              <a:xfrm>
                <a:off x="29007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96" name="Google Shape;1496;p87"/>
              <p:cNvSpPr/>
              <p:nvPr/>
            </p:nvSpPr>
            <p:spPr>
              <a:xfrm>
                <a:off x="30531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97" name="Google Shape;1497;p87"/>
              <p:cNvSpPr/>
              <p:nvPr/>
            </p:nvSpPr>
            <p:spPr>
              <a:xfrm>
                <a:off x="30531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98" name="Google Shape;1498;p87"/>
              <p:cNvSpPr/>
              <p:nvPr/>
            </p:nvSpPr>
            <p:spPr>
              <a:xfrm>
                <a:off x="3129375" y="33586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99" name="Google Shape;1499;p87"/>
              <p:cNvSpPr/>
              <p:nvPr/>
            </p:nvSpPr>
            <p:spPr>
              <a:xfrm>
                <a:off x="3205575" y="35110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00" name="Google Shape;1500;p87"/>
              <p:cNvSpPr/>
              <p:nvPr/>
            </p:nvSpPr>
            <p:spPr>
              <a:xfrm>
                <a:off x="32055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501" name="Google Shape;1501;p87"/>
            <p:cNvGrpSpPr/>
            <p:nvPr/>
          </p:nvGrpSpPr>
          <p:grpSpPr>
            <a:xfrm rot="3158300">
              <a:off x="6348895" y="3393967"/>
              <a:ext cx="489528" cy="592204"/>
              <a:chOff x="3491884" y="4069739"/>
              <a:chExt cx="356666" cy="431748"/>
            </a:xfrm>
          </p:grpSpPr>
          <p:sp>
            <p:nvSpPr>
              <p:cNvPr id="1502" name="Google Shape;1502;p87"/>
              <p:cNvSpPr/>
              <p:nvPr/>
            </p:nvSpPr>
            <p:spPr>
              <a:xfrm rot="7620152">
                <a:off x="3788525" y="407492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03" name="Google Shape;1503;p87"/>
              <p:cNvSpPr/>
              <p:nvPr/>
            </p:nvSpPr>
            <p:spPr>
              <a:xfrm rot="7620152">
                <a:off x="3681736" y="4089387"/>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04" name="Google Shape;1504;p87"/>
              <p:cNvSpPr/>
              <p:nvPr/>
            </p:nvSpPr>
            <p:spPr>
              <a:xfrm rot="7620152">
                <a:off x="3817440" y="428850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05" name="Google Shape;1505;p87"/>
              <p:cNvSpPr/>
              <p:nvPr/>
            </p:nvSpPr>
            <p:spPr>
              <a:xfrm rot="7620152">
                <a:off x="3742359" y="4135552"/>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06" name="Google Shape;1506;p87"/>
              <p:cNvSpPr/>
              <p:nvPr/>
            </p:nvSpPr>
            <p:spPr>
              <a:xfrm rot="7620152">
                <a:off x="3650028" y="425679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07" name="Google Shape;1507;p87"/>
              <p:cNvSpPr/>
              <p:nvPr/>
            </p:nvSpPr>
            <p:spPr>
              <a:xfrm rot="7620152">
                <a:off x="3771275" y="434913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08" name="Google Shape;1508;p87"/>
              <p:cNvSpPr/>
              <p:nvPr/>
            </p:nvSpPr>
            <p:spPr>
              <a:xfrm rot="7620152">
                <a:off x="3664486" y="4363588"/>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09" name="Google Shape;1509;p87"/>
              <p:cNvSpPr/>
              <p:nvPr/>
            </p:nvSpPr>
            <p:spPr>
              <a:xfrm rot="7620152">
                <a:off x="3497074" y="433188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10" name="Google Shape;1510;p87"/>
              <p:cNvSpPr/>
              <p:nvPr/>
            </p:nvSpPr>
            <p:spPr>
              <a:xfrm rot="7620152">
                <a:off x="3678944" y="447037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511" name="Google Shape;1511;p87"/>
            <p:cNvGrpSpPr/>
            <p:nvPr/>
          </p:nvGrpSpPr>
          <p:grpSpPr>
            <a:xfrm rot="6290372">
              <a:off x="7080674" y="3006306"/>
              <a:ext cx="489922" cy="591777"/>
              <a:chOff x="3491884" y="4069739"/>
              <a:chExt cx="356666" cy="431748"/>
            </a:xfrm>
          </p:grpSpPr>
          <p:sp>
            <p:nvSpPr>
              <p:cNvPr id="1512" name="Google Shape;1512;p87"/>
              <p:cNvSpPr/>
              <p:nvPr/>
            </p:nvSpPr>
            <p:spPr>
              <a:xfrm rot="7620152">
                <a:off x="3788525" y="407492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13" name="Google Shape;1513;p87"/>
              <p:cNvSpPr/>
              <p:nvPr/>
            </p:nvSpPr>
            <p:spPr>
              <a:xfrm rot="7620152">
                <a:off x="3681736" y="4089387"/>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14" name="Google Shape;1514;p87"/>
              <p:cNvSpPr/>
              <p:nvPr/>
            </p:nvSpPr>
            <p:spPr>
              <a:xfrm rot="7620152">
                <a:off x="3817440" y="428850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15" name="Google Shape;1515;p87"/>
              <p:cNvSpPr/>
              <p:nvPr/>
            </p:nvSpPr>
            <p:spPr>
              <a:xfrm rot="7620152">
                <a:off x="3742359" y="4135552"/>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16" name="Google Shape;1516;p87"/>
              <p:cNvSpPr/>
              <p:nvPr/>
            </p:nvSpPr>
            <p:spPr>
              <a:xfrm rot="7620152">
                <a:off x="3650028" y="425679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17" name="Google Shape;1517;p87"/>
              <p:cNvSpPr/>
              <p:nvPr/>
            </p:nvSpPr>
            <p:spPr>
              <a:xfrm rot="7620152">
                <a:off x="3771275" y="434913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18" name="Google Shape;1518;p87"/>
              <p:cNvSpPr/>
              <p:nvPr/>
            </p:nvSpPr>
            <p:spPr>
              <a:xfrm rot="7620152">
                <a:off x="3664486" y="4363588"/>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19" name="Google Shape;1519;p87"/>
              <p:cNvSpPr/>
              <p:nvPr/>
            </p:nvSpPr>
            <p:spPr>
              <a:xfrm rot="7620152">
                <a:off x="3497074" y="433188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20" name="Google Shape;1520;p87"/>
              <p:cNvSpPr/>
              <p:nvPr/>
            </p:nvSpPr>
            <p:spPr>
              <a:xfrm rot="7620152">
                <a:off x="3678944" y="447037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521" name="Google Shape;1521;p87"/>
            <p:cNvGrpSpPr/>
            <p:nvPr/>
          </p:nvGrpSpPr>
          <p:grpSpPr>
            <a:xfrm rot="7549307">
              <a:off x="5742688" y="1815515"/>
              <a:ext cx="575582" cy="394970"/>
              <a:chOff x="5880900" y="1005490"/>
              <a:chExt cx="2211875" cy="1517650"/>
            </a:xfrm>
          </p:grpSpPr>
          <p:sp>
            <p:nvSpPr>
              <p:cNvPr id="1522" name="Google Shape;1522;p87"/>
              <p:cNvSpPr/>
              <p:nvPr/>
            </p:nvSpPr>
            <p:spPr>
              <a:xfrm>
                <a:off x="5880900" y="1005490"/>
                <a:ext cx="2211875" cy="1517650"/>
              </a:xfrm>
              <a:custGeom>
                <a:rect b="b" l="l" r="r" t="t"/>
                <a:pathLst>
                  <a:path extrusionOk="0" h="60706" w="88475">
                    <a:moveTo>
                      <a:pt x="1067" y="12030"/>
                    </a:moveTo>
                    <a:cubicBezTo>
                      <a:pt x="2619" y="8869"/>
                      <a:pt x="5952" y="3697"/>
                      <a:pt x="9860" y="1858"/>
                    </a:cubicBezTo>
                    <a:cubicBezTo>
                      <a:pt x="13768" y="19"/>
                      <a:pt x="19945" y="-785"/>
                      <a:pt x="24513" y="996"/>
                    </a:cubicBezTo>
                    <a:cubicBezTo>
                      <a:pt x="29082" y="2778"/>
                      <a:pt x="33507" y="9501"/>
                      <a:pt x="37271" y="12547"/>
                    </a:cubicBezTo>
                    <a:cubicBezTo>
                      <a:pt x="41035" y="15593"/>
                      <a:pt x="43420" y="17604"/>
                      <a:pt x="47098" y="19270"/>
                    </a:cubicBezTo>
                    <a:cubicBezTo>
                      <a:pt x="50776" y="20937"/>
                      <a:pt x="55287" y="21770"/>
                      <a:pt x="59338" y="22546"/>
                    </a:cubicBezTo>
                    <a:cubicBezTo>
                      <a:pt x="63389" y="23322"/>
                      <a:pt x="67441" y="23063"/>
                      <a:pt x="71406" y="23925"/>
                    </a:cubicBezTo>
                    <a:cubicBezTo>
                      <a:pt x="75371" y="24787"/>
                      <a:pt x="80285" y="25046"/>
                      <a:pt x="83129" y="27718"/>
                    </a:cubicBezTo>
                    <a:cubicBezTo>
                      <a:pt x="85974" y="30390"/>
                      <a:pt x="88559" y="35706"/>
                      <a:pt x="88473" y="39958"/>
                    </a:cubicBezTo>
                    <a:cubicBezTo>
                      <a:pt x="88387" y="44211"/>
                      <a:pt x="85830" y="49986"/>
                      <a:pt x="82612" y="53233"/>
                    </a:cubicBezTo>
                    <a:cubicBezTo>
                      <a:pt x="79394" y="56480"/>
                      <a:pt x="73675" y="58204"/>
                      <a:pt x="69164" y="59439"/>
                    </a:cubicBezTo>
                    <a:cubicBezTo>
                      <a:pt x="64653" y="60675"/>
                      <a:pt x="60056" y="60818"/>
                      <a:pt x="55545" y="60646"/>
                    </a:cubicBezTo>
                    <a:cubicBezTo>
                      <a:pt x="51034" y="60474"/>
                      <a:pt x="46609" y="59727"/>
                      <a:pt x="42098" y="58405"/>
                    </a:cubicBezTo>
                    <a:cubicBezTo>
                      <a:pt x="37587" y="57083"/>
                      <a:pt x="32961" y="55158"/>
                      <a:pt x="28479" y="52716"/>
                    </a:cubicBezTo>
                    <a:cubicBezTo>
                      <a:pt x="23997" y="50274"/>
                      <a:pt x="19169" y="47257"/>
                      <a:pt x="15204" y="43751"/>
                    </a:cubicBezTo>
                    <a:cubicBezTo>
                      <a:pt x="11239" y="40246"/>
                      <a:pt x="7130" y="35505"/>
                      <a:pt x="4688" y="31683"/>
                    </a:cubicBezTo>
                    <a:cubicBezTo>
                      <a:pt x="2246" y="27862"/>
                      <a:pt x="1154" y="24098"/>
                      <a:pt x="550" y="20822"/>
                    </a:cubicBezTo>
                    <a:cubicBezTo>
                      <a:pt x="-53" y="17547"/>
                      <a:pt x="-485" y="15191"/>
                      <a:pt x="1067" y="12030"/>
                    </a:cubicBezTo>
                    <a:close/>
                  </a:path>
                </a:pathLst>
              </a:custGeom>
              <a:solidFill>
                <a:srgbClr val="DD7E6B"/>
              </a:solidFill>
              <a:ln cap="flat" cmpd="sng" w="9525">
                <a:solidFill>
                  <a:srgbClr val="660000"/>
                </a:solidFill>
                <a:prstDash val="solid"/>
                <a:round/>
                <a:headEnd len="med" w="med" type="none"/>
                <a:tailEnd len="med" w="med" type="none"/>
              </a:ln>
            </p:spPr>
            <p:txBody>
              <a:bodyPr/>
              <a:p/>
            </p:txBody>
          </p:sp>
          <p:sp>
            <p:nvSpPr>
              <p:cNvPr id="1523" name="Google Shape;1523;p87"/>
              <p:cNvSpPr/>
              <p:nvPr/>
            </p:nvSpPr>
            <p:spPr>
              <a:xfrm>
                <a:off x="5984008" y="1124569"/>
                <a:ext cx="1975150" cy="1287500"/>
              </a:xfrm>
              <a:custGeom>
                <a:rect b="b" l="l" r="r" t="t"/>
                <a:pathLst>
                  <a:path extrusionOk="0" h="51500" w="79006">
                    <a:moveTo>
                      <a:pt x="219" y="10887"/>
                    </a:moveTo>
                    <a:cubicBezTo>
                      <a:pt x="1282" y="8445"/>
                      <a:pt x="7173" y="2267"/>
                      <a:pt x="9701" y="715"/>
                    </a:cubicBezTo>
                    <a:cubicBezTo>
                      <a:pt x="12230" y="-837"/>
                      <a:pt x="14701" y="456"/>
                      <a:pt x="15390" y="1577"/>
                    </a:cubicBezTo>
                    <a:cubicBezTo>
                      <a:pt x="16080" y="2698"/>
                      <a:pt x="13580" y="6089"/>
                      <a:pt x="13838" y="7439"/>
                    </a:cubicBezTo>
                    <a:cubicBezTo>
                      <a:pt x="14097" y="8790"/>
                      <a:pt x="15677" y="10341"/>
                      <a:pt x="16941" y="9680"/>
                    </a:cubicBezTo>
                    <a:cubicBezTo>
                      <a:pt x="18205" y="9019"/>
                      <a:pt x="19298" y="3158"/>
                      <a:pt x="21424" y="3474"/>
                    </a:cubicBezTo>
                    <a:cubicBezTo>
                      <a:pt x="23550" y="3790"/>
                      <a:pt x="28262" y="9393"/>
                      <a:pt x="29699" y="11577"/>
                    </a:cubicBezTo>
                    <a:cubicBezTo>
                      <a:pt x="31136" y="13761"/>
                      <a:pt x="30303" y="14881"/>
                      <a:pt x="30044" y="16576"/>
                    </a:cubicBezTo>
                    <a:cubicBezTo>
                      <a:pt x="29785" y="18271"/>
                      <a:pt x="28291" y="20225"/>
                      <a:pt x="28147" y="21748"/>
                    </a:cubicBezTo>
                    <a:cubicBezTo>
                      <a:pt x="28003" y="23271"/>
                      <a:pt x="28435" y="25282"/>
                      <a:pt x="29182" y="25713"/>
                    </a:cubicBezTo>
                    <a:cubicBezTo>
                      <a:pt x="29929" y="26144"/>
                      <a:pt x="31682" y="25368"/>
                      <a:pt x="32630" y="24334"/>
                    </a:cubicBezTo>
                    <a:cubicBezTo>
                      <a:pt x="33578" y="23300"/>
                      <a:pt x="33205" y="20455"/>
                      <a:pt x="34871" y="19507"/>
                    </a:cubicBezTo>
                    <a:cubicBezTo>
                      <a:pt x="36538" y="18559"/>
                      <a:pt x="40560" y="17812"/>
                      <a:pt x="42629" y="18645"/>
                    </a:cubicBezTo>
                    <a:cubicBezTo>
                      <a:pt x="44698" y="19478"/>
                      <a:pt x="46651" y="23012"/>
                      <a:pt x="47283" y="24506"/>
                    </a:cubicBezTo>
                    <a:cubicBezTo>
                      <a:pt x="47915" y="26000"/>
                      <a:pt x="46392" y="26518"/>
                      <a:pt x="46421" y="27610"/>
                    </a:cubicBezTo>
                    <a:cubicBezTo>
                      <a:pt x="46450" y="28702"/>
                      <a:pt x="46795" y="30656"/>
                      <a:pt x="47456" y="31058"/>
                    </a:cubicBezTo>
                    <a:cubicBezTo>
                      <a:pt x="48117" y="31460"/>
                      <a:pt x="49525" y="30914"/>
                      <a:pt x="50387" y="30023"/>
                    </a:cubicBezTo>
                    <a:cubicBezTo>
                      <a:pt x="51249" y="29132"/>
                      <a:pt x="50962" y="26891"/>
                      <a:pt x="52628" y="25713"/>
                    </a:cubicBezTo>
                    <a:cubicBezTo>
                      <a:pt x="54295" y="24535"/>
                      <a:pt x="57973" y="22811"/>
                      <a:pt x="60386" y="22955"/>
                    </a:cubicBezTo>
                    <a:cubicBezTo>
                      <a:pt x="62800" y="23099"/>
                      <a:pt x="66190" y="25225"/>
                      <a:pt x="67109" y="26575"/>
                    </a:cubicBezTo>
                    <a:cubicBezTo>
                      <a:pt x="68028" y="27926"/>
                      <a:pt x="65902" y="29966"/>
                      <a:pt x="65902" y="31058"/>
                    </a:cubicBezTo>
                    <a:cubicBezTo>
                      <a:pt x="65902" y="32150"/>
                      <a:pt x="66477" y="32954"/>
                      <a:pt x="67109" y="33126"/>
                    </a:cubicBezTo>
                    <a:cubicBezTo>
                      <a:pt x="67741" y="33298"/>
                      <a:pt x="68891" y="32925"/>
                      <a:pt x="69695" y="32092"/>
                    </a:cubicBezTo>
                    <a:cubicBezTo>
                      <a:pt x="70500" y="31259"/>
                      <a:pt x="70930" y="28932"/>
                      <a:pt x="71936" y="28127"/>
                    </a:cubicBezTo>
                    <a:cubicBezTo>
                      <a:pt x="72942" y="27323"/>
                      <a:pt x="74551" y="25972"/>
                      <a:pt x="75729" y="27265"/>
                    </a:cubicBezTo>
                    <a:cubicBezTo>
                      <a:pt x="76907" y="28558"/>
                      <a:pt x="78948" y="33069"/>
                      <a:pt x="79005" y="35885"/>
                    </a:cubicBezTo>
                    <a:cubicBezTo>
                      <a:pt x="79063" y="38701"/>
                      <a:pt x="77281" y="42609"/>
                      <a:pt x="76074" y="44160"/>
                    </a:cubicBezTo>
                    <a:cubicBezTo>
                      <a:pt x="74867" y="45712"/>
                      <a:pt x="72741" y="45654"/>
                      <a:pt x="71764" y="45194"/>
                    </a:cubicBezTo>
                    <a:cubicBezTo>
                      <a:pt x="70787" y="44734"/>
                      <a:pt x="70844" y="42091"/>
                      <a:pt x="70212" y="41401"/>
                    </a:cubicBezTo>
                    <a:cubicBezTo>
                      <a:pt x="69580" y="40712"/>
                      <a:pt x="68603" y="40798"/>
                      <a:pt x="67971" y="41057"/>
                    </a:cubicBezTo>
                    <a:cubicBezTo>
                      <a:pt x="67339" y="41316"/>
                      <a:pt x="66679" y="41890"/>
                      <a:pt x="66420" y="42953"/>
                    </a:cubicBezTo>
                    <a:cubicBezTo>
                      <a:pt x="66162" y="44016"/>
                      <a:pt x="66966" y="46113"/>
                      <a:pt x="66420" y="47435"/>
                    </a:cubicBezTo>
                    <a:cubicBezTo>
                      <a:pt x="65874" y="48757"/>
                      <a:pt x="64667" y="50251"/>
                      <a:pt x="63144" y="50883"/>
                    </a:cubicBezTo>
                    <a:cubicBezTo>
                      <a:pt x="61621" y="51515"/>
                      <a:pt x="58835" y="51716"/>
                      <a:pt x="57283" y="51228"/>
                    </a:cubicBezTo>
                    <a:cubicBezTo>
                      <a:pt x="55732" y="50740"/>
                      <a:pt x="54324" y="49505"/>
                      <a:pt x="53835" y="47953"/>
                    </a:cubicBezTo>
                    <a:cubicBezTo>
                      <a:pt x="53347" y="46402"/>
                      <a:pt x="54611" y="43298"/>
                      <a:pt x="54352" y="41919"/>
                    </a:cubicBezTo>
                    <a:cubicBezTo>
                      <a:pt x="54093" y="40540"/>
                      <a:pt x="53059" y="39735"/>
                      <a:pt x="52283" y="39677"/>
                    </a:cubicBezTo>
                    <a:cubicBezTo>
                      <a:pt x="51507" y="39620"/>
                      <a:pt x="50243" y="40367"/>
                      <a:pt x="49697" y="41574"/>
                    </a:cubicBezTo>
                    <a:cubicBezTo>
                      <a:pt x="49151" y="42781"/>
                      <a:pt x="49783" y="45539"/>
                      <a:pt x="49007" y="46918"/>
                    </a:cubicBezTo>
                    <a:cubicBezTo>
                      <a:pt x="48231" y="48297"/>
                      <a:pt x="47628" y="49849"/>
                      <a:pt x="45042" y="49849"/>
                    </a:cubicBezTo>
                    <a:cubicBezTo>
                      <a:pt x="42456" y="49849"/>
                      <a:pt x="35791" y="48154"/>
                      <a:pt x="33492" y="46918"/>
                    </a:cubicBezTo>
                    <a:cubicBezTo>
                      <a:pt x="31193" y="45683"/>
                      <a:pt x="31365" y="43787"/>
                      <a:pt x="31250" y="42436"/>
                    </a:cubicBezTo>
                    <a:cubicBezTo>
                      <a:pt x="31135" y="41086"/>
                      <a:pt x="32687" y="39821"/>
                      <a:pt x="32802" y="38815"/>
                    </a:cubicBezTo>
                    <a:cubicBezTo>
                      <a:pt x="32917" y="37809"/>
                      <a:pt x="32515" y="36747"/>
                      <a:pt x="31940" y="36402"/>
                    </a:cubicBezTo>
                    <a:cubicBezTo>
                      <a:pt x="31365" y="36057"/>
                      <a:pt x="30245" y="36000"/>
                      <a:pt x="29354" y="36747"/>
                    </a:cubicBezTo>
                    <a:cubicBezTo>
                      <a:pt x="28463" y="37494"/>
                      <a:pt x="27889" y="40195"/>
                      <a:pt x="26596" y="40884"/>
                    </a:cubicBezTo>
                    <a:cubicBezTo>
                      <a:pt x="25303" y="41574"/>
                      <a:pt x="23550" y="41631"/>
                      <a:pt x="21596" y="40884"/>
                    </a:cubicBezTo>
                    <a:cubicBezTo>
                      <a:pt x="19642" y="40137"/>
                      <a:pt x="16224" y="38040"/>
                      <a:pt x="14873" y="36402"/>
                    </a:cubicBezTo>
                    <a:cubicBezTo>
                      <a:pt x="13523" y="34764"/>
                      <a:pt x="13263" y="32696"/>
                      <a:pt x="13493" y="31058"/>
                    </a:cubicBezTo>
                    <a:cubicBezTo>
                      <a:pt x="13723" y="29420"/>
                      <a:pt x="15821" y="27753"/>
                      <a:pt x="16252" y="26575"/>
                    </a:cubicBezTo>
                    <a:cubicBezTo>
                      <a:pt x="16683" y="25397"/>
                      <a:pt x="16539" y="24420"/>
                      <a:pt x="16079" y="23989"/>
                    </a:cubicBezTo>
                    <a:cubicBezTo>
                      <a:pt x="15619" y="23558"/>
                      <a:pt x="14470" y="23501"/>
                      <a:pt x="13493" y="23989"/>
                    </a:cubicBezTo>
                    <a:cubicBezTo>
                      <a:pt x="12516" y="24478"/>
                      <a:pt x="11568" y="26345"/>
                      <a:pt x="10218" y="26920"/>
                    </a:cubicBezTo>
                    <a:cubicBezTo>
                      <a:pt x="8868" y="27495"/>
                      <a:pt x="6512" y="27782"/>
                      <a:pt x="5391" y="27437"/>
                    </a:cubicBezTo>
                    <a:cubicBezTo>
                      <a:pt x="4270" y="27092"/>
                      <a:pt x="3695" y="26029"/>
                      <a:pt x="3494" y="24851"/>
                    </a:cubicBezTo>
                    <a:cubicBezTo>
                      <a:pt x="3293" y="23673"/>
                      <a:pt x="3293" y="21490"/>
                      <a:pt x="4184" y="20369"/>
                    </a:cubicBezTo>
                    <a:cubicBezTo>
                      <a:pt x="5075" y="19249"/>
                      <a:pt x="8006" y="18933"/>
                      <a:pt x="8839" y="18128"/>
                    </a:cubicBezTo>
                    <a:cubicBezTo>
                      <a:pt x="9672" y="17324"/>
                      <a:pt x="9557" y="16146"/>
                      <a:pt x="9183" y="15542"/>
                    </a:cubicBezTo>
                    <a:cubicBezTo>
                      <a:pt x="8810" y="14939"/>
                      <a:pt x="7575" y="14536"/>
                      <a:pt x="6598" y="14507"/>
                    </a:cubicBezTo>
                    <a:cubicBezTo>
                      <a:pt x="5621" y="14478"/>
                      <a:pt x="4385" y="15972"/>
                      <a:pt x="3322" y="15369"/>
                    </a:cubicBezTo>
                    <a:cubicBezTo>
                      <a:pt x="2259" y="14766"/>
                      <a:pt x="-844" y="13329"/>
                      <a:pt x="219" y="10887"/>
                    </a:cubicBezTo>
                    <a:close/>
                  </a:path>
                </a:pathLst>
              </a:custGeom>
              <a:solidFill>
                <a:srgbClr val="F0F0F0"/>
              </a:solidFill>
              <a:ln cap="flat" cmpd="sng" w="9525">
                <a:solidFill>
                  <a:srgbClr val="660000"/>
                </a:solidFill>
                <a:prstDash val="solid"/>
                <a:round/>
                <a:headEnd len="med" w="med" type="none"/>
                <a:tailEnd len="med" w="med" type="none"/>
              </a:ln>
            </p:spPr>
            <p:txBody>
              <a:bodyPr/>
              <a:p/>
            </p:txBody>
          </p:sp>
        </p:grpSp>
        <p:grpSp>
          <p:nvGrpSpPr>
            <p:cNvPr id="1524" name="Google Shape;1524;p87"/>
            <p:cNvGrpSpPr/>
            <p:nvPr/>
          </p:nvGrpSpPr>
          <p:grpSpPr>
            <a:xfrm rot="-4506500">
              <a:off x="7799811" y="2995863"/>
              <a:ext cx="574933" cy="395355"/>
              <a:chOff x="5880900" y="1005490"/>
              <a:chExt cx="2211875" cy="1517650"/>
            </a:xfrm>
          </p:grpSpPr>
          <p:sp>
            <p:nvSpPr>
              <p:cNvPr id="1525" name="Google Shape;1525;p87"/>
              <p:cNvSpPr/>
              <p:nvPr/>
            </p:nvSpPr>
            <p:spPr>
              <a:xfrm>
                <a:off x="5880900" y="1005490"/>
                <a:ext cx="2211875" cy="1517650"/>
              </a:xfrm>
              <a:custGeom>
                <a:rect b="b" l="l" r="r" t="t"/>
                <a:pathLst>
                  <a:path extrusionOk="0" h="60706" w="88475">
                    <a:moveTo>
                      <a:pt x="1067" y="12030"/>
                    </a:moveTo>
                    <a:cubicBezTo>
                      <a:pt x="2619" y="8869"/>
                      <a:pt x="5952" y="3697"/>
                      <a:pt x="9860" y="1858"/>
                    </a:cubicBezTo>
                    <a:cubicBezTo>
                      <a:pt x="13768" y="19"/>
                      <a:pt x="19945" y="-785"/>
                      <a:pt x="24513" y="996"/>
                    </a:cubicBezTo>
                    <a:cubicBezTo>
                      <a:pt x="29082" y="2778"/>
                      <a:pt x="33507" y="9501"/>
                      <a:pt x="37271" y="12547"/>
                    </a:cubicBezTo>
                    <a:cubicBezTo>
                      <a:pt x="41035" y="15593"/>
                      <a:pt x="43420" y="17604"/>
                      <a:pt x="47098" y="19270"/>
                    </a:cubicBezTo>
                    <a:cubicBezTo>
                      <a:pt x="50776" y="20937"/>
                      <a:pt x="55287" y="21770"/>
                      <a:pt x="59338" y="22546"/>
                    </a:cubicBezTo>
                    <a:cubicBezTo>
                      <a:pt x="63389" y="23322"/>
                      <a:pt x="67441" y="23063"/>
                      <a:pt x="71406" y="23925"/>
                    </a:cubicBezTo>
                    <a:cubicBezTo>
                      <a:pt x="75371" y="24787"/>
                      <a:pt x="80285" y="25046"/>
                      <a:pt x="83129" y="27718"/>
                    </a:cubicBezTo>
                    <a:cubicBezTo>
                      <a:pt x="85974" y="30390"/>
                      <a:pt x="88559" y="35706"/>
                      <a:pt x="88473" y="39958"/>
                    </a:cubicBezTo>
                    <a:cubicBezTo>
                      <a:pt x="88387" y="44211"/>
                      <a:pt x="85830" y="49986"/>
                      <a:pt x="82612" y="53233"/>
                    </a:cubicBezTo>
                    <a:cubicBezTo>
                      <a:pt x="79394" y="56480"/>
                      <a:pt x="73675" y="58204"/>
                      <a:pt x="69164" y="59439"/>
                    </a:cubicBezTo>
                    <a:cubicBezTo>
                      <a:pt x="64653" y="60675"/>
                      <a:pt x="60056" y="60818"/>
                      <a:pt x="55545" y="60646"/>
                    </a:cubicBezTo>
                    <a:cubicBezTo>
                      <a:pt x="51034" y="60474"/>
                      <a:pt x="46609" y="59727"/>
                      <a:pt x="42098" y="58405"/>
                    </a:cubicBezTo>
                    <a:cubicBezTo>
                      <a:pt x="37587" y="57083"/>
                      <a:pt x="32961" y="55158"/>
                      <a:pt x="28479" y="52716"/>
                    </a:cubicBezTo>
                    <a:cubicBezTo>
                      <a:pt x="23997" y="50274"/>
                      <a:pt x="19169" y="47257"/>
                      <a:pt x="15204" y="43751"/>
                    </a:cubicBezTo>
                    <a:cubicBezTo>
                      <a:pt x="11239" y="40246"/>
                      <a:pt x="7130" y="35505"/>
                      <a:pt x="4688" y="31683"/>
                    </a:cubicBezTo>
                    <a:cubicBezTo>
                      <a:pt x="2246" y="27862"/>
                      <a:pt x="1154" y="24098"/>
                      <a:pt x="550" y="20822"/>
                    </a:cubicBezTo>
                    <a:cubicBezTo>
                      <a:pt x="-53" y="17547"/>
                      <a:pt x="-485" y="15191"/>
                      <a:pt x="1067" y="12030"/>
                    </a:cubicBezTo>
                    <a:close/>
                  </a:path>
                </a:pathLst>
              </a:custGeom>
              <a:solidFill>
                <a:srgbClr val="DD7E6B"/>
              </a:solidFill>
              <a:ln cap="flat" cmpd="sng" w="9525">
                <a:solidFill>
                  <a:srgbClr val="660000"/>
                </a:solidFill>
                <a:prstDash val="solid"/>
                <a:round/>
                <a:headEnd len="med" w="med" type="none"/>
                <a:tailEnd len="med" w="med" type="none"/>
              </a:ln>
            </p:spPr>
            <p:txBody>
              <a:bodyPr/>
              <a:p/>
            </p:txBody>
          </p:sp>
          <p:sp>
            <p:nvSpPr>
              <p:cNvPr id="1526" name="Google Shape;1526;p87"/>
              <p:cNvSpPr/>
              <p:nvPr/>
            </p:nvSpPr>
            <p:spPr>
              <a:xfrm>
                <a:off x="5984008" y="1124569"/>
                <a:ext cx="1975150" cy="1287500"/>
              </a:xfrm>
              <a:custGeom>
                <a:rect b="b" l="l" r="r" t="t"/>
                <a:pathLst>
                  <a:path extrusionOk="0" h="51500" w="79006">
                    <a:moveTo>
                      <a:pt x="219" y="10887"/>
                    </a:moveTo>
                    <a:cubicBezTo>
                      <a:pt x="1282" y="8445"/>
                      <a:pt x="7173" y="2267"/>
                      <a:pt x="9701" y="715"/>
                    </a:cubicBezTo>
                    <a:cubicBezTo>
                      <a:pt x="12230" y="-837"/>
                      <a:pt x="14701" y="456"/>
                      <a:pt x="15390" y="1577"/>
                    </a:cubicBezTo>
                    <a:cubicBezTo>
                      <a:pt x="16080" y="2698"/>
                      <a:pt x="13580" y="6089"/>
                      <a:pt x="13838" y="7439"/>
                    </a:cubicBezTo>
                    <a:cubicBezTo>
                      <a:pt x="14097" y="8790"/>
                      <a:pt x="15677" y="10341"/>
                      <a:pt x="16941" y="9680"/>
                    </a:cubicBezTo>
                    <a:cubicBezTo>
                      <a:pt x="18205" y="9019"/>
                      <a:pt x="19298" y="3158"/>
                      <a:pt x="21424" y="3474"/>
                    </a:cubicBezTo>
                    <a:cubicBezTo>
                      <a:pt x="23550" y="3790"/>
                      <a:pt x="28262" y="9393"/>
                      <a:pt x="29699" y="11577"/>
                    </a:cubicBezTo>
                    <a:cubicBezTo>
                      <a:pt x="31136" y="13761"/>
                      <a:pt x="30303" y="14881"/>
                      <a:pt x="30044" y="16576"/>
                    </a:cubicBezTo>
                    <a:cubicBezTo>
                      <a:pt x="29785" y="18271"/>
                      <a:pt x="28291" y="20225"/>
                      <a:pt x="28147" y="21748"/>
                    </a:cubicBezTo>
                    <a:cubicBezTo>
                      <a:pt x="28003" y="23271"/>
                      <a:pt x="28435" y="25282"/>
                      <a:pt x="29182" y="25713"/>
                    </a:cubicBezTo>
                    <a:cubicBezTo>
                      <a:pt x="29929" y="26144"/>
                      <a:pt x="31682" y="25368"/>
                      <a:pt x="32630" y="24334"/>
                    </a:cubicBezTo>
                    <a:cubicBezTo>
                      <a:pt x="33578" y="23300"/>
                      <a:pt x="33205" y="20455"/>
                      <a:pt x="34871" y="19507"/>
                    </a:cubicBezTo>
                    <a:cubicBezTo>
                      <a:pt x="36538" y="18559"/>
                      <a:pt x="40560" y="17812"/>
                      <a:pt x="42629" y="18645"/>
                    </a:cubicBezTo>
                    <a:cubicBezTo>
                      <a:pt x="44698" y="19478"/>
                      <a:pt x="46651" y="23012"/>
                      <a:pt x="47283" y="24506"/>
                    </a:cubicBezTo>
                    <a:cubicBezTo>
                      <a:pt x="47915" y="26000"/>
                      <a:pt x="46392" y="26518"/>
                      <a:pt x="46421" y="27610"/>
                    </a:cubicBezTo>
                    <a:cubicBezTo>
                      <a:pt x="46450" y="28702"/>
                      <a:pt x="46795" y="30656"/>
                      <a:pt x="47456" y="31058"/>
                    </a:cubicBezTo>
                    <a:cubicBezTo>
                      <a:pt x="48117" y="31460"/>
                      <a:pt x="49525" y="30914"/>
                      <a:pt x="50387" y="30023"/>
                    </a:cubicBezTo>
                    <a:cubicBezTo>
                      <a:pt x="51249" y="29132"/>
                      <a:pt x="50962" y="26891"/>
                      <a:pt x="52628" y="25713"/>
                    </a:cubicBezTo>
                    <a:cubicBezTo>
                      <a:pt x="54295" y="24535"/>
                      <a:pt x="57973" y="22811"/>
                      <a:pt x="60386" y="22955"/>
                    </a:cubicBezTo>
                    <a:cubicBezTo>
                      <a:pt x="62800" y="23099"/>
                      <a:pt x="66190" y="25225"/>
                      <a:pt x="67109" y="26575"/>
                    </a:cubicBezTo>
                    <a:cubicBezTo>
                      <a:pt x="68028" y="27926"/>
                      <a:pt x="65902" y="29966"/>
                      <a:pt x="65902" y="31058"/>
                    </a:cubicBezTo>
                    <a:cubicBezTo>
                      <a:pt x="65902" y="32150"/>
                      <a:pt x="66477" y="32954"/>
                      <a:pt x="67109" y="33126"/>
                    </a:cubicBezTo>
                    <a:cubicBezTo>
                      <a:pt x="67741" y="33298"/>
                      <a:pt x="68891" y="32925"/>
                      <a:pt x="69695" y="32092"/>
                    </a:cubicBezTo>
                    <a:cubicBezTo>
                      <a:pt x="70500" y="31259"/>
                      <a:pt x="70930" y="28932"/>
                      <a:pt x="71936" y="28127"/>
                    </a:cubicBezTo>
                    <a:cubicBezTo>
                      <a:pt x="72942" y="27323"/>
                      <a:pt x="74551" y="25972"/>
                      <a:pt x="75729" y="27265"/>
                    </a:cubicBezTo>
                    <a:cubicBezTo>
                      <a:pt x="76907" y="28558"/>
                      <a:pt x="78948" y="33069"/>
                      <a:pt x="79005" y="35885"/>
                    </a:cubicBezTo>
                    <a:cubicBezTo>
                      <a:pt x="79063" y="38701"/>
                      <a:pt x="77281" y="42609"/>
                      <a:pt x="76074" y="44160"/>
                    </a:cubicBezTo>
                    <a:cubicBezTo>
                      <a:pt x="74867" y="45712"/>
                      <a:pt x="72741" y="45654"/>
                      <a:pt x="71764" y="45194"/>
                    </a:cubicBezTo>
                    <a:cubicBezTo>
                      <a:pt x="70787" y="44734"/>
                      <a:pt x="70844" y="42091"/>
                      <a:pt x="70212" y="41401"/>
                    </a:cubicBezTo>
                    <a:cubicBezTo>
                      <a:pt x="69580" y="40712"/>
                      <a:pt x="68603" y="40798"/>
                      <a:pt x="67971" y="41057"/>
                    </a:cubicBezTo>
                    <a:cubicBezTo>
                      <a:pt x="67339" y="41316"/>
                      <a:pt x="66679" y="41890"/>
                      <a:pt x="66420" y="42953"/>
                    </a:cubicBezTo>
                    <a:cubicBezTo>
                      <a:pt x="66162" y="44016"/>
                      <a:pt x="66966" y="46113"/>
                      <a:pt x="66420" y="47435"/>
                    </a:cubicBezTo>
                    <a:cubicBezTo>
                      <a:pt x="65874" y="48757"/>
                      <a:pt x="64667" y="50251"/>
                      <a:pt x="63144" y="50883"/>
                    </a:cubicBezTo>
                    <a:cubicBezTo>
                      <a:pt x="61621" y="51515"/>
                      <a:pt x="58835" y="51716"/>
                      <a:pt x="57283" y="51228"/>
                    </a:cubicBezTo>
                    <a:cubicBezTo>
                      <a:pt x="55732" y="50740"/>
                      <a:pt x="54324" y="49505"/>
                      <a:pt x="53835" y="47953"/>
                    </a:cubicBezTo>
                    <a:cubicBezTo>
                      <a:pt x="53347" y="46402"/>
                      <a:pt x="54611" y="43298"/>
                      <a:pt x="54352" y="41919"/>
                    </a:cubicBezTo>
                    <a:cubicBezTo>
                      <a:pt x="54093" y="40540"/>
                      <a:pt x="53059" y="39735"/>
                      <a:pt x="52283" y="39677"/>
                    </a:cubicBezTo>
                    <a:cubicBezTo>
                      <a:pt x="51507" y="39620"/>
                      <a:pt x="50243" y="40367"/>
                      <a:pt x="49697" y="41574"/>
                    </a:cubicBezTo>
                    <a:cubicBezTo>
                      <a:pt x="49151" y="42781"/>
                      <a:pt x="49783" y="45539"/>
                      <a:pt x="49007" y="46918"/>
                    </a:cubicBezTo>
                    <a:cubicBezTo>
                      <a:pt x="48231" y="48297"/>
                      <a:pt x="47628" y="49849"/>
                      <a:pt x="45042" y="49849"/>
                    </a:cubicBezTo>
                    <a:cubicBezTo>
                      <a:pt x="42456" y="49849"/>
                      <a:pt x="35791" y="48154"/>
                      <a:pt x="33492" y="46918"/>
                    </a:cubicBezTo>
                    <a:cubicBezTo>
                      <a:pt x="31193" y="45683"/>
                      <a:pt x="31365" y="43787"/>
                      <a:pt x="31250" y="42436"/>
                    </a:cubicBezTo>
                    <a:cubicBezTo>
                      <a:pt x="31135" y="41086"/>
                      <a:pt x="32687" y="39821"/>
                      <a:pt x="32802" y="38815"/>
                    </a:cubicBezTo>
                    <a:cubicBezTo>
                      <a:pt x="32917" y="37809"/>
                      <a:pt x="32515" y="36747"/>
                      <a:pt x="31940" y="36402"/>
                    </a:cubicBezTo>
                    <a:cubicBezTo>
                      <a:pt x="31365" y="36057"/>
                      <a:pt x="30245" y="36000"/>
                      <a:pt x="29354" y="36747"/>
                    </a:cubicBezTo>
                    <a:cubicBezTo>
                      <a:pt x="28463" y="37494"/>
                      <a:pt x="27889" y="40195"/>
                      <a:pt x="26596" y="40884"/>
                    </a:cubicBezTo>
                    <a:cubicBezTo>
                      <a:pt x="25303" y="41574"/>
                      <a:pt x="23550" y="41631"/>
                      <a:pt x="21596" y="40884"/>
                    </a:cubicBezTo>
                    <a:cubicBezTo>
                      <a:pt x="19642" y="40137"/>
                      <a:pt x="16224" y="38040"/>
                      <a:pt x="14873" y="36402"/>
                    </a:cubicBezTo>
                    <a:cubicBezTo>
                      <a:pt x="13523" y="34764"/>
                      <a:pt x="13263" y="32696"/>
                      <a:pt x="13493" y="31058"/>
                    </a:cubicBezTo>
                    <a:cubicBezTo>
                      <a:pt x="13723" y="29420"/>
                      <a:pt x="15821" y="27753"/>
                      <a:pt x="16252" y="26575"/>
                    </a:cubicBezTo>
                    <a:cubicBezTo>
                      <a:pt x="16683" y="25397"/>
                      <a:pt x="16539" y="24420"/>
                      <a:pt x="16079" y="23989"/>
                    </a:cubicBezTo>
                    <a:cubicBezTo>
                      <a:pt x="15619" y="23558"/>
                      <a:pt x="14470" y="23501"/>
                      <a:pt x="13493" y="23989"/>
                    </a:cubicBezTo>
                    <a:cubicBezTo>
                      <a:pt x="12516" y="24478"/>
                      <a:pt x="11568" y="26345"/>
                      <a:pt x="10218" y="26920"/>
                    </a:cubicBezTo>
                    <a:cubicBezTo>
                      <a:pt x="8868" y="27495"/>
                      <a:pt x="6512" y="27782"/>
                      <a:pt x="5391" y="27437"/>
                    </a:cubicBezTo>
                    <a:cubicBezTo>
                      <a:pt x="4270" y="27092"/>
                      <a:pt x="3695" y="26029"/>
                      <a:pt x="3494" y="24851"/>
                    </a:cubicBezTo>
                    <a:cubicBezTo>
                      <a:pt x="3293" y="23673"/>
                      <a:pt x="3293" y="21490"/>
                      <a:pt x="4184" y="20369"/>
                    </a:cubicBezTo>
                    <a:cubicBezTo>
                      <a:pt x="5075" y="19249"/>
                      <a:pt x="8006" y="18933"/>
                      <a:pt x="8839" y="18128"/>
                    </a:cubicBezTo>
                    <a:cubicBezTo>
                      <a:pt x="9672" y="17324"/>
                      <a:pt x="9557" y="16146"/>
                      <a:pt x="9183" y="15542"/>
                    </a:cubicBezTo>
                    <a:cubicBezTo>
                      <a:pt x="8810" y="14939"/>
                      <a:pt x="7575" y="14536"/>
                      <a:pt x="6598" y="14507"/>
                    </a:cubicBezTo>
                    <a:cubicBezTo>
                      <a:pt x="5621" y="14478"/>
                      <a:pt x="4385" y="15972"/>
                      <a:pt x="3322" y="15369"/>
                    </a:cubicBezTo>
                    <a:cubicBezTo>
                      <a:pt x="2259" y="14766"/>
                      <a:pt x="-844" y="13329"/>
                      <a:pt x="219" y="10887"/>
                    </a:cubicBezTo>
                    <a:close/>
                  </a:path>
                </a:pathLst>
              </a:custGeom>
              <a:solidFill>
                <a:srgbClr val="F0F0F0"/>
              </a:solidFill>
              <a:ln cap="flat" cmpd="sng" w="9525">
                <a:solidFill>
                  <a:srgbClr val="660000"/>
                </a:solidFill>
                <a:prstDash val="solid"/>
                <a:round/>
                <a:headEnd len="med" w="med" type="none"/>
                <a:tailEnd len="med" w="med" type="none"/>
              </a:ln>
            </p:spPr>
            <p:txBody>
              <a:bodyPr/>
              <a:p/>
            </p:txBody>
          </p:sp>
        </p:grpSp>
        <p:grpSp>
          <p:nvGrpSpPr>
            <p:cNvPr id="1527" name="Google Shape;1527;p87"/>
            <p:cNvGrpSpPr/>
            <p:nvPr/>
          </p:nvGrpSpPr>
          <p:grpSpPr>
            <a:xfrm rot="-7075424">
              <a:off x="6529541" y="1394979"/>
              <a:ext cx="489726" cy="591997"/>
              <a:chOff x="3491884" y="4069739"/>
              <a:chExt cx="356666" cy="431748"/>
            </a:xfrm>
          </p:grpSpPr>
          <p:sp>
            <p:nvSpPr>
              <p:cNvPr id="1528" name="Google Shape;1528;p87"/>
              <p:cNvSpPr/>
              <p:nvPr/>
            </p:nvSpPr>
            <p:spPr>
              <a:xfrm rot="7620152">
                <a:off x="3788525" y="407492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29" name="Google Shape;1529;p87"/>
              <p:cNvSpPr/>
              <p:nvPr/>
            </p:nvSpPr>
            <p:spPr>
              <a:xfrm rot="7620152">
                <a:off x="3681736" y="4089387"/>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30" name="Google Shape;1530;p87"/>
              <p:cNvSpPr/>
              <p:nvPr/>
            </p:nvSpPr>
            <p:spPr>
              <a:xfrm rot="7620152">
                <a:off x="3817440" y="428850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31" name="Google Shape;1531;p87"/>
              <p:cNvSpPr/>
              <p:nvPr/>
            </p:nvSpPr>
            <p:spPr>
              <a:xfrm rot="7620152">
                <a:off x="3742359" y="4135552"/>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32" name="Google Shape;1532;p87"/>
              <p:cNvSpPr/>
              <p:nvPr/>
            </p:nvSpPr>
            <p:spPr>
              <a:xfrm rot="7620152">
                <a:off x="3650028" y="4256799"/>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33" name="Google Shape;1533;p87"/>
              <p:cNvSpPr/>
              <p:nvPr/>
            </p:nvSpPr>
            <p:spPr>
              <a:xfrm rot="7620152">
                <a:off x="3771275" y="434913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34" name="Google Shape;1534;p87"/>
              <p:cNvSpPr/>
              <p:nvPr/>
            </p:nvSpPr>
            <p:spPr>
              <a:xfrm rot="7620152">
                <a:off x="3664486" y="4363588"/>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35" name="Google Shape;1535;p87"/>
              <p:cNvSpPr/>
              <p:nvPr/>
            </p:nvSpPr>
            <p:spPr>
              <a:xfrm rot="7620152">
                <a:off x="3497074" y="4331880"/>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36" name="Google Shape;1536;p87"/>
              <p:cNvSpPr/>
              <p:nvPr/>
            </p:nvSpPr>
            <p:spPr>
              <a:xfrm rot="7620152">
                <a:off x="3678944" y="4470376"/>
                <a:ext cx="25920" cy="2592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537" name="Google Shape;1537;p87"/>
            <p:cNvGrpSpPr/>
            <p:nvPr/>
          </p:nvGrpSpPr>
          <p:grpSpPr>
            <a:xfrm rot="-1513042">
              <a:off x="5555735" y="2482053"/>
              <a:ext cx="557704" cy="349333"/>
              <a:chOff x="2824575" y="3282450"/>
              <a:chExt cx="406800" cy="254400"/>
            </a:xfrm>
          </p:grpSpPr>
          <p:sp>
            <p:nvSpPr>
              <p:cNvPr id="1538" name="Google Shape;1538;p87"/>
              <p:cNvSpPr/>
              <p:nvPr/>
            </p:nvSpPr>
            <p:spPr>
              <a:xfrm>
                <a:off x="28245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39" name="Google Shape;1539;p87"/>
              <p:cNvSpPr/>
              <p:nvPr/>
            </p:nvSpPr>
            <p:spPr>
              <a:xfrm>
                <a:off x="2900775" y="35110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40" name="Google Shape;1540;p87"/>
              <p:cNvSpPr/>
              <p:nvPr/>
            </p:nvSpPr>
            <p:spPr>
              <a:xfrm>
                <a:off x="29769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41" name="Google Shape;1541;p87"/>
              <p:cNvSpPr/>
              <p:nvPr/>
            </p:nvSpPr>
            <p:spPr>
              <a:xfrm>
                <a:off x="29007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42" name="Google Shape;1542;p87"/>
              <p:cNvSpPr/>
              <p:nvPr/>
            </p:nvSpPr>
            <p:spPr>
              <a:xfrm>
                <a:off x="3053175" y="34348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43" name="Google Shape;1543;p87"/>
              <p:cNvSpPr/>
              <p:nvPr/>
            </p:nvSpPr>
            <p:spPr>
              <a:xfrm>
                <a:off x="30531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44" name="Google Shape;1544;p87"/>
              <p:cNvSpPr/>
              <p:nvPr/>
            </p:nvSpPr>
            <p:spPr>
              <a:xfrm>
                <a:off x="3129375" y="33586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45" name="Google Shape;1545;p87"/>
              <p:cNvSpPr/>
              <p:nvPr/>
            </p:nvSpPr>
            <p:spPr>
              <a:xfrm>
                <a:off x="3205575" y="35110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46" name="Google Shape;1546;p87"/>
              <p:cNvSpPr/>
              <p:nvPr/>
            </p:nvSpPr>
            <p:spPr>
              <a:xfrm>
                <a:off x="3205575" y="3282450"/>
                <a:ext cx="25800" cy="25800"/>
              </a:xfrm>
              <a:prstGeom prst="ellipse">
                <a:avLst/>
              </a:prstGeom>
              <a:solidFill>
                <a:srgbClr val="878787"/>
              </a:solidFill>
              <a:ln cap="flat" cmpd="sng" w="9525">
                <a:solidFill>
                  <a:srgbClr val="8787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grpSp>
        <p:nvGrpSpPr>
          <p:cNvPr id="1547" name="Google Shape;1547;p87"/>
          <p:cNvGrpSpPr/>
          <p:nvPr/>
        </p:nvGrpSpPr>
        <p:grpSpPr>
          <a:xfrm>
            <a:off x="1579674" y="786535"/>
            <a:ext cx="3948524" cy="2368933"/>
            <a:chOff x="1540950" y="862425"/>
            <a:chExt cx="4691900" cy="2727300"/>
          </a:xfrm>
        </p:grpSpPr>
        <p:sp>
          <p:nvSpPr>
            <p:cNvPr id="1548" name="Google Shape;1548;p87"/>
            <p:cNvSpPr/>
            <p:nvPr/>
          </p:nvSpPr>
          <p:spPr>
            <a:xfrm flipH="1">
              <a:off x="2355350" y="862425"/>
              <a:ext cx="3877500" cy="2727300"/>
            </a:xfrm>
            <a:prstGeom prst="rect">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49" name="Google Shape;1549;p87"/>
            <p:cNvSpPr/>
            <p:nvPr/>
          </p:nvSpPr>
          <p:spPr>
            <a:xfrm flipH="1">
              <a:off x="1540950" y="2142000"/>
              <a:ext cx="196500" cy="136800"/>
            </a:xfrm>
            <a:prstGeom prst="rect">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550" name="Google Shape;1550;p87"/>
            <p:cNvCxnSpPr/>
            <p:nvPr/>
          </p:nvCxnSpPr>
          <p:spPr>
            <a:xfrm flipH="1" rot="10800000">
              <a:off x="1738650" y="869325"/>
              <a:ext cx="630300" cy="1275000"/>
            </a:xfrm>
            <a:prstGeom prst="straightConnector1">
              <a:avLst/>
            </a:prstGeom>
            <a:noFill/>
            <a:ln cap="flat" cmpd="sng" w="19050">
              <a:solidFill>
                <a:schemeClr val="accent5"/>
              </a:solidFill>
              <a:prstDash val="dash"/>
              <a:round/>
              <a:headEnd len="med" w="med" type="none"/>
              <a:tailEnd len="med" w="med" type="none"/>
            </a:ln>
          </p:spPr>
        </p:cxnSp>
        <p:cxnSp>
          <p:nvCxnSpPr>
            <p:cNvPr id="1551" name="Google Shape;1551;p87"/>
            <p:cNvCxnSpPr/>
            <p:nvPr/>
          </p:nvCxnSpPr>
          <p:spPr>
            <a:xfrm>
              <a:off x="1745900" y="2281975"/>
              <a:ext cx="615900" cy="1304100"/>
            </a:xfrm>
            <a:prstGeom prst="straightConnector1">
              <a:avLst/>
            </a:prstGeom>
            <a:noFill/>
            <a:ln cap="flat" cmpd="sng" w="19050">
              <a:solidFill>
                <a:schemeClr val="accent5"/>
              </a:solidFill>
              <a:prstDash val="dash"/>
              <a:round/>
              <a:headEnd len="med" w="med" type="none"/>
              <a:tailEnd len="med" w="med" type="none"/>
            </a:ln>
          </p:spPr>
        </p:cxnSp>
      </p:grpSp>
      <p:sp>
        <p:nvSpPr>
          <p:cNvPr id="1552" name="Google Shape;1552;p87"/>
          <p:cNvSpPr txBox="1"/>
          <p:nvPr/>
        </p:nvSpPr>
        <p:spPr>
          <a:xfrm>
            <a:off x="470817" y="2634177"/>
            <a:ext cx="1461564" cy="200125"/>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unug xayawaan (animal cell)</a:t>
            </a:r>
            <a:r>
              <a:rPr lang="en-GB" sz="1100">
                <a:latin typeface="Lexend"/>
                <a:ea typeface="Lexend"/>
                <a:cs typeface="Lexend"/>
                <a:sym typeface="Lexend"/>
              </a:rPr>
              <a:t/>
            </a:r>
            <a:endParaRPr sz="1800">
              <a:latin typeface="Lexend"/>
              <a:ea typeface="Lexend"/>
              <a:cs typeface="Lexend"/>
              <a:sym typeface="Lexend"/>
            </a:endParaRPr>
          </a:p>
        </p:txBody>
      </p:sp>
      <p:sp>
        <p:nvSpPr>
          <p:cNvPr id="1553" name="Google Shape;1553;p87"/>
          <p:cNvSpPr/>
          <p:nvPr/>
        </p:nvSpPr>
        <p:spPr>
          <a:xfrm>
            <a:off x="4160653" y="1409734"/>
            <a:ext cx="178011" cy="178237"/>
          </a:xfrm>
          <a:prstGeom prst="ellipse">
            <a:avLst/>
          </a:prstGeom>
          <a:gradFill>
            <a:gsLst>
              <a:gs pos="0">
                <a:srgbClr val="DB0000"/>
              </a:gs>
              <a:gs pos="100000">
                <a:srgbClr val="540303"/>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54" name="Google Shape;1554;p87"/>
          <p:cNvSpPr/>
          <p:nvPr/>
        </p:nvSpPr>
        <p:spPr>
          <a:xfrm>
            <a:off x="4854284" y="902688"/>
            <a:ext cx="178011" cy="178237"/>
          </a:xfrm>
          <a:prstGeom prst="ellipse">
            <a:avLst/>
          </a:prstGeom>
          <a:gradFill>
            <a:gsLst>
              <a:gs pos="0">
                <a:srgbClr val="DB0000"/>
              </a:gs>
              <a:gs pos="100000">
                <a:srgbClr val="540303"/>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55" name="Google Shape;1555;p87"/>
          <p:cNvSpPr/>
          <p:nvPr/>
        </p:nvSpPr>
        <p:spPr>
          <a:xfrm>
            <a:off x="4369742" y="952589"/>
            <a:ext cx="178011" cy="178237"/>
          </a:xfrm>
          <a:prstGeom prst="ellipse">
            <a:avLst/>
          </a:prstGeom>
          <a:gradFill>
            <a:gsLst>
              <a:gs pos="0">
                <a:srgbClr val="DB0000"/>
              </a:gs>
              <a:gs pos="100000">
                <a:srgbClr val="540303"/>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56" name="Google Shape;1556;p87"/>
          <p:cNvSpPr/>
          <p:nvPr/>
        </p:nvSpPr>
        <p:spPr>
          <a:xfrm>
            <a:off x="4914597" y="2229486"/>
            <a:ext cx="178011" cy="178237"/>
          </a:xfrm>
          <a:prstGeom prst="ellipse">
            <a:avLst/>
          </a:prstGeom>
          <a:gradFill>
            <a:gsLst>
              <a:gs pos="0">
                <a:srgbClr val="DB0000"/>
              </a:gs>
              <a:gs pos="100000">
                <a:srgbClr val="540303"/>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57" name="Google Shape;1557;p87"/>
          <p:cNvSpPr/>
          <p:nvPr/>
        </p:nvSpPr>
        <p:spPr>
          <a:xfrm>
            <a:off x="4594143" y="1192366"/>
            <a:ext cx="178011" cy="178237"/>
          </a:xfrm>
          <a:prstGeom prst="ellipse">
            <a:avLst/>
          </a:prstGeom>
          <a:gradFill>
            <a:gsLst>
              <a:gs pos="0">
                <a:srgbClr val="DB0000"/>
              </a:gs>
              <a:gs pos="100000">
                <a:srgbClr val="540303"/>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58" name="Google Shape;1558;p87"/>
          <p:cNvSpPr/>
          <p:nvPr/>
        </p:nvSpPr>
        <p:spPr>
          <a:xfrm>
            <a:off x="4026386" y="1801559"/>
            <a:ext cx="178011" cy="178237"/>
          </a:xfrm>
          <a:prstGeom prst="ellipse">
            <a:avLst/>
          </a:prstGeom>
          <a:gradFill>
            <a:gsLst>
              <a:gs pos="0">
                <a:srgbClr val="DB0000"/>
              </a:gs>
              <a:gs pos="100000">
                <a:srgbClr val="540303"/>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59" name="Google Shape;1559;p87"/>
          <p:cNvSpPr/>
          <p:nvPr/>
        </p:nvSpPr>
        <p:spPr>
          <a:xfrm>
            <a:off x="4594143" y="1623322"/>
            <a:ext cx="178011" cy="178237"/>
          </a:xfrm>
          <a:prstGeom prst="ellipse">
            <a:avLst/>
          </a:prstGeom>
          <a:gradFill>
            <a:gsLst>
              <a:gs pos="0">
                <a:srgbClr val="DB0000"/>
              </a:gs>
              <a:gs pos="100000">
                <a:srgbClr val="540303"/>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0" name="Google Shape;1560;p87"/>
          <p:cNvSpPr/>
          <p:nvPr/>
        </p:nvSpPr>
        <p:spPr>
          <a:xfrm>
            <a:off x="5128284" y="1192366"/>
            <a:ext cx="178011" cy="178237"/>
          </a:xfrm>
          <a:prstGeom prst="ellipse">
            <a:avLst/>
          </a:prstGeom>
          <a:gradFill>
            <a:gsLst>
              <a:gs pos="0">
                <a:srgbClr val="DB0000"/>
              </a:gs>
              <a:gs pos="100000">
                <a:srgbClr val="540303"/>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1" name="Google Shape;1561;p87"/>
          <p:cNvSpPr/>
          <p:nvPr/>
        </p:nvSpPr>
        <p:spPr>
          <a:xfrm>
            <a:off x="4026386" y="2407733"/>
            <a:ext cx="178011" cy="178237"/>
          </a:xfrm>
          <a:prstGeom prst="ellipse">
            <a:avLst/>
          </a:prstGeom>
          <a:gradFill>
            <a:gsLst>
              <a:gs pos="0">
                <a:srgbClr val="DB0000"/>
              </a:gs>
              <a:gs pos="100000">
                <a:srgbClr val="540303"/>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2" name="Google Shape;1562;p87"/>
          <p:cNvSpPr/>
          <p:nvPr/>
        </p:nvSpPr>
        <p:spPr>
          <a:xfrm>
            <a:off x="4338664" y="2105916"/>
            <a:ext cx="178011" cy="178237"/>
          </a:xfrm>
          <a:prstGeom prst="ellipse">
            <a:avLst/>
          </a:prstGeom>
          <a:gradFill>
            <a:gsLst>
              <a:gs pos="0">
                <a:srgbClr val="DB0000"/>
              </a:gs>
              <a:gs pos="100000">
                <a:srgbClr val="540303"/>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3" name="Google Shape;1563;p87"/>
          <p:cNvSpPr/>
          <p:nvPr/>
        </p:nvSpPr>
        <p:spPr>
          <a:xfrm>
            <a:off x="4276681" y="2917884"/>
            <a:ext cx="178011" cy="178237"/>
          </a:xfrm>
          <a:prstGeom prst="ellipse">
            <a:avLst/>
          </a:prstGeom>
          <a:gradFill>
            <a:gsLst>
              <a:gs pos="0">
                <a:srgbClr val="DB0000"/>
              </a:gs>
              <a:gs pos="100000">
                <a:srgbClr val="540303"/>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4" name="Google Shape;1564;p87"/>
          <p:cNvSpPr/>
          <p:nvPr/>
        </p:nvSpPr>
        <p:spPr>
          <a:xfrm>
            <a:off x="4547753" y="2814824"/>
            <a:ext cx="178011" cy="178237"/>
          </a:xfrm>
          <a:prstGeom prst="ellipse">
            <a:avLst/>
          </a:prstGeom>
          <a:gradFill>
            <a:gsLst>
              <a:gs pos="0">
                <a:srgbClr val="DB0000"/>
              </a:gs>
              <a:gs pos="100000">
                <a:srgbClr val="540303"/>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5" name="Google Shape;1565;p87"/>
          <p:cNvSpPr/>
          <p:nvPr/>
        </p:nvSpPr>
        <p:spPr>
          <a:xfrm>
            <a:off x="4034432" y="902688"/>
            <a:ext cx="178011" cy="178237"/>
          </a:xfrm>
          <a:prstGeom prst="ellipse">
            <a:avLst/>
          </a:prstGeom>
          <a:gradFill>
            <a:gsLst>
              <a:gs pos="0">
                <a:srgbClr val="DB0000"/>
              </a:gs>
              <a:gs pos="100000">
                <a:srgbClr val="540303"/>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6" name="Google Shape;1566;p87"/>
          <p:cNvSpPr/>
          <p:nvPr/>
        </p:nvSpPr>
        <p:spPr>
          <a:xfrm>
            <a:off x="5032295" y="1926464"/>
            <a:ext cx="178011" cy="178237"/>
          </a:xfrm>
          <a:prstGeom prst="ellipse">
            <a:avLst/>
          </a:prstGeom>
          <a:gradFill>
            <a:gsLst>
              <a:gs pos="0">
                <a:srgbClr val="DB0000"/>
              </a:gs>
              <a:gs pos="100000">
                <a:srgbClr val="540303"/>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7" name="Google Shape;1567;p87"/>
          <p:cNvSpPr/>
          <p:nvPr/>
        </p:nvSpPr>
        <p:spPr>
          <a:xfrm>
            <a:off x="4676273" y="2448840"/>
            <a:ext cx="178011" cy="178237"/>
          </a:xfrm>
          <a:prstGeom prst="ellipse">
            <a:avLst/>
          </a:prstGeom>
          <a:gradFill>
            <a:gsLst>
              <a:gs pos="0">
                <a:srgbClr val="DB0000"/>
              </a:gs>
              <a:gs pos="100000">
                <a:srgbClr val="540303"/>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8" name="Google Shape;1568;p87"/>
          <p:cNvSpPr/>
          <p:nvPr/>
        </p:nvSpPr>
        <p:spPr>
          <a:xfrm>
            <a:off x="5128284" y="2828765"/>
            <a:ext cx="178011" cy="178237"/>
          </a:xfrm>
          <a:prstGeom prst="ellipse">
            <a:avLst/>
          </a:prstGeom>
          <a:gradFill>
            <a:gsLst>
              <a:gs pos="0">
                <a:srgbClr val="DB0000"/>
              </a:gs>
              <a:gs pos="100000">
                <a:srgbClr val="540303"/>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9" name="Google Shape;1569;p87"/>
          <p:cNvSpPr/>
          <p:nvPr/>
        </p:nvSpPr>
        <p:spPr>
          <a:xfrm>
            <a:off x="5210306" y="2599346"/>
            <a:ext cx="178011" cy="178237"/>
          </a:xfrm>
          <a:prstGeom prst="ellipse">
            <a:avLst/>
          </a:prstGeom>
          <a:gradFill>
            <a:gsLst>
              <a:gs pos="0">
                <a:srgbClr val="DB0000"/>
              </a:gs>
              <a:gs pos="100000">
                <a:srgbClr val="540303"/>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70" name="Google Shape;1570;p87"/>
          <p:cNvSpPr/>
          <p:nvPr/>
        </p:nvSpPr>
        <p:spPr>
          <a:xfrm>
            <a:off x="5251675" y="1528797"/>
            <a:ext cx="178011" cy="178237"/>
          </a:xfrm>
          <a:prstGeom prst="ellipse">
            <a:avLst/>
          </a:prstGeom>
          <a:gradFill>
            <a:gsLst>
              <a:gs pos="0">
                <a:srgbClr val="DB0000"/>
              </a:gs>
              <a:gs pos="100000">
                <a:srgbClr val="540303"/>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71" name="Google Shape;1571;p87"/>
          <p:cNvSpPr/>
          <p:nvPr/>
        </p:nvSpPr>
        <p:spPr>
          <a:xfrm>
            <a:off x="3425078" y="2924181"/>
            <a:ext cx="178011" cy="178237"/>
          </a:xfrm>
          <a:prstGeom prst="ellipse">
            <a:avLst/>
          </a:prstGeom>
          <a:gradFill>
            <a:gsLst>
              <a:gs pos="0">
                <a:srgbClr val="DB0000"/>
              </a:gs>
              <a:gs pos="100000">
                <a:srgbClr val="540303"/>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72" name="Google Shape;1572;p87"/>
          <p:cNvSpPr/>
          <p:nvPr/>
        </p:nvSpPr>
        <p:spPr>
          <a:xfrm>
            <a:off x="2624506" y="2105916"/>
            <a:ext cx="178011" cy="178237"/>
          </a:xfrm>
          <a:prstGeom prst="ellipse">
            <a:avLst/>
          </a:prstGeom>
          <a:gradFill>
            <a:gsLst>
              <a:gs pos="0">
                <a:srgbClr val="DB0000"/>
              </a:gs>
              <a:gs pos="100000">
                <a:srgbClr val="540303"/>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73" name="Google Shape;1573;p87"/>
          <p:cNvSpPr/>
          <p:nvPr/>
        </p:nvSpPr>
        <p:spPr>
          <a:xfrm>
            <a:off x="2901260" y="978799"/>
            <a:ext cx="178011" cy="178237"/>
          </a:xfrm>
          <a:prstGeom prst="ellipse">
            <a:avLst/>
          </a:prstGeom>
          <a:gradFill>
            <a:gsLst>
              <a:gs pos="0">
                <a:srgbClr val="DB0000"/>
              </a:gs>
              <a:gs pos="100000">
                <a:srgbClr val="540303"/>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574" name="Google Shape;1574;p87"/>
          <p:cNvCxnSpPr/>
          <p:nvPr/>
        </p:nvCxnSpPr>
        <p:spPr>
          <a:xfrm flipH="1" rot="10800000">
            <a:off x="3630231" y="2941640"/>
            <a:ext cx="578276" cy="62800"/>
          </a:xfrm>
          <a:prstGeom prst="straightConnector1">
            <a:avLst/>
          </a:prstGeom>
          <a:noFill/>
          <a:ln cap="flat" cmpd="sng" w="38100">
            <a:solidFill>
              <a:schemeClr val="accent5"/>
            </a:solidFill>
            <a:prstDash val="solid"/>
            <a:round/>
            <a:headEnd len="med" w="med" type="none"/>
            <a:tailEnd len="med" w="med" type="triangle"/>
          </a:ln>
        </p:spPr>
      </p:cxnSp>
      <p:grpSp>
        <p:nvGrpSpPr>
          <p:cNvPr id="1575" name="Google Shape;1575;p87"/>
          <p:cNvGrpSpPr/>
          <p:nvPr/>
        </p:nvGrpSpPr>
        <p:grpSpPr>
          <a:xfrm>
            <a:off x="3498339" y="1041708"/>
            <a:ext cx="643208" cy="1528475"/>
            <a:chOff x="3498339" y="1041708"/>
            <a:chExt cx="643208" cy="1528475"/>
          </a:xfrm>
        </p:grpSpPr>
        <p:cxnSp>
          <p:nvCxnSpPr>
            <p:cNvPr id="1576" name="Google Shape;1576;p87"/>
            <p:cNvCxnSpPr/>
            <p:nvPr/>
          </p:nvCxnSpPr>
          <p:spPr>
            <a:xfrm flipH="1">
              <a:off x="3520330" y="1541609"/>
              <a:ext cx="621217" cy="185533"/>
            </a:xfrm>
            <a:prstGeom prst="straightConnector1">
              <a:avLst/>
            </a:prstGeom>
            <a:noFill/>
            <a:ln cap="flat" cmpd="sng" w="38100">
              <a:solidFill>
                <a:schemeClr val="accent5"/>
              </a:solidFill>
              <a:prstDash val="solid"/>
              <a:round/>
              <a:headEnd len="med" w="med" type="none"/>
              <a:tailEnd len="med" w="med" type="triangle"/>
            </a:ln>
          </p:spPr>
        </p:cxnSp>
        <p:cxnSp>
          <p:nvCxnSpPr>
            <p:cNvPr id="1577" name="Google Shape;1577;p87"/>
            <p:cNvCxnSpPr/>
            <p:nvPr/>
          </p:nvCxnSpPr>
          <p:spPr>
            <a:xfrm flipH="1">
              <a:off x="3542191" y="1974671"/>
              <a:ext cx="504104" cy="306181"/>
            </a:xfrm>
            <a:prstGeom prst="straightConnector1">
              <a:avLst/>
            </a:prstGeom>
            <a:noFill/>
            <a:ln cap="flat" cmpd="sng" w="38100">
              <a:solidFill>
                <a:schemeClr val="accent5"/>
              </a:solidFill>
              <a:prstDash val="solid"/>
              <a:round/>
              <a:headEnd len="med" w="med" type="none"/>
              <a:tailEnd len="med" w="med" type="triangle"/>
            </a:ln>
          </p:spPr>
        </p:cxnSp>
        <p:cxnSp>
          <p:nvCxnSpPr>
            <p:cNvPr id="1578" name="Google Shape;1578;p87"/>
            <p:cNvCxnSpPr/>
            <p:nvPr/>
          </p:nvCxnSpPr>
          <p:spPr>
            <a:xfrm flipH="1">
              <a:off x="3520330" y="1041708"/>
              <a:ext cx="504104" cy="306182"/>
            </a:xfrm>
            <a:prstGeom prst="straightConnector1">
              <a:avLst/>
            </a:prstGeom>
            <a:noFill/>
            <a:ln cap="flat" cmpd="sng" w="38100">
              <a:solidFill>
                <a:schemeClr val="accent5"/>
              </a:solidFill>
              <a:prstDash val="solid"/>
              <a:round/>
              <a:headEnd len="med" w="med" type="none"/>
              <a:tailEnd len="med" w="med" type="triangle"/>
            </a:ln>
          </p:spPr>
        </p:cxnSp>
        <p:cxnSp>
          <p:nvCxnSpPr>
            <p:cNvPr id="1579" name="Google Shape;1579;p87"/>
            <p:cNvCxnSpPr/>
            <p:nvPr/>
          </p:nvCxnSpPr>
          <p:spPr>
            <a:xfrm flipH="1">
              <a:off x="3498339" y="2503475"/>
              <a:ext cx="491612" cy="66708"/>
            </a:xfrm>
            <a:prstGeom prst="straightConnector1">
              <a:avLst/>
            </a:prstGeom>
            <a:noFill/>
            <a:ln cap="flat" cmpd="sng" w="38100">
              <a:solidFill>
                <a:schemeClr val="accent5"/>
              </a:solidFill>
              <a:prstDash val="solid"/>
              <a:round/>
              <a:headEnd len="med" w="med" type="none"/>
              <a:tailEnd len="med" w="med" type="triangle"/>
            </a:ln>
          </p:spPr>
        </p:cxnSp>
      </p:grpSp>
      <p:sp>
        <p:nvSpPr>
          <p:cNvPr id="1580" name="Google Shape;1580;p87"/>
          <p:cNvSpPr/>
          <p:nvPr/>
        </p:nvSpPr>
        <p:spPr>
          <a:xfrm>
            <a:off x="3855586" y="794873"/>
            <a:ext cx="64802" cy="261362"/>
          </a:xfrm>
          <a:prstGeom prst="rect">
            <a:avLst/>
          </a:prstGeom>
          <a:solidFill>
            <a:srgbClr val="BF9000"/>
          </a:solidFill>
          <a:ln cap="flat" cmpd="sng" w="9525">
            <a:solidFill>
              <a:srgbClr val="BF9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81" name="Google Shape;1581;p87"/>
          <p:cNvSpPr/>
          <p:nvPr/>
        </p:nvSpPr>
        <p:spPr>
          <a:xfrm>
            <a:off x="3853439" y="1256643"/>
            <a:ext cx="64802" cy="261362"/>
          </a:xfrm>
          <a:prstGeom prst="rect">
            <a:avLst/>
          </a:prstGeom>
          <a:solidFill>
            <a:srgbClr val="BF9000"/>
          </a:solidFill>
          <a:ln cap="flat" cmpd="sng" w="9525">
            <a:solidFill>
              <a:srgbClr val="BF9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82" name="Google Shape;1582;p87"/>
          <p:cNvSpPr/>
          <p:nvPr/>
        </p:nvSpPr>
        <p:spPr>
          <a:xfrm>
            <a:off x="3852810" y="1719954"/>
            <a:ext cx="64802" cy="261362"/>
          </a:xfrm>
          <a:prstGeom prst="rect">
            <a:avLst/>
          </a:prstGeom>
          <a:solidFill>
            <a:srgbClr val="BF9000"/>
          </a:solidFill>
          <a:ln cap="flat" cmpd="sng" w="9525">
            <a:solidFill>
              <a:srgbClr val="BF9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83" name="Google Shape;1583;p87"/>
          <p:cNvSpPr/>
          <p:nvPr/>
        </p:nvSpPr>
        <p:spPr>
          <a:xfrm>
            <a:off x="3852203" y="2183265"/>
            <a:ext cx="64802" cy="261362"/>
          </a:xfrm>
          <a:prstGeom prst="rect">
            <a:avLst/>
          </a:prstGeom>
          <a:solidFill>
            <a:srgbClr val="BF9000"/>
          </a:solidFill>
          <a:ln cap="flat" cmpd="sng" w="9525">
            <a:solidFill>
              <a:srgbClr val="BF9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84" name="Google Shape;1584;p87"/>
          <p:cNvSpPr/>
          <p:nvPr/>
        </p:nvSpPr>
        <p:spPr>
          <a:xfrm>
            <a:off x="3851595" y="2646577"/>
            <a:ext cx="64802" cy="261362"/>
          </a:xfrm>
          <a:prstGeom prst="rect">
            <a:avLst/>
          </a:prstGeom>
          <a:solidFill>
            <a:srgbClr val="BF9000"/>
          </a:solidFill>
          <a:ln cap="flat" cmpd="sng" w="9525">
            <a:solidFill>
              <a:srgbClr val="BF9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85" name="Google Shape;1585;p87"/>
          <p:cNvSpPr/>
          <p:nvPr/>
        </p:nvSpPr>
        <p:spPr>
          <a:xfrm>
            <a:off x="3850533" y="3106652"/>
            <a:ext cx="64802" cy="40390"/>
          </a:xfrm>
          <a:prstGeom prst="rect">
            <a:avLst/>
          </a:prstGeom>
          <a:solidFill>
            <a:srgbClr val="BF9000"/>
          </a:solidFill>
          <a:ln cap="flat" cmpd="sng" w="9525">
            <a:solidFill>
              <a:srgbClr val="BF9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86" name="Google Shape;1586;p87"/>
          <p:cNvSpPr txBox="1"/>
          <p:nvPr/>
        </p:nvSpPr>
        <p:spPr>
          <a:xfrm>
            <a:off x="324000" y="3731100"/>
            <a:ext cx="9144000" cy="277200"/>
          </a:xfrm>
          <a:prstGeom prst="rect">
            <a:avLst/>
          </a:prstGeom>
          <a:noFill/>
          <a:ln>
            <a:noFill/>
          </a:ln>
        </p:spPr>
        <p:txBody>
          <a:bodyPr anchorCtr="0" anchor="t" bIns="0" lIns="0" spcFirstLastPara="1" rIns="0" wrap="square" tIns="0">
            <a:normAutofit/>
          </a:bodyPr>
          <a:lstStyle/>
          <a:p>
            <a:pPr indent="-211499" lvl="0" marL="457200" rtl="0" algn="l">
              <a:lnSpc>
                <a:spcPct val="115000"/>
              </a:lnSpc>
              <a:spcBef>
                <a:spcPts val="0"/>
              </a:spcBef>
              <a:spcAft>
                <a:spcPts val="0"/>
              </a:spcAft>
              <a:buSzPts val="1800"/>
              <a:buFont typeface="Lexend"/>
              <a:buChar char="●"/>
            </a:pPr>
            <a:r>
              <a:rPr lang="en-GB" sz="1100">
                <a:latin typeface="Lexend"/>
                <a:ea typeface="Lexend"/>
                <a:cs typeface="Lexend"/>
                <a:sym typeface="Lexend"/>
              </a:rPr>
              <a:t>Qaybo yar ayaa ku faafa daloollada laga bilaabo xaddiga hoose ilaa xaddiga sare.</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587" name="Google Shape;1587;p87"/>
          <p:cNvSpPr txBox="1"/>
          <p:nvPr/>
        </p:nvSpPr>
        <p:spPr>
          <a:xfrm>
            <a:off x="324000" y="4112100"/>
            <a:ext cx="8628600" cy="277200"/>
          </a:xfrm>
          <a:prstGeom prst="rect">
            <a:avLst/>
          </a:prstGeom>
          <a:noFill/>
          <a:ln>
            <a:noFill/>
          </a:ln>
        </p:spPr>
        <p:txBody>
          <a:bodyPr anchorCtr="0" anchor="t" bIns="0" lIns="0" spcFirstLastPara="1" rIns="0" wrap="square" tIns="0">
            <a:normAutofit/>
          </a:bodyPr>
          <a:lstStyle/>
          <a:p>
            <a:pPr indent="-211499" lvl="0" marL="457200" rtl="0" algn="l">
              <a:lnSpc>
                <a:spcPct val="115000"/>
              </a:lnSpc>
              <a:spcBef>
                <a:spcPts val="0"/>
              </a:spcBef>
              <a:spcAft>
                <a:spcPts val="0"/>
              </a:spcAft>
              <a:buSzPts val="1800"/>
              <a:buFont typeface="Lexend"/>
              <a:buChar char="●"/>
            </a:pPr>
            <a:r>
              <a:rPr lang="en-GB" sz="1100">
                <a:latin typeface="Lexend"/>
                <a:ea typeface="Lexend"/>
                <a:cs typeface="Lexend"/>
                <a:sym typeface="Lexend"/>
              </a:rPr>
              <a:t>Qaybo aad u badan ayaa ku faafa laga bilaabo xaddiga sare ilaa xaddiga hoose.</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1" name="Shape 1591"/>
        <p:cNvGrpSpPr/>
        <p:nvPr/>
      </p:nvGrpSpPr>
      <p:grpSpPr>
        <a:xfrm>
          <a:off x="0" y="0"/>
          <a:ext cx="0" cy="0"/>
          <a:chOff x="0" y="0"/>
          <a:chExt cx="0" cy="0"/>
        </a:xfrm>
      </p:grpSpPr>
      <p:sp>
        <p:nvSpPr>
          <p:cNvPr id="1592" name="Google Shape;1592;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Gudaha iyo dibadda unugga</a:t>
            </a:r>
            <a:endParaRPr/>
          </a:p>
        </p:txBody>
      </p:sp>
      <p:sp>
        <p:nvSpPr>
          <p:cNvPr id="1593" name="Google Shape;1593;p88"/>
          <p:cNvSpPr txBox="1"/>
          <p:nvPr>
            <p:ph idx="4294967295" type="title"/>
          </p:nvPr>
        </p:nvSpPr>
        <p:spPr>
          <a:xfrm>
            <a:off x="324000" y="748775"/>
            <a:ext cx="7152600" cy="595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b="0" lang="en-GB" sz="1100">
                <a:latin typeface="Lexend"/>
              </a:rPr>
              <a:t>Yaa si sax ah u qeexaya sida molecules oksijiin (oxygen molecules) ugu galaan unugga?</a:t>
            </a:r>
            <a:r>
              <a:rPr b="0" lang="en-GB" sz="1100">
                <a:latin typeface="Lexend"/>
              </a:rPr>
              <a:t/>
            </a:r>
            <a:r>
              <a:rPr b="0" lang="en-GB" sz="1100">
                <a:latin typeface="Lexend"/>
              </a:rPr>
              <a:t/>
            </a:r>
            <a:r>
              <a:rPr b="0" lang="en-GB" sz="1100">
                <a:latin typeface="Lexend"/>
              </a:rPr>
              <a:t/>
            </a:r>
            <a:endParaRPr b="0" sz="1800"/>
          </a:p>
        </p:txBody>
      </p:sp>
      <p:pic>
        <p:nvPicPr>
          <p:cNvPr id="1594" name="Google Shape;1594;p88"/>
          <p:cNvPicPr preferRelativeResize="0"/>
          <p:nvPr/>
        </p:nvPicPr>
        <p:blipFill>
          <a:blip r:embed="rId15">
            <a:alphaModFix/>
          </a:blip>
          <a:stretch>
            <a:fillRect/>
          </a:stretch>
        </p:blipFill>
        <p:spPr>
          <a:xfrm>
            <a:off x="7476474" y="1801162"/>
            <a:ext cx="899790" cy="870651"/>
          </a:xfrm>
          <a:prstGeom prst="rect">
            <a:avLst/>
          </a:prstGeom>
          <a:noFill/>
          <a:ln>
            <a:noFill/>
          </a:ln>
        </p:spPr>
      </p:pic>
      <p:pic>
        <p:nvPicPr>
          <p:cNvPr id="1595" name="Google Shape;1595;p88"/>
          <p:cNvPicPr preferRelativeResize="0"/>
          <p:nvPr/>
        </p:nvPicPr>
        <p:blipFill>
          <a:blip r:embed="rId16">
            <a:alphaModFix/>
          </a:blip>
          <a:stretch>
            <a:fillRect/>
          </a:stretch>
        </p:blipFill>
        <p:spPr>
          <a:xfrm flipH="1">
            <a:off x="354495" y="1851000"/>
            <a:ext cx="636602" cy="820817"/>
          </a:xfrm>
          <a:prstGeom prst="rect">
            <a:avLst/>
          </a:prstGeom>
          <a:noFill/>
          <a:ln>
            <a:noFill/>
          </a:ln>
        </p:spPr>
      </p:pic>
      <p:pic>
        <p:nvPicPr>
          <p:cNvPr id="1596" name="Google Shape;1596;p88"/>
          <p:cNvPicPr preferRelativeResize="0"/>
          <p:nvPr/>
        </p:nvPicPr>
        <p:blipFill>
          <a:blip r:embed="rId17">
            <a:alphaModFix/>
          </a:blip>
          <a:stretch>
            <a:fillRect/>
          </a:stretch>
        </p:blipFill>
        <p:spPr>
          <a:xfrm flipH="1">
            <a:off x="432302" y="3758621"/>
            <a:ext cx="587204" cy="723253"/>
          </a:xfrm>
          <a:prstGeom prst="rect">
            <a:avLst/>
          </a:prstGeom>
          <a:noFill/>
          <a:ln>
            <a:noFill/>
          </a:ln>
        </p:spPr>
      </p:pic>
      <p:pic>
        <p:nvPicPr>
          <p:cNvPr id="1597" name="Google Shape;1597;p88"/>
          <p:cNvPicPr preferRelativeResize="0"/>
          <p:nvPr/>
        </p:nvPicPr>
        <p:blipFill>
          <a:blip r:embed="rId16">
            <a:alphaModFix/>
          </a:blip>
          <a:stretch>
            <a:fillRect/>
          </a:stretch>
        </p:blipFill>
        <p:spPr>
          <a:xfrm flipH="1">
            <a:off x="7699250" y="3753130"/>
            <a:ext cx="587211" cy="734220"/>
          </a:xfrm>
          <a:prstGeom prst="rect">
            <a:avLst/>
          </a:prstGeom>
          <a:noFill/>
          <a:ln>
            <a:noFill/>
          </a:ln>
        </p:spPr>
      </p:pic>
      <p:sp>
        <p:nvSpPr>
          <p:cNvPr id="1598" name="Google Shape;1598;p88"/>
          <p:cNvSpPr txBox="1"/>
          <p:nvPr/>
        </p:nvSpPr>
        <p:spPr>
          <a:xfrm>
            <a:off x="7288888" y="4522498"/>
            <a:ext cx="1407900" cy="2772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Nuur</a:t>
            </a:r>
            <a:endParaRPr sz="1800">
              <a:latin typeface="Lexend"/>
              <a:ea typeface="Lexend"/>
              <a:cs typeface="Lexend"/>
              <a:sym typeface="Lexend"/>
            </a:endParaRPr>
          </a:p>
        </p:txBody>
      </p:sp>
      <p:sp>
        <p:nvSpPr>
          <p:cNvPr id="1599" name="Google Shape;1599;p88"/>
          <p:cNvSpPr txBox="1"/>
          <p:nvPr/>
        </p:nvSpPr>
        <p:spPr>
          <a:xfrm>
            <a:off x="7097769" y="2702885"/>
            <a:ext cx="1657200" cy="2772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Isra</a:t>
            </a:r>
            <a:endParaRPr sz="1800">
              <a:latin typeface="Lexend"/>
              <a:ea typeface="Lexend"/>
              <a:cs typeface="Lexend"/>
              <a:sym typeface="Lexend"/>
            </a:endParaRPr>
          </a:p>
        </p:txBody>
      </p:sp>
      <p:sp>
        <p:nvSpPr>
          <p:cNvPr id="1600" name="Google Shape;1600;p88"/>
          <p:cNvSpPr txBox="1"/>
          <p:nvPr/>
        </p:nvSpPr>
        <p:spPr>
          <a:xfrm>
            <a:off x="-66591" y="2702885"/>
            <a:ext cx="1657200" cy="2772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Cali</a:t>
            </a:r>
            <a:endParaRPr sz="1800">
              <a:latin typeface="Lexend"/>
              <a:ea typeface="Lexend"/>
              <a:cs typeface="Lexend"/>
              <a:sym typeface="Lexend"/>
            </a:endParaRPr>
          </a:p>
        </p:txBody>
      </p:sp>
      <p:sp>
        <p:nvSpPr>
          <p:cNvPr id="1601" name="Google Shape;1601;p88"/>
          <p:cNvSpPr txBox="1"/>
          <p:nvPr/>
        </p:nvSpPr>
        <p:spPr>
          <a:xfrm>
            <a:off x="-102697" y="4522498"/>
            <a:ext cx="1657200" cy="2772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Yacquub</a:t>
            </a:r>
            <a:endParaRPr sz="1800">
              <a:latin typeface="Lexend"/>
              <a:ea typeface="Lexend"/>
              <a:cs typeface="Lexend"/>
              <a:sym typeface="Lexend"/>
            </a:endParaRPr>
          </a:p>
        </p:txBody>
      </p:sp>
      <p:grpSp>
        <p:nvGrpSpPr>
          <p:cNvPr id="1602" name="Google Shape;1602;p88"/>
          <p:cNvGrpSpPr/>
          <p:nvPr/>
        </p:nvGrpSpPr>
        <p:grpSpPr>
          <a:xfrm>
            <a:off x="4382852" y="1188075"/>
            <a:ext cx="2959448" cy="1799999"/>
            <a:chOff x="4382852" y="1188075"/>
            <a:chExt cx="2959448" cy="1799999"/>
          </a:xfrm>
        </p:grpSpPr>
        <p:pic>
          <p:nvPicPr>
            <p:cNvPr id="1603" name="Google Shape;1603;p88"/>
            <p:cNvPicPr preferRelativeResize="0"/>
            <p:nvPr/>
          </p:nvPicPr>
          <p:blipFill>
            <a:blip r:embed="rId7">
              <a:alphaModFix/>
            </a:blip>
            <a:stretch>
              <a:fillRect/>
            </a:stretch>
          </p:blipFill>
          <p:spPr>
            <a:xfrm flipH="1">
              <a:off x="4382852" y="1188075"/>
              <a:ext cx="2959448" cy="1799999"/>
            </a:xfrm>
            <a:prstGeom prst="rect">
              <a:avLst/>
            </a:prstGeom>
            <a:noFill/>
            <a:ln>
              <a:noFill/>
            </a:ln>
          </p:spPr>
        </p:pic>
        <p:sp>
          <p:nvSpPr>
            <p:cNvPr id="1604" name="Google Shape;1604;p88"/>
            <p:cNvSpPr txBox="1"/>
            <p:nvPr/>
          </p:nvSpPr>
          <p:spPr>
            <a:xfrm>
              <a:off x="4617290" y="1382775"/>
              <a:ext cx="2541000" cy="11553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en-GB" sz="1100">
                  <a:latin typeface="Lexend"/>
                  <a:ea typeface="Lexend"/>
                  <a:cs typeface="Lexend"/>
                  <a:sym typeface="Lexend"/>
                </a:rPr>
                <a:t>Unuggu wuxuu u baahan yahay oksijiin (oxygen) si uu u noolaado, marka wuxuu go'aansadaa inuu ku faafiyo (diffuse) molecules-ka gudaha.</a:t>
              </a:r>
              <a:endParaRPr sz="1800">
                <a:solidFill>
                  <a:srgbClr val="000000"/>
                </a:solidFill>
                <a:latin typeface="Lexend"/>
                <a:ea typeface="Lexend"/>
                <a:cs typeface="Lexend"/>
                <a:sym typeface="Lexend"/>
              </a:endParaRPr>
            </a:p>
          </p:txBody>
        </p:sp>
      </p:grpSp>
      <p:grpSp>
        <p:nvGrpSpPr>
          <p:cNvPr id="1605" name="Google Shape;1605;p88"/>
          <p:cNvGrpSpPr/>
          <p:nvPr/>
        </p:nvGrpSpPr>
        <p:grpSpPr>
          <a:xfrm>
            <a:off x="4768049" y="3093082"/>
            <a:ext cx="2726649" cy="1727279"/>
            <a:chOff x="4768052" y="3093075"/>
            <a:chExt cx="2726649" cy="1799999"/>
          </a:xfrm>
        </p:grpSpPr>
        <p:pic>
          <p:nvPicPr>
            <p:cNvPr id="1606" name="Google Shape;1606;p88"/>
            <p:cNvPicPr preferRelativeResize="0"/>
            <p:nvPr/>
          </p:nvPicPr>
          <p:blipFill>
            <a:blip r:embed="rId7">
              <a:alphaModFix/>
            </a:blip>
            <a:stretch>
              <a:fillRect/>
            </a:stretch>
          </p:blipFill>
          <p:spPr>
            <a:xfrm flipH="1">
              <a:off x="4768052" y="3093075"/>
              <a:ext cx="2726649" cy="1799999"/>
            </a:xfrm>
            <a:prstGeom prst="rect">
              <a:avLst/>
            </a:prstGeom>
            <a:noFill/>
            <a:ln>
              <a:noFill/>
            </a:ln>
          </p:spPr>
        </p:pic>
        <p:sp>
          <p:nvSpPr>
            <p:cNvPr id="1607" name="Google Shape;1607;p88"/>
            <p:cNvSpPr txBox="1"/>
            <p:nvPr/>
          </p:nvSpPr>
          <p:spPr>
            <a:xfrm>
              <a:off x="4984050" y="3287775"/>
              <a:ext cx="2341200" cy="11553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en-GB" sz="1100">
                  <a:latin typeface="Lexend"/>
                  <a:ea typeface="Lexend"/>
                  <a:cs typeface="Lexend"/>
                  <a:sym typeface="Lexend"/>
                </a:rPr>
                <a:t>Molecules-ka oksijiinka (oxygen) waxaa lagu nuugaa unugga iyada oo loo marayo faafin (diffusion).</a:t>
              </a:r>
              <a:endParaRPr sz="1800">
                <a:solidFill>
                  <a:srgbClr val="000000"/>
                </a:solidFill>
                <a:latin typeface="Lexend"/>
                <a:ea typeface="Lexend"/>
                <a:cs typeface="Lexend"/>
                <a:sym typeface="Lexend"/>
              </a:endParaRPr>
            </a:p>
          </p:txBody>
        </p:sp>
      </p:grpSp>
      <p:grpSp>
        <p:nvGrpSpPr>
          <p:cNvPr id="1608" name="Google Shape;1608;p88"/>
          <p:cNvGrpSpPr/>
          <p:nvPr/>
        </p:nvGrpSpPr>
        <p:grpSpPr>
          <a:xfrm>
            <a:off x="1262852" y="1188075"/>
            <a:ext cx="2726649" cy="1799999"/>
            <a:chOff x="1262852" y="1188075"/>
            <a:chExt cx="2726649" cy="1799999"/>
          </a:xfrm>
        </p:grpSpPr>
        <p:pic>
          <p:nvPicPr>
            <p:cNvPr id="1609" name="Google Shape;1609;p88"/>
            <p:cNvPicPr preferRelativeResize="0"/>
            <p:nvPr/>
          </p:nvPicPr>
          <p:blipFill>
            <a:blip r:embed="rId7">
              <a:alphaModFix/>
            </a:blip>
            <a:stretch>
              <a:fillRect/>
            </a:stretch>
          </p:blipFill>
          <p:spPr>
            <a:xfrm>
              <a:off x="1262852" y="1188075"/>
              <a:ext cx="2726649" cy="1799999"/>
            </a:xfrm>
            <a:prstGeom prst="rect">
              <a:avLst/>
            </a:prstGeom>
            <a:noFill/>
            <a:ln>
              <a:noFill/>
            </a:ln>
          </p:spPr>
        </p:pic>
        <p:sp>
          <p:nvSpPr>
            <p:cNvPr id="1610" name="Google Shape;1610;p88"/>
            <p:cNvSpPr txBox="1"/>
            <p:nvPr/>
          </p:nvSpPr>
          <p:spPr>
            <a:xfrm>
              <a:off x="1478850" y="1382775"/>
              <a:ext cx="2341200" cy="11553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en-GB" sz="1100">
                  <a:latin typeface="Lexend"/>
                  <a:ea typeface="Lexend"/>
                  <a:cs typeface="Lexend"/>
                  <a:sym typeface="Lexend"/>
                </a:rPr>
                <a:t>Unuggu wuxuu neefsadaa molecules-ka oksijiinka (oxygen).</a:t>
              </a:r>
              <a:endParaRPr sz="1800">
                <a:solidFill>
                  <a:srgbClr val="000000"/>
                </a:solidFill>
                <a:latin typeface="Lexend"/>
                <a:ea typeface="Lexend"/>
                <a:cs typeface="Lexend"/>
                <a:sym typeface="Lexend"/>
              </a:endParaRPr>
            </a:p>
          </p:txBody>
        </p:sp>
      </p:grpSp>
      <p:grpSp>
        <p:nvGrpSpPr>
          <p:cNvPr id="1611" name="Google Shape;1611;p88"/>
          <p:cNvGrpSpPr/>
          <p:nvPr/>
        </p:nvGrpSpPr>
        <p:grpSpPr>
          <a:xfrm>
            <a:off x="1262850" y="3092996"/>
            <a:ext cx="3120001" cy="1727279"/>
            <a:chOff x="1262850" y="3093075"/>
            <a:chExt cx="3120001" cy="1799999"/>
          </a:xfrm>
        </p:grpSpPr>
        <p:pic>
          <p:nvPicPr>
            <p:cNvPr id="1612" name="Google Shape;1612;p88"/>
            <p:cNvPicPr preferRelativeResize="0"/>
            <p:nvPr/>
          </p:nvPicPr>
          <p:blipFill>
            <a:blip r:embed="rId7">
              <a:alphaModFix/>
            </a:blip>
            <a:stretch>
              <a:fillRect/>
            </a:stretch>
          </p:blipFill>
          <p:spPr>
            <a:xfrm>
              <a:off x="1262850" y="3093075"/>
              <a:ext cx="3120001" cy="1799999"/>
            </a:xfrm>
            <a:prstGeom prst="rect">
              <a:avLst/>
            </a:prstGeom>
            <a:noFill/>
            <a:ln>
              <a:noFill/>
            </a:ln>
          </p:spPr>
        </p:pic>
        <p:sp>
          <p:nvSpPr>
            <p:cNvPr id="1613" name="Google Shape;1613;p88"/>
            <p:cNvSpPr txBox="1"/>
            <p:nvPr/>
          </p:nvSpPr>
          <p:spPr>
            <a:xfrm>
              <a:off x="1354200" y="3287769"/>
              <a:ext cx="2959500" cy="11553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en-GB" sz="1100">
                  <a:latin typeface="Lexend"/>
                  <a:ea typeface="Lexend"/>
                  <a:cs typeface="Lexend"/>
                  <a:sym typeface="Lexend"/>
                </a:rPr>
                <a:t>Molecules-ka oksijiinka (oxygen) waxay ku faafaan (diffuse) xuubka unugga (cell membrane) iyagoo hoos u sii socda heerka xaddiga (concentration gradient).</a:t>
              </a:r>
              <a:endParaRPr sz="1800">
                <a:solidFill>
                  <a:srgbClr val="000000"/>
                </a:solidFill>
                <a:latin typeface="Lexend"/>
                <a:ea typeface="Lexend"/>
                <a:cs typeface="Lexend"/>
                <a:sym typeface="Lexend"/>
              </a:endParaRPr>
            </a:p>
          </p:txBody>
        </p:sp>
      </p:grpSp>
      <p:pic>
        <p:nvPicPr>
          <p:cNvPr id="1614" name="Google Shape;1614;p88"/>
          <p:cNvPicPr preferRelativeResize="0"/>
          <p:nvPr/>
        </p:nvPicPr>
        <p:blipFill>
          <a:blip r:embed="rId8">
            <a:alphaModFix/>
          </a:blip>
          <a:stretch>
            <a:fillRect/>
          </a:stretch>
        </p:blipFill>
        <p:spPr>
          <a:xfrm>
            <a:off x="3989508" y="406277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8" name="Shape 1618"/>
        <p:cNvGrpSpPr/>
        <p:nvPr/>
      </p:nvGrpSpPr>
      <p:grpSpPr>
        <a:xfrm>
          <a:off x="0" y="0"/>
          <a:ext cx="0" cy="0"/>
          <a:chOff x="0" y="0"/>
          <a:chExt cx="0" cy="0"/>
        </a:xfrm>
      </p:grpSpPr>
      <p:sp>
        <p:nvSpPr>
          <p:cNvPr id="1619" name="Google Shape;1619;p89"/>
          <p:cNvSpPr txBox="1"/>
          <p:nvPr>
            <p:ph type="title"/>
          </p:nvPr>
        </p:nvSpPr>
        <p:spPr>
          <a:xfrm>
            <a:off x="324000" y="748775"/>
            <a:ext cx="50514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Dhinac kee buu ka faafi doonaa (diffuse) carbon dioxide (CO2) xuubkan unugga (cell membrane)?</a:t>
            </a:r>
            <a:endParaRPr sz="1900"/>
          </a:p>
        </p:txBody>
      </p:sp>
      <p:sp>
        <p:nvSpPr>
          <p:cNvPr id="1620" name="Google Shape;1620;p89"/>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Gudaha iyo dibadda unugga</a:t>
            </a:r>
            <a:endParaRPr/>
          </a:p>
        </p:txBody>
      </p:sp>
      <p:sp>
        <p:nvSpPr>
          <p:cNvPr id="1621" name="Google Shape;1621;p89"/>
          <p:cNvSpPr txBox="1"/>
          <p:nvPr>
            <p:ph idx="1" type="subTitle"/>
          </p:nvPr>
        </p:nvSpPr>
        <p:spPr>
          <a:xfrm>
            <a:off x="1034425" y="1761575"/>
            <a:ext cx="3181800" cy="324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dhaqdhaqaaq (movement) saafiga ah oo ka yimaada dhinaca A una socda dhinaca B</a:t>
            </a:r>
            <a:endParaRPr sz="1800"/>
          </a:p>
        </p:txBody>
      </p:sp>
      <p:sp>
        <p:nvSpPr>
          <p:cNvPr id="1622" name="Google Shape;1622;p89"/>
          <p:cNvSpPr txBox="1"/>
          <p:nvPr>
            <p:ph idx="3" type="subTitle"/>
          </p:nvPr>
        </p:nvSpPr>
        <p:spPr>
          <a:xfrm>
            <a:off x="1034425" y="2718050"/>
            <a:ext cx="3181800" cy="389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dhaqdhaqaaq (movement) saafiga ah oo ka yimaada dhinaca B una socda dhinaca A</a:t>
            </a:r>
            <a:endParaRPr sz="1800"/>
          </a:p>
        </p:txBody>
      </p:sp>
      <p:sp>
        <p:nvSpPr>
          <p:cNvPr id="1623" name="Google Shape;1623;p89"/>
          <p:cNvSpPr txBox="1"/>
          <p:nvPr>
            <p:ph idx="4" type="subTitle"/>
          </p:nvPr>
        </p:nvSpPr>
        <p:spPr>
          <a:xfrm>
            <a:off x="1034425" y="3690775"/>
            <a:ext cx="2645700" cy="324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dhaqdhaqaaq (movement) isku mid ah labada dhinac</a:t>
            </a:r>
            <a:endParaRPr sz="1800"/>
          </a:p>
        </p:txBody>
      </p:sp>
      <p:sp>
        <p:nvSpPr>
          <p:cNvPr id="1624" name="Google Shape;1624;p89"/>
          <p:cNvSpPr txBox="1"/>
          <p:nvPr/>
        </p:nvSpPr>
        <p:spPr>
          <a:xfrm>
            <a:off x="5421449" y="3277250"/>
            <a:ext cx="1684800" cy="230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Furaha:</a:t>
            </a:r>
            <a:endParaRPr sz="1800">
              <a:latin typeface="Lexend"/>
              <a:ea typeface="Lexend"/>
              <a:cs typeface="Lexend"/>
              <a:sym typeface="Lexend"/>
            </a:endParaRPr>
          </a:p>
        </p:txBody>
      </p:sp>
      <p:sp>
        <p:nvSpPr>
          <p:cNvPr id="1625" name="Google Shape;1625;p89"/>
          <p:cNvSpPr txBox="1"/>
          <p:nvPr/>
        </p:nvSpPr>
        <p:spPr>
          <a:xfrm>
            <a:off x="5878650" y="4039250"/>
            <a:ext cx="3439200" cy="230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molecule-ka carbon dioxide (CO2)</a:t>
            </a:r>
            <a:r>
              <a:rPr lang="en-GB" sz="1100">
                <a:latin typeface="Lexend"/>
                <a:ea typeface="Lexend"/>
                <a:cs typeface="Lexend"/>
                <a:sym typeface="Lexend"/>
              </a:rPr>
              <a:t/>
            </a:r>
            <a:endParaRPr sz="1800">
              <a:latin typeface="Lexend"/>
              <a:ea typeface="Lexend"/>
              <a:cs typeface="Lexend"/>
              <a:sym typeface="Lexend"/>
            </a:endParaRPr>
          </a:p>
        </p:txBody>
      </p:sp>
      <p:sp>
        <p:nvSpPr>
          <p:cNvPr id="1626" name="Google Shape;1626;p89"/>
          <p:cNvSpPr/>
          <p:nvPr/>
        </p:nvSpPr>
        <p:spPr>
          <a:xfrm flipH="1">
            <a:off x="5510450" y="4075550"/>
            <a:ext cx="205200" cy="205200"/>
          </a:xfrm>
          <a:prstGeom prst="ellipse">
            <a:avLst/>
          </a:prstGeom>
          <a:gradFill>
            <a:gsLst>
              <a:gs pos="0">
                <a:srgbClr val="05BBBE"/>
              </a:gs>
              <a:gs pos="100000">
                <a:srgbClr val="043A3B"/>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27" name="Google Shape;1627;p89"/>
          <p:cNvSpPr txBox="1"/>
          <p:nvPr/>
        </p:nvSpPr>
        <p:spPr>
          <a:xfrm>
            <a:off x="5878650" y="3658250"/>
            <a:ext cx="2122500" cy="230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xuubka unugga (cell membrane)</a:t>
            </a:r>
            <a:endParaRPr sz="1800">
              <a:latin typeface="Lexend"/>
              <a:ea typeface="Lexend"/>
              <a:cs typeface="Lexend"/>
              <a:sym typeface="Lexend"/>
            </a:endParaRPr>
          </a:p>
        </p:txBody>
      </p:sp>
      <p:sp>
        <p:nvSpPr>
          <p:cNvPr id="1628" name="Google Shape;1628;p89"/>
          <p:cNvSpPr/>
          <p:nvPr/>
        </p:nvSpPr>
        <p:spPr>
          <a:xfrm>
            <a:off x="5557250" y="3658625"/>
            <a:ext cx="111600" cy="258600"/>
          </a:xfrm>
          <a:prstGeom prst="rect">
            <a:avLst/>
          </a:prstGeom>
          <a:solidFill>
            <a:srgbClr val="BF9000"/>
          </a:solidFill>
          <a:ln cap="flat" cmpd="sng" w="9525">
            <a:solidFill>
              <a:srgbClr val="BF9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29" name="Google Shape;1629;p89"/>
          <p:cNvSpPr/>
          <p:nvPr/>
        </p:nvSpPr>
        <p:spPr>
          <a:xfrm flipH="1">
            <a:off x="5465436" y="786535"/>
            <a:ext cx="3263400" cy="2368800"/>
          </a:xfrm>
          <a:prstGeom prst="rect">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0" name="Google Shape;1630;p89"/>
          <p:cNvSpPr/>
          <p:nvPr/>
        </p:nvSpPr>
        <p:spPr>
          <a:xfrm>
            <a:off x="7377393" y="1366764"/>
            <a:ext cx="164700" cy="1650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1" name="Google Shape;1631;p89"/>
          <p:cNvSpPr/>
          <p:nvPr/>
        </p:nvSpPr>
        <p:spPr>
          <a:xfrm>
            <a:off x="8107629" y="826551"/>
            <a:ext cx="164700" cy="1650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2" name="Google Shape;1632;p89"/>
          <p:cNvSpPr/>
          <p:nvPr/>
        </p:nvSpPr>
        <p:spPr>
          <a:xfrm>
            <a:off x="7570771" y="943301"/>
            <a:ext cx="164700" cy="1650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3" name="Google Shape;1633;p89"/>
          <p:cNvSpPr/>
          <p:nvPr/>
        </p:nvSpPr>
        <p:spPr>
          <a:xfrm>
            <a:off x="8074685" y="2126119"/>
            <a:ext cx="164700" cy="1650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4" name="Google Shape;1634;p89"/>
          <p:cNvSpPr/>
          <p:nvPr/>
        </p:nvSpPr>
        <p:spPr>
          <a:xfrm>
            <a:off x="7778310" y="1165412"/>
            <a:ext cx="164700" cy="1650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5" name="Google Shape;1635;p89"/>
          <p:cNvSpPr/>
          <p:nvPr/>
        </p:nvSpPr>
        <p:spPr>
          <a:xfrm>
            <a:off x="7253214" y="1729721"/>
            <a:ext cx="164700" cy="1650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6" name="Google Shape;1636;p89"/>
          <p:cNvSpPr/>
          <p:nvPr/>
        </p:nvSpPr>
        <p:spPr>
          <a:xfrm>
            <a:off x="7909985" y="1546391"/>
            <a:ext cx="164700" cy="1650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7" name="Google Shape;1637;p89"/>
          <p:cNvSpPr/>
          <p:nvPr/>
        </p:nvSpPr>
        <p:spPr>
          <a:xfrm>
            <a:off x="8272316" y="1165412"/>
            <a:ext cx="164700" cy="1650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8" name="Google Shape;1638;p89"/>
          <p:cNvSpPr/>
          <p:nvPr/>
        </p:nvSpPr>
        <p:spPr>
          <a:xfrm>
            <a:off x="7253214" y="2291234"/>
            <a:ext cx="164700" cy="1650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9" name="Google Shape;1639;p89"/>
          <p:cNvSpPr/>
          <p:nvPr/>
        </p:nvSpPr>
        <p:spPr>
          <a:xfrm>
            <a:off x="7613603" y="2053379"/>
            <a:ext cx="164700" cy="1650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0" name="Google Shape;1640;p89"/>
          <p:cNvSpPr/>
          <p:nvPr/>
        </p:nvSpPr>
        <p:spPr>
          <a:xfrm>
            <a:off x="7260656" y="897076"/>
            <a:ext cx="164700" cy="1650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1" name="Google Shape;1641;p89"/>
          <p:cNvSpPr/>
          <p:nvPr/>
        </p:nvSpPr>
        <p:spPr>
          <a:xfrm>
            <a:off x="8335265" y="1961123"/>
            <a:ext cx="164700" cy="1650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2" name="Google Shape;1642;p89"/>
          <p:cNvSpPr/>
          <p:nvPr/>
        </p:nvSpPr>
        <p:spPr>
          <a:xfrm>
            <a:off x="7848669" y="2602337"/>
            <a:ext cx="164700" cy="1650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3" name="Google Shape;1643;p89"/>
          <p:cNvSpPr/>
          <p:nvPr/>
        </p:nvSpPr>
        <p:spPr>
          <a:xfrm>
            <a:off x="8437025" y="2654468"/>
            <a:ext cx="164700" cy="1650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4" name="Google Shape;1644;p89"/>
          <p:cNvSpPr/>
          <p:nvPr/>
        </p:nvSpPr>
        <p:spPr>
          <a:xfrm>
            <a:off x="8437035" y="1464255"/>
            <a:ext cx="164700" cy="1650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645" name="Google Shape;1645;p89"/>
          <p:cNvGrpSpPr/>
          <p:nvPr/>
        </p:nvGrpSpPr>
        <p:grpSpPr>
          <a:xfrm>
            <a:off x="7051995" y="794873"/>
            <a:ext cx="68790" cy="2347253"/>
            <a:chOff x="7051995" y="794873"/>
            <a:chExt cx="68790" cy="2347253"/>
          </a:xfrm>
        </p:grpSpPr>
        <p:sp>
          <p:nvSpPr>
            <p:cNvPr id="1646" name="Google Shape;1646;p89"/>
            <p:cNvSpPr/>
            <p:nvPr/>
          </p:nvSpPr>
          <p:spPr>
            <a:xfrm>
              <a:off x="7055986" y="794873"/>
              <a:ext cx="64800" cy="261300"/>
            </a:xfrm>
            <a:prstGeom prst="rect">
              <a:avLst/>
            </a:prstGeom>
            <a:solidFill>
              <a:srgbClr val="BF9000"/>
            </a:solid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47" name="Google Shape;1647;p89"/>
            <p:cNvSpPr/>
            <p:nvPr/>
          </p:nvSpPr>
          <p:spPr>
            <a:xfrm>
              <a:off x="7053839" y="1316362"/>
              <a:ext cx="64800" cy="261300"/>
            </a:xfrm>
            <a:prstGeom prst="rect">
              <a:avLst/>
            </a:prstGeom>
            <a:solidFill>
              <a:srgbClr val="BF9000"/>
            </a:solid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48" name="Google Shape;1648;p89"/>
            <p:cNvSpPr/>
            <p:nvPr/>
          </p:nvSpPr>
          <p:spPr>
            <a:xfrm>
              <a:off x="7053210" y="1837850"/>
              <a:ext cx="64800" cy="261300"/>
            </a:xfrm>
            <a:prstGeom prst="rect">
              <a:avLst/>
            </a:prstGeom>
            <a:solidFill>
              <a:srgbClr val="BF9000"/>
            </a:solid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49" name="Google Shape;1649;p89"/>
            <p:cNvSpPr/>
            <p:nvPr/>
          </p:nvSpPr>
          <p:spPr>
            <a:xfrm>
              <a:off x="7052603" y="2359338"/>
              <a:ext cx="64800" cy="261300"/>
            </a:xfrm>
            <a:prstGeom prst="rect">
              <a:avLst/>
            </a:prstGeom>
            <a:solidFill>
              <a:srgbClr val="BF9000"/>
            </a:solid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50" name="Google Shape;1650;p89"/>
            <p:cNvSpPr/>
            <p:nvPr/>
          </p:nvSpPr>
          <p:spPr>
            <a:xfrm>
              <a:off x="7051995" y="2880827"/>
              <a:ext cx="64800" cy="261300"/>
            </a:xfrm>
            <a:prstGeom prst="rect">
              <a:avLst/>
            </a:prstGeom>
            <a:solidFill>
              <a:srgbClr val="BF9000"/>
            </a:solid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651" name="Google Shape;1651;p89"/>
          <p:cNvSpPr txBox="1"/>
          <p:nvPr/>
        </p:nvSpPr>
        <p:spPr>
          <a:xfrm>
            <a:off x="5878650" y="4420250"/>
            <a:ext cx="2122500" cy="230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molecule-ka biyaha (water)</a:t>
            </a:r>
            <a:r>
              <a:rPr lang="en-GB" sz="1100">
                <a:latin typeface="Lexend"/>
                <a:ea typeface="Lexend"/>
                <a:cs typeface="Lexend"/>
                <a:sym typeface="Lexend"/>
              </a:rPr>
              <a:t/>
            </a:r>
            <a:endParaRPr sz="1800">
              <a:latin typeface="Lexend"/>
              <a:ea typeface="Lexend"/>
              <a:cs typeface="Lexend"/>
              <a:sym typeface="Lexend"/>
            </a:endParaRPr>
          </a:p>
        </p:txBody>
      </p:sp>
      <p:sp>
        <p:nvSpPr>
          <p:cNvPr id="1652" name="Google Shape;1652;p89"/>
          <p:cNvSpPr/>
          <p:nvPr/>
        </p:nvSpPr>
        <p:spPr>
          <a:xfrm flipH="1">
            <a:off x="5510450" y="4456550"/>
            <a:ext cx="205200" cy="2052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53" name="Google Shape;1653;p89"/>
          <p:cNvSpPr/>
          <p:nvPr/>
        </p:nvSpPr>
        <p:spPr>
          <a:xfrm rot="10800000">
            <a:off x="6683430" y="2374583"/>
            <a:ext cx="164700" cy="1650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54" name="Google Shape;1654;p89"/>
          <p:cNvSpPr/>
          <p:nvPr/>
        </p:nvSpPr>
        <p:spPr>
          <a:xfrm rot="10800000">
            <a:off x="6108387" y="1786753"/>
            <a:ext cx="164700" cy="1650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55" name="Google Shape;1655;p89"/>
          <p:cNvSpPr/>
          <p:nvPr/>
        </p:nvSpPr>
        <p:spPr>
          <a:xfrm rot="10800000">
            <a:off x="6158337" y="2651498"/>
            <a:ext cx="164700" cy="1650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56" name="Google Shape;1656;p89"/>
          <p:cNvSpPr/>
          <p:nvPr/>
        </p:nvSpPr>
        <p:spPr>
          <a:xfrm rot="10800000">
            <a:off x="6683433" y="1860639"/>
            <a:ext cx="164700" cy="1650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57" name="Google Shape;1657;p89"/>
          <p:cNvSpPr/>
          <p:nvPr/>
        </p:nvSpPr>
        <p:spPr>
          <a:xfrm rot="10800000">
            <a:off x="6026662" y="2184194"/>
            <a:ext cx="164700" cy="1650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58" name="Google Shape;1658;p89"/>
          <p:cNvSpPr/>
          <p:nvPr/>
        </p:nvSpPr>
        <p:spPr>
          <a:xfrm rot="10800000">
            <a:off x="5664332" y="2511085"/>
            <a:ext cx="164700" cy="1650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59" name="Google Shape;1659;p89"/>
          <p:cNvSpPr/>
          <p:nvPr/>
        </p:nvSpPr>
        <p:spPr>
          <a:xfrm rot="10800000">
            <a:off x="6683433" y="1299126"/>
            <a:ext cx="164700" cy="1650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0" name="Google Shape;1660;p89"/>
          <p:cNvSpPr/>
          <p:nvPr/>
        </p:nvSpPr>
        <p:spPr>
          <a:xfrm rot="10800000">
            <a:off x="6394619" y="1578705"/>
            <a:ext cx="164700" cy="1650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1" name="Google Shape;1661;p89"/>
          <p:cNvSpPr/>
          <p:nvPr/>
        </p:nvSpPr>
        <p:spPr>
          <a:xfrm rot="10800000">
            <a:off x="6451945" y="826561"/>
            <a:ext cx="164700" cy="1650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2" name="Google Shape;1662;p89"/>
          <p:cNvSpPr/>
          <p:nvPr/>
        </p:nvSpPr>
        <p:spPr>
          <a:xfrm rot="10800000">
            <a:off x="6201241" y="922028"/>
            <a:ext cx="164700" cy="1650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3" name="Google Shape;1663;p89"/>
          <p:cNvSpPr/>
          <p:nvPr/>
        </p:nvSpPr>
        <p:spPr>
          <a:xfrm rot="10800000">
            <a:off x="5753108" y="1744937"/>
            <a:ext cx="164700" cy="1650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4" name="Google Shape;1664;p89"/>
          <p:cNvSpPr/>
          <p:nvPr/>
        </p:nvSpPr>
        <p:spPr>
          <a:xfrm rot="10800000">
            <a:off x="6082378" y="1261048"/>
            <a:ext cx="164700" cy="1650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5" name="Google Shape;1665;p89"/>
          <p:cNvSpPr/>
          <p:nvPr/>
        </p:nvSpPr>
        <p:spPr>
          <a:xfrm rot="10800000">
            <a:off x="5664332" y="909114"/>
            <a:ext cx="164700" cy="1650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6" name="Google Shape;1666;p89"/>
          <p:cNvSpPr/>
          <p:nvPr/>
        </p:nvSpPr>
        <p:spPr>
          <a:xfrm rot="10800000">
            <a:off x="5588548" y="1238380"/>
            <a:ext cx="164700" cy="1650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7" name="Google Shape;1667;p89"/>
          <p:cNvSpPr/>
          <p:nvPr/>
        </p:nvSpPr>
        <p:spPr>
          <a:xfrm rot="10800000">
            <a:off x="5550212" y="2113305"/>
            <a:ext cx="164700" cy="165000"/>
          </a:xfrm>
          <a:prstGeom prst="ellipse">
            <a:avLst/>
          </a:prstGeom>
          <a:gradFill>
            <a:gsLst>
              <a:gs pos="0">
                <a:srgbClr val="AC90E5"/>
              </a:gs>
              <a:gs pos="100000">
                <a:srgbClr val="6336BD"/>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8" name="Google Shape;1668;p89"/>
          <p:cNvSpPr txBox="1"/>
          <p:nvPr/>
        </p:nvSpPr>
        <p:spPr>
          <a:xfrm>
            <a:off x="5934075" y="2888525"/>
            <a:ext cx="960900" cy="230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dhinaca A</a:t>
            </a:r>
            <a:endParaRPr sz="1800">
              <a:latin typeface="Lexend"/>
              <a:ea typeface="Lexend"/>
              <a:cs typeface="Lexend"/>
              <a:sym typeface="Lexend"/>
            </a:endParaRPr>
          </a:p>
        </p:txBody>
      </p:sp>
      <p:sp>
        <p:nvSpPr>
          <p:cNvPr id="1669" name="Google Shape;1669;p89"/>
          <p:cNvSpPr txBox="1"/>
          <p:nvPr/>
        </p:nvSpPr>
        <p:spPr>
          <a:xfrm>
            <a:off x="7534275" y="2888525"/>
            <a:ext cx="960900" cy="230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dhinaca B</a:t>
            </a:r>
            <a:endParaRPr sz="1800">
              <a:latin typeface="Lexend"/>
              <a:ea typeface="Lexend"/>
              <a:cs typeface="Lexend"/>
              <a:sym typeface="Lexend"/>
            </a:endParaRPr>
          </a:p>
        </p:txBody>
      </p:sp>
      <p:sp>
        <p:nvSpPr>
          <p:cNvPr id="1670" name="Google Shape;1670;p89"/>
          <p:cNvSpPr/>
          <p:nvPr/>
        </p:nvSpPr>
        <p:spPr>
          <a:xfrm>
            <a:off x="7116803" y="1085467"/>
            <a:ext cx="201600" cy="201600"/>
          </a:xfrm>
          <a:prstGeom prst="ellipse">
            <a:avLst/>
          </a:prstGeom>
          <a:gradFill>
            <a:gsLst>
              <a:gs pos="0">
                <a:srgbClr val="05BBBE"/>
              </a:gs>
              <a:gs pos="100000">
                <a:srgbClr val="043A3B"/>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71" name="Google Shape;1671;p89"/>
          <p:cNvSpPr/>
          <p:nvPr/>
        </p:nvSpPr>
        <p:spPr>
          <a:xfrm>
            <a:off x="7563153" y="1629242"/>
            <a:ext cx="201600" cy="201600"/>
          </a:xfrm>
          <a:prstGeom prst="ellipse">
            <a:avLst/>
          </a:prstGeom>
          <a:gradFill>
            <a:gsLst>
              <a:gs pos="0">
                <a:srgbClr val="05BBBE"/>
              </a:gs>
              <a:gs pos="100000">
                <a:srgbClr val="043A3B"/>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72" name="Google Shape;1672;p89"/>
          <p:cNvSpPr/>
          <p:nvPr/>
        </p:nvSpPr>
        <p:spPr>
          <a:xfrm>
            <a:off x="6356003" y="2081329"/>
            <a:ext cx="201600" cy="201600"/>
          </a:xfrm>
          <a:prstGeom prst="ellipse">
            <a:avLst/>
          </a:prstGeom>
          <a:gradFill>
            <a:gsLst>
              <a:gs pos="0">
                <a:srgbClr val="05BBBE"/>
              </a:gs>
              <a:gs pos="100000">
                <a:srgbClr val="043A3B"/>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b="1">
              <a:latin typeface="Lexend"/>
              <a:ea typeface="Lexend"/>
              <a:cs typeface="Lexend"/>
              <a:sym typeface="Lexend"/>
            </a:endParaRPr>
          </a:p>
        </p:txBody>
      </p:sp>
      <p:sp>
        <p:nvSpPr>
          <p:cNvPr id="1673" name="Google Shape;1673;p89"/>
          <p:cNvSpPr/>
          <p:nvPr/>
        </p:nvSpPr>
        <p:spPr>
          <a:xfrm>
            <a:off x="5533878" y="1492917"/>
            <a:ext cx="201600" cy="201600"/>
          </a:xfrm>
          <a:prstGeom prst="ellipse">
            <a:avLst/>
          </a:prstGeom>
          <a:gradFill>
            <a:gsLst>
              <a:gs pos="0">
                <a:srgbClr val="05BBBE"/>
              </a:gs>
              <a:gs pos="100000">
                <a:srgbClr val="043A3B"/>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b="1">
              <a:latin typeface="Lexend"/>
              <a:ea typeface="Lexend"/>
              <a:cs typeface="Lexend"/>
              <a:sym typeface="Lexend"/>
            </a:endParaRPr>
          </a:p>
        </p:txBody>
      </p:sp>
      <p:sp>
        <p:nvSpPr>
          <p:cNvPr id="1674" name="Google Shape;1674;p89"/>
          <p:cNvSpPr/>
          <p:nvPr/>
        </p:nvSpPr>
        <p:spPr>
          <a:xfrm>
            <a:off x="7223428" y="2599192"/>
            <a:ext cx="201600" cy="201600"/>
          </a:xfrm>
          <a:prstGeom prst="ellipse">
            <a:avLst/>
          </a:prstGeom>
          <a:gradFill>
            <a:gsLst>
              <a:gs pos="0">
                <a:srgbClr val="05BBBE"/>
              </a:gs>
              <a:gs pos="100000">
                <a:srgbClr val="043A3B"/>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75" name="Google Shape;1675;p89"/>
          <p:cNvSpPr/>
          <p:nvPr/>
        </p:nvSpPr>
        <p:spPr>
          <a:xfrm>
            <a:off x="7162515" y="1992167"/>
            <a:ext cx="201600" cy="201600"/>
          </a:xfrm>
          <a:prstGeom prst="ellipse">
            <a:avLst/>
          </a:prstGeom>
          <a:gradFill>
            <a:gsLst>
              <a:gs pos="0">
                <a:srgbClr val="05BBBE"/>
              </a:gs>
              <a:gs pos="100000">
                <a:srgbClr val="043A3B"/>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76" name="Google Shape;1676;p89"/>
          <p:cNvSpPr/>
          <p:nvPr/>
        </p:nvSpPr>
        <p:spPr>
          <a:xfrm>
            <a:off x="7759840" y="2309542"/>
            <a:ext cx="201600" cy="201600"/>
          </a:xfrm>
          <a:prstGeom prst="ellipse">
            <a:avLst/>
          </a:prstGeom>
          <a:gradFill>
            <a:gsLst>
              <a:gs pos="0">
                <a:srgbClr val="05BBBE"/>
              </a:gs>
              <a:gs pos="100000">
                <a:srgbClr val="043A3B"/>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77" name="Google Shape;1677;p89"/>
          <p:cNvSpPr/>
          <p:nvPr/>
        </p:nvSpPr>
        <p:spPr>
          <a:xfrm>
            <a:off x="8056215" y="1269004"/>
            <a:ext cx="201600" cy="201600"/>
          </a:xfrm>
          <a:prstGeom prst="ellipse">
            <a:avLst/>
          </a:prstGeom>
          <a:gradFill>
            <a:gsLst>
              <a:gs pos="0">
                <a:srgbClr val="05BBBE"/>
              </a:gs>
              <a:gs pos="100000">
                <a:srgbClr val="043A3B"/>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78" name="Google Shape;1678;p89"/>
          <p:cNvSpPr/>
          <p:nvPr/>
        </p:nvSpPr>
        <p:spPr>
          <a:xfrm>
            <a:off x="8089165" y="1870129"/>
            <a:ext cx="201600" cy="201600"/>
          </a:xfrm>
          <a:prstGeom prst="ellipse">
            <a:avLst/>
          </a:prstGeom>
          <a:gradFill>
            <a:gsLst>
              <a:gs pos="0">
                <a:srgbClr val="05BBBE"/>
              </a:gs>
              <a:gs pos="100000">
                <a:srgbClr val="043A3B"/>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79" name="Google Shape;1679;p89"/>
          <p:cNvSpPr/>
          <p:nvPr/>
        </p:nvSpPr>
        <p:spPr>
          <a:xfrm>
            <a:off x="8479790" y="2289504"/>
            <a:ext cx="201600" cy="201600"/>
          </a:xfrm>
          <a:prstGeom prst="ellipse">
            <a:avLst/>
          </a:prstGeom>
          <a:gradFill>
            <a:gsLst>
              <a:gs pos="0">
                <a:srgbClr val="05BBBE"/>
              </a:gs>
              <a:gs pos="100000">
                <a:srgbClr val="043A3B"/>
              </a:gs>
            </a:gsLst>
            <a:path path="circle">
              <a:fillToRect b="50%" l="50%" r="50%" t="50%"/>
            </a:path>
            <a:tileRect/>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1680" name="Google Shape;1680;p89"/>
          <p:cNvPicPr preferRelativeResize="0"/>
          <p:nvPr/>
        </p:nvPicPr>
        <p:blipFill>
          <a:blip r:embed="rId3">
            <a:alphaModFix/>
          </a:blip>
          <a:stretch>
            <a:fillRect/>
          </a:stretch>
        </p:blipFill>
        <p:spPr>
          <a:xfrm>
            <a:off x="4176008" y="280192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4" name="Shape 1684"/>
        <p:cNvGrpSpPr/>
        <p:nvPr/>
      </p:nvGrpSpPr>
      <p:grpSpPr>
        <a:xfrm>
          <a:off x="0" y="0"/>
          <a:ext cx="0" cy="0"/>
          <a:chOff x="0" y="0"/>
          <a:chExt cx="0" cy="0"/>
        </a:xfrm>
      </p:grpSpPr>
      <p:sp>
        <p:nvSpPr>
          <p:cNvPr id="1685" name="Google Shape;1685;p90"/>
          <p:cNvSpPr txBox="1"/>
          <p:nvPr>
            <p:ph idx="1" type="body"/>
          </p:nvPr>
        </p:nvSpPr>
        <p:spPr>
          <a:xfrm>
            <a:off x="324000" y="683100"/>
            <a:ext cx="72174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Beerku (liver) waa xubin ka mid ah habka dheefshiidka (digestive system). Unugyada beerka waxay sameeyaan wax qashin ah oo la yiraahdo urea. Waxaa qaada dhiiggu.</a:t>
            </a:r>
            <a:r>
              <a:rPr lang="en-GB" sz="1100">
                <a:latin typeface="Lexend"/>
              </a:rPr>
              <a:t/>
            </a:r>
            <a:endParaRPr sz="1800"/>
          </a:p>
        </p:txBody>
      </p:sp>
      <p:sp>
        <p:nvSpPr>
          <p:cNvPr id="1686" name="Google Shape;1686;p9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Gudaha iyo dibadda unugga</a:t>
            </a:r>
            <a:endParaRPr/>
          </a:p>
        </p:txBody>
      </p:sp>
      <p:pic>
        <p:nvPicPr>
          <p:cNvPr id="1687" name="Google Shape;1687;p90" title="Digestive system (1).png"/>
          <p:cNvPicPr preferRelativeResize="0"/>
          <p:nvPr/>
        </p:nvPicPr>
        <p:blipFill rotWithShape="1">
          <a:blip r:embed="rId3">
            <a:alphaModFix/>
          </a:blip>
          <a:srcRect b="0" l="6392" r="6392" t="0"/>
          <a:stretch/>
        </p:blipFill>
        <p:spPr>
          <a:xfrm>
            <a:off x="7330300" y="1185513"/>
            <a:ext cx="1214674" cy="2646001"/>
          </a:xfrm>
          <a:prstGeom prst="rect">
            <a:avLst/>
          </a:prstGeom>
          <a:noFill/>
          <a:ln>
            <a:noFill/>
          </a:ln>
        </p:spPr>
      </p:pic>
      <p:sp>
        <p:nvSpPr>
          <p:cNvPr id="1688" name="Google Shape;1688;p90"/>
          <p:cNvSpPr txBox="1"/>
          <p:nvPr>
            <p:ph idx="1" type="body"/>
          </p:nvPr>
        </p:nvSpPr>
        <p:spPr>
          <a:xfrm>
            <a:off x="7446300" y="3844600"/>
            <a:ext cx="1718700" cy="9144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habka dheefshiidka (digestive system) ee bini'aadamka</a:t>
            </a:r>
            <a:endParaRPr sz="1800"/>
          </a:p>
        </p:txBody>
      </p:sp>
      <p:sp>
        <p:nvSpPr>
          <p:cNvPr id="1689" name="Google Shape;1689;p90"/>
          <p:cNvSpPr txBox="1"/>
          <p:nvPr>
            <p:ph idx="1" type="body"/>
          </p:nvPr>
        </p:nvSpPr>
        <p:spPr>
          <a:xfrm>
            <a:off x="7018350" y="1371900"/>
            <a:ext cx="7695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beer (liver)</a:t>
            </a:r>
            <a:endParaRPr sz="1800"/>
          </a:p>
        </p:txBody>
      </p:sp>
      <p:cxnSp>
        <p:nvCxnSpPr>
          <p:cNvPr id="1690" name="Google Shape;1690;p90"/>
          <p:cNvCxnSpPr/>
          <p:nvPr/>
        </p:nvCxnSpPr>
        <p:spPr>
          <a:xfrm>
            <a:off x="7450975" y="1666200"/>
            <a:ext cx="384000" cy="405900"/>
          </a:xfrm>
          <a:prstGeom prst="straightConnector1">
            <a:avLst/>
          </a:prstGeom>
          <a:noFill/>
          <a:ln cap="flat" cmpd="sng" w="38100">
            <a:solidFill>
              <a:schemeClr val="accent5"/>
            </a:solidFill>
            <a:prstDash val="solid"/>
            <a:round/>
            <a:headEnd len="med" w="med" type="none"/>
            <a:tailEnd len="med" w="med" type="none"/>
          </a:ln>
        </p:spPr>
      </p:cxnSp>
      <p:sp>
        <p:nvSpPr>
          <p:cNvPr id="1691" name="Google Shape;1691;p90"/>
          <p:cNvSpPr txBox="1"/>
          <p:nvPr>
            <p:ph idx="1" type="body"/>
          </p:nvPr>
        </p:nvSpPr>
        <p:spPr>
          <a:xfrm>
            <a:off x="324000" y="1368900"/>
            <a:ext cx="6645000" cy="595800"/>
          </a:xfrm>
          <a:prstGeom prst="rect">
            <a:avLst/>
          </a:prstGeom>
        </p:spPr>
        <p:txBody>
          <a:bodyPr anchorCtr="0" anchor="t" bIns="0" lIns="0" spcFirstLastPara="1" rIns="0" wrap="square" tIns="0">
            <a:normAutofit/>
          </a:bodyPr>
          <a:lstStyle/>
          <a:p>
            <a:pPr indent="-342900" lvl="0" marL="457200" rtl="0" algn="l">
              <a:spcBef>
                <a:spcPts val="0"/>
              </a:spcBef>
              <a:spcAft>
                <a:spcPts val="300"/>
              </a:spcAft>
              <a:buSzPts val="1800"/>
              <a:buAutoNum type="arabicPeriod"/>
            </a:pPr>
            <a:r>
              <a:rPr lang="en-GB" sz="1100">
                <a:latin typeface="Lexend"/>
              </a:rPr>
              <a:t>Dhammeystir jaantuska si aad u tusiso sida molecules urea ugu faafaan (diffuse) unugga beerka oo ay u galaan dhiigga (blood).</a:t>
            </a:r>
            <a:endParaRPr sz="1800"/>
          </a:p>
        </p:txBody>
      </p:sp>
      <p:grpSp>
        <p:nvGrpSpPr>
          <p:cNvPr id="1692" name="Google Shape;1692;p90"/>
          <p:cNvGrpSpPr/>
          <p:nvPr/>
        </p:nvGrpSpPr>
        <p:grpSpPr>
          <a:xfrm>
            <a:off x="659775" y="2073100"/>
            <a:ext cx="5893575" cy="2002400"/>
            <a:chOff x="659775" y="2835100"/>
            <a:chExt cx="5893575" cy="2002400"/>
          </a:xfrm>
        </p:grpSpPr>
        <p:sp>
          <p:nvSpPr>
            <p:cNvPr id="1693" name="Google Shape;1693;p90"/>
            <p:cNvSpPr/>
            <p:nvPr/>
          </p:nvSpPr>
          <p:spPr>
            <a:xfrm flipH="1">
              <a:off x="664825" y="3233400"/>
              <a:ext cx="3263400" cy="1604100"/>
            </a:xfrm>
            <a:prstGeom prst="rect">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694" name="Google Shape;1694;p90"/>
            <p:cNvGrpSpPr/>
            <p:nvPr/>
          </p:nvGrpSpPr>
          <p:grpSpPr>
            <a:xfrm>
              <a:off x="2251384" y="3239016"/>
              <a:ext cx="68790" cy="1589325"/>
              <a:chOff x="7051995" y="794873"/>
              <a:chExt cx="68790" cy="2347253"/>
            </a:xfrm>
          </p:grpSpPr>
          <p:sp>
            <p:nvSpPr>
              <p:cNvPr id="1695" name="Google Shape;1695;p90"/>
              <p:cNvSpPr/>
              <p:nvPr/>
            </p:nvSpPr>
            <p:spPr>
              <a:xfrm>
                <a:off x="7055986" y="794873"/>
                <a:ext cx="64800" cy="261300"/>
              </a:xfrm>
              <a:prstGeom prst="rect">
                <a:avLst/>
              </a:prstGeom>
              <a:solidFill>
                <a:srgbClr val="BF9000"/>
              </a:solid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96" name="Google Shape;1696;p90"/>
              <p:cNvSpPr/>
              <p:nvPr/>
            </p:nvSpPr>
            <p:spPr>
              <a:xfrm>
                <a:off x="7053839" y="1316362"/>
                <a:ext cx="64800" cy="261300"/>
              </a:xfrm>
              <a:prstGeom prst="rect">
                <a:avLst/>
              </a:prstGeom>
              <a:solidFill>
                <a:srgbClr val="BF9000"/>
              </a:solid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97" name="Google Shape;1697;p90"/>
              <p:cNvSpPr/>
              <p:nvPr/>
            </p:nvSpPr>
            <p:spPr>
              <a:xfrm>
                <a:off x="7053210" y="1837850"/>
                <a:ext cx="64800" cy="261300"/>
              </a:xfrm>
              <a:prstGeom prst="rect">
                <a:avLst/>
              </a:prstGeom>
              <a:solidFill>
                <a:srgbClr val="BF9000"/>
              </a:solid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98" name="Google Shape;1698;p90"/>
              <p:cNvSpPr/>
              <p:nvPr/>
            </p:nvSpPr>
            <p:spPr>
              <a:xfrm>
                <a:off x="7052603" y="2359338"/>
                <a:ext cx="64800" cy="261300"/>
              </a:xfrm>
              <a:prstGeom prst="rect">
                <a:avLst/>
              </a:prstGeom>
              <a:solidFill>
                <a:srgbClr val="BF9000"/>
              </a:solid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99" name="Google Shape;1699;p90"/>
              <p:cNvSpPr/>
              <p:nvPr/>
            </p:nvSpPr>
            <p:spPr>
              <a:xfrm>
                <a:off x="7051995" y="2880827"/>
                <a:ext cx="64800" cy="261300"/>
              </a:xfrm>
              <a:prstGeom prst="rect">
                <a:avLst/>
              </a:prstGeom>
              <a:solidFill>
                <a:srgbClr val="BF9000"/>
              </a:solid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700" name="Google Shape;1700;p90"/>
            <p:cNvSpPr/>
            <p:nvPr/>
          </p:nvSpPr>
          <p:spPr>
            <a:xfrm rot="5400000">
              <a:off x="1393700" y="2365475"/>
              <a:ext cx="115800" cy="1573800"/>
            </a:xfrm>
            <a:prstGeom prst="leftBrace">
              <a:avLst>
                <a:gd fmla="val 50000" name="adj1"/>
                <a:gd fmla="val 5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01" name="Google Shape;1701;p90"/>
            <p:cNvSpPr/>
            <p:nvPr/>
          </p:nvSpPr>
          <p:spPr>
            <a:xfrm rot="5400000">
              <a:off x="3070100" y="2365475"/>
              <a:ext cx="115800" cy="1573800"/>
            </a:xfrm>
            <a:prstGeom prst="leftBrace">
              <a:avLst>
                <a:gd fmla="val 50000" name="adj1"/>
                <a:gd fmla="val 5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02" name="Google Shape;1702;p90"/>
            <p:cNvSpPr txBox="1"/>
            <p:nvPr/>
          </p:nvSpPr>
          <p:spPr>
            <a:xfrm>
              <a:off x="3973649" y="3734450"/>
              <a:ext cx="1684800" cy="230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000">
                  <a:latin typeface="Lexend"/>
                  <a:ea typeface="Lexend"/>
                  <a:cs typeface="Lexend"/>
                  <a:sym typeface="Lexend"/>
                </a:rPr>
                <a:t>Fure (Key):</a:t>
              </a:r>
              <a:endParaRPr sz="1800">
                <a:latin typeface="Lexend"/>
                <a:ea typeface="Lexend"/>
                <a:cs typeface="Lexend"/>
                <a:sym typeface="Lexend"/>
              </a:endParaRPr>
            </a:p>
          </p:txBody>
        </p:sp>
        <p:sp>
          <p:nvSpPr>
            <p:cNvPr id="1703" name="Google Shape;1703;p90"/>
            <p:cNvSpPr txBox="1"/>
            <p:nvPr/>
          </p:nvSpPr>
          <p:spPr>
            <a:xfrm>
              <a:off x="4430850" y="4115450"/>
              <a:ext cx="2122500" cy="230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000">
                  <a:latin typeface="Lexend"/>
                  <a:ea typeface="Lexend"/>
                  <a:cs typeface="Lexend"/>
                  <a:sym typeface="Lexend"/>
                </a:rPr>
                <a:t>xuubka unugga (cell membrane)</a:t>
              </a:r>
              <a:endParaRPr sz="1800">
                <a:latin typeface="Lexend"/>
                <a:ea typeface="Lexend"/>
                <a:cs typeface="Lexend"/>
                <a:sym typeface="Lexend"/>
              </a:endParaRPr>
            </a:p>
          </p:txBody>
        </p:sp>
        <p:sp>
          <p:nvSpPr>
            <p:cNvPr id="1704" name="Google Shape;1704;p90"/>
            <p:cNvSpPr/>
            <p:nvPr/>
          </p:nvSpPr>
          <p:spPr>
            <a:xfrm>
              <a:off x="4109450" y="4115825"/>
              <a:ext cx="111600" cy="258600"/>
            </a:xfrm>
            <a:prstGeom prst="rect">
              <a:avLst/>
            </a:prstGeom>
            <a:solidFill>
              <a:srgbClr val="BF9000"/>
            </a:solid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05" name="Google Shape;1705;p90"/>
            <p:cNvSpPr txBox="1"/>
            <p:nvPr/>
          </p:nvSpPr>
          <p:spPr>
            <a:xfrm>
              <a:off x="659775" y="2835100"/>
              <a:ext cx="1684800" cy="230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000">
                  <a:latin typeface="Lexend"/>
                  <a:ea typeface="Lexend"/>
                  <a:cs typeface="Lexend"/>
                  <a:sym typeface="Lexend"/>
                </a:rPr>
                <a:t>cytoplasm-ka unugga (cell cytoplasm)</a:t>
              </a:r>
              <a:endParaRPr sz="1800">
                <a:latin typeface="Lexend"/>
                <a:ea typeface="Lexend"/>
                <a:cs typeface="Lexend"/>
                <a:sym typeface="Lexend"/>
              </a:endParaRPr>
            </a:p>
          </p:txBody>
        </p:sp>
        <p:sp>
          <p:nvSpPr>
            <p:cNvPr id="1706" name="Google Shape;1706;p90"/>
            <p:cNvSpPr txBox="1"/>
            <p:nvPr/>
          </p:nvSpPr>
          <p:spPr>
            <a:xfrm>
              <a:off x="2793375" y="2835100"/>
              <a:ext cx="886800" cy="230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000">
                  <a:latin typeface="Lexend"/>
                  <a:ea typeface="Lexend"/>
                  <a:cs typeface="Lexend"/>
                  <a:sym typeface="Lexend"/>
                </a:rPr>
                <a:t>dhiig (blood)</a:t>
              </a:r>
              <a:endParaRPr sz="1800">
                <a:latin typeface="Lexend"/>
                <a:ea typeface="Lexend"/>
                <a:cs typeface="Lexend"/>
                <a:sym typeface="Lexend"/>
              </a:endParaRPr>
            </a:p>
          </p:txBody>
        </p:sp>
      </p:grpSp>
      <p:sp>
        <p:nvSpPr>
          <p:cNvPr id="1707" name="Google Shape;1707;p90"/>
          <p:cNvSpPr txBox="1"/>
          <p:nvPr>
            <p:ph idx="1" type="body"/>
          </p:nvPr>
        </p:nvSpPr>
        <p:spPr>
          <a:xfrm>
            <a:off x="324000" y="4264500"/>
            <a:ext cx="7006200" cy="5958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eriod" startAt="2"/>
            </a:pPr>
            <a:r>
              <a:rPr lang="en-GB" sz="1100">
                <a:latin typeface="Lexend"/>
              </a:rPr>
              <a:t>Qor sharaxaad ku saabsan jihada dhaqdhaqaaqa (movement) saafiga ah ee molecules urea ee xuubka unugga.</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1" name="Shape 1711"/>
        <p:cNvGrpSpPr/>
        <p:nvPr/>
      </p:nvGrpSpPr>
      <p:grpSpPr>
        <a:xfrm>
          <a:off x="0" y="0"/>
          <a:ext cx="0" cy="0"/>
          <a:chOff x="0" y="0"/>
          <a:chExt cx="0" cy="0"/>
        </a:xfrm>
      </p:grpSpPr>
      <p:sp>
        <p:nvSpPr>
          <p:cNvPr id="1712" name="Google Shape;1712;p9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Gudaha iyo dibadda unugga</a:t>
            </a:r>
            <a:endParaRPr/>
          </a:p>
        </p:txBody>
      </p:sp>
      <p:sp>
        <p:nvSpPr>
          <p:cNvPr id="1713" name="Google Shape;1713;p91"/>
          <p:cNvSpPr/>
          <p:nvPr/>
        </p:nvSpPr>
        <p:spPr>
          <a:xfrm flipH="1">
            <a:off x="664825" y="1861800"/>
            <a:ext cx="3263400" cy="1832700"/>
          </a:xfrm>
          <a:prstGeom prst="rect">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714" name="Google Shape;1714;p91"/>
          <p:cNvGrpSpPr/>
          <p:nvPr/>
        </p:nvGrpSpPr>
        <p:grpSpPr>
          <a:xfrm>
            <a:off x="2251384" y="1868244"/>
            <a:ext cx="68790" cy="1816070"/>
            <a:chOff x="7051995" y="794873"/>
            <a:chExt cx="68790" cy="2347253"/>
          </a:xfrm>
        </p:grpSpPr>
        <p:sp>
          <p:nvSpPr>
            <p:cNvPr id="1715" name="Google Shape;1715;p91"/>
            <p:cNvSpPr/>
            <p:nvPr/>
          </p:nvSpPr>
          <p:spPr>
            <a:xfrm>
              <a:off x="7055986" y="794873"/>
              <a:ext cx="64800" cy="261300"/>
            </a:xfrm>
            <a:prstGeom prst="rect">
              <a:avLst/>
            </a:prstGeom>
            <a:solidFill>
              <a:srgbClr val="BF9000"/>
            </a:solid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16" name="Google Shape;1716;p91"/>
            <p:cNvSpPr/>
            <p:nvPr/>
          </p:nvSpPr>
          <p:spPr>
            <a:xfrm>
              <a:off x="7053839" y="1316362"/>
              <a:ext cx="64800" cy="261300"/>
            </a:xfrm>
            <a:prstGeom prst="rect">
              <a:avLst/>
            </a:prstGeom>
            <a:solidFill>
              <a:srgbClr val="BF9000"/>
            </a:solid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17" name="Google Shape;1717;p91"/>
            <p:cNvSpPr/>
            <p:nvPr/>
          </p:nvSpPr>
          <p:spPr>
            <a:xfrm>
              <a:off x="7053210" y="1837850"/>
              <a:ext cx="64800" cy="261300"/>
            </a:xfrm>
            <a:prstGeom prst="rect">
              <a:avLst/>
            </a:prstGeom>
            <a:solidFill>
              <a:srgbClr val="BF9000"/>
            </a:solid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18" name="Google Shape;1718;p91"/>
            <p:cNvSpPr/>
            <p:nvPr/>
          </p:nvSpPr>
          <p:spPr>
            <a:xfrm>
              <a:off x="7052603" y="2359338"/>
              <a:ext cx="64800" cy="261300"/>
            </a:xfrm>
            <a:prstGeom prst="rect">
              <a:avLst/>
            </a:prstGeom>
            <a:solidFill>
              <a:srgbClr val="BF9000"/>
            </a:solid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19" name="Google Shape;1719;p91"/>
            <p:cNvSpPr/>
            <p:nvPr/>
          </p:nvSpPr>
          <p:spPr>
            <a:xfrm>
              <a:off x="7051995" y="2880827"/>
              <a:ext cx="64800" cy="261300"/>
            </a:xfrm>
            <a:prstGeom prst="rect">
              <a:avLst/>
            </a:prstGeom>
            <a:solidFill>
              <a:srgbClr val="BF9000"/>
            </a:solid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720" name="Google Shape;1720;p91"/>
          <p:cNvSpPr txBox="1"/>
          <p:nvPr>
            <p:ph idx="1" type="body"/>
          </p:nvPr>
        </p:nvSpPr>
        <p:spPr>
          <a:xfrm>
            <a:off x="621850" y="1432200"/>
            <a:ext cx="16848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cytoplasm-ka unugga (cell cytoplasm)</a:t>
            </a:r>
            <a:endParaRPr sz="1800"/>
          </a:p>
        </p:txBody>
      </p:sp>
      <p:sp>
        <p:nvSpPr>
          <p:cNvPr id="1721" name="Google Shape;1721;p91"/>
          <p:cNvSpPr txBox="1"/>
          <p:nvPr>
            <p:ph idx="1" type="body"/>
          </p:nvPr>
        </p:nvSpPr>
        <p:spPr>
          <a:xfrm>
            <a:off x="2831650" y="1432200"/>
            <a:ext cx="8055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dhiig (blood)</a:t>
            </a:r>
            <a:endParaRPr sz="1800"/>
          </a:p>
        </p:txBody>
      </p:sp>
      <p:sp>
        <p:nvSpPr>
          <p:cNvPr id="1722" name="Google Shape;1722;p91"/>
          <p:cNvSpPr/>
          <p:nvPr/>
        </p:nvSpPr>
        <p:spPr>
          <a:xfrm rot="5400000">
            <a:off x="1393700" y="993875"/>
            <a:ext cx="115800" cy="1573800"/>
          </a:xfrm>
          <a:prstGeom prst="leftBrace">
            <a:avLst>
              <a:gd fmla="val 50000" name="adj1"/>
              <a:gd fmla="val 5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23" name="Google Shape;1723;p91"/>
          <p:cNvSpPr/>
          <p:nvPr/>
        </p:nvSpPr>
        <p:spPr>
          <a:xfrm rot="5400000">
            <a:off x="3070100" y="993875"/>
            <a:ext cx="115800" cy="1573800"/>
          </a:xfrm>
          <a:prstGeom prst="leftBrace">
            <a:avLst>
              <a:gd fmla="val 50000" name="adj1"/>
              <a:gd fmla="val 5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24" name="Google Shape;1724;p91"/>
          <p:cNvSpPr txBox="1"/>
          <p:nvPr/>
        </p:nvSpPr>
        <p:spPr>
          <a:xfrm>
            <a:off x="648224" y="3770700"/>
            <a:ext cx="1684800" cy="230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Fure (Key):</a:t>
            </a:r>
            <a:endParaRPr sz="1800">
              <a:latin typeface="Lexend"/>
              <a:ea typeface="Lexend"/>
              <a:cs typeface="Lexend"/>
              <a:sym typeface="Lexend"/>
            </a:endParaRPr>
          </a:p>
        </p:txBody>
      </p:sp>
      <p:sp>
        <p:nvSpPr>
          <p:cNvPr id="1725" name="Google Shape;1725;p91"/>
          <p:cNvSpPr txBox="1"/>
          <p:nvPr/>
        </p:nvSpPr>
        <p:spPr>
          <a:xfrm>
            <a:off x="1105425" y="4151700"/>
            <a:ext cx="2122500" cy="230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xuubka unugga (cell membrane)</a:t>
            </a:r>
            <a:endParaRPr sz="1800">
              <a:latin typeface="Lexend"/>
              <a:ea typeface="Lexend"/>
              <a:cs typeface="Lexend"/>
              <a:sym typeface="Lexend"/>
            </a:endParaRPr>
          </a:p>
        </p:txBody>
      </p:sp>
      <p:sp>
        <p:nvSpPr>
          <p:cNvPr id="1726" name="Google Shape;1726;p91"/>
          <p:cNvSpPr/>
          <p:nvPr/>
        </p:nvSpPr>
        <p:spPr>
          <a:xfrm>
            <a:off x="784025" y="4152075"/>
            <a:ext cx="111600" cy="258600"/>
          </a:xfrm>
          <a:prstGeom prst="rect">
            <a:avLst/>
          </a:prstGeom>
          <a:solidFill>
            <a:srgbClr val="BF9000"/>
          </a:solidFill>
          <a:ln cap="flat" cmpd="sng" w="9525">
            <a:solidFill>
              <a:srgbClr val="BF9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27" name="Google Shape;1727;p91"/>
          <p:cNvSpPr txBox="1"/>
          <p:nvPr>
            <p:ph idx="1" type="body"/>
          </p:nvPr>
        </p:nvSpPr>
        <p:spPr>
          <a:xfrm>
            <a:off x="247800" y="683100"/>
            <a:ext cx="7156800" cy="595800"/>
          </a:xfrm>
          <a:prstGeom prst="rect">
            <a:avLst/>
          </a:prstGeom>
        </p:spPr>
        <p:txBody>
          <a:bodyPr anchorCtr="0" anchor="t" bIns="0" lIns="0" spcFirstLastPara="1" rIns="0" wrap="square" tIns="0">
            <a:normAutofit/>
          </a:bodyPr>
          <a:lstStyle/>
          <a:p>
            <a:pPr indent="-342900" lvl="0" marL="457200" rtl="0" algn="l">
              <a:spcBef>
                <a:spcPts val="0"/>
              </a:spcBef>
              <a:spcAft>
                <a:spcPts val="300"/>
              </a:spcAft>
              <a:buSzPts val="1800"/>
              <a:buAutoNum type="arabicPeriod"/>
            </a:pPr>
            <a:r>
              <a:rPr lang="en-GB" sz="1100">
                <a:latin typeface="Lexend"/>
              </a:rPr>
              <a:t>Dhammeystir jaantuska si aad u tusiso sida molecules urea ugu faafaan (diffuse) unugga beerka oo ay u galaan dhiigga (blood).</a:t>
            </a:r>
            <a:endParaRPr sz="1800"/>
          </a:p>
        </p:txBody>
      </p:sp>
      <p:grpSp>
        <p:nvGrpSpPr>
          <p:cNvPr id="1728" name="Google Shape;1728;p91"/>
          <p:cNvGrpSpPr/>
          <p:nvPr/>
        </p:nvGrpSpPr>
        <p:grpSpPr>
          <a:xfrm>
            <a:off x="751363" y="4510975"/>
            <a:ext cx="3171962" cy="261900"/>
            <a:chOff x="751363" y="4510975"/>
            <a:chExt cx="3171962" cy="261900"/>
          </a:xfrm>
        </p:grpSpPr>
        <p:sp>
          <p:nvSpPr>
            <p:cNvPr id="1729" name="Google Shape;1729;p91"/>
            <p:cNvSpPr txBox="1"/>
            <p:nvPr/>
          </p:nvSpPr>
          <p:spPr>
            <a:xfrm>
              <a:off x="1105425" y="4510975"/>
              <a:ext cx="2817900" cy="230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500">
                  <a:latin typeface="Kalam"/>
                  <a:ea typeface="Kalam"/>
                  <a:cs typeface="Kalam"/>
                  <a:sym typeface="Kalam"/>
                </a:rPr>
                <a:t>molecule urea (urea molecule)</a:t>
              </a:r>
              <a:r>
                <a:rPr lang="en-GB" sz="1500">
                  <a:latin typeface="Kalam"/>
                  <a:ea typeface="Kalam"/>
                  <a:cs typeface="Kalam"/>
                  <a:sym typeface="Kalam"/>
                </a:rPr>
                <a:t/>
              </a:r>
              <a:endParaRPr sz="2000">
                <a:latin typeface="Kalam"/>
                <a:ea typeface="Kalam"/>
                <a:cs typeface="Kalam"/>
                <a:sym typeface="Kalam"/>
              </a:endParaRPr>
            </a:p>
          </p:txBody>
        </p:sp>
        <p:sp>
          <p:nvSpPr>
            <p:cNvPr id="1730" name="Google Shape;1730;p91"/>
            <p:cNvSpPr/>
            <p:nvPr/>
          </p:nvSpPr>
          <p:spPr>
            <a:xfrm flipH="1">
              <a:off x="751363" y="4610875"/>
              <a:ext cx="162000" cy="162000"/>
            </a:xfrm>
            <a:prstGeom prst="ellipse">
              <a:avLst/>
            </a:prstGeom>
            <a:gradFill>
              <a:gsLst>
                <a:gs pos="0">
                  <a:srgbClr val="7584F5"/>
                </a:gs>
                <a:gs pos="100000">
                  <a:srgbClr val="172DD0"/>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731" name="Google Shape;1731;p91"/>
          <p:cNvGrpSpPr/>
          <p:nvPr/>
        </p:nvGrpSpPr>
        <p:grpSpPr>
          <a:xfrm>
            <a:off x="716850" y="1938300"/>
            <a:ext cx="1407750" cy="1700025"/>
            <a:chOff x="716850" y="1938300"/>
            <a:chExt cx="1407750" cy="1700025"/>
          </a:xfrm>
        </p:grpSpPr>
        <p:sp>
          <p:nvSpPr>
            <p:cNvPr id="1732" name="Google Shape;1732;p91"/>
            <p:cNvSpPr/>
            <p:nvPr/>
          </p:nvSpPr>
          <p:spPr>
            <a:xfrm flipH="1">
              <a:off x="1962600" y="2039175"/>
              <a:ext cx="162000" cy="162000"/>
            </a:xfrm>
            <a:prstGeom prst="ellipse">
              <a:avLst/>
            </a:prstGeom>
            <a:gradFill>
              <a:gsLst>
                <a:gs pos="0">
                  <a:srgbClr val="7584F5"/>
                </a:gs>
                <a:gs pos="100000">
                  <a:srgbClr val="172DD0"/>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33" name="Google Shape;1733;p91"/>
            <p:cNvSpPr/>
            <p:nvPr/>
          </p:nvSpPr>
          <p:spPr>
            <a:xfrm flipH="1">
              <a:off x="1173225" y="2235050"/>
              <a:ext cx="162000" cy="162000"/>
            </a:xfrm>
            <a:prstGeom prst="ellipse">
              <a:avLst/>
            </a:prstGeom>
            <a:gradFill>
              <a:gsLst>
                <a:gs pos="0">
                  <a:srgbClr val="7584F5"/>
                </a:gs>
                <a:gs pos="100000">
                  <a:srgbClr val="172DD0"/>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34" name="Google Shape;1734;p91"/>
            <p:cNvSpPr/>
            <p:nvPr/>
          </p:nvSpPr>
          <p:spPr>
            <a:xfrm flipH="1">
              <a:off x="1854450" y="2530950"/>
              <a:ext cx="162000" cy="162000"/>
            </a:xfrm>
            <a:prstGeom prst="ellipse">
              <a:avLst/>
            </a:prstGeom>
            <a:gradFill>
              <a:gsLst>
                <a:gs pos="0">
                  <a:srgbClr val="7584F5"/>
                </a:gs>
                <a:gs pos="100000">
                  <a:srgbClr val="172DD0"/>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35" name="Google Shape;1735;p91"/>
            <p:cNvSpPr/>
            <p:nvPr/>
          </p:nvSpPr>
          <p:spPr>
            <a:xfrm flipH="1">
              <a:off x="1905425" y="3022725"/>
              <a:ext cx="162000" cy="162000"/>
            </a:xfrm>
            <a:prstGeom prst="ellipse">
              <a:avLst/>
            </a:prstGeom>
            <a:gradFill>
              <a:gsLst>
                <a:gs pos="0">
                  <a:srgbClr val="7584F5"/>
                </a:gs>
                <a:gs pos="100000">
                  <a:srgbClr val="172DD0"/>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36" name="Google Shape;1736;p91"/>
            <p:cNvSpPr/>
            <p:nvPr/>
          </p:nvSpPr>
          <p:spPr>
            <a:xfrm flipH="1">
              <a:off x="1743425" y="3279050"/>
              <a:ext cx="162000" cy="162000"/>
            </a:xfrm>
            <a:prstGeom prst="ellipse">
              <a:avLst/>
            </a:prstGeom>
            <a:gradFill>
              <a:gsLst>
                <a:gs pos="0">
                  <a:srgbClr val="7584F5"/>
                </a:gs>
                <a:gs pos="100000">
                  <a:srgbClr val="172DD0"/>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37" name="Google Shape;1737;p91"/>
            <p:cNvSpPr/>
            <p:nvPr/>
          </p:nvSpPr>
          <p:spPr>
            <a:xfrm flipH="1">
              <a:off x="1457525" y="2667650"/>
              <a:ext cx="162000" cy="162000"/>
            </a:xfrm>
            <a:prstGeom prst="ellipse">
              <a:avLst/>
            </a:prstGeom>
            <a:gradFill>
              <a:gsLst>
                <a:gs pos="0">
                  <a:srgbClr val="7584F5"/>
                </a:gs>
                <a:gs pos="100000">
                  <a:srgbClr val="172DD0"/>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38" name="Google Shape;1738;p91"/>
            <p:cNvSpPr/>
            <p:nvPr/>
          </p:nvSpPr>
          <p:spPr>
            <a:xfrm flipH="1">
              <a:off x="1284000" y="3476325"/>
              <a:ext cx="162000" cy="162000"/>
            </a:xfrm>
            <a:prstGeom prst="ellipse">
              <a:avLst/>
            </a:prstGeom>
            <a:gradFill>
              <a:gsLst>
                <a:gs pos="0">
                  <a:srgbClr val="7584F5"/>
                </a:gs>
                <a:gs pos="100000">
                  <a:srgbClr val="172DD0"/>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39" name="Google Shape;1739;p91"/>
            <p:cNvSpPr/>
            <p:nvPr/>
          </p:nvSpPr>
          <p:spPr>
            <a:xfrm flipH="1">
              <a:off x="1122000" y="3022725"/>
              <a:ext cx="162000" cy="162000"/>
            </a:xfrm>
            <a:prstGeom prst="ellipse">
              <a:avLst/>
            </a:prstGeom>
            <a:gradFill>
              <a:gsLst>
                <a:gs pos="0">
                  <a:srgbClr val="7584F5"/>
                </a:gs>
                <a:gs pos="100000">
                  <a:srgbClr val="172DD0"/>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40" name="Google Shape;1740;p91"/>
            <p:cNvSpPr/>
            <p:nvPr/>
          </p:nvSpPr>
          <p:spPr>
            <a:xfrm flipH="1">
              <a:off x="832500" y="2619000"/>
              <a:ext cx="162000" cy="162000"/>
            </a:xfrm>
            <a:prstGeom prst="ellipse">
              <a:avLst/>
            </a:prstGeom>
            <a:gradFill>
              <a:gsLst>
                <a:gs pos="0">
                  <a:srgbClr val="7584F5"/>
                </a:gs>
                <a:gs pos="100000">
                  <a:srgbClr val="172DD0"/>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41" name="Google Shape;1741;p91"/>
            <p:cNvSpPr/>
            <p:nvPr/>
          </p:nvSpPr>
          <p:spPr>
            <a:xfrm flipH="1">
              <a:off x="716850" y="1938300"/>
              <a:ext cx="162000" cy="162000"/>
            </a:xfrm>
            <a:prstGeom prst="ellipse">
              <a:avLst/>
            </a:prstGeom>
            <a:gradFill>
              <a:gsLst>
                <a:gs pos="0">
                  <a:srgbClr val="7584F5"/>
                </a:gs>
                <a:gs pos="100000">
                  <a:srgbClr val="172DD0"/>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42" name="Google Shape;1742;p91"/>
            <p:cNvSpPr/>
            <p:nvPr/>
          </p:nvSpPr>
          <p:spPr>
            <a:xfrm flipH="1">
              <a:off x="1484113" y="1959038"/>
              <a:ext cx="162000" cy="162000"/>
            </a:xfrm>
            <a:prstGeom prst="ellipse">
              <a:avLst/>
            </a:prstGeom>
            <a:gradFill>
              <a:gsLst>
                <a:gs pos="0">
                  <a:srgbClr val="7584F5"/>
                </a:gs>
                <a:gs pos="100000">
                  <a:srgbClr val="172DD0"/>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43" name="Google Shape;1743;p91"/>
            <p:cNvSpPr/>
            <p:nvPr/>
          </p:nvSpPr>
          <p:spPr>
            <a:xfrm flipH="1">
              <a:off x="759938" y="3158988"/>
              <a:ext cx="162000" cy="162000"/>
            </a:xfrm>
            <a:prstGeom prst="ellipse">
              <a:avLst/>
            </a:prstGeom>
            <a:gradFill>
              <a:gsLst>
                <a:gs pos="0">
                  <a:srgbClr val="7584F5"/>
                </a:gs>
                <a:gs pos="100000">
                  <a:srgbClr val="172DD0"/>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744" name="Google Shape;1744;p91"/>
          <p:cNvGrpSpPr/>
          <p:nvPr/>
        </p:nvGrpSpPr>
        <p:grpSpPr>
          <a:xfrm>
            <a:off x="2725200" y="2079000"/>
            <a:ext cx="1013850" cy="1362050"/>
            <a:chOff x="2725200" y="2079000"/>
            <a:chExt cx="1013850" cy="1362050"/>
          </a:xfrm>
        </p:grpSpPr>
        <p:sp>
          <p:nvSpPr>
            <p:cNvPr id="1745" name="Google Shape;1745;p91"/>
            <p:cNvSpPr/>
            <p:nvPr/>
          </p:nvSpPr>
          <p:spPr>
            <a:xfrm flipH="1">
              <a:off x="2725200" y="2079000"/>
              <a:ext cx="162000" cy="162000"/>
            </a:xfrm>
            <a:prstGeom prst="ellipse">
              <a:avLst/>
            </a:prstGeom>
            <a:gradFill>
              <a:gsLst>
                <a:gs pos="0">
                  <a:srgbClr val="7584F5"/>
                </a:gs>
                <a:gs pos="100000">
                  <a:srgbClr val="172DD0"/>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46" name="Google Shape;1746;p91"/>
            <p:cNvSpPr/>
            <p:nvPr/>
          </p:nvSpPr>
          <p:spPr>
            <a:xfrm flipH="1">
              <a:off x="3047000" y="3279050"/>
              <a:ext cx="162000" cy="162000"/>
            </a:xfrm>
            <a:prstGeom prst="ellipse">
              <a:avLst/>
            </a:prstGeom>
            <a:gradFill>
              <a:gsLst>
                <a:gs pos="0">
                  <a:srgbClr val="7584F5"/>
                </a:gs>
                <a:gs pos="100000">
                  <a:srgbClr val="172DD0"/>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47" name="Google Shape;1747;p91"/>
            <p:cNvSpPr/>
            <p:nvPr/>
          </p:nvSpPr>
          <p:spPr>
            <a:xfrm flipH="1">
              <a:off x="3577050" y="2619000"/>
              <a:ext cx="162000" cy="162000"/>
            </a:xfrm>
            <a:prstGeom prst="ellipse">
              <a:avLst/>
            </a:prstGeom>
            <a:gradFill>
              <a:gsLst>
                <a:gs pos="0">
                  <a:srgbClr val="7584F5"/>
                </a:gs>
                <a:gs pos="100000">
                  <a:srgbClr val="172DD0"/>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748" name="Google Shape;1748;p91"/>
          <p:cNvGrpSpPr/>
          <p:nvPr/>
        </p:nvGrpSpPr>
        <p:grpSpPr>
          <a:xfrm>
            <a:off x="1949525" y="2144325"/>
            <a:ext cx="629375" cy="1289650"/>
            <a:chOff x="1949525" y="2144325"/>
            <a:chExt cx="629375" cy="1289650"/>
          </a:xfrm>
        </p:grpSpPr>
        <p:cxnSp>
          <p:nvCxnSpPr>
            <p:cNvPr id="1749" name="Google Shape;1749;p91"/>
            <p:cNvCxnSpPr/>
            <p:nvPr/>
          </p:nvCxnSpPr>
          <p:spPr>
            <a:xfrm>
              <a:off x="2173300" y="2144325"/>
              <a:ext cx="405600" cy="65100"/>
            </a:xfrm>
            <a:prstGeom prst="straightConnector1">
              <a:avLst/>
            </a:prstGeom>
            <a:noFill/>
            <a:ln cap="flat" cmpd="sng" w="19050">
              <a:solidFill>
                <a:schemeClr val="dk1"/>
              </a:solidFill>
              <a:prstDash val="solid"/>
              <a:round/>
              <a:headEnd len="med" w="med" type="none"/>
              <a:tailEnd len="med" w="med" type="triangle"/>
            </a:ln>
          </p:spPr>
        </p:cxnSp>
        <p:cxnSp>
          <p:nvCxnSpPr>
            <p:cNvPr id="1750" name="Google Shape;1750;p91"/>
            <p:cNvCxnSpPr/>
            <p:nvPr/>
          </p:nvCxnSpPr>
          <p:spPr>
            <a:xfrm flipH="1" rot="10800000">
              <a:off x="2064900" y="2550025"/>
              <a:ext cx="492300" cy="58200"/>
            </a:xfrm>
            <a:prstGeom prst="straightConnector1">
              <a:avLst/>
            </a:prstGeom>
            <a:noFill/>
            <a:ln cap="flat" cmpd="sng" w="19050">
              <a:solidFill>
                <a:schemeClr val="dk1"/>
              </a:solidFill>
              <a:prstDash val="solid"/>
              <a:round/>
              <a:headEnd len="med" w="med" type="none"/>
              <a:tailEnd len="med" w="med" type="triangle"/>
            </a:ln>
          </p:spPr>
        </p:cxnSp>
        <p:cxnSp>
          <p:nvCxnSpPr>
            <p:cNvPr id="1751" name="Google Shape;1751;p91"/>
            <p:cNvCxnSpPr/>
            <p:nvPr/>
          </p:nvCxnSpPr>
          <p:spPr>
            <a:xfrm flipH="1" rot="10800000">
              <a:off x="2101400" y="2934050"/>
              <a:ext cx="448500" cy="123600"/>
            </a:xfrm>
            <a:prstGeom prst="straightConnector1">
              <a:avLst/>
            </a:prstGeom>
            <a:noFill/>
            <a:ln cap="flat" cmpd="sng" w="19050">
              <a:solidFill>
                <a:schemeClr val="dk1"/>
              </a:solidFill>
              <a:prstDash val="solid"/>
              <a:round/>
              <a:headEnd len="med" w="med" type="none"/>
              <a:tailEnd len="med" w="med" type="triangle"/>
            </a:ln>
          </p:spPr>
        </p:cxnSp>
        <p:cxnSp>
          <p:nvCxnSpPr>
            <p:cNvPr id="1752" name="Google Shape;1752;p91"/>
            <p:cNvCxnSpPr/>
            <p:nvPr/>
          </p:nvCxnSpPr>
          <p:spPr>
            <a:xfrm>
              <a:off x="1949525" y="3376675"/>
              <a:ext cx="571500" cy="57300"/>
            </a:xfrm>
            <a:prstGeom prst="straightConnector1">
              <a:avLst/>
            </a:prstGeom>
            <a:noFill/>
            <a:ln cap="flat" cmpd="sng" w="19050">
              <a:solidFill>
                <a:schemeClr val="dk1"/>
              </a:solidFill>
              <a:prstDash val="solid"/>
              <a:round/>
              <a:headEnd len="med" w="med" type="none"/>
              <a:tailEnd len="med" w="med" type="triangle"/>
            </a:ln>
          </p:spPr>
        </p:cxnSp>
      </p:grpSp>
      <p:sp>
        <p:nvSpPr>
          <p:cNvPr id="1753" name="Google Shape;1753;p91"/>
          <p:cNvSpPr txBox="1"/>
          <p:nvPr>
            <p:ph idx="1" type="body"/>
          </p:nvPr>
        </p:nvSpPr>
        <p:spPr>
          <a:xfrm>
            <a:off x="4017500" y="1323575"/>
            <a:ext cx="4698600" cy="9144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eriod" startAt="2"/>
            </a:pPr>
            <a:r>
              <a:rPr lang="en-GB" sz="1100">
                <a:latin typeface="Lexend"/>
              </a:rPr>
              <a:t>Qor sharaxaad ku saabsan jihada dhaqdhaqaaqa (movement) saafiga ah ee molecules urea ee xuubka unugga.</a:t>
            </a:r>
            <a:endParaRPr sz="1800"/>
          </a:p>
        </p:txBody>
      </p:sp>
      <p:sp>
        <p:nvSpPr>
          <p:cNvPr id="1754" name="Google Shape;1754;p91"/>
          <p:cNvSpPr txBox="1"/>
          <p:nvPr>
            <p:ph idx="1" type="body"/>
          </p:nvPr>
        </p:nvSpPr>
        <p:spPr>
          <a:xfrm>
            <a:off x="4211700" y="2381700"/>
            <a:ext cx="4608300" cy="2438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Waxaa jira uruurin (concentration) sare oo molecules urea ah cytoplasm-ka unugga beerka, iyo uruurin hoose oo dhiigga (blood) ku jirta.</a:t>
            </a:r>
            <a:r>
              <a:rPr lang="en-GB" sz="1100">
                <a:latin typeface="Kalam"/>
                <a:ea typeface="Kalam"/>
                <a:cs typeface="Kalam"/>
                <a:sym typeface="Kalam"/>
              </a:rPr>
              <a:t/>
            </a:r>
            <a:r>
              <a:rPr lang="en-GB" sz="1100">
                <a:latin typeface="Kalam"/>
                <a:ea typeface="Kalam"/>
                <a:cs typeface="Kalam"/>
                <a:sym typeface="Kalam"/>
              </a:rPr>
              <a:t/>
            </a:r>
            <a:endParaRPr sz="1900">
              <a:latin typeface="Kalam"/>
              <a:ea typeface="Kalam"/>
              <a:cs typeface="Kalam"/>
              <a:sym typeface="Kalam"/>
            </a:endParaRPr>
          </a:p>
          <a:p>
            <a:pPr indent="0" lvl="0" marL="0" rtl="0" algn="l">
              <a:spcBef>
                <a:spcPts val="1000"/>
              </a:spcBef>
              <a:spcAft>
                <a:spcPts val="1000"/>
              </a:spcAft>
              <a:buNone/>
            </a:pPr>
            <a:r>
              <a:rPr lang="en-GB" sz="1100">
                <a:latin typeface="Kalam"/>
                <a:ea typeface="Kalam"/>
                <a:cs typeface="Kalam"/>
                <a:sym typeface="Kalam"/>
              </a:rPr>
              <a:t>Dhaqdhaqaaqa (movement) saafiga ah ee molecules urea wuxuu hoos u socdaa jihada gradient-ka uruurinta (concentration gradient) laga bilaabo cytoplasm-ka, isagoo sii maraya daloollada xuubka unugga, una gudbaya dhiigga (blood).</a:t>
            </a:r>
            <a:endParaRPr sz="19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4">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8" name="Shape 1758"/>
        <p:cNvGrpSpPr/>
        <p:nvPr/>
      </p:nvGrpSpPr>
      <p:grpSpPr>
        <a:xfrm>
          <a:off x="0" y="0"/>
          <a:ext cx="0" cy="0"/>
          <a:chOff x="0" y="0"/>
          <a:chExt cx="0" cy="0"/>
        </a:xfrm>
      </p:grpSpPr>
      <p:sp>
        <p:nvSpPr>
          <p:cNvPr id="1759" name="Google Shape;1759;p92"/>
          <p:cNvSpPr txBox="1"/>
          <p:nvPr>
            <p:ph idx="1" type="body"/>
          </p:nvPr>
        </p:nvSpPr>
        <p:spPr>
          <a:xfrm>
            <a:off x="324000" y="775200"/>
            <a:ext cx="69567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Dhammaan unugyada waxaa ku wareegsan xuub unug (cell membrane), kaas oo leh daloollo yaryar.</a:t>
            </a:r>
            <a:r>
              <a:rPr b="1" lang="en-GB" sz="1400">
                <a:latin typeface="Lexend"/>
              </a:rPr>
              <a:t/>
            </a:r>
            <a:r>
              <a:rPr lang="en-GB" sz="1400">
                <a:latin typeface="Lexend"/>
              </a:rPr>
              <a:t/>
            </a:r>
            <a:endParaRPr sz="2000"/>
          </a:p>
        </p:txBody>
      </p:sp>
      <p:sp>
        <p:nvSpPr>
          <p:cNvPr id="1760" name="Google Shape;1760;p92"/>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Faafinta (Diffusion) iyada oo loo marayo xuubka unugga</a:t>
            </a:r>
            <a:endParaRPr/>
          </a:p>
        </p:txBody>
      </p:sp>
      <p:sp>
        <p:nvSpPr>
          <p:cNvPr id="1761" name="Google Shape;1761;p92"/>
          <p:cNvSpPr txBox="1"/>
          <p:nvPr>
            <p:ph idx="1" type="body"/>
          </p:nvPr>
        </p:nvSpPr>
        <p:spPr>
          <a:xfrm>
            <a:off x="324000" y="1594350"/>
            <a:ext cx="81138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Dhammaan walxaha waxay ka kooban yihiin qaybo (particles).</a:t>
            </a:r>
            <a:r>
              <a:rPr b="1" lang="en-GB" sz="1400">
                <a:latin typeface="Lexend"/>
              </a:rPr>
              <a:t/>
            </a:r>
            <a:r>
              <a:rPr lang="en-GB" sz="1400">
                <a:latin typeface="Lexend"/>
              </a:rPr>
              <a:t/>
            </a:r>
            <a:endParaRPr sz="2000"/>
          </a:p>
        </p:txBody>
      </p:sp>
      <p:sp>
        <p:nvSpPr>
          <p:cNvPr id="1762" name="Google Shape;1762;p92"/>
          <p:cNvSpPr txBox="1"/>
          <p:nvPr>
            <p:ph idx="1" type="body"/>
          </p:nvPr>
        </p:nvSpPr>
        <p:spPr>
          <a:xfrm>
            <a:off x="324000" y="2059500"/>
            <a:ext cx="8496000" cy="101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Qaybaha (particles) qaar ka mid ah walxaha ayaa ku filan yar yar inay dhex maraan daloollada xuubka unugga iyagoo faafaya (diffuse). Qaybaha walxaha kale ayaa aad u weyn inay ku faafaan (diffuse) daloollada.</a:t>
            </a:r>
            <a:r>
              <a:rPr b="1" lang="en-GB" sz="1400">
                <a:latin typeface="Lexend"/>
              </a:rPr>
              <a:t/>
            </a:r>
            <a:r>
              <a:rPr lang="en-GB" sz="1400">
                <a:latin typeface="Lexend"/>
              </a:rPr>
              <a:t/>
            </a:r>
            <a:r>
              <a:rPr lang="en-GB" sz="1400">
                <a:latin typeface="Lexend"/>
              </a:rPr>
              <a:t/>
            </a:r>
            <a:r>
              <a:rPr lang="en-GB" sz="1400">
                <a:latin typeface="Lexend"/>
              </a:rPr>
              <a:t/>
            </a:r>
            <a:endParaRPr sz="2000"/>
          </a:p>
        </p:txBody>
      </p:sp>
      <p:sp>
        <p:nvSpPr>
          <p:cNvPr id="1763" name="Google Shape;1763;p92"/>
          <p:cNvSpPr txBox="1"/>
          <p:nvPr>
            <p:ph idx="1" type="body"/>
          </p:nvPr>
        </p:nvSpPr>
        <p:spPr>
          <a:xfrm>
            <a:off x="324000" y="3232650"/>
            <a:ext cx="84960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Xuubka unugga waxaa loo yaqaan 'selectively-permeable' sababtoo ah waxaa dhex mari kara faafin (diffusion) oo keliya walxo qaar.</a:t>
            </a:r>
            <a:r>
              <a:rPr b="1" lang="en-GB" sz="1400">
                <a:latin typeface="Lexend"/>
              </a:rPr>
              <a:t/>
            </a:r>
            <a:r>
              <a:rPr lang="en-GB" sz="1400">
                <a:latin typeface="Lexend"/>
              </a:rPr>
              <a:t/>
            </a:r>
            <a:endParaRPr sz="2000"/>
          </a:p>
        </p:txBody>
      </p:sp>
      <p:sp>
        <p:nvSpPr>
          <p:cNvPr id="1764" name="Google Shape;1764;p92"/>
          <p:cNvSpPr txBox="1"/>
          <p:nvPr>
            <p:ph idx="1" type="body"/>
          </p:nvPr>
        </p:nvSpPr>
        <p:spPr>
          <a:xfrm>
            <a:off x="324000" y="4051800"/>
            <a:ext cx="84960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Dhaqdhaqaaqa (movement) saafiga ah ee qaybaha (particles) ee faafinta (diffusion) iyada oo loo marayo xuubka unugga wuxuu hoos u socdaa jihada gradient-ka uruurinta (concentration gradient).</a:t>
            </a:r>
            <a:r>
              <a:rPr b="1" lang="en-GB" sz="1400">
                <a:latin typeface="Lexend"/>
              </a:rPr>
              <a:t/>
            </a:r>
            <a:r>
              <a:rPr lang="en-GB" sz="1400">
                <a:latin typeface="Lexend"/>
              </a:rPr>
              <a:t/>
            </a:r>
            <a:endParaRPr sz="2000"/>
          </a:p>
        </p:txBody>
      </p:sp>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