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72" r:id="rId3"/>
    <p:sldMasterId id="21474837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1eb5431b5c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1eb5431b5c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2f26d9e0b0b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2f26d9e0b0b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1eb5431b5c0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1" name="Google Shape;1521;g1eb5431b5c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1eb5431b5c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1eb5431b5c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2a2f0496bc9_0_2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2a2f0496bc9_0_2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1eb5431b5c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1eb5431b5c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1" name="Google Shape;1551;g2a2f0496bc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2a2f0496bc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1eb5431b5c0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1eb5431b5c0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2a2f0496bc9_0_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0" name="Google Shape;1720;g2a2f0496bc9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2a2f0496bc9_0_1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2a2f0496bc9_0_1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2a2f0496bc9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2a2f0496bc9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g2a2f0496bc9_0_1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2" name="Google Shape;1902;g2a2f0496bc9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2a2f0496bc9_0_1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2a2f0496bc9_0_1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2a2f0496bc9_0_1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2a2f0496bc9_0_1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g2a2f0496bc9_0_1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8" name="Google Shape;1958;g2a2f0496bc9_0_1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2a2f0496bc9_0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2a2f0496bc9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2a2f0496bc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2a2f0496bc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g2a2f0496bc9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6" name="Google Shape;1986;g2a2f0496bc9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2a2f0496bc9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2a2f0496bc9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5" name="Google Shape;2035;g2a2f0496bc9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6" name="Google Shape;2036;g2a2f0496bc9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2a2f0496bc9_0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2a2f0496bc9_0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8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Google Shape;2059;g2a2f0496bc9_0_1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0" name="Google Shape;2060;g2a2f0496bc9_0_1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3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g1eb5431b5c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5" name="Google Shape;2075;g1eb5431b5c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26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87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8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Relationship Id="rId7" Type="http://schemas.openxmlformats.org/officeDocument/2006/relationships/image" Target="../media/image23.png"/><Relationship Id="rId8" Type="http://schemas.openxmlformats.org/officeDocument/2006/relationships/image" Target="../media/image27.png"/><Relationship Id="rId9" Type="http://schemas.openxmlformats.org/officeDocument/2006/relationships/image" Target="../media/image2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87.png"/><Relationship Id="rId4" Type="http://schemas.openxmlformats.org/officeDocument/2006/relationships/image" Target="../media/image31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3.png"/><Relationship Id="rId8" Type="http://schemas.openxmlformats.org/officeDocument/2006/relationships/image" Target="../media/image23.png"/><Relationship Id="rId9" Type="http://schemas.openxmlformats.org/officeDocument/2006/relationships/image" Target="../media/image27.png"/><Relationship Id="rId10" Type="http://schemas.openxmlformats.org/officeDocument/2006/relationships/image" Target="../media/image38.png"/><Relationship Id="rId11" Type="http://schemas.openxmlformats.org/officeDocument/2006/relationships/image" Target="../media/image21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8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26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87.png"/><Relationship Id="rId5" Type="http://schemas.openxmlformats.org/officeDocument/2006/relationships/image" Target="../media/image23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8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Relationship Id="rId7" Type="http://schemas.openxmlformats.org/officeDocument/2006/relationships/image" Target="../media/image23.png"/><Relationship Id="rId8" Type="http://schemas.openxmlformats.org/officeDocument/2006/relationships/image" Target="../media/image27.png"/><Relationship Id="rId9" Type="http://schemas.openxmlformats.org/officeDocument/2006/relationships/image" Target="../media/image21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87.png"/><Relationship Id="rId4" Type="http://schemas.openxmlformats.org/officeDocument/2006/relationships/image" Target="../media/image31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3.png"/><Relationship Id="rId8" Type="http://schemas.openxmlformats.org/officeDocument/2006/relationships/image" Target="../media/image23.png"/><Relationship Id="rId9" Type="http://schemas.openxmlformats.org/officeDocument/2006/relationships/image" Target="../media/image27.png"/><Relationship Id="rId10" Type="http://schemas.openxmlformats.org/officeDocument/2006/relationships/image" Target="../media/image38.png"/><Relationship Id="rId11" Type="http://schemas.openxmlformats.org/officeDocument/2006/relationships/image" Target="../media/image21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8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48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50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                                         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52" name="Google Shape;652;p48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4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54" name="Google Shape;65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2" name="Google Shape;662;p4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63" name="Google Shape;66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9" name="Google Shape;669;p5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0" name="Google Shape;670;p5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1" name="Google Shape;67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8" name="Google Shape;678;p5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679" name="Google Shape;67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84" name="Google Shape;684;p52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5" name="Google Shape;685;p5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2" name="Google Shape;692;p53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5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4" name="Google Shape;694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5" name="Google Shape;69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1" name="Google Shape;701;p5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2" name="Google Shape;702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3" name="Google Shape;70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0" name="Google Shape;710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1" name="Google Shape;711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Google Shape;747;p6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48" name="Google Shape;748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9" name="Google Shape;749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0" name="Google Shape;750;p63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2" name="Google Shape;75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7" name="Google Shape;757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0" name="Google Shape;760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1" name="Google Shape;761;p6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6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6" name="Google Shape;766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7" name="Google Shape;767;p65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9" name="Google Shape;769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3" name="Google Shape;773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4" name="Google Shape;774;p66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6" name="Google Shape;776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77" name="Google Shape;777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78" name="Google Shape;778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9" name="Google Shape;779;p66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0" name="Google Shape;780;p6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" name="Google Shape;782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4" name="Google Shape;784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5" name="Google Shape;785;p67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7" name="Google Shape;787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8" name="Google Shape;788;p67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1" name="Google Shape;791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4" name="Google Shape;794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5" name="Google Shape;795;p68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6" name="Google Shape;796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7" name="Google Shape;797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8" name="Google Shape;798;p68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99" name="Google Shape;799;p6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6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4" name="Google Shape;804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5" name="Google Shape;805;p69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7" name="Google Shape;807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1" name="Google Shape;811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70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4" name="Google Shape;814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15" name="Google Shape;815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6" name="Google Shape;816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70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8" name="Google Shape;818;p7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3" name="Google Shape;823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6" name="Google Shape;826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7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7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6" name="Google Shape;836;p7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837" name="Google Shape;837;p7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38" name="Google Shape;838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39" name="Google Shape;839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0" name="Google Shape;840;p7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1" name="Google Shape;841;p7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7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843" name="Google Shape;843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6" name="Google Shape;846;p7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8" name="Google Shape;848;p74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9" name="Google Shape;849;p74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4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3" name="Google Shape;853;p7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75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6" name="Google Shape;856;p75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75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0" name="Google Shape;860;p7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76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2" name="Google Shape;862;p76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3" name="Google Shape;863;p76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76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5" name="Google Shape;865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8" name="Google Shape;868;p7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7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0" name="Google Shape;870;p77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7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7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6" name="Google Shape;876;p7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8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8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8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78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1" name="Google Shape;881;p78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2" name="Google Shape;882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5" name="Google Shape;885;p7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79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7" name="Google Shape;887;p79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8" name="Google Shape;888;p79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89" name="Google Shape;889;p79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0" name="Google Shape;890;p79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1" name="Google Shape;891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8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4" name="Google Shape;894;p8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8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7" name="Google Shape;897;p80"/>
          <p:cNvCxnSpPr>
            <a:endCxn id="8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99" name="Google Shape;899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80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1" name="Google Shape;901;p80"/>
          <p:cNvSpPr txBox="1"/>
          <p:nvPr>
            <p:ph idx="2" type="title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898" name="Google Shape;898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8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8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8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Google Shape;906;p8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8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8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8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2" name="Google Shape;912;p81"/>
          <p:cNvCxnSpPr>
            <a:endCxn id="91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3" name="Google Shape;913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81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6" name="Google Shape;916;p81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7" name="Google Shape;917;p81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8" name="Google Shape;918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8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0" name="Google Shape;920;p8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8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8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" name="Google Shape;924;p8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2" name="Google Shape;932;p8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3" name="Google Shape;933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6" name="Google Shape;936;p82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7" name="Google Shape;937;p82"/>
          <p:cNvSpPr txBox="1"/>
          <p:nvPr>
            <p:ph idx="2" type="title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8" name="Google Shape;938;p82"/>
          <p:cNvSpPr txBox="1"/>
          <p:nvPr>
            <p:ph idx="3" type="title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9" name="Google Shape;939;p82"/>
          <p:cNvSpPr txBox="1"/>
          <p:nvPr>
            <p:ph idx="4" type="title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40" name="Google Shape;940;p8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2" name="Google Shape;942;p8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8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8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8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49" name="Google Shape;94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50" name="Google Shape;950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Google Shape;953;p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56" name="Google Shape;956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58" name="Google Shape;958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" name="Google Shape;960;p8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3" name="Google Shape;963;p8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5" name="Google Shape;965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0" name="Google Shape;970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2" name="Google Shape;97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8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5" name="Google Shape;975;p8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8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8" name="Google Shape;978;p8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9" name="Google Shape;979;p8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80" name="Google Shape;980;p8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81" name="Google Shape;981;p8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2" name="Google Shape;982;p8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3" name="Google Shape;983;p8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4" name="Google Shape;984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5" name="Google Shape;985;p8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8" name="Google Shape;988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8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1" name="Google Shape;991;p8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2" name="Google Shape;992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93" name="Google Shape;993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4" name="Google Shape;994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5" name="Google Shape;995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6" name="Google Shape;996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97" name="Google Shape;997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8" name="Google Shape;998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8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1" name="Google Shape;1001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8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4" name="Google Shape;1004;p8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5" name="Google Shape;1005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6" name="Google Shape;1006;p8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7" name="Google Shape;1007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8" name="Google Shape;1008;p8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9" name="Google Shape;1009;p8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0" name="Google Shape;1010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1" name="Google Shape;1011;p8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9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4" name="Google Shape;1014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9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7" name="Google Shape;1017;p9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8" name="Google Shape;101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9" name="Google Shape;1019;p9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0" name="Google Shape;1020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1" name="Google Shape;1021;p9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2" name="Google Shape;1022;p9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3" name="Google Shape;1023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4" name="Google Shape;1024;p9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26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9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9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9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9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4" name="Google Shape;1034;p9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5" name="Google Shape;1035;p9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36" name="Google Shape;1036;p9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7" name="Google Shape;1037;p9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9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39" name="Google Shape;1039;p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42" name="Google Shape;1042;p9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3" name="Google Shape;1043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4" name="Google Shape;1044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5" name="Google Shape;1045;p9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6" name="Google Shape;1046;p9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7" name="Google Shape;1047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Google Shape;1049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5" name="Google Shape;1055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56" name="Google Shape;1056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9" name="Google Shape;1059;p9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0" name="Google Shape;1060;p9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1" name="Google Shape;1061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2" name="Google Shape;1062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3" name="Google Shape;1063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4" name="Google Shape;1064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5" name="Google Shape;1065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6" name="Google Shape;1066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7" name="Google Shape;1067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Google Shape;1072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9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9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9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8" name="Google Shape;1078;p9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79" name="Google Shape;107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2" name="Google Shape;1082;p9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3" name="Google Shape;1083;p9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4" name="Google Shape;1084;p9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5" name="Google Shape;1085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6" name="Google Shape;1086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7" name="Google Shape;1087;p9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8" name="Google Shape;1088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9" name="Google Shape;1089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90" name="Google Shape;1090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9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9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" name="Google Shape;1095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9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9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1" name="Google Shape;1101;p9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2" name="Google Shape;1102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5" name="Google Shape;1105;p9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6" name="Google Shape;1106;p9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7" name="Google Shape;1107;p9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8" name="Google Shape;1108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9" name="Google Shape;1109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0" name="Google Shape;1110;p9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11" name="Google Shape;1111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2" name="Google Shape;1112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3" name="Google Shape;1113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9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" name="Google Shape;1118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21" name="Google Shape;1121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3" name="Google Shape;1123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4" name="Google Shape;1124;p9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5" name="Google Shape;1125;p9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6" name="Google Shape;1126;p9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27" name="Google Shape;1127;p9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8" name="Google Shape;1128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0" name="Google Shape;1130;p9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31" name="Google Shape;1131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2" name="Google Shape;1132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3" name="Google Shape;1133;p9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4" name="Google Shape;1134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5" name="Google Shape;1135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" name="Google Shape;1137;p9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0" name="Google Shape;1140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3" name="Google Shape;1143;p9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4" name="Google Shape;1144;p9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5" name="Google Shape;1145;p9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6" name="Google Shape;1146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7" name="Google Shape;1147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8" name="Google Shape;1148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0" name="Google Shape;1150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2" name="Google Shape;1152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3" name="Google Shape;1153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4" name="Google Shape;1154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6" name="Google Shape;1156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8" name="Google Shape;1158;p9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59" name="Google Shape;1159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2" name="Google Shape;1162;p9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3" name="Google Shape;1163;p9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4" name="Google Shape;1164;p9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5" name="Google Shape;1165;p9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6" name="Google Shape;1166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8" name="Google Shape;1168;p9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69" name="Google Shape;1169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0" name="Google Shape;1170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1" name="Google Shape;1171;p9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2" name="Google Shape;1172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3" name="Google Shape;117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Google Shape;1175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6" name="Google Shape;1176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8" name="Google Shape;1178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1" name="Google Shape;1181;p9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2" name="Google Shape;1182;p9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3" name="Google Shape;1183;p9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4" name="Google Shape;1184;p9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5" name="Google Shape;1185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6" name="Google Shape;1186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7" name="Google Shape;1187;p9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88" name="Google Shape;1188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9" name="Google Shape;1189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0" name="Google Shape;1190;p9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1" name="Google Shape;1191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2" name="Google Shape;1192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4" name="Google Shape;1194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5" name="Google Shape;1195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7" name="Google Shape;1197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0" name="Google Shape;1200;p9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1" name="Google Shape;1201;p9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2" name="Google Shape;1202;p9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3" name="Google Shape;1203;p9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4" name="Google Shape;1204;p9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05" name="Google Shape;1205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7" name="Google Shape;1207;p9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08" name="Google Shape;1208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9" name="Google Shape;1209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0" name="Google Shape;1210;p9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11" name="Google Shape;1211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2" name="Google Shape;1212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3" name="Google Shape;1213;p9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4" name="Google Shape;1214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5" name="Google Shape;1215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" name="Google Shape;1217;p1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0" name="Google Shape;1220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3" name="Google Shape;1223;p10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4" name="Google Shape;1224;p10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5" name="Google Shape;1225;p10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6" name="Google Shape;1226;p10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7" name="Google Shape;1227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8" name="Google Shape;1228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0" name="Google Shape;1230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31" name="Google Shape;1231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2" name="Google Shape;1232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3" name="Google Shape;1233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4" name="Google Shape;1234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5" name="Google Shape;1235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6" name="Google Shape;1236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7" name="Google Shape;1237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8" name="Google Shape;1238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0" name="Google Shape;1240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3" name="Google Shape;124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6" name="Google Shape;1246;p10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7" name="Google Shape;1247;p10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8" name="Google Shape;1248;p10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9" name="Google Shape;1249;p10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50" name="Google Shape;1250;p10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51" name="Google Shape;1251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3" name="Google Shape;1253;p10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4" name="Google Shape;1254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5" name="Google Shape;1255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6" name="Google Shape;1256;p10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7" name="Google Shape;1257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8" name="Google Shape;1258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9" name="Google Shape;1259;p10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60" name="Google Shape;1260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1" name="Google Shape;1261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3" name="Google Shape;1263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6" name="Google Shape;1266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9" name="Google Shape;1269;p10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0" name="Google Shape;1270;p10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1" name="Google Shape;1271;p10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2" name="Google Shape;1272;p10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3" name="Google Shape;1273;p10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4" name="Google Shape;1274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5" name="Google Shape;1275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6" name="Google Shape;1276;p10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7" name="Google Shape;1277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8" name="Google Shape;1278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9" name="Google Shape;1279;p10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80" name="Google Shape;1280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1" name="Google Shape;1281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2" name="Google Shape;1282;p10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3" name="Google Shape;1283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4" name="Google Shape;1284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6" name="Google Shape;1286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8" name="Google Shape;1288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89" name="Google Shape;128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2" name="Google Shape;1292;p10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3" name="Google Shape;1293;p10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4" name="Google Shape;1294;p10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5" name="Google Shape;1295;p103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103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103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8" name="Google Shape;1298;p10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299" name="Google Shape;1299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0" name="Google Shape;1300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1" name="Google Shape;1301;p10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02" name="Google Shape;1302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3" name="Google Shape;1303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4" name="Google Shape;1304;p10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05" name="Google Shape;1305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6" name="Google Shape;130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8" name="Google Shape;1308;p1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1" name="Google Shape;1311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4" name="Google Shape;1314;p10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5" name="Google Shape;1315;p10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6" name="Google Shape;1316;p10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17" name="Google Shape;1317;p104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104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04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0" name="Google Shape;1320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21" name="Google Shape;1321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2" name="Google Shape;1322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3" name="Google Shape;1323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24" name="Google Shape;1324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5" name="Google Shape;1325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6" name="Google Shape;1326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27" name="Google Shape;1327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8" name="Google Shape;1328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0" name="Google Shape;1330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1" name="Google Shape;1331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3" name="Google Shape;1333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6" name="Google Shape;1336;p10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7" name="Google Shape;1337;p10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8" name="Google Shape;1338;p10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39" name="Google Shape;1339;p105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105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105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2" name="Google Shape;1342;p10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43" name="Google Shape;1343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4" name="Google Shape;1344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5" name="Google Shape;1345;p10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46" name="Google Shape;1346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7" name="Google Shape;1347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8" name="Google Shape;1348;p10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49" name="Google Shape;1349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2" name="Google Shape;1352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5" name="Google Shape;1355;p106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106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106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58" name="Google Shape;135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1" name="Google Shape;1361;p10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2" name="Google Shape;1362;p10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3" name="Google Shape;1363;p10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64" name="Google Shape;1364;p10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65" name="Google Shape;1365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6" name="Google Shape;1366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7" name="Google Shape;1367;p10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68" name="Google Shape;1368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9" name="Google Shape;1369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0" name="Google Shape;1370;p10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71" name="Google Shape;1371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2" name="Google Shape;1372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4" name="Google Shape;1374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5" name="Google Shape;1375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10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77" name="Google Shape;1377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1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0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4" name="Google Shape;138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" name="Google Shape;1388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9" name="Google Shape;1389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10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1" name="Google Shape;1391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" name="Google Shape;1395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6" name="Google Shape;1396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11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8" name="Google Shape;1398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9" name="Google Shape;1399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11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5" name="Google Shape;1405;p111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11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07" name="Google Shape;1407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0" name="Google Shape;1410;p1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3" name="Google Shape;1413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112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11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16" name="Google Shape;141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8" name="Google Shape;1418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9" name="Google Shape;1419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11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1" name="Google Shape;1421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113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11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4" name="Google Shape;1424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6" name="Google Shape;1426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11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9" name="Google Shape;1429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114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11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2" name="Google Shape;1432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" name="Google Shape;1434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11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7" name="Google Shape;1437;p115"/>
          <p:cNvSpPr txBox="1"/>
          <p:nvPr/>
        </p:nvSpPr>
        <p:spPr>
          <a:xfrm>
            <a:off x="324000" y="45525"/>
            <a:ext cx="96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8" name="Google Shape;1438;p11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9" name="Google Shape;1439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Google Shape;1442;p1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5" name="Google Shape;1445;p116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11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47" name="Google Shape;1447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8" name="Google Shape;1448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0" name="Google Shape;1450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3" name="Google Shape;1453;p117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1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5" name="Google Shape;1455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6" name="Google Shape;1456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8" name="Google Shape;1458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9" name="Google Shape;1459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0" name="Google Shape;1460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1" name="Google Shape;1461;p118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1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3" name="Google Shape;1463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4" name="Google Shape;1464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p11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7" name="Google Shape;1467;p11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11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9" name="Google Shape;1469;p11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11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p12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3" name="Google Shape;1473;p12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4" name="Google Shape;1474;p12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5" name="Google Shape;1475;p120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120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12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2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12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12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12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12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12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12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12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12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1" name="Google Shape;1491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2" name="Google Shape;1492;p12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12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7 Warm up 1">
  <p:cSld name="CUSTOM_3_1_2"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1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7" name="Google Shape;1497;p1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1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Warm up</a:t>
            </a:r>
            <a:endParaRPr b="0" i="0" sz="20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125"/>
          <p:cNvSpPr txBox="1"/>
          <p:nvPr>
            <p:ph idx="1" type="body"/>
          </p:nvPr>
        </p:nvSpPr>
        <p:spPr>
          <a:xfrm>
            <a:off x="324000" y="9276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7 Warm up  2">
  <p:cSld name="CUSTOM_3_1_2_1">
    <p:bg>
      <p:bgPr>
        <a:solidFill>
          <a:srgbClr val="EBFBEB"/>
        </a:solidFill>
      </p:bgPr>
    </p:bg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p12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1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3" name="Google Shape;1503;p1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Warm up</a:t>
            </a:r>
            <a:endParaRPr b="0" i="0" sz="20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126"/>
          <p:cNvSpPr txBox="1"/>
          <p:nvPr>
            <p:ph idx="1" type="body"/>
          </p:nvPr>
        </p:nvSpPr>
        <p:spPr>
          <a:xfrm>
            <a:off x="324000" y="775200"/>
            <a:ext cx="3982200" cy="35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6" name="Google Shape;1506;p126"/>
          <p:cNvSpPr txBox="1"/>
          <p:nvPr>
            <p:ph idx="2" type="body"/>
          </p:nvPr>
        </p:nvSpPr>
        <p:spPr>
          <a:xfrm>
            <a:off x="4824000" y="775200"/>
            <a:ext cx="3982200" cy="354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93.xml"/><Relationship Id="rId35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95.xml"/><Relationship Id="rId37" Type="http://schemas.openxmlformats.org/officeDocument/2006/relationships/slideLayout" Target="../slideLayouts/slideLayout96.xml"/><Relationship Id="rId38" Type="http://schemas.openxmlformats.org/officeDocument/2006/relationships/slideLayout" Target="../slideLayouts/slideLayout97.xml"/><Relationship Id="rId39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2.xml"/><Relationship Id="rId44" Type="http://schemas.openxmlformats.org/officeDocument/2006/relationships/slideLayout" Target="../slideLayouts/slideLayout103.xml"/><Relationship Id="rId45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05.xml"/><Relationship Id="rId47" Type="http://schemas.openxmlformats.org/officeDocument/2006/relationships/slideLayout" Target="../slideLayouts/slideLayout106.xml"/><Relationship Id="rId48" Type="http://schemas.openxmlformats.org/officeDocument/2006/relationships/slideLayout" Target="../slideLayouts/slideLayout107.xml"/><Relationship Id="rId49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09.xml"/><Relationship Id="rId51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2.xml"/><Relationship Id="rId54" Type="http://schemas.openxmlformats.org/officeDocument/2006/relationships/slideLayout" Target="../slideLayouts/slideLayout113.xml"/><Relationship Id="rId55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16.xml"/><Relationship Id="rId58" Type="http://schemas.openxmlformats.org/officeDocument/2006/relationships/slideLayout" Target="../slideLayouts/slideLayout117.xml"/><Relationship Id="rId59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22.xml"/><Relationship Id="rId64" Type="http://schemas.openxmlformats.org/officeDocument/2006/relationships/slideLayout" Target="../slideLayouts/slideLayout123.xml"/><Relationship Id="rId65" Type="http://schemas.openxmlformats.org/officeDocument/2006/relationships/slideLayout" Target="../slideLayouts/slideLayout124.xml"/><Relationship Id="rId6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44" name="Google Shape;744;p62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  <p:sldLayoutId id="2147483751" r:id="rId45"/>
    <p:sldLayoutId id="2147483752" r:id="rId46"/>
    <p:sldLayoutId id="2147483753" r:id="rId47"/>
    <p:sldLayoutId id="2147483754" r:id="rId48"/>
    <p:sldLayoutId id="2147483755" r:id="rId49"/>
    <p:sldLayoutId id="2147483756" r:id="rId50"/>
    <p:sldLayoutId id="2147483757" r:id="rId51"/>
    <p:sldLayoutId id="2147483758" r:id="rId52"/>
    <p:sldLayoutId id="2147483759" r:id="rId53"/>
    <p:sldLayoutId id="2147483760" r:id="rId54"/>
    <p:sldLayoutId id="2147483761" r:id="rId55"/>
    <p:sldLayoutId id="2147483762" r:id="rId56"/>
    <p:sldLayoutId id="2147483763" r:id="rId57"/>
    <p:sldLayoutId id="2147483764" r:id="rId58"/>
    <p:sldLayoutId id="2147483765" r:id="rId59"/>
    <p:sldLayoutId id="2147483766" r:id="rId60"/>
    <p:sldLayoutId id="2147483767" r:id="rId61"/>
    <p:sldLayoutId id="2147483768" r:id="rId62"/>
    <p:sldLayoutId id="2147483769" r:id="rId63"/>
    <p:sldLayoutId id="2147483770" r:id="rId64"/>
    <p:sldLayoutId id="2147483771" r:id="rId6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5.jpg"/><Relationship Id="rId4" Type="http://schemas.openxmlformats.org/officeDocument/2006/relationships/image" Target="../media/image10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1.jpg"/><Relationship Id="rId4" Type="http://schemas.openxmlformats.org/officeDocument/2006/relationships/image" Target="../media/image103.jpg"/><Relationship Id="rId5" Type="http://schemas.openxmlformats.org/officeDocument/2006/relationships/image" Target="../media/image9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0.jpg"/><Relationship Id="rId4" Type="http://schemas.openxmlformats.org/officeDocument/2006/relationships/image" Target="../media/image104.jpg"/><Relationship Id="rId5" Type="http://schemas.openxmlformats.org/officeDocument/2006/relationships/image" Target="../media/image98.png"/><Relationship Id="rId6" Type="http://schemas.openxmlformats.org/officeDocument/2006/relationships/image" Target="../media/image101.jpg"/><Relationship Id="rId7" Type="http://schemas.openxmlformats.org/officeDocument/2006/relationships/image" Target="../media/image10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1.jpg"/><Relationship Id="rId4" Type="http://schemas.openxmlformats.org/officeDocument/2006/relationships/image" Target="../media/image112.jpg"/><Relationship Id="rId5" Type="http://schemas.openxmlformats.org/officeDocument/2006/relationships/image" Target="../media/image106.jpg"/><Relationship Id="rId6" Type="http://schemas.openxmlformats.org/officeDocument/2006/relationships/image" Target="../media/image1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oaknationalacademy-res.cloudinary.com/video/upload/v1705675862/uphkapy8wknyhsw7z355.mp4" TargetMode="External"/><Relationship Id="rId4" Type="http://schemas.openxmlformats.org/officeDocument/2006/relationships/image" Target="../media/image108.png"/><Relationship Id="rId5" Type="http://schemas.openxmlformats.org/officeDocument/2006/relationships/image" Target="../media/image11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4.png"/><Relationship Id="rId4" Type="http://schemas.openxmlformats.org/officeDocument/2006/relationships/image" Target="../media/image101.jpg"/><Relationship Id="rId5" Type="http://schemas.openxmlformats.org/officeDocument/2006/relationships/image" Target="../media/image106.jpg"/><Relationship Id="rId6" Type="http://schemas.openxmlformats.org/officeDocument/2006/relationships/image" Target="../media/image103.jpg"/><Relationship Id="rId7" Type="http://schemas.openxmlformats.org/officeDocument/2006/relationships/image" Target="../media/image115.jpg"/><Relationship Id="rId8" Type="http://schemas.openxmlformats.org/officeDocument/2006/relationships/image" Target="../media/image9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4.jpg"/><Relationship Id="rId4" Type="http://schemas.openxmlformats.org/officeDocument/2006/relationships/image" Target="../media/image100.jpg"/><Relationship Id="rId5" Type="http://schemas.openxmlformats.org/officeDocument/2006/relationships/image" Target="../media/image9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p12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ka midho</a:t>
            </a:r>
            <a:endParaRPr/>
          </a:p>
        </p:txBody>
      </p:sp>
      <p:sp>
        <p:nvSpPr>
          <p:cNvPr id="1512" name="Google Shape;1512;p12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Dhaxalka iyo DNA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28"/>
          <p:cNvSpPr/>
          <p:nvPr/>
        </p:nvSpPr>
        <p:spPr>
          <a:xfrm>
            <a:off x="4976400" y="1997250"/>
            <a:ext cx="3423600" cy="8976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Darsigani wuxuu ku darayaa qalab dheeri ah oo laga soo dejin karo bogga darasga.</a:t>
            </a:r>
            <a:endParaRPr/>
          </a:p>
        </p:txBody>
      </p:sp>
      <p:sp>
        <p:nvSpPr>
          <p:cNvPr id="1518" name="Google Shape;1518;p128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qalabkeena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Google Shape;1523;p129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arki karaa DNA laga soo saaray midho, waxaanan aqoonsan karaa qalabka iyo tillaabooyinka ugu muhiimsan ee habka soo saarista.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30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unug (cell)</a:t>
            </a:r>
            <a:endParaRPr/>
          </a:p>
        </p:txBody>
      </p:sp>
      <p:sp>
        <p:nvSpPr>
          <p:cNvPr id="1529" name="Google Shape;1529;p130"/>
          <p:cNvSpPr txBox="1"/>
          <p:nvPr>
            <p:ph idx="3" type="subTitle"/>
          </p:nvPr>
        </p:nvSpPr>
        <p:spPr>
          <a:xfrm>
            <a:off x="324000" y="3309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shaandho (filter)</a:t>
            </a:r>
            <a:endParaRPr/>
          </a:p>
        </p:txBody>
      </p:sp>
      <p:sp>
        <p:nvSpPr>
          <p:cNvPr id="1530" name="Google Shape;1530;p130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pipette</a:t>
            </a:r>
            <a:endParaRPr/>
          </a:p>
        </p:txBody>
      </p:sp>
      <p:sp>
        <p:nvSpPr>
          <p:cNvPr id="1531" name="Google Shape;1531;p130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532" name="Google Shape;1532;p130"/>
          <p:cNvSpPr txBox="1"/>
          <p:nvPr>
            <p:ph idx="9" type="subTitle"/>
          </p:nvPr>
        </p:nvSpPr>
        <p:spPr>
          <a:xfrm>
            <a:off x="324000" y="2456400"/>
            <a:ext cx="2916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moos iyo yarad (mortar and pestle)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131"/>
          <p:cNvSpPr txBox="1"/>
          <p:nvPr>
            <p:ph idx="3" type="subTitle"/>
          </p:nvPr>
        </p:nvSpPr>
        <p:spPr>
          <a:xfrm>
            <a:off x="304800" y="3483750"/>
            <a:ext cx="83724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In la shaandheeyo isku dhaf waa in laga sooco qaybaha aan milmin ee dareeraha. Waxaa lagu samayn karaa qaafiyad iyo warqad shaandho.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1538" name="Google Shape;1538;p131"/>
          <p:cNvSpPr txBox="1"/>
          <p:nvPr>
            <p:ph idx="5" type="subTitle"/>
          </p:nvPr>
        </p:nvSpPr>
        <p:spPr>
          <a:xfrm>
            <a:off x="304800" y="4391400"/>
            <a:ext cx="7946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Pipette waxaa loo isticmaalaa in lagu wareejiyo xaddi yar oo dareere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1539" name="Google Shape;1539;p131"/>
          <p:cNvSpPr txBox="1"/>
          <p:nvPr>
            <p:ph idx="9" type="subTitle"/>
          </p:nvPr>
        </p:nvSpPr>
        <p:spPr>
          <a:xfrm>
            <a:off x="304800" y="2930100"/>
            <a:ext cx="8411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Moos iyo yarad waxaa loo isticmaalaa in lagu burburiyo oo lagu shiido muunado adag.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1540" name="Google Shape;1540;p131"/>
          <p:cNvSpPr txBox="1"/>
          <p:nvPr/>
        </p:nvSpPr>
        <p:spPr>
          <a:xfrm>
            <a:off x="304800" y="2022450"/>
            <a:ext cx="8199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Qalabka hidaha wuxuu ka samaysan yahay kiimiko la yiraahdo DNA, kaas oo tilmaamaha lagu kaydiyo iyadoo la adeegsanayo koodhka hidaha.</a:t>
            </a:r>
            <a:r>
              <a:rPr b="1"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131"/>
          <p:cNvSpPr txBox="1"/>
          <p:nvPr/>
        </p:nvSpPr>
        <p:spPr>
          <a:xfrm>
            <a:off x="304800" y="760800"/>
            <a:ext cx="849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Unuggu waa qaybta ugu yar ee noolaha (organism) ee dhismaha, wuxuuna ka kooban yahay qalab hidde oo bixiya tilmaamaha lagu dhiso oo lagu xakameeyo noolaha.</a:t>
            </a:r>
            <a:r>
              <a:rPr b="1"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13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Qalabka sayniska iyo farsamooyinka</a:t>
            </a:r>
            <a:endParaRPr/>
          </a:p>
        </p:txBody>
      </p:sp>
      <p:sp>
        <p:nvSpPr>
          <p:cNvPr id="1547" name="Google Shape;1547;p13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saarista DNA</a:t>
            </a:r>
            <a:endParaRPr/>
          </a:p>
        </p:txBody>
      </p:sp>
      <p:sp>
        <p:nvSpPr>
          <p:cNvPr id="1548" name="Google Shape;1548;p13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ka midho</a:t>
            </a:r>
            <a:endParaRPr/>
          </a:p>
        </p:txBody>
      </p:sp>
      <p:pic>
        <p:nvPicPr>
          <p:cNvPr id="1549" name="Google Shape;1549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7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4" name="Google Shape;1554;p133"/>
          <p:cNvPicPr preferRelativeResize="0"/>
          <p:nvPr/>
        </p:nvPicPr>
        <p:blipFill rotWithShape="1">
          <a:blip r:embed="rId3">
            <a:alphaModFix/>
          </a:blip>
          <a:srcRect b="17346" l="18422" r="20130" t="14759"/>
          <a:stretch/>
        </p:blipFill>
        <p:spPr>
          <a:xfrm>
            <a:off x="5197793" y="1290257"/>
            <a:ext cx="2327100" cy="2411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5" name="Google Shape;1555;p133"/>
          <p:cNvPicPr preferRelativeResize="0"/>
          <p:nvPr/>
        </p:nvPicPr>
        <p:blipFill rotWithShape="1">
          <a:blip r:embed="rId4">
            <a:alphaModFix/>
          </a:blip>
          <a:srcRect b="11980" l="18830" r="11038" t="4295"/>
          <a:stretch/>
        </p:blipFill>
        <p:spPr>
          <a:xfrm rot="-5400000">
            <a:off x="922974" y="846299"/>
            <a:ext cx="2024652" cy="322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sayniska iyo farsamooyinka</a:t>
            </a:r>
            <a:endParaRPr/>
          </a:p>
        </p:txBody>
      </p:sp>
      <p:sp>
        <p:nvSpPr>
          <p:cNvPr id="1557" name="Google Shape;1557;p133"/>
          <p:cNvSpPr txBox="1"/>
          <p:nvPr>
            <p:ph idx="1" type="body"/>
          </p:nvPr>
        </p:nvSpPr>
        <p:spPr>
          <a:xfrm>
            <a:off x="324000" y="759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Midhaha kiwi waxay ka samaysan yihiin unugyo dhir.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b="1"/>
          </a:p>
        </p:txBody>
      </p:sp>
      <p:sp>
        <p:nvSpPr>
          <p:cNvPr id="1558" name="Google Shape;1558;p133"/>
          <p:cNvSpPr txBox="1"/>
          <p:nvPr>
            <p:ph idx="1" type="body"/>
          </p:nvPr>
        </p:nvSpPr>
        <p:spPr>
          <a:xfrm>
            <a:off x="324000" y="41883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Unugyadu waa qaybaha nool ee dhismaha unugyada kiwi.</a:t>
            </a:r>
            <a:endParaRPr b="1"/>
          </a:p>
        </p:txBody>
      </p:sp>
      <p:grpSp>
        <p:nvGrpSpPr>
          <p:cNvPr id="1559" name="Google Shape;1559;p133"/>
          <p:cNvGrpSpPr/>
          <p:nvPr/>
        </p:nvGrpSpPr>
        <p:grpSpPr>
          <a:xfrm>
            <a:off x="1677425" y="1167726"/>
            <a:ext cx="1893101" cy="891080"/>
            <a:chOff x="5357375" y="187950"/>
            <a:chExt cx="1724450" cy="721990"/>
          </a:xfrm>
        </p:grpSpPr>
        <p:sp>
          <p:nvSpPr>
            <p:cNvPr id="1560" name="Google Shape;1560;p133"/>
            <p:cNvSpPr txBox="1"/>
            <p:nvPr/>
          </p:nvSpPr>
          <p:spPr>
            <a:xfrm>
              <a:off x="5833825" y="187950"/>
              <a:ext cx="1248000" cy="32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unug (tissue)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1" name="Google Shape;1561;p133"/>
            <p:cNvCxnSpPr/>
            <p:nvPr/>
          </p:nvCxnSpPr>
          <p:spPr>
            <a:xfrm flipH="1">
              <a:off x="5357375" y="412840"/>
              <a:ext cx="469800" cy="497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62" name="Google Shape;1562;p133"/>
          <p:cNvSpPr txBox="1"/>
          <p:nvPr/>
        </p:nvSpPr>
        <p:spPr>
          <a:xfrm>
            <a:off x="324000" y="3561888"/>
            <a:ext cx="12480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miro kiwi ah (a kiwi fruit)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133"/>
          <p:cNvSpPr txBox="1"/>
          <p:nvPr/>
        </p:nvSpPr>
        <p:spPr>
          <a:xfrm>
            <a:off x="7299625" y="3435350"/>
            <a:ext cx="17178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 400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133"/>
          <p:cNvSpPr txBox="1"/>
          <p:nvPr/>
        </p:nvSpPr>
        <p:spPr>
          <a:xfrm>
            <a:off x="7427725" y="1243800"/>
            <a:ext cx="14616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 miro kiwi ah (a kiwi fruit cell)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133"/>
          <p:cNvSpPr/>
          <p:nvPr/>
        </p:nvSpPr>
        <p:spPr>
          <a:xfrm>
            <a:off x="3227350" y="2253350"/>
            <a:ext cx="108000" cy="1080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6" name="Google Shape;1566;p133"/>
          <p:cNvCxnSpPr/>
          <p:nvPr/>
        </p:nvCxnSpPr>
        <p:spPr>
          <a:xfrm flipH="1" rot="10800000">
            <a:off x="3259750" y="1417000"/>
            <a:ext cx="2559900" cy="848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7" name="Google Shape;1567;p133"/>
          <p:cNvCxnSpPr>
            <a:stCxn id="1565" idx="4"/>
          </p:cNvCxnSpPr>
          <p:nvPr/>
        </p:nvCxnSpPr>
        <p:spPr>
          <a:xfrm>
            <a:off x="3281350" y="2361350"/>
            <a:ext cx="2327100" cy="1074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8" name="Google Shape;1568;p133"/>
          <p:cNvCxnSpPr/>
          <p:nvPr/>
        </p:nvCxnSpPr>
        <p:spPr>
          <a:xfrm flipH="1">
            <a:off x="6418675" y="1494300"/>
            <a:ext cx="934800" cy="763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1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sayniska iyo farsamooyinka (Scientific apparatus and techniques)</a:t>
            </a:r>
            <a:endParaRPr/>
          </a:p>
        </p:txBody>
      </p:sp>
      <p:sp>
        <p:nvSpPr>
          <p:cNvPr id="1574" name="Google Shape;1574;p134"/>
          <p:cNvSpPr txBox="1"/>
          <p:nvPr>
            <p:ph idx="1" type="body"/>
          </p:nvPr>
        </p:nvSpPr>
        <p:spPr>
          <a:xfrm>
            <a:off x="346800" y="4155000"/>
            <a:ext cx="34455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DNA waxaa lagu kaydiyaa xudunta (nucleus) unugyada dhirta.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pSp>
        <p:nvGrpSpPr>
          <p:cNvPr id="1575" name="Google Shape;1575;p134"/>
          <p:cNvGrpSpPr/>
          <p:nvPr/>
        </p:nvGrpSpPr>
        <p:grpSpPr>
          <a:xfrm rot="-607928">
            <a:off x="5428434" y="3305927"/>
            <a:ext cx="2183811" cy="925595"/>
            <a:chOff x="2102251" y="2217949"/>
            <a:chExt cx="3853295" cy="1590398"/>
          </a:xfrm>
        </p:grpSpPr>
        <p:sp>
          <p:nvSpPr>
            <p:cNvPr id="1576" name="Google Shape;1576;p134"/>
            <p:cNvSpPr/>
            <p:nvPr/>
          </p:nvSpPr>
          <p:spPr>
            <a:xfrm rot="5400000">
              <a:off x="3233700" y="1086500"/>
              <a:ext cx="1590398" cy="3853295"/>
            </a:xfrm>
            <a:custGeom>
              <a:rect b="b" l="l" r="r" t="t"/>
              <a:pathLst>
                <a:path extrusionOk="0" h="85529" w="81716">
                  <a:moveTo>
                    <a:pt x="31453" y="3573"/>
                  </a:moveTo>
                  <a:cubicBezTo>
                    <a:pt x="38919" y="-31"/>
                    <a:pt x="41082" y="-1524"/>
                    <a:pt x="48753" y="2029"/>
                  </a:cubicBezTo>
                  <a:cubicBezTo>
                    <a:pt x="56425" y="5582"/>
                    <a:pt x="72128" y="18350"/>
                    <a:pt x="77482" y="24889"/>
                  </a:cubicBezTo>
                  <a:cubicBezTo>
                    <a:pt x="82837" y="31428"/>
                    <a:pt x="82013" y="32920"/>
                    <a:pt x="80880" y="41261"/>
                  </a:cubicBezTo>
                  <a:cubicBezTo>
                    <a:pt x="79747" y="49602"/>
                    <a:pt x="74547" y="67674"/>
                    <a:pt x="70686" y="74934"/>
                  </a:cubicBezTo>
                  <a:cubicBezTo>
                    <a:pt x="66825" y="82194"/>
                    <a:pt x="65487" y="83378"/>
                    <a:pt x="57712" y="84819"/>
                  </a:cubicBezTo>
                  <a:cubicBezTo>
                    <a:pt x="49938" y="86261"/>
                    <a:pt x="31865" y="85334"/>
                    <a:pt x="24039" y="83583"/>
                  </a:cubicBezTo>
                  <a:cubicBezTo>
                    <a:pt x="16213" y="81833"/>
                    <a:pt x="14618" y="81627"/>
                    <a:pt x="10756" y="74316"/>
                  </a:cubicBezTo>
                  <a:cubicBezTo>
                    <a:pt x="6895" y="67005"/>
                    <a:pt x="2003" y="48161"/>
                    <a:pt x="870" y="39717"/>
                  </a:cubicBezTo>
                  <a:cubicBezTo>
                    <a:pt x="-263" y="31273"/>
                    <a:pt x="-1137" y="29677"/>
                    <a:pt x="3960" y="23653"/>
                  </a:cubicBezTo>
                  <a:cubicBezTo>
                    <a:pt x="9057" y="17629"/>
                    <a:pt x="23988" y="7177"/>
                    <a:pt x="31453" y="3573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/>
            <a:p/>
          </p:txBody>
        </p:sp>
        <p:sp>
          <p:nvSpPr>
            <p:cNvPr id="1577" name="Google Shape;1577;p134"/>
            <p:cNvSpPr/>
            <p:nvPr/>
          </p:nvSpPr>
          <p:spPr>
            <a:xfrm rot="5400000">
              <a:off x="3348922" y="1191169"/>
              <a:ext cx="1359959" cy="3643963"/>
            </a:xfrm>
            <a:custGeom>
              <a:rect b="b" l="l" r="r" t="t"/>
              <a:pathLst>
                <a:path extrusionOk="0" h="85529" w="81716">
                  <a:moveTo>
                    <a:pt x="31453" y="3573"/>
                  </a:moveTo>
                  <a:cubicBezTo>
                    <a:pt x="38919" y="-31"/>
                    <a:pt x="41082" y="-1524"/>
                    <a:pt x="48753" y="2029"/>
                  </a:cubicBezTo>
                  <a:cubicBezTo>
                    <a:pt x="56425" y="5582"/>
                    <a:pt x="72128" y="18350"/>
                    <a:pt x="77482" y="24889"/>
                  </a:cubicBezTo>
                  <a:cubicBezTo>
                    <a:pt x="82837" y="31428"/>
                    <a:pt x="82013" y="32920"/>
                    <a:pt x="80880" y="41261"/>
                  </a:cubicBezTo>
                  <a:cubicBezTo>
                    <a:pt x="79747" y="49602"/>
                    <a:pt x="74547" y="67674"/>
                    <a:pt x="70686" y="74934"/>
                  </a:cubicBezTo>
                  <a:cubicBezTo>
                    <a:pt x="66825" y="82194"/>
                    <a:pt x="65487" y="83378"/>
                    <a:pt x="57712" y="84819"/>
                  </a:cubicBezTo>
                  <a:cubicBezTo>
                    <a:pt x="49938" y="86261"/>
                    <a:pt x="31865" y="85334"/>
                    <a:pt x="24039" y="83583"/>
                  </a:cubicBezTo>
                  <a:cubicBezTo>
                    <a:pt x="16213" y="81833"/>
                    <a:pt x="14618" y="81627"/>
                    <a:pt x="10756" y="74316"/>
                  </a:cubicBezTo>
                  <a:cubicBezTo>
                    <a:pt x="6895" y="67005"/>
                    <a:pt x="2003" y="48161"/>
                    <a:pt x="870" y="39717"/>
                  </a:cubicBezTo>
                  <a:cubicBezTo>
                    <a:pt x="-263" y="31273"/>
                    <a:pt x="-1137" y="29677"/>
                    <a:pt x="3960" y="23653"/>
                  </a:cubicBezTo>
                  <a:cubicBezTo>
                    <a:pt x="9057" y="17629"/>
                    <a:pt x="23988" y="7177"/>
                    <a:pt x="31453" y="3573"/>
                  </a:cubicBezTo>
                  <a:close/>
                </a:path>
              </a:pathLst>
            </a:custGeom>
            <a:solidFill>
              <a:srgbClr val="D9EAD3"/>
            </a:solidFill>
            <a:ln cap="flat" cmpd="sng" w="9525">
              <a:solidFill>
                <a:srgbClr val="274E13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578" name="Google Shape;1578;p134"/>
            <p:cNvSpPr/>
            <p:nvPr/>
          </p:nvSpPr>
          <p:spPr>
            <a:xfrm rot="5263343">
              <a:off x="3661429" y="3175299"/>
              <a:ext cx="369892" cy="519712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79" name="Google Shape;1579;p134"/>
            <p:cNvGrpSpPr/>
            <p:nvPr/>
          </p:nvGrpSpPr>
          <p:grpSpPr>
            <a:xfrm rot="7654116">
              <a:off x="2277515" y="2757183"/>
              <a:ext cx="351891" cy="215916"/>
              <a:chOff x="5880900" y="1005490"/>
              <a:chExt cx="2211875" cy="1517650"/>
            </a:xfrm>
          </p:grpSpPr>
          <p:sp>
            <p:nvSpPr>
              <p:cNvPr id="1580" name="Google Shape;1580;p134"/>
              <p:cNvSpPr/>
              <p:nvPr/>
            </p:nvSpPr>
            <p:spPr>
              <a:xfrm>
                <a:off x="5880900" y="1005490"/>
                <a:ext cx="2211875" cy="1517650"/>
              </a:xfrm>
              <a:custGeom>
                <a:rect b="b" l="l" r="r" t="t"/>
                <a:pathLst>
                  <a:path extrusionOk="0" h="60706" w="88475">
                    <a:moveTo>
                      <a:pt x="1067" y="12030"/>
                    </a:moveTo>
                    <a:cubicBezTo>
                      <a:pt x="2619" y="8869"/>
                      <a:pt x="5952" y="3697"/>
                      <a:pt x="9860" y="1858"/>
                    </a:cubicBezTo>
                    <a:cubicBezTo>
                      <a:pt x="13768" y="19"/>
                      <a:pt x="19945" y="-785"/>
                      <a:pt x="24513" y="996"/>
                    </a:cubicBezTo>
                    <a:cubicBezTo>
                      <a:pt x="29082" y="2778"/>
                      <a:pt x="33507" y="9501"/>
                      <a:pt x="37271" y="12547"/>
                    </a:cubicBezTo>
                    <a:cubicBezTo>
                      <a:pt x="41035" y="15593"/>
                      <a:pt x="43420" y="17604"/>
                      <a:pt x="47098" y="19270"/>
                    </a:cubicBezTo>
                    <a:cubicBezTo>
                      <a:pt x="50776" y="20937"/>
                      <a:pt x="55287" y="21770"/>
                      <a:pt x="59338" y="22546"/>
                    </a:cubicBezTo>
                    <a:cubicBezTo>
                      <a:pt x="63389" y="23322"/>
                      <a:pt x="67441" y="23063"/>
                      <a:pt x="71406" y="23925"/>
                    </a:cubicBezTo>
                    <a:cubicBezTo>
                      <a:pt x="75371" y="24787"/>
                      <a:pt x="80285" y="25046"/>
                      <a:pt x="83129" y="27718"/>
                    </a:cubicBezTo>
                    <a:cubicBezTo>
                      <a:pt x="85974" y="30390"/>
                      <a:pt x="88559" y="35706"/>
                      <a:pt x="88473" y="39958"/>
                    </a:cubicBezTo>
                    <a:cubicBezTo>
                      <a:pt x="88387" y="44211"/>
                      <a:pt x="85830" y="49986"/>
                      <a:pt x="82612" y="53233"/>
                    </a:cubicBezTo>
                    <a:cubicBezTo>
                      <a:pt x="79394" y="56480"/>
                      <a:pt x="73675" y="58204"/>
                      <a:pt x="69164" y="59439"/>
                    </a:cubicBezTo>
                    <a:cubicBezTo>
                      <a:pt x="64653" y="60675"/>
                      <a:pt x="60056" y="60818"/>
                      <a:pt x="55545" y="60646"/>
                    </a:cubicBezTo>
                    <a:cubicBezTo>
                      <a:pt x="51034" y="60474"/>
                      <a:pt x="46609" y="59727"/>
                      <a:pt x="42098" y="58405"/>
                    </a:cubicBezTo>
                    <a:cubicBezTo>
                      <a:pt x="37587" y="57083"/>
                      <a:pt x="32961" y="55158"/>
                      <a:pt x="28479" y="52716"/>
                    </a:cubicBezTo>
                    <a:cubicBezTo>
                      <a:pt x="23997" y="50274"/>
                      <a:pt x="19169" y="47257"/>
                      <a:pt x="15204" y="43751"/>
                    </a:cubicBezTo>
                    <a:cubicBezTo>
                      <a:pt x="11239" y="40246"/>
                      <a:pt x="7130" y="35505"/>
                      <a:pt x="4688" y="31683"/>
                    </a:cubicBezTo>
                    <a:cubicBezTo>
                      <a:pt x="2246" y="27862"/>
                      <a:pt x="1154" y="24098"/>
                      <a:pt x="550" y="20822"/>
                    </a:cubicBezTo>
                    <a:cubicBezTo>
                      <a:pt x="-53" y="17547"/>
                      <a:pt x="-485" y="15191"/>
                      <a:pt x="1067" y="12030"/>
                    </a:cubicBezTo>
                    <a:close/>
                  </a:path>
                </a:pathLst>
              </a:custGeom>
              <a:solidFill>
                <a:srgbClr val="DD7E6B"/>
              </a:solidFill>
              <a:ln cap="flat" cmpd="sng" w="9525">
                <a:solidFill>
                  <a:srgbClr val="66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581" name="Google Shape;1581;p134"/>
              <p:cNvSpPr/>
              <p:nvPr/>
            </p:nvSpPr>
            <p:spPr>
              <a:xfrm>
                <a:off x="5984008" y="1124569"/>
                <a:ext cx="1975150" cy="1287500"/>
              </a:xfrm>
              <a:custGeom>
                <a:rect b="b" l="l" r="r" t="t"/>
                <a:pathLst>
                  <a:path extrusionOk="0" h="51500" w="79006">
                    <a:moveTo>
                      <a:pt x="219" y="10887"/>
                    </a:moveTo>
                    <a:cubicBezTo>
                      <a:pt x="1282" y="8445"/>
                      <a:pt x="7173" y="2267"/>
                      <a:pt x="9701" y="715"/>
                    </a:cubicBezTo>
                    <a:cubicBezTo>
                      <a:pt x="12230" y="-837"/>
                      <a:pt x="14701" y="456"/>
                      <a:pt x="15390" y="1577"/>
                    </a:cubicBezTo>
                    <a:cubicBezTo>
                      <a:pt x="16080" y="2698"/>
                      <a:pt x="13580" y="6089"/>
                      <a:pt x="13838" y="7439"/>
                    </a:cubicBezTo>
                    <a:cubicBezTo>
                      <a:pt x="14097" y="8790"/>
                      <a:pt x="15677" y="10341"/>
                      <a:pt x="16941" y="9680"/>
                    </a:cubicBezTo>
                    <a:cubicBezTo>
                      <a:pt x="18205" y="9019"/>
                      <a:pt x="19298" y="3158"/>
                      <a:pt x="21424" y="3474"/>
                    </a:cubicBezTo>
                    <a:cubicBezTo>
                      <a:pt x="23550" y="3790"/>
                      <a:pt x="28262" y="9393"/>
                      <a:pt x="29699" y="11577"/>
                    </a:cubicBezTo>
                    <a:cubicBezTo>
                      <a:pt x="31136" y="13761"/>
                      <a:pt x="30303" y="14881"/>
                      <a:pt x="30044" y="16576"/>
                    </a:cubicBezTo>
                    <a:cubicBezTo>
                      <a:pt x="29785" y="18271"/>
                      <a:pt x="28291" y="20225"/>
                      <a:pt x="28147" y="21748"/>
                    </a:cubicBezTo>
                    <a:cubicBezTo>
                      <a:pt x="28003" y="23271"/>
                      <a:pt x="28435" y="25282"/>
                      <a:pt x="29182" y="25713"/>
                    </a:cubicBezTo>
                    <a:cubicBezTo>
                      <a:pt x="29929" y="26144"/>
                      <a:pt x="31682" y="25368"/>
                      <a:pt x="32630" y="24334"/>
                    </a:cubicBezTo>
                    <a:cubicBezTo>
                      <a:pt x="33578" y="23300"/>
                      <a:pt x="33205" y="20455"/>
                      <a:pt x="34871" y="19507"/>
                    </a:cubicBezTo>
                    <a:cubicBezTo>
                      <a:pt x="36538" y="18559"/>
                      <a:pt x="40560" y="17812"/>
                      <a:pt x="42629" y="18645"/>
                    </a:cubicBezTo>
                    <a:cubicBezTo>
                      <a:pt x="44698" y="19478"/>
                      <a:pt x="46651" y="23012"/>
                      <a:pt x="47283" y="24506"/>
                    </a:cubicBezTo>
                    <a:cubicBezTo>
                      <a:pt x="47915" y="26000"/>
                      <a:pt x="46392" y="26518"/>
                      <a:pt x="46421" y="27610"/>
                    </a:cubicBezTo>
                    <a:cubicBezTo>
                      <a:pt x="46450" y="28702"/>
                      <a:pt x="46795" y="30656"/>
                      <a:pt x="47456" y="31058"/>
                    </a:cubicBezTo>
                    <a:cubicBezTo>
                      <a:pt x="48117" y="31460"/>
                      <a:pt x="49525" y="30914"/>
                      <a:pt x="50387" y="30023"/>
                    </a:cubicBezTo>
                    <a:cubicBezTo>
                      <a:pt x="51249" y="29132"/>
                      <a:pt x="50962" y="26891"/>
                      <a:pt x="52628" y="25713"/>
                    </a:cubicBezTo>
                    <a:cubicBezTo>
                      <a:pt x="54295" y="24535"/>
                      <a:pt x="57973" y="22811"/>
                      <a:pt x="60386" y="22955"/>
                    </a:cubicBezTo>
                    <a:cubicBezTo>
                      <a:pt x="62800" y="23099"/>
                      <a:pt x="66190" y="25225"/>
                      <a:pt x="67109" y="26575"/>
                    </a:cubicBezTo>
                    <a:cubicBezTo>
                      <a:pt x="68028" y="27926"/>
                      <a:pt x="65902" y="29966"/>
                      <a:pt x="65902" y="31058"/>
                    </a:cubicBezTo>
                    <a:cubicBezTo>
                      <a:pt x="65902" y="32150"/>
                      <a:pt x="66477" y="32954"/>
                      <a:pt x="67109" y="33126"/>
                    </a:cubicBezTo>
                    <a:cubicBezTo>
                      <a:pt x="67741" y="33298"/>
                      <a:pt x="68891" y="32925"/>
                      <a:pt x="69695" y="32092"/>
                    </a:cubicBezTo>
                    <a:cubicBezTo>
                      <a:pt x="70500" y="31259"/>
                      <a:pt x="70930" y="28932"/>
                      <a:pt x="71936" y="28127"/>
                    </a:cubicBezTo>
                    <a:cubicBezTo>
                      <a:pt x="72942" y="27323"/>
                      <a:pt x="74551" y="25972"/>
                      <a:pt x="75729" y="27265"/>
                    </a:cubicBezTo>
                    <a:cubicBezTo>
                      <a:pt x="76907" y="28558"/>
                      <a:pt x="78948" y="33069"/>
                      <a:pt x="79005" y="35885"/>
                    </a:cubicBezTo>
                    <a:cubicBezTo>
                      <a:pt x="79063" y="38701"/>
                      <a:pt x="77281" y="42609"/>
                      <a:pt x="76074" y="44160"/>
                    </a:cubicBezTo>
                    <a:cubicBezTo>
                      <a:pt x="74867" y="45712"/>
                      <a:pt x="72741" y="45654"/>
                      <a:pt x="71764" y="45194"/>
                    </a:cubicBezTo>
                    <a:cubicBezTo>
                      <a:pt x="70787" y="44734"/>
                      <a:pt x="70844" y="42091"/>
                      <a:pt x="70212" y="41401"/>
                    </a:cubicBezTo>
                    <a:cubicBezTo>
                      <a:pt x="69580" y="40712"/>
                      <a:pt x="68603" y="40798"/>
                      <a:pt x="67971" y="41057"/>
                    </a:cubicBezTo>
                    <a:cubicBezTo>
                      <a:pt x="67339" y="41316"/>
                      <a:pt x="66679" y="41890"/>
                      <a:pt x="66420" y="42953"/>
                    </a:cubicBezTo>
                    <a:cubicBezTo>
                      <a:pt x="66162" y="44016"/>
                      <a:pt x="66966" y="46113"/>
                      <a:pt x="66420" y="47435"/>
                    </a:cubicBezTo>
                    <a:cubicBezTo>
                      <a:pt x="65874" y="48757"/>
                      <a:pt x="64667" y="50251"/>
                      <a:pt x="63144" y="50883"/>
                    </a:cubicBezTo>
                    <a:cubicBezTo>
                      <a:pt x="61621" y="51515"/>
                      <a:pt x="58835" y="51716"/>
                      <a:pt x="57283" y="51228"/>
                    </a:cubicBezTo>
                    <a:cubicBezTo>
                      <a:pt x="55732" y="50740"/>
                      <a:pt x="54324" y="49505"/>
                      <a:pt x="53835" y="47953"/>
                    </a:cubicBezTo>
                    <a:cubicBezTo>
                      <a:pt x="53347" y="46402"/>
                      <a:pt x="54611" y="43298"/>
                      <a:pt x="54352" y="41919"/>
                    </a:cubicBezTo>
                    <a:cubicBezTo>
                      <a:pt x="54093" y="40540"/>
                      <a:pt x="53059" y="39735"/>
                      <a:pt x="52283" y="39677"/>
                    </a:cubicBezTo>
                    <a:cubicBezTo>
                      <a:pt x="51507" y="39620"/>
                      <a:pt x="50243" y="40367"/>
                      <a:pt x="49697" y="41574"/>
                    </a:cubicBezTo>
                    <a:cubicBezTo>
                      <a:pt x="49151" y="42781"/>
                      <a:pt x="49783" y="45539"/>
                      <a:pt x="49007" y="46918"/>
                    </a:cubicBezTo>
                    <a:cubicBezTo>
                      <a:pt x="48231" y="48297"/>
                      <a:pt x="47628" y="49849"/>
                      <a:pt x="45042" y="49849"/>
                    </a:cubicBezTo>
                    <a:cubicBezTo>
                      <a:pt x="42456" y="49849"/>
                      <a:pt x="35791" y="48154"/>
                      <a:pt x="33492" y="46918"/>
                    </a:cubicBezTo>
                    <a:cubicBezTo>
                      <a:pt x="31193" y="45683"/>
                      <a:pt x="31365" y="43787"/>
                      <a:pt x="31250" y="42436"/>
                    </a:cubicBezTo>
                    <a:cubicBezTo>
                      <a:pt x="31135" y="41086"/>
                      <a:pt x="32687" y="39821"/>
                      <a:pt x="32802" y="38815"/>
                    </a:cubicBezTo>
                    <a:cubicBezTo>
                      <a:pt x="32917" y="37809"/>
                      <a:pt x="32515" y="36747"/>
                      <a:pt x="31940" y="36402"/>
                    </a:cubicBezTo>
                    <a:cubicBezTo>
                      <a:pt x="31365" y="36057"/>
                      <a:pt x="30245" y="36000"/>
                      <a:pt x="29354" y="36747"/>
                    </a:cubicBezTo>
                    <a:cubicBezTo>
                      <a:pt x="28463" y="37494"/>
                      <a:pt x="27889" y="40195"/>
                      <a:pt x="26596" y="40884"/>
                    </a:cubicBezTo>
                    <a:cubicBezTo>
                      <a:pt x="25303" y="41574"/>
                      <a:pt x="23550" y="41631"/>
                      <a:pt x="21596" y="40884"/>
                    </a:cubicBezTo>
                    <a:cubicBezTo>
                      <a:pt x="19642" y="40137"/>
                      <a:pt x="16224" y="38040"/>
                      <a:pt x="14873" y="36402"/>
                    </a:cubicBezTo>
                    <a:cubicBezTo>
                      <a:pt x="13523" y="34764"/>
                      <a:pt x="13263" y="32696"/>
                      <a:pt x="13493" y="31058"/>
                    </a:cubicBezTo>
                    <a:cubicBezTo>
                      <a:pt x="13723" y="29420"/>
                      <a:pt x="15821" y="27753"/>
                      <a:pt x="16252" y="26575"/>
                    </a:cubicBezTo>
                    <a:cubicBezTo>
                      <a:pt x="16683" y="25397"/>
                      <a:pt x="16539" y="24420"/>
                      <a:pt x="16079" y="23989"/>
                    </a:cubicBezTo>
                    <a:cubicBezTo>
                      <a:pt x="15619" y="23558"/>
                      <a:pt x="14470" y="23501"/>
                      <a:pt x="13493" y="23989"/>
                    </a:cubicBezTo>
                    <a:cubicBezTo>
                      <a:pt x="12516" y="24478"/>
                      <a:pt x="11568" y="26345"/>
                      <a:pt x="10218" y="26920"/>
                    </a:cubicBezTo>
                    <a:cubicBezTo>
                      <a:pt x="8868" y="27495"/>
                      <a:pt x="6512" y="27782"/>
                      <a:pt x="5391" y="27437"/>
                    </a:cubicBezTo>
                    <a:cubicBezTo>
                      <a:pt x="4270" y="27092"/>
                      <a:pt x="3695" y="26029"/>
                      <a:pt x="3494" y="24851"/>
                    </a:cubicBezTo>
                    <a:cubicBezTo>
                      <a:pt x="3293" y="23673"/>
                      <a:pt x="3293" y="21490"/>
                      <a:pt x="4184" y="20369"/>
                    </a:cubicBezTo>
                    <a:cubicBezTo>
                      <a:pt x="5075" y="19249"/>
                      <a:pt x="8006" y="18933"/>
                      <a:pt x="8839" y="18128"/>
                    </a:cubicBezTo>
                    <a:cubicBezTo>
                      <a:pt x="9672" y="17324"/>
                      <a:pt x="9557" y="16146"/>
                      <a:pt x="9183" y="15542"/>
                    </a:cubicBezTo>
                    <a:cubicBezTo>
                      <a:pt x="8810" y="14939"/>
                      <a:pt x="7575" y="14536"/>
                      <a:pt x="6598" y="14507"/>
                    </a:cubicBezTo>
                    <a:cubicBezTo>
                      <a:pt x="5621" y="14478"/>
                      <a:pt x="4385" y="15972"/>
                      <a:pt x="3322" y="15369"/>
                    </a:cubicBezTo>
                    <a:cubicBezTo>
                      <a:pt x="2259" y="14766"/>
                      <a:pt x="-844" y="13329"/>
                      <a:pt x="219" y="10887"/>
                    </a:cubicBezTo>
                    <a:close/>
                  </a:path>
                </a:pathLst>
              </a:custGeom>
              <a:solidFill>
                <a:srgbClr val="F0F0F0"/>
              </a:solidFill>
              <a:ln cap="flat" cmpd="sng" w="9525">
                <a:solidFill>
                  <a:srgbClr val="66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grpSp>
          <p:nvGrpSpPr>
            <p:cNvPr id="1582" name="Google Shape;1582;p134"/>
            <p:cNvGrpSpPr/>
            <p:nvPr/>
          </p:nvGrpSpPr>
          <p:grpSpPr>
            <a:xfrm rot="1768510">
              <a:off x="5074782" y="2666878"/>
              <a:ext cx="442764" cy="213024"/>
              <a:chOff x="5454050" y="1786775"/>
              <a:chExt cx="1487100" cy="734700"/>
            </a:xfrm>
          </p:grpSpPr>
          <p:sp>
            <p:nvSpPr>
              <p:cNvPr id="1583" name="Google Shape;1583;p134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134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134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134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87" name="Google Shape;1587;p134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588" name="Google Shape;1588;p134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89" name="Google Shape;1589;p134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0" name="Google Shape;1590;p134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1" name="Google Shape;1591;p134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2" name="Google Shape;1592;p134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3" name="Google Shape;1593;p134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4" name="Google Shape;1594;p134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595" name="Google Shape;1595;p134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596" name="Google Shape;1596;p134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7" name="Google Shape;1597;p134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8" name="Google Shape;1598;p134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599" name="Google Shape;1599;p134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0" name="Google Shape;1600;p134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601" name="Google Shape;1601;p134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2" name="Google Shape;1602;p134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3" name="Google Shape;1603;p134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04" name="Google Shape;1604;p134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605" name="Google Shape;1605;p134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6" name="Google Shape;1606;p134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7" name="Google Shape;1607;p134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8" name="Google Shape;1608;p134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09" name="Google Shape;1609;p134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0" name="Google Shape;1610;p134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11" name="Google Shape;1611;p134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612" name="Google Shape;1612;p134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13" name="Google Shape;1613;p134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614" name="Google Shape;1614;p134"/>
            <p:cNvSpPr/>
            <p:nvPr/>
          </p:nvSpPr>
          <p:spPr>
            <a:xfrm rot="5263021">
              <a:off x="3615247" y="1644698"/>
              <a:ext cx="751360" cy="2584563"/>
            </a:xfrm>
            <a:custGeom>
              <a:rect b="b" l="l" r="r" t="t"/>
              <a:pathLst>
                <a:path extrusionOk="0" h="42695" w="34502">
                  <a:moveTo>
                    <a:pt x="9095" y="7376"/>
                  </a:moveTo>
                  <a:cubicBezTo>
                    <a:pt x="12198" y="6245"/>
                    <a:pt x="16403" y="910"/>
                    <a:pt x="20056" y="243"/>
                  </a:cubicBezTo>
                  <a:cubicBezTo>
                    <a:pt x="23710" y="-424"/>
                    <a:pt x="28610" y="359"/>
                    <a:pt x="31016" y="3375"/>
                  </a:cubicBezTo>
                  <a:cubicBezTo>
                    <a:pt x="33423" y="6391"/>
                    <a:pt x="34524" y="14684"/>
                    <a:pt x="34495" y="18337"/>
                  </a:cubicBezTo>
                  <a:cubicBezTo>
                    <a:pt x="34466" y="21991"/>
                    <a:pt x="30900" y="22687"/>
                    <a:pt x="30842" y="25296"/>
                  </a:cubicBezTo>
                  <a:cubicBezTo>
                    <a:pt x="30784" y="27906"/>
                    <a:pt x="34930" y="31182"/>
                    <a:pt x="34147" y="33994"/>
                  </a:cubicBezTo>
                  <a:cubicBezTo>
                    <a:pt x="33364" y="36807"/>
                    <a:pt x="29508" y="40895"/>
                    <a:pt x="26145" y="42171"/>
                  </a:cubicBezTo>
                  <a:cubicBezTo>
                    <a:pt x="22782" y="43447"/>
                    <a:pt x="18055" y="41910"/>
                    <a:pt x="13967" y="41649"/>
                  </a:cubicBezTo>
                  <a:cubicBezTo>
                    <a:pt x="9879" y="41388"/>
                    <a:pt x="3268" y="43070"/>
                    <a:pt x="1615" y="40605"/>
                  </a:cubicBezTo>
                  <a:cubicBezTo>
                    <a:pt x="-38" y="38140"/>
                    <a:pt x="4282" y="30833"/>
                    <a:pt x="4050" y="26861"/>
                  </a:cubicBezTo>
                  <a:cubicBezTo>
                    <a:pt x="3818" y="22889"/>
                    <a:pt x="658" y="20077"/>
                    <a:pt x="223" y="16771"/>
                  </a:cubicBezTo>
                  <a:cubicBezTo>
                    <a:pt x="-212" y="13466"/>
                    <a:pt x="-38" y="8594"/>
                    <a:pt x="1441" y="7028"/>
                  </a:cubicBezTo>
                  <a:cubicBezTo>
                    <a:pt x="2920" y="5462"/>
                    <a:pt x="5993" y="8507"/>
                    <a:pt x="9095" y="7376"/>
                  </a:cubicBez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grpSp>
          <p:nvGrpSpPr>
            <p:cNvPr id="1615" name="Google Shape;1615;p134"/>
            <p:cNvGrpSpPr/>
            <p:nvPr/>
          </p:nvGrpSpPr>
          <p:grpSpPr>
            <a:xfrm rot="1768510">
              <a:off x="2335207" y="3133478"/>
              <a:ext cx="442764" cy="213024"/>
              <a:chOff x="5454050" y="1786775"/>
              <a:chExt cx="1487100" cy="734700"/>
            </a:xfrm>
          </p:grpSpPr>
          <p:sp>
            <p:nvSpPr>
              <p:cNvPr id="1616" name="Google Shape;1616;p134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134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134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134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20" name="Google Shape;1620;p134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621" name="Google Shape;1621;p134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2" name="Google Shape;1622;p134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3" name="Google Shape;1623;p134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4" name="Google Shape;1624;p134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5" name="Google Shape;1625;p134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6" name="Google Shape;1626;p134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27" name="Google Shape;1627;p134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28" name="Google Shape;1628;p134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629" name="Google Shape;1629;p134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0" name="Google Shape;1630;p134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1" name="Google Shape;1631;p134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2" name="Google Shape;1632;p134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33" name="Google Shape;1633;p134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634" name="Google Shape;1634;p134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5" name="Google Shape;1635;p134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6" name="Google Shape;1636;p134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37" name="Google Shape;1637;p134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638" name="Google Shape;1638;p134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39" name="Google Shape;1639;p134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0" name="Google Shape;1640;p134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1" name="Google Shape;1641;p134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2" name="Google Shape;1642;p134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3" name="Google Shape;1643;p134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44" name="Google Shape;1644;p134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645" name="Google Shape;1645;p134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6" name="Google Shape;1646;p134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47" name="Google Shape;1647;p134"/>
            <p:cNvGrpSpPr/>
            <p:nvPr/>
          </p:nvGrpSpPr>
          <p:grpSpPr>
            <a:xfrm rot="-888669">
              <a:off x="3456966" y="2433953"/>
              <a:ext cx="442697" cy="213011"/>
              <a:chOff x="5454050" y="1786775"/>
              <a:chExt cx="1487100" cy="734700"/>
            </a:xfrm>
          </p:grpSpPr>
          <p:sp>
            <p:nvSpPr>
              <p:cNvPr id="1648" name="Google Shape;1648;p134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134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134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134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52" name="Google Shape;1652;p134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653" name="Google Shape;1653;p134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4" name="Google Shape;1654;p134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5" name="Google Shape;1655;p134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6" name="Google Shape;1656;p134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7" name="Google Shape;1657;p134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8" name="Google Shape;1658;p134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59" name="Google Shape;1659;p134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60" name="Google Shape;1660;p134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661" name="Google Shape;1661;p134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2" name="Google Shape;1662;p134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3" name="Google Shape;1663;p134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4" name="Google Shape;1664;p134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65" name="Google Shape;1665;p134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666" name="Google Shape;1666;p134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7" name="Google Shape;1667;p134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68" name="Google Shape;1668;p134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69" name="Google Shape;1669;p134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670" name="Google Shape;1670;p134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1" name="Google Shape;1671;p134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2" name="Google Shape;1672;p134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3" name="Google Shape;1673;p134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4" name="Google Shape;1674;p134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5" name="Google Shape;1675;p134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76" name="Google Shape;1676;p134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677" name="Google Shape;1677;p134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78" name="Google Shape;1678;p134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679" name="Google Shape;1679;p134"/>
            <p:cNvGrpSpPr/>
            <p:nvPr/>
          </p:nvGrpSpPr>
          <p:grpSpPr>
            <a:xfrm rot="-583492">
              <a:off x="4513533" y="3328889"/>
              <a:ext cx="442827" cy="213041"/>
              <a:chOff x="5454050" y="1786775"/>
              <a:chExt cx="1487100" cy="734700"/>
            </a:xfrm>
          </p:grpSpPr>
          <p:sp>
            <p:nvSpPr>
              <p:cNvPr id="1680" name="Google Shape;1680;p134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134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134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134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684" name="Google Shape;1684;p134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685" name="Google Shape;1685;p134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6" name="Google Shape;1686;p134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7" name="Google Shape;1687;p134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8" name="Google Shape;1688;p134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89" name="Google Shape;1689;p134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0" name="Google Shape;1690;p134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1" name="Google Shape;1691;p134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92" name="Google Shape;1692;p134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693" name="Google Shape;1693;p134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4" name="Google Shape;1694;p134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5" name="Google Shape;1695;p134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6" name="Google Shape;1696;p134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697" name="Google Shape;1697;p134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698" name="Google Shape;1698;p134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99" name="Google Shape;1699;p134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0" name="Google Shape;1700;p134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01" name="Google Shape;1701;p134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702" name="Google Shape;1702;p134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3" name="Google Shape;1703;p134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4" name="Google Shape;1704;p134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5" name="Google Shape;1705;p134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6" name="Google Shape;1706;p134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07" name="Google Shape;1707;p134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08" name="Google Shape;1708;p134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709" name="Google Shape;1709;p134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10" name="Google Shape;1710;p134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1711" name="Google Shape;1711;p134"/>
          <p:cNvSpPr txBox="1"/>
          <p:nvPr/>
        </p:nvSpPr>
        <p:spPr>
          <a:xfrm>
            <a:off x="5836613" y="2744767"/>
            <a:ext cx="17469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2" name="Google Shape;1712;p134"/>
          <p:cNvSpPr txBox="1"/>
          <p:nvPr/>
        </p:nvSpPr>
        <p:spPr>
          <a:xfrm>
            <a:off x="5531825" y="4348050"/>
            <a:ext cx="1633800" cy="4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qaybta tusaalaha ah ee unugga miro kiwi (model of kiwi fruit cell)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134"/>
          <p:cNvSpPr txBox="1"/>
          <p:nvPr/>
        </p:nvSpPr>
        <p:spPr>
          <a:xfrm>
            <a:off x="7672097" y="4039875"/>
            <a:ext cx="1386300" cy="3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xudunta (nucleus)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14" name="Google Shape;1714;p134"/>
          <p:cNvCxnSpPr>
            <a:stCxn id="1713" idx="1"/>
            <a:endCxn id="1578" idx="7"/>
          </p:cNvCxnSpPr>
          <p:nvPr/>
        </p:nvCxnSpPr>
        <p:spPr>
          <a:xfrm rot="10800000">
            <a:off x="6576497" y="4081125"/>
            <a:ext cx="1095600" cy="119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15" name="Google Shape;1715;p134"/>
          <p:cNvSpPr txBox="1"/>
          <p:nvPr/>
        </p:nvSpPr>
        <p:spPr>
          <a:xfrm>
            <a:off x="346800" y="851400"/>
            <a:ext cx="37749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unugyadu waxay ka kooban yihiin walax hidde-side ah (genetic material) oo bixisa tilmaamaha loo isticmaalo in lagu dhiso oo lagu xakameeyo noolaha (organism).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134"/>
          <p:cNvSpPr txBox="1"/>
          <p:nvPr/>
        </p:nvSpPr>
        <p:spPr>
          <a:xfrm>
            <a:off x="346800" y="2299200"/>
            <a:ext cx="37749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Walaxda hidde-side (genetic material) waxay ka samaysan tahay walax kiimiko ah oo la yiraahdo DNA, kaas oo tilmaamaha lagu kaydiyo iyadoo la isticmaalayo koodhka hidde-side (genetic code).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17" name="Google Shape;1717;p134"/>
          <p:cNvPicPr preferRelativeResize="0"/>
          <p:nvPr/>
        </p:nvPicPr>
        <p:blipFill rotWithShape="1">
          <a:blip r:embed="rId3">
            <a:alphaModFix/>
          </a:blip>
          <a:srcRect b="0" l="0" r="0" t="15519"/>
          <a:stretch/>
        </p:blipFill>
        <p:spPr>
          <a:xfrm>
            <a:off x="4216300" y="1230400"/>
            <a:ext cx="4561900" cy="153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135"/>
          <p:cNvSpPr txBox="1"/>
          <p:nvPr>
            <p:ph idx="1" type="body"/>
          </p:nvPr>
        </p:nvSpPr>
        <p:spPr>
          <a:xfrm>
            <a:off x="316575" y="1233538"/>
            <a:ext cx="8496000" cy="76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DNA inta badan aad buu u yar yahay in la arko, laakiin waa la arki karaa marka la soo saaro oo ay badan tahay oo isku urursan tahay.</a:t>
            </a:r>
            <a:endParaRPr/>
          </a:p>
        </p:txBody>
      </p:sp>
      <p:sp>
        <p:nvSpPr>
          <p:cNvPr id="1723" name="Google Shape;1723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sayniska iyo farsamooyinka (Scientific apparatus and techniques)</a:t>
            </a:r>
            <a:endParaRPr/>
          </a:p>
        </p:txBody>
      </p:sp>
      <p:grpSp>
        <p:nvGrpSpPr>
          <p:cNvPr id="1724" name="Google Shape;1724;p135"/>
          <p:cNvGrpSpPr/>
          <p:nvPr/>
        </p:nvGrpSpPr>
        <p:grpSpPr>
          <a:xfrm rot="-199724">
            <a:off x="2625955" y="2287948"/>
            <a:ext cx="1924500" cy="730397"/>
            <a:chOff x="2102251" y="2217949"/>
            <a:chExt cx="3853295" cy="1590398"/>
          </a:xfrm>
        </p:grpSpPr>
        <p:sp>
          <p:nvSpPr>
            <p:cNvPr id="1725" name="Google Shape;1725;p135"/>
            <p:cNvSpPr/>
            <p:nvPr/>
          </p:nvSpPr>
          <p:spPr>
            <a:xfrm rot="5400000">
              <a:off x="3233700" y="1086500"/>
              <a:ext cx="1590398" cy="3853295"/>
            </a:xfrm>
            <a:custGeom>
              <a:rect b="b" l="l" r="r" t="t"/>
              <a:pathLst>
                <a:path extrusionOk="0" h="85529" w="81716">
                  <a:moveTo>
                    <a:pt x="31453" y="3573"/>
                  </a:moveTo>
                  <a:cubicBezTo>
                    <a:pt x="38919" y="-31"/>
                    <a:pt x="41082" y="-1524"/>
                    <a:pt x="48753" y="2029"/>
                  </a:cubicBezTo>
                  <a:cubicBezTo>
                    <a:pt x="56425" y="5582"/>
                    <a:pt x="72128" y="18350"/>
                    <a:pt x="77482" y="24889"/>
                  </a:cubicBezTo>
                  <a:cubicBezTo>
                    <a:pt x="82837" y="31428"/>
                    <a:pt x="82013" y="32920"/>
                    <a:pt x="80880" y="41261"/>
                  </a:cubicBezTo>
                  <a:cubicBezTo>
                    <a:pt x="79747" y="49602"/>
                    <a:pt x="74547" y="67674"/>
                    <a:pt x="70686" y="74934"/>
                  </a:cubicBezTo>
                  <a:cubicBezTo>
                    <a:pt x="66825" y="82194"/>
                    <a:pt x="65487" y="83378"/>
                    <a:pt x="57712" y="84819"/>
                  </a:cubicBezTo>
                  <a:cubicBezTo>
                    <a:pt x="49938" y="86261"/>
                    <a:pt x="31865" y="85334"/>
                    <a:pt x="24039" y="83583"/>
                  </a:cubicBezTo>
                  <a:cubicBezTo>
                    <a:pt x="16213" y="81833"/>
                    <a:pt x="14618" y="81627"/>
                    <a:pt x="10756" y="74316"/>
                  </a:cubicBezTo>
                  <a:cubicBezTo>
                    <a:pt x="6895" y="67005"/>
                    <a:pt x="2003" y="48161"/>
                    <a:pt x="870" y="39717"/>
                  </a:cubicBezTo>
                  <a:cubicBezTo>
                    <a:pt x="-263" y="31273"/>
                    <a:pt x="-1137" y="29677"/>
                    <a:pt x="3960" y="23653"/>
                  </a:cubicBezTo>
                  <a:cubicBezTo>
                    <a:pt x="9057" y="17629"/>
                    <a:pt x="23988" y="7177"/>
                    <a:pt x="31453" y="3573"/>
                  </a:cubicBezTo>
                  <a:close/>
                </a:path>
              </a:pathLst>
            </a:custGeom>
            <a:solidFill>
              <a:srgbClr val="93C47D"/>
            </a:solidFill>
            <a:ln>
              <a:noFill/>
            </a:ln>
          </p:spPr>
          <p:txBody>
            <a:bodyPr/>
            <a:p/>
          </p:txBody>
        </p:sp>
        <p:sp>
          <p:nvSpPr>
            <p:cNvPr id="1726" name="Google Shape;1726;p135"/>
            <p:cNvSpPr/>
            <p:nvPr/>
          </p:nvSpPr>
          <p:spPr>
            <a:xfrm rot="5400000">
              <a:off x="3348922" y="1191169"/>
              <a:ext cx="1359959" cy="3643963"/>
            </a:xfrm>
            <a:custGeom>
              <a:rect b="b" l="l" r="r" t="t"/>
              <a:pathLst>
                <a:path extrusionOk="0" h="85529" w="81716">
                  <a:moveTo>
                    <a:pt x="31453" y="3573"/>
                  </a:moveTo>
                  <a:cubicBezTo>
                    <a:pt x="38919" y="-31"/>
                    <a:pt x="41082" y="-1524"/>
                    <a:pt x="48753" y="2029"/>
                  </a:cubicBezTo>
                  <a:cubicBezTo>
                    <a:pt x="56425" y="5582"/>
                    <a:pt x="72128" y="18350"/>
                    <a:pt x="77482" y="24889"/>
                  </a:cubicBezTo>
                  <a:cubicBezTo>
                    <a:pt x="82837" y="31428"/>
                    <a:pt x="82013" y="32920"/>
                    <a:pt x="80880" y="41261"/>
                  </a:cubicBezTo>
                  <a:cubicBezTo>
                    <a:pt x="79747" y="49602"/>
                    <a:pt x="74547" y="67674"/>
                    <a:pt x="70686" y="74934"/>
                  </a:cubicBezTo>
                  <a:cubicBezTo>
                    <a:pt x="66825" y="82194"/>
                    <a:pt x="65487" y="83378"/>
                    <a:pt x="57712" y="84819"/>
                  </a:cubicBezTo>
                  <a:cubicBezTo>
                    <a:pt x="49938" y="86261"/>
                    <a:pt x="31865" y="85334"/>
                    <a:pt x="24039" y="83583"/>
                  </a:cubicBezTo>
                  <a:cubicBezTo>
                    <a:pt x="16213" y="81833"/>
                    <a:pt x="14618" y="81627"/>
                    <a:pt x="10756" y="74316"/>
                  </a:cubicBezTo>
                  <a:cubicBezTo>
                    <a:pt x="6895" y="67005"/>
                    <a:pt x="2003" y="48161"/>
                    <a:pt x="870" y="39717"/>
                  </a:cubicBezTo>
                  <a:cubicBezTo>
                    <a:pt x="-263" y="31273"/>
                    <a:pt x="-1137" y="29677"/>
                    <a:pt x="3960" y="23653"/>
                  </a:cubicBezTo>
                  <a:cubicBezTo>
                    <a:pt x="9057" y="17629"/>
                    <a:pt x="23988" y="7177"/>
                    <a:pt x="31453" y="3573"/>
                  </a:cubicBezTo>
                  <a:close/>
                </a:path>
              </a:pathLst>
            </a:custGeom>
            <a:solidFill>
              <a:srgbClr val="D9EAD3"/>
            </a:solidFill>
            <a:ln cap="flat" cmpd="sng" w="9525">
              <a:solidFill>
                <a:srgbClr val="274E13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sp>
          <p:nvSpPr>
            <p:cNvPr id="1727" name="Google Shape;1727;p135"/>
            <p:cNvSpPr/>
            <p:nvPr/>
          </p:nvSpPr>
          <p:spPr>
            <a:xfrm rot="5263343">
              <a:off x="3661429" y="3175299"/>
              <a:ext cx="369892" cy="519712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28" name="Google Shape;1728;p135"/>
            <p:cNvGrpSpPr/>
            <p:nvPr/>
          </p:nvGrpSpPr>
          <p:grpSpPr>
            <a:xfrm rot="7654116">
              <a:off x="2277515" y="2757183"/>
              <a:ext cx="351891" cy="215916"/>
              <a:chOff x="5880900" y="1005490"/>
              <a:chExt cx="2211875" cy="1517650"/>
            </a:xfrm>
          </p:grpSpPr>
          <p:sp>
            <p:nvSpPr>
              <p:cNvPr id="1729" name="Google Shape;1729;p135"/>
              <p:cNvSpPr/>
              <p:nvPr/>
            </p:nvSpPr>
            <p:spPr>
              <a:xfrm>
                <a:off x="5880900" y="1005490"/>
                <a:ext cx="2211875" cy="1517650"/>
              </a:xfrm>
              <a:custGeom>
                <a:rect b="b" l="l" r="r" t="t"/>
                <a:pathLst>
                  <a:path extrusionOk="0" h="60706" w="88475">
                    <a:moveTo>
                      <a:pt x="1067" y="12030"/>
                    </a:moveTo>
                    <a:cubicBezTo>
                      <a:pt x="2619" y="8869"/>
                      <a:pt x="5952" y="3697"/>
                      <a:pt x="9860" y="1858"/>
                    </a:cubicBezTo>
                    <a:cubicBezTo>
                      <a:pt x="13768" y="19"/>
                      <a:pt x="19945" y="-785"/>
                      <a:pt x="24513" y="996"/>
                    </a:cubicBezTo>
                    <a:cubicBezTo>
                      <a:pt x="29082" y="2778"/>
                      <a:pt x="33507" y="9501"/>
                      <a:pt x="37271" y="12547"/>
                    </a:cubicBezTo>
                    <a:cubicBezTo>
                      <a:pt x="41035" y="15593"/>
                      <a:pt x="43420" y="17604"/>
                      <a:pt x="47098" y="19270"/>
                    </a:cubicBezTo>
                    <a:cubicBezTo>
                      <a:pt x="50776" y="20937"/>
                      <a:pt x="55287" y="21770"/>
                      <a:pt x="59338" y="22546"/>
                    </a:cubicBezTo>
                    <a:cubicBezTo>
                      <a:pt x="63389" y="23322"/>
                      <a:pt x="67441" y="23063"/>
                      <a:pt x="71406" y="23925"/>
                    </a:cubicBezTo>
                    <a:cubicBezTo>
                      <a:pt x="75371" y="24787"/>
                      <a:pt x="80285" y="25046"/>
                      <a:pt x="83129" y="27718"/>
                    </a:cubicBezTo>
                    <a:cubicBezTo>
                      <a:pt x="85974" y="30390"/>
                      <a:pt x="88559" y="35706"/>
                      <a:pt x="88473" y="39958"/>
                    </a:cubicBezTo>
                    <a:cubicBezTo>
                      <a:pt x="88387" y="44211"/>
                      <a:pt x="85830" y="49986"/>
                      <a:pt x="82612" y="53233"/>
                    </a:cubicBezTo>
                    <a:cubicBezTo>
                      <a:pt x="79394" y="56480"/>
                      <a:pt x="73675" y="58204"/>
                      <a:pt x="69164" y="59439"/>
                    </a:cubicBezTo>
                    <a:cubicBezTo>
                      <a:pt x="64653" y="60675"/>
                      <a:pt x="60056" y="60818"/>
                      <a:pt x="55545" y="60646"/>
                    </a:cubicBezTo>
                    <a:cubicBezTo>
                      <a:pt x="51034" y="60474"/>
                      <a:pt x="46609" y="59727"/>
                      <a:pt x="42098" y="58405"/>
                    </a:cubicBezTo>
                    <a:cubicBezTo>
                      <a:pt x="37587" y="57083"/>
                      <a:pt x="32961" y="55158"/>
                      <a:pt x="28479" y="52716"/>
                    </a:cubicBezTo>
                    <a:cubicBezTo>
                      <a:pt x="23997" y="50274"/>
                      <a:pt x="19169" y="47257"/>
                      <a:pt x="15204" y="43751"/>
                    </a:cubicBezTo>
                    <a:cubicBezTo>
                      <a:pt x="11239" y="40246"/>
                      <a:pt x="7130" y="35505"/>
                      <a:pt x="4688" y="31683"/>
                    </a:cubicBezTo>
                    <a:cubicBezTo>
                      <a:pt x="2246" y="27862"/>
                      <a:pt x="1154" y="24098"/>
                      <a:pt x="550" y="20822"/>
                    </a:cubicBezTo>
                    <a:cubicBezTo>
                      <a:pt x="-53" y="17547"/>
                      <a:pt x="-485" y="15191"/>
                      <a:pt x="1067" y="12030"/>
                    </a:cubicBezTo>
                    <a:close/>
                  </a:path>
                </a:pathLst>
              </a:custGeom>
              <a:solidFill>
                <a:srgbClr val="DD7E6B"/>
              </a:solidFill>
              <a:ln cap="flat" cmpd="sng" w="9525">
                <a:solidFill>
                  <a:srgbClr val="66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  <p:sp>
            <p:nvSpPr>
              <p:cNvPr id="1730" name="Google Shape;1730;p135"/>
              <p:cNvSpPr/>
              <p:nvPr/>
            </p:nvSpPr>
            <p:spPr>
              <a:xfrm>
                <a:off x="5984008" y="1124569"/>
                <a:ext cx="1975150" cy="1287500"/>
              </a:xfrm>
              <a:custGeom>
                <a:rect b="b" l="l" r="r" t="t"/>
                <a:pathLst>
                  <a:path extrusionOk="0" h="51500" w="79006">
                    <a:moveTo>
                      <a:pt x="219" y="10887"/>
                    </a:moveTo>
                    <a:cubicBezTo>
                      <a:pt x="1282" y="8445"/>
                      <a:pt x="7173" y="2267"/>
                      <a:pt x="9701" y="715"/>
                    </a:cubicBezTo>
                    <a:cubicBezTo>
                      <a:pt x="12230" y="-837"/>
                      <a:pt x="14701" y="456"/>
                      <a:pt x="15390" y="1577"/>
                    </a:cubicBezTo>
                    <a:cubicBezTo>
                      <a:pt x="16080" y="2698"/>
                      <a:pt x="13580" y="6089"/>
                      <a:pt x="13838" y="7439"/>
                    </a:cubicBezTo>
                    <a:cubicBezTo>
                      <a:pt x="14097" y="8790"/>
                      <a:pt x="15677" y="10341"/>
                      <a:pt x="16941" y="9680"/>
                    </a:cubicBezTo>
                    <a:cubicBezTo>
                      <a:pt x="18205" y="9019"/>
                      <a:pt x="19298" y="3158"/>
                      <a:pt x="21424" y="3474"/>
                    </a:cubicBezTo>
                    <a:cubicBezTo>
                      <a:pt x="23550" y="3790"/>
                      <a:pt x="28262" y="9393"/>
                      <a:pt x="29699" y="11577"/>
                    </a:cubicBezTo>
                    <a:cubicBezTo>
                      <a:pt x="31136" y="13761"/>
                      <a:pt x="30303" y="14881"/>
                      <a:pt x="30044" y="16576"/>
                    </a:cubicBezTo>
                    <a:cubicBezTo>
                      <a:pt x="29785" y="18271"/>
                      <a:pt x="28291" y="20225"/>
                      <a:pt x="28147" y="21748"/>
                    </a:cubicBezTo>
                    <a:cubicBezTo>
                      <a:pt x="28003" y="23271"/>
                      <a:pt x="28435" y="25282"/>
                      <a:pt x="29182" y="25713"/>
                    </a:cubicBezTo>
                    <a:cubicBezTo>
                      <a:pt x="29929" y="26144"/>
                      <a:pt x="31682" y="25368"/>
                      <a:pt x="32630" y="24334"/>
                    </a:cubicBezTo>
                    <a:cubicBezTo>
                      <a:pt x="33578" y="23300"/>
                      <a:pt x="33205" y="20455"/>
                      <a:pt x="34871" y="19507"/>
                    </a:cubicBezTo>
                    <a:cubicBezTo>
                      <a:pt x="36538" y="18559"/>
                      <a:pt x="40560" y="17812"/>
                      <a:pt x="42629" y="18645"/>
                    </a:cubicBezTo>
                    <a:cubicBezTo>
                      <a:pt x="44698" y="19478"/>
                      <a:pt x="46651" y="23012"/>
                      <a:pt x="47283" y="24506"/>
                    </a:cubicBezTo>
                    <a:cubicBezTo>
                      <a:pt x="47915" y="26000"/>
                      <a:pt x="46392" y="26518"/>
                      <a:pt x="46421" y="27610"/>
                    </a:cubicBezTo>
                    <a:cubicBezTo>
                      <a:pt x="46450" y="28702"/>
                      <a:pt x="46795" y="30656"/>
                      <a:pt x="47456" y="31058"/>
                    </a:cubicBezTo>
                    <a:cubicBezTo>
                      <a:pt x="48117" y="31460"/>
                      <a:pt x="49525" y="30914"/>
                      <a:pt x="50387" y="30023"/>
                    </a:cubicBezTo>
                    <a:cubicBezTo>
                      <a:pt x="51249" y="29132"/>
                      <a:pt x="50962" y="26891"/>
                      <a:pt x="52628" y="25713"/>
                    </a:cubicBezTo>
                    <a:cubicBezTo>
                      <a:pt x="54295" y="24535"/>
                      <a:pt x="57973" y="22811"/>
                      <a:pt x="60386" y="22955"/>
                    </a:cubicBezTo>
                    <a:cubicBezTo>
                      <a:pt x="62800" y="23099"/>
                      <a:pt x="66190" y="25225"/>
                      <a:pt x="67109" y="26575"/>
                    </a:cubicBezTo>
                    <a:cubicBezTo>
                      <a:pt x="68028" y="27926"/>
                      <a:pt x="65902" y="29966"/>
                      <a:pt x="65902" y="31058"/>
                    </a:cubicBezTo>
                    <a:cubicBezTo>
                      <a:pt x="65902" y="32150"/>
                      <a:pt x="66477" y="32954"/>
                      <a:pt x="67109" y="33126"/>
                    </a:cubicBezTo>
                    <a:cubicBezTo>
                      <a:pt x="67741" y="33298"/>
                      <a:pt x="68891" y="32925"/>
                      <a:pt x="69695" y="32092"/>
                    </a:cubicBezTo>
                    <a:cubicBezTo>
                      <a:pt x="70500" y="31259"/>
                      <a:pt x="70930" y="28932"/>
                      <a:pt x="71936" y="28127"/>
                    </a:cubicBezTo>
                    <a:cubicBezTo>
                      <a:pt x="72942" y="27323"/>
                      <a:pt x="74551" y="25972"/>
                      <a:pt x="75729" y="27265"/>
                    </a:cubicBezTo>
                    <a:cubicBezTo>
                      <a:pt x="76907" y="28558"/>
                      <a:pt x="78948" y="33069"/>
                      <a:pt x="79005" y="35885"/>
                    </a:cubicBezTo>
                    <a:cubicBezTo>
                      <a:pt x="79063" y="38701"/>
                      <a:pt x="77281" y="42609"/>
                      <a:pt x="76074" y="44160"/>
                    </a:cubicBezTo>
                    <a:cubicBezTo>
                      <a:pt x="74867" y="45712"/>
                      <a:pt x="72741" y="45654"/>
                      <a:pt x="71764" y="45194"/>
                    </a:cubicBezTo>
                    <a:cubicBezTo>
                      <a:pt x="70787" y="44734"/>
                      <a:pt x="70844" y="42091"/>
                      <a:pt x="70212" y="41401"/>
                    </a:cubicBezTo>
                    <a:cubicBezTo>
                      <a:pt x="69580" y="40712"/>
                      <a:pt x="68603" y="40798"/>
                      <a:pt x="67971" y="41057"/>
                    </a:cubicBezTo>
                    <a:cubicBezTo>
                      <a:pt x="67339" y="41316"/>
                      <a:pt x="66679" y="41890"/>
                      <a:pt x="66420" y="42953"/>
                    </a:cubicBezTo>
                    <a:cubicBezTo>
                      <a:pt x="66162" y="44016"/>
                      <a:pt x="66966" y="46113"/>
                      <a:pt x="66420" y="47435"/>
                    </a:cubicBezTo>
                    <a:cubicBezTo>
                      <a:pt x="65874" y="48757"/>
                      <a:pt x="64667" y="50251"/>
                      <a:pt x="63144" y="50883"/>
                    </a:cubicBezTo>
                    <a:cubicBezTo>
                      <a:pt x="61621" y="51515"/>
                      <a:pt x="58835" y="51716"/>
                      <a:pt x="57283" y="51228"/>
                    </a:cubicBezTo>
                    <a:cubicBezTo>
                      <a:pt x="55732" y="50740"/>
                      <a:pt x="54324" y="49505"/>
                      <a:pt x="53835" y="47953"/>
                    </a:cubicBezTo>
                    <a:cubicBezTo>
                      <a:pt x="53347" y="46402"/>
                      <a:pt x="54611" y="43298"/>
                      <a:pt x="54352" y="41919"/>
                    </a:cubicBezTo>
                    <a:cubicBezTo>
                      <a:pt x="54093" y="40540"/>
                      <a:pt x="53059" y="39735"/>
                      <a:pt x="52283" y="39677"/>
                    </a:cubicBezTo>
                    <a:cubicBezTo>
                      <a:pt x="51507" y="39620"/>
                      <a:pt x="50243" y="40367"/>
                      <a:pt x="49697" y="41574"/>
                    </a:cubicBezTo>
                    <a:cubicBezTo>
                      <a:pt x="49151" y="42781"/>
                      <a:pt x="49783" y="45539"/>
                      <a:pt x="49007" y="46918"/>
                    </a:cubicBezTo>
                    <a:cubicBezTo>
                      <a:pt x="48231" y="48297"/>
                      <a:pt x="47628" y="49849"/>
                      <a:pt x="45042" y="49849"/>
                    </a:cubicBezTo>
                    <a:cubicBezTo>
                      <a:pt x="42456" y="49849"/>
                      <a:pt x="35791" y="48154"/>
                      <a:pt x="33492" y="46918"/>
                    </a:cubicBezTo>
                    <a:cubicBezTo>
                      <a:pt x="31193" y="45683"/>
                      <a:pt x="31365" y="43787"/>
                      <a:pt x="31250" y="42436"/>
                    </a:cubicBezTo>
                    <a:cubicBezTo>
                      <a:pt x="31135" y="41086"/>
                      <a:pt x="32687" y="39821"/>
                      <a:pt x="32802" y="38815"/>
                    </a:cubicBezTo>
                    <a:cubicBezTo>
                      <a:pt x="32917" y="37809"/>
                      <a:pt x="32515" y="36747"/>
                      <a:pt x="31940" y="36402"/>
                    </a:cubicBezTo>
                    <a:cubicBezTo>
                      <a:pt x="31365" y="36057"/>
                      <a:pt x="30245" y="36000"/>
                      <a:pt x="29354" y="36747"/>
                    </a:cubicBezTo>
                    <a:cubicBezTo>
                      <a:pt x="28463" y="37494"/>
                      <a:pt x="27889" y="40195"/>
                      <a:pt x="26596" y="40884"/>
                    </a:cubicBezTo>
                    <a:cubicBezTo>
                      <a:pt x="25303" y="41574"/>
                      <a:pt x="23550" y="41631"/>
                      <a:pt x="21596" y="40884"/>
                    </a:cubicBezTo>
                    <a:cubicBezTo>
                      <a:pt x="19642" y="40137"/>
                      <a:pt x="16224" y="38040"/>
                      <a:pt x="14873" y="36402"/>
                    </a:cubicBezTo>
                    <a:cubicBezTo>
                      <a:pt x="13523" y="34764"/>
                      <a:pt x="13263" y="32696"/>
                      <a:pt x="13493" y="31058"/>
                    </a:cubicBezTo>
                    <a:cubicBezTo>
                      <a:pt x="13723" y="29420"/>
                      <a:pt x="15821" y="27753"/>
                      <a:pt x="16252" y="26575"/>
                    </a:cubicBezTo>
                    <a:cubicBezTo>
                      <a:pt x="16683" y="25397"/>
                      <a:pt x="16539" y="24420"/>
                      <a:pt x="16079" y="23989"/>
                    </a:cubicBezTo>
                    <a:cubicBezTo>
                      <a:pt x="15619" y="23558"/>
                      <a:pt x="14470" y="23501"/>
                      <a:pt x="13493" y="23989"/>
                    </a:cubicBezTo>
                    <a:cubicBezTo>
                      <a:pt x="12516" y="24478"/>
                      <a:pt x="11568" y="26345"/>
                      <a:pt x="10218" y="26920"/>
                    </a:cubicBezTo>
                    <a:cubicBezTo>
                      <a:pt x="8868" y="27495"/>
                      <a:pt x="6512" y="27782"/>
                      <a:pt x="5391" y="27437"/>
                    </a:cubicBezTo>
                    <a:cubicBezTo>
                      <a:pt x="4270" y="27092"/>
                      <a:pt x="3695" y="26029"/>
                      <a:pt x="3494" y="24851"/>
                    </a:cubicBezTo>
                    <a:cubicBezTo>
                      <a:pt x="3293" y="23673"/>
                      <a:pt x="3293" y="21490"/>
                      <a:pt x="4184" y="20369"/>
                    </a:cubicBezTo>
                    <a:cubicBezTo>
                      <a:pt x="5075" y="19249"/>
                      <a:pt x="8006" y="18933"/>
                      <a:pt x="8839" y="18128"/>
                    </a:cubicBezTo>
                    <a:cubicBezTo>
                      <a:pt x="9672" y="17324"/>
                      <a:pt x="9557" y="16146"/>
                      <a:pt x="9183" y="15542"/>
                    </a:cubicBezTo>
                    <a:cubicBezTo>
                      <a:pt x="8810" y="14939"/>
                      <a:pt x="7575" y="14536"/>
                      <a:pt x="6598" y="14507"/>
                    </a:cubicBezTo>
                    <a:cubicBezTo>
                      <a:pt x="5621" y="14478"/>
                      <a:pt x="4385" y="15972"/>
                      <a:pt x="3322" y="15369"/>
                    </a:cubicBezTo>
                    <a:cubicBezTo>
                      <a:pt x="2259" y="14766"/>
                      <a:pt x="-844" y="13329"/>
                      <a:pt x="219" y="10887"/>
                    </a:cubicBezTo>
                    <a:close/>
                  </a:path>
                </a:pathLst>
              </a:custGeom>
              <a:solidFill>
                <a:srgbClr val="F0F0F0"/>
              </a:solidFill>
              <a:ln cap="flat" cmpd="sng" w="9525">
                <a:solidFill>
                  <a:srgbClr val="66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grpSp>
          <p:nvGrpSpPr>
            <p:cNvPr id="1731" name="Google Shape;1731;p135"/>
            <p:cNvGrpSpPr/>
            <p:nvPr/>
          </p:nvGrpSpPr>
          <p:grpSpPr>
            <a:xfrm rot="1768510">
              <a:off x="5074782" y="2666878"/>
              <a:ext cx="442764" cy="213024"/>
              <a:chOff x="5454050" y="1786775"/>
              <a:chExt cx="1487100" cy="734700"/>
            </a:xfrm>
          </p:grpSpPr>
          <p:sp>
            <p:nvSpPr>
              <p:cNvPr id="1732" name="Google Shape;1732;p135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135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135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135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36" name="Google Shape;1736;p135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737" name="Google Shape;1737;p135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8" name="Google Shape;1738;p135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39" name="Google Shape;1739;p135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0" name="Google Shape;1740;p135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1" name="Google Shape;1741;p135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2" name="Google Shape;1742;p135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3" name="Google Shape;1743;p135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4" name="Google Shape;1744;p135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745" name="Google Shape;1745;p135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6" name="Google Shape;1746;p135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7" name="Google Shape;1747;p135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48" name="Google Shape;1748;p135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49" name="Google Shape;1749;p135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750" name="Google Shape;1750;p135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1" name="Google Shape;1751;p135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2" name="Google Shape;1752;p135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53" name="Google Shape;1753;p135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754" name="Google Shape;1754;p135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5" name="Google Shape;1755;p135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6" name="Google Shape;1756;p135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7" name="Google Shape;1757;p135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8" name="Google Shape;1758;p135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59" name="Google Shape;1759;p135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60" name="Google Shape;1760;p135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761" name="Google Shape;1761;p135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62" name="Google Shape;1762;p135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763" name="Google Shape;1763;p135"/>
            <p:cNvSpPr/>
            <p:nvPr/>
          </p:nvSpPr>
          <p:spPr>
            <a:xfrm rot="5263021">
              <a:off x="3615247" y="1644698"/>
              <a:ext cx="751360" cy="2584563"/>
            </a:xfrm>
            <a:custGeom>
              <a:rect b="b" l="l" r="r" t="t"/>
              <a:pathLst>
                <a:path extrusionOk="0" h="42695" w="34502">
                  <a:moveTo>
                    <a:pt x="9095" y="7376"/>
                  </a:moveTo>
                  <a:cubicBezTo>
                    <a:pt x="12198" y="6245"/>
                    <a:pt x="16403" y="910"/>
                    <a:pt x="20056" y="243"/>
                  </a:cubicBezTo>
                  <a:cubicBezTo>
                    <a:pt x="23710" y="-424"/>
                    <a:pt x="28610" y="359"/>
                    <a:pt x="31016" y="3375"/>
                  </a:cubicBezTo>
                  <a:cubicBezTo>
                    <a:pt x="33423" y="6391"/>
                    <a:pt x="34524" y="14684"/>
                    <a:pt x="34495" y="18337"/>
                  </a:cubicBezTo>
                  <a:cubicBezTo>
                    <a:pt x="34466" y="21991"/>
                    <a:pt x="30900" y="22687"/>
                    <a:pt x="30842" y="25296"/>
                  </a:cubicBezTo>
                  <a:cubicBezTo>
                    <a:pt x="30784" y="27906"/>
                    <a:pt x="34930" y="31182"/>
                    <a:pt x="34147" y="33994"/>
                  </a:cubicBezTo>
                  <a:cubicBezTo>
                    <a:pt x="33364" y="36807"/>
                    <a:pt x="29508" y="40895"/>
                    <a:pt x="26145" y="42171"/>
                  </a:cubicBezTo>
                  <a:cubicBezTo>
                    <a:pt x="22782" y="43447"/>
                    <a:pt x="18055" y="41910"/>
                    <a:pt x="13967" y="41649"/>
                  </a:cubicBezTo>
                  <a:cubicBezTo>
                    <a:pt x="9879" y="41388"/>
                    <a:pt x="3268" y="43070"/>
                    <a:pt x="1615" y="40605"/>
                  </a:cubicBezTo>
                  <a:cubicBezTo>
                    <a:pt x="-38" y="38140"/>
                    <a:pt x="4282" y="30833"/>
                    <a:pt x="4050" y="26861"/>
                  </a:cubicBezTo>
                  <a:cubicBezTo>
                    <a:pt x="3818" y="22889"/>
                    <a:pt x="658" y="20077"/>
                    <a:pt x="223" y="16771"/>
                  </a:cubicBezTo>
                  <a:cubicBezTo>
                    <a:pt x="-212" y="13466"/>
                    <a:pt x="-38" y="8594"/>
                    <a:pt x="1441" y="7028"/>
                  </a:cubicBezTo>
                  <a:cubicBezTo>
                    <a:pt x="2920" y="5462"/>
                    <a:pt x="5993" y="8507"/>
                    <a:pt x="9095" y="7376"/>
                  </a:cubicBezTo>
                  <a:close/>
                </a:path>
              </a:pathLst>
            </a:custGeom>
            <a:solidFill>
              <a:srgbClr val="EEEEEE"/>
            </a:solidFill>
            <a:ln cap="flat" cmpd="sng" w="9525">
              <a:solidFill>
                <a:srgbClr val="595959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  <p:grpSp>
          <p:nvGrpSpPr>
            <p:cNvPr id="1764" name="Google Shape;1764;p135"/>
            <p:cNvGrpSpPr/>
            <p:nvPr/>
          </p:nvGrpSpPr>
          <p:grpSpPr>
            <a:xfrm rot="1768510">
              <a:off x="2335207" y="3133478"/>
              <a:ext cx="442764" cy="213024"/>
              <a:chOff x="5454050" y="1786775"/>
              <a:chExt cx="1487100" cy="734700"/>
            </a:xfrm>
          </p:grpSpPr>
          <p:sp>
            <p:nvSpPr>
              <p:cNvPr id="1765" name="Google Shape;1765;p135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135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135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135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769" name="Google Shape;1769;p135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770" name="Google Shape;1770;p135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1" name="Google Shape;1771;p135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2" name="Google Shape;1772;p135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3" name="Google Shape;1773;p135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4" name="Google Shape;1774;p135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5" name="Google Shape;1775;p135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6" name="Google Shape;1776;p135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77" name="Google Shape;1777;p135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778" name="Google Shape;1778;p135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79" name="Google Shape;1779;p135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0" name="Google Shape;1780;p135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1" name="Google Shape;1781;p135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82" name="Google Shape;1782;p135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783" name="Google Shape;1783;p135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4" name="Google Shape;1784;p135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5" name="Google Shape;1785;p135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86" name="Google Shape;1786;p135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787" name="Google Shape;1787;p135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8" name="Google Shape;1788;p135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89" name="Google Shape;1789;p135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0" name="Google Shape;1790;p135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1" name="Google Shape;1791;p135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2" name="Google Shape;1792;p135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793" name="Google Shape;1793;p135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794" name="Google Shape;1794;p135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795" name="Google Shape;1795;p135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796" name="Google Shape;1796;p135"/>
            <p:cNvGrpSpPr/>
            <p:nvPr/>
          </p:nvGrpSpPr>
          <p:grpSpPr>
            <a:xfrm rot="-888669">
              <a:off x="3456966" y="2433953"/>
              <a:ext cx="442697" cy="213011"/>
              <a:chOff x="5454050" y="1786775"/>
              <a:chExt cx="1487100" cy="734700"/>
            </a:xfrm>
          </p:grpSpPr>
          <p:sp>
            <p:nvSpPr>
              <p:cNvPr id="1797" name="Google Shape;1797;p135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8" name="Google Shape;1798;p135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135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135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01" name="Google Shape;1801;p135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802" name="Google Shape;1802;p135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3" name="Google Shape;1803;p135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4" name="Google Shape;1804;p135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5" name="Google Shape;1805;p135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6" name="Google Shape;1806;p135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7" name="Google Shape;1807;p135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08" name="Google Shape;1808;p135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09" name="Google Shape;1809;p135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810" name="Google Shape;1810;p135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1" name="Google Shape;1811;p135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2" name="Google Shape;1812;p135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3" name="Google Shape;1813;p135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14" name="Google Shape;1814;p135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815" name="Google Shape;1815;p135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6" name="Google Shape;1816;p135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17" name="Google Shape;1817;p135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18" name="Google Shape;1818;p135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819" name="Google Shape;1819;p135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0" name="Google Shape;1820;p135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1" name="Google Shape;1821;p135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2" name="Google Shape;1822;p135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3" name="Google Shape;1823;p135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4" name="Google Shape;1824;p135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25" name="Google Shape;1825;p135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826" name="Google Shape;1826;p135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27" name="Google Shape;1827;p135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828" name="Google Shape;1828;p135"/>
            <p:cNvGrpSpPr/>
            <p:nvPr/>
          </p:nvGrpSpPr>
          <p:grpSpPr>
            <a:xfrm rot="-583492">
              <a:off x="4513533" y="3328889"/>
              <a:ext cx="442827" cy="213041"/>
              <a:chOff x="5454050" y="1786775"/>
              <a:chExt cx="1487100" cy="734700"/>
            </a:xfrm>
          </p:grpSpPr>
          <p:sp>
            <p:nvSpPr>
              <p:cNvPr id="1829" name="Google Shape;1829;p135"/>
              <p:cNvSpPr/>
              <p:nvPr/>
            </p:nvSpPr>
            <p:spPr>
              <a:xfrm>
                <a:off x="5454050" y="1786775"/>
                <a:ext cx="1487100" cy="734700"/>
              </a:xfrm>
              <a:prstGeom prst="ellipse">
                <a:avLst/>
              </a:prstGeom>
              <a:solidFill>
                <a:srgbClr val="D9EAD3"/>
              </a:solidFill>
              <a:ln cap="flat" cmpd="sng" w="9525">
                <a:solidFill>
                  <a:srgbClr val="274E1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135"/>
              <p:cNvSpPr/>
              <p:nvPr/>
            </p:nvSpPr>
            <p:spPr>
              <a:xfrm>
                <a:off x="6270950" y="2138750"/>
                <a:ext cx="4308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135"/>
              <p:cNvSpPr/>
              <p:nvPr/>
            </p:nvSpPr>
            <p:spPr>
              <a:xfrm>
                <a:off x="6006625" y="197807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135"/>
              <p:cNvSpPr/>
              <p:nvPr/>
            </p:nvSpPr>
            <p:spPr>
              <a:xfrm>
                <a:off x="5747825" y="2221525"/>
                <a:ext cx="138000" cy="25200"/>
              </a:xfrm>
              <a:prstGeom prst="roundRect">
                <a:avLst>
                  <a:gd fmla="val 16667" name="adj"/>
                </a:avLst>
              </a:prstGeom>
              <a:solidFill>
                <a:srgbClr val="6AA84F"/>
              </a:solidFill>
              <a:ln cap="flat" cmpd="sng" w="9525">
                <a:solidFill>
                  <a:srgbClr val="6AA84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833" name="Google Shape;1833;p135"/>
              <p:cNvGrpSpPr/>
              <p:nvPr/>
            </p:nvGrpSpPr>
            <p:grpSpPr>
              <a:xfrm>
                <a:off x="5857231" y="1860275"/>
                <a:ext cx="182400" cy="582142"/>
                <a:chOff x="5858375" y="1860275"/>
                <a:chExt cx="182400" cy="582142"/>
              </a:xfrm>
            </p:grpSpPr>
            <p:sp>
              <p:nvSpPr>
                <p:cNvPr id="1834" name="Google Shape;1834;p135"/>
                <p:cNvSpPr/>
                <p:nvPr/>
              </p:nvSpPr>
              <p:spPr>
                <a:xfrm>
                  <a:off x="58583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5" name="Google Shape;1835;p135"/>
                <p:cNvSpPr/>
                <p:nvPr/>
              </p:nvSpPr>
              <p:spPr>
                <a:xfrm>
                  <a:off x="58583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6" name="Google Shape;1836;p135"/>
                <p:cNvSpPr/>
                <p:nvPr/>
              </p:nvSpPr>
              <p:spPr>
                <a:xfrm>
                  <a:off x="5858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7" name="Google Shape;1837;p135"/>
                <p:cNvSpPr/>
                <p:nvPr/>
              </p:nvSpPr>
              <p:spPr>
                <a:xfrm>
                  <a:off x="58583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8" name="Google Shape;1838;p135"/>
                <p:cNvSpPr/>
                <p:nvPr/>
              </p:nvSpPr>
              <p:spPr>
                <a:xfrm>
                  <a:off x="5858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39" name="Google Shape;1839;p135"/>
                <p:cNvSpPr/>
                <p:nvPr/>
              </p:nvSpPr>
              <p:spPr>
                <a:xfrm>
                  <a:off x="58583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0" name="Google Shape;1840;p135"/>
                <p:cNvSpPr/>
                <p:nvPr/>
              </p:nvSpPr>
              <p:spPr>
                <a:xfrm>
                  <a:off x="5858375" y="2356917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41" name="Google Shape;1841;p135"/>
              <p:cNvGrpSpPr/>
              <p:nvPr/>
            </p:nvGrpSpPr>
            <p:grpSpPr>
              <a:xfrm>
                <a:off x="5602850" y="1943049"/>
                <a:ext cx="182400" cy="333821"/>
                <a:chOff x="5602850" y="1943049"/>
                <a:chExt cx="182400" cy="333821"/>
              </a:xfrm>
            </p:grpSpPr>
            <p:sp>
              <p:nvSpPr>
                <p:cNvPr id="1842" name="Google Shape;1842;p135"/>
                <p:cNvSpPr/>
                <p:nvPr/>
              </p:nvSpPr>
              <p:spPr>
                <a:xfrm>
                  <a:off x="5602850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3" name="Google Shape;1843;p135"/>
                <p:cNvSpPr/>
                <p:nvPr/>
              </p:nvSpPr>
              <p:spPr>
                <a:xfrm>
                  <a:off x="5602850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4" name="Google Shape;1844;p135"/>
                <p:cNvSpPr/>
                <p:nvPr/>
              </p:nvSpPr>
              <p:spPr>
                <a:xfrm>
                  <a:off x="5602850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5" name="Google Shape;1845;p135"/>
                <p:cNvSpPr/>
                <p:nvPr/>
              </p:nvSpPr>
              <p:spPr>
                <a:xfrm>
                  <a:off x="5602850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46" name="Google Shape;1846;p135"/>
              <p:cNvGrpSpPr/>
              <p:nvPr/>
            </p:nvGrpSpPr>
            <p:grpSpPr>
              <a:xfrm>
                <a:off x="6111613" y="1943049"/>
                <a:ext cx="182400" cy="251047"/>
                <a:chOff x="6163175" y="1943049"/>
                <a:chExt cx="182400" cy="251047"/>
              </a:xfrm>
            </p:grpSpPr>
            <p:sp>
              <p:nvSpPr>
                <p:cNvPr id="1847" name="Google Shape;1847;p135"/>
                <p:cNvSpPr/>
                <p:nvPr/>
              </p:nvSpPr>
              <p:spPr>
                <a:xfrm>
                  <a:off x="61631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8" name="Google Shape;1848;p135"/>
                <p:cNvSpPr/>
                <p:nvPr/>
              </p:nvSpPr>
              <p:spPr>
                <a:xfrm>
                  <a:off x="61631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49" name="Google Shape;1849;p135"/>
                <p:cNvSpPr/>
                <p:nvPr/>
              </p:nvSpPr>
              <p:spPr>
                <a:xfrm>
                  <a:off x="61631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50" name="Google Shape;1850;p135"/>
              <p:cNvGrpSpPr/>
              <p:nvPr/>
            </p:nvGrpSpPr>
            <p:grpSpPr>
              <a:xfrm>
                <a:off x="6365994" y="1860275"/>
                <a:ext cx="182400" cy="499368"/>
                <a:chOff x="6391775" y="1860275"/>
                <a:chExt cx="182400" cy="499368"/>
              </a:xfrm>
            </p:grpSpPr>
            <p:sp>
              <p:nvSpPr>
                <p:cNvPr id="1851" name="Google Shape;1851;p135"/>
                <p:cNvSpPr/>
                <p:nvPr/>
              </p:nvSpPr>
              <p:spPr>
                <a:xfrm>
                  <a:off x="6391775" y="194304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2" name="Google Shape;1852;p135"/>
                <p:cNvSpPr/>
                <p:nvPr/>
              </p:nvSpPr>
              <p:spPr>
                <a:xfrm>
                  <a:off x="6391775" y="2025822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3" name="Google Shape;1853;p135"/>
                <p:cNvSpPr/>
                <p:nvPr/>
              </p:nvSpPr>
              <p:spPr>
                <a:xfrm>
                  <a:off x="63917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4" name="Google Shape;1854;p135"/>
                <p:cNvSpPr/>
                <p:nvPr/>
              </p:nvSpPr>
              <p:spPr>
                <a:xfrm>
                  <a:off x="6391775" y="1860275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5" name="Google Shape;1855;p135"/>
                <p:cNvSpPr/>
                <p:nvPr/>
              </p:nvSpPr>
              <p:spPr>
                <a:xfrm>
                  <a:off x="63917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6" name="Google Shape;1856;p135"/>
                <p:cNvSpPr/>
                <p:nvPr/>
              </p:nvSpPr>
              <p:spPr>
                <a:xfrm>
                  <a:off x="6391775" y="2274143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857" name="Google Shape;1857;p135"/>
              <p:cNvGrpSpPr/>
              <p:nvPr/>
            </p:nvGrpSpPr>
            <p:grpSpPr>
              <a:xfrm>
                <a:off x="6620375" y="2108596"/>
                <a:ext cx="182400" cy="168274"/>
                <a:chOff x="6620375" y="2108596"/>
                <a:chExt cx="182400" cy="168274"/>
              </a:xfrm>
            </p:grpSpPr>
            <p:sp>
              <p:nvSpPr>
                <p:cNvPr id="1858" name="Google Shape;1858;p135"/>
                <p:cNvSpPr/>
                <p:nvPr/>
              </p:nvSpPr>
              <p:spPr>
                <a:xfrm>
                  <a:off x="6620375" y="2108596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859" name="Google Shape;1859;p135"/>
                <p:cNvSpPr/>
                <p:nvPr/>
              </p:nvSpPr>
              <p:spPr>
                <a:xfrm>
                  <a:off x="6620375" y="2191369"/>
                  <a:ext cx="182400" cy="85500"/>
                </a:xfrm>
                <a:prstGeom prst="ellipse">
                  <a:avLst/>
                </a:prstGeom>
                <a:solidFill>
                  <a:srgbClr val="6AA84F"/>
                </a:solidFill>
                <a:ln cap="flat" cmpd="sng" w="9525">
                  <a:solidFill>
                    <a:srgbClr val="6AA84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pic>
        <p:nvPicPr>
          <p:cNvPr id="1860" name="Google Shape;1860;p135"/>
          <p:cNvPicPr preferRelativeResize="0"/>
          <p:nvPr/>
        </p:nvPicPr>
        <p:blipFill rotWithShape="1">
          <a:blip r:embed="rId3">
            <a:alphaModFix/>
          </a:blip>
          <a:srcRect b="3288" l="0" r="0" t="6855"/>
          <a:stretch/>
        </p:blipFill>
        <p:spPr>
          <a:xfrm>
            <a:off x="1504775" y="2858575"/>
            <a:ext cx="4723149" cy="16952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1" name="Google Shape;1861;p135"/>
          <p:cNvSpPr txBox="1"/>
          <p:nvPr/>
        </p:nvSpPr>
        <p:spPr>
          <a:xfrm>
            <a:off x="6350675" y="4099700"/>
            <a:ext cx="20811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qaybta tusaalaha ah ee unugga miro kiwi iyo DNA (model of a kiwi fruit cell and DNA)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35"/>
          <p:cNvSpPr txBox="1"/>
          <p:nvPr/>
        </p:nvSpPr>
        <p:spPr>
          <a:xfrm>
            <a:off x="4682625" y="2233100"/>
            <a:ext cx="14691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unugga miro kiwi (kiwi fruit cell)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35"/>
          <p:cNvSpPr txBox="1"/>
          <p:nvPr/>
        </p:nvSpPr>
        <p:spPr>
          <a:xfrm>
            <a:off x="4993850" y="2765125"/>
            <a:ext cx="8736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xudunta (nucleus)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35"/>
          <p:cNvSpPr txBox="1"/>
          <p:nvPr/>
        </p:nvSpPr>
        <p:spPr>
          <a:xfrm>
            <a:off x="6561675" y="2889775"/>
            <a:ext cx="654300" cy="2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65" name="Google Shape;1865;p135"/>
          <p:cNvCxnSpPr>
            <a:stCxn id="1862" idx="1"/>
          </p:cNvCxnSpPr>
          <p:nvPr/>
        </p:nvCxnSpPr>
        <p:spPr>
          <a:xfrm flipH="1">
            <a:off x="4446525" y="2382050"/>
            <a:ext cx="236100" cy="152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6" name="Google Shape;1866;p135"/>
          <p:cNvCxnSpPr>
            <a:stCxn id="1863" idx="1"/>
          </p:cNvCxnSpPr>
          <p:nvPr/>
        </p:nvCxnSpPr>
        <p:spPr>
          <a:xfrm rot="10800000">
            <a:off x="3587450" y="2858575"/>
            <a:ext cx="1406400" cy="55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7" name="Google Shape;1867;p135"/>
          <p:cNvCxnSpPr>
            <a:stCxn id="1864" idx="1"/>
          </p:cNvCxnSpPr>
          <p:nvPr/>
        </p:nvCxnSpPr>
        <p:spPr>
          <a:xfrm flipH="1">
            <a:off x="5220975" y="3038725"/>
            <a:ext cx="1340700" cy="900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8" name="Google Shape;1868;p135"/>
          <p:cNvSpPr txBox="1"/>
          <p:nvPr/>
        </p:nvSpPr>
        <p:spPr>
          <a:xfrm>
            <a:off x="324000" y="772200"/>
            <a:ext cx="835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waa walax kiimiko ah oo laga soo saari karo unugyada.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1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noole (It is living)</a:t>
            </a:r>
            <a:endParaRPr/>
          </a:p>
        </p:txBody>
      </p:sp>
      <p:sp>
        <p:nvSpPr>
          <p:cNvPr id="1874" name="Google Shape;1874;p1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Qalabka sayniska iyo farsamooyinka (Scientific apparatus and techniques)</a:t>
            </a:r>
            <a:endParaRPr/>
          </a:p>
        </p:txBody>
      </p:sp>
      <p:sp>
        <p:nvSpPr>
          <p:cNvPr id="1875" name="Google Shape;1875;p1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Laba ka mid ah weedhahan ku saabsan DNA waa kuwa sax ah?</a:t>
            </a:r>
            <a:endParaRPr/>
          </a:p>
        </p:txBody>
      </p:sp>
      <p:sp>
        <p:nvSpPr>
          <p:cNvPr id="1876" name="Google Shape;1876;p1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lagu kaydiyaa xudunta (nucleus) unugyada dhirta</a:t>
            </a:r>
            <a:endParaRPr/>
          </a:p>
        </p:txBody>
      </p:sp>
      <p:sp>
        <p:nvSpPr>
          <p:cNvPr id="1877" name="Google Shape;1877;p1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Inta badan waa laga arki karaa xudunta (nucleus)</a:t>
            </a:r>
            <a:endParaRPr/>
          </a:p>
        </p:txBody>
      </p:sp>
      <p:sp>
        <p:nvSpPr>
          <p:cNvPr id="1878" name="Google Shape;1878;p1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Dhammaan noolaha (living organisms) waxay leeyihiin DNA</a:t>
            </a:r>
            <a:endParaRPr/>
          </a:p>
        </p:txBody>
      </p:sp>
      <p:pic>
        <p:nvPicPr>
          <p:cNvPr id="1879" name="Google Shape;1879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583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0" name="Google Shape;1880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0583" y="23622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Google Shape;1885;p137"/>
          <p:cNvSpPr txBox="1"/>
          <p:nvPr>
            <p:ph idx="1" type="body"/>
          </p:nvPr>
        </p:nvSpPr>
        <p:spPr>
          <a:xfrm>
            <a:off x="324000" y="759300"/>
            <a:ext cx="6659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Soo saarista DNA-ga unugyada miraha waxay u baahan tahay adeegsiga qalabka sayniska iyo farsamooyinka.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886" name="Google Shape;1886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sayniska iyo farsamooyinka</a:t>
            </a:r>
            <a:endParaRPr/>
          </a:p>
        </p:txBody>
      </p:sp>
      <p:grpSp>
        <p:nvGrpSpPr>
          <p:cNvPr id="1887" name="Google Shape;1887;p137"/>
          <p:cNvGrpSpPr/>
          <p:nvPr/>
        </p:nvGrpSpPr>
        <p:grpSpPr>
          <a:xfrm>
            <a:off x="443000" y="1892650"/>
            <a:ext cx="4028700" cy="2843000"/>
            <a:chOff x="443000" y="1892650"/>
            <a:chExt cx="4028700" cy="2843000"/>
          </a:xfrm>
        </p:grpSpPr>
        <p:sp>
          <p:nvSpPr>
            <p:cNvPr id="1888" name="Google Shape;1888;p137"/>
            <p:cNvSpPr txBox="1"/>
            <p:nvPr/>
          </p:nvSpPr>
          <p:spPr>
            <a:xfrm>
              <a:off x="443000" y="3904350"/>
              <a:ext cx="40287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SzPts val="1800"/>
                <a:buFont typeface="Lexend"/>
                <a:buAutoNum type="arabicPeriod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Jar jar miraha oo ku tumsi hooyada (mortar) iyo tumashada (pestle) si unugyada looga sii daayo unugyada.</a:t>
              </a:r>
              <a:r>
                <a:rPr b="1"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89" name="Google Shape;1889;p1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13075" y="2044775"/>
              <a:ext cx="2098017" cy="1604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0" name="Google Shape;1890;p137"/>
            <p:cNvSpPr txBox="1"/>
            <p:nvPr/>
          </p:nvSpPr>
          <p:spPr>
            <a:xfrm>
              <a:off x="3436200" y="2889175"/>
              <a:ext cx="810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hooy (mortar)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91" name="Google Shape;1891;p137"/>
            <p:cNvSpPr txBox="1"/>
            <p:nvPr/>
          </p:nvSpPr>
          <p:spPr>
            <a:xfrm>
              <a:off x="3436200" y="1892650"/>
              <a:ext cx="810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tumasho (pestle)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92" name="Google Shape;1892;p137"/>
            <p:cNvCxnSpPr/>
            <p:nvPr/>
          </p:nvCxnSpPr>
          <p:spPr>
            <a:xfrm flipH="1">
              <a:off x="2647075" y="2018950"/>
              <a:ext cx="678600" cy="150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93" name="Google Shape;1893;p137"/>
            <p:cNvCxnSpPr/>
            <p:nvPr/>
          </p:nvCxnSpPr>
          <p:spPr>
            <a:xfrm rot="10800000">
              <a:off x="2741400" y="2889175"/>
              <a:ext cx="628200" cy="768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94" name="Google Shape;1894;p137"/>
          <p:cNvGrpSpPr/>
          <p:nvPr/>
        </p:nvGrpSpPr>
        <p:grpSpPr>
          <a:xfrm>
            <a:off x="5466275" y="1680675"/>
            <a:ext cx="2478300" cy="3074625"/>
            <a:chOff x="5466275" y="1680675"/>
            <a:chExt cx="2478300" cy="3074625"/>
          </a:xfrm>
        </p:grpSpPr>
        <p:sp>
          <p:nvSpPr>
            <p:cNvPr id="1895" name="Google Shape;1895;p137"/>
            <p:cNvSpPr txBox="1"/>
            <p:nvPr/>
          </p:nvSpPr>
          <p:spPr>
            <a:xfrm>
              <a:off x="5518475" y="3924000"/>
              <a:ext cx="24261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342900" lvl="0" marL="457200" rtl="0" algn="l">
                <a:spcBef>
                  <a:spcPts val="0"/>
                </a:spcBef>
                <a:spcAft>
                  <a:spcPts val="0"/>
                </a:spcAft>
                <a:buSzPts val="1800"/>
                <a:buFont typeface="Lexend"/>
                <a:buAutoNum type="arabicPeriod" startAt="2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Ku dar cusbo (salt) spatula si loo furfuro DNA-ga.</a:t>
              </a:r>
              <a:r>
                <a:rPr lang="en-GB" sz="10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896" name="Google Shape;1896;p1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66275" y="1680675"/>
              <a:ext cx="1988857" cy="2030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7" name="Google Shape;1897;p137"/>
            <p:cNvSpPr txBox="1"/>
            <p:nvPr/>
          </p:nvSpPr>
          <p:spPr>
            <a:xfrm>
              <a:off x="5466275" y="1810625"/>
              <a:ext cx="960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spatula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98" name="Google Shape;1898;p137"/>
            <p:cNvCxnSpPr/>
            <p:nvPr/>
          </p:nvCxnSpPr>
          <p:spPr>
            <a:xfrm flipH="1">
              <a:off x="6342575" y="1908125"/>
              <a:ext cx="287100" cy="651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899" name="Google Shape;1899;p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20091" y="2700000"/>
            <a:ext cx="7239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" name="Google Shape;1904;p138"/>
          <p:cNvSpPr txBox="1"/>
          <p:nvPr>
            <p:ph idx="1" type="body"/>
          </p:nvPr>
        </p:nvSpPr>
        <p:spPr>
          <a:xfrm>
            <a:off x="324000" y="705625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05" name="Google Shape;1905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Qalabka sayniska iyo farsamooyinka</a:t>
            </a:r>
            <a:endParaRPr/>
          </a:p>
        </p:txBody>
      </p:sp>
      <p:sp>
        <p:nvSpPr>
          <p:cNvPr id="1906" name="Google Shape;1906;p138"/>
          <p:cNvSpPr txBox="1"/>
          <p:nvPr/>
        </p:nvSpPr>
        <p:spPr>
          <a:xfrm>
            <a:off x="2997806" y="3506850"/>
            <a:ext cx="26202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4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Shaandheey (filter) gudaha tuubada tijaabada (test tube) adoo adeegsanaya warqadda shaandhada (filter paper) iyo qaac (funnel) si looga saaro saxarada iyo iniinaha (seed).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38"/>
          <p:cNvSpPr txBox="1"/>
          <p:nvPr/>
        </p:nvSpPr>
        <p:spPr>
          <a:xfrm>
            <a:off x="5878776" y="3490400"/>
            <a:ext cx="2941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5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dar khamriga (alcohol) pipette sababtoo ah DNA-ga wuxuu dhex sabbeyn doonaa oo isku ururin doonaa khamriga.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08" name="Google Shape;1908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800" y="1201775"/>
            <a:ext cx="960849" cy="2121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9" name="Google Shape;1909;p138"/>
          <p:cNvGrpSpPr/>
          <p:nvPr/>
        </p:nvGrpSpPr>
        <p:grpSpPr>
          <a:xfrm>
            <a:off x="6413375" y="705625"/>
            <a:ext cx="1124100" cy="2575225"/>
            <a:chOff x="6413375" y="810000"/>
            <a:chExt cx="1124100" cy="2575225"/>
          </a:xfrm>
        </p:grpSpPr>
        <p:pic>
          <p:nvPicPr>
            <p:cNvPr id="1910" name="Google Shape;1910;p1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13375" y="810000"/>
              <a:ext cx="1124100" cy="2575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1" name="Google Shape;1911;p138"/>
            <p:cNvSpPr/>
            <p:nvPr/>
          </p:nvSpPr>
          <p:spPr>
            <a:xfrm>
              <a:off x="6484827" y="2820452"/>
              <a:ext cx="172800" cy="912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B3B3B3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12" name="Google Shape;1912;p138"/>
          <p:cNvSpPr txBox="1"/>
          <p:nvPr/>
        </p:nvSpPr>
        <p:spPr>
          <a:xfrm>
            <a:off x="4917875" y="1481400"/>
            <a:ext cx="9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qaac (funnel)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3" name="Google Shape;1913;p138"/>
          <p:cNvCxnSpPr>
            <a:stCxn id="1912" idx="1"/>
          </p:cNvCxnSpPr>
          <p:nvPr/>
        </p:nvCxnSpPr>
        <p:spPr>
          <a:xfrm rot="10800000">
            <a:off x="4410275" y="1474500"/>
            <a:ext cx="507600" cy="145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4" name="Google Shape;1914;p138"/>
          <p:cNvSpPr txBox="1"/>
          <p:nvPr/>
        </p:nvSpPr>
        <p:spPr>
          <a:xfrm>
            <a:off x="4824000" y="810000"/>
            <a:ext cx="136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warqad shaandho (filter paper)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5" name="Google Shape;1915;p138"/>
          <p:cNvCxnSpPr>
            <a:stCxn id="1914" idx="1"/>
          </p:cNvCxnSpPr>
          <p:nvPr/>
        </p:nvCxnSpPr>
        <p:spPr>
          <a:xfrm flipH="1">
            <a:off x="4273200" y="948600"/>
            <a:ext cx="550800" cy="335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6" name="Google Shape;1916;p138"/>
          <p:cNvSpPr txBox="1"/>
          <p:nvPr/>
        </p:nvSpPr>
        <p:spPr>
          <a:xfrm>
            <a:off x="7459200" y="1408650"/>
            <a:ext cx="9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pipette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7" name="Google Shape;1917;p138"/>
          <p:cNvCxnSpPr>
            <a:stCxn id="1916" idx="1"/>
          </p:cNvCxnSpPr>
          <p:nvPr/>
        </p:nvCxnSpPr>
        <p:spPr>
          <a:xfrm rot="10800000">
            <a:off x="7045800" y="1369950"/>
            <a:ext cx="413400" cy="177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18" name="Google Shape;1918;p138"/>
          <p:cNvSpPr txBox="1"/>
          <p:nvPr/>
        </p:nvSpPr>
        <p:spPr>
          <a:xfrm>
            <a:off x="4713575" y="2700000"/>
            <a:ext cx="1369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tuubada tijaabada (test tube)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9" name="Google Shape;1919;p138"/>
          <p:cNvCxnSpPr/>
          <p:nvPr/>
        </p:nvCxnSpPr>
        <p:spPr>
          <a:xfrm flipH="1">
            <a:off x="5748175" y="2766175"/>
            <a:ext cx="723600" cy="858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0" name="Google Shape;1920;p138"/>
          <p:cNvCxnSpPr/>
          <p:nvPr/>
        </p:nvCxnSpPr>
        <p:spPr>
          <a:xfrm rot="10800000">
            <a:off x="4302150" y="2675700"/>
            <a:ext cx="395100" cy="1557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1" name="Google Shape;1921;p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95106" y="2626150"/>
            <a:ext cx="424900" cy="42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8049" y="1587576"/>
            <a:ext cx="2098017" cy="160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p138"/>
          <p:cNvSpPr txBox="1"/>
          <p:nvPr/>
        </p:nvSpPr>
        <p:spPr>
          <a:xfrm>
            <a:off x="256175" y="3493200"/>
            <a:ext cx="2620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eriod" startAt="3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dar saabuunta (detergent) pipette si loo furfuro xuubka unugyada dhirta.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138"/>
          <p:cNvSpPr txBox="1"/>
          <p:nvPr/>
        </p:nvSpPr>
        <p:spPr>
          <a:xfrm>
            <a:off x="324000" y="1080000"/>
            <a:ext cx="81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pipette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25" name="Google Shape;1925;p1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1478584">
            <a:off x="1472983" y="766897"/>
            <a:ext cx="288130" cy="16143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6" name="Google Shape;1926;p138"/>
          <p:cNvCxnSpPr/>
          <p:nvPr/>
        </p:nvCxnSpPr>
        <p:spPr>
          <a:xfrm>
            <a:off x="1211150" y="1203300"/>
            <a:ext cx="448200" cy="165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Qalabka sayniska iyo farsamooyinka</a:t>
            </a:r>
            <a:endParaRPr/>
          </a:p>
        </p:txBody>
      </p:sp>
      <p:sp>
        <p:nvSpPr>
          <p:cNvPr id="1932" name="Google Shape;1932;p139"/>
          <p:cNvSpPr txBox="1"/>
          <p:nvPr>
            <p:ph idx="4294967295"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800">
                <a:latin typeface="Lexend"/>
              </a:rPr>
              <a:t>Isku dhig sawirka qalabka iyo magaca saxda ah.</a:t>
            </a:r>
            <a:endParaRPr b="0" sz="2000"/>
          </a:p>
        </p:txBody>
      </p:sp>
      <p:pic>
        <p:nvPicPr>
          <p:cNvPr id="1933" name="Google Shape;1933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8216" y="1773476"/>
            <a:ext cx="1859601" cy="142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4" name="Google Shape;1934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275" y="1555775"/>
            <a:ext cx="1536975" cy="163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67783" y="1424801"/>
            <a:ext cx="271925" cy="177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6" name="Google Shape;1936;p1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89675" y="1671150"/>
            <a:ext cx="337157" cy="1524551"/>
          </a:xfrm>
          <a:prstGeom prst="rect">
            <a:avLst/>
          </a:prstGeom>
          <a:noFill/>
          <a:ln>
            <a:noFill/>
          </a:ln>
        </p:spPr>
      </p:pic>
      <p:sp>
        <p:nvSpPr>
          <p:cNvPr id="1937" name="Google Shape;1937;p139"/>
          <p:cNvSpPr txBox="1"/>
          <p:nvPr/>
        </p:nvSpPr>
        <p:spPr>
          <a:xfrm>
            <a:off x="3158238" y="4143900"/>
            <a:ext cx="17199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qaac shaandho (filter funnel)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139"/>
          <p:cNvSpPr txBox="1"/>
          <p:nvPr/>
        </p:nvSpPr>
        <p:spPr>
          <a:xfrm>
            <a:off x="471274" y="4143900"/>
            <a:ext cx="19425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hooy iyo tumasho (mortar and pestle)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139"/>
          <p:cNvSpPr txBox="1"/>
          <p:nvPr/>
        </p:nvSpPr>
        <p:spPr>
          <a:xfrm>
            <a:off x="5622600" y="4143900"/>
            <a:ext cx="12684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tuubada tijaabada (test tube)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0" name="Google Shape;1940;p139"/>
          <p:cNvSpPr txBox="1"/>
          <p:nvPr/>
        </p:nvSpPr>
        <p:spPr>
          <a:xfrm>
            <a:off x="7459200" y="4143900"/>
            <a:ext cx="11013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pipette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41" name="Google Shape;1941;p139"/>
          <p:cNvCxnSpPr/>
          <p:nvPr/>
        </p:nvCxnSpPr>
        <p:spPr>
          <a:xfrm flipH="1" rot="10800000">
            <a:off x="1161275" y="3287950"/>
            <a:ext cx="2466000" cy="861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2" name="Google Shape;1942;p139"/>
          <p:cNvCxnSpPr>
            <a:stCxn id="1937" idx="0"/>
            <a:endCxn id="1934" idx="2"/>
          </p:cNvCxnSpPr>
          <p:nvPr/>
        </p:nvCxnSpPr>
        <p:spPr>
          <a:xfrm rot="10800000">
            <a:off x="1239888" y="3195600"/>
            <a:ext cx="2778300" cy="948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3" name="Google Shape;1943;p139"/>
          <p:cNvCxnSpPr>
            <a:stCxn id="1939" idx="0"/>
          </p:cNvCxnSpPr>
          <p:nvPr/>
        </p:nvCxnSpPr>
        <p:spPr>
          <a:xfrm flipH="1" rot="10800000">
            <a:off x="6256800" y="3244500"/>
            <a:ext cx="1476900" cy="899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4" name="Google Shape;1944;p139"/>
          <p:cNvCxnSpPr>
            <a:stCxn id="1940" idx="0"/>
            <a:endCxn id="1935" idx="2"/>
          </p:cNvCxnSpPr>
          <p:nvPr/>
        </p:nvCxnSpPr>
        <p:spPr>
          <a:xfrm rot="10800000">
            <a:off x="6303750" y="3195600"/>
            <a:ext cx="1706100" cy="948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140"/>
          <p:cNvSpPr txBox="1"/>
          <p:nvPr>
            <p:ph idx="1" type="body"/>
          </p:nvPr>
        </p:nvSpPr>
        <p:spPr>
          <a:xfrm>
            <a:off x="357299" y="759300"/>
            <a:ext cx="72558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Dhamaystiri weedhahan si loo sharaxo sababta farsamooyinka sayniska ee kala duwan loo isticmaalo: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50" name="Google Shape;1950;p14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Qalabka iyo farsamooyinka sayniska</a:t>
            </a:r>
            <a:endParaRPr/>
          </a:p>
        </p:txBody>
      </p:sp>
      <p:sp>
        <p:nvSpPr>
          <p:cNvPr id="1951" name="Google Shape;1951;p140"/>
          <p:cNvSpPr txBox="1"/>
          <p:nvPr>
            <p:ph idx="4294967295" type="body"/>
          </p:nvPr>
        </p:nvSpPr>
        <p:spPr>
          <a:xfrm>
            <a:off x="516100" y="3765425"/>
            <a:ext cx="79092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Shaandhee milan (solution) warqad shaandho ah si …</a:t>
            </a:r>
            <a:endParaRPr sz="2000"/>
          </a:p>
        </p:txBody>
      </p:sp>
      <p:sp>
        <p:nvSpPr>
          <p:cNvPr id="1952" name="Google Shape;1952;p140"/>
          <p:cNvSpPr txBox="1"/>
          <p:nvPr>
            <p:ph idx="4294967295" type="body"/>
          </p:nvPr>
        </p:nvSpPr>
        <p:spPr>
          <a:xfrm>
            <a:off x="516100" y="1679600"/>
            <a:ext cx="57912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Jajabi unugyada miraha (fruit cells) mooye iyo heer (mortar and pestle) …</a:t>
            </a:r>
            <a:endParaRPr sz="2000"/>
          </a:p>
        </p:txBody>
      </p:sp>
      <p:sp>
        <p:nvSpPr>
          <p:cNvPr id="1953" name="Google Shape;1953;p140"/>
          <p:cNvSpPr txBox="1"/>
          <p:nvPr>
            <p:ph idx="4294967295" type="body"/>
          </p:nvPr>
        </p:nvSpPr>
        <p:spPr>
          <a:xfrm>
            <a:off x="516100" y="2336950"/>
            <a:ext cx="71952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Ku dar saabuun (detergent) milan (solution) pipette ah …</a:t>
            </a:r>
            <a:endParaRPr sz="2000"/>
          </a:p>
        </p:txBody>
      </p:sp>
      <p:sp>
        <p:nvSpPr>
          <p:cNvPr id="1954" name="Google Shape;1954;p140"/>
          <p:cNvSpPr txBox="1"/>
          <p:nvPr>
            <p:ph idx="4294967295" type="body"/>
          </p:nvPr>
        </p:nvSpPr>
        <p:spPr>
          <a:xfrm>
            <a:off x="516100" y="3070525"/>
            <a:ext cx="61713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Ku dar cusbo (salt) milan (solution) spatula ah …</a:t>
            </a:r>
            <a:endParaRPr sz="2000"/>
          </a:p>
        </p:txBody>
      </p:sp>
      <p:sp>
        <p:nvSpPr>
          <p:cNvPr id="1955" name="Google Shape;1955;p140"/>
          <p:cNvSpPr txBox="1"/>
          <p:nvPr>
            <p:ph idx="4294967295" type="body"/>
          </p:nvPr>
        </p:nvSpPr>
        <p:spPr>
          <a:xfrm>
            <a:off x="516100" y="4365925"/>
            <a:ext cx="6171300" cy="4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Ku dar aalkolo (alcohol) pipette ah …</a:t>
            </a:r>
            <a:endParaRPr sz="2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p14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Qalabka iyo farsamooyinka sayniska</a:t>
            </a:r>
            <a:endParaRPr/>
          </a:p>
        </p:txBody>
      </p:sp>
      <p:sp>
        <p:nvSpPr>
          <p:cNvPr id="1961" name="Google Shape;1961;p141"/>
          <p:cNvSpPr txBox="1"/>
          <p:nvPr>
            <p:ph idx="1" type="body"/>
          </p:nvPr>
        </p:nvSpPr>
        <p:spPr>
          <a:xfrm>
            <a:off x="309150" y="693725"/>
            <a:ext cx="7136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Dhamaystiri weedhahan si loo sharaxo sababta farsamooyinka sayniska ee kala duwan loo isticmaalo: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62" name="Google Shape;1962;p141"/>
          <p:cNvSpPr txBox="1"/>
          <p:nvPr>
            <p:ph idx="4294967295" type="body"/>
          </p:nvPr>
        </p:nvSpPr>
        <p:spPr>
          <a:xfrm>
            <a:off x="400200" y="3605203"/>
            <a:ext cx="7909200" cy="47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Shaandhee milan (solution) warqad shaandho ah si loo saaro jidhka (pulp) iyo iniinaha (seeds).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3" name="Google Shape;1963;p141"/>
          <p:cNvSpPr txBox="1"/>
          <p:nvPr>
            <p:ph idx="4294967295" type="body"/>
          </p:nvPr>
        </p:nvSpPr>
        <p:spPr>
          <a:xfrm>
            <a:off x="400200" y="1581326"/>
            <a:ext cx="8496000" cy="47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Jajabi unugyada miraha (fruit cells) mooye iyo heer (mortar and pestle) si loo sii daayo unugyada (cells) unugyada jirka (tissue).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4" name="Google Shape;1964;p141"/>
          <p:cNvSpPr txBox="1"/>
          <p:nvPr>
            <p:ph idx="4294967295" type="body"/>
          </p:nvPr>
        </p:nvSpPr>
        <p:spPr>
          <a:xfrm>
            <a:off x="400200" y="2357552"/>
            <a:ext cx="8313900" cy="47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 saabuun (detergent) milan (solution) pipette ah si loo furo xuubka unugyada (cell membranes).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965" name="Google Shape;1965;p141"/>
          <p:cNvSpPr txBox="1"/>
          <p:nvPr>
            <p:ph idx="4294967295" type="body"/>
          </p:nvPr>
        </p:nvSpPr>
        <p:spPr>
          <a:xfrm>
            <a:off x="400200" y="3133777"/>
            <a:ext cx="8101200" cy="47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Ku dar cusbo (salt) milan (solution) spatula ah si loo furo DNA-ga.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66" name="Google Shape;1966;p141"/>
          <p:cNvSpPr txBox="1"/>
          <p:nvPr/>
        </p:nvSpPr>
        <p:spPr>
          <a:xfrm>
            <a:off x="445800" y="4641016"/>
            <a:ext cx="3779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967" name="Google Shape;1967;p141"/>
          <p:cNvSpPr txBox="1"/>
          <p:nvPr>
            <p:ph idx="4294967295" type="body"/>
          </p:nvPr>
        </p:nvSpPr>
        <p:spPr>
          <a:xfrm>
            <a:off x="400200" y="4048177"/>
            <a:ext cx="8101200" cy="47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 aalkolo (alcohol) pipette ah si DNA-ga uu u sabbeeyo oo uu u sameeyo buro (clumps).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14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Qalabka iyo farsamooyinka sayniska</a:t>
            </a:r>
            <a:endParaRPr/>
          </a:p>
        </p:txBody>
      </p:sp>
      <p:sp>
        <p:nvSpPr>
          <p:cNvPr id="1973" name="Google Shape;1973;p14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saarista DNA-ga (DNA extraction)</a:t>
            </a:r>
            <a:endParaRPr/>
          </a:p>
        </p:txBody>
      </p:sp>
      <p:sp>
        <p:nvSpPr>
          <p:cNvPr id="1974" name="Google Shape;1974;p14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DNA-ga miraha (DNA from fruit)</a:t>
            </a:r>
            <a:endParaRPr/>
          </a:p>
        </p:txBody>
      </p:sp>
      <p:pic>
        <p:nvPicPr>
          <p:cNvPr id="1975" name="Google Shape;1975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47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1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saarista DNA-ga (DNA extraction)</a:t>
            </a:r>
            <a:endParaRPr/>
          </a:p>
        </p:txBody>
      </p:sp>
      <p:sp>
        <p:nvSpPr>
          <p:cNvPr id="1981" name="Google Shape;1981;p143"/>
          <p:cNvSpPr txBox="1"/>
          <p:nvPr>
            <p:ph idx="1" type="body"/>
          </p:nvPr>
        </p:nvSpPr>
        <p:spPr>
          <a:xfrm>
            <a:off x="324000" y="759300"/>
            <a:ext cx="6762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Daawo muuqaalka (video clip) oo sharxaya habka loo soo saaro DNA-ga unugyada miraha kiwi (kiwi fruit tissue).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982" name="Google Shape;1982;p14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5138" y="3804663"/>
            <a:ext cx="1133728" cy="515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143"/>
          <p:cNvPicPr preferRelativeResize="0"/>
          <p:nvPr/>
        </p:nvPicPr>
        <p:blipFill rotWithShape="1">
          <a:blip r:embed="rId5">
            <a:alphaModFix/>
          </a:blip>
          <a:srcRect b="0" l="9570" r="8213" t="7071"/>
          <a:stretch/>
        </p:blipFill>
        <p:spPr>
          <a:xfrm>
            <a:off x="3042550" y="1701938"/>
            <a:ext cx="2989651" cy="190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1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saarista DNA-ga (DNA extraction)</a:t>
            </a:r>
            <a:endParaRPr/>
          </a:p>
        </p:txBody>
      </p:sp>
      <p:sp>
        <p:nvSpPr>
          <p:cNvPr id="1989" name="Google Shape;1989;p144"/>
          <p:cNvSpPr txBox="1"/>
          <p:nvPr>
            <p:ph idx="1" type="body"/>
          </p:nvPr>
        </p:nvSpPr>
        <p:spPr>
          <a:xfrm>
            <a:off x="1448325" y="759300"/>
            <a:ext cx="71133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Habka loo soo saaro DNA-ga unugyada miraha kiwi (kiwi fruit tissue) waa: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90" name="Google Shape;1990;p144"/>
          <p:cNvSpPr txBox="1"/>
          <p:nvPr>
            <p:ph idx="1" type="body"/>
          </p:nvPr>
        </p:nvSpPr>
        <p:spPr>
          <a:xfrm>
            <a:off x="324000" y="1593025"/>
            <a:ext cx="5873400" cy="8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078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400">
                <a:latin typeface="Lexend"/>
              </a:rPr>
              <a:t>Qaado rubuc (quarter) kiwi ah oo ka saar maqaarka (skin) iyo xarunta cad (white centre) mandiil (scalpel) ah, dushiisa tiil (tile).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  <p:grpSp>
        <p:nvGrpSpPr>
          <p:cNvPr id="1991" name="Google Shape;1991;p144"/>
          <p:cNvGrpSpPr/>
          <p:nvPr/>
        </p:nvGrpSpPr>
        <p:grpSpPr>
          <a:xfrm>
            <a:off x="323997" y="779174"/>
            <a:ext cx="920928" cy="601675"/>
            <a:chOff x="6700947" y="3542562"/>
            <a:chExt cx="920928" cy="601675"/>
          </a:xfrm>
        </p:grpSpPr>
        <p:pic>
          <p:nvPicPr>
            <p:cNvPr id="1992" name="Google Shape;1992;p1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00947" y="3542562"/>
              <a:ext cx="920928" cy="60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3" name="Google Shape;1993;p144"/>
            <p:cNvSpPr txBox="1"/>
            <p:nvPr/>
          </p:nvSpPr>
          <p:spPr>
            <a:xfrm>
              <a:off x="6784225" y="3609600"/>
              <a:ext cx="7479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94" name="Google Shape;1994;p144"/>
          <p:cNvSpPr txBox="1"/>
          <p:nvPr>
            <p:ph idx="1" type="body"/>
          </p:nvPr>
        </p:nvSpPr>
        <p:spPr>
          <a:xfrm>
            <a:off x="324000" y="2640617"/>
            <a:ext cx="6122700" cy="29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476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 startAt="2"/>
            </a:pPr>
            <a:r>
              <a:rPr lang="en-GB" sz="1400">
                <a:latin typeface="Lexend"/>
              </a:rPr>
              <a:t>Jar jar qaybo, ka dibna geli hooy (mortar).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  <p:sp>
        <p:nvSpPr>
          <p:cNvPr id="1995" name="Google Shape;1995;p144"/>
          <p:cNvSpPr txBox="1"/>
          <p:nvPr>
            <p:ph idx="1" type="body"/>
          </p:nvPr>
        </p:nvSpPr>
        <p:spPr>
          <a:xfrm>
            <a:off x="290100" y="3103208"/>
            <a:ext cx="5450400" cy="58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 startAt="3"/>
            </a:pPr>
            <a:r>
              <a:rPr lang="en-GB" sz="1400">
                <a:latin typeface="Lexend"/>
              </a:rPr>
              <a:t>Ku dar qaado cusbo (salt) hooyga (mortar). Ku burburi oo isku qas 2 daqiiqo.</a:t>
            </a:r>
            <a:endParaRPr sz="1900"/>
          </a:p>
        </p:txBody>
      </p:sp>
      <p:sp>
        <p:nvSpPr>
          <p:cNvPr id="1996" name="Google Shape;1996;p144"/>
          <p:cNvSpPr txBox="1"/>
          <p:nvPr>
            <p:ph idx="1" type="body"/>
          </p:nvPr>
        </p:nvSpPr>
        <p:spPr>
          <a:xfrm>
            <a:off x="324000" y="3858300"/>
            <a:ext cx="5800500" cy="87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450000" lvl="0" marL="45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4. Isticmaal pipette, ku dar 2 cm3 saabuun (detergent) hooyga (mortar). Ka dib ku burburi oo isku qas 2 daqiiqo.</a:t>
            </a:r>
            <a:r>
              <a:rPr baseline="30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  <p:grpSp>
        <p:nvGrpSpPr>
          <p:cNvPr id="1997" name="Google Shape;1997;p144"/>
          <p:cNvGrpSpPr/>
          <p:nvPr/>
        </p:nvGrpSpPr>
        <p:grpSpPr>
          <a:xfrm>
            <a:off x="7075275" y="3544837"/>
            <a:ext cx="986325" cy="1178900"/>
            <a:chOff x="7068950" y="2246587"/>
            <a:chExt cx="986325" cy="1178900"/>
          </a:xfrm>
        </p:grpSpPr>
        <p:pic>
          <p:nvPicPr>
            <p:cNvPr id="1998" name="Google Shape;1998;p1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068950" y="2624388"/>
              <a:ext cx="986325" cy="801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99" name="Google Shape;1999;p1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 rot="1558479">
              <a:off x="7493631" y="2243866"/>
              <a:ext cx="136953" cy="7979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00" name="Google Shape;2000;p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5275" y="2337028"/>
            <a:ext cx="986325" cy="10070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1" name="Google Shape;2001;p144"/>
          <p:cNvGrpSpPr/>
          <p:nvPr/>
        </p:nvGrpSpPr>
        <p:grpSpPr>
          <a:xfrm>
            <a:off x="6446747" y="1212913"/>
            <a:ext cx="2243382" cy="923409"/>
            <a:chOff x="6446747" y="1212913"/>
            <a:chExt cx="2243382" cy="923409"/>
          </a:xfrm>
        </p:grpSpPr>
        <p:sp>
          <p:nvSpPr>
            <p:cNvPr id="2002" name="Google Shape;2002;p144"/>
            <p:cNvSpPr/>
            <p:nvPr/>
          </p:nvSpPr>
          <p:spPr>
            <a:xfrm rot="7015242">
              <a:off x="7106776" y="1789927"/>
              <a:ext cx="38958" cy="136440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03" name="Google Shape;2003;p144"/>
            <p:cNvSpPr/>
            <p:nvPr/>
          </p:nvSpPr>
          <p:spPr>
            <a:xfrm>
              <a:off x="6795523" y="1646480"/>
              <a:ext cx="1894605" cy="489842"/>
            </a:xfrm>
            <a:prstGeom prst="cube">
              <a:avLst>
                <a:gd fmla="val 89008" name="adj"/>
              </a:avLst>
            </a:pr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04" name="Google Shape;2004;p144"/>
            <p:cNvGrpSpPr/>
            <p:nvPr/>
          </p:nvGrpSpPr>
          <p:grpSpPr>
            <a:xfrm>
              <a:off x="7454037" y="1392697"/>
              <a:ext cx="577579" cy="592335"/>
              <a:chOff x="6027926" y="2355133"/>
              <a:chExt cx="569774" cy="552500"/>
            </a:xfrm>
          </p:grpSpPr>
          <p:sp>
            <p:nvSpPr>
              <p:cNvPr id="2005" name="Google Shape;2005;p144"/>
              <p:cNvSpPr/>
              <p:nvPr/>
            </p:nvSpPr>
            <p:spPr>
              <a:xfrm rot="5400000">
                <a:off x="5881976" y="2506436"/>
                <a:ext cx="543000" cy="251100"/>
              </a:xfrm>
              <a:prstGeom prst="ellipse">
                <a:avLst/>
              </a:prstGeom>
              <a:solidFill>
                <a:schemeClr val="lt2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006" name="Google Shape;2006;p144"/>
              <p:cNvSpPr/>
              <p:nvPr/>
            </p:nvSpPr>
            <p:spPr>
              <a:xfrm>
                <a:off x="6149475" y="2355133"/>
                <a:ext cx="448225" cy="552500"/>
              </a:xfrm>
              <a:custGeom>
                <a:rect b="b" l="l" r="r" t="t"/>
                <a:pathLst>
                  <a:path extrusionOk="0" h="22100" w="17929">
                    <a:moveTo>
                      <a:pt x="334" y="42"/>
                    </a:moveTo>
                    <a:cubicBezTo>
                      <a:pt x="2228" y="209"/>
                      <a:pt x="8801" y="-459"/>
                      <a:pt x="11697" y="1045"/>
                    </a:cubicBezTo>
                    <a:cubicBezTo>
                      <a:pt x="14594" y="2549"/>
                      <a:pt x="17045" y="6225"/>
                      <a:pt x="17713" y="9066"/>
                    </a:cubicBezTo>
                    <a:cubicBezTo>
                      <a:pt x="18382" y="11907"/>
                      <a:pt x="17156" y="16029"/>
                      <a:pt x="15708" y="18090"/>
                    </a:cubicBezTo>
                    <a:cubicBezTo>
                      <a:pt x="14260" y="20151"/>
                      <a:pt x="11642" y="20764"/>
                      <a:pt x="9024" y="21432"/>
                    </a:cubicBezTo>
                    <a:cubicBezTo>
                      <a:pt x="6406" y="22100"/>
                      <a:pt x="1504" y="21989"/>
                      <a:pt x="0" y="22100"/>
                    </a:cubicBezTo>
                  </a:path>
                </a:pathLst>
              </a:cu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/>
              <a:p/>
            </p:txBody>
          </p:sp>
        </p:grpSp>
        <p:sp>
          <p:nvSpPr>
            <p:cNvPr id="2007" name="Google Shape;2007;p144"/>
            <p:cNvSpPr/>
            <p:nvPr/>
          </p:nvSpPr>
          <p:spPr>
            <a:xfrm>
              <a:off x="7543382" y="1617775"/>
              <a:ext cx="50786" cy="144733"/>
            </a:xfrm>
            <a:prstGeom prst="ellipse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08" name="Google Shape;2008;p144"/>
            <p:cNvCxnSpPr/>
            <p:nvPr/>
          </p:nvCxnSpPr>
          <p:spPr>
            <a:xfrm rot="10800000">
              <a:off x="7496128" y="1514325"/>
              <a:ext cx="51090" cy="105495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09" name="Google Shape;2009;p144"/>
            <p:cNvCxnSpPr/>
            <p:nvPr/>
          </p:nvCxnSpPr>
          <p:spPr>
            <a:xfrm rot="10800000">
              <a:off x="7605126" y="1778168"/>
              <a:ext cx="40143" cy="112249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0" name="Google Shape;2010;p144"/>
            <p:cNvCxnSpPr/>
            <p:nvPr/>
          </p:nvCxnSpPr>
          <p:spPr>
            <a:xfrm flipH="1">
              <a:off x="7581179" y="1451332"/>
              <a:ext cx="14293" cy="142804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1" name="Google Shape;2011;p144"/>
            <p:cNvCxnSpPr/>
            <p:nvPr/>
          </p:nvCxnSpPr>
          <p:spPr>
            <a:xfrm flipH="1" rot="10800000">
              <a:off x="7561665" y="1803731"/>
              <a:ext cx="4866" cy="153096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2" name="Google Shape;2012;p144"/>
            <p:cNvCxnSpPr/>
            <p:nvPr/>
          </p:nvCxnSpPr>
          <p:spPr>
            <a:xfrm flipH="1" rot="10800000">
              <a:off x="7614657" y="1694603"/>
              <a:ext cx="89104" cy="193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3" name="Google Shape;2013;p144"/>
            <p:cNvCxnSpPr>
              <a:stCxn id="2007" idx="2"/>
              <a:endCxn id="2007" idx="2"/>
            </p:cNvCxnSpPr>
            <p:nvPr/>
          </p:nvCxnSpPr>
          <p:spPr>
            <a:xfrm>
              <a:off x="7543382" y="1690142"/>
              <a:ext cx="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4" name="Google Shape;2014;p144"/>
            <p:cNvCxnSpPr/>
            <p:nvPr/>
          </p:nvCxnSpPr>
          <p:spPr>
            <a:xfrm flipH="1" rot="10800000">
              <a:off x="7473285" y="1693358"/>
              <a:ext cx="51090" cy="386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2015" name="Google Shape;2015;p144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 rot="1778163">
              <a:off x="6405974" y="1474823"/>
              <a:ext cx="1088830" cy="1343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16" name="Google Shape;2016;p144"/>
            <p:cNvSpPr/>
            <p:nvPr/>
          </p:nvSpPr>
          <p:spPr>
            <a:xfrm>
              <a:off x="7724225" y="1536225"/>
              <a:ext cx="269400" cy="2703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17" name="Google Shape;2017;p1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09200" y="3240000"/>
            <a:ext cx="7239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Soo saarista DNA (DNA extraction)</a:t>
            </a:r>
            <a:endParaRPr/>
          </a:p>
        </p:txBody>
      </p:sp>
      <p:grpSp>
        <p:nvGrpSpPr>
          <p:cNvPr id="2023" name="Google Shape;2023;p145"/>
          <p:cNvGrpSpPr/>
          <p:nvPr/>
        </p:nvGrpSpPr>
        <p:grpSpPr>
          <a:xfrm>
            <a:off x="6028801" y="2541000"/>
            <a:ext cx="2336899" cy="2501825"/>
            <a:chOff x="6181201" y="2160000"/>
            <a:chExt cx="2336899" cy="2501825"/>
          </a:xfrm>
        </p:grpSpPr>
        <p:sp>
          <p:nvSpPr>
            <p:cNvPr id="2024" name="Google Shape;2024;p145"/>
            <p:cNvSpPr/>
            <p:nvPr/>
          </p:nvSpPr>
          <p:spPr>
            <a:xfrm>
              <a:off x="6940837" y="3263232"/>
              <a:ext cx="54000" cy="68400"/>
            </a:xfrm>
            <a:prstGeom prst="teardrop">
              <a:avLst>
                <a:gd fmla="val 200000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025" name="Google Shape;2025;p1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2014895">
              <a:off x="6802095" y="2225106"/>
              <a:ext cx="1095110" cy="23716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6" name="Google Shape;2026;p145"/>
            <p:cNvSpPr/>
            <p:nvPr/>
          </p:nvSpPr>
          <p:spPr>
            <a:xfrm>
              <a:off x="6994837" y="3205807"/>
              <a:ext cx="54000" cy="68400"/>
            </a:xfrm>
            <a:prstGeom prst="teardrop">
              <a:avLst>
                <a:gd fmla="val 200000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27" name="Google Shape;2027;p145"/>
            <p:cNvSpPr/>
            <p:nvPr/>
          </p:nvSpPr>
          <p:spPr>
            <a:xfrm>
              <a:off x="6917605" y="3376719"/>
              <a:ext cx="54000" cy="68400"/>
            </a:xfrm>
            <a:prstGeom prst="teardrop">
              <a:avLst>
                <a:gd fmla="val 200000" name="adj"/>
              </a:avLst>
            </a:prstGeom>
            <a:solidFill>
              <a:srgbClr val="C9DAF8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28" name="Google Shape;2028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4900" y="1191000"/>
            <a:ext cx="832700" cy="183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9" name="Google Shape;2029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6800" y="3706200"/>
            <a:ext cx="7239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145"/>
          <p:cNvSpPr txBox="1"/>
          <p:nvPr>
            <p:ph idx="1" type="body"/>
          </p:nvPr>
        </p:nvSpPr>
        <p:spPr>
          <a:xfrm>
            <a:off x="324000" y="904975"/>
            <a:ext cx="55749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5"/>
            </a:pPr>
            <a:r>
              <a:rPr lang="en-GB" sz="1100">
                <a:latin typeface="Lexend"/>
              </a:rPr>
              <a:t>Ku rid warqad shaandho (filter paper) qaabka shaandhada (filter funnel) oo dul saar tuubo tijaabo (test tube).</a:t>
            </a:r>
            <a:endParaRPr/>
          </a:p>
        </p:txBody>
      </p:sp>
      <p:sp>
        <p:nvSpPr>
          <p:cNvPr id="2031" name="Google Shape;2031;p145"/>
          <p:cNvSpPr txBox="1"/>
          <p:nvPr>
            <p:ph idx="1" type="body"/>
          </p:nvPr>
        </p:nvSpPr>
        <p:spPr>
          <a:xfrm>
            <a:off x="324000" y="1737790"/>
            <a:ext cx="53826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6"/>
            </a:pPr>
            <a:r>
              <a:rPr lang="en-GB" sz="1100">
                <a:latin typeface="Lexend"/>
              </a:rPr>
              <a:t>Ku shub isku dhafka hooyga (mortar) warqadda shaandhada (filter paper) oo sug milanka (solution) inuu shaandheeyo.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032" name="Google Shape;2032;p145"/>
          <p:cNvSpPr txBox="1"/>
          <p:nvPr>
            <p:ph idx="1" type="body"/>
          </p:nvPr>
        </p:nvSpPr>
        <p:spPr>
          <a:xfrm>
            <a:off x="324000" y="2878406"/>
            <a:ext cx="5450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7"/>
            </a:pPr>
            <a:r>
              <a:rPr lang="en-GB" sz="1100">
                <a:latin typeface="Lexend"/>
              </a:rPr>
              <a:t>Ka saar qaabka shaandhada (filter funnel) tuubada tijaabada (test tube).</a:t>
            </a:r>
            <a:endParaRPr sz="2000"/>
          </a:p>
        </p:txBody>
      </p:sp>
      <p:sp>
        <p:nvSpPr>
          <p:cNvPr id="2033" name="Google Shape;2033;p145"/>
          <p:cNvSpPr txBox="1"/>
          <p:nvPr>
            <p:ph idx="1" type="body"/>
          </p:nvPr>
        </p:nvSpPr>
        <p:spPr>
          <a:xfrm>
            <a:off x="324000" y="3711221"/>
            <a:ext cx="5450400" cy="92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8"/>
            </a:pPr>
            <a:r>
              <a:rPr lang="en-GB" sz="1100">
                <a:latin typeface="Lexend"/>
              </a:rPr>
              <a:t>Ku dar 2 cm3 khamri qabow oo baraf ah (ice cold alcohol) adigoo isticmaalaya pipette, isagoo ku daadanaya dhinaca tuubada tijaabada (test tube).</a:t>
            </a:r>
            <a:r>
              <a:rPr baseline="30000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p14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burburi kiwi cusbo (salt) iyo saabuun (detergent) hooyga (mortar).</a:t>
            </a:r>
            <a:endParaRPr/>
          </a:p>
        </p:txBody>
      </p:sp>
      <p:sp>
        <p:nvSpPr>
          <p:cNvPr id="2039" name="Google Shape;2039;p1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Soo saarista DNA (DNA extraction)</a:t>
            </a:r>
            <a:endParaRPr/>
          </a:p>
        </p:txBody>
      </p:sp>
      <p:sp>
        <p:nvSpPr>
          <p:cNvPr id="2040" name="Google Shape;2040;p14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Dhig weedhaha sida saxda ah si aad u sharaxdo sida loo soo saaro DNA (DNA extraction) ka mid ah miraha kiwi.</a:t>
            </a:r>
            <a:endParaRPr/>
          </a:p>
        </p:txBody>
      </p:sp>
      <p:sp>
        <p:nvSpPr>
          <p:cNvPr id="2041" name="Google Shape;2041;p14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dar khamri (alcohol) milanka kiwi (kiwi solution).</a:t>
            </a:r>
            <a:endParaRPr/>
          </a:p>
        </p:txBody>
      </p:sp>
      <p:sp>
        <p:nvSpPr>
          <p:cNvPr id="2042" name="Google Shape;2042;p14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Goo maqaarka iyo bartamaha kiwi.</a:t>
            </a:r>
            <a:endParaRPr/>
          </a:p>
        </p:txBody>
      </p:sp>
      <p:sp>
        <p:nvSpPr>
          <p:cNvPr id="2043" name="Google Shape;2043;p14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Shaandhee isku dhafka kiwi warqad shaandho (filter paper) iyo qaab shaandho (funnel).</a:t>
            </a:r>
            <a:endParaRPr/>
          </a:p>
        </p:txBody>
      </p:sp>
      <p:sp>
        <p:nvSpPr>
          <p:cNvPr id="2044" name="Google Shape;2044;p146"/>
          <p:cNvSpPr txBox="1"/>
          <p:nvPr/>
        </p:nvSpPr>
        <p:spPr>
          <a:xfrm>
            <a:off x="8096250" y="3286869"/>
            <a:ext cx="501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45" name="Google Shape;2045;p146"/>
          <p:cNvSpPr txBox="1"/>
          <p:nvPr/>
        </p:nvSpPr>
        <p:spPr>
          <a:xfrm>
            <a:off x="8096250" y="1571282"/>
            <a:ext cx="501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46" name="Google Shape;2046;p146"/>
          <p:cNvSpPr txBox="1"/>
          <p:nvPr/>
        </p:nvSpPr>
        <p:spPr>
          <a:xfrm>
            <a:off x="8096250" y="2502182"/>
            <a:ext cx="501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47" name="Google Shape;2047;p146"/>
          <p:cNvSpPr txBox="1"/>
          <p:nvPr/>
        </p:nvSpPr>
        <p:spPr>
          <a:xfrm>
            <a:off x="8096250" y="4071582"/>
            <a:ext cx="5019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14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Soo saarista DNA (DNA extraction)</a:t>
            </a:r>
            <a:endParaRPr/>
          </a:p>
        </p:txBody>
      </p:sp>
      <p:sp>
        <p:nvSpPr>
          <p:cNvPr id="2053" name="Google Shape;2053;p147"/>
          <p:cNvSpPr txBox="1"/>
          <p:nvPr>
            <p:ph idx="1" type="body"/>
          </p:nvPr>
        </p:nvSpPr>
        <p:spPr>
          <a:xfrm>
            <a:off x="324000" y="1991250"/>
            <a:ext cx="82377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Isticmaal xirfadaha indho-indheynta si aad u sawirto jaantus calaamadeysan oo natiijooyinka ah.</a:t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100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Sharax sababta aad u arki karto DNA-ga indhahaaga.</a:t>
            </a:r>
            <a:endParaRPr/>
          </a:p>
        </p:txBody>
      </p:sp>
      <p:sp>
        <p:nvSpPr>
          <p:cNvPr id="2054" name="Google Shape;2054;p147"/>
          <p:cNvSpPr txBox="1"/>
          <p:nvPr/>
        </p:nvSpPr>
        <p:spPr>
          <a:xfrm>
            <a:off x="1390800" y="927600"/>
            <a:ext cx="53889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Daawo muujinta (demonstration) soo saarista DNA (DNA extraction) ee kiwi.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5" name="Google Shape;2055;p147"/>
          <p:cNvGrpSpPr/>
          <p:nvPr/>
        </p:nvGrpSpPr>
        <p:grpSpPr>
          <a:xfrm>
            <a:off x="327434" y="828637"/>
            <a:ext cx="920928" cy="601675"/>
            <a:chOff x="6700947" y="3542562"/>
            <a:chExt cx="920928" cy="601675"/>
          </a:xfrm>
        </p:grpSpPr>
        <p:pic>
          <p:nvPicPr>
            <p:cNvPr id="2056" name="Google Shape;2056;p1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00947" y="3542562"/>
              <a:ext cx="920928" cy="60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7" name="Google Shape;2057;p147"/>
            <p:cNvSpPr txBox="1"/>
            <p:nvPr/>
          </p:nvSpPr>
          <p:spPr>
            <a:xfrm>
              <a:off x="6784225" y="3609600"/>
              <a:ext cx="747900" cy="38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Google Shape;2062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4750" y="1295025"/>
            <a:ext cx="2876201" cy="2157151"/>
          </a:xfrm>
          <a:prstGeom prst="rect">
            <a:avLst/>
          </a:prstGeom>
          <a:noFill/>
          <a:ln>
            <a:noFill/>
          </a:ln>
        </p:spPr>
      </p:pic>
      <p:sp>
        <p:nvSpPr>
          <p:cNvPr id="2063" name="Google Shape;2063;p148"/>
          <p:cNvSpPr txBox="1"/>
          <p:nvPr>
            <p:ph idx="1" type="body"/>
          </p:nvPr>
        </p:nvSpPr>
        <p:spPr>
          <a:xfrm>
            <a:off x="324000" y="759300"/>
            <a:ext cx="8237700" cy="506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inaad aragtay natiijo la mid ah tan:</a:t>
            </a:r>
            <a:endParaRPr/>
          </a:p>
        </p:txBody>
      </p:sp>
      <p:sp>
        <p:nvSpPr>
          <p:cNvPr id="2064" name="Google Shape;2064;p14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Soo saarista DNA (DNA extraction)</a:t>
            </a:r>
            <a:endParaRPr/>
          </a:p>
        </p:txBody>
      </p:sp>
      <p:sp>
        <p:nvSpPr>
          <p:cNvPr id="2065" name="Google Shape;2065;p148"/>
          <p:cNvSpPr txBox="1"/>
          <p:nvPr/>
        </p:nvSpPr>
        <p:spPr>
          <a:xfrm>
            <a:off x="6168825" y="2119425"/>
            <a:ext cx="138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gogo 'yo DNA (clumps of DNA)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66" name="Google Shape;2066;p148"/>
          <p:cNvCxnSpPr>
            <a:stCxn id="2065" idx="1"/>
          </p:cNvCxnSpPr>
          <p:nvPr/>
        </p:nvCxnSpPr>
        <p:spPr>
          <a:xfrm rot="10800000">
            <a:off x="4427925" y="2189325"/>
            <a:ext cx="1740900" cy="237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7" name="Google Shape;2067;p148"/>
          <p:cNvSpPr txBox="1"/>
          <p:nvPr/>
        </p:nvSpPr>
        <p:spPr>
          <a:xfrm>
            <a:off x="360150" y="3727950"/>
            <a:ext cx="8165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Kalam"/>
              <a:buChar char="-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DNA-ga waa walaxda cad ee 'cufan' ee ku dhex sabaysa gogo 'yo (clumps) lakabka khamriga (alcohol) ee tuubada tijaabada (test tube).</a:t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Kalam"/>
              <a:buChar char="-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DNA-ga waa muuqdaa sababtoo ah waa laga soo saaray unugyada miraha waxaana jira wax badan oo isku urursan.</a:t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68" name="Google Shape;2068;p148"/>
          <p:cNvCxnSpPr/>
          <p:nvPr/>
        </p:nvCxnSpPr>
        <p:spPr>
          <a:xfrm rot="10800000">
            <a:off x="4553700" y="2440400"/>
            <a:ext cx="1612200" cy="237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69" name="Google Shape;2069;p148"/>
          <p:cNvSpPr txBox="1"/>
          <p:nvPr/>
        </p:nvSpPr>
        <p:spPr>
          <a:xfrm>
            <a:off x="917225" y="2009325"/>
            <a:ext cx="174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layer of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alcohol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70" name="Google Shape;2070;p148"/>
          <p:cNvCxnSpPr/>
          <p:nvPr/>
        </p:nvCxnSpPr>
        <p:spPr>
          <a:xfrm flipH="1">
            <a:off x="2654925" y="2149500"/>
            <a:ext cx="1238100" cy="18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1" name="Google Shape;2071;p148"/>
          <p:cNvSpPr txBox="1"/>
          <p:nvPr/>
        </p:nvSpPr>
        <p:spPr>
          <a:xfrm>
            <a:off x="870525" y="2771325"/>
            <a:ext cx="1787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layer of filtered fruit extract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72" name="Google Shape;2072;p148"/>
          <p:cNvCxnSpPr/>
          <p:nvPr/>
        </p:nvCxnSpPr>
        <p:spPr>
          <a:xfrm flipH="1">
            <a:off x="2655075" y="3067225"/>
            <a:ext cx="1002000" cy="15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149"/>
          <p:cNvSpPr txBox="1"/>
          <p:nvPr>
            <p:ph idx="1" type="body"/>
          </p:nvPr>
        </p:nvSpPr>
        <p:spPr>
          <a:xfrm>
            <a:off x="324000" y="730150"/>
            <a:ext cx="8399400" cy="40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GB" sz="1800">
                <a:latin typeface="Lexend"/>
              </a:rPr>
              <a:t>DNA waa walax kiimiko ah oo laga soo saari karo unugyada noolaha sida miraha.</a:t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1800">
                <a:latin typeface="Lexend"/>
              </a:rPr>
              <a:t>Molekyuulada DNA-ga badanaa laguma arki karo indhaha qaawan, sababtoo ah way aad u yar yihiin waxaana lagu kaydiyaa nucleus-ka.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1800">
                <a:latin typeface="Lexend"/>
              </a:rPr>
              <a:t>When a lot of DNA is extracted it can be seen in clumps.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GB" sz="1800">
                <a:latin typeface="Lexend"/>
              </a:rPr>
              <a:t>Qalabka ugu muhiimsan ee loo baahan yahay si loo soo saaro DNA waa: mooyar iyo sheybiye, qaanso iyo warqad shaandho, tuubbo tijaabo iyo biibiile.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Char char="●"/>
            </a:pPr>
            <a:r>
              <a:rPr lang="en-GB" sz="1800">
                <a:latin typeface="Lexend"/>
              </a:rPr>
              <a:t>The main techniques used in extracting DNA are crushing with a mortar and pestle, filtering with filter paper and a funnel, and transferring liquids with a pipette.</a:t>
            </a:r>
            <a:endParaRPr sz="2000"/>
          </a:p>
        </p:txBody>
      </p:sp>
      <p:sp>
        <p:nvSpPr>
          <p:cNvPr id="2078" name="Google Shape;2078;p14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from fruit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