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1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/>
  <p:notesSz cx="6858000" cy="9144000"/>
  <p:embeddedFontLst>
    <p:embeddedFont>
      <p:font typeface="Lexend" panose="00000000000000000000"/>
      <p:regular r:id="rId35"/>
    </p:embeddedFont>
    <p:embeddedFont>
      <p:font typeface="Lexend Medium" panose="00000000000000000000"/>
      <p:regular r:id="rId36"/>
    </p:embeddedFont>
    <p:embeddedFont>
      <p:font typeface="Kalam" panose="02000000000000000000"/>
      <p:regular r:id="rId37"/>
    </p:embeddedFont>
  </p:embeddedFontLst>
  <p:custDataLst>
    <p:tags r:id="rId34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/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0" cy="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4" Type="http://schemas.openxmlformats.org/officeDocument/2006/relationships/tags" Target="tags/tag1.xml"/><Relationship Id="rId35" Type="http://schemas.openxmlformats.org/officeDocument/2006/relationships/font" Target="fonts/font1.fntdata"/><Relationship Id="rId36" Type="http://schemas.openxmlformats.org/officeDocument/2006/relationships/font" Target="fonts/font2.fntdata"/><Relationship Id="rId37" Type="http://schemas.openxmlformats.org/officeDocument/2006/relationships/font" Target="fonts/font3.fntdata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99" name="Shape 899"/>
        <p:cNvGrpSpPr/>
        <p:nvPr/>
      </p:nvGrpSpPr>
      <p:grpSpPr>
        <a:xfrm>
          <a:off x="0" y="0"/>
          <a:ext cx="0" cy="0"/>
        </a:xfrm>
      </p:grpSpPr>
      <p:sp>
        <p:nvSpPr>
          <p:cNvPr id="900" name="Google Shape;900;g2fcdcf486b6_0_255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" name="Google Shape;901;g2fcdcf486b6_0_255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05" name="Shape 905"/>
        <p:cNvGrpSpPr/>
        <p:nvPr/>
      </p:nvGrpSpPr>
      <p:grpSpPr>
        <a:xfrm>
          <a:off x="0" y="0"/>
          <a:ext cx="0" cy="0"/>
        </a:xfrm>
      </p:grpSpPr>
      <p:sp>
        <p:nvSpPr>
          <p:cNvPr id="906" name="Google Shape;906;g2fcdcf486b6_0_25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" name="Google Shape;907;g2fcdcf486b6_0_25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0" name="Shape 910"/>
        <p:cNvGrpSpPr/>
        <p:nvPr/>
      </p:nvGrpSpPr>
      <p:grpSpPr>
        <a:xfrm>
          <a:off x="0" y="0"/>
          <a:ext cx="0" cy="0"/>
        </a:xfrm>
      </p:grpSpPr>
      <p:sp>
        <p:nvSpPr>
          <p:cNvPr id="911" name="Google Shape;911;g2fcdcf486b6_0_25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2fcdcf486b6_0_25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5" name="Shape 915"/>
        <p:cNvGrpSpPr/>
        <p:nvPr/>
      </p:nvGrpSpPr>
      <p:grpSpPr>
        <a:xfrm>
          <a:off x="0" y="0"/>
          <a:ext cx="0" cy="0"/>
        </a:xfrm>
      </p:grpSpPr>
      <p:sp>
        <p:nvSpPr>
          <p:cNvPr id="916" name="Google Shape;916;g339bf76694f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339bf76694f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29" name="Shape 929"/>
        <p:cNvGrpSpPr/>
        <p:nvPr/>
      </p:nvGrpSpPr>
      <p:grpSpPr>
        <a:xfrm>
          <a:off x="0" y="0"/>
          <a:ext cx="0" cy="0"/>
        </a:xfrm>
      </p:grpSpPr>
      <p:sp>
        <p:nvSpPr>
          <p:cNvPr id="930" name="Google Shape;930;g339bf76694f_0_1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339bf76694f_0_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37" name="Shape 937"/>
        <p:cNvGrpSpPr/>
        <p:nvPr/>
      </p:nvGrpSpPr>
      <p:grpSpPr>
        <a:xfrm>
          <a:off x="0" y="0"/>
          <a:ext cx="0" cy="0"/>
        </a:xfrm>
      </p:grpSpPr>
      <p:sp>
        <p:nvSpPr>
          <p:cNvPr id="938" name="Google Shape;938;g339bf76694f_0_2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39bf76694f_0_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47" name="Shape 947"/>
        <p:cNvGrpSpPr/>
        <p:nvPr/>
      </p:nvGrpSpPr>
      <p:grpSpPr>
        <a:xfrm>
          <a:off x="0" y="0"/>
          <a:ext cx="0" cy="0"/>
        </a:xfrm>
      </p:grpSpPr>
      <p:sp>
        <p:nvSpPr>
          <p:cNvPr id="948" name="Google Shape;948;g339bf76694f_0_4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339bf76694f_0_4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65" name="Shape 965"/>
        <p:cNvGrpSpPr/>
        <p:nvPr/>
      </p:nvGrpSpPr>
      <p:grpSpPr>
        <a:xfrm>
          <a:off x="0" y="0"/>
          <a:ext cx="0" cy="0"/>
        </a:xfrm>
      </p:grpSpPr>
      <p:sp>
        <p:nvSpPr>
          <p:cNvPr id="966" name="Google Shape;966;g33c3a67fa5a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33c3a67fa5a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83" name="Shape 983"/>
        <p:cNvGrpSpPr/>
        <p:nvPr/>
      </p:nvGrpSpPr>
      <p:grpSpPr>
        <a:xfrm>
          <a:off x="0" y="0"/>
          <a:ext cx="0" cy="0"/>
        </a:xfrm>
      </p:grpSpPr>
      <p:sp>
        <p:nvSpPr>
          <p:cNvPr id="984" name="Google Shape;984;g33c3a67fa5a_0_1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" name="Google Shape;985;g33c3a67fa5a_0_1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99" name="Shape 999"/>
        <p:cNvGrpSpPr/>
        <p:nvPr/>
      </p:nvGrpSpPr>
      <p:grpSpPr>
        <a:xfrm>
          <a:off x="0" y="0"/>
          <a:ext cx="0" cy="0"/>
        </a:xfrm>
      </p:grpSpPr>
      <p:sp>
        <p:nvSpPr>
          <p:cNvPr id="1000" name="Google Shape;1000;g339bf76694f_0_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339bf76694f_0_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40" name="Shape 1040"/>
        <p:cNvGrpSpPr/>
        <p:nvPr/>
      </p:nvGrpSpPr>
      <p:grpSpPr>
        <a:xfrm>
          <a:off x="0" y="0"/>
          <a:ext cx="0" cy="0"/>
        </a:xfrm>
      </p:grpSpPr>
      <p:sp>
        <p:nvSpPr>
          <p:cNvPr id="1041" name="Google Shape;1041;g373453baffc_0_9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" name="Google Shape;1042;g373453baffc_0_9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69" name="Shape 1069"/>
        <p:cNvGrpSpPr/>
        <p:nvPr/>
      </p:nvGrpSpPr>
      <p:grpSpPr>
        <a:xfrm>
          <a:off x="0" y="0"/>
          <a:ext cx="0" cy="0"/>
        </a:xfrm>
      </p:grpSpPr>
      <p:sp>
        <p:nvSpPr>
          <p:cNvPr id="1070" name="Google Shape;1070;g339bf76694f_0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339bf76694f_0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88" name="Shape 1088"/>
        <p:cNvGrpSpPr/>
        <p:nvPr/>
      </p:nvGrpSpPr>
      <p:grpSpPr>
        <a:xfrm>
          <a:off x="0" y="0"/>
          <a:ext cx="0" cy="0"/>
        </a:xfrm>
      </p:grpSpPr>
      <p:sp>
        <p:nvSpPr>
          <p:cNvPr id="1089" name="Google Shape;1089;g373453baffc_0_102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373453baffc_0_10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99" name="Shape 1099"/>
        <p:cNvGrpSpPr/>
        <p:nvPr/>
      </p:nvGrpSpPr>
      <p:grpSpPr>
        <a:xfrm>
          <a:off x="0" y="0"/>
          <a:ext cx="0" cy="0"/>
        </a:xfrm>
      </p:grpSpPr>
      <p:sp>
        <p:nvSpPr>
          <p:cNvPr id="1100" name="Google Shape;1100;g373453baffc_0_19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1" name="Google Shape;1101;g373453baffc_0_19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17" name="Shape 1117"/>
        <p:cNvGrpSpPr/>
        <p:nvPr/>
      </p:nvGrpSpPr>
      <p:grpSpPr>
        <a:xfrm>
          <a:off x="0" y="0"/>
          <a:ext cx="0" cy="0"/>
        </a:xfrm>
      </p:grpSpPr>
      <p:sp>
        <p:nvSpPr>
          <p:cNvPr id="1118" name="Google Shape;1118;g373453baffc_0_19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373453baffc_0_19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30" name="Shape 1130"/>
        <p:cNvGrpSpPr/>
        <p:nvPr/>
      </p:nvGrpSpPr>
      <p:grpSpPr>
        <a:xfrm>
          <a:off x="0" y="0"/>
          <a:ext cx="0" cy="0"/>
        </a:xfrm>
      </p:grpSpPr>
      <p:sp>
        <p:nvSpPr>
          <p:cNvPr id="1131" name="Google Shape;1131;g373453baffc_0_20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" name="Google Shape;1132;g373453baffc_0_20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43" name="Shape 1143"/>
        <p:cNvGrpSpPr/>
        <p:nvPr/>
      </p:nvGrpSpPr>
      <p:grpSpPr>
        <a:xfrm>
          <a:off x="0" y="0"/>
          <a:ext cx="0" cy="0"/>
        </a:xfrm>
      </p:grpSpPr>
      <p:sp>
        <p:nvSpPr>
          <p:cNvPr id="1144" name="Google Shape;1144;g373453baffc_0_20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373453baffc_0_20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57" name="Shape 1157"/>
        <p:cNvGrpSpPr/>
        <p:nvPr/>
      </p:nvGrpSpPr>
      <p:grpSpPr>
        <a:xfrm>
          <a:off x="0" y="0"/>
          <a:ext cx="0" cy="0"/>
        </a:xfrm>
      </p:grpSpPr>
      <p:sp>
        <p:nvSpPr>
          <p:cNvPr id="1158" name="Google Shape;1158;g373453baffc_0_20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" name="Google Shape;1159;g373453baffc_0_20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75" name="Shape 1175"/>
        <p:cNvGrpSpPr/>
        <p:nvPr/>
      </p:nvGrpSpPr>
      <p:grpSpPr>
        <a:xfrm>
          <a:off x="0" y="0"/>
          <a:ext cx="0" cy="0"/>
        </a:xfrm>
      </p:grpSpPr>
      <p:sp>
        <p:nvSpPr>
          <p:cNvPr id="1176" name="Google Shape;1176;g339bf76694f_0_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" name="Google Shape;1177;g339bf76694f_0_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83" name="Shape 1183"/>
        <p:cNvGrpSpPr/>
        <p:nvPr/>
      </p:nvGrpSpPr>
      <p:grpSpPr>
        <a:xfrm>
          <a:off x="0" y="0"/>
          <a:ext cx="0" cy="0"/>
        </a:xfrm>
      </p:grpSpPr>
      <p:sp>
        <p:nvSpPr>
          <p:cNvPr id="1184" name="Google Shape;1184;g339bf76694f_0_3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339bf76694f_0_3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02" name="Shape 1202"/>
        <p:cNvGrpSpPr/>
        <p:nvPr/>
      </p:nvGrpSpPr>
      <p:grpSpPr>
        <a:xfrm>
          <a:off x="0" y="0"/>
          <a:ext cx="0" cy="0"/>
        </a:xfrm>
      </p:grpSpPr>
      <p:sp>
        <p:nvSpPr>
          <p:cNvPr id="1203" name="Google Shape;1203;g339bf76694f_0_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" name="Google Shape;1204;g339bf76694f_0_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12" name="Shape 1212"/>
        <p:cNvGrpSpPr/>
        <p:nvPr/>
      </p:nvGrpSpPr>
      <p:grpSpPr>
        <a:xfrm>
          <a:off x="0" y="0"/>
          <a:ext cx="0" cy="0"/>
        </a:xfrm>
      </p:grpSpPr>
      <p:sp>
        <p:nvSpPr>
          <p:cNvPr id="1213" name="Google Shape;1213;g339bf76694f_0_3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4" name="Google Shape;1214;g339bf76694f_0_3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22" name="Shape 1222"/>
        <p:cNvGrpSpPr/>
        <p:nvPr/>
      </p:nvGrpSpPr>
      <p:grpSpPr>
        <a:xfrm>
          <a:off x="0" y="0"/>
          <a:ext cx="0" cy="0"/>
        </a:xfrm>
      </p:grpSpPr>
      <p:sp>
        <p:nvSpPr>
          <p:cNvPr id="1223" name="Google Shape;1223;g339bf76694f_0_3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339bf76694f_0_3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50" name="Shape 1250"/>
        <p:cNvGrpSpPr/>
        <p:nvPr/>
      </p:nvGrpSpPr>
      <p:grpSpPr>
        <a:xfrm>
          <a:off x="0" y="0"/>
          <a:ext cx="0" cy="0"/>
        </a:xfrm>
      </p:grpSpPr>
      <p:sp>
        <p:nvSpPr>
          <p:cNvPr id="1251" name="Google Shape;1251;g373453baffc_1_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2" name="Google Shape;1252;g373453baffc_1_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59" name="Shape 1259"/>
        <p:cNvGrpSpPr/>
        <p:nvPr/>
      </p:nvGrpSpPr>
      <p:grpSpPr>
        <a:xfrm>
          <a:off x="0" y="0"/>
          <a:ext cx="0" cy="0"/>
        </a:xfrm>
      </p:grpSpPr>
      <p:sp>
        <p:nvSpPr>
          <p:cNvPr id="1260" name="Google Shape;1260;g373453baffc_1_1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373453baffc_1_1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77" name="Shape 1277"/>
        <p:cNvGrpSpPr/>
        <p:nvPr/>
      </p:nvGrpSpPr>
      <p:grpSpPr>
        <a:xfrm>
          <a:off x="0" y="0"/>
          <a:ext cx="0" cy="0"/>
        </a:xfrm>
      </p:grpSpPr>
      <p:sp>
        <p:nvSpPr>
          <p:cNvPr id="1278" name="Google Shape;1278;g339bf76694f_0_49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339bf76694f_0_49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90" name="Shape 1290"/>
        <p:cNvGrpSpPr/>
        <p:nvPr/>
      </p:nvGrpSpPr>
      <p:grpSpPr>
        <a:xfrm>
          <a:off x="0" y="0"/>
          <a:ext cx="0" cy="0"/>
        </a:xfrm>
      </p:grpSpPr>
      <p:sp>
        <p:nvSpPr>
          <p:cNvPr id="1291" name="Google Shape;1291;g339bf76694f_0_4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" name="Google Shape;1292;g339bf76694f_0_4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04" name="Shape 1304"/>
        <p:cNvGrpSpPr/>
        <p:nvPr/>
      </p:nvGrpSpPr>
      <p:grpSpPr>
        <a:xfrm>
          <a:off x="0" y="0"/>
          <a:ext cx="0" cy="0"/>
        </a:xfrm>
      </p:grpSpPr>
      <p:sp>
        <p:nvSpPr>
          <p:cNvPr id="1305" name="Google Shape;1305;g339bf76694f_0_4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" name="Google Shape;1306;g339bf76694f_0_4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11" name="Shape 1311"/>
        <p:cNvGrpSpPr/>
        <p:nvPr/>
      </p:nvGrpSpPr>
      <p:grpSpPr>
        <a:xfrm>
          <a:off x="0" y="0"/>
          <a:ext cx="0" cy="0"/>
        </a:xfrm>
      </p:grpSpPr>
      <p:sp>
        <p:nvSpPr>
          <p:cNvPr id="1312" name="Google Shape;1312;g339bf76694f_0_4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3" name="Google Shape;1313;g339bf76694f_0_4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18" name="Shape 1318"/>
        <p:cNvGrpSpPr/>
        <p:nvPr/>
      </p:nvGrpSpPr>
      <p:grpSpPr>
        <a:xfrm>
          <a:off x="0" y="0"/>
          <a:ext cx="0" cy="0"/>
        </a:xfrm>
      </p:grpSpPr>
      <p:sp>
        <p:nvSpPr>
          <p:cNvPr id="1319" name="Google Shape;1319;g2fcdcf486b6_0_25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" name="Google Shape;1320;g2fcdcf486b6_0_25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10.png"/><Relationship Id="rId4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2.png"/><Relationship Id="rId3" Type="http://schemas.openxmlformats.org/officeDocument/2006/relationships/image" Target="../media/image4.png"/><Relationship Id="rId4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18.png"/><Relationship Id="rId5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21.png"/><Relationship Id="rId5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0.png"/><Relationship Id="rId7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7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0.png"/><Relationship Id="rId9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8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7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9.png"/><Relationship Id="rId10" Type="http://schemas.openxmlformats.org/officeDocument/2006/relationships/image" Target="../media/image30.png"/><Relationship Id="rId11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5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1.png"/><Relationship Id="rId3" Type="http://schemas.openxmlformats.org/officeDocument/2006/relationships/image" Target="../media/image45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1.png"/><Relationship Id="rId3" Type="http://schemas.openxmlformats.org/officeDocument/2006/relationships/image" Target="../media/image45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1.png"/><Relationship Id="rId3" Type="http://schemas.openxmlformats.org/officeDocument/2006/relationships/image" Target="../media/image45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image" Target="../media/image40.png"/><Relationship Id="rId3" Type="http://schemas.openxmlformats.org/officeDocument/2006/relationships/image" Target="../media/image45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7.png"/><Relationship Id="rId4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5.png"/><Relationship Id="rId3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5.png"/><Relationship Id="rId3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5.png"/><Relationship Id="rId3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8.png"/><Relationship Id="rId3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8.png"/><Relationship Id="rId3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8.png"/><Relationship Id="rId3" Type="http://schemas.openxmlformats.org/officeDocument/2006/relationships/slideMaster" Target="../slideMasters/slideMaster1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8.png"/><Relationship Id="rId3" Type="http://schemas.openxmlformats.org/officeDocument/2006/relationships/slideMaster" Target="../slideMasters/slideMaster1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9.png"/><Relationship Id="rId3" Type="http://schemas.openxmlformats.org/officeDocument/2006/relationships/slideMaster" Target="../slideMasters/slideMaster1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9.png"/><Relationship Id="rId3" Type="http://schemas.openxmlformats.org/officeDocument/2006/relationships/slideMaster" Target="../slideMasters/slideMaster1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9.png"/><Relationship Id="rId3" Type="http://schemas.openxmlformats.org/officeDocument/2006/relationships/slideMaster" Target="../slideMasters/slideMaster1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9.png"/><Relationship Id="rId3" Type="http://schemas.openxmlformats.org/officeDocument/2006/relationships/slideMaster" Target="../slideMasters/slideMaster1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Master" Target="../slideMasters/slideMaster1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Master" Target="../slideMasters/slideMaster1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Master" Target="../slideMasters/slideMaster1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Art and design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3800"/>
              <a:buFont typeface="Lexend"/>
              <a:buNone/>
              <a:defRPr sz="3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" name="Google Shape;14;p2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grpSp>
        <p:nvGrpSpPr>
          <p:cNvPr id="15" name="Google Shape;15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" name="Google Shape;16;p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" name="Google Shape;18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</a:xfrm>
      </p:grpSpPr>
      <p:pic>
        <p:nvPicPr>
          <p:cNvPr id="21" name="Google Shape;21;p3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</a:xfrm>
      </p:grpSpPr>
      <p:pic>
        <p:nvPicPr>
          <p:cNvPr id="29" name="Google Shape;29;p4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itizenship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</a:xfrm>
      </p:grpSpPr>
      <p:pic>
        <p:nvPicPr>
          <p:cNvPr id="37" name="Google Shape;37;p5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Citizenship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omputing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</a:xfrm>
      </p:grpSpPr>
      <p:pic>
        <p:nvPicPr>
          <p:cNvPr id="48" name="Google Shape;48;p6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Computing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5" name="Google Shape;55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" name="Google Shape;56;p6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57" name="Google Shape;5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90000">
            <a:off x="6567499" y="723791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ooking and nutrition">
  <p:cSld name="Title Slide 2_1_1_1_1_1_1_1_1_1_1_3_1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</a:xfrm>
      </p:grpSpPr>
      <p:pic>
        <p:nvPicPr>
          <p:cNvPr id="59" name="Google Shape;59;p7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563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3504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Cooking and nutrition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6" name="Google Shape;66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" name="Google Shape;67;p7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68" name="Google Shape;6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59995">
            <a:off x="6646318" y="1007366"/>
            <a:ext cx="2202009" cy="1796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Design and technology">
  <p:cSld name="Title Slide 2_1_1_1_1_1_1_1_1_1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</a:xfrm>
      </p:grpSpPr>
      <p:pic>
        <p:nvPicPr>
          <p:cNvPr id="70" name="Google Shape;70;p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5" name="Google Shape;75;p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77" name="Google Shape;7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" name="Google Shape;79;p8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_2">
    <p:bg>
      <p:bgPr>
        <a:solidFill>
          <a:srgbClr val="EBEDFE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</a:xfrm>
      </p:grpSpPr>
      <p:pic>
        <p:nvPicPr>
          <p:cNvPr id="81" name="Google Shape;81;p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9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5" name="Google Shape;8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 userDrawn="1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French">
  <p:cSld name="Title Slide 2_1_1_1_1_1_1_1_1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</a:xfrm>
      </p:grpSpPr>
      <p:pic>
        <p:nvPicPr>
          <p:cNvPr id="89" name="Google Shape;89;p1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Faransiis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" name="Google Shape;93;p1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" name="Google Shape;94;p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" name="Google Shape;96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0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98" name="Google Shape;98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90000">
            <a:off x="6657352" y="759276"/>
            <a:ext cx="2315647" cy="2315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</a:xfrm>
      </p:grpSpPr>
      <p:pic>
        <p:nvPicPr>
          <p:cNvPr id="100" name="Google Shape;100;p11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rman">
  <p:cSld name="Title Slide 2_1_1_1_1_1_1_1_1_1_1_1_1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pic>
        <p:nvPicPr>
          <p:cNvPr id="108" name="Google Shape;108;p1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German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" name="Google Shape;115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2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17" name="Google Shape;117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89998">
            <a:off x="6679063" y="775065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</a:xfrm>
      </p:grpSpPr>
      <p:pic>
        <p:nvPicPr>
          <p:cNvPr id="119" name="Google Shape;119;p13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3" name="Google Shape;123;p1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4" name="Google Shape;124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3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26" name="Google Shape;12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" name="Google Shape;127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" name="Google Shape;128;p13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_2">
    <p:bg>
      <p:bgPr>
        <a:solidFill>
          <a:srgbClr val="EBEDFE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pic>
        <p:nvPicPr>
          <p:cNvPr id="130" name="Google Shape;130;p1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" name="Google Shape;134;p14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" name="Google Shape;136;p14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</a:xfrm>
      </p:grpSpPr>
      <p:pic>
        <p:nvPicPr>
          <p:cNvPr id="138" name="Google Shape;138;p1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>
          <a:blip r:embed="rId3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15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al education">
  <p:cSld name="Title Slide 2_1_1_1_1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</a:xfrm>
      </p:grpSpPr>
      <p:pic>
        <p:nvPicPr>
          <p:cNvPr id="146" name="Google Shape;146;p16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3" name="Google Shape;153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" name="Google Shape;154;p16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5" name="Google Shape;15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_2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</a:xfrm>
      </p:grpSpPr>
      <p:pic>
        <p:nvPicPr>
          <p:cNvPr id="157" name="Google Shape;157;p17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" name="Google Shape;161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2" name="Google Shape;162;p1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7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164" name="Google Shape;164;p1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7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ationships and health education">
  <p:cSld name="Title Slide 2_1_1_1_1_1_1_1_1_1_1_7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</a:xfrm>
      </p:grpSpPr>
      <p:pic>
        <p:nvPicPr>
          <p:cNvPr id="168" name="Google Shape;168;p18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RHE (PSHE)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3" name="Google Shape;173;p1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5" name="Google Shape;17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8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ationships, sex and health education">
  <p:cSld name="Title Slide 2_1_1_1_1_1_1_1_1_1_1_7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</a:xfrm>
      </p:grpSpPr>
      <p:pic>
        <p:nvPicPr>
          <p:cNvPr id="179" name="Google Shape;179;p19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RSHE (PSHE)</a:t>
            </a:r>
            <a:endParaRPr sz="17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Religious education">
  <p:cSld name="Title Slide 2_1_1_1_1_1_1_1_1_1_1_1_1_1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</a:xfrm>
      </p:grpSpPr>
      <p:pic>
        <p:nvPicPr>
          <p:cNvPr id="190" name="Google Shape;190;p20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2" name="Google Shape;192;p20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7" name="Google Shape;19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_2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</a:xfrm>
      </p:grpSpPr>
      <p:sp>
        <p:nvSpPr>
          <p:cNvPr id="201" name="Google Shape;201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2" name="Google Shape;202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4" name="Google Shape;204;p21"/>
          <p:cNvPicPr preferRelativeResize="0"/>
          <p:nvPr/>
        </p:nvPicPr>
        <p:blipFill>
          <a:blip r:embed="rId2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208" name="Google Shape;208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panish">
  <p:cSld name="Title Slide 2_1_1_1_1_1_1_1_1_1_1_1_2_1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1">
            <a:alphaModFix/>
          </a:blip>
          <a:srcRect l="6209" r="6210"/>
          <a:stretch>
            <a:fillRect/>
          </a:stretch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4" name="Google Shape;214;p2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Isbaanish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6" name="Google Shape;216;p2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17" name="Google Shape;217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9" name="Google Shape;219;p2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sz="18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2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21" name="Google Shape;2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90001">
            <a:off x="6638540" y="856133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</a:xfrm>
      </p:grpSpPr>
      <p:pic>
        <p:nvPicPr>
          <p:cNvPr id="223" name="Google Shape;223;p2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" name="Google Shape;225;p23"/>
          <p:cNvSpPr txBox="1"/>
          <p:nvPr>
            <p:ph type="subTitle" idx="1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bg>
      <p:bgPr>
        <a:solidFill>
          <a:srgbClr val="FFF7CC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</a:xfrm>
      </p:grpSpPr>
      <p:sp>
        <p:nvSpPr>
          <p:cNvPr id="227" name="Google Shape;227;p24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name="adj" fmla="val 10151"/>
            </a:avLst>
          </a:prstGeom>
          <a:solidFill>
            <a:srgbClr val="FFFFFF"/>
          </a:solidFill>
          <a:ln w="19050" cap="flat" cmpd="sng">
            <a:solidFill>
              <a:srgbClr val="28282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" name="Google Shape;228;p24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name="adj" fmla="val 2796"/>
            </a:avLst>
          </a:prstGeom>
          <a:solidFill>
            <a:srgbClr val="FFFFFF"/>
          </a:solidFill>
          <a:ln w="19050" cap="flat" cmpd="sng">
            <a:solidFill>
              <a:srgbClr val="28282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9" name="Google Shape;229;p24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4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3" name="Google Shape;233;p24"/>
          <p:cNvPicPr preferRelativeResize="0"/>
          <p:nvPr/>
        </p:nvPicPr>
        <p:blipFill>
          <a:blip r:embed="rId1">
            <a:alphaModFix/>
          </a:blip>
          <a:srcRect l="3912" r="56769" b="71084"/>
          <a:stretch>
            <a:fillRect/>
          </a:stretch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4"/>
          <p:cNvPicPr preferRelativeResize="0"/>
          <p:nvPr/>
        </p:nvPicPr>
        <p:blipFill>
          <a:blip r:embed="rId1">
            <a:alphaModFix/>
          </a:blip>
          <a:srcRect l="62494" t="2791" r="7303" b="71903"/>
          <a:stretch>
            <a:fillRect/>
          </a:stretch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4"/>
          <p:cNvPicPr preferRelativeResize="0"/>
          <p:nvPr/>
        </p:nvPicPr>
        <p:blipFill>
          <a:blip r:embed="rId1">
            <a:alphaModFix/>
          </a:blip>
          <a:srcRect l="6197" t="51183" r="59088" b="19543"/>
          <a:stretch>
            <a:fillRect/>
          </a:stretch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4"/>
          <p:cNvPicPr preferRelativeResize="0"/>
          <p:nvPr/>
        </p:nvPicPr>
        <p:blipFill>
          <a:blip r:embed="rId1">
            <a:alphaModFix/>
          </a:blip>
          <a:srcRect l="58434" t="51183" r="3864" b="19543"/>
          <a:stretch>
            <a:fillRect/>
          </a:stretch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9" name="Google Shape;239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9913" y="1948533"/>
            <a:ext cx="2067960" cy="12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5125" y="1828475"/>
            <a:ext cx="1738025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241" name="Shape 241"/>
        <p:cNvGrpSpPr/>
        <p:nvPr/>
      </p:nvGrpSpPr>
      <p:grpSpPr>
        <a:xfrm>
          <a:off x="0" y="0"/>
          <a:ext cx="0" cy="0"/>
        </a:xfrm>
      </p:grpSpPr>
      <p:grpSp>
        <p:nvGrpSpPr>
          <p:cNvPr id="242" name="Google Shape;242;p25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43" name="Google Shape;243;p25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244" name="Google Shape;244;p25"/>
            <p:cNvPicPr preferRelativeResize="0"/>
            <p:nvPr/>
          </p:nvPicPr>
          <p:blipFill>
            <a:blip r:embed="rId1">
              <a:alphaModFix/>
            </a:blip>
            <a:srcRect t="1700" b="1710"/>
            <a:stretch>
              <a:fillRect/>
            </a:stretch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0" name="Google Shape;250;p25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1" name="Google Shape;251;p25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2" name="Google Shape;252;p25"/>
          <p:cNvSpPr txBox="1"/>
          <p:nvPr>
            <p:ph type="body" idx="7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253" name="Shape 253"/>
        <p:cNvGrpSpPr/>
        <p:nvPr/>
      </p:nvGrpSpPr>
      <p:grpSpPr>
        <a:xfrm>
          <a:off x="0" y="0"/>
          <a:ext cx="0" cy="0"/>
        </a:xfrm>
      </p:grpSpPr>
      <p:grpSp>
        <p:nvGrpSpPr>
          <p:cNvPr id="254" name="Google Shape;254;p2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55" name="Google Shape;255;p2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256" name="Google Shape;256;p26"/>
            <p:cNvPicPr preferRelativeResize="0"/>
            <p:nvPr/>
          </p:nvPicPr>
          <p:blipFill>
            <a:blip r:embed="rId1">
              <a:alphaModFix/>
            </a:blip>
            <a:srcRect t="1700" b="1710"/>
            <a:stretch>
              <a:fillRect/>
            </a:stretch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4" name="Google Shape;264;p26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5" name="Google Shape;265;p26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6" name="Google Shape;266;p26"/>
          <p:cNvSpPr txBox="1"/>
          <p:nvPr>
            <p:ph type="body" idx="9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267" name="Shape 267"/>
        <p:cNvGrpSpPr/>
        <p:nvPr/>
      </p:nvGrpSpPr>
      <p:grpSpPr>
        <a:xfrm>
          <a:off x="0" y="0"/>
          <a:ext cx="0" cy="0"/>
        </a:xfrm>
      </p:grpSpPr>
      <p:grpSp>
        <p:nvGrpSpPr>
          <p:cNvPr id="268" name="Google Shape;268;p27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69" name="Google Shape;269;p2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270" name="Google Shape;270;p27"/>
            <p:cNvPicPr preferRelativeResize="0"/>
            <p:nvPr/>
          </p:nvPicPr>
          <p:blipFill>
            <a:blip r:embed="rId1">
              <a:alphaModFix/>
            </a:blip>
            <a:srcRect t="1700" b="1710"/>
            <a:stretch>
              <a:fillRect/>
            </a:stretch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7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73" name="Google Shape;273;p27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74" name="Google Shape;274;p27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75" name="Google Shape;275;p27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76" name="Google Shape;276;p27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77" name="Google Shape;277;p27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78" name="Google Shape;278;p27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79" name="Google Shape;279;p27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80" name="Google Shape;280;p27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81" name="Google Shape;281;p27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82" name="Google Shape;282;p27"/>
          <p:cNvSpPr txBox="1"/>
          <p:nvPr>
            <p:ph type="body" idx="14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283" name="Shape 283"/>
        <p:cNvGrpSpPr/>
        <p:nvPr/>
      </p:nvGrpSpPr>
      <p:grpSpPr>
        <a:xfrm>
          <a:off x="0" y="0"/>
          <a:ext cx="0" cy="0"/>
        </a:xfrm>
      </p:grpSpPr>
      <p:grpSp>
        <p:nvGrpSpPr>
          <p:cNvPr id="284" name="Google Shape;284;p28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85" name="Google Shape;285;p28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286" name="Google Shape;286;p28"/>
            <p:cNvPicPr preferRelativeResize="0"/>
            <p:nvPr/>
          </p:nvPicPr>
          <p:blipFill>
            <a:blip r:embed="rId1">
              <a:alphaModFix/>
            </a:blip>
            <a:srcRect t="1700" b="1710"/>
            <a:stretch>
              <a:fillRect/>
            </a:stretch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2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8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9" name="Google Shape;289;p28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0" name="Google Shape;290;p28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1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1" name="Google Shape;291;p28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2" name="Google Shape;292;p28"/>
          <p:cNvSpPr txBox="1"/>
          <p:nvPr>
            <p:ph type="body" idx="5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_2">
    <p:spTree>
      <p:nvGrpSpPr>
        <p:cNvPr id="293" name="Shape 293"/>
        <p:cNvGrpSpPr/>
        <p:nvPr/>
      </p:nvGrpSpPr>
      <p:grpSpPr>
        <a:xfrm>
          <a:off x="0" y="0"/>
          <a:ext cx="0" cy="0"/>
        </a:xfrm>
      </p:grpSpPr>
      <p:pic>
        <p:nvPicPr>
          <p:cNvPr id="294" name="Google Shape;294;p29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/>
          <p:cNvPicPr preferRelativeResize="0"/>
          <p:nvPr/>
        </p:nvPicPr>
        <p:blipFill>
          <a:blip r:embed="rId3">
            <a:alphaModFix/>
          </a:blip>
          <a:srcRect l="74624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" name="Google Shape;297;p29"/>
          <p:cNvCxnSpPr>
            <a:endCxn id="29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99" name="Google Shape;299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98" name="Google Shape;29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1" name="Google Shape;301;p29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02" name="Google Shape;302;p29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303" name="Google Shape;303;p29"/>
            <p:cNvPicPr preferRelativeResize="0"/>
            <p:nvPr/>
          </p:nvPicPr>
          <p:blipFill>
            <a:blip r:embed="rId6">
              <a:alphaModFix/>
            </a:blip>
            <a:srcRect t="1700" b="1710"/>
            <a:stretch>
              <a:fillRect/>
            </a:stretch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" name="Google Shape;304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" name="Google Shape;305;p29"/>
          <p:cNvSpPr txBox="1"/>
          <p:nvPr>
            <p:ph type="title" idx="2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2pPr>
            <a:lvl3pPr lvl="2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3pPr>
            <a:lvl4pPr lvl="3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4pPr>
            <a:lvl5pPr lvl="4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5pPr>
            <a:lvl6pPr lvl="5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6pPr>
            <a:lvl7pPr lvl="6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7pPr>
            <a:lvl8pPr lvl="7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8pPr>
            <a:lvl9pPr lvl="8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9pPr>
          </a:lstStyle>
          <a:p>
            <a:pPr>
              <a:defRPr/>
            </a:pPr>
          </a:p>
        </p:txBody>
      </p:sp>
      <p:sp>
        <p:nvSpPr>
          <p:cNvPr id="306" name="Google Shape;306;p29"/>
          <p:cNvSpPr txBox="1"/>
          <p:nvPr>
            <p:ph type="title" idx="3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_1">
    <p:spTree>
      <p:nvGrpSpPr>
        <p:cNvPr id="307" name="Shape 307"/>
        <p:cNvGrpSpPr/>
        <p:nvPr/>
      </p:nvGrpSpPr>
      <p:grpSpPr>
        <a:xfrm>
          <a:off x="0" y="0"/>
          <a:ext cx="0" cy="0"/>
        </a:xfrm>
      </p:grpSpPr>
      <p:pic>
        <p:nvPicPr>
          <p:cNvPr id="308" name="Google Shape;308;p30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0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0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" name="Google Shape;314;p30"/>
          <p:cNvCxnSpPr>
            <a:endCxn id="315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15" name="Google Shape;31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30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19" name="Google Shape;319;p30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320" name="Google Shape;320;p30"/>
            <p:cNvPicPr preferRelativeResize="0"/>
            <p:nvPr/>
          </p:nvPicPr>
          <p:blipFill>
            <a:blip r:embed="rId8">
              <a:alphaModFix/>
            </a:blip>
            <a:srcRect t="1700" b="1710"/>
            <a:stretch>
              <a:fillRect/>
            </a:stretch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1" name="Google Shape;321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" name="Google Shape;322;p30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2pPr>
            <a:lvl3pPr lvl="2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3pPr>
            <a:lvl4pPr lvl="3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4pPr>
            <a:lvl5pPr lvl="4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5pPr>
            <a:lvl6pPr lvl="5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6pPr>
            <a:lvl7pPr lvl="6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7pPr>
            <a:lvl8pPr lvl="7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8pPr>
            <a:lvl9pPr lvl="8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23" name="Google Shape;323;p30"/>
          <p:cNvSpPr txBox="1"/>
          <p:nvPr>
            <p:ph type="title" idx="2"/>
          </p:nvPr>
        </p:nvSpPr>
        <p:spPr>
          <a:xfrm>
            <a:off x="1225225" y="2841250"/>
            <a:ext cx="6852300" cy="28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4" name="Google Shape;324;p30"/>
          <p:cNvSpPr txBox="1"/>
          <p:nvPr>
            <p:ph type="title" idx="3"/>
          </p:nvPr>
        </p:nvSpPr>
        <p:spPr>
          <a:xfrm>
            <a:off x="1225200" y="3781950"/>
            <a:ext cx="6852300" cy="28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5" name="Google Shape;325;p30"/>
          <p:cNvSpPr txBox="1"/>
          <p:nvPr>
            <p:ph type="title" idx="4"/>
          </p:nvPr>
        </p:nvSpPr>
        <p:spPr>
          <a:xfrm>
            <a:off x="1225200" y="1822462"/>
            <a:ext cx="6852300" cy="28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326" name="Shape 326"/>
        <p:cNvGrpSpPr/>
        <p:nvPr/>
      </p:nvGrpSpPr>
      <p:grpSpPr>
        <a:xfrm>
          <a:off x="0" y="0"/>
          <a:ext cx="0" cy="0"/>
        </a:xfrm>
      </p:grpSpPr>
      <p:pic>
        <p:nvPicPr>
          <p:cNvPr id="327" name="Google Shape;327;p31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1"/>
          <p:cNvPicPr preferRelativeResize="0"/>
          <p:nvPr/>
        </p:nvPicPr>
        <p:blipFill>
          <a:blip r:embed="rId3">
            <a:alphaModFix/>
          </a:blip>
          <a:srcRect t="4387" b="4397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1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1"/>
          <p:cNvPicPr preferRelativeResize="0"/>
          <p:nvPr/>
        </p:nvPicPr>
        <p:blipFill>
          <a:blip r:embed="rId2">
            <a:alphaModFix/>
          </a:blip>
          <a:srcRect l="74624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3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36" name="Google Shape;336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31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41" name="Google Shape;341;p31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342" name="Google Shape;342;p31"/>
            <p:cNvPicPr preferRelativeResize="0"/>
            <p:nvPr/>
          </p:nvPicPr>
          <p:blipFill>
            <a:blip r:embed="rId10">
              <a:alphaModFix/>
            </a:blip>
            <a:srcRect t="1700" b="1710"/>
            <a:stretch>
              <a:fillRect/>
            </a:stretch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3" name="Google Shape;343;p3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1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2pPr>
            <a:lvl3pPr lvl="2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3pPr>
            <a:lvl4pPr lvl="3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4pPr>
            <a:lvl5pPr lvl="4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5pPr>
            <a:lvl6pPr lvl="5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6pPr>
            <a:lvl7pPr lvl="6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7pPr>
            <a:lvl8pPr lvl="7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8pPr>
            <a:lvl9pPr lvl="8" rtl="0">
              <a:spcBef>
                <a:spcPct val="0"/>
              </a:spcBef>
              <a:spcAft>
                <a:spcPct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45" name="Google Shape;345;p31"/>
          <p:cNvSpPr txBox="1"/>
          <p:nvPr>
            <p:ph type="title" idx="2"/>
          </p:nvPr>
        </p:nvSpPr>
        <p:spPr>
          <a:xfrm>
            <a:off x="1224600" y="1602100"/>
            <a:ext cx="6852300" cy="28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6" name="Google Shape;346;p31"/>
          <p:cNvSpPr txBox="1"/>
          <p:nvPr>
            <p:ph type="title" idx="3"/>
          </p:nvPr>
        </p:nvSpPr>
        <p:spPr>
          <a:xfrm>
            <a:off x="1224600" y="2431750"/>
            <a:ext cx="6852300" cy="28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7" name="Google Shape;347;p31"/>
          <p:cNvSpPr txBox="1"/>
          <p:nvPr>
            <p:ph type="title" idx="4"/>
          </p:nvPr>
        </p:nvSpPr>
        <p:spPr>
          <a:xfrm>
            <a:off x="1224600" y="3286637"/>
            <a:ext cx="6852300" cy="28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8" name="Google Shape;348;p31"/>
          <p:cNvSpPr txBox="1"/>
          <p:nvPr>
            <p:ph type="title" idx="5"/>
          </p:nvPr>
        </p:nvSpPr>
        <p:spPr>
          <a:xfrm>
            <a:off x="1224600" y="4108150"/>
            <a:ext cx="6852300" cy="283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349" name="Shape 349"/>
        <p:cNvGrpSpPr/>
        <p:nvPr/>
      </p:nvGrpSpPr>
      <p:grpSpPr>
        <a:xfrm>
          <a:off x="0" y="0"/>
          <a:ext cx="0" cy="0"/>
        </a:xfrm>
      </p:grpSpPr>
      <p:grpSp>
        <p:nvGrpSpPr>
          <p:cNvPr id="350" name="Google Shape;350;p32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353" name="Google Shape;353;p32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354" name="Google Shape;354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57" name="Google Shape;357;p32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358" name="Shape 358"/>
        <p:cNvGrpSpPr/>
        <p:nvPr/>
      </p:nvGrpSpPr>
      <p:grpSpPr>
        <a:xfrm>
          <a:off x="0" y="0"/>
          <a:ext cx="0" cy="0"/>
        </a:xfrm>
      </p:grpSpPr>
      <p:grpSp>
        <p:nvGrpSpPr>
          <p:cNvPr id="359" name="Google Shape;359;p33"/>
          <p:cNvGrpSpPr/>
          <p:nvPr/>
        </p:nvGrpSpPr>
        <p:grpSpPr>
          <a:xfrm>
            <a:off x="-1" y="-2"/>
            <a:ext cx="9151203" cy="649236"/>
            <a:chOff x="-1" y="-2"/>
            <a:chExt cx="9151203" cy="649236"/>
          </a:xfrm>
        </p:grpSpPr>
        <p:pic>
          <p:nvPicPr>
            <p:cNvPr id="360" name="Google Shape;360;p33"/>
            <p:cNvPicPr preferRelativeResize="0"/>
            <p:nvPr/>
          </p:nvPicPr>
          <p:blipFill>
            <a:blip r:embed="rId1">
              <a:alphaModFix/>
            </a:blip>
            <a:srcRect t="1663" b="1672"/>
            <a:stretch>
              <a:fillRect/>
            </a:stretch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33"/>
            <p:cNvSpPr/>
            <p:nvPr/>
          </p:nvSpPr>
          <p:spPr>
            <a:xfrm>
              <a:off x="-1" y="-2"/>
              <a:ext cx="9144300" cy="54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362" name="Google Shape;362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3" name="Google Shape;363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3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65" name="Google Shape;365;p33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66" name="Google Shape;366;p33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367" name="Shape 367"/>
        <p:cNvGrpSpPr/>
        <p:nvPr/>
      </p:nvGrpSpPr>
      <p:grpSpPr>
        <a:xfrm>
          <a:off x="0" y="0"/>
          <a:ext cx="0" cy="0"/>
        </a:xfrm>
      </p:grpSpPr>
      <p:pic>
        <p:nvPicPr>
          <p:cNvPr id="368" name="Google Shape;368;p3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0" name="Google Shape;37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1" name="Google Shape;371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3" name="Google Shape;373;p34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74" name="Google Shape;374;p34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375" name="Shape 375"/>
        <p:cNvGrpSpPr/>
        <p:nvPr/>
      </p:nvGrpSpPr>
      <p:grpSpPr>
        <a:xfrm>
          <a:off x="0" y="0"/>
          <a:ext cx="0" cy="0"/>
        </a:xfrm>
      </p:grpSpPr>
      <p:pic>
        <p:nvPicPr>
          <p:cNvPr id="376" name="Google Shape;376;p3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8" name="Google Shape;378;p3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9" name="Google Shape;379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5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1" name="Google Shape;381;p35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82" name="Google Shape;382;p35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</a:xfrm>
      </p:grpSpPr>
      <p:sp>
        <p:nvSpPr>
          <p:cNvPr id="384" name="Google Shape;384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385" name="Google Shape;385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7" name="Google Shape;387;p36"/>
          <p:cNvSpPr txBox="1"/>
          <p:nvPr>
            <p:ph type="subTitle" idx="1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8" name="Google Shape;388;p3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9" name="Google Shape;389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90" name="Google Shape;390;p3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3" name="Google Shape;39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95" name="Google Shape;395;p3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6" name="Google Shape;396;p36"/>
          <p:cNvSpPr txBox="1"/>
          <p:nvPr>
            <p:ph type="body" idx="3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97" name="Google Shape;397;p36"/>
          <p:cNvSpPr txBox="1"/>
          <p:nvPr>
            <p:ph type="body" idx="4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</a:xfrm>
      </p:grpSpPr>
      <p:sp>
        <p:nvSpPr>
          <p:cNvPr id="399" name="Google Shape;399;p3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400" name="Google Shape;400;p3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02" name="Google Shape;402;p37"/>
          <p:cNvSpPr txBox="1"/>
          <p:nvPr>
            <p:ph type="subTitle" idx="1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3" name="Google Shape;403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4" name="Google Shape;404;p3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6" name="Google Shape;406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7" name="Google Shape;40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09" name="Google Shape;409;p37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0" name="Google Shape;410;p37"/>
          <p:cNvSpPr txBox="1"/>
          <p:nvPr>
            <p:ph type="subTitle" idx="2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1" name="Google Shape;411;p37"/>
          <p:cNvSpPr txBox="1"/>
          <p:nvPr>
            <p:ph type="body" idx="3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2" name="Google Shape;412;p37"/>
          <p:cNvSpPr txBox="1"/>
          <p:nvPr>
            <p:ph type="body" idx="4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</a:xfrm>
      </p:grpSpPr>
      <p:sp>
        <p:nvSpPr>
          <p:cNvPr id="414" name="Google Shape;414;p3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415" name="Google Shape;415;p3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7" name="Google Shape;417;p38"/>
          <p:cNvSpPr txBox="1"/>
          <p:nvPr>
            <p:ph type="subTitle" idx="1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18" name="Google Shape;418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19" name="Google Shape;419;p3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1" name="Google Shape;421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22" name="Google Shape;422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3" name="Google Shape;423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24" name="Google Shape;424;p38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38"/>
          <p:cNvSpPr txBox="1"/>
          <p:nvPr>
            <p:ph type="subTitle" idx="2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6" name="Google Shape;426;p38"/>
          <p:cNvSpPr txBox="1"/>
          <p:nvPr>
            <p:ph type="body" idx="3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27" name="Google Shape;427;p38"/>
          <p:cNvSpPr txBox="1"/>
          <p:nvPr>
            <p:ph type="body" idx="4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</a:xfrm>
      </p:grpSpPr>
      <p:sp>
        <p:nvSpPr>
          <p:cNvPr id="429" name="Google Shape;429;p3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430" name="Google Shape;430;p3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2" name="Google Shape;432;p39"/>
          <p:cNvSpPr txBox="1"/>
          <p:nvPr>
            <p:ph type="subTitle" idx="1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33" name="Google Shape;433;p3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34" name="Google Shape;434;p3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5" name="Google Shape;435;p3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6" name="Google Shape;436;p3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37" name="Google Shape;43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8" name="Google Shape;438;p3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39" name="Google Shape;439;p39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9"/>
          <p:cNvSpPr txBox="1"/>
          <p:nvPr>
            <p:ph type="subTitle" idx="2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9"/>
          <p:cNvSpPr txBox="1"/>
          <p:nvPr>
            <p:ph type="body" idx="3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2" name="Google Shape;442;p39"/>
          <p:cNvSpPr txBox="1"/>
          <p:nvPr>
            <p:ph type="body" idx="4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</a:xfrm>
      </p:grpSpPr>
      <p:pic>
        <p:nvPicPr>
          <p:cNvPr id="444" name="Google Shape;444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48" name="Google Shape;44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>
            <p:ph type="subTitle" idx="1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1" name="Google Shape;451;p40"/>
          <p:cNvSpPr txBox="1"/>
          <p:nvPr>
            <p:ph type="subTitle" idx="2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2" name="Google Shape;45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53" name="Google Shape;45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4" name="Google Shape;45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55" name="Google Shape;45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0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8" name="Google Shape;458;p40"/>
          <p:cNvSpPr txBox="1"/>
          <p:nvPr>
            <p:ph type="body" idx="3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</a:xfrm>
      </p:grpSpPr>
      <p:pic>
        <p:nvPicPr>
          <p:cNvPr id="460" name="Google Shape;460;p4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462" name="Google Shape;462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64" name="Google Shape;46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7" name="Google Shape;467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8" name="Google Shape;468;p41"/>
          <p:cNvSpPr txBox="1"/>
          <p:nvPr>
            <p:ph type="subTitle" idx="1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9" name="Google Shape;469;p41"/>
          <p:cNvSpPr txBox="1"/>
          <p:nvPr>
            <p:ph type="subTitle" idx="2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0" name="Google Shape;470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71" name="Google Shape;471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2" name="Google Shape;472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4" name="Google Shape;474;p41"/>
          <p:cNvSpPr txBox="1"/>
          <p:nvPr>
            <p:ph type="body" idx="3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</a:xfrm>
      </p:grpSpPr>
      <p:pic>
        <p:nvPicPr>
          <p:cNvPr id="476" name="Google Shape;476;p4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478" name="Google Shape;478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80" name="Google Shape;48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3" name="Google Shape;483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subTitle" idx="1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type="subTitle" idx="2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87" name="Google Shape;487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8" name="Google Shape;488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9" name="Google Shape;489;p4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0" name="Google Shape;490;p42"/>
          <p:cNvSpPr txBox="1"/>
          <p:nvPr>
            <p:ph type="body" idx="3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</a:xfrm>
      </p:grpSpPr>
      <p:pic>
        <p:nvPicPr>
          <p:cNvPr id="492" name="Google Shape;492;p4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494" name="Google Shape;494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96" name="Google Shape;49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3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9" name="Google Shape;499;p43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0" name="Google Shape;500;p43"/>
          <p:cNvSpPr txBox="1"/>
          <p:nvPr>
            <p:ph type="subTitle" idx="1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1" name="Google Shape;501;p43"/>
          <p:cNvSpPr txBox="1"/>
          <p:nvPr>
            <p:ph type="subTitle" idx="2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2" name="Google Shape;502;p4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03" name="Google Shape;503;p43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43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4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type="body" idx="3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</a:xfrm>
      </p:grpSpPr>
      <p:pic>
        <p:nvPicPr>
          <p:cNvPr id="508" name="Google Shape;508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10" name="Google Shape;510;p44"/>
          <p:cNvSpPr txBox="1"/>
          <p:nvPr>
            <p:ph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11" name="Google Shape;51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3" name="Google Shape;513;p4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4" name="Google Shape;514;p44"/>
          <p:cNvSpPr txBox="1"/>
          <p:nvPr>
            <p:ph type="subTitle" idx="2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5" name="Google Shape;515;p44"/>
          <p:cNvSpPr txBox="1"/>
          <p:nvPr>
            <p:ph type="subTitle" idx="3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6" name="Google Shape;51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7" name="Google Shape;517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20" name="Google Shape;520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3" name="Google Shape;523;p4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25" name="Google Shape;525;p44"/>
          <p:cNvSpPr txBox="1"/>
          <p:nvPr>
            <p:ph type="title" idx="4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6" name="Google Shape;526;p44"/>
          <p:cNvSpPr txBox="1"/>
          <p:nvPr>
            <p:ph type="body" idx="5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</a:xfrm>
      </p:grpSpPr>
      <p:pic>
        <p:nvPicPr>
          <p:cNvPr id="528" name="Google Shape;528;p4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530" name="Google Shape;530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2" name="Google Shape;532;p4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5"/>
          <p:cNvSpPr txBox="1"/>
          <p:nvPr>
            <p:ph type="subTitle" idx="2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5"/>
          <p:cNvSpPr txBox="1"/>
          <p:nvPr>
            <p:ph type="subTitle" idx="3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5" name="Google Shape;53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6" name="Google Shape;536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9" name="Google Shape;539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42" name="Google Shape;542;p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44" name="Google Shape;544;p4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5" name="Google Shape;545;p45"/>
          <p:cNvSpPr txBox="1"/>
          <p:nvPr>
            <p:ph type="title" idx="4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6" name="Google Shape;546;p45"/>
          <p:cNvSpPr txBox="1"/>
          <p:nvPr>
            <p:ph type="body" idx="5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</a:xfrm>
      </p:grpSpPr>
      <p:pic>
        <p:nvPicPr>
          <p:cNvPr id="548" name="Google Shape;548;p4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550" name="Google Shape;550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2" name="Google Shape;552;p46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3" name="Google Shape;553;p46"/>
          <p:cNvSpPr txBox="1"/>
          <p:nvPr>
            <p:ph type="subTitle" idx="2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4" name="Google Shape;554;p46"/>
          <p:cNvSpPr txBox="1"/>
          <p:nvPr>
            <p:ph type="subTitle" idx="3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5" name="Google Shape;555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56" name="Google Shape;556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59" name="Google Shape;559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62" name="Google Shape;562;p4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64" name="Google Shape;564;p4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5" name="Google Shape;565;p46"/>
          <p:cNvSpPr txBox="1"/>
          <p:nvPr>
            <p:ph type="title" idx="4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6" name="Google Shape;566;p46"/>
          <p:cNvSpPr txBox="1"/>
          <p:nvPr>
            <p:ph type="body" idx="5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</a:xfrm>
      </p:grpSpPr>
      <p:pic>
        <p:nvPicPr>
          <p:cNvPr id="568" name="Google Shape;568;p4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570" name="Google Shape;570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2" name="Google Shape;572;p47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7"/>
          <p:cNvSpPr txBox="1"/>
          <p:nvPr>
            <p:ph type="subTitle" idx="2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7"/>
          <p:cNvSpPr txBox="1"/>
          <p:nvPr>
            <p:ph type="subTitle" idx="3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76" name="Google Shape;576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79" name="Google Shape;579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82" name="Google Shape;582;p4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84" name="Google Shape;584;p4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5" name="Google Shape;585;p47"/>
          <p:cNvSpPr txBox="1"/>
          <p:nvPr>
            <p:ph type="title" idx="4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6" name="Google Shape;586;p47"/>
          <p:cNvSpPr txBox="1"/>
          <p:nvPr>
            <p:ph type="body" idx="5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</a:xfrm>
      </p:grpSpPr>
      <p:pic>
        <p:nvPicPr>
          <p:cNvPr id="588" name="Google Shape;588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590" name="Google Shape;59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3" name="Google Shape;593;p48"/>
          <p:cNvSpPr txBox="1"/>
          <p:nvPr>
            <p:ph type="subTitle" idx="2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4" name="Google Shape;594;p48"/>
          <p:cNvSpPr txBox="1"/>
          <p:nvPr>
            <p:ph type="subTitle" idx="3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8"/>
          <p:cNvSpPr txBox="1"/>
          <p:nvPr>
            <p:ph type="subTitle" idx="4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6" name="Google Shape;596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7" name="Google Shape;597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0" name="Google Shape;600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3" name="Google Shape;603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5" name="Google Shape;605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6" name="Google Shape;606;p4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7" name="Google Shape;60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08" name="Google Shape;608;p4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8"/>
          <p:cNvSpPr txBox="1"/>
          <p:nvPr>
            <p:ph type="title" idx="5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0" name="Google Shape;610;p48"/>
          <p:cNvSpPr txBox="1"/>
          <p:nvPr>
            <p:ph type="body" idx="6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</a:xfrm>
      </p:grpSpPr>
      <p:pic>
        <p:nvPicPr>
          <p:cNvPr id="612" name="Google Shape;612;p4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614" name="Google Shape;614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4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7" name="Google Shape;617;p49"/>
          <p:cNvSpPr txBox="1"/>
          <p:nvPr>
            <p:ph type="subTitle" idx="2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49"/>
          <p:cNvSpPr txBox="1"/>
          <p:nvPr>
            <p:ph type="subTitle" idx="3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49"/>
          <p:cNvSpPr txBox="1"/>
          <p:nvPr>
            <p:ph type="subTitle" idx="4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0" name="Google Shape;62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1" name="Google Shape;621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2" name="Google Shape;62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3" name="Google Shape;62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4" name="Google Shape;624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5" name="Google Shape;62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6" name="Google Shape;62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7" name="Google Shape;627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8" name="Google Shape;62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9" name="Google Shape;62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0" name="Google Shape;630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1" name="Google Shape;63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32" name="Google Shape;632;p4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33" name="Google Shape;633;p49"/>
          <p:cNvSpPr txBox="1"/>
          <p:nvPr>
            <p:ph type="title" idx="5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4" name="Google Shape;634;p49"/>
          <p:cNvSpPr txBox="1"/>
          <p:nvPr>
            <p:ph type="body" idx="6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</a:xfrm>
      </p:grpSpPr>
      <p:pic>
        <p:nvPicPr>
          <p:cNvPr id="636" name="Google Shape;636;p50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8" name="Google Shape;638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9" name="Google Shape;639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5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2" name="Google Shape;642;p50"/>
          <p:cNvSpPr txBox="1"/>
          <p:nvPr>
            <p:ph type="subTitle" idx="2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3" name="Google Shape;643;p50"/>
          <p:cNvSpPr txBox="1"/>
          <p:nvPr>
            <p:ph type="subTitle" idx="3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4" name="Google Shape;644;p50"/>
          <p:cNvSpPr txBox="1"/>
          <p:nvPr>
            <p:ph type="subTitle" idx="4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45" name="Google Shape;645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46" name="Google Shape;646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7" name="Google Shape;647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8" name="Google Shape;648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49" name="Google Shape;649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1" name="Google Shape;651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52" name="Google Shape;652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3" name="Google Shape;65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4" name="Google Shape;654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55" name="Google Shape;655;p5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6" name="Google Shape;65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57" name="Google Shape;657;p50"/>
          <p:cNvSpPr txBox="1"/>
          <p:nvPr>
            <p:ph type="title" idx="5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8" name="Google Shape;658;p50"/>
          <p:cNvSpPr txBox="1"/>
          <p:nvPr>
            <p:ph type="body" idx="6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59" name="Shape 659"/>
        <p:cNvGrpSpPr/>
        <p:nvPr/>
      </p:nvGrpSpPr>
      <p:grpSpPr>
        <a:xfrm>
          <a:off x="0" y="0"/>
          <a:ext cx="0" cy="0"/>
        </a:xfrm>
      </p:grpSpPr>
      <p:pic>
        <p:nvPicPr>
          <p:cNvPr id="660" name="Google Shape;660;p5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2" name="Google Shape;662;p5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3" name="Google Shape;663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6" name="Google Shape;666;p51"/>
          <p:cNvSpPr txBox="1"/>
          <p:nvPr>
            <p:ph type="subTitle" idx="2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7" name="Google Shape;667;p51"/>
          <p:cNvSpPr txBox="1"/>
          <p:nvPr>
            <p:ph type="subTitle" idx="3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8" name="Google Shape;668;p51"/>
          <p:cNvSpPr txBox="1"/>
          <p:nvPr>
            <p:ph type="subTitle" idx="4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69" name="Google Shape;669;p5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70" name="Google Shape;670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1" name="Google Shape;67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2" name="Google Shape;672;p5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73" name="Google Shape;673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4" name="Google Shape;674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5" name="Google Shape;675;p5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81" name="Google Shape;681;p51"/>
          <p:cNvSpPr txBox="1"/>
          <p:nvPr>
            <p:ph type="title" idx="5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2" name="Google Shape;682;p51"/>
          <p:cNvSpPr txBox="1"/>
          <p:nvPr>
            <p:ph type="body" idx="6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</a:xfrm>
      </p:grpSpPr>
      <p:pic>
        <p:nvPicPr>
          <p:cNvPr id="684" name="Google Shape;684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686" name="Google Shape;686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8" name="Google Shape;688;p52"/>
          <p:cNvSpPr/>
          <p:nvPr>
            <p:ph type="pic" idx="2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89" name="Google Shape;689;p52"/>
          <p:cNvSpPr/>
          <p:nvPr>
            <p:ph type="pic" idx="3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90" name="Google Shape;690;p52"/>
          <p:cNvSpPr/>
          <p:nvPr>
            <p:ph type="pic" idx="4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91" name="Google Shape;691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2" name="Google Shape;692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3" name="Google Shape;693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4" name="Google Shape;694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00" name="Google Shape;700;p5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701" name="Google Shape;701;p52"/>
          <p:cNvSpPr txBox="1"/>
          <p:nvPr>
            <p:ph type="title" idx="5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2" name="Google Shape;702;p52"/>
          <p:cNvSpPr txBox="1"/>
          <p:nvPr>
            <p:ph type="body" idx="1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</a:xfrm>
      </p:grpSpPr>
      <p:pic>
        <p:nvPicPr>
          <p:cNvPr id="704" name="Google Shape;704;p5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06" name="Google Shape;706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8" name="Google Shape;708;p53"/>
          <p:cNvSpPr/>
          <p:nvPr>
            <p:ph type="pic" idx="2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09" name="Google Shape;709;p53"/>
          <p:cNvSpPr/>
          <p:nvPr>
            <p:ph type="pic" idx="3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10" name="Google Shape;710;p53"/>
          <p:cNvSpPr/>
          <p:nvPr>
            <p:ph type="pic" idx="4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711" name="Google Shape;71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2" name="Google Shape;712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3" name="Google Shape;71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4" name="Google Shape;71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5" name="Google Shape;715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6" name="Google Shape;71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7" name="Google Shape;71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18" name="Google Shape;718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9" name="Google Shape;71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20" name="Google Shape;720;p5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1" name="Google Shape;721;p53"/>
          <p:cNvSpPr txBox="1"/>
          <p:nvPr>
            <p:ph type="title" idx="5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2" name="Google Shape;722;p53"/>
          <p:cNvSpPr txBox="1"/>
          <p:nvPr>
            <p:ph type="body" idx="1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</a:xfrm>
      </p:grpSpPr>
      <p:pic>
        <p:nvPicPr>
          <p:cNvPr id="724" name="Google Shape;724;p54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6" name="Google Shape;726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/>
          <p:nvPr>
            <p:ph type="pic" idx="2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29" name="Google Shape;729;p54"/>
          <p:cNvSpPr/>
          <p:nvPr>
            <p:ph type="pic" idx="3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30" name="Google Shape;730;p54"/>
          <p:cNvSpPr/>
          <p:nvPr>
            <p:ph type="pic" idx="4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731" name="Google Shape;731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2" name="Google Shape;732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3" name="Google Shape;733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4" name="Google Shape;734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5" name="Google Shape;735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7" name="Google Shape;737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8" name="Google Shape;738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9" name="Google Shape;739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40" name="Google Shape;740;p5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1" name="Google Shape;741;p54"/>
          <p:cNvSpPr txBox="1"/>
          <p:nvPr>
            <p:ph type="title" idx="5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2" name="Google Shape;742;p54"/>
          <p:cNvSpPr txBox="1"/>
          <p:nvPr>
            <p:ph type="body" idx="1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</a:xfrm>
      </p:grpSpPr>
      <p:pic>
        <p:nvPicPr>
          <p:cNvPr id="744" name="Google Shape;744;p5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6" name="Google Shape;746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8" name="Google Shape;748;p55"/>
          <p:cNvSpPr/>
          <p:nvPr>
            <p:ph type="pic" idx="2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49" name="Google Shape;749;p55"/>
          <p:cNvSpPr/>
          <p:nvPr>
            <p:ph type="pic" idx="3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750" name="Google Shape;750;p55"/>
          <p:cNvSpPr/>
          <p:nvPr>
            <p:ph type="pic" idx="4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751" name="Google Shape;751;p5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52" name="Google Shape;752;p5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3" name="Google Shape;753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4" name="Google Shape;754;p5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55" name="Google Shape;755;p5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" name="Google Shape;756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7" name="Google Shape;757;p5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58" name="Google Shape;758;p5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9" name="Google Shape;759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60" name="Google Shape;760;p5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1" name="Google Shape;761;p55"/>
          <p:cNvSpPr txBox="1"/>
          <p:nvPr>
            <p:ph type="title" idx="5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2" name="Google Shape;762;p55"/>
          <p:cNvSpPr txBox="1"/>
          <p:nvPr>
            <p:ph type="body" idx="1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_3">
    <p:bg>
      <p:bgPr>
        <a:solidFill>
          <a:srgbClr val="EBEDFE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</a:xfrm>
      </p:grpSpPr>
      <p:pic>
        <p:nvPicPr>
          <p:cNvPr id="764" name="Google Shape;764;p5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66" name="Google Shape;766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769" name="Google Shape;769;p56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70" name="Google Shape;770;p56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</a:xfrm>
      </p:grpSpPr>
      <p:pic>
        <p:nvPicPr>
          <p:cNvPr id="772" name="Google Shape;772;p5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74" name="Google Shape;774;p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6" name="Google Shape;776;p5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7" name="Google Shape;777;p57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78" name="Google Shape;778;p57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</a:xfrm>
      </p:grpSpPr>
      <p:pic>
        <p:nvPicPr>
          <p:cNvPr id="780" name="Google Shape;780;p58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82" name="Google Shape;782;p5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4" name="Google Shape;784;p5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5" name="Google Shape;785;p58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6" name="Google Shape;786;p58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</a:xfrm>
      </p:grpSpPr>
      <p:pic>
        <p:nvPicPr>
          <p:cNvPr id="788" name="Google Shape;788;p59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5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90" name="Google Shape;790;p59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91" name="Google Shape;791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5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4" name="Google Shape;794;p59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795" name="Shape 795"/>
        <p:cNvGrpSpPr/>
        <p:nvPr/>
      </p:nvGrpSpPr>
      <p:grpSpPr>
        <a:xfrm>
          <a:off x="0" y="0"/>
          <a:ext cx="0" cy="0"/>
        </a:xfrm>
      </p:grpSpPr>
      <p:pic>
        <p:nvPicPr>
          <p:cNvPr id="796" name="Google Shape;796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98" name="Google Shape;79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0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2" name="Google Shape;802;p60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03" name="Google Shape;803;p60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804" name="Shape 804"/>
        <p:cNvGrpSpPr/>
        <p:nvPr/>
      </p:nvGrpSpPr>
      <p:grpSpPr>
        <a:xfrm>
          <a:off x="0" y="0"/>
          <a:ext cx="0" cy="0"/>
        </a:xfrm>
      </p:grpSpPr>
      <p:pic>
        <p:nvPicPr>
          <p:cNvPr id="805" name="Google Shape;805;p61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07" name="Google Shape;80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8" name="Google Shape;808;p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1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1" name="Google Shape;811;p61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12" name="Google Shape;812;p61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813" name="Shape 813"/>
        <p:cNvGrpSpPr/>
        <p:nvPr/>
      </p:nvGrpSpPr>
      <p:grpSpPr>
        <a:xfrm>
          <a:off x="0" y="0"/>
          <a:ext cx="0" cy="0"/>
        </a:xfrm>
      </p:grpSpPr>
      <p:pic>
        <p:nvPicPr>
          <p:cNvPr id="814" name="Google Shape;814;p62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16" name="Google Shape;816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7" name="Google Shape;817;p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0" name="Google Shape;820;p62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2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822" name="Shape 822"/>
        <p:cNvGrpSpPr/>
        <p:nvPr/>
      </p:nvGrpSpPr>
      <p:grpSpPr>
        <a:xfrm>
          <a:off x="0" y="0"/>
          <a:ext cx="0" cy="0"/>
        </a:xfrm>
      </p:grpSpPr>
      <p:pic>
        <p:nvPicPr>
          <p:cNvPr id="823" name="Google Shape;823;p63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25" name="Google Shape;825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6" name="Google Shape;826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9" name="Google Shape;829;p63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0" name="Google Shape;830;p63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_2">
    <p:bg>
      <p:bgPr>
        <a:solidFill>
          <a:srgbClr val="EBEDFE"/>
        </a:solidFill>
      </p:bgPr>
    </p:bg>
    <p:spTree>
      <p:nvGrpSpPr>
        <p:cNvPr id="831" name="Shape 831"/>
        <p:cNvGrpSpPr/>
        <p:nvPr/>
      </p:nvGrpSpPr>
      <p:grpSpPr>
        <a:xfrm>
          <a:off x="0" y="0"/>
          <a:ext cx="0" cy="0"/>
        </a:xfrm>
      </p:grpSpPr>
      <p:pic>
        <p:nvPicPr>
          <p:cNvPr id="832" name="Google Shape;832;p6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34" name="Google Shape;834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64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38" name="Google Shape;838;p64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9" name="Google Shape;839;p64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</a:xfrm>
      </p:grpSpPr>
      <p:pic>
        <p:nvPicPr>
          <p:cNvPr id="841" name="Google Shape;841;p65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43" name="Google Shape;843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44" name="Google Shape;844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65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47" name="Google Shape;847;p65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8" name="Google Shape;848;p65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</a:xfrm>
      </p:grpSpPr>
      <p:pic>
        <p:nvPicPr>
          <p:cNvPr id="850" name="Google Shape;850;p66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52" name="Google Shape;852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53" name="Google Shape;853;p6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66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6" name="Google Shape;856;p66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66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</a:xfrm>
      </p:grpSpPr>
      <p:pic>
        <p:nvPicPr>
          <p:cNvPr id="859" name="Google Shape;859;p67"/>
          <p:cNvPicPr preferRelativeResize="0"/>
          <p:nvPr/>
        </p:nvPicPr>
        <p:blipFill>
          <a:blip r:embed="rId1">
            <a:alphaModFix/>
          </a:blip>
          <a:srcRect t="1663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861" name="Google Shape;861;p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62" name="Google Shape;862;p6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7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5" name="Google Shape;865;p67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67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867" name="Shape 867"/>
        <p:cNvGrpSpPr/>
        <p:nvPr/>
      </p:nvGrpSpPr>
      <p:grpSpPr>
        <a:xfrm>
          <a:off x="0" y="0"/>
          <a:ext cx="0" cy="0"/>
        </a:xfrm>
      </p:grpSpPr>
      <p:grpSp>
        <p:nvGrpSpPr>
          <p:cNvPr id="868" name="Google Shape;868;p68"/>
          <p:cNvGrpSpPr/>
          <p:nvPr/>
        </p:nvGrpSpPr>
        <p:grpSpPr>
          <a:xfrm>
            <a:off x="0" y="0"/>
            <a:ext cx="9151202" cy="652534"/>
            <a:chExt cx="9151202" cy="652534"/>
          </a:xfrm>
        </p:grpSpPr>
        <p:sp>
          <p:nvSpPr>
            <p:cNvPr id="869" name="Google Shape;869;p68"/>
            <p:cNvSpPr/>
            <p:nvPr/>
          </p:nvSpPr>
          <p:spPr>
            <a:xfrm>
              <a:off x="0" y="0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70" name="Google Shape;870;p68"/>
            <p:cNvPicPr preferRelativeResize="0"/>
            <p:nvPr/>
          </p:nvPicPr>
          <p:blipFill>
            <a:blip r:embed="rId1">
              <a:alphaModFix/>
            </a:blip>
            <a:srcRect t="1700" b="1710"/>
            <a:stretch>
              <a:fillRect/>
            </a:stretch>
          </p:blipFill>
          <p:spPr>
            <a:xfrm>
              <a:off x="0" y="5358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1" name="Google Shape;871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68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000"/>
              <a:buNone/>
              <a:defRPr sz="2000" b="0"/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873" name="Google Shape;873;p68"/>
          <p:cNvSpPr txBox="1"/>
          <p:nvPr>
            <p:ph type="body" idx="1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4" name="Google Shape;874;p68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875" name="Shape 875"/>
        <p:cNvGrpSpPr/>
        <p:nvPr/>
      </p:nvGrpSpPr>
      <p:grpSpPr>
        <a:xfrm>
          <a:off x="0" y="0"/>
          <a:ext cx="0" cy="0"/>
        </a:xfrm>
      </p:grpSpPr>
      <p:grpSp>
        <p:nvGrpSpPr>
          <p:cNvPr id="876" name="Google Shape;876;p69"/>
          <p:cNvGrpSpPr/>
          <p:nvPr/>
        </p:nvGrpSpPr>
        <p:grpSpPr>
          <a:xfrm>
            <a:off x="0" y="0"/>
            <a:ext cx="9151202" cy="886259"/>
            <a:chExt cx="9151202" cy="886259"/>
          </a:xfrm>
        </p:grpSpPr>
        <p:sp>
          <p:nvSpPr>
            <p:cNvPr id="877" name="Google Shape;877;p69"/>
            <p:cNvSpPr/>
            <p:nvPr/>
          </p:nvSpPr>
          <p:spPr>
            <a:xfrm>
              <a:off x="0" y="0"/>
              <a:ext cx="91443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78" name="Google Shape;878;p69"/>
            <p:cNvPicPr preferRelativeResize="0"/>
            <p:nvPr/>
          </p:nvPicPr>
          <p:blipFill>
            <a:blip r:embed="rId1">
              <a:alphaModFix/>
            </a:blip>
            <a:srcRect t="1700" b="1710"/>
            <a:stretch>
              <a:fillRect/>
            </a:stretch>
          </p:blipFill>
          <p:spPr>
            <a:xfrm>
              <a:off x="0" y="7695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9" name="Google Shape;879;p69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6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2" name="Google Shape;882;p69"/>
          <p:cNvSpPr txBox="1"/>
          <p:nvPr>
            <p:ph type="body" idx="2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883" name="Shape 883"/>
        <p:cNvGrpSpPr/>
        <p:nvPr/>
      </p:nvGrpSpPr>
      <p:grpSpPr>
        <a:xfrm>
          <a:off x="0" y="0"/>
          <a:ext cx="0" cy="0"/>
        </a:xfrm>
      </p:grpSpPr>
      <p:sp>
        <p:nvSpPr>
          <p:cNvPr id="884" name="Google Shape;884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Audio clip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clip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</a:xfrm>
      </p:grpSpPr>
      <p:pic>
        <p:nvPicPr>
          <p:cNvPr id="894" name="Google Shape;894;p7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71"/>
          <p:cNvSpPr txBox="1"/>
          <p:nvPr>
            <p:ph type="subTitle" idx="1"/>
          </p:nvPr>
        </p:nvSpPr>
        <p:spPr>
          <a:xfrm>
            <a:off x="661775" y="1266500"/>
            <a:ext cx="7351200" cy="2627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896" name="Shape 896"/>
        <p:cNvGrpSpPr/>
        <p:nvPr/>
      </p:nvGrpSpPr>
      <p:grpSpPr>
        <a:xfrm>
          <a:off x="0" y="0"/>
          <a:ext cx="0" cy="0"/>
        </a:xfrm>
      </p:grpSpPr>
      <p:sp>
        <p:nvSpPr>
          <p:cNvPr id="897" name="Google Shape;897;p72"/>
          <p:cNvSpPr txBox="1"/>
          <p:nvPr>
            <p:ph type="title"/>
          </p:nvPr>
        </p:nvSpPr>
        <p:spPr>
          <a:xfrm>
            <a:off x="459000" y="2262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8" name="Google Shape;898;p72"/>
          <p:cNvSpPr txBox="1"/>
          <p:nvPr>
            <p:ph type="body" idx="1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66700">
              <a:spcBef>
                <a:spcPct val="0"/>
              </a:spcBef>
              <a:spcAft>
                <a:spcPct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marL="914400" lvl="1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marL="1371600" lvl="2" indent="-266700">
              <a:spcBef>
                <a:spcPts val="10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marL="1828800" lvl="3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marL="2286000" lvl="4" indent="-266700">
              <a:spcBef>
                <a:spcPts val="8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marL="2743200" lvl="5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marL="3200400" lvl="6" indent="-266700">
              <a:spcBef>
                <a:spcPts val="6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marL="3657600" lvl="7" indent="-266700">
              <a:spcBef>
                <a:spcPts val="400"/>
              </a:spcBef>
              <a:spcAft>
                <a:spcPct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marL="4114800" lvl="8" indent="-2667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slideLayout" Target="../slideLayouts/slideLayout66.xml"/><Relationship Id="rId67" Type="http://schemas.openxmlformats.org/officeDocument/2006/relationships/slideLayout" Target="../slideLayouts/slideLayout67.xml"/><Relationship Id="rId68" Type="http://schemas.openxmlformats.org/officeDocument/2006/relationships/slideLayout" Target="../slideLayouts/slideLayout68.xml"/><Relationship Id="rId69" Type="http://schemas.openxmlformats.org/officeDocument/2006/relationships/slideLayout" Target="../slideLayouts/slideLayout69.xml"/><Relationship Id="rId70" Type="http://schemas.openxmlformats.org/officeDocument/2006/relationships/slideLayout" Target="../slideLayouts/slideLayout70.xml"/><Relationship Id="rId71" Type="http://schemas.openxmlformats.org/officeDocument/2006/relationships/slideLayout" Target="../slideLayouts/slideLayout71.xml"/><Relationship Id="rId72" Type="http://schemas.openxmlformats.org/officeDocument/2006/relationships/image" Target="../media/image50.png"/><Relationship Id="rId7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000" y="167475"/>
            <a:ext cx="6981900" cy="3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324000" y="8100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  <p:sldLayoutId id="2147483717" r:id="rId70"/>
    <p:sldLayoutId id="2147483718" r:id="rId7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 userDrawn="1">
          <p15:clr>
            <a:srgbClr val="000000"/>
          </p15:clr>
        </p15:guide>
        <p15:guide id="2" pos="1819" userDrawn="1">
          <p15:clr>
            <a:srgbClr val="0000FF"/>
          </p15:clr>
        </p15:guide>
        <p15:guide id="3" orient="horz" pos="340" userDrawn="1">
          <p15:clr>
            <a:srgbClr val="222222"/>
          </p15:clr>
        </p15:guide>
        <p15:guide id="4" pos="2123" userDrawn="1">
          <p15:clr>
            <a:srgbClr val="0000FF"/>
          </p15:clr>
        </p15:guide>
        <p15:guide id="5" pos="2880" userDrawn="1">
          <p15:clr>
            <a:srgbClr val="EA4335"/>
          </p15:clr>
        </p15:guide>
        <p15:guide id="6" pos="3637" userDrawn="1">
          <p15:clr>
            <a:srgbClr val="0000FF"/>
          </p15:clr>
        </p15:guide>
        <p15:guide id="7" pos="3941" userDrawn="1">
          <p15:clr>
            <a:srgbClr val="0000FF"/>
          </p15:clr>
        </p15:guide>
        <p15:guide id="8" pos="5556" userDrawn="1">
          <p15:clr>
            <a:srgbClr val="222222"/>
          </p15:clr>
        </p15:guide>
        <p15:guide id="9" pos="1061" userDrawn="1">
          <p15:clr>
            <a:srgbClr val="9AA0A6"/>
          </p15:clr>
        </p15:guide>
        <p15:guide id="10" pos="4699" userDrawn="1">
          <p15:clr>
            <a:srgbClr val="9AA0A6"/>
          </p15:clr>
        </p15:guide>
        <p15:guide id="11" orient="horz" pos="680" userDrawn="1">
          <p15:clr>
            <a:srgbClr val="B7B7B7"/>
          </p15:clr>
        </p15:guide>
        <p15:guide id="12" orient="horz" pos="1020" userDrawn="1">
          <p15:clr>
            <a:srgbClr val="B7B7B7"/>
          </p15:clr>
        </p15:guide>
        <p15:guide id="13" orient="horz" pos="1361" userDrawn="1">
          <p15:clr>
            <a:srgbClr val="B7B7B7"/>
          </p15:clr>
        </p15:guide>
        <p15:guide id="14" orient="horz" pos="1701" userDrawn="1">
          <p15:clr>
            <a:srgbClr val="B7B7B7"/>
          </p15:clr>
        </p15:guide>
        <p15:guide id="15" orient="horz" pos="2041" userDrawn="1">
          <p15:clr>
            <a:srgbClr val="B7B7B7"/>
          </p15:clr>
        </p15:guide>
        <p15:guide id="16" orient="horz" pos="2381" userDrawn="1">
          <p15:clr>
            <a:srgbClr val="B7B7B7"/>
          </p15:clr>
        </p15:guide>
        <p15:guide id="17" orient="horz" pos="2991" userDrawn="1">
          <p15:clr>
            <a:srgbClr val="000000"/>
          </p15:clr>
        </p15:guide>
        <p15:guide id="18" pos="2721" userDrawn="1">
          <p15:clr>
            <a:srgbClr val="000000"/>
          </p15:clr>
        </p15:guide>
        <p15:guide id="19" pos="3039" userDrawn="1">
          <p15:clr>
            <a:srgbClr val="000000"/>
          </p15:clr>
        </p15:guide>
        <p15:guide id="20" orient="horz" pos="510" userDrawn="1">
          <p15:clr>
            <a:srgbClr val="B7B7B7"/>
          </p15:clr>
        </p15:guide>
        <p15:guide id="21" orient="horz" pos="1620" userDrawn="1">
          <p15:clr>
            <a:srgbClr val="EA4335"/>
          </p15:clr>
        </p15:guide>
        <p15:guide id="22" orient="horz" pos="2721" userDrawn="1">
          <p15:clr>
            <a:srgbClr val="B7B7B7"/>
          </p15:clr>
        </p15:guide>
        <p15:guide id="23" pos="420" userDrawn="1">
          <p15:clr>
            <a:srgbClr val="6D9EEB"/>
          </p15:clr>
        </p15:guide>
        <p15:guide id="24" pos="363" userDrawn="1">
          <p15:clr>
            <a:srgbClr val="FF9900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7.png"/><Relationship Id="rId4" Type="http://schemas.openxmlformats.org/officeDocument/2006/relationships/image" Target="../media/image5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4.png"/><Relationship Id="rId4" Type="http://schemas.openxmlformats.org/officeDocument/2006/relationships/image" Target="../media/image53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72.png"/><Relationship Id="rId13" Type="http://schemas.openxmlformats.org/officeDocument/2006/relationships/image" Target="../media/image7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8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7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3.png"/><Relationship Id="rId4" Type="http://schemas.openxmlformats.org/officeDocument/2006/relationships/image" Target="../media/image59.png"/><Relationship Id="rId5" Type="http://schemas.openxmlformats.org/officeDocument/2006/relationships/image" Target="../media/image6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5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8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8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2" name="Shape 902"/>
        <p:cNvGrpSpPr/>
        <p:nvPr/>
      </p:nvGrpSpPr>
      <p:grpSpPr>
        <a:xfrm>
          <a:off x="0" y="0"/>
          <a:ext cx="0" cy="0"/>
        </a:xfrm>
      </p:grpSpPr>
      <p:sp>
        <p:nvSpPr>
          <p:cNvPr id="903" name="Google Shape;903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Cunista waara (Eating sustainably)</a:t>
            </a:r>
            <a:endParaRPr/>
          </a:p>
        </p:txBody>
      </p:sp>
      <p:sp>
        <p:nvSpPr>
          <p:cNvPr id="904" name="Google Shape;904;p73"/>
          <p:cNvSpPr txBox="1"/>
          <p:nvPr>
            <p:ph type="subTitle" idx="1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7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Isbeddelka cimilada iyo ku noolaanshaha waara (Climate change and living sustainably)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b="1"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908" name="Shape 908"/>
        <p:cNvGrpSpPr/>
        <p:nvPr/>
      </p:nvGrpSpPr>
      <p:grpSpPr>
        <a:xfrm>
          <a:off x="0" y="0"/>
          <a:ext cx="0" cy="0"/>
        </a:xfrm>
      </p:grpSpPr>
      <p:sp>
        <p:nvSpPr>
          <p:cNvPr id="909" name="Google Shape;909;p74"/>
          <p:cNvSpPr txBox="1"/>
          <p:nvPr/>
        </p:nvSpPr>
        <p:spPr>
          <a:xfrm>
            <a:off x="4824000" y="1184625"/>
            <a:ext cx="399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3" name="Shape 913"/>
        <p:cNvGrpSpPr/>
        <p:nvPr/>
      </p:nvGrpSpPr>
      <p:grpSpPr>
        <a:xfrm>
          <a:off x="0" y="0"/>
          <a:ext cx="0" cy="0"/>
        </a:xfrm>
      </p:grpSpPr>
      <p:sp>
        <p:nvSpPr>
          <p:cNvPr id="914" name="Google Shape;914;p75"/>
          <p:cNvSpPr txBox="1"/>
          <p:nvPr>
            <p:ph type="subTitle" idx="1"/>
          </p:nvPr>
        </p:nvSpPr>
        <p:spPr>
          <a:xfrm>
            <a:off x="666000" y="1620000"/>
            <a:ext cx="7351200" cy="250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barbardhigi karaa saamaynta cuntooyinka kala duwan ay ku yeeshaan isbeddelka cimilada waxaana soo jeedin karaa habab lagu cuno si waara.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8" name="Shape 918"/>
        <p:cNvGrpSpPr/>
        <p:nvPr/>
      </p:nvGrpSpPr>
      <p:grpSpPr>
        <a:xfrm>
          <a:off x="0" y="0"/>
          <a:ext cx="0" cy="0"/>
        </a:xfrm>
      </p:grpSpPr>
      <p:sp>
        <p:nvSpPr>
          <p:cNvPr id="919" name="Google Shape;919;p76"/>
          <p:cNvSpPr txBox="1"/>
          <p:nvPr>
            <p:ph type="subTitle" idx="1"/>
          </p:nvPr>
        </p:nvSpPr>
        <p:spPr>
          <a:xfrm>
            <a:off x="324000" y="810000"/>
            <a:ext cx="2203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isbeddelka cimilada (climate change)</a:t>
            </a:r>
            <a:endParaRPr/>
          </a:p>
        </p:txBody>
      </p:sp>
      <p:sp>
        <p:nvSpPr>
          <p:cNvPr id="920" name="Google Shape;920;p76"/>
          <p:cNvSpPr txBox="1"/>
          <p:nvPr>
            <p:ph type="subTitle" idx="2"/>
          </p:nvPr>
        </p:nvSpPr>
        <p:spPr>
          <a:xfrm>
            <a:off x="2775525" y="810000"/>
            <a:ext cx="45975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isbeddel muddo dheer ah oo ku yimaada qaababka cimilada</a:t>
            </a:r>
            <a:endParaRPr/>
          </a:p>
        </p:txBody>
      </p:sp>
      <p:sp>
        <p:nvSpPr>
          <p:cNvPr id="921" name="Google Shape;921;p76"/>
          <p:cNvSpPr txBox="1"/>
          <p:nvPr>
            <p:ph type="subTitle" idx="3"/>
          </p:nvPr>
        </p:nvSpPr>
        <p:spPr>
          <a:xfrm>
            <a:off x="324000" y="2167800"/>
            <a:ext cx="22035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gaasaska aqalka dhirifka ah (greenhouse gases)</a:t>
            </a:r>
            <a:endParaRPr/>
          </a:p>
        </p:txBody>
      </p:sp>
      <p:sp>
        <p:nvSpPr>
          <p:cNvPr id="922" name="Google Shape;922;p76"/>
          <p:cNvSpPr txBox="1"/>
          <p:nvPr>
            <p:ph type="subTitle" idx="4"/>
          </p:nvPr>
        </p:nvSpPr>
        <p:spPr>
          <a:xfrm>
            <a:off x="2775525" y="2167800"/>
            <a:ext cx="61206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gaasas ku jira jawiga kaas oo ka dhigaya mid ka diiran sidii uu ahaan lahaa la'aantood</a:t>
            </a:r>
            <a:endParaRPr/>
          </a:p>
        </p:txBody>
      </p:sp>
      <p:sp>
        <p:nvSpPr>
          <p:cNvPr id="923" name="Google Shape;923;p76"/>
          <p:cNvSpPr txBox="1"/>
          <p:nvPr>
            <p:ph type="subTitle" idx="5"/>
          </p:nvPr>
        </p:nvSpPr>
        <p:spPr>
          <a:xfrm>
            <a:off x="324000" y="4162800"/>
            <a:ext cx="2203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waara (sustainable)</a:t>
            </a:r>
            <a:endParaRPr/>
          </a:p>
        </p:txBody>
      </p:sp>
      <p:sp>
        <p:nvSpPr>
          <p:cNvPr id="924" name="Google Shape;924;p76"/>
          <p:cNvSpPr txBox="1"/>
          <p:nvPr>
            <p:ph type="subTitle" idx="6"/>
          </p:nvPr>
        </p:nvSpPr>
        <p:spPr>
          <a:xfrm>
            <a:off x="2775525" y="4162800"/>
            <a:ext cx="58890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lagu fulin karaa muddo dheer iyada oo yar ama aan lahayn saameyn xun oo ku timaadda deegaanka</a:t>
            </a:r>
            <a:endParaRPr/>
          </a:p>
        </p:txBody>
      </p:sp>
      <p:sp>
        <p:nvSpPr>
          <p:cNvPr id="925" name="Google Shape;925;p76"/>
          <p:cNvSpPr txBox="1"/>
          <p:nvPr>
            <p:ph type="subTitle" idx="7"/>
          </p:nvPr>
        </p:nvSpPr>
        <p:spPr>
          <a:xfrm>
            <a:off x="324000" y="1488900"/>
            <a:ext cx="2203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bixinta (emissions)</a:t>
            </a:r>
            <a:endParaRPr/>
          </a:p>
        </p:txBody>
      </p:sp>
      <p:sp>
        <p:nvSpPr>
          <p:cNvPr id="926" name="Google Shape;926;p76"/>
          <p:cNvSpPr txBox="1"/>
          <p:nvPr>
            <p:ph type="subTitle" idx="8"/>
          </p:nvPr>
        </p:nvSpPr>
        <p:spPr>
          <a:xfrm>
            <a:off x="2775525" y="1488900"/>
            <a:ext cx="61206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siideynta gaasaska aqalka dhirifka ah ee jawiga</a:t>
            </a:r>
            <a:endParaRPr/>
          </a:p>
        </p:txBody>
      </p:sp>
      <p:sp>
        <p:nvSpPr>
          <p:cNvPr id="927" name="Google Shape;927;p76"/>
          <p:cNvSpPr txBox="1"/>
          <p:nvPr>
            <p:ph type="subTitle" idx="9"/>
          </p:nvPr>
        </p:nvSpPr>
        <p:spPr>
          <a:xfrm>
            <a:off x="324000" y="3165300"/>
            <a:ext cx="2203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raadka kaarboonka (carbon footprint)</a:t>
            </a:r>
            <a:endParaRPr/>
          </a:p>
        </p:txBody>
      </p:sp>
      <p:sp>
        <p:nvSpPr>
          <p:cNvPr id="928" name="Google Shape;928;p76"/>
          <p:cNvSpPr txBox="1"/>
          <p:nvPr>
            <p:ph type="subTitle" idx="13"/>
          </p:nvPr>
        </p:nvSpPr>
        <p:spPr>
          <a:xfrm>
            <a:off x="2775525" y="3165300"/>
            <a:ext cx="61206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wadarta guud ee la xisaabiyay ee gaasaska aqalka dhirifka ah ee hawsha soo saarto</a:t>
            </a:r>
            <a:endParaRPr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32" name="Shape 932"/>
        <p:cNvGrpSpPr/>
        <p:nvPr/>
      </p:nvGrpSpPr>
      <p:grpSpPr>
        <a:xfrm>
          <a:off x="0" y="0"/>
          <a:ext cx="0" cy="0"/>
        </a:xfrm>
      </p:grpSpPr>
      <p:sp>
        <p:nvSpPr>
          <p:cNvPr id="933" name="Google Shape;933;p77"/>
          <p:cNvSpPr txBox="1"/>
          <p:nvPr>
            <p:ph type="title"/>
          </p:nvPr>
        </p:nvSpPr>
        <p:spPr>
          <a:xfrm>
            <a:off x="1225225" y="2133562"/>
            <a:ext cx="6852300" cy="27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gaasaska aqalka dhirifka ah (Food and greenhouse gas emissions)</a:t>
            </a:r>
            <a:endParaRPr/>
          </a:p>
        </p:txBody>
      </p:sp>
      <p:sp>
        <p:nvSpPr>
          <p:cNvPr id="934" name="Google Shape;934;p77"/>
          <p:cNvSpPr txBox="1"/>
          <p:nvPr>
            <p:ph type="title" idx="2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Cunista waara (Eating sustainably)</a:t>
            </a:r>
            <a:endParaRPr/>
          </a:p>
        </p:txBody>
      </p:sp>
      <p:sp>
        <p:nvSpPr>
          <p:cNvPr id="935" name="Google Shape;935;p77"/>
          <p:cNvSpPr txBox="1"/>
          <p:nvPr>
            <p:ph type="title" idx="3"/>
          </p:nvPr>
        </p:nvSpPr>
        <p:spPr>
          <a:xfrm>
            <a:off x="1225225" y="3069850"/>
            <a:ext cx="6852300" cy="27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Cunista waara (Eating sustainably)</a:t>
            </a:r>
            <a:endParaRPr/>
          </a:p>
        </p:txBody>
      </p:sp>
      <p:pic>
        <p:nvPicPr>
          <p:cNvPr id="936" name="Google Shape;93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19" y="2064504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40" name="Shape 940"/>
        <p:cNvGrpSpPr/>
        <p:nvPr/>
      </p:nvGrpSpPr>
      <p:grpSpPr>
        <a:xfrm>
          <a:off x="0" y="0"/>
          <a:ext cx="0" cy="0"/>
        </a:xfrm>
      </p:grpSpPr>
      <p:sp>
        <p:nvSpPr>
          <p:cNvPr id="941" name="Google Shape;941;p78"/>
          <p:cNvSpPr txBox="1"/>
          <p:nvPr>
            <p:ph type="body" idx="1"/>
          </p:nvPr>
        </p:nvSpPr>
        <p:spPr>
          <a:xfrm>
            <a:off x="324000" y="810000"/>
            <a:ext cx="68328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Dhammaanteen waxaan u baahanahay inaan cuno si aan u noolaanno.</a:t>
            </a:r>
            <a:endParaRPr sz="2000"/>
          </a:p>
        </p:txBody>
      </p:sp>
      <p:sp>
        <p:nvSpPr>
          <p:cNvPr id="942" name="Google Shape;942;p78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gaasaska aqalka dhirifka ah (Food and greenhouse gas emissions)</a:t>
            </a:r>
            <a:endParaRPr/>
          </a:p>
        </p:txBody>
      </p:sp>
      <p:pic>
        <p:nvPicPr>
          <p:cNvPr id="943" name="Google Shape;94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5927" y="1567250"/>
            <a:ext cx="2652550" cy="2009021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78"/>
          <p:cNvSpPr txBox="1"/>
          <p:nvPr>
            <p:ph type="body" idx="1"/>
          </p:nvPr>
        </p:nvSpPr>
        <p:spPr>
          <a:xfrm>
            <a:off x="324000" y="1495800"/>
            <a:ext cx="5252100" cy="246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Laakiin ma waligaa yaabtay:</a:t>
            </a:r>
            <a:endParaRPr sz="2000"/>
          </a:p>
          <a:p>
            <a:pPr marL="457200" lvl="0" indent="-355600" algn="l" rtl="0">
              <a:spcBef>
                <a:spcPts val="1000"/>
              </a:spcBef>
              <a:spcAft>
                <a:spcPct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hababka ku lug leh soo saarista cuntadeena?</a:t>
            </a:r>
            <a:endParaRPr sz="2000"/>
          </a:p>
          <a:p>
            <a:pPr marL="457200" lvl="0" indent="-355600" algn="l" rtl="0">
              <a:spcBef>
                <a:spcPts val="1000"/>
              </a:spcBef>
              <a:spcAft>
                <a:spcPct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saamaynta ay hababkani ku yeeshaan isbeddelka cimilada?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457200" lvl="0" indent="-355600" algn="l" rtl="0">
              <a:spcBef>
                <a:spcPts val="1000"/>
              </a:spcBef>
              <a:spcAft>
                <a:spcPts val="1000"/>
              </a:spcAft>
              <a:buSzPts val="2000"/>
              <a:buChar char="●"/>
            </a:pPr>
            <a:r>
              <a:rPr lang="en-GB" sz="1400">
                <a:latin typeface="Lexend"/>
              </a:rPr>
              <a:t>Sideen u cuni karnaa si mas'uuliyad leh?</a:t>
            </a:r>
            <a:endParaRPr sz="2000"/>
          </a:p>
        </p:txBody>
      </p:sp>
      <p:sp>
        <p:nvSpPr>
          <p:cNvPr id="945" name="Google Shape;945;p78"/>
          <p:cNvSpPr txBox="1"/>
          <p:nvPr>
            <p:ph type="body" idx="1"/>
          </p:nvPr>
        </p:nvSpPr>
        <p:spPr>
          <a:xfrm>
            <a:off x="324000" y="4239000"/>
            <a:ext cx="51342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Aynu ka fikirno burger-ka …</a:t>
            </a:r>
            <a:endParaRPr sz="2000"/>
          </a:p>
        </p:txBody>
      </p:sp>
      <p:sp>
        <p:nvSpPr>
          <p:cNvPr id="946" name="Google Shape;946;p78"/>
          <p:cNvSpPr txBox="1"/>
          <p:nvPr>
            <p:ph type="body" idx="1"/>
          </p:nvPr>
        </p:nvSpPr>
        <p:spPr>
          <a:xfrm>
            <a:off x="6720900" y="3576275"/>
            <a:ext cx="15006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burger</a:t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50" name="Shape 950"/>
        <p:cNvGrpSpPr/>
        <p:nvPr/>
      </p:nvGrpSpPr>
      <p:grpSpPr>
        <a:xfrm>
          <a:off x="0" y="0"/>
          <a:ext cx="0" cy="0"/>
        </a:xfrm>
      </p:grpSpPr>
      <p:sp>
        <p:nvSpPr>
          <p:cNvPr id="951" name="Google Shape;951;p79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(emission) gaasaska aqalka dhirta lagu koriyo</a:t>
            </a:r>
            <a:endParaRPr/>
          </a:p>
        </p:txBody>
      </p:sp>
      <p:pic>
        <p:nvPicPr>
          <p:cNvPr id="952" name="Google Shape;95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7052" y="1573700"/>
            <a:ext cx="2652550" cy="20090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3" name="Google Shape;953;p79"/>
          <p:cNvGrpSpPr/>
          <p:nvPr/>
        </p:nvGrpSpPr>
        <p:grpSpPr>
          <a:xfrm>
            <a:off x="324000" y="896575"/>
            <a:ext cx="2719626" cy="2233556"/>
            <a:chOff x="324000" y="896575"/>
            <a:chExt cx="2719626" cy="2233556"/>
          </a:xfrm>
        </p:grpSpPr>
        <p:sp>
          <p:nvSpPr>
            <p:cNvPr id="954" name="Google Shape;954;p79"/>
            <p:cNvSpPr txBox="1"/>
            <p:nvPr/>
          </p:nvSpPr>
          <p:spPr>
            <a:xfrm>
              <a:off x="324000" y="896575"/>
              <a:ext cx="2137800" cy="193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Khudaarta waxaa lagu beeray bacrin (fertiliser), dhul markii hore kayn ahaa oo loo beddelay beero.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5" name="Google Shape;955;p79"/>
            <p:cNvSpPr/>
            <p:nvPr/>
          </p:nvSpPr>
          <p:spPr>
            <a:xfrm>
              <a:off x="1077451" y="2902056"/>
              <a:ext cx="1966175" cy="228075"/>
            </a:xfrm>
            <a:custGeom>
              <a:rect l="l" t="t" r="r" b="b"/>
              <a:pathLst>
                <a:path w="78647" h="9123" extrusionOk="0">
                  <a:moveTo>
                    <a:pt x="0" y="0"/>
                  </a:moveTo>
                  <a:lnTo>
                    <a:pt x="0" y="9123"/>
                  </a:lnTo>
                  <a:lnTo>
                    <a:pt x="78647" y="9123"/>
                  </a:lnTo>
                </a:path>
              </a:pathLst>
            </a:cu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oval" w="med" len="med"/>
            </a:ln>
          </p:spPr>
          <p:txBody>
            <a:bodyPr/>
            <a:lstStyle/>
            <a:p/>
          </p:txBody>
        </p:sp>
      </p:grpSp>
      <p:grpSp>
        <p:nvGrpSpPr>
          <p:cNvPr id="956" name="Google Shape;956;p79"/>
          <p:cNvGrpSpPr/>
          <p:nvPr/>
        </p:nvGrpSpPr>
        <p:grpSpPr>
          <a:xfrm>
            <a:off x="4066050" y="1119080"/>
            <a:ext cx="4522325" cy="1108200"/>
            <a:chOff x="4066050" y="1119080"/>
            <a:chExt cx="4522325" cy="1108200"/>
          </a:xfrm>
        </p:grpSpPr>
        <p:sp>
          <p:nvSpPr>
            <p:cNvPr id="957" name="Google Shape;957;p79"/>
            <p:cNvSpPr txBox="1"/>
            <p:nvPr/>
          </p:nvSpPr>
          <p:spPr>
            <a:xfrm>
              <a:off x="5833475" y="1119080"/>
              <a:ext cx="2754900" cy="110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Badarka waxaa lagu beeray dhul beereed oo leh bacrin (fertiliser), ka dibna waa la shaqeeyay si loo sameeyo rooti.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8" name="Google Shape;958;p79"/>
            <p:cNvSpPr/>
            <p:nvPr/>
          </p:nvSpPr>
          <p:spPr>
            <a:xfrm>
              <a:off x="4066050" y="1384175"/>
              <a:ext cx="1659425" cy="448300"/>
            </a:xfrm>
            <a:custGeom>
              <a:rect l="l" t="t" r="r" b="b"/>
              <a:pathLst>
                <a:path w="66377" h="17932" extrusionOk="0">
                  <a:moveTo>
                    <a:pt x="66377" y="0"/>
                  </a:moveTo>
                  <a:lnTo>
                    <a:pt x="0" y="0"/>
                  </a:lnTo>
                  <a:lnTo>
                    <a:pt x="0" y="17932"/>
                  </a:lnTo>
                </a:path>
              </a:pathLst>
            </a:cu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oval" w="med" len="med"/>
            </a:ln>
          </p:spPr>
          <p:txBody>
            <a:bodyPr/>
            <a:lstStyle/>
            <a:p/>
          </p:txBody>
        </p:sp>
      </p:grpSp>
      <p:grpSp>
        <p:nvGrpSpPr>
          <p:cNvPr id="959" name="Google Shape;959;p79"/>
          <p:cNvGrpSpPr/>
          <p:nvPr/>
        </p:nvGrpSpPr>
        <p:grpSpPr>
          <a:xfrm>
            <a:off x="4608700" y="2367275"/>
            <a:ext cx="4082975" cy="1635850"/>
            <a:chOff x="4608700" y="2367275"/>
            <a:chExt cx="4082975" cy="1635850"/>
          </a:xfrm>
        </p:grpSpPr>
        <p:sp>
          <p:nvSpPr>
            <p:cNvPr id="960" name="Google Shape;960;p79"/>
            <p:cNvSpPr txBox="1"/>
            <p:nvPr/>
          </p:nvSpPr>
          <p:spPr>
            <a:xfrm>
              <a:off x="5835075" y="2617725"/>
              <a:ext cx="2856600" cy="138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Lo'da waxaa lagu soo koray dhul beereed, oo la quudiyay dalagyo, ka dibna hilibkooda iyo caanahooda waa la shaqeeyay si loo sameeyo burger-ka iyo farmaajada.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1" name="Google Shape;961;p79"/>
            <p:cNvSpPr/>
            <p:nvPr/>
          </p:nvSpPr>
          <p:spPr>
            <a:xfrm>
              <a:off x="4608700" y="2367275"/>
              <a:ext cx="1321268" cy="235925"/>
            </a:xfrm>
            <a:custGeom>
              <a:rect l="l" t="t" r="r" b="b"/>
              <a:pathLst>
                <a:path w="50334" h="9437" extrusionOk="0">
                  <a:moveTo>
                    <a:pt x="50334" y="9437"/>
                  </a:moveTo>
                  <a:lnTo>
                    <a:pt x="50334" y="0"/>
                  </a:ln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oval" w="med" len="med"/>
            </a:ln>
          </p:spPr>
          <p:txBody>
            <a:bodyPr/>
            <a:lstStyle/>
            <a:p/>
          </p:txBody>
        </p:sp>
      </p:grpSp>
      <p:grpSp>
        <p:nvGrpSpPr>
          <p:cNvPr id="962" name="Google Shape;962;p79"/>
          <p:cNvGrpSpPr/>
          <p:nvPr/>
        </p:nvGrpSpPr>
        <p:grpSpPr>
          <a:xfrm>
            <a:off x="324000" y="3641450"/>
            <a:ext cx="7949700" cy="962525"/>
            <a:chOff x="324000" y="3641450"/>
            <a:chExt cx="7949700" cy="962525"/>
          </a:xfrm>
        </p:grpSpPr>
        <p:cxnSp>
          <p:nvCxnSpPr>
            <p:cNvPr id="963" name="Google Shape;963;p79"/>
            <p:cNvCxnSpPr/>
            <p:nvPr/>
          </p:nvCxnSpPr>
          <p:spPr>
            <a:xfrm rot="10800000" flipH="1">
              <a:off x="4066050" y="3641450"/>
              <a:ext cx="0" cy="6684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sp>
          <p:nvSpPr>
            <p:cNvPr id="964" name="Google Shape;964;p79"/>
            <p:cNvSpPr txBox="1"/>
            <p:nvPr/>
          </p:nvSpPr>
          <p:spPr>
            <a:xfrm>
              <a:off x="324000" y="4326775"/>
              <a:ext cx="7949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Dhammaan walxaha waxaa la soo xidhay, la gaadiiday, ka dibna lagu iibiyay dukaanka.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8" name="Shape 968"/>
        <p:cNvGrpSpPr/>
        <p:nvPr/>
      </p:nvGrpSpPr>
      <p:grpSpPr>
        <a:xfrm>
          <a:off x="0" y="0"/>
          <a:ext cx="0" cy="0"/>
        </a:xfrm>
      </p:grpSpPr>
      <p:sp>
        <p:nvSpPr>
          <p:cNvPr id="969" name="Google Shape;969;p80"/>
          <p:cNvSpPr txBox="1"/>
          <p:nvPr>
            <p:ph type="body" idx="1"/>
          </p:nvPr>
        </p:nvSpPr>
        <p:spPr>
          <a:xfrm>
            <a:off x="324000" y="812450"/>
            <a:ext cx="84960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Soo saarista cuntada waxay ku lug leedahay heerar badan oo sababa bixin (emission) ah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b="1">
                <a:latin typeface="Lexend"/>
              </a:rPr>
              <a:t>gaasaska aqalka dhirta lagu koriyo (tusaale: carbon dioxide iyo methane), oo ay ku jiraan: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70" name="Google Shape;970;p80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(emission) gaasaska aqalka dhirta lagu koriyo</a:t>
            </a:r>
            <a:endParaRPr/>
          </a:p>
        </p:txBody>
      </p:sp>
      <p:grpSp>
        <p:nvGrpSpPr>
          <p:cNvPr id="971" name="Google Shape;971;p80"/>
          <p:cNvGrpSpPr/>
          <p:nvPr/>
        </p:nvGrpSpPr>
        <p:grpSpPr>
          <a:xfrm>
            <a:off x="324005" y="1545225"/>
            <a:ext cx="8469295" cy="787200"/>
            <a:chOff x="324005" y="1545225"/>
            <a:chExt cx="8469295" cy="787200"/>
          </a:xfrm>
        </p:grpSpPr>
        <p:sp>
          <p:nvSpPr>
            <p:cNvPr id="972" name="Google Shape;972;p80"/>
            <p:cNvSpPr txBox="1"/>
            <p:nvPr/>
          </p:nvSpPr>
          <p:spPr>
            <a:xfrm>
              <a:off x="324005" y="1545225"/>
              <a:ext cx="1231500" cy="787200"/>
            </a:xfrm>
            <a:prstGeom prst="rect">
              <a:avLst/>
            </a:prstGeom>
            <a:solidFill>
              <a:srgbClr val="1FA34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Isbeddelka isticmaalka dhulka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3" name="Google Shape;973;p80"/>
            <p:cNvSpPr txBox="1"/>
            <p:nvPr/>
          </p:nvSpPr>
          <p:spPr>
            <a:xfrm>
              <a:off x="1684800" y="1800225"/>
              <a:ext cx="7108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4290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carbon dioxide ka yimaada xaalufinta kaynta si loo nadiifiyo dhulka beerta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74" name="Google Shape;974;p80"/>
          <p:cNvGrpSpPr/>
          <p:nvPr/>
        </p:nvGrpSpPr>
        <p:grpSpPr>
          <a:xfrm>
            <a:off x="324005" y="2402692"/>
            <a:ext cx="8469295" cy="787200"/>
            <a:chOff x="324005" y="2402692"/>
            <a:chExt cx="8469295" cy="787200"/>
          </a:xfrm>
        </p:grpSpPr>
        <p:sp>
          <p:nvSpPr>
            <p:cNvPr id="975" name="Google Shape;975;p80"/>
            <p:cNvSpPr txBox="1"/>
            <p:nvPr/>
          </p:nvSpPr>
          <p:spPr>
            <a:xfrm>
              <a:off x="324005" y="2402692"/>
              <a:ext cx="1231500" cy="787200"/>
            </a:xfrm>
            <a:prstGeom prst="rect">
              <a:avLst/>
            </a:prstGeom>
            <a:solidFill>
              <a:srgbClr val="A3745D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Beerashada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6" name="Google Shape;976;p80"/>
            <p:cNvSpPr txBox="1"/>
            <p:nvPr/>
          </p:nvSpPr>
          <p:spPr>
            <a:xfrm>
              <a:off x="1684800" y="2495650"/>
              <a:ext cx="7108500" cy="59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4290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methane ka yimaada lo'da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4290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carbon dioxide ka yimaada bacrinta (fertiliser) iyo mashiinada beerta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77" name="Google Shape;977;p80"/>
          <p:cNvGrpSpPr/>
          <p:nvPr/>
        </p:nvGrpSpPr>
        <p:grpSpPr>
          <a:xfrm>
            <a:off x="324007" y="3254684"/>
            <a:ext cx="8469293" cy="787200"/>
            <a:chOff x="324007" y="3254684"/>
            <a:chExt cx="8469293" cy="787200"/>
          </a:xfrm>
        </p:grpSpPr>
        <p:sp>
          <p:nvSpPr>
            <p:cNvPr id="978" name="Google Shape;978;p80"/>
            <p:cNvSpPr txBox="1"/>
            <p:nvPr/>
          </p:nvSpPr>
          <p:spPr>
            <a:xfrm>
              <a:off x="324007" y="3254684"/>
              <a:ext cx="1231500" cy="787200"/>
            </a:xfrm>
            <a:prstGeom prst="rect">
              <a:avLst/>
            </a:prstGeom>
            <a:solidFill>
              <a:srgbClr val="F36F3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Quudinta xayawaanka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9" name="Google Shape;979;p80"/>
            <p:cNvSpPr txBox="1"/>
            <p:nvPr/>
          </p:nvSpPr>
          <p:spPr>
            <a:xfrm>
              <a:off x="1684800" y="3509684"/>
              <a:ext cx="71085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4290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carbon dioxide ka yimaada bacrinta (fertiliser) iyo mashiinada beerta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0" name="Google Shape;980;p80"/>
          <p:cNvGrpSpPr/>
          <p:nvPr/>
        </p:nvGrpSpPr>
        <p:grpSpPr>
          <a:xfrm>
            <a:off x="324000" y="4088974"/>
            <a:ext cx="7860000" cy="787200"/>
            <a:chOff x="324000" y="4088974"/>
            <a:chExt cx="7860000" cy="787200"/>
          </a:xfrm>
        </p:grpSpPr>
        <p:sp>
          <p:nvSpPr>
            <p:cNvPr id="981" name="Google Shape;981;p80"/>
            <p:cNvSpPr txBox="1"/>
            <p:nvPr/>
          </p:nvSpPr>
          <p:spPr>
            <a:xfrm>
              <a:off x="324000" y="4088974"/>
              <a:ext cx="1231500" cy="787200"/>
            </a:xfrm>
            <a:prstGeom prst="rect">
              <a:avLst/>
            </a:prstGeom>
            <a:solidFill>
              <a:srgbClr val="374CF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Shaqaynta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2" name="Google Shape;982;p80"/>
            <p:cNvSpPr txBox="1"/>
            <p:nvPr/>
          </p:nvSpPr>
          <p:spPr>
            <a:xfrm>
              <a:off x="1684800" y="4216475"/>
              <a:ext cx="64992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4290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carbon dioxide ka yimaada dhaliyaha korontada si loogu beddelo cuntada ceeriin alaab la cuni karo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86" name="Shape 986"/>
        <p:cNvGrpSpPr/>
        <p:nvPr/>
      </p:nvGrpSpPr>
      <p:grpSpPr>
        <a:xfrm>
          <a:off x="0" y="0"/>
          <a:ext cx="0" cy="0"/>
        </a:xfrm>
      </p:grpSpPr>
      <p:sp>
        <p:nvSpPr>
          <p:cNvPr id="987" name="Google Shape;987;p81"/>
          <p:cNvSpPr txBox="1"/>
          <p:nvPr>
            <p:ph type="body" idx="1"/>
          </p:nvPr>
        </p:nvSpPr>
        <p:spPr>
          <a:xfrm>
            <a:off x="324000" y="736250"/>
            <a:ext cx="67701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Iyo sidoo kale:</a:t>
            </a:r>
            <a:endParaRPr sz="1800"/>
          </a:p>
        </p:txBody>
      </p:sp>
      <p:sp>
        <p:nvSpPr>
          <p:cNvPr id="988" name="Google Shape;988;p81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(emission) gaasaska aqalka dhirta lagu koriyo</a:t>
            </a:r>
            <a:endParaRPr/>
          </a:p>
        </p:txBody>
      </p:sp>
      <p:grpSp>
        <p:nvGrpSpPr>
          <p:cNvPr id="989" name="Google Shape;989;p81"/>
          <p:cNvGrpSpPr/>
          <p:nvPr/>
        </p:nvGrpSpPr>
        <p:grpSpPr>
          <a:xfrm>
            <a:off x="324004" y="1179363"/>
            <a:ext cx="8496021" cy="756900"/>
            <a:chOff x="324004" y="1179363"/>
            <a:chExt cx="8496021" cy="756900"/>
          </a:xfrm>
        </p:grpSpPr>
        <p:sp>
          <p:nvSpPr>
            <p:cNvPr id="990" name="Google Shape;990;p81"/>
            <p:cNvSpPr txBox="1"/>
            <p:nvPr/>
          </p:nvSpPr>
          <p:spPr>
            <a:xfrm>
              <a:off x="1711525" y="1280775"/>
              <a:ext cx="7108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4290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kaarboon laba ogsaydh (carbon dioxide) oo ka yimaada gubashada shidaalka fosil iyo koronto dhaliyaha si loo qaado cuntada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1" name="Google Shape;991;p81"/>
            <p:cNvSpPr txBox="1"/>
            <p:nvPr/>
          </p:nvSpPr>
          <p:spPr>
            <a:xfrm>
              <a:off x="324004" y="1179363"/>
              <a:ext cx="1231500" cy="756900"/>
            </a:xfrm>
            <a:prstGeom prst="rect">
              <a:avLst/>
            </a:prstGeom>
            <a:solidFill>
              <a:srgbClr val="EF4B55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Gaadiid (Transport)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2" name="Google Shape;992;p81"/>
          <p:cNvGrpSpPr/>
          <p:nvPr/>
        </p:nvGrpSpPr>
        <p:grpSpPr>
          <a:xfrm>
            <a:off x="323989" y="2026537"/>
            <a:ext cx="8496036" cy="756900"/>
            <a:chOff x="323989" y="2026537"/>
            <a:chExt cx="8496036" cy="756900"/>
          </a:xfrm>
        </p:grpSpPr>
        <p:sp>
          <p:nvSpPr>
            <p:cNvPr id="993" name="Google Shape;993;p81"/>
            <p:cNvSpPr txBox="1"/>
            <p:nvPr/>
          </p:nvSpPr>
          <p:spPr>
            <a:xfrm>
              <a:off x="1711525" y="2138250"/>
              <a:ext cx="7108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4290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kaarboon laba ogsaydh (carbon dioxide) oo ka yimaada koronto dhaliyaha si loo qaboojiyo iyo baahiyaha kale ee tamarta ee dukaamada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4" name="Google Shape;994;p81"/>
            <p:cNvSpPr txBox="1"/>
            <p:nvPr/>
          </p:nvSpPr>
          <p:spPr>
            <a:xfrm>
              <a:off x="323989" y="2026537"/>
              <a:ext cx="1231500" cy="756900"/>
            </a:xfrm>
            <a:prstGeom prst="rect">
              <a:avLst/>
            </a:prstGeom>
            <a:solidFill>
              <a:srgbClr val="F3CA16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rgbClr val="222222"/>
                  </a:solidFill>
                  <a:latin typeface="Lexend"/>
                  <a:ea typeface="Lexend"/>
                  <a:cs typeface="Lexend"/>
                  <a:sym typeface="Lexend"/>
                </a:rPr>
                <a:t>Tafaariiq (Retail)</a:t>
              </a:r>
              <a:endParaRPr sz="18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5" name="Google Shape;995;p81"/>
          <p:cNvGrpSpPr/>
          <p:nvPr/>
        </p:nvGrpSpPr>
        <p:grpSpPr>
          <a:xfrm>
            <a:off x="323999" y="2873674"/>
            <a:ext cx="8496026" cy="756900"/>
            <a:chOff x="323999" y="2873674"/>
            <a:chExt cx="8496026" cy="756900"/>
          </a:xfrm>
        </p:grpSpPr>
        <p:sp>
          <p:nvSpPr>
            <p:cNvPr id="996" name="Google Shape;996;p81"/>
            <p:cNvSpPr txBox="1"/>
            <p:nvPr/>
          </p:nvSpPr>
          <p:spPr>
            <a:xfrm>
              <a:off x="1711525" y="2990234"/>
              <a:ext cx="7108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-342900" algn="l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kaarboon laba ogsaydh (carbon dioxide) oo ka yimaada soo saarista iyo qashin ku tuurista agabka baakadaynta cuntada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7" name="Google Shape;997;p81"/>
            <p:cNvSpPr txBox="1"/>
            <p:nvPr/>
          </p:nvSpPr>
          <p:spPr>
            <a:xfrm>
              <a:off x="323999" y="2873674"/>
              <a:ext cx="1231500" cy="756900"/>
            </a:xfrm>
            <a:prstGeom prst="rect">
              <a:avLst/>
            </a:prstGeom>
            <a:solidFill>
              <a:srgbClr val="BDB0A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Baakadayn (Packaging)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8" name="Google Shape;998;p81"/>
          <p:cNvSpPr txBox="1"/>
          <p:nvPr>
            <p:ph type="body" idx="1"/>
          </p:nvPr>
        </p:nvSpPr>
        <p:spPr>
          <a:xfrm>
            <a:off x="324000" y="4012850"/>
            <a:ext cx="85710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Dhammaan bixinnadan (emissions) gaasaska aqalka dhirifka ah waxay xoojiyaan saamaynta aqalka dhirifka, taasoo keenta kulaylka caalamka iyo isbeddelka cimilada.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02" name="Shape 1002"/>
        <p:cNvGrpSpPr/>
        <p:nvPr/>
      </p:nvGrpSpPr>
      <p:grpSpPr>
        <a:xfrm>
          <a:off x="0" y="0"/>
          <a:ext cx="0" cy="0"/>
        </a:xfrm>
      </p:grpSpPr>
      <p:sp>
        <p:nvSpPr>
          <p:cNvPr id="1003" name="Google Shape;1003;p82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Cuntada iyo bixinta gaasaska aqalka dhirifka</a:t>
            </a:r>
            <a:endParaRPr/>
          </a:p>
        </p:txBody>
      </p:sp>
      <p:sp>
        <p:nvSpPr>
          <p:cNvPr id="1004" name="Google Shape;1004;p82"/>
          <p:cNvSpPr txBox="1"/>
          <p:nvPr>
            <p:ph type="body" idx="1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maxay heerarka soo saarista cuntada ee ku lug leh bixinta gaasaska aqalka dhirifka?</a:t>
            </a:r>
            <a:endParaRPr/>
          </a:p>
        </p:txBody>
      </p:sp>
      <p:grpSp>
        <p:nvGrpSpPr>
          <p:cNvPr id="1005" name="Google Shape;1005;p82"/>
          <p:cNvGrpSpPr/>
          <p:nvPr/>
        </p:nvGrpSpPr>
        <p:grpSpPr>
          <a:xfrm>
            <a:off x="323991" y="1887900"/>
            <a:ext cx="457200" cy="457200"/>
            <a:chOff x="1020916" y="1442088"/>
            <a:chExt cx="457200" cy="457200"/>
          </a:xfrm>
        </p:grpSpPr>
        <p:pic>
          <p:nvPicPr>
            <p:cNvPr id="1006" name="Google Shape;1006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7" name="Google Shape;1007;p8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8" name="Google Shape;1008;p82"/>
          <p:cNvGrpSpPr/>
          <p:nvPr/>
        </p:nvGrpSpPr>
        <p:grpSpPr>
          <a:xfrm>
            <a:off x="323991" y="2617200"/>
            <a:ext cx="457200" cy="457200"/>
            <a:chOff x="1020916" y="1442088"/>
            <a:chExt cx="457200" cy="457200"/>
          </a:xfrm>
        </p:grpSpPr>
        <p:pic>
          <p:nvPicPr>
            <p:cNvPr id="1009" name="Google Shape;1009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0" name="Google Shape;1010;p8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1" name="Google Shape;1011;p82"/>
          <p:cNvGrpSpPr/>
          <p:nvPr/>
        </p:nvGrpSpPr>
        <p:grpSpPr>
          <a:xfrm>
            <a:off x="323991" y="3318150"/>
            <a:ext cx="457200" cy="457200"/>
            <a:chOff x="1020916" y="1442088"/>
            <a:chExt cx="457200" cy="457200"/>
          </a:xfrm>
        </p:grpSpPr>
        <p:pic>
          <p:nvPicPr>
            <p:cNvPr id="1012" name="Google Shape;1012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3" name="Google Shape;1013;p8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4" name="Google Shape;1014;p82"/>
          <p:cNvGrpSpPr/>
          <p:nvPr/>
        </p:nvGrpSpPr>
        <p:grpSpPr>
          <a:xfrm>
            <a:off x="323991" y="4033275"/>
            <a:ext cx="457200" cy="457200"/>
            <a:chOff x="1020916" y="1442088"/>
            <a:chExt cx="457200" cy="457200"/>
          </a:xfrm>
        </p:grpSpPr>
        <p:pic>
          <p:nvPicPr>
            <p:cNvPr id="1015" name="Google Shape;1015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6" name="Google Shape;1016;p8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7" name="Google Shape;1017;p82"/>
          <p:cNvGrpSpPr/>
          <p:nvPr/>
        </p:nvGrpSpPr>
        <p:grpSpPr>
          <a:xfrm>
            <a:off x="4979866" y="1887900"/>
            <a:ext cx="457200" cy="457200"/>
            <a:chOff x="1020916" y="1442088"/>
            <a:chExt cx="457200" cy="457200"/>
          </a:xfrm>
        </p:grpSpPr>
        <p:pic>
          <p:nvPicPr>
            <p:cNvPr id="1018" name="Google Shape;1018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9" name="Google Shape;1019;p8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0" name="Google Shape;1020;p82"/>
          <p:cNvGrpSpPr/>
          <p:nvPr/>
        </p:nvGrpSpPr>
        <p:grpSpPr>
          <a:xfrm>
            <a:off x="4979866" y="2617200"/>
            <a:ext cx="457200" cy="457200"/>
            <a:chOff x="1020916" y="1442088"/>
            <a:chExt cx="457200" cy="457200"/>
          </a:xfrm>
        </p:grpSpPr>
        <p:pic>
          <p:nvPicPr>
            <p:cNvPr id="1021" name="Google Shape;1021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2" name="Google Shape;1022;p8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3" name="Google Shape;1023;p82"/>
          <p:cNvGrpSpPr/>
          <p:nvPr/>
        </p:nvGrpSpPr>
        <p:grpSpPr>
          <a:xfrm>
            <a:off x="4979866" y="3318150"/>
            <a:ext cx="457200" cy="457200"/>
            <a:chOff x="1020916" y="1442088"/>
            <a:chExt cx="457200" cy="457200"/>
          </a:xfrm>
        </p:grpSpPr>
        <p:pic>
          <p:nvPicPr>
            <p:cNvPr id="1024" name="Google Shape;1024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5" name="Google Shape;1025;p8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26" name="Google Shape;1026;p82"/>
          <p:cNvSpPr txBox="1"/>
          <p:nvPr>
            <p:ph type="body" idx="1"/>
          </p:nvPr>
        </p:nvSpPr>
        <p:spPr>
          <a:xfrm>
            <a:off x="984900" y="1947150"/>
            <a:ext cx="3128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isbeddelka isticmaalka dhulka</a:t>
            </a:r>
            <a:endParaRPr/>
          </a:p>
        </p:txBody>
      </p:sp>
      <p:sp>
        <p:nvSpPr>
          <p:cNvPr id="1027" name="Google Shape;1027;p82"/>
          <p:cNvSpPr txBox="1"/>
          <p:nvPr>
            <p:ph type="body" idx="1"/>
          </p:nvPr>
        </p:nvSpPr>
        <p:spPr>
          <a:xfrm>
            <a:off x="984900" y="2676450"/>
            <a:ext cx="3128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beerashada</a:t>
            </a:r>
            <a:endParaRPr/>
          </a:p>
        </p:txBody>
      </p:sp>
      <p:sp>
        <p:nvSpPr>
          <p:cNvPr id="1028" name="Google Shape;1028;p82"/>
          <p:cNvSpPr txBox="1"/>
          <p:nvPr>
            <p:ph type="body" idx="1"/>
          </p:nvPr>
        </p:nvSpPr>
        <p:spPr>
          <a:xfrm>
            <a:off x="984900" y="3377400"/>
            <a:ext cx="3128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quudinta xoolaha</a:t>
            </a:r>
            <a:endParaRPr/>
          </a:p>
        </p:txBody>
      </p:sp>
      <p:sp>
        <p:nvSpPr>
          <p:cNvPr id="1029" name="Google Shape;1029;p82"/>
          <p:cNvSpPr txBox="1"/>
          <p:nvPr>
            <p:ph type="body" idx="1"/>
          </p:nvPr>
        </p:nvSpPr>
        <p:spPr>
          <a:xfrm>
            <a:off x="984900" y="4092525"/>
            <a:ext cx="3128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habaynta</a:t>
            </a:r>
            <a:endParaRPr/>
          </a:p>
        </p:txBody>
      </p:sp>
      <p:sp>
        <p:nvSpPr>
          <p:cNvPr id="1030" name="Google Shape;1030;p82"/>
          <p:cNvSpPr txBox="1"/>
          <p:nvPr>
            <p:ph type="body" idx="1"/>
          </p:nvPr>
        </p:nvSpPr>
        <p:spPr>
          <a:xfrm>
            <a:off x="5633100" y="1947150"/>
            <a:ext cx="3128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gaadiidka</a:t>
            </a:r>
            <a:endParaRPr/>
          </a:p>
        </p:txBody>
      </p:sp>
      <p:sp>
        <p:nvSpPr>
          <p:cNvPr id="1031" name="Google Shape;1031;p82"/>
          <p:cNvSpPr txBox="1"/>
          <p:nvPr>
            <p:ph type="body" idx="1"/>
          </p:nvPr>
        </p:nvSpPr>
        <p:spPr>
          <a:xfrm>
            <a:off x="5633100" y="2676450"/>
            <a:ext cx="3128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tafariiqda</a:t>
            </a:r>
            <a:endParaRPr/>
          </a:p>
        </p:txBody>
      </p:sp>
      <p:sp>
        <p:nvSpPr>
          <p:cNvPr id="1032" name="Google Shape;1032;p82"/>
          <p:cNvSpPr txBox="1"/>
          <p:nvPr>
            <p:ph type="body" idx="1"/>
          </p:nvPr>
        </p:nvSpPr>
        <p:spPr>
          <a:xfrm>
            <a:off x="5633100" y="3377400"/>
            <a:ext cx="3128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baakadaynta</a:t>
            </a:r>
            <a:endParaRPr/>
          </a:p>
        </p:txBody>
      </p:sp>
      <p:pic>
        <p:nvPicPr>
          <p:cNvPr id="1033" name="Google Shape;1033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9208" y="1926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60333" y="26220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9608" y="334428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0208" y="40783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3908" y="18977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5658" y="26362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82758" y="33747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43" name="Shape 1043"/>
        <p:cNvGrpSpPr/>
        <p:nvPr/>
      </p:nvGrpSpPr>
      <p:grpSpPr>
        <a:xfrm>
          <a:off x="0" y="0"/>
          <a:ext cx="0" cy="0"/>
        </a:xfrm>
      </p:grpSpPr>
      <p:sp>
        <p:nvSpPr>
          <p:cNvPr id="1044" name="Google Shape;1044;p83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gaasaska aqalka dhirifka</a:t>
            </a:r>
            <a:endParaRPr/>
          </a:p>
        </p:txBody>
      </p:sp>
      <p:sp>
        <p:nvSpPr>
          <p:cNvPr id="1045" name="Google Shape;1045;p83"/>
          <p:cNvSpPr txBox="1"/>
          <p:nvPr>
            <p:ph type="body" idx="2"/>
          </p:nvPr>
        </p:nvSpPr>
        <p:spPr>
          <a:xfrm>
            <a:off x="324000" y="4900800"/>
            <a:ext cx="8216400" cy="1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Xigasho xogta: “Waxaad rabtaa inaad yarayso raadka kaarboonka ee cuntadaada? Diirta waxa aad cunaysid, ma aha in cuntadaadu tahay mid maxalli ah” (Our World In Data)</a:t>
            </a:r>
            <a:endParaRPr/>
          </a:p>
        </p:txBody>
      </p:sp>
      <p:sp>
        <p:nvSpPr>
          <p:cNvPr id="1046" name="Google Shape;1046;p83"/>
          <p:cNvSpPr txBox="1"/>
          <p:nvPr>
            <p:ph type="body" idx="1"/>
          </p:nvPr>
        </p:nvSpPr>
        <p:spPr>
          <a:xfrm>
            <a:off x="323975" y="3556325"/>
            <a:ext cx="8329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Soo saarista cuntooyin kala duwan waxay sii daaysaa qaddar kala duwan oo gaasaska aqalka dhirifka ah.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47" name="Google Shape;1047;p83"/>
          <p:cNvSpPr txBox="1"/>
          <p:nvPr/>
        </p:nvSpPr>
        <p:spPr>
          <a:xfrm>
            <a:off x="346826" y="745825"/>
            <a:ext cx="6982800" cy="59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Wadarta guud ee bixinnada (emissions) cuntada kasta waxaa loo yaqaan raadka kaarboonkeeda.</a:t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83"/>
          <p:cNvSpPr txBox="1"/>
          <p:nvPr>
            <p:ph type="body" idx="1"/>
          </p:nvPr>
        </p:nvSpPr>
        <p:spPr>
          <a:xfrm>
            <a:off x="324000" y="1756291"/>
            <a:ext cx="8496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Bixinta gaasaska aqalka dhirifka ee soo saarista 1 kg oo yaanyo ah waa: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1049" name="Google Shape;1049;p83"/>
          <p:cNvGrpSpPr/>
          <p:nvPr/>
        </p:nvGrpSpPr>
        <p:grpSpPr>
          <a:xfrm>
            <a:off x="323975" y="2308625"/>
            <a:ext cx="8571050" cy="931200"/>
            <a:chOff x="308250" y="1709094"/>
            <a:chExt cx="8571050" cy="931200"/>
          </a:xfrm>
        </p:grpSpPr>
        <p:sp>
          <p:nvSpPr>
            <p:cNvPr id="1050" name="Google Shape;1050;p83"/>
            <p:cNvSpPr txBox="1"/>
            <p:nvPr/>
          </p:nvSpPr>
          <p:spPr>
            <a:xfrm>
              <a:off x="308250" y="2089475"/>
              <a:ext cx="2220300" cy="138600"/>
            </a:xfrm>
            <a:prstGeom prst="rect">
              <a:avLst/>
            </a:prstGeom>
            <a:solidFill>
              <a:srgbClr val="1FA345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1" name="Google Shape;1051;p83"/>
            <p:cNvSpPr txBox="1"/>
            <p:nvPr/>
          </p:nvSpPr>
          <p:spPr>
            <a:xfrm>
              <a:off x="2528660" y="2089475"/>
              <a:ext cx="4191600" cy="138600"/>
            </a:xfrm>
            <a:prstGeom prst="rect">
              <a:avLst/>
            </a:prstGeom>
            <a:solidFill>
              <a:srgbClr val="A3745D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2" name="Google Shape;1052;p83"/>
            <p:cNvSpPr txBox="1"/>
            <p:nvPr/>
          </p:nvSpPr>
          <p:spPr>
            <a:xfrm>
              <a:off x="6720112" y="2089475"/>
              <a:ext cx="73200" cy="138600"/>
            </a:xfrm>
            <a:prstGeom prst="rect">
              <a:avLst/>
            </a:prstGeom>
            <a:solidFill>
              <a:srgbClr val="407AAC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3" name="Google Shape;1053;p83"/>
            <p:cNvSpPr txBox="1"/>
            <p:nvPr/>
          </p:nvSpPr>
          <p:spPr>
            <a:xfrm>
              <a:off x="6793342" y="2089475"/>
              <a:ext cx="1053900" cy="138600"/>
            </a:xfrm>
            <a:prstGeom prst="rect">
              <a:avLst/>
            </a:prstGeom>
            <a:solidFill>
              <a:srgbClr val="EF4B55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4" name="Google Shape;1054;p83"/>
            <p:cNvSpPr txBox="1"/>
            <p:nvPr/>
          </p:nvSpPr>
          <p:spPr>
            <a:xfrm>
              <a:off x="7847308" y="2089475"/>
              <a:ext cx="113400" cy="138600"/>
            </a:xfrm>
            <a:prstGeom prst="rect">
              <a:avLst/>
            </a:prstGeom>
            <a:solidFill>
              <a:srgbClr val="F3CA16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5" name="Google Shape;1055;p83"/>
            <p:cNvSpPr txBox="1"/>
            <p:nvPr/>
          </p:nvSpPr>
          <p:spPr>
            <a:xfrm>
              <a:off x="7960707" y="2089475"/>
              <a:ext cx="843600" cy="138600"/>
            </a:xfrm>
            <a:prstGeom prst="rect">
              <a:avLst/>
            </a:prstGeom>
            <a:solidFill>
              <a:srgbClr val="BDB0AC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6" name="Google Shape;1056;p83"/>
            <p:cNvSpPr txBox="1"/>
            <p:nvPr/>
          </p:nvSpPr>
          <p:spPr>
            <a:xfrm>
              <a:off x="339724" y="2471094"/>
              <a:ext cx="1748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Isbeddelka isticmaalka dhulka: 0.37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7" name="Google Shape;1057;p83"/>
            <p:cNvSpPr txBox="1"/>
            <p:nvPr/>
          </p:nvSpPr>
          <p:spPr>
            <a:xfrm>
              <a:off x="4016097" y="1709094"/>
              <a:ext cx="12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Beerashada (Farming): 0.71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8" name="Google Shape;1058;p83"/>
            <p:cNvSpPr txBox="1"/>
            <p:nvPr/>
          </p:nvSpPr>
          <p:spPr>
            <a:xfrm>
              <a:off x="5524895" y="2471094"/>
              <a:ext cx="1551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Habaynta (Processing): 0.01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9" name="Google Shape;1059;p83"/>
            <p:cNvSpPr txBox="1"/>
            <p:nvPr/>
          </p:nvSpPr>
          <p:spPr>
            <a:xfrm>
              <a:off x="6339699" y="1709094"/>
              <a:ext cx="120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Gaadiidka (Transport): 0.18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0" name="Google Shape;1060;p83"/>
            <p:cNvSpPr txBox="1"/>
            <p:nvPr/>
          </p:nvSpPr>
          <p:spPr>
            <a:xfrm>
              <a:off x="7441044" y="2471094"/>
              <a:ext cx="120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Tafaariiqda (Retail): 0.02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1" name="Google Shape;1061;p83"/>
            <p:cNvSpPr txBox="1"/>
            <p:nvPr/>
          </p:nvSpPr>
          <p:spPr>
            <a:xfrm>
              <a:off x="7610600" y="1709094"/>
              <a:ext cx="1268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Baakadaynta (Packaging): 0.15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62" name="Google Shape;1062;p83"/>
            <p:cNvCxnSpPr/>
            <p:nvPr/>
          </p:nvCxnSpPr>
          <p:spPr>
            <a:xfrm rot="10800000" flipH="1">
              <a:off x="1418400" y="2187475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1FA34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3" name="Google Shape;1063;p83"/>
            <p:cNvCxnSpPr/>
            <p:nvPr/>
          </p:nvCxnSpPr>
          <p:spPr>
            <a:xfrm rot="10800000" flipH="1">
              <a:off x="4624460" y="1866946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A3745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4" name="Google Shape;1064;p83"/>
            <p:cNvCxnSpPr/>
            <p:nvPr/>
          </p:nvCxnSpPr>
          <p:spPr>
            <a:xfrm rot="10800000" flipH="1">
              <a:off x="8382507" y="1866946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BDB0A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5" name="Google Shape;1065;p83"/>
            <p:cNvCxnSpPr/>
            <p:nvPr/>
          </p:nvCxnSpPr>
          <p:spPr>
            <a:xfrm rot="10800000" flipH="1">
              <a:off x="7320292" y="1866946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EF4B5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6" name="Google Shape;1066;p83"/>
            <p:cNvCxnSpPr/>
            <p:nvPr/>
          </p:nvCxnSpPr>
          <p:spPr>
            <a:xfrm rot="10800000" flipH="1">
              <a:off x="7904008" y="2187475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F3CA1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7" name="Google Shape;1067;p83"/>
            <p:cNvCxnSpPr/>
            <p:nvPr/>
          </p:nvCxnSpPr>
          <p:spPr>
            <a:xfrm rot="10800000" flipH="1">
              <a:off x="6753143" y="2187475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407AAC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068" name="Google Shape;1068;p83"/>
          <p:cNvSpPr txBox="1"/>
          <p:nvPr/>
        </p:nvSpPr>
        <p:spPr>
          <a:xfrm>
            <a:off x="287525" y="4001175"/>
            <a:ext cx="8402100" cy="59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36000" tIns="0" rIns="3600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Wejiyada kala duwan ee soo saarista cuntada waxay ku kala duwan yihiin xaddiga bixinta (emission) ee wadarta raadka kaarboonka (carbon footprint) cuntada kasta.</a:t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2" name="Shape 1072"/>
        <p:cNvGrpSpPr/>
        <p:nvPr/>
      </p:nvGrpSpPr>
      <p:grpSpPr>
        <a:xfrm>
          <a:off x="0" y="0"/>
          <a:ext cx="0" cy="0"/>
        </a:xfrm>
      </p:grpSpPr>
      <p:sp>
        <p:nvSpPr>
          <p:cNvPr id="1073" name="Google Shape;1073;p84"/>
          <p:cNvSpPr txBox="1"/>
          <p:nvPr>
            <p:ph type="title"/>
          </p:nvPr>
        </p:nvSpPr>
        <p:spPr>
          <a:xfrm>
            <a:off x="324000" y="149600"/>
            <a:ext cx="788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gaaska aqalka dhirta (greenhouse gas emissions)</a:t>
            </a:r>
            <a:endParaRPr/>
          </a:p>
        </p:txBody>
      </p:sp>
      <p:sp>
        <p:nvSpPr>
          <p:cNvPr id="1074" name="Google Shape;1074;p84"/>
          <p:cNvSpPr txBox="1"/>
          <p:nvPr/>
        </p:nvSpPr>
        <p:spPr>
          <a:xfrm>
            <a:off x="699550" y="3546923"/>
            <a:ext cx="1379400" cy="585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Axmed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84"/>
          <p:cNvSpPr txBox="1"/>
          <p:nvPr/>
        </p:nvSpPr>
        <p:spPr>
          <a:xfrm>
            <a:off x="6370463" y="3546923"/>
            <a:ext cx="1407900" cy="585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Cabdi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84"/>
          <p:cNvSpPr txBox="1"/>
          <p:nvPr/>
        </p:nvSpPr>
        <p:spPr>
          <a:xfrm>
            <a:off x="3556350" y="3546923"/>
            <a:ext cx="1379400" cy="5859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Caasha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77" name="Google Shape;107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580800"/>
            <a:ext cx="2827300" cy="194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84"/>
          <p:cNvSpPr txBox="1"/>
          <p:nvPr/>
        </p:nvSpPr>
        <p:spPr>
          <a:xfrm>
            <a:off x="393225" y="1824250"/>
            <a:ext cx="2674500" cy="11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wadarta qadarka kaarboonka (carbon) loo isticmaalay soo saarista cuntada.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79" name="Google Shape;107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0250" y="1580800"/>
            <a:ext cx="2726649" cy="194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84"/>
          <p:cNvSpPr txBox="1"/>
          <p:nvPr/>
        </p:nvSpPr>
        <p:spPr>
          <a:xfrm>
            <a:off x="3460738" y="1824250"/>
            <a:ext cx="2525100" cy="11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wadarta bixinta (emission) gaaska aqalka dhirta (greenhouse gases) inta lagu jiro soo saarista cuntada.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81" name="Google Shape;1081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9650" y="1580800"/>
            <a:ext cx="2726649" cy="194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84"/>
          <p:cNvSpPr txBox="1"/>
          <p:nvPr/>
        </p:nvSpPr>
        <p:spPr>
          <a:xfrm>
            <a:off x="6304950" y="1839975"/>
            <a:ext cx="2409000" cy="11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wadarta qadarka kaarboonka (carbon) ku jira cuntada ka dib markii la soo saaray.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83" name="Google Shape;1083;p8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88333" y="36303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4" name="Google Shape;1084;p8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393227" y="3610097"/>
            <a:ext cx="560374" cy="64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5" name="Google Shape;1085;p8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369600" y="3630323"/>
            <a:ext cx="462225" cy="872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p8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39650" y="3640260"/>
            <a:ext cx="521954" cy="585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p84"/>
          <p:cNvSpPr txBox="1"/>
          <p:nvPr>
            <p:ph type="title" idx="5"/>
          </p:nvPr>
        </p:nvSpPr>
        <p:spPr>
          <a:xfrm>
            <a:off x="324000" y="809925"/>
            <a:ext cx="66585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Yaa si sax ah u sharxaya waxa loola jeedo raadka kaarboonka (carbon footprint) soo saarista cuntada gaar ah?</a:t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1" name="Shape 1091"/>
        <p:cNvGrpSpPr/>
        <p:nvPr/>
      </p:nvGrpSpPr>
      <p:grpSpPr>
        <a:xfrm>
          <a:off x="0" y="0"/>
          <a:ext cx="0" cy="0"/>
        </a:xfrm>
      </p:grpSpPr>
      <p:pic>
        <p:nvPicPr>
          <p:cNvPr id="1092" name="Google Shape;109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00" y="1129251"/>
            <a:ext cx="7038301" cy="385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85"/>
          <p:cNvSpPr txBox="1"/>
          <p:nvPr/>
        </p:nvSpPr>
        <p:spPr>
          <a:xfrm>
            <a:off x="3581575" y="2602175"/>
            <a:ext cx="24450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Hilibku wuxuu u janjeeraa inuu yeesho raad kaarboon (carbon footprint) ka sarreeya midka miraha iyo khudaarta.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85"/>
          <p:cNvSpPr txBox="1"/>
          <p:nvPr>
            <p:ph type="title"/>
          </p:nvPr>
        </p:nvSpPr>
        <p:spPr>
          <a:xfrm>
            <a:off x="324000" y="149600"/>
            <a:ext cx="788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gaaska aqalka dhirta (greenhouse gas emissions)</a:t>
            </a:r>
            <a:endParaRPr/>
          </a:p>
        </p:txBody>
      </p:sp>
      <p:sp>
        <p:nvSpPr>
          <p:cNvPr id="1095" name="Google Shape;1095;p85"/>
          <p:cNvSpPr txBox="1"/>
          <p:nvPr/>
        </p:nvSpPr>
        <p:spPr>
          <a:xfrm>
            <a:off x="374300" y="682800"/>
            <a:ext cx="69555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Raadka kaarboonka (Carbon footprints) ee noocyada kala duwan ee cuntada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1096" name="Google Shape;1096;p85"/>
          <p:cNvSpPr txBox="1"/>
          <p:nvPr>
            <p:ph type="body" idx="1"/>
          </p:nvPr>
        </p:nvSpPr>
        <p:spPr>
          <a:xfrm>
            <a:off x="7324800" y="1276650"/>
            <a:ext cx="1495200" cy="250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Maxaad uga dareentaa raadka kaarboonka (carbon footprints) hilibka marka loo barbardhigo miraha iyo khudaarta?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rgbClr val="3C78D8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rgbClr val="6AA84F"/>
                </a:solidFill>
                <a:latin typeface="Lexend"/>
              </a:rPr>
              <a:t/>
            </a:r>
            <a:endParaRPr sz="1800">
              <a:solidFill>
                <a:srgbClr val="6AA84F"/>
              </a:solidFill>
            </a:endParaRPr>
          </a:p>
        </p:txBody>
      </p:sp>
      <p:sp>
        <p:nvSpPr>
          <p:cNvPr id="1097" name="Google Shape;1097;p85"/>
          <p:cNvSpPr/>
          <p:nvPr/>
        </p:nvSpPr>
        <p:spPr>
          <a:xfrm>
            <a:off x="2322150" y="48658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8" name="Google Shape;1098;p85"/>
          <p:cNvSpPr txBox="1"/>
          <p:nvPr/>
        </p:nvSpPr>
        <p:spPr>
          <a:xfrm>
            <a:off x="695875" y="4898750"/>
            <a:ext cx="82164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Xigasho xogta: "Waxaad rabtaa inaad yarayso raadka kaarboonka ee cuntadaada? Diirto waxa aad cunaysid, ma aha in cuntadu tahay mid maxalli ah" (Our World In Data)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02" name="Shape 1102"/>
        <p:cNvGrpSpPr/>
        <p:nvPr/>
      </p:nvGrpSpPr>
      <p:grpSpPr>
        <a:xfrm>
          <a:off x="0" y="0"/>
          <a:ext cx="0" cy="0"/>
        </a:xfrm>
      </p:grpSpPr>
      <p:pic>
        <p:nvPicPr>
          <p:cNvPr id="1103" name="Google Shape;1103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00" y="1129251"/>
            <a:ext cx="7038301" cy="385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p86"/>
          <p:cNvSpPr txBox="1"/>
          <p:nvPr>
            <p:ph type="title"/>
          </p:nvPr>
        </p:nvSpPr>
        <p:spPr>
          <a:xfrm>
            <a:off x="324000" y="149600"/>
            <a:ext cx="788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gaaska aqalka dhirta (greenhouse gas emissions)</a:t>
            </a:r>
            <a:endParaRPr/>
          </a:p>
        </p:txBody>
      </p:sp>
      <p:sp>
        <p:nvSpPr>
          <p:cNvPr id="1105" name="Google Shape;1105;p86"/>
          <p:cNvSpPr txBox="1"/>
          <p:nvPr/>
        </p:nvSpPr>
        <p:spPr>
          <a:xfrm>
            <a:off x="374300" y="682800"/>
            <a:ext cx="69555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Raadka kaarboonka (Carbon footprints) ee noocyada kala duwan ee cuntada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1106" name="Google Shape;1106;p86"/>
          <p:cNvSpPr/>
          <p:nvPr/>
        </p:nvSpPr>
        <p:spPr>
          <a:xfrm>
            <a:off x="1802800" y="45344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86"/>
          <p:cNvSpPr/>
          <p:nvPr/>
        </p:nvSpPr>
        <p:spPr>
          <a:xfrm>
            <a:off x="5555575" y="1240100"/>
            <a:ext cx="1642729" cy="1375198"/>
          </a:xfrm>
          <a:custGeom>
            <a:rect l="l" t="t" r="r" b="b"/>
            <a:pathLst>
              <a:path w="15100" h="68265" extrusionOk="0">
                <a:moveTo>
                  <a:pt x="0" y="68265"/>
                </a:moveTo>
                <a:lnTo>
                  <a:pt x="15100" y="68265"/>
                </a:lnTo>
                <a:lnTo>
                  <a:pt x="15100" y="0"/>
                </a:lnTo>
              </a:path>
            </a:pathLst>
          </a:cu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108" name="Google Shape;1108;p86"/>
          <p:cNvSpPr txBox="1"/>
          <p:nvPr/>
        </p:nvSpPr>
        <p:spPr>
          <a:xfrm>
            <a:off x="2629025" y="2495675"/>
            <a:ext cx="2696400" cy="167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waxay u badan tahay sababtoo ah bixinta (emission) methane ee lo'da inta lagu jiro wejiga beerashada (farming stage).</a:t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86"/>
          <p:cNvSpPr txBox="1"/>
          <p:nvPr/>
        </p:nvSpPr>
        <p:spPr>
          <a:xfrm>
            <a:off x="2629025" y="2154250"/>
            <a:ext cx="2899800" cy="59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Hilibka wuxuu leeyahay raadka kaarboonka (carbon footprint) ugu sarreeya.</a:t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10" name="Google Shape;1110;p86"/>
          <p:cNvGrpSpPr/>
          <p:nvPr/>
        </p:nvGrpSpPr>
        <p:grpSpPr>
          <a:xfrm>
            <a:off x="5086614" y="3731125"/>
            <a:ext cx="1282981" cy="540000"/>
            <a:chOff x="4890139" y="3379725"/>
            <a:chExt cx="1282981" cy="540000"/>
          </a:xfrm>
        </p:grpSpPr>
        <p:pic>
          <p:nvPicPr>
            <p:cNvPr id="1111" name="Google Shape;1111;p8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890139" y="3379725"/>
              <a:ext cx="804962" cy="540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12" name="Google Shape;1112;p86"/>
            <p:cNvGrpSpPr/>
            <p:nvPr/>
          </p:nvGrpSpPr>
          <p:grpSpPr>
            <a:xfrm>
              <a:off x="5745350" y="3438350"/>
              <a:ext cx="427769" cy="307800"/>
              <a:chOff x="5745350" y="3438350"/>
              <a:chExt cx="427769" cy="307800"/>
            </a:xfrm>
          </p:grpSpPr>
          <p:sp>
            <p:nvSpPr>
              <p:cNvPr id="1113" name="Google Shape;1113;p86"/>
              <p:cNvSpPr/>
              <p:nvPr/>
            </p:nvSpPr>
            <p:spPr>
              <a:xfrm>
                <a:off x="6088150" y="3465150"/>
                <a:ext cx="33000" cy="223500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1114" name="Google Shape;1114;p8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5745350" y="3438350"/>
                <a:ext cx="427769" cy="3078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115" name="Google Shape;1115;p86"/>
          <p:cNvSpPr/>
          <p:nvPr/>
        </p:nvSpPr>
        <p:spPr>
          <a:xfrm>
            <a:off x="2322150" y="48658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86"/>
          <p:cNvSpPr txBox="1"/>
          <p:nvPr/>
        </p:nvSpPr>
        <p:spPr>
          <a:xfrm>
            <a:off x="695875" y="4898750"/>
            <a:ext cx="82164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Ilaha xogta: “Waxaad rabtaa inaad yarayso raadka kaarboonka (carbon footprint) ee cuntadaada? Diirrad saar waxa aad cunto, ma aha in cuntadaadu tahay mid maxalli ah” (Our World In Data)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0" name="Shape 1120"/>
        <p:cNvGrpSpPr/>
        <p:nvPr/>
      </p:nvGrpSpPr>
      <p:grpSpPr>
        <a:xfrm>
          <a:off x="0" y="0"/>
          <a:ext cx="0" cy="0"/>
        </a:xfrm>
      </p:grpSpPr>
      <p:pic>
        <p:nvPicPr>
          <p:cNvPr id="1121" name="Google Shape;1121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00" y="1129251"/>
            <a:ext cx="7038301" cy="385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87"/>
          <p:cNvSpPr txBox="1"/>
          <p:nvPr>
            <p:ph type="title"/>
          </p:nvPr>
        </p:nvSpPr>
        <p:spPr>
          <a:xfrm>
            <a:off x="324000" y="149600"/>
            <a:ext cx="788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gaaska aqalka dhirbaaxada (greenhouse gas emissions)</a:t>
            </a:r>
            <a:endParaRPr/>
          </a:p>
        </p:txBody>
      </p:sp>
      <p:sp>
        <p:nvSpPr>
          <p:cNvPr id="1123" name="Google Shape;1123;p87"/>
          <p:cNvSpPr txBox="1"/>
          <p:nvPr/>
        </p:nvSpPr>
        <p:spPr>
          <a:xfrm>
            <a:off x="374300" y="682800"/>
            <a:ext cx="69555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Raadka kaarboonka (carbon footprint) ee noocyada kala duwan ee cuntada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1124" name="Google Shape;1124;p87"/>
          <p:cNvSpPr/>
          <p:nvPr/>
        </p:nvSpPr>
        <p:spPr>
          <a:xfrm>
            <a:off x="1802800" y="45344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87"/>
          <p:cNvSpPr txBox="1"/>
          <p:nvPr/>
        </p:nvSpPr>
        <p:spPr>
          <a:xfrm>
            <a:off x="3056000" y="2649700"/>
            <a:ext cx="5526900" cy="148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waa sababta oo ah geedahan waxaa lagu beeraa dhul markii hore loo isticmaali jiray beerashooyin kale.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Geeduhu waxay nuugaan kaarboon laba ogsaydh (carbon dioxide) markay koraan.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87"/>
          <p:cNvSpPr txBox="1"/>
          <p:nvPr/>
        </p:nvSpPr>
        <p:spPr>
          <a:xfrm>
            <a:off x="3056000" y="1979200"/>
            <a:ext cx="5574000" cy="9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Qaar ka mid ah dalagyada ku baxa geedaha waxay leeyihiin raad kaarboon (carbon footprint) hoose sababtoo ah waxay leeyihiin qiime (value) taban oo ku saabsan isticmaalka dhulka.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87"/>
          <p:cNvSpPr/>
          <p:nvPr/>
        </p:nvSpPr>
        <p:spPr>
          <a:xfrm>
            <a:off x="1268450" y="2057150"/>
            <a:ext cx="1741968" cy="2667899"/>
          </a:xfrm>
          <a:custGeom>
            <a:rect l="l" t="t" r="r" b="b"/>
            <a:pathLst>
              <a:path w="31651" h="87044" extrusionOk="0">
                <a:moveTo>
                  <a:pt x="31652" y="0"/>
                </a:moveTo>
                <a:lnTo>
                  <a:pt x="16998" y="0"/>
                </a:lnTo>
                <a:lnTo>
                  <a:pt x="16998" y="87044"/>
                </a:lnTo>
                <a:lnTo>
                  <a:pt x="0" y="87044"/>
                </a:lnTo>
              </a:path>
            </a:pathLst>
          </a:cu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128" name="Google Shape;1128;p87"/>
          <p:cNvSpPr/>
          <p:nvPr/>
        </p:nvSpPr>
        <p:spPr>
          <a:xfrm>
            <a:off x="2322150" y="48658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9" name="Google Shape;1129;p87"/>
          <p:cNvSpPr txBox="1"/>
          <p:nvPr/>
        </p:nvSpPr>
        <p:spPr>
          <a:xfrm>
            <a:off x="695875" y="4898750"/>
            <a:ext cx="82164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Ilaha xogta: “Waxaad rabtaa inaad yarayso raadka kaarboonka (carbon footprint) ee cuntadaada? Diirrad saar waxa aad cunto, ma aha in cuntadaadu tahay mid maxalli ah” (Our World In Data)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3" name="Shape 1133"/>
        <p:cNvGrpSpPr/>
        <p:nvPr/>
      </p:nvGrpSpPr>
      <p:grpSpPr>
        <a:xfrm>
          <a:off x="0" y="0"/>
          <a:ext cx="0" cy="0"/>
        </a:xfrm>
      </p:grpSpPr>
      <p:pic>
        <p:nvPicPr>
          <p:cNvPr id="1134" name="Google Shape;113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00" y="1129251"/>
            <a:ext cx="7038301" cy="385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Google Shape;1135;p88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gaaska aqalka dhirbaaxada (greenhouse gas emissions)</a:t>
            </a:r>
            <a:endParaRPr/>
          </a:p>
        </p:txBody>
      </p:sp>
      <p:sp>
        <p:nvSpPr>
          <p:cNvPr id="1136" name="Google Shape;1136;p88"/>
          <p:cNvSpPr txBox="1"/>
          <p:nvPr/>
        </p:nvSpPr>
        <p:spPr>
          <a:xfrm>
            <a:off x="374300" y="682800"/>
            <a:ext cx="69555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Raadka kaarboonka (carbon footprint) ee noocyada kala duwan ee cuntada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1137" name="Google Shape;1137;p88"/>
          <p:cNvSpPr/>
          <p:nvPr/>
        </p:nvSpPr>
        <p:spPr>
          <a:xfrm>
            <a:off x="1957700" y="4876075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88"/>
          <p:cNvSpPr txBox="1"/>
          <p:nvPr>
            <p:ph type="body" idx="1"/>
          </p:nvPr>
        </p:nvSpPr>
        <p:spPr>
          <a:xfrm>
            <a:off x="5512050" y="1477350"/>
            <a:ext cx="1620300" cy="2188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sheyga aan hilibka ahayn ee leh bixinta (emission) ugu sarreysa ee isbeddelka isticmaalka dhulka?</a:t>
            </a:r>
            <a:endParaRPr sz="1800"/>
          </a:p>
        </p:txBody>
      </p:sp>
      <p:sp>
        <p:nvSpPr>
          <p:cNvPr id="1139" name="Google Shape;1139;p88"/>
          <p:cNvSpPr txBox="1"/>
          <p:nvPr>
            <p:ph type="body" idx="1"/>
          </p:nvPr>
        </p:nvSpPr>
        <p:spPr>
          <a:xfrm>
            <a:off x="7644600" y="3731525"/>
            <a:ext cx="1175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shukulaato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0" name="Google Shape;1140;p88"/>
          <p:cNvSpPr/>
          <p:nvPr/>
        </p:nvSpPr>
        <p:spPr>
          <a:xfrm>
            <a:off x="3257525" y="1620000"/>
            <a:ext cx="4364514" cy="2286904"/>
          </a:xfrm>
          <a:custGeom>
            <a:rect l="l" t="t" r="r" b="b"/>
            <a:pathLst>
              <a:path w="197534" h="91733" extrusionOk="0">
                <a:moveTo>
                  <a:pt x="197534" y="91733"/>
                </a:moveTo>
                <a:lnTo>
                  <a:pt x="0" y="91733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oval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141" name="Google Shape;1141;p88"/>
          <p:cNvSpPr/>
          <p:nvPr/>
        </p:nvSpPr>
        <p:spPr>
          <a:xfrm>
            <a:off x="2322150" y="48658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88"/>
          <p:cNvSpPr txBox="1"/>
          <p:nvPr/>
        </p:nvSpPr>
        <p:spPr>
          <a:xfrm>
            <a:off x="695875" y="4898750"/>
            <a:ext cx="82164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Ilaha xogta: “Waxaad rabtaa inaad yarayso raadka kaarboonka (carbon footprint) ee cuntadaada? Diirrad saar waxa aad cunto, ma aha in cuntadaadu tahay mid maxalli ah” (Our World In Data)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6" name="Shape 1146"/>
        <p:cNvGrpSpPr/>
        <p:nvPr/>
      </p:nvGrpSpPr>
      <p:grpSpPr>
        <a:xfrm>
          <a:off x="0" y="0"/>
          <a:ext cx="0" cy="0"/>
        </a:xfrm>
      </p:grpSpPr>
      <p:pic>
        <p:nvPicPr>
          <p:cNvPr id="1147" name="Google Shape;114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00" y="1129251"/>
            <a:ext cx="7038301" cy="385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48" name="Google Shape;1148;p89"/>
          <p:cNvSpPr txBox="1"/>
          <p:nvPr/>
        </p:nvSpPr>
        <p:spPr>
          <a:xfrm>
            <a:off x="374300" y="682800"/>
            <a:ext cx="69555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Raadka kaarboonka (carbon footprint) ee noocyada kala duwan ee cuntada</a:t>
            </a:r>
            <a:endParaRPr sz="1800"/>
          </a:p>
        </p:txBody>
      </p:sp>
      <p:sp>
        <p:nvSpPr>
          <p:cNvPr id="1149" name="Google Shape;1149;p89"/>
          <p:cNvSpPr/>
          <p:nvPr/>
        </p:nvSpPr>
        <p:spPr>
          <a:xfrm>
            <a:off x="1802800" y="45344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0" name="Google Shape;1150;p89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gaaska aqalka dhirbaaxada (greenhouse gas emissions)</a:t>
            </a:r>
            <a:endParaRPr/>
          </a:p>
        </p:txBody>
      </p:sp>
      <p:pic>
        <p:nvPicPr>
          <p:cNvPr id="1151" name="Google Shape;1151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854009" y="1442659"/>
            <a:ext cx="966001" cy="100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2" name="Google Shape;1152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485300" y="2271661"/>
            <a:ext cx="551425" cy="59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3" name="Google Shape;1153;p89"/>
          <p:cNvSpPr txBox="1"/>
          <p:nvPr/>
        </p:nvSpPr>
        <p:spPr>
          <a:xfrm>
            <a:off x="2617750" y="2321688"/>
            <a:ext cx="4545600" cy="199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wadarta raadka kaarboonka (carbon footprint) ee kiilogaraam kasta oo kafe ah oo lagu daro caano lo'eed?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Sharax sababta u beddelashada kafee lagu daro caano soy (soy milk) ay u yaraynayso bixinta (emission).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4" name="Google Shape;1154;p89"/>
          <p:cNvSpPr txBox="1"/>
          <p:nvPr/>
        </p:nvSpPr>
        <p:spPr>
          <a:xfrm>
            <a:off x="2617750" y="1980263"/>
            <a:ext cx="4303800" cy="59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Aabaha Isra wuxuu cabbaa kafee lagu daro caano lo'eed.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5" name="Google Shape;1155;p89"/>
          <p:cNvSpPr/>
          <p:nvPr/>
        </p:nvSpPr>
        <p:spPr>
          <a:xfrm>
            <a:off x="2322150" y="48658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6" name="Google Shape;1156;p89"/>
          <p:cNvSpPr txBox="1"/>
          <p:nvPr/>
        </p:nvSpPr>
        <p:spPr>
          <a:xfrm>
            <a:off x="695875" y="4898750"/>
            <a:ext cx="82164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Ilaha xogta: “Waxaad rabtaa inaad yarayso raadka kaarboonka (carbon footprint) ee cuntadaada? Diirrad saar waxa aad cunto, ma aha in cuntadaadu tahay mid maxalli ah” (Our World In Data)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0" name="Shape 1160"/>
        <p:cNvGrpSpPr/>
        <p:nvPr/>
      </p:nvGrpSpPr>
      <p:grpSpPr>
        <a:xfrm>
          <a:off x="0" y="0"/>
          <a:ext cx="0" cy="0"/>
        </a:xfrm>
      </p:grpSpPr>
      <p:pic>
        <p:nvPicPr>
          <p:cNvPr id="1161" name="Google Shape;1161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00" y="1129251"/>
            <a:ext cx="7038301" cy="385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90"/>
          <p:cNvSpPr txBox="1"/>
          <p:nvPr/>
        </p:nvSpPr>
        <p:spPr>
          <a:xfrm>
            <a:off x="374300" y="685450"/>
            <a:ext cx="69555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Raadka kaarboonka (carbon footprint) ee noocyada kala duwan ee cuntada</a:t>
            </a:r>
            <a:endParaRPr sz="1800"/>
          </a:p>
        </p:txBody>
      </p:sp>
      <p:sp>
        <p:nvSpPr>
          <p:cNvPr id="1163" name="Google Shape;1163;p90"/>
          <p:cNvSpPr/>
          <p:nvPr/>
        </p:nvSpPr>
        <p:spPr>
          <a:xfrm>
            <a:off x="1802800" y="45344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90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Cuntada iyo bixinta gaaska aqalka dhirbaaxada (greenhouse gas emissions)</a:t>
            </a:r>
            <a:endParaRPr/>
          </a:p>
        </p:txBody>
      </p:sp>
      <p:sp>
        <p:nvSpPr>
          <p:cNvPr id="1165" name="Google Shape;1165;p90"/>
          <p:cNvSpPr txBox="1"/>
          <p:nvPr/>
        </p:nvSpPr>
        <p:spPr>
          <a:xfrm>
            <a:off x="3136075" y="3114225"/>
            <a:ext cx="4863900" cy="1447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Caano lo'eed waxay leeyihiin bixin (emission) ah 3 kg oo kaarboon laba ogsaydh u dhigma, laakiin caano soy (soy milk) waa ka yar saddex meelood meel (0.9).</a:t>
            </a:r>
            <a:endParaRPr sz="19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6" name="Google Shape;1166;p90"/>
          <p:cNvSpPr txBox="1"/>
          <p:nvPr/>
        </p:nvSpPr>
        <p:spPr>
          <a:xfrm>
            <a:off x="3136075" y="2469452"/>
            <a:ext cx="4800600" cy="104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rabicPeriod" startAt="2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Sharax sababta u beddelashada kafeega caano soy ah ay u yaraynayso bixin (emission).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90"/>
          <p:cNvSpPr txBox="1"/>
          <p:nvPr/>
        </p:nvSpPr>
        <p:spPr>
          <a:xfrm>
            <a:off x="3136075" y="1993202"/>
            <a:ext cx="4800600" cy="77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17 + 3 = 20 kg carbon dioxide equivalents</a:t>
            </a:r>
            <a:endParaRPr sz="19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8" name="Google Shape;1168;p90"/>
          <p:cNvSpPr txBox="1"/>
          <p:nvPr/>
        </p:nvSpPr>
        <p:spPr>
          <a:xfrm>
            <a:off x="3136075" y="1776325"/>
            <a:ext cx="4863900" cy="59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AutoNum type="arabicPeriod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wadarta carbon footprint-ka kiilogaraam kafeega oo leh caano lo' ah?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69" name="Google Shape;1169;p90"/>
          <p:cNvGrpSpPr/>
          <p:nvPr/>
        </p:nvGrpSpPr>
        <p:grpSpPr>
          <a:xfrm>
            <a:off x="1302925" y="1701596"/>
            <a:ext cx="1670323" cy="1512842"/>
            <a:chOff x="1172400" y="1282221"/>
            <a:chExt cx="1670323" cy="1512842"/>
          </a:xfrm>
        </p:grpSpPr>
        <p:sp>
          <p:nvSpPr>
            <p:cNvPr id="1170" name="Google Shape;1170;p90"/>
            <p:cNvSpPr/>
            <p:nvPr/>
          </p:nvSpPr>
          <p:spPr>
            <a:xfrm>
              <a:off x="2645023" y="1282221"/>
              <a:ext cx="197700" cy="197700"/>
            </a:xfrm>
            <a:prstGeom prst="ellipse">
              <a:avLst/>
            </a:pr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1" name="Google Shape;1171;p90"/>
            <p:cNvSpPr/>
            <p:nvPr/>
          </p:nvSpPr>
          <p:spPr>
            <a:xfrm>
              <a:off x="1172400" y="2597363"/>
              <a:ext cx="197700" cy="197700"/>
            </a:xfrm>
            <a:prstGeom prst="ellipse">
              <a:avLst/>
            </a:prstGeom>
            <a:noFill/>
            <a:ln w="2857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72" name="Google Shape;1172;p90"/>
          <p:cNvSpPr/>
          <p:nvPr/>
        </p:nvSpPr>
        <p:spPr>
          <a:xfrm>
            <a:off x="1126546" y="3739133"/>
            <a:ext cx="197700" cy="197700"/>
          </a:xfrm>
          <a:prstGeom prst="ellipse">
            <a:avLst/>
          </a:prstGeom>
          <a:noFill/>
          <a:ln w="2857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3" name="Google Shape;1173;p90"/>
          <p:cNvSpPr/>
          <p:nvPr/>
        </p:nvSpPr>
        <p:spPr>
          <a:xfrm>
            <a:off x="2322150" y="4865800"/>
            <a:ext cx="3852000" cy="191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4" name="Google Shape;1174;p90"/>
          <p:cNvSpPr txBox="1"/>
          <p:nvPr/>
        </p:nvSpPr>
        <p:spPr>
          <a:xfrm>
            <a:off x="695875" y="4898750"/>
            <a:ext cx="82164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Ilaha xogta: "Waxaad rabtaa inaad yarayso raadka kaarboonka ee cuntadaada? Diirto waxa aad cunaysid, ma aha in cuntadu tahay mid maxalli ah" (Our World In Data)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78" name="Shape 1178"/>
        <p:cNvGrpSpPr/>
        <p:nvPr/>
      </p:nvGrpSpPr>
      <p:grpSpPr>
        <a:xfrm>
          <a:off x="0" y="0"/>
          <a:ext cx="0" cy="0"/>
        </a:xfrm>
      </p:grpSpPr>
      <p:sp>
        <p:nvSpPr>
          <p:cNvPr id="1179" name="Google Shape;1179;p91"/>
          <p:cNvSpPr txBox="1"/>
          <p:nvPr>
            <p:ph type="title"/>
          </p:nvPr>
        </p:nvSpPr>
        <p:spPr>
          <a:xfrm>
            <a:off x="1225225" y="2133562"/>
            <a:ext cx="6852300" cy="27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Cuntada iyo bixinta gaasaska aqalka dhirta (greenhouse gas emissions)</a:t>
            </a:r>
            <a:endParaRPr/>
          </a:p>
        </p:txBody>
      </p:sp>
      <p:sp>
        <p:nvSpPr>
          <p:cNvPr id="1180" name="Google Shape;1180;p91"/>
          <p:cNvSpPr txBox="1"/>
          <p:nvPr>
            <p:ph type="title" idx="2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Cunista si waara (sustainable)</a:t>
            </a:r>
            <a:endParaRPr/>
          </a:p>
        </p:txBody>
      </p:sp>
      <p:sp>
        <p:nvSpPr>
          <p:cNvPr id="1181" name="Google Shape;1181;p91"/>
          <p:cNvSpPr txBox="1"/>
          <p:nvPr>
            <p:ph type="title" idx="3"/>
          </p:nvPr>
        </p:nvSpPr>
        <p:spPr>
          <a:xfrm>
            <a:off x="1225225" y="3069850"/>
            <a:ext cx="6852300" cy="277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Cunista si waara (sustainable)</a:t>
            </a:r>
            <a:endParaRPr/>
          </a:p>
        </p:txBody>
      </p:sp>
      <p:pic>
        <p:nvPicPr>
          <p:cNvPr id="1182" name="Google Shape;118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19" y="2994634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86" name="Shape 1186"/>
        <p:cNvGrpSpPr/>
        <p:nvPr/>
      </p:nvGrpSpPr>
      <p:grpSpPr>
        <a:xfrm>
          <a:off x="0" y="0"/>
          <a:ext cx="0" cy="0"/>
        </a:xfrm>
      </p:grpSpPr>
      <p:sp>
        <p:nvSpPr>
          <p:cNvPr id="1187" name="Google Shape;1187;p92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Cunista si waara (sustainable)</a:t>
            </a:r>
            <a:endParaRPr/>
          </a:p>
        </p:txBody>
      </p:sp>
      <p:sp>
        <p:nvSpPr>
          <p:cNvPr id="1188" name="Google Shape;1188;p92"/>
          <p:cNvSpPr txBox="1"/>
          <p:nvPr>
            <p:ph type="body" idx="1"/>
          </p:nvPr>
        </p:nvSpPr>
        <p:spPr>
          <a:xfrm>
            <a:off x="324000" y="810000"/>
            <a:ext cx="4761600" cy="101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Sida aan hadda ogaanay, beddelka waxa aan cunno waxay kaa caawin kartaa yaraynta bixinta (emission) gaasaska aqalka dhirta.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grpSp>
        <p:nvGrpSpPr>
          <p:cNvPr id="1189" name="Google Shape;1189;p92"/>
          <p:cNvGrpSpPr/>
          <p:nvPr/>
        </p:nvGrpSpPr>
        <p:grpSpPr>
          <a:xfrm>
            <a:off x="5228863" y="1179613"/>
            <a:ext cx="1452125" cy="1946074"/>
            <a:chOff x="958738" y="2266963"/>
            <a:chExt cx="1452125" cy="1946074"/>
          </a:xfrm>
        </p:grpSpPr>
        <p:pic>
          <p:nvPicPr>
            <p:cNvPr id="1190" name="Google Shape;1190;p92"/>
            <p:cNvPicPr preferRelativeResize="0"/>
            <p:nvPr/>
          </p:nvPicPr>
          <p:blipFill>
            <a:blip r:embed="rId3">
              <a:alphaModFix/>
            </a:blip>
            <a:srcRect l="49353" t="23523" r="670" b="9498"/>
            <a:stretch>
              <a:fillRect/>
            </a:stretch>
          </p:blipFill>
          <p:spPr>
            <a:xfrm>
              <a:off x="958738" y="2266963"/>
              <a:ext cx="1452125" cy="19460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1" name="Google Shape;1191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185500" y="3694725"/>
              <a:ext cx="458837" cy="307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92" name="Google Shape;1192;p92"/>
          <p:cNvGrpSpPr/>
          <p:nvPr/>
        </p:nvGrpSpPr>
        <p:grpSpPr>
          <a:xfrm>
            <a:off x="7129175" y="1179613"/>
            <a:ext cx="1452125" cy="1946074"/>
            <a:chOff x="2709575" y="2170213"/>
            <a:chExt cx="1452125" cy="1946074"/>
          </a:xfrm>
        </p:grpSpPr>
        <p:pic>
          <p:nvPicPr>
            <p:cNvPr id="1193" name="Google Shape;1193;p92"/>
            <p:cNvPicPr preferRelativeResize="0"/>
            <p:nvPr/>
          </p:nvPicPr>
          <p:blipFill>
            <a:blip r:embed="rId3">
              <a:alphaModFix/>
            </a:blip>
            <a:srcRect t="23523" r="50022" b="9498"/>
            <a:stretch>
              <a:fillRect/>
            </a:stretch>
          </p:blipFill>
          <p:spPr>
            <a:xfrm>
              <a:off x="2709575" y="2170213"/>
              <a:ext cx="1452125" cy="1946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4" name="Google Shape;1194;p92"/>
            <p:cNvSpPr/>
            <p:nvPr/>
          </p:nvSpPr>
          <p:spPr>
            <a:xfrm>
              <a:off x="2930775" y="3480300"/>
              <a:ext cx="542100" cy="454200"/>
            </a:xfrm>
            <a:prstGeom prst="rect">
              <a:avLst/>
            </a:prstGeom>
            <a:solidFill>
              <a:srgbClr val="FFC4C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195" name="Google Shape;1195;p9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941744" y="3626100"/>
              <a:ext cx="542099" cy="2744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6" name="Google Shape;1196;p92"/>
            <p:cNvSpPr/>
            <p:nvPr/>
          </p:nvSpPr>
          <p:spPr>
            <a:xfrm>
              <a:off x="2996725" y="2827375"/>
              <a:ext cx="432300" cy="219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7" name="Google Shape;1197;p92"/>
            <p:cNvSpPr txBox="1"/>
            <p:nvPr/>
          </p:nvSpPr>
          <p:spPr>
            <a:xfrm>
              <a:off x="2952349" y="2833351"/>
              <a:ext cx="505500" cy="20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 b="1">
                  <a:solidFill>
                    <a:srgbClr val="DAB951"/>
                  </a:solidFill>
                  <a:latin typeface="Kalam"/>
                  <a:ea typeface="Kalam"/>
                  <a:cs typeface="Kalam"/>
                  <a:sym typeface="Kalam"/>
                </a:rPr>
                <a:t>SOY</a:t>
              </a:r>
              <a:endParaRPr sz="1300" b="1">
                <a:solidFill>
                  <a:srgbClr val="DAB95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1198" name="Google Shape;1198;p92"/>
          <p:cNvSpPr txBox="1"/>
          <p:nvPr/>
        </p:nvSpPr>
        <p:spPr>
          <a:xfrm>
            <a:off x="5260050" y="3125675"/>
            <a:ext cx="16848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kg carbon dioxide equivalents kiilogaraamkii caanaha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92"/>
          <p:cNvSpPr txBox="1"/>
          <p:nvPr/>
        </p:nvSpPr>
        <p:spPr>
          <a:xfrm>
            <a:off x="7204615" y="3125675"/>
            <a:ext cx="16848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0.9 kg carbon dioxide equivalents kiilogaraamkii caanaha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92"/>
          <p:cNvSpPr txBox="1"/>
          <p:nvPr>
            <p:ph type="body" idx="1"/>
          </p:nvPr>
        </p:nvSpPr>
        <p:spPr>
          <a:xfrm>
            <a:off x="324000" y="2168100"/>
            <a:ext cx="47616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Tani waxay naga caawin kartaa in aan u cunno si waara (sustainable).</a:t>
            </a:r>
            <a:endParaRPr sz="2000"/>
          </a:p>
        </p:txBody>
      </p:sp>
      <p:sp>
        <p:nvSpPr>
          <p:cNvPr id="1201" name="Google Shape;1201;p92"/>
          <p:cNvSpPr txBox="1"/>
          <p:nvPr>
            <p:ph type="body" idx="1"/>
          </p:nvPr>
        </p:nvSpPr>
        <p:spPr>
          <a:xfrm>
            <a:off x="324000" y="3172200"/>
            <a:ext cx="4761600" cy="136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Hawl waara (sustainable) waa hawl lagu fulin karo muddo dheer, iyada oo aan waxyeello yar ama aan waxyeello lahayn ku yeelan deegaanka.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5" name="Shape 1205"/>
        <p:cNvGrpSpPr/>
        <p:nvPr/>
      </p:nvGrpSpPr>
      <p:grpSpPr>
        <a:xfrm>
          <a:off x="0" y="0"/>
          <a:ext cx="0" cy="0"/>
        </a:xfrm>
      </p:grpSpPr>
      <p:sp>
        <p:nvSpPr>
          <p:cNvPr id="1206" name="Google Shape;1206;p93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Cunista si waara (sustainable)</a:t>
            </a:r>
            <a:endParaRPr/>
          </a:p>
        </p:txBody>
      </p:sp>
      <p:pic>
        <p:nvPicPr>
          <p:cNvPr id="1207" name="Google Shape;1207;p93"/>
          <p:cNvPicPr preferRelativeResize="0"/>
          <p:nvPr/>
        </p:nvPicPr>
        <p:blipFill>
          <a:blip r:embed="rId3">
            <a:alphaModFix/>
          </a:blip>
          <a:srcRect r="2582"/>
          <a:stretch>
            <a:fillRect/>
          </a:stretch>
        </p:blipFill>
        <p:spPr>
          <a:xfrm>
            <a:off x="5787475" y="1215725"/>
            <a:ext cx="2962800" cy="30249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208" name="Google Shape;1208;p93"/>
          <p:cNvSpPr txBox="1"/>
          <p:nvPr/>
        </p:nvSpPr>
        <p:spPr>
          <a:xfrm>
            <a:off x="6560850" y="4195600"/>
            <a:ext cx="1684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Dhulka (planet Earth)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93"/>
          <p:cNvSpPr txBox="1"/>
          <p:nvPr/>
        </p:nvSpPr>
        <p:spPr>
          <a:xfrm>
            <a:off x="324000" y="810000"/>
            <a:ext cx="431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Ku noolaanshaha iyo taageeridda baahiyahayaga siyaabo waara (sustainable) waa hadaf muddada dheer ah ee aadanaha.</a:t>
            </a:r>
            <a:r>
              <a:rPr lang="en-GB" sz="1100" b="1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0" name="Google Shape;1210;p93"/>
          <p:cNvSpPr txBox="1"/>
          <p:nvPr/>
        </p:nvSpPr>
        <p:spPr>
          <a:xfrm>
            <a:off x="324000" y="4391400"/>
            <a:ext cx="5552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Isbeddel kasta oo aan sameyno wuxuu naga caawin karaa in aan gaarno tan.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93"/>
          <p:cNvSpPr txBox="1"/>
          <p:nvPr/>
        </p:nvSpPr>
        <p:spPr>
          <a:xfrm>
            <a:off x="324000" y="1994550"/>
            <a:ext cx="5156700" cy="21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Ku noolaanshaha iyo cunista si waara (sustainable) waxay:</a:t>
            </a:r>
            <a:r>
              <a:rPr lang="en-GB" sz="1100" b="1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Clr>
                <a:srgbClr val="222222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naga caawin doonaa xaddididda isbeddelka cimilada (climate change)</a:t>
            </a:r>
            <a:r>
              <a:rPr lang="en-GB" sz="1100" b="1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Clr>
                <a:srgbClr val="222222"/>
              </a:buClr>
              <a:buSzPts val="1800"/>
              <a:buFont typeface="Lexend"/>
              <a:buChar char="●"/>
            </a:pPr>
            <a:r>
              <a:rPr lang="en-GB" sz="11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rPr>
              <a:t>naga caawin doonaa in aan buuxinno baahiyahayaga iyada oo aan dhaawicin dhulka oo aan wax u dhimayno awoodda jiilalka mustaqbalka si ay u buuxiyaan baahiyahooda.</a:t>
            </a:r>
            <a:endParaRPr sz="1800">
              <a:solidFill>
                <a:srgbClr val="22222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15" name="Shape 1215"/>
        <p:cNvGrpSpPr/>
        <p:nvPr/>
      </p:nvGrpSpPr>
      <p:grpSpPr>
        <a:xfrm>
          <a:off x="0" y="0"/>
          <a:ext cx="0" cy="0"/>
        </a:xfrm>
      </p:grpSpPr>
      <p:sp>
        <p:nvSpPr>
          <p:cNvPr id="1216" name="Google Shape;1216;p94"/>
          <p:cNvSpPr txBox="1"/>
          <p:nvPr>
            <p:ph type="subTitle" idx="1"/>
          </p:nvPr>
        </p:nvSpPr>
        <p:spPr>
          <a:xfrm>
            <a:off x="1034425" y="1685375"/>
            <a:ext cx="7091100" cy="7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Hawl lagu fulin karo muddo dheer.</a:t>
            </a:r>
            <a:endParaRPr sz="2000"/>
          </a:p>
        </p:txBody>
      </p:sp>
      <p:sp>
        <p:nvSpPr>
          <p:cNvPr id="1217" name="Google Shape;1217;p94"/>
          <p:cNvSpPr txBox="1"/>
          <p:nvPr>
            <p:ph type="subTitle" idx="2"/>
          </p:nvPr>
        </p:nvSpPr>
        <p:spPr>
          <a:xfrm>
            <a:off x="1034425" y="2794250"/>
            <a:ext cx="70911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Hawl sababaysa bixin (emission) gaasaska aqalka dhirbooska.</a:t>
            </a:r>
            <a:endParaRPr sz="2000"/>
          </a:p>
        </p:txBody>
      </p:sp>
      <p:sp>
        <p:nvSpPr>
          <p:cNvPr id="1218" name="Google Shape;1218;p94"/>
          <p:cNvSpPr txBox="1"/>
          <p:nvPr>
            <p:ph type="subTitle" idx="3"/>
          </p:nvPr>
        </p:nvSpPr>
        <p:spPr>
          <a:xfrm>
            <a:off x="1034425" y="3614575"/>
            <a:ext cx="6798000" cy="7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Hawl lagu samayn karo muddo dheer, iyadoo wax yar ama waxba aan loo yeelayn deegaanka.</a:t>
            </a:r>
            <a:endParaRPr sz="2000"/>
          </a:p>
        </p:txBody>
      </p:sp>
      <p:sp>
        <p:nvSpPr>
          <p:cNvPr id="1219" name="Google Shape;1219;p94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Cunista si waara</a:t>
            </a:r>
            <a:endParaRPr/>
          </a:p>
        </p:txBody>
      </p:sp>
      <p:sp>
        <p:nvSpPr>
          <p:cNvPr id="1220" name="Google Shape;1220;p94"/>
          <p:cNvSpPr txBox="1"/>
          <p:nvPr>
            <p:ph type="title" idx="4"/>
          </p:nvPr>
        </p:nvSpPr>
        <p:spPr>
          <a:xfrm>
            <a:off x="324000" y="809913"/>
            <a:ext cx="81792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Waa maxay hawl waara?</a:t>
            </a:r>
            <a:endParaRPr/>
          </a:p>
        </p:txBody>
      </p:sp>
      <p:pic>
        <p:nvPicPr>
          <p:cNvPr id="1221" name="Google Shape;122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8383" y="37590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5" name="Shape 1225"/>
        <p:cNvGrpSpPr/>
        <p:nvPr/>
      </p:nvGrpSpPr>
      <p:grpSpPr>
        <a:xfrm>
          <a:off x="0" y="0"/>
          <a:ext cx="0" cy="0"/>
        </a:xfrm>
      </p:grpSpPr>
      <p:sp>
        <p:nvSpPr>
          <p:cNvPr id="1226" name="Google Shape;1226;p9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Cunista si waara</a:t>
            </a:r>
            <a:endParaRPr/>
          </a:p>
        </p:txBody>
      </p:sp>
      <p:sp>
        <p:nvSpPr>
          <p:cNvPr id="1227" name="Google Shape;1227;p95"/>
          <p:cNvSpPr txBox="1"/>
          <p:nvPr/>
        </p:nvSpPr>
        <p:spPr>
          <a:xfrm>
            <a:off x="248975" y="2492775"/>
            <a:ext cx="75735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Maxaad ka dareensan tahay bixinta (emission) gaadiidka cuntada?</a:t>
            </a: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95"/>
          <p:cNvSpPr txBox="1"/>
          <p:nvPr/>
        </p:nvSpPr>
        <p:spPr>
          <a:xfrm>
            <a:off x="248975" y="3634925"/>
            <a:ext cx="7435800" cy="59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Sidaa darteed, cunista cuntada gudaha laga soo saaro waxay kaa caawin doontaa inay yareyso bixinta (emission) gaadiidka, laakiin…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9" name="Google Shape;1229;p95"/>
          <p:cNvSpPr txBox="1"/>
          <p:nvPr/>
        </p:nvSpPr>
        <p:spPr>
          <a:xfrm>
            <a:off x="239400" y="3119775"/>
            <a:ext cx="81612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qayb yar oo ka mid ah wadarta bixinta (emission) inta badan cuntada.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95"/>
          <p:cNvSpPr txBox="1"/>
          <p:nvPr>
            <p:ph type="body" idx="1"/>
          </p:nvPr>
        </p:nvSpPr>
        <p:spPr>
          <a:xfrm>
            <a:off x="248975" y="809991"/>
            <a:ext cx="8496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Bixinta (emission) gaasaska aqalka dhirbooska ee soo saarista 1 kg oo yaanyo ah waa: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grpSp>
        <p:nvGrpSpPr>
          <p:cNvPr id="1231" name="Google Shape;1231;p95"/>
          <p:cNvGrpSpPr/>
          <p:nvPr/>
        </p:nvGrpSpPr>
        <p:grpSpPr>
          <a:xfrm>
            <a:off x="248950" y="1362325"/>
            <a:ext cx="8571050" cy="931200"/>
            <a:chOff x="308250" y="1709094"/>
            <a:chExt cx="8571050" cy="931200"/>
          </a:xfrm>
        </p:grpSpPr>
        <p:sp>
          <p:nvSpPr>
            <p:cNvPr id="1232" name="Google Shape;1232;p95"/>
            <p:cNvSpPr txBox="1"/>
            <p:nvPr/>
          </p:nvSpPr>
          <p:spPr>
            <a:xfrm>
              <a:off x="308250" y="2089475"/>
              <a:ext cx="2220300" cy="138600"/>
            </a:xfrm>
            <a:prstGeom prst="rect">
              <a:avLst/>
            </a:prstGeom>
            <a:solidFill>
              <a:srgbClr val="1FA345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3" name="Google Shape;1233;p95"/>
            <p:cNvSpPr txBox="1"/>
            <p:nvPr/>
          </p:nvSpPr>
          <p:spPr>
            <a:xfrm>
              <a:off x="2528660" y="2089475"/>
              <a:ext cx="4191600" cy="138600"/>
            </a:xfrm>
            <a:prstGeom prst="rect">
              <a:avLst/>
            </a:prstGeom>
            <a:solidFill>
              <a:srgbClr val="A3745D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4" name="Google Shape;1234;p95"/>
            <p:cNvSpPr txBox="1"/>
            <p:nvPr/>
          </p:nvSpPr>
          <p:spPr>
            <a:xfrm>
              <a:off x="6720112" y="2089475"/>
              <a:ext cx="73200" cy="138600"/>
            </a:xfrm>
            <a:prstGeom prst="rect">
              <a:avLst/>
            </a:prstGeom>
            <a:solidFill>
              <a:srgbClr val="407AAC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5" name="Google Shape;1235;p95"/>
            <p:cNvSpPr txBox="1"/>
            <p:nvPr/>
          </p:nvSpPr>
          <p:spPr>
            <a:xfrm>
              <a:off x="6793342" y="2089475"/>
              <a:ext cx="1053900" cy="138600"/>
            </a:xfrm>
            <a:prstGeom prst="rect">
              <a:avLst/>
            </a:prstGeom>
            <a:solidFill>
              <a:srgbClr val="EF4B55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6" name="Google Shape;1236;p95"/>
            <p:cNvSpPr txBox="1"/>
            <p:nvPr/>
          </p:nvSpPr>
          <p:spPr>
            <a:xfrm>
              <a:off x="7847308" y="2089475"/>
              <a:ext cx="113400" cy="138600"/>
            </a:xfrm>
            <a:prstGeom prst="rect">
              <a:avLst/>
            </a:prstGeom>
            <a:solidFill>
              <a:srgbClr val="F3CA16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7" name="Google Shape;1237;p95"/>
            <p:cNvSpPr txBox="1"/>
            <p:nvPr/>
          </p:nvSpPr>
          <p:spPr>
            <a:xfrm>
              <a:off x="7960707" y="2089475"/>
              <a:ext cx="843600" cy="138600"/>
            </a:xfrm>
            <a:prstGeom prst="rect">
              <a:avLst/>
            </a:prstGeom>
            <a:solidFill>
              <a:srgbClr val="BDB0AC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900">
                <a:solidFill>
                  <a:srgbClr val="222222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8" name="Google Shape;1238;p95"/>
            <p:cNvSpPr txBox="1"/>
            <p:nvPr/>
          </p:nvSpPr>
          <p:spPr>
            <a:xfrm>
              <a:off x="339724" y="2471094"/>
              <a:ext cx="1748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Isbeddelka isticmaalka dhulka: 0.37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39" name="Google Shape;1239;p95"/>
            <p:cNvSpPr txBox="1"/>
            <p:nvPr/>
          </p:nvSpPr>
          <p:spPr>
            <a:xfrm>
              <a:off x="4016097" y="1709094"/>
              <a:ext cx="12351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Beerashada: 0.71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0" name="Google Shape;1240;p95"/>
            <p:cNvSpPr txBox="1"/>
            <p:nvPr/>
          </p:nvSpPr>
          <p:spPr>
            <a:xfrm>
              <a:off x="5524895" y="2471094"/>
              <a:ext cx="15510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Habaynta: 0.01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1" name="Google Shape;1241;p95"/>
            <p:cNvSpPr txBox="1"/>
            <p:nvPr/>
          </p:nvSpPr>
          <p:spPr>
            <a:xfrm>
              <a:off x="6339699" y="1709094"/>
              <a:ext cx="120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Gaadiidka: 0.18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2" name="Google Shape;1242;p95"/>
            <p:cNvSpPr txBox="1"/>
            <p:nvPr/>
          </p:nvSpPr>
          <p:spPr>
            <a:xfrm>
              <a:off x="7441044" y="2471094"/>
              <a:ext cx="12054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Tafaariiqda: 0.02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3" name="Google Shape;1243;p95"/>
            <p:cNvSpPr txBox="1"/>
            <p:nvPr/>
          </p:nvSpPr>
          <p:spPr>
            <a:xfrm>
              <a:off x="7610600" y="1709094"/>
              <a:ext cx="1268700" cy="16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Baakadaynta: 0.15 kg</a:t>
              </a:r>
              <a:endParaRPr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44" name="Google Shape;1244;p95"/>
            <p:cNvCxnSpPr/>
            <p:nvPr/>
          </p:nvCxnSpPr>
          <p:spPr>
            <a:xfrm rot="10800000" flipH="1">
              <a:off x="1418400" y="2187475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1FA34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5" name="Google Shape;1245;p95"/>
            <p:cNvCxnSpPr/>
            <p:nvPr/>
          </p:nvCxnSpPr>
          <p:spPr>
            <a:xfrm rot="10800000" flipH="1">
              <a:off x="4624460" y="1866946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A3745D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6" name="Google Shape;1246;p95"/>
            <p:cNvCxnSpPr/>
            <p:nvPr/>
          </p:nvCxnSpPr>
          <p:spPr>
            <a:xfrm rot="10800000" flipH="1">
              <a:off x="8382507" y="1866946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BDB0A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7" name="Google Shape;1247;p95"/>
            <p:cNvCxnSpPr/>
            <p:nvPr/>
          </p:nvCxnSpPr>
          <p:spPr>
            <a:xfrm rot="10800000" flipH="1">
              <a:off x="7320292" y="1866946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EF4B5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8" name="Google Shape;1248;p95"/>
            <p:cNvCxnSpPr/>
            <p:nvPr/>
          </p:nvCxnSpPr>
          <p:spPr>
            <a:xfrm rot="10800000" flipH="1">
              <a:off x="7904008" y="2187475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F3CA1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9" name="Google Shape;1249;p95"/>
            <p:cNvCxnSpPr/>
            <p:nvPr/>
          </p:nvCxnSpPr>
          <p:spPr>
            <a:xfrm rot="10800000" flipH="1">
              <a:off x="6753143" y="2187475"/>
              <a:ext cx="0" cy="260100"/>
            </a:xfrm>
            <a:prstGeom prst="straightConnector1">
              <a:avLst/>
            </a:prstGeom>
            <a:noFill/>
            <a:ln w="28575" cap="flat" cmpd="sng">
              <a:solidFill>
                <a:srgbClr val="407AAC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53" name="Shape 1253"/>
        <p:cNvGrpSpPr/>
        <p:nvPr/>
      </p:nvGrpSpPr>
      <p:grpSpPr>
        <a:xfrm>
          <a:off x="0" y="0"/>
          <a:ext cx="0" cy="0"/>
        </a:xfrm>
      </p:grpSpPr>
      <p:pic>
        <p:nvPicPr>
          <p:cNvPr id="1254" name="Google Shape;1254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00" y="1129251"/>
            <a:ext cx="7038301" cy="385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255" name="Google Shape;1255;p96"/>
          <p:cNvSpPr txBox="1"/>
          <p:nvPr/>
        </p:nvSpPr>
        <p:spPr>
          <a:xfrm>
            <a:off x="695875" y="4898750"/>
            <a:ext cx="82164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Xigasho xogeed: “Waxaad doonaysaa inaad yarayso raadka kaarboonka cuntadaada? Diirradda saar waxa aad cunaysid, ee ma aha in cuntadaadu tahay mid gudaha laga soo saaro” (Our World In Data)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9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Cunista si waara</a:t>
            </a:r>
            <a:endParaRPr/>
          </a:p>
        </p:txBody>
      </p:sp>
      <p:sp>
        <p:nvSpPr>
          <p:cNvPr id="1257" name="Google Shape;1257;p96"/>
          <p:cNvSpPr txBox="1"/>
          <p:nvPr/>
        </p:nvSpPr>
        <p:spPr>
          <a:xfrm>
            <a:off x="4177275" y="2255025"/>
            <a:ext cx="3731700" cy="9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…saamaynta ugu weyn ee aan yeelan karno waa inaan yareyno hilibka oo aan badanno khudradda iyo miraha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8" name="Google Shape;1258;p96"/>
          <p:cNvSpPr txBox="1"/>
          <p:nvPr/>
        </p:nvSpPr>
        <p:spPr>
          <a:xfrm>
            <a:off x="374300" y="685450"/>
            <a:ext cx="69555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Raadadka kaarboonka noocyada kala duwan ee cuntada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62" name="Shape 1262"/>
        <p:cNvGrpSpPr/>
        <p:nvPr/>
      </p:nvGrpSpPr>
      <p:grpSpPr>
        <a:xfrm>
          <a:off x="0" y="0"/>
          <a:ext cx="0" cy="0"/>
        </a:xfrm>
      </p:grpSpPr>
      <p:pic>
        <p:nvPicPr>
          <p:cNvPr id="1263" name="Google Shape;1263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900" y="1129251"/>
            <a:ext cx="7038301" cy="3859936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97"/>
          <p:cNvSpPr txBox="1"/>
          <p:nvPr/>
        </p:nvSpPr>
        <p:spPr>
          <a:xfrm>
            <a:off x="695875" y="4898750"/>
            <a:ext cx="8216400" cy="3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Xigasho xogeed: “Waxaad doonaysaa inaad yarayso raadka kaarboonka cuntadaada? Diirradda saar waxa aad cunaysid, ee ma aha in cuntadaadu tahay mid gudaha laga soo saaro” (Our World In Data)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97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Cunista si waara</a:t>
            </a:r>
            <a:endParaRPr/>
          </a:p>
        </p:txBody>
      </p:sp>
      <p:sp>
        <p:nvSpPr>
          <p:cNvPr id="1266" name="Google Shape;1266;p97"/>
          <p:cNvSpPr txBox="1"/>
          <p:nvPr/>
        </p:nvSpPr>
        <p:spPr>
          <a:xfrm>
            <a:off x="374300" y="685450"/>
            <a:ext cx="69555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Raadadka kaarboonka noocyada kala duwan ee cuntada</a:t>
            </a:r>
            <a:endParaRPr sz="1800"/>
          </a:p>
        </p:txBody>
      </p:sp>
      <p:grpSp>
        <p:nvGrpSpPr>
          <p:cNvPr id="1267" name="Google Shape;1267;p97"/>
          <p:cNvGrpSpPr/>
          <p:nvPr/>
        </p:nvGrpSpPr>
        <p:grpSpPr>
          <a:xfrm>
            <a:off x="1425125" y="2239400"/>
            <a:ext cx="5023575" cy="2368383"/>
            <a:chOff x="1175025" y="1651967"/>
            <a:chExt cx="5023575" cy="2368383"/>
          </a:xfrm>
        </p:grpSpPr>
        <p:sp>
          <p:nvSpPr>
            <p:cNvPr id="1268" name="Google Shape;1268;p97"/>
            <p:cNvSpPr txBox="1"/>
            <p:nvPr/>
          </p:nvSpPr>
          <p:spPr>
            <a:xfrm>
              <a:off x="3563700" y="2340650"/>
              <a:ext cx="2634900" cy="1679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42900" algn="l" rtl="0">
                <a:lnSpc>
                  <a:spcPct val="115000"/>
                </a:lnSpc>
                <a:spcBef>
                  <a:spcPts val="100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ikhtiyaarada ugu fiican waa kalluunka iyo digaagga sida digaaga iyo turkey.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269" name="Google Shape;1269;p97"/>
            <p:cNvGrpSpPr/>
            <p:nvPr/>
          </p:nvGrpSpPr>
          <p:grpSpPr>
            <a:xfrm>
              <a:off x="1175025" y="1651967"/>
              <a:ext cx="2429775" cy="1286182"/>
              <a:chOff x="1175025" y="1651967"/>
              <a:chExt cx="2429775" cy="1286182"/>
            </a:xfrm>
          </p:grpSpPr>
          <p:sp>
            <p:nvSpPr>
              <p:cNvPr id="1270" name="Google Shape;1270;p97"/>
              <p:cNvSpPr/>
              <p:nvPr/>
            </p:nvSpPr>
            <p:spPr>
              <a:xfrm>
                <a:off x="1522251" y="1651967"/>
                <a:ext cx="2082549" cy="1286182"/>
              </a:xfrm>
              <a:custGeom>
                <a:rect l="l" t="t" r="r" b="b"/>
                <a:pathLst>
                  <a:path w="51288" h="29308" extrusionOk="0">
                    <a:moveTo>
                      <a:pt x="51288" y="29308"/>
                    </a:moveTo>
                    <a:lnTo>
                      <a:pt x="17585" y="29308"/>
                    </a:lnTo>
                    <a:lnTo>
                      <a:pt x="17585" y="0"/>
                    </a:lnTo>
                    <a:lnTo>
                      <a:pt x="0" y="0"/>
                    </a:lnTo>
                  </a:path>
                </a:pathLst>
              </a:cu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lstStyle/>
              <a:p/>
            </p:txBody>
          </p:sp>
          <p:cxnSp>
            <p:nvCxnSpPr>
              <p:cNvPr id="1271" name="Google Shape;1271;p97"/>
              <p:cNvCxnSpPr/>
              <p:nvPr/>
            </p:nvCxnSpPr>
            <p:spPr>
              <a:xfrm rot="10800000">
                <a:off x="1440175" y="1952717"/>
                <a:ext cx="801900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1272" name="Google Shape;1272;p97"/>
              <p:cNvCxnSpPr/>
              <p:nvPr/>
            </p:nvCxnSpPr>
            <p:spPr>
              <a:xfrm rot="10800000">
                <a:off x="1175025" y="2398042"/>
                <a:ext cx="1071600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3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</p:grpSp>
      </p:grpSp>
      <p:grpSp>
        <p:nvGrpSpPr>
          <p:cNvPr id="1273" name="Google Shape;1273;p97"/>
          <p:cNvGrpSpPr/>
          <p:nvPr/>
        </p:nvGrpSpPr>
        <p:grpSpPr>
          <a:xfrm>
            <a:off x="3813800" y="1307901"/>
            <a:ext cx="3448223" cy="1944836"/>
            <a:chOff x="3563700" y="720468"/>
            <a:chExt cx="3448223" cy="1944836"/>
          </a:xfrm>
        </p:grpSpPr>
        <p:sp>
          <p:nvSpPr>
            <p:cNvPr id="1274" name="Google Shape;1274;p97"/>
            <p:cNvSpPr txBox="1"/>
            <p:nvPr/>
          </p:nvSpPr>
          <p:spPr>
            <a:xfrm>
              <a:off x="3563700" y="1304204"/>
              <a:ext cx="2613000" cy="13611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57200" lvl="0" indent="0" algn="l" rtl="0">
                <a:lnSpc>
                  <a:spcPct val="115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marL="457200" lvl="0" indent="-342900" algn="l" rtl="0">
                <a:lnSpc>
                  <a:spcPct val="115000"/>
                </a:lnSpc>
                <a:spcBef>
                  <a:spcPts val="1000"/>
                </a:spcBef>
                <a:spcAft>
                  <a:spcPct val="0"/>
                </a:spcAft>
                <a:buClr>
                  <a:schemeClr val="dk1"/>
                </a:buClr>
                <a:buSzPts val="1800"/>
                <a:buFont typeface="Lexend"/>
                <a:buChar char="●"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waxaan yeelan karnaa saamaynta ugu weyn adoo iska ilaalinaya hilibka lo'da (beef)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75" name="Google Shape;1275;p97"/>
            <p:cNvSpPr/>
            <p:nvPr/>
          </p:nvSpPr>
          <p:spPr>
            <a:xfrm>
              <a:off x="5722325" y="720468"/>
              <a:ext cx="1289598" cy="1807355"/>
            </a:xfrm>
            <a:custGeom>
              <a:rect l="l" t="t" r="r" b="b"/>
              <a:pathLst>
                <a:path w="19343" h="24911" extrusionOk="0">
                  <a:moveTo>
                    <a:pt x="0" y="24911"/>
                  </a:moveTo>
                  <a:lnTo>
                    <a:pt x="19343" y="24911"/>
                  </a:lnTo>
                  <a:lnTo>
                    <a:pt x="19343" y="0"/>
                  </a:lnTo>
                </a:path>
              </a:pathLst>
            </a:cu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oval" w="med" len="med"/>
            </a:ln>
          </p:spPr>
          <p:txBody>
            <a:bodyPr/>
            <a:lstStyle/>
            <a:p/>
          </p:txBody>
        </p:sp>
      </p:grpSp>
      <p:sp>
        <p:nvSpPr>
          <p:cNvPr id="1276" name="Google Shape;1276;p97"/>
          <p:cNvSpPr txBox="1"/>
          <p:nvPr/>
        </p:nvSpPr>
        <p:spPr>
          <a:xfrm>
            <a:off x="3813800" y="1896033"/>
            <a:ext cx="2210700" cy="277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aan cunno hilib: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0" name="Shape 1280"/>
        <p:cNvGrpSpPr/>
        <p:nvPr/>
      </p:nvGrpSpPr>
      <p:grpSpPr>
        <a:xfrm>
          <a:off x="0" y="0"/>
          <a:ext cx="0" cy="0"/>
        </a:xfrm>
      </p:grpSpPr>
      <p:sp>
        <p:nvSpPr>
          <p:cNvPr id="1281" name="Google Shape;1281;p98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Cunista si waara (Eating sustainably)</a:t>
            </a:r>
            <a:endParaRPr/>
          </a:p>
        </p:txBody>
      </p:sp>
      <p:sp>
        <p:nvSpPr>
          <p:cNvPr id="1282" name="Google Shape;1282;p98"/>
          <p:cNvSpPr txBox="1"/>
          <p:nvPr>
            <p:ph type="body" idx="1"/>
          </p:nvPr>
        </p:nvSpPr>
        <p:spPr>
          <a:xfrm>
            <a:off x="324000" y="810000"/>
            <a:ext cx="70176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sidoo kale yeelan karnaa saamayn badan adoo yareynaya qashinka cuntada (food waste).</a:t>
            </a:r>
            <a:endParaRPr sz="1800"/>
          </a:p>
        </p:txBody>
      </p:sp>
      <p:pic>
        <p:nvPicPr>
          <p:cNvPr id="1283" name="Google Shape;1283;p98"/>
          <p:cNvPicPr preferRelativeResize="0"/>
          <p:nvPr/>
        </p:nvPicPr>
        <p:blipFill>
          <a:blip r:embed="rId3">
            <a:alphaModFix/>
          </a:blip>
          <a:srcRect t="-3376" b="1678"/>
          <a:stretch>
            <a:fillRect/>
          </a:stretch>
        </p:blipFill>
        <p:spPr>
          <a:xfrm flipH="1">
            <a:off x="5852600" y="1146000"/>
            <a:ext cx="2967400" cy="308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98"/>
          <p:cNvSpPr txBox="1"/>
          <p:nvPr>
            <p:ph type="body" idx="1"/>
          </p:nvPr>
        </p:nvSpPr>
        <p:spPr>
          <a:xfrm>
            <a:off x="324000" y="1473450"/>
            <a:ext cx="5083200" cy="91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tuurno cunno la cuni karo oo aan ku bedelno cunno cusub, raadka kaarboonka (carbon footprint) ee cuntadeenu waa: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85" name="Google Shape;1285;p98"/>
          <p:cNvSpPr txBox="1"/>
          <p:nvPr/>
        </p:nvSpPr>
        <p:spPr>
          <a:xfrm>
            <a:off x="5766285" y="4148500"/>
            <a:ext cx="1897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qashinka cuntada (food waste)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6" name="Google Shape;1286;p98"/>
          <p:cNvSpPr txBox="1"/>
          <p:nvPr>
            <p:ph type="body" idx="1"/>
          </p:nvPr>
        </p:nvSpPr>
        <p:spPr>
          <a:xfrm>
            <a:off x="324000" y="3858000"/>
            <a:ext cx="4812300" cy="59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Isticmaalka haraaga cuntada la cuni karo si loo sameeyo cuntooyin cusub waa qaab cunto oo aad u waara (sustainable).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87" name="Google Shape;1287;p98"/>
          <p:cNvSpPr txBox="1"/>
          <p:nvPr/>
        </p:nvSpPr>
        <p:spPr>
          <a:xfrm>
            <a:off x="629850" y="2577175"/>
            <a:ext cx="1897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dhammaan bixinta (emissions) cuntada aan tuurnay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8" name="Google Shape;1288;p98"/>
          <p:cNvSpPr txBox="1"/>
          <p:nvPr/>
        </p:nvSpPr>
        <p:spPr>
          <a:xfrm>
            <a:off x="3518275" y="2577175"/>
            <a:ext cx="1600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dhammaan bixinta (emissions) cuntada cusub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98"/>
          <p:cNvSpPr txBox="1"/>
          <p:nvPr/>
        </p:nvSpPr>
        <p:spPr>
          <a:xfrm>
            <a:off x="2716927" y="2375160"/>
            <a:ext cx="641700" cy="10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800" b="1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+</a:t>
            </a:r>
            <a:endParaRPr sz="7000" b="1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93" name="Shape 1293"/>
        <p:cNvGrpSpPr/>
        <p:nvPr/>
      </p:nvGrpSpPr>
      <p:grpSpPr>
        <a:xfrm>
          <a:off x="0" y="0"/>
          <a:ext cx="0" cy="0"/>
        </a:xfrm>
      </p:grpSpPr>
      <p:sp>
        <p:nvSpPr>
          <p:cNvPr id="1294" name="Google Shape;1294;p99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Cunista si waara (Eating sustainably)</a:t>
            </a:r>
            <a:endParaRPr/>
          </a:p>
        </p:txBody>
      </p:sp>
      <p:sp>
        <p:nvSpPr>
          <p:cNvPr id="1295" name="Google Shape;1295;p99"/>
          <p:cNvSpPr txBox="1"/>
          <p:nvPr>
            <p:ph type="subTitle" idx="2"/>
          </p:nvPr>
        </p:nvSpPr>
        <p:spPr>
          <a:xfrm>
            <a:off x="1034425" y="2489443"/>
            <a:ext cx="59628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Cunista digaag halkii laga cuni lahaa hilibka lo'da (beef).</a:t>
            </a:r>
            <a:endParaRPr sz="2000"/>
          </a:p>
        </p:txBody>
      </p:sp>
      <p:sp>
        <p:nvSpPr>
          <p:cNvPr id="1296" name="Google Shape;1296;p99"/>
          <p:cNvSpPr txBox="1"/>
          <p:nvPr>
            <p:ph type="subTitle" idx="1"/>
          </p:nvPr>
        </p:nvSpPr>
        <p:spPr>
          <a:xfrm>
            <a:off x="1034425" y="1685375"/>
            <a:ext cx="59628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Isticmaalka caanaha dhirta laga sameeyay (plant-based milk) halkii caanaha lo'da (cow’s milk).</a:t>
            </a:r>
            <a:endParaRPr sz="2000"/>
          </a:p>
        </p:txBody>
      </p:sp>
      <p:sp>
        <p:nvSpPr>
          <p:cNvPr id="1297" name="Google Shape;1297;p99"/>
          <p:cNvSpPr txBox="1"/>
          <p:nvPr>
            <p:ph type="subTitle" idx="3"/>
          </p:nvPr>
        </p:nvSpPr>
        <p:spPr>
          <a:xfrm>
            <a:off x="1034425" y="3309758"/>
            <a:ext cx="5929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Cunista cunto khudradeed (vegetarian diet).</a:t>
            </a:r>
            <a:endParaRPr sz="2000"/>
          </a:p>
        </p:txBody>
      </p:sp>
      <p:sp>
        <p:nvSpPr>
          <p:cNvPr id="1298" name="Google Shape;1298;p99"/>
          <p:cNvSpPr txBox="1"/>
          <p:nvPr>
            <p:ph type="title" idx="5"/>
          </p:nvPr>
        </p:nvSpPr>
        <p:spPr>
          <a:xfrm>
            <a:off x="324000" y="733725"/>
            <a:ext cx="80580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Ka bilow ficilka saamayntiisa ugu weyn, ku dhaji ficilladan sida ay u kala horreeyaan saamayntooda ku yaraynta bixinta (emissions).</a:t>
            </a:r>
            <a:endParaRPr sz="2000"/>
          </a:p>
        </p:txBody>
      </p:sp>
      <p:sp>
        <p:nvSpPr>
          <p:cNvPr id="1299" name="Google Shape;1299;p99"/>
          <p:cNvSpPr txBox="1"/>
          <p:nvPr>
            <p:ph type="subTitle" idx="4"/>
          </p:nvPr>
        </p:nvSpPr>
        <p:spPr>
          <a:xfrm>
            <a:off x="1034425" y="4113826"/>
            <a:ext cx="59628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Cunista cuntooyinka gudaha laga soo saaro (locally-produced foods).</a:t>
            </a:r>
            <a:endParaRPr sz="2000"/>
          </a:p>
        </p:txBody>
      </p:sp>
      <p:sp>
        <p:nvSpPr>
          <p:cNvPr id="1300" name="Google Shape;1300;p99"/>
          <p:cNvSpPr txBox="1"/>
          <p:nvPr>
            <p:ph type="subTitle" idx="1"/>
          </p:nvPr>
        </p:nvSpPr>
        <p:spPr>
          <a:xfrm>
            <a:off x="7359025" y="1685375"/>
            <a:ext cx="322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1" name="Google Shape;1301;p99"/>
          <p:cNvSpPr txBox="1"/>
          <p:nvPr>
            <p:ph type="subTitle" idx="1"/>
          </p:nvPr>
        </p:nvSpPr>
        <p:spPr>
          <a:xfrm>
            <a:off x="7359025" y="2489443"/>
            <a:ext cx="322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2" name="Google Shape;1302;p99"/>
          <p:cNvSpPr txBox="1"/>
          <p:nvPr>
            <p:ph type="subTitle" idx="1"/>
          </p:nvPr>
        </p:nvSpPr>
        <p:spPr>
          <a:xfrm>
            <a:off x="7359025" y="3309758"/>
            <a:ext cx="322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3" name="Google Shape;1303;p99"/>
          <p:cNvSpPr txBox="1"/>
          <p:nvPr>
            <p:ph type="subTitle" idx="1"/>
          </p:nvPr>
        </p:nvSpPr>
        <p:spPr>
          <a:xfrm>
            <a:off x="7359025" y="4113826"/>
            <a:ext cx="322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7" name="Shape 1307"/>
        <p:cNvGrpSpPr/>
        <p:nvPr/>
      </p:nvGrpSpPr>
      <p:grpSpPr>
        <a:xfrm>
          <a:off x="0" y="0"/>
          <a:ext cx="0" cy="0"/>
        </a:xfrm>
      </p:grpSpPr>
      <p:sp>
        <p:nvSpPr>
          <p:cNvPr id="1308" name="Google Shape;1308;p100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Cunista si waara (Eating sustainably)</a:t>
            </a:r>
            <a:endParaRPr/>
          </a:p>
        </p:txBody>
      </p:sp>
      <p:sp>
        <p:nvSpPr>
          <p:cNvPr id="1309" name="Google Shape;1309;p100"/>
          <p:cNvSpPr txBox="1"/>
          <p:nvPr>
            <p:ph type="body" idx="1"/>
          </p:nvPr>
        </p:nvSpPr>
        <p:spPr>
          <a:xfrm>
            <a:off x="324000" y="810000"/>
            <a:ext cx="4500000" cy="332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U qor warqad maamulaha (headteacher) dugsigeena si aad u soo jeediso habab uu dugsigu uga caawin karo qof walba inuu u cuno si waara (sustainably).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Ku dar fikrado ku saabsan</a:t>
            </a:r>
            <a:endParaRPr/>
          </a:p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raadka kaarboonka (carbon footprint) iyo bixinta (emissions) noocyada kala duwan ee cuntada.</a:t>
            </a:r>
            <a:endParaRPr/>
          </a:p>
        </p:txBody>
      </p:sp>
      <p:pic>
        <p:nvPicPr>
          <p:cNvPr id="1310" name="Google Shape;131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37700" y="1346755"/>
            <a:ext cx="3282301" cy="21873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4" name="Shape 1314"/>
        <p:cNvGrpSpPr/>
        <p:nvPr/>
      </p:nvGrpSpPr>
      <p:grpSpPr>
        <a:xfrm>
          <a:off x="0" y="0"/>
          <a:ext cx="0" cy="0"/>
        </a:xfrm>
      </p:grpSpPr>
      <p:sp>
        <p:nvSpPr>
          <p:cNvPr id="1315" name="Google Shape;1315;p101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Cunista si waara (Eating sustainably)</a:t>
            </a:r>
            <a:endParaRPr/>
          </a:p>
        </p:txBody>
      </p:sp>
      <p:sp>
        <p:nvSpPr>
          <p:cNvPr id="1316" name="Google Shape;1316;p101"/>
          <p:cNvSpPr txBox="1"/>
          <p:nvPr>
            <p:ph type="body" idx="1"/>
          </p:nvPr>
        </p:nvSpPr>
        <p:spPr>
          <a:xfrm>
            <a:off x="324000" y="810000"/>
            <a:ext cx="8496000" cy="136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U qor warqad maamulaha (headteacher) dugsigeena si aad u soo jeediso</a:t>
            </a:r>
            <a:endParaRPr sz="1800"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siyaabaha iskuulku uga caawin karo qof kasta inuu cuno si waaraya (sustainable).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dar fikrado ku saabsan carbon footprint (raadka kaarboonka) iyo bixin (emission) noocyada cuntada kala duwan.</a:t>
            </a:r>
            <a:endParaRPr sz="1800"/>
          </a:p>
        </p:txBody>
      </p:sp>
      <p:sp>
        <p:nvSpPr>
          <p:cNvPr id="1317" name="Google Shape;1317;p101"/>
          <p:cNvSpPr txBox="1"/>
          <p:nvPr>
            <p:ph type="body" idx="1"/>
          </p:nvPr>
        </p:nvSpPr>
        <p:spPr>
          <a:xfrm>
            <a:off x="324000" y="2334000"/>
            <a:ext cx="8496000" cy="220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Waxyaabaha laga yaabo inaad ku soo jeedisay warqaddaada, tusaale ahaan: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spcBef>
                <a:spcPts val="100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dhigista buugaag ama isticmaalka shirarka si loo fahmo sida doorashada cuntooyinka kala duwan ay u yarayn karto bixinta (emission) gaasaska aqalka dhirta (greenhouse gas).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beddelka noocyada cuntooyinka la heli karo iyo yaraynta qashinka makhaayadda (cafeteria).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457200" lvl="0" indent="-355600" algn="l" rtl="0">
              <a:spcBef>
                <a:spcPct val="0"/>
              </a:spcBef>
              <a:spcAft>
                <a:spcPct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ku talinta in la cuno hilib yar iyo khudaar badan, iyo doorashada kalluun ama digaag halkii lo'da.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21" name="Shape 1321"/>
        <p:cNvGrpSpPr/>
        <p:nvPr/>
      </p:nvGrpSpPr>
      <p:grpSpPr>
        <a:xfrm>
          <a:off x="0" y="0"/>
          <a:ext cx="0" cy="0"/>
        </a:xfrm>
      </p:grpSpPr>
      <p:sp>
        <p:nvSpPr>
          <p:cNvPr id="1322" name="Google Shape;1322;p102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Cunista si waaraya (Eating sustainably)</a:t>
            </a:r>
            <a:endParaRPr/>
          </a:p>
        </p:txBody>
      </p:sp>
      <p:sp>
        <p:nvSpPr>
          <p:cNvPr id="1323" name="Google Shape;1323;p102"/>
          <p:cNvSpPr txBox="1"/>
          <p:nvPr>
            <p:ph type="body" idx="1"/>
          </p:nvPr>
        </p:nvSpPr>
        <p:spPr>
          <a:xfrm>
            <a:off x="324000" y="810000"/>
            <a:ext cx="8548800" cy="365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Soo saarista cuntada ee aadanaha iyo xayawaanka kale waxay isticmaashaa kheyraad</a:t>
            </a:r>
            <a:endParaRPr sz="1800"/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(sida dhul, bacrin (fertiliser) iyo shidaal) waxayna sii daysaa gaasaska aqalka dhirta (greenhouse gases) kuwaas oo keena isbeddelka cimilada.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Isbeddelka isticmaalka dhulka, beerashada, habaynta, gaadiidka, tafaariiqda iyo baakadaha dhamaantood waxay ku kordhiyaan carbon footprint (raadka kaarboonka) ee cuntada.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Hilibku guud ahaan wuxuu leeyahay carbon footprint (raadka kaarboonka) ka sarreeya khudaarta iyo miraha.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Soo saarista cuntadu waxay tahay mid waaraya (sustainable) markay leedahay saameyn taban oo yar oo ku saabsan deegaanka, tusaale ahaan iyadoo la yareynayo bixinta (emission).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Beddelka waxa aan cunno iyo yaraynta qashinka cuntada waxay naga caawin kartaa inaan cuno si waaraya (sustainable), iyadoo la yareynayo bixinta (emission) gaasaska aqalka dhirta (greenhouse gas).</a:t>
            </a:r>
            <a:endParaRPr sz="1800"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6.0.31"/>
  <p:tag name="AS_OS" val="Microsoft Windows NT 10.0.17763.0"/>
  <p:tag name="AS_RELEASE_DATE" val="2026.01.14"/>
  <p:tag name="AS_TITLE" val="Aspose.Slides for .NET6"/>
  <p:tag name="AS_VERSION" val="26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222222"/>
      </a:dk1>
      <a:lt1>
        <a:srgbClr val="FFFFFF"/>
      </a:lt1>
      <a:dk2>
        <a:srgbClr val="808080"/>
      </a:dk2>
      <a:lt2>
        <a:srgbClr val="F2F2F2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287C34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204</Paragraphs>
  <Slides>31</Slides>
  <Notes>31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baseType="lpstr" size="38">
      <vt:lpstr>Arial</vt:lpstr>
      <vt:lpstr>Lexend</vt:lpstr>
      <vt:lpstr>Lexend Medium</vt:lpstr>
      <vt:lpstr>Kalam</vt:lpstr>
      <vt:lpstr>Calibri</vt:lpstr>
      <vt:lpstr>ABeeZee</vt:lpstr>
      <vt:lpstr>simple-light-2</vt:lpstr>
      <vt:lpstr>Eating sustainably</vt:lpstr>
      <vt:lpstr>PowerPoint Presentation</vt:lpstr>
      <vt:lpstr>PowerPoint Presentation</vt:lpstr>
      <vt:lpstr>PowerPoint Presentation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Food and greenhouse gas emissions</vt:lpstr>
      <vt:lpstr>Eating sustainably</vt:lpstr>
      <vt:lpstr>Eating sustainably</vt:lpstr>
      <vt:lpstr>Eating sustainably</vt:lpstr>
      <vt:lpstr>Eating sustainably</vt:lpstr>
      <vt:lpstr>Eating sustainably</vt:lpstr>
      <vt:lpstr>Eating sustainably</vt:lpstr>
      <vt:lpstr>Eating sustainably</vt:lpstr>
      <vt:lpstr>Eating sustainably</vt:lpstr>
      <vt:lpstr>Eating sustainably</vt:lpstr>
      <vt:lpstr>Eating sustainably</vt:lpstr>
      <vt:lpstr>Eating sustainably</vt:lpstr>
      <vt:lpstr>PowerPoint Presentation</vt:lpstr>
    </vt:vector>
  </TitlesOfParts>
  <LinksUpToDate>0</LinksUpToDate>
  <SharedDoc>0</SharedDoc>
  <HyperlinksChanged>0</HyperlinksChanged>
  <Application>Aspose.Slides for .NET</Application>
  <AppVersion>26.0100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2026-03-16T11:17:35.914</cp:lastPrinted>
  <dcterms:created xsi:type="dcterms:W3CDTF">2026-03-16T11:17:35Z</dcterms:created>
  <dcterms:modified xsi:type="dcterms:W3CDTF">2026-03-16T11:17:47Z</dcterms:modified>
</cp:coreProperties>
</file>