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2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6" name="Shape 956"/>
        <p:cNvGrpSpPr/>
        <p:nvPr/>
      </p:nvGrpSpPr>
      <p:grpSpPr>
        <a:xfrm>
          <a:off x="0" y="0"/>
          <a:ext cx="0" cy="0"/>
          <a:chOff x="0" y="0"/>
          <a:chExt cx="0" cy="0"/>
        </a:xfrm>
      </p:grpSpPr>
      <p:sp>
        <p:nvSpPr>
          <p:cNvPr id="957" name="Google Shape;957;g32691e67b6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8" name="Google Shape;958;g32691e67b6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000">
              <a:latin typeface="Quicksand"/>
              <a:ea typeface="Quicksand"/>
              <a:cs typeface="Quicksand"/>
              <a:sym typeface="Quicksan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g32691e67b6b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4" name="Google Shape;964;g32691e67b6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7" name="Shape 967"/>
        <p:cNvGrpSpPr/>
        <p:nvPr/>
      </p:nvGrpSpPr>
      <p:grpSpPr>
        <a:xfrm>
          <a:off x="0" y="0"/>
          <a:ext cx="0" cy="0"/>
          <a:chOff x="0" y="0"/>
          <a:chExt cx="0" cy="0"/>
        </a:xfrm>
      </p:grpSpPr>
      <p:sp>
        <p:nvSpPr>
          <p:cNvPr id="968" name="Google Shape;968;g32691e67b6b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9" name="Google Shape;969;g32691e67b6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g32691e67b6b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4" name="Google Shape;974;g32691e67b6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g32691e67b6b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6" name="Google Shape;986;g32691e67b6b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32691e67b6b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4" name="Google Shape;994;g32691e67b6b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g32691e67b6b_0_10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9" name="Google Shape;1009;g32691e67b6b_0_10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g32691e67b6b_0_10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3" name="Google Shape;1023;g32691e67b6b_0_10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g329b40ead3d_1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3" name="Google Shape;1033;g329b40ead3d_1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3" name="Shape 1043"/>
        <p:cNvGrpSpPr/>
        <p:nvPr/>
      </p:nvGrpSpPr>
      <p:grpSpPr>
        <a:xfrm>
          <a:off x="0" y="0"/>
          <a:ext cx="0" cy="0"/>
          <a:chOff x="0" y="0"/>
          <a:chExt cx="0" cy="0"/>
        </a:xfrm>
      </p:grpSpPr>
      <p:sp>
        <p:nvSpPr>
          <p:cNvPr id="1044" name="Google Shape;1044;g32a50a730e0_2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5" name="Google Shape;1045;g32a50a730e0_2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g32a50a730e0_2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0" name="Google Shape;1060;g32a50a730e0_2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3" name="Shape 1073"/>
        <p:cNvGrpSpPr/>
        <p:nvPr/>
      </p:nvGrpSpPr>
      <p:grpSpPr>
        <a:xfrm>
          <a:off x="0" y="0"/>
          <a:ext cx="0" cy="0"/>
          <a:chOff x="0" y="0"/>
          <a:chExt cx="0" cy="0"/>
        </a:xfrm>
      </p:grpSpPr>
      <p:sp>
        <p:nvSpPr>
          <p:cNvPr id="1074" name="Google Shape;1074;g32691e67b6b_0_15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5" name="Google Shape;1075;g32691e67b6b_0_1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9" name="Shape 1079"/>
        <p:cNvGrpSpPr/>
        <p:nvPr/>
      </p:nvGrpSpPr>
      <p:grpSpPr>
        <a:xfrm>
          <a:off x="0" y="0"/>
          <a:ext cx="0" cy="0"/>
          <a:chOff x="0" y="0"/>
          <a:chExt cx="0" cy="0"/>
        </a:xfrm>
      </p:grpSpPr>
      <p:sp>
        <p:nvSpPr>
          <p:cNvPr id="1080" name="Google Shape;1080;g32691e67b6b_0_15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1" name="Google Shape;1081;g32691e67b6b_0_15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9" name="Shape 1089"/>
        <p:cNvGrpSpPr/>
        <p:nvPr/>
      </p:nvGrpSpPr>
      <p:grpSpPr>
        <a:xfrm>
          <a:off x="0" y="0"/>
          <a:ext cx="0" cy="0"/>
          <a:chOff x="0" y="0"/>
          <a:chExt cx="0" cy="0"/>
        </a:xfrm>
      </p:grpSpPr>
      <p:sp>
        <p:nvSpPr>
          <p:cNvPr id="1090" name="Google Shape;1090;g32691e67b6b_0_16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1" name="Google Shape;1091;g32691e67b6b_0_16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5" name="Shape 1095"/>
        <p:cNvGrpSpPr/>
        <p:nvPr/>
      </p:nvGrpSpPr>
      <p:grpSpPr>
        <a:xfrm>
          <a:off x="0" y="0"/>
          <a:ext cx="0" cy="0"/>
          <a:chOff x="0" y="0"/>
          <a:chExt cx="0" cy="0"/>
        </a:xfrm>
      </p:grpSpPr>
      <p:sp>
        <p:nvSpPr>
          <p:cNvPr id="1096" name="Google Shape;1096;g3299393ea47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7" name="Google Shape;1097;g3299393ea47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g3299393ea4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3" name="Google Shape;1103;g3299393ea4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7" name="Shape 1107"/>
        <p:cNvGrpSpPr/>
        <p:nvPr/>
      </p:nvGrpSpPr>
      <p:grpSpPr>
        <a:xfrm>
          <a:off x="0" y="0"/>
          <a:ext cx="0" cy="0"/>
          <a:chOff x="0" y="0"/>
          <a:chExt cx="0" cy="0"/>
        </a:xfrm>
      </p:grpSpPr>
      <p:sp>
        <p:nvSpPr>
          <p:cNvPr id="1108" name="Google Shape;1108;g3299393ea47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9" name="Google Shape;1109;g3299393ea47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3" name="Shape 1113"/>
        <p:cNvGrpSpPr/>
        <p:nvPr/>
      </p:nvGrpSpPr>
      <p:grpSpPr>
        <a:xfrm>
          <a:off x="0" y="0"/>
          <a:ext cx="0" cy="0"/>
          <a:chOff x="0" y="0"/>
          <a:chExt cx="0" cy="0"/>
        </a:xfrm>
      </p:grpSpPr>
      <p:sp>
        <p:nvSpPr>
          <p:cNvPr id="1114" name="Google Shape;1114;g32691e67b6b_0_15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5" name="Google Shape;1115;g32691e67b6b_0_1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g32691e67b6b_0_16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3" name="Google Shape;1123;g32691e67b6b_0_16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5" name="Shape 1135"/>
        <p:cNvGrpSpPr/>
        <p:nvPr/>
      </p:nvGrpSpPr>
      <p:grpSpPr>
        <a:xfrm>
          <a:off x="0" y="0"/>
          <a:ext cx="0" cy="0"/>
          <a:chOff x="0" y="0"/>
          <a:chExt cx="0" cy="0"/>
        </a:xfrm>
      </p:grpSpPr>
      <p:sp>
        <p:nvSpPr>
          <p:cNvPr id="1136" name="Google Shape;1136;g32691e67b6b_0_15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7" name="Google Shape;1137;g32691e67b6b_0_15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4" name="Shape 1144"/>
        <p:cNvGrpSpPr/>
        <p:nvPr/>
      </p:nvGrpSpPr>
      <p:grpSpPr>
        <a:xfrm>
          <a:off x="0" y="0"/>
          <a:ext cx="0" cy="0"/>
          <a:chOff x="0" y="0"/>
          <a:chExt cx="0" cy="0"/>
        </a:xfrm>
      </p:grpSpPr>
      <p:sp>
        <p:nvSpPr>
          <p:cNvPr id="1145" name="Google Shape;1145;g3299393ea47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6" name="Google Shape;1146;g3299393ea47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4" name="Shape 1154"/>
        <p:cNvGrpSpPr/>
        <p:nvPr/>
      </p:nvGrpSpPr>
      <p:grpSpPr>
        <a:xfrm>
          <a:off x="0" y="0"/>
          <a:ext cx="0" cy="0"/>
          <a:chOff x="0" y="0"/>
          <a:chExt cx="0" cy="0"/>
        </a:xfrm>
      </p:grpSpPr>
      <p:sp>
        <p:nvSpPr>
          <p:cNvPr id="1155" name="Google Shape;1155;g32691e67b6b_0_16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6" name="Google Shape;1156;g32691e67b6b_0_16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4" name="Shape 1164"/>
        <p:cNvGrpSpPr/>
        <p:nvPr/>
      </p:nvGrpSpPr>
      <p:grpSpPr>
        <a:xfrm>
          <a:off x="0" y="0"/>
          <a:ext cx="0" cy="0"/>
          <a:chOff x="0" y="0"/>
          <a:chExt cx="0" cy="0"/>
        </a:xfrm>
      </p:grpSpPr>
      <p:sp>
        <p:nvSpPr>
          <p:cNvPr id="1165" name="Google Shape;1165;g32691e67b6b_0_16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6" name="Google Shape;1166;g32691e67b6b_0_16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3" name="Shape 1173"/>
        <p:cNvGrpSpPr/>
        <p:nvPr/>
      </p:nvGrpSpPr>
      <p:grpSpPr>
        <a:xfrm>
          <a:off x="0" y="0"/>
          <a:ext cx="0" cy="0"/>
          <a:chOff x="0" y="0"/>
          <a:chExt cx="0" cy="0"/>
        </a:xfrm>
      </p:grpSpPr>
      <p:sp>
        <p:nvSpPr>
          <p:cNvPr id="1174" name="Google Shape;1174;g32691e67b6b_0_16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5" name="Google Shape;1175;g32691e67b6b_0_16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2" name="Shape 1182"/>
        <p:cNvGrpSpPr/>
        <p:nvPr/>
      </p:nvGrpSpPr>
      <p:grpSpPr>
        <a:xfrm>
          <a:off x="0" y="0"/>
          <a:ext cx="0" cy="0"/>
          <a:chOff x="0" y="0"/>
          <a:chExt cx="0" cy="0"/>
        </a:xfrm>
      </p:grpSpPr>
      <p:sp>
        <p:nvSpPr>
          <p:cNvPr id="1183" name="Google Shape;1183;g32691e67b6b_0_16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4" name="Google Shape;1184;g32691e67b6b_0_16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1" name="Shape 1191"/>
        <p:cNvGrpSpPr/>
        <p:nvPr/>
      </p:nvGrpSpPr>
      <p:grpSpPr>
        <a:xfrm>
          <a:off x="0" y="0"/>
          <a:ext cx="0" cy="0"/>
          <a:chOff x="0" y="0"/>
          <a:chExt cx="0" cy="0"/>
        </a:xfrm>
      </p:grpSpPr>
      <p:sp>
        <p:nvSpPr>
          <p:cNvPr id="1192" name="Google Shape;1192;g32691e67b6b_0_16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3" name="Google Shape;1193;g32691e67b6b_0_16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0" name="Shape 1200"/>
        <p:cNvGrpSpPr/>
        <p:nvPr/>
      </p:nvGrpSpPr>
      <p:grpSpPr>
        <a:xfrm>
          <a:off x="0" y="0"/>
          <a:ext cx="0" cy="0"/>
          <a:chOff x="0" y="0"/>
          <a:chExt cx="0" cy="0"/>
        </a:xfrm>
      </p:grpSpPr>
      <p:sp>
        <p:nvSpPr>
          <p:cNvPr id="1201" name="Google Shape;1201;g329b40ead3d_1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2" name="Google Shape;1202;g329b40ead3d_1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1" name="Shape 1211"/>
        <p:cNvGrpSpPr/>
        <p:nvPr/>
      </p:nvGrpSpPr>
      <p:grpSpPr>
        <a:xfrm>
          <a:off x="0" y="0"/>
          <a:ext cx="0" cy="0"/>
          <a:chOff x="0" y="0"/>
          <a:chExt cx="0" cy="0"/>
        </a:xfrm>
      </p:grpSpPr>
      <p:sp>
        <p:nvSpPr>
          <p:cNvPr id="1212" name="Google Shape;1212;g32d2213ffc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3" name="Google Shape;1213;g32d2213ffc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0" name="Shape 1220"/>
        <p:cNvGrpSpPr/>
        <p:nvPr/>
      </p:nvGrpSpPr>
      <p:grpSpPr>
        <a:xfrm>
          <a:off x="0" y="0"/>
          <a:ext cx="0" cy="0"/>
          <a:chOff x="0" y="0"/>
          <a:chExt cx="0" cy="0"/>
        </a:xfrm>
      </p:grpSpPr>
      <p:sp>
        <p:nvSpPr>
          <p:cNvPr id="1221" name="Google Shape;1221;g32691e67b6b_0_16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2" name="Google Shape;1222;g32691e67b6b_0_16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9" name="Shape 1229"/>
        <p:cNvGrpSpPr/>
        <p:nvPr/>
      </p:nvGrpSpPr>
      <p:grpSpPr>
        <a:xfrm>
          <a:off x="0" y="0"/>
          <a:ext cx="0" cy="0"/>
          <a:chOff x="0" y="0"/>
          <a:chExt cx="0" cy="0"/>
        </a:xfrm>
      </p:grpSpPr>
      <p:sp>
        <p:nvSpPr>
          <p:cNvPr id="1230" name="Google Shape;1230;g32691e67b6b_0_15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1" name="Google Shape;1231;g32691e67b6b_0_15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2" name="Shape 1242"/>
        <p:cNvGrpSpPr/>
        <p:nvPr/>
      </p:nvGrpSpPr>
      <p:grpSpPr>
        <a:xfrm>
          <a:off x="0" y="0"/>
          <a:ext cx="0" cy="0"/>
          <a:chOff x="0" y="0"/>
          <a:chExt cx="0" cy="0"/>
        </a:xfrm>
      </p:grpSpPr>
      <p:sp>
        <p:nvSpPr>
          <p:cNvPr id="1243" name="Google Shape;1243;g32691e67b6b_0_15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4" name="Google Shape;1244;g32691e67b6b_0_1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3" name="Shape 1253"/>
        <p:cNvGrpSpPr/>
        <p:nvPr/>
      </p:nvGrpSpPr>
      <p:grpSpPr>
        <a:xfrm>
          <a:off x="0" y="0"/>
          <a:ext cx="0" cy="0"/>
          <a:chOff x="0" y="0"/>
          <a:chExt cx="0" cy="0"/>
        </a:xfrm>
      </p:grpSpPr>
      <p:sp>
        <p:nvSpPr>
          <p:cNvPr id="1254" name="Google Shape;1254;g32691e67b6b_0_15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5" name="Google Shape;1255;g32691e67b6b_0_15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9" name="Shape 1259"/>
        <p:cNvGrpSpPr/>
        <p:nvPr/>
      </p:nvGrpSpPr>
      <p:grpSpPr>
        <a:xfrm>
          <a:off x="0" y="0"/>
          <a:ext cx="0" cy="0"/>
          <a:chOff x="0" y="0"/>
          <a:chExt cx="0" cy="0"/>
        </a:xfrm>
      </p:grpSpPr>
      <p:sp>
        <p:nvSpPr>
          <p:cNvPr id="1260" name="Google Shape;1260;g329b40ead3d_1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1" name="Google Shape;1261;g329b40ead3d_1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5" name="Shape 1265"/>
        <p:cNvGrpSpPr/>
        <p:nvPr/>
      </p:nvGrpSpPr>
      <p:grpSpPr>
        <a:xfrm>
          <a:off x="0" y="0"/>
          <a:ext cx="0" cy="0"/>
          <a:chOff x="0" y="0"/>
          <a:chExt cx="0" cy="0"/>
        </a:xfrm>
      </p:grpSpPr>
      <p:sp>
        <p:nvSpPr>
          <p:cNvPr id="1266" name="Google Shape;1266;g32691e67b6b_0_15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7" name="Google Shape;1267;g32691e67b6b_0_15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7" name="Shape 1277"/>
        <p:cNvGrpSpPr/>
        <p:nvPr/>
      </p:nvGrpSpPr>
      <p:grpSpPr>
        <a:xfrm>
          <a:off x="0" y="0"/>
          <a:ext cx="0" cy="0"/>
          <a:chOff x="0" y="0"/>
          <a:chExt cx="0" cy="0"/>
        </a:xfrm>
      </p:grpSpPr>
      <p:sp>
        <p:nvSpPr>
          <p:cNvPr id="1278" name="Google Shape;1278;g3299393ea47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9" name="Google Shape;1279;g3299393ea47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7" name="Shape 1287"/>
        <p:cNvGrpSpPr/>
        <p:nvPr/>
      </p:nvGrpSpPr>
      <p:grpSpPr>
        <a:xfrm>
          <a:off x="0" y="0"/>
          <a:ext cx="0" cy="0"/>
          <a:chOff x="0" y="0"/>
          <a:chExt cx="0" cy="0"/>
        </a:xfrm>
      </p:grpSpPr>
      <p:sp>
        <p:nvSpPr>
          <p:cNvPr id="1288" name="Google Shape;1288;g3299393ea47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9" name="Google Shape;1289;g3299393ea47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3" name="Shape 1293"/>
        <p:cNvGrpSpPr/>
        <p:nvPr/>
      </p:nvGrpSpPr>
      <p:grpSpPr>
        <a:xfrm>
          <a:off x="0" y="0"/>
          <a:ext cx="0" cy="0"/>
          <a:chOff x="0" y="0"/>
          <a:chExt cx="0" cy="0"/>
        </a:xfrm>
      </p:grpSpPr>
      <p:sp>
        <p:nvSpPr>
          <p:cNvPr id="1294" name="Google Shape;1294;g3299393ea47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5" name="Google Shape;1295;g3299393ea47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9" name="Shape 1299"/>
        <p:cNvGrpSpPr/>
        <p:nvPr/>
      </p:nvGrpSpPr>
      <p:grpSpPr>
        <a:xfrm>
          <a:off x="0" y="0"/>
          <a:ext cx="0" cy="0"/>
          <a:chOff x="0" y="0"/>
          <a:chExt cx="0" cy="0"/>
        </a:xfrm>
      </p:grpSpPr>
      <p:sp>
        <p:nvSpPr>
          <p:cNvPr id="1300" name="Google Shape;1300;g3299393ea47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1" name="Google Shape;1301;g3299393ea47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5" name="Shape 1305"/>
        <p:cNvGrpSpPr/>
        <p:nvPr/>
      </p:nvGrpSpPr>
      <p:grpSpPr>
        <a:xfrm>
          <a:off x="0" y="0"/>
          <a:ext cx="0" cy="0"/>
          <a:chOff x="0" y="0"/>
          <a:chExt cx="0" cy="0"/>
        </a:xfrm>
      </p:grpSpPr>
      <p:sp>
        <p:nvSpPr>
          <p:cNvPr id="1306" name="Google Shape;1306;g3299393ea47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7" name="Google Shape;1307;g3299393ea47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1" name="Shape 1311"/>
        <p:cNvGrpSpPr/>
        <p:nvPr/>
      </p:nvGrpSpPr>
      <p:grpSpPr>
        <a:xfrm>
          <a:off x="0" y="0"/>
          <a:ext cx="0" cy="0"/>
          <a:chOff x="0" y="0"/>
          <a:chExt cx="0" cy="0"/>
        </a:xfrm>
      </p:grpSpPr>
      <p:sp>
        <p:nvSpPr>
          <p:cNvPr id="1312" name="Google Shape;1312;g2fcdcf486b6_0_25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3" name="Google Shape;1313;g2fcdcf486b6_0_25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20.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3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2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2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3.png"/><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2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19.png"/><Relationship Id="rId5" Type="http://schemas.openxmlformats.org/officeDocument/2006/relationships/image" Target="../media/image1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8.png"/><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 Id="rId3" Type="http://schemas.openxmlformats.org/officeDocument/2006/relationships/image" Target="../media/image8.pn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1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16.png"/><Relationship Id="rId5" Type="http://schemas.openxmlformats.org/officeDocument/2006/relationships/image" Target="../media/image30.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2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2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2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image" Target="../media/image25.png"/><Relationship Id="rId5" Type="http://schemas.openxmlformats.org/officeDocument/2006/relationships/image" Target="../media/image1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2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 Id="rId3" Type="http://schemas.openxmlformats.org/officeDocument/2006/relationships/image" Target="../media/image37.png"/><Relationship Id="rId4" Type="http://schemas.openxmlformats.org/officeDocument/2006/relationships/image" Target="../media/image35.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4.png"/><Relationship Id="rId4" Type="http://schemas.openxmlformats.org/officeDocument/2006/relationships/image" Target="../media/image92.png"/><Relationship Id="rId5" Type="http://schemas.openxmlformats.org/officeDocument/2006/relationships/image" Target="../media/image46.png"/><Relationship Id="rId6" Type="http://schemas.openxmlformats.org/officeDocument/2006/relationships/image" Target="../media/image43.png"/><Relationship Id="rId7" Type="http://schemas.openxmlformats.org/officeDocument/2006/relationships/image" Target="../media/image27.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92.png"/><Relationship Id="rId4" Type="http://schemas.openxmlformats.org/officeDocument/2006/relationships/image" Target="../media/image36.png"/><Relationship Id="rId5" Type="http://schemas.openxmlformats.org/officeDocument/2006/relationships/image" Target="../media/image34.png"/><Relationship Id="rId6" Type="http://schemas.openxmlformats.org/officeDocument/2006/relationships/image" Target="../media/image45.png"/><Relationship Id="rId7" Type="http://schemas.openxmlformats.org/officeDocument/2006/relationships/image" Target="../media/image46.png"/><Relationship Id="rId8" Type="http://schemas.openxmlformats.org/officeDocument/2006/relationships/image" Target="../media/image43.png"/><Relationship Id="rId9" Type="http://schemas.openxmlformats.org/officeDocument/2006/relationships/image" Target="../media/image27.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92.png"/><Relationship Id="rId4" Type="http://schemas.openxmlformats.org/officeDocument/2006/relationships/image" Target="../media/image38.png"/><Relationship Id="rId5" Type="http://schemas.openxmlformats.org/officeDocument/2006/relationships/image" Target="../media/image36.png"/><Relationship Id="rId6" Type="http://schemas.openxmlformats.org/officeDocument/2006/relationships/image" Target="../media/image34.png"/><Relationship Id="rId7" Type="http://schemas.openxmlformats.org/officeDocument/2006/relationships/image" Target="../media/image45.png"/><Relationship Id="rId8" Type="http://schemas.openxmlformats.org/officeDocument/2006/relationships/image" Target="../media/image46.png"/><Relationship Id="rId9" Type="http://schemas.openxmlformats.org/officeDocument/2006/relationships/image" Target="../media/image43.png"/><Relationship Id="rId10" Type="http://schemas.openxmlformats.org/officeDocument/2006/relationships/image" Target="../media/image52.png"/><Relationship Id="rId11" Type="http://schemas.openxmlformats.org/officeDocument/2006/relationships/image" Target="../media/image27.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0.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0.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0.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0.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0.png"/><Relationship Id="rId4" Type="http://schemas.openxmlformats.org/officeDocument/2006/relationships/image" Target="../media/image48.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0.png"/><Relationship Id="rId4" Type="http://schemas.openxmlformats.org/officeDocument/2006/relationships/image" Target="../media/image48.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0.png"/><Relationship Id="rId4" Type="http://schemas.openxmlformats.org/officeDocument/2006/relationships/image" Target="../media/image48.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0.png"/><Relationship Id="rId4" Type="http://schemas.openxmlformats.org/officeDocument/2006/relationships/image" Target="../media/image48.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54.png"/><Relationship Id="rId4" Type="http://schemas.openxmlformats.org/officeDocument/2006/relationships/image" Target="../media/image48.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48.png"/><Relationship Id="rId4" Type="http://schemas.openxmlformats.org/officeDocument/2006/relationships/image" Target="../media/image55.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8.png"/><Relationship Id="rId4" Type="http://schemas.openxmlformats.org/officeDocument/2006/relationships/image" Target="../media/image55.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48.png"/><Relationship Id="rId4" Type="http://schemas.openxmlformats.org/officeDocument/2006/relationships/image" Target="../media/image55.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48.png"/><Relationship Id="rId4" Type="http://schemas.openxmlformats.org/officeDocument/2006/relationships/image" Target="../media/image56.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48.png"/><Relationship Id="rId4" Type="http://schemas.openxmlformats.org/officeDocument/2006/relationships/image" Target="../media/image56.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8.png"/><Relationship Id="rId4" Type="http://schemas.openxmlformats.org/officeDocument/2006/relationships/image" Target="../media/image56.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48.png"/><Relationship Id="rId4" Type="http://schemas.openxmlformats.org/officeDocument/2006/relationships/image" Target="../media/image56.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48.png"/><Relationship Id="rId4" Type="http://schemas.openxmlformats.org/officeDocument/2006/relationships/image" Target="../media/image56.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48.png"/><Relationship Id="rId4" Type="http://schemas.openxmlformats.org/officeDocument/2006/relationships/image" Target="../media/image56.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8.png"/><Relationship Id="rId4" Type="http://schemas.openxmlformats.org/officeDocument/2006/relationships/image" Target="../media/image5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48.png"/><Relationship Id="rId4" Type="http://schemas.openxmlformats.org/officeDocument/2006/relationships/image" Target="../media/image56.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48.png"/><Relationship Id="rId4" Type="http://schemas.openxmlformats.org/officeDocument/2006/relationships/image" Target="../media/image56.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48.png"/><Relationship Id="rId4" Type="http://schemas.openxmlformats.org/officeDocument/2006/relationships/image" Target="../media/image56.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8.png"/><Relationship Id="rId4" Type="http://schemas.openxmlformats.org/officeDocument/2006/relationships/image" Target="../media/image56.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48.png"/><Relationship Id="rId4" Type="http://schemas.openxmlformats.org/officeDocument/2006/relationships/image" Target="../media/image56.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48.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48.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8.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48.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1.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1.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1.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61.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6.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6.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6.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66.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9.png"/><Relationship Id="rId3" Type="http://schemas.openxmlformats.org/officeDocument/2006/relationships/image" Target="../media/image68.png"/><Relationship Id="rId4" Type="http://schemas.openxmlformats.org/officeDocument/2006/relationships/image" Target="../media/image70.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4.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2.png"/><Relationship Id="rId3" Type="http://schemas.openxmlformats.org/officeDocument/2006/relationships/image" Target="../media/image92.png"/><Relationship Id="rId4" Type="http://schemas.openxmlformats.org/officeDocument/2006/relationships/image" Target="../media/image71.png"/><Relationship Id="rId5" Type="http://schemas.openxmlformats.org/officeDocument/2006/relationships/image" Target="../media/image77.png"/><Relationship Id="rId6" Type="http://schemas.openxmlformats.org/officeDocument/2006/relationships/image" Target="../media/image79.png"/><Relationship Id="rId7" Type="http://schemas.openxmlformats.org/officeDocument/2006/relationships/image" Target="../media/image74.png"/><Relationship Id="rId8" Type="http://schemas.openxmlformats.org/officeDocument/2006/relationships/image" Target="../media/image80.png"/><Relationship Id="rId9" Type="http://schemas.openxmlformats.org/officeDocument/2006/relationships/image" Target="../media/image64.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8.png"/><Relationship Id="rId3" Type="http://schemas.openxmlformats.org/officeDocument/2006/relationships/image" Target="../media/image73.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1705150" cy="128000"/>
          </a:xfrm>
          <a:prstGeom prst="rect">
            <a:avLst/>
          </a:prstGeom>
          <a:noFill/>
          <a:ln>
            <a:noFill/>
          </a:ln>
        </p:spPr>
      </p:pic>
      <p:sp>
        <p:nvSpPr>
          <p:cNvPr id="11" name="Google Shape;11;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3800"/>
              <a:buFont typeface="Lexend"/>
              <a:buNone/>
              <a:defRPr sz="38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 name="Google Shape;12;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Art and design</a:t>
            </a:r>
            <a:endParaRPr b="1" sz="1700">
              <a:solidFill>
                <a:schemeClr val="dk1"/>
              </a:solidFill>
              <a:latin typeface="Lexend"/>
              <a:ea typeface="Lexend"/>
              <a:cs typeface="Lexend"/>
              <a:sym typeface="Lexend"/>
            </a:endParaRPr>
          </a:p>
        </p:txBody>
      </p:sp>
      <p:sp>
        <p:nvSpPr>
          <p:cNvPr id="13" name="Google Shape;13;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4" name="Google Shape;14;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800"/>
              <a:buFont typeface="Lexend"/>
              <a:buNone/>
              <a:defRPr sz="1800">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grpSp>
        <p:nvGrpSpPr>
          <p:cNvPr id="15" name="Google Shape;15;p2"/>
          <p:cNvGrpSpPr/>
          <p:nvPr/>
        </p:nvGrpSpPr>
        <p:grpSpPr>
          <a:xfrm>
            <a:off x="6156975" y="0"/>
            <a:ext cx="2987025" cy="3854074"/>
            <a:chOff x="6156975" y="0"/>
            <a:chExt cx="2987025" cy="3854074"/>
          </a:xfrm>
        </p:grpSpPr>
        <p:pic>
          <p:nvPicPr>
            <p:cNvPr id="16" name="Google Shape;16;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7" name="Google Shape;17;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 name="Google Shape;18;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Biology</a:t>
            </a:r>
            <a:endParaRPr b="1" sz="1700">
              <a:solidFill>
                <a:schemeClr val="dk1"/>
              </a:solidFill>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Chemistry</a:t>
            </a:r>
            <a:endParaRPr b="1" sz="1700">
              <a:solidFill>
                <a:schemeClr val="dk1"/>
              </a:solidFill>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Citizenship</a:t>
            </a:r>
            <a:endParaRPr b="1" sz="1700">
              <a:solidFill>
                <a:schemeClr val="dk1"/>
              </a:solidFill>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Computing</a:t>
            </a:r>
            <a:endParaRPr b="1" sz="1700">
              <a:solidFill>
                <a:schemeClr val="dk1"/>
              </a:solidFill>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55" name="Google Shape;55;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56" name="Google Shape;56;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pic>
        <p:nvPicPr>
          <p:cNvPr id="57" name="Google Shape;57;p6"/>
          <p:cNvPicPr preferRelativeResize="0"/>
          <p:nvPr/>
        </p:nvPicPr>
        <p:blipFill>
          <a:blip r:embed="rId5">
            <a:alphaModFix/>
          </a:blip>
          <a:stretch>
            <a:fillRect/>
          </a:stretch>
        </p:blipFill>
        <p:spPr>
          <a:xfrm rot="-390000">
            <a:off x="6567499" y="723791"/>
            <a:ext cx="2520000" cy="2520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oking and nutrition" showMasterSp="0">
  <p:cSld name="Title Slide 2_1_1_1_1_1_1_1_1_1_1_3_1">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56320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7"/>
          <p:cNvSpPr txBox="1"/>
          <p:nvPr/>
        </p:nvSpPr>
        <p:spPr>
          <a:xfrm>
            <a:off x="323850" y="3781525"/>
            <a:ext cx="3504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Cooking and nutrition</a:t>
            </a:r>
            <a:endParaRPr b="1" sz="1700">
              <a:solidFill>
                <a:schemeClr val="dk1"/>
              </a:solidFill>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66" name="Google Shape;66;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67" name="Google Shape;67;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pic>
        <p:nvPicPr>
          <p:cNvPr id="68" name="Google Shape;68;p7"/>
          <p:cNvPicPr preferRelativeResize="0"/>
          <p:nvPr/>
        </p:nvPicPr>
        <p:blipFill>
          <a:blip r:embed="rId5">
            <a:alphaModFix/>
          </a:blip>
          <a:stretch>
            <a:fillRect/>
          </a:stretch>
        </p:blipFill>
        <p:spPr>
          <a:xfrm rot="-359995">
            <a:off x="6646318" y="1007366"/>
            <a:ext cx="2202009" cy="17966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71" name="Google Shape;71;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8"/>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Design and technology</a:t>
            </a:r>
            <a:endParaRPr b="1" sz="1700">
              <a:solidFill>
                <a:schemeClr val="dk1"/>
              </a:solidFill>
              <a:latin typeface="Lexend"/>
              <a:ea typeface="Lexend"/>
              <a:cs typeface="Lexend"/>
              <a:sym typeface="Lexend"/>
            </a:endParaRPr>
          </a:p>
        </p:txBody>
      </p:sp>
      <p:grpSp>
        <p:nvGrpSpPr>
          <p:cNvPr id="74" name="Google Shape;74;p8"/>
          <p:cNvGrpSpPr/>
          <p:nvPr/>
        </p:nvGrpSpPr>
        <p:grpSpPr>
          <a:xfrm>
            <a:off x="6156975" y="0"/>
            <a:ext cx="2987025" cy="3854074"/>
            <a:chOff x="6156975" y="0"/>
            <a:chExt cx="2987025" cy="3854074"/>
          </a:xfrm>
        </p:grpSpPr>
        <p:pic>
          <p:nvPicPr>
            <p:cNvPr id="75" name="Google Shape;75;p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76" name="Google Shape;76;p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77" name="Google Shape;77;p8"/>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78" name="Google Shape;78;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79" name="Google Shape;79;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80" name="Shape 80"/>
        <p:cNvGrpSpPr/>
        <p:nvPr/>
      </p:nvGrpSpPr>
      <p:grpSpPr>
        <a:xfrm>
          <a:off x="0" y="0"/>
          <a:ext cx="0" cy="0"/>
          <a:chOff x="0" y="0"/>
          <a:chExt cx="0" cy="0"/>
        </a:xfrm>
      </p:grpSpPr>
      <p:pic>
        <p:nvPicPr>
          <p:cNvPr id="81" name="Google Shape;81;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82" name="Google Shape;82;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English</a:t>
            </a:r>
            <a:endParaRPr b="1" sz="1700">
              <a:solidFill>
                <a:schemeClr val="dk1"/>
              </a:solidFill>
              <a:latin typeface="Lexend"/>
              <a:ea typeface="Lexend"/>
              <a:cs typeface="Lexend"/>
              <a:sym typeface="Lexend"/>
            </a:endParaRPr>
          </a:p>
        </p:txBody>
      </p:sp>
      <p:sp>
        <p:nvSpPr>
          <p:cNvPr id="83" name="Google Shape;83;p9"/>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85" name="Google Shape;85;p9"/>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90" name="Google Shape;90;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1" name="Google Shape;91;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Faransiis</a:t>
            </a:r>
            <a:endParaRPr b="1" sz="1400">
              <a:solidFill>
                <a:schemeClr val="dk1"/>
              </a:solidFill>
              <a:latin typeface="Lexend"/>
              <a:ea typeface="Lexend"/>
              <a:cs typeface="Lexend"/>
              <a:sym typeface="Lexend"/>
            </a:endParaRPr>
          </a:p>
        </p:txBody>
      </p:sp>
      <p:grpSp>
        <p:nvGrpSpPr>
          <p:cNvPr id="93" name="Google Shape;93;p10"/>
          <p:cNvGrpSpPr/>
          <p:nvPr/>
        </p:nvGrpSpPr>
        <p:grpSpPr>
          <a:xfrm>
            <a:off x="6156975" y="0"/>
            <a:ext cx="2987025" cy="3854074"/>
            <a:chOff x="6156975" y="0"/>
            <a:chExt cx="2987025" cy="3854074"/>
          </a:xfrm>
        </p:grpSpPr>
        <p:pic>
          <p:nvPicPr>
            <p:cNvPr id="94" name="Google Shape;94;p1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5" name="Google Shape;95;p10"/>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96" name="Google Shape;96;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97" name="Google Shape;97;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98" name="Google Shape;98;p10"/>
          <p:cNvPicPr preferRelativeResize="0"/>
          <p:nvPr/>
        </p:nvPicPr>
        <p:blipFill>
          <a:blip r:embed="rId5">
            <a:alphaModFix/>
          </a:blip>
          <a:stretch>
            <a:fillRect/>
          </a:stretch>
        </p:blipFill>
        <p:spPr>
          <a:xfrm rot="-390000">
            <a:off x="6657352" y="759276"/>
            <a:ext cx="2315647" cy="23156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99" name="Shape 99"/>
        <p:cNvGrpSpPr/>
        <p:nvPr/>
      </p:nvGrpSpPr>
      <p:grpSpPr>
        <a:xfrm>
          <a:off x="0" y="0"/>
          <a:ext cx="0" cy="0"/>
          <a:chOff x="0" y="0"/>
          <a:chExt cx="0" cy="0"/>
        </a:xfrm>
      </p:grpSpPr>
      <p:pic>
        <p:nvPicPr>
          <p:cNvPr id="100" name="Google Shape;100;p11"/>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101" name="Google Shape;101;p11"/>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02" name="Google Shape;102;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3" name="Google Shape;103;p1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Juqraafi</a:t>
            </a:r>
            <a:endParaRPr b="1" sz="1400">
              <a:solidFill>
                <a:schemeClr val="dk1"/>
              </a:solidFill>
              <a:latin typeface="Lexend"/>
              <a:ea typeface="Lexend"/>
              <a:cs typeface="Lexend"/>
              <a:sym typeface="Lexend"/>
            </a:endParaRPr>
          </a:p>
        </p:txBody>
      </p:sp>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German</a:t>
            </a:r>
            <a:endParaRPr b="1" sz="1700">
              <a:solidFill>
                <a:schemeClr val="dk1"/>
              </a:solidFill>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15" name="Google Shape;115;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16" name="Google Shape;116;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17" name="Google Shape;117;p12"/>
          <p:cNvPicPr preferRelativeResize="0"/>
          <p:nvPr/>
        </p:nvPicPr>
        <p:blipFill>
          <a:blip r:embed="rId5">
            <a:alphaModFix/>
          </a:blip>
          <a:stretch>
            <a:fillRect/>
          </a:stretch>
        </p:blipFill>
        <p:spPr>
          <a:xfrm rot="-389998">
            <a:off x="6679063" y="775065"/>
            <a:ext cx="2340000" cy="2340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History</a:t>
            </a:r>
            <a:endParaRPr b="1" sz="1700">
              <a:solidFill>
                <a:schemeClr val="dk1"/>
              </a:solidFill>
              <a:latin typeface="Lexend"/>
              <a:ea typeface="Lexend"/>
              <a:cs typeface="Lexend"/>
              <a:sym typeface="Lexend"/>
            </a:endParaRPr>
          </a:p>
        </p:txBody>
      </p:sp>
      <p:grpSp>
        <p:nvGrpSpPr>
          <p:cNvPr id="123" name="Google Shape;123;p13"/>
          <p:cNvGrpSpPr/>
          <p:nvPr/>
        </p:nvGrpSpPr>
        <p:grpSpPr>
          <a:xfrm>
            <a:off x="6156975" y="0"/>
            <a:ext cx="2987025" cy="3854074"/>
            <a:chOff x="6156975" y="0"/>
            <a:chExt cx="2987025" cy="3854074"/>
          </a:xfrm>
        </p:grpSpPr>
        <p:pic>
          <p:nvPicPr>
            <p:cNvPr id="124" name="Google Shape;124;p13"/>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25" name="Google Shape;125;p13"/>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6" name="Google Shape;126;p13"/>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27" name="Google Shape;127;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28" name="Google Shape;128;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29" name="Shape 129"/>
        <p:cNvGrpSpPr/>
        <p:nvPr/>
      </p:nvGrpSpPr>
      <p:grpSpPr>
        <a:xfrm>
          <a:off x="0" y="0"/>
          <a:ext cx="0" cy="0"/>
          <a:chOff x="0" y="0"/>
          <a:chExt cx="0" cy="0"/>
        </a:xfrm>
      </p:grpSpPr>
      <p:pic>
        <p:nvPicPr>
          <p:cNvPr id="130" name="Google Shape;130;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31" name="Google Shape;131;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2" name="Google Shape;132;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Maths</a:t>
            </a:r>
            <a:endParaRPr b="1" sz="1700">
              <a:solidFill>
                <a:schemeClr val="dk1"/>
              </a:solidFill>
              <a:latin typeface="Lexend"/>
              <a:ea typeface="Lexend"/>
              <a:cs typeface="Lexend"/>
              <a:sym typeface="Lexend"/>
            </a:endParaRPr>
          </a:p>
        </p:txBody>
      </p:sp>
      <p:pic>
        <p:nvPicPr>
          <p:cNvPr id="134" name="Google Shape;134;p14"/>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35" name="Google Shape;135;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36" name="Google Shape;136;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37" name="Shape 137"/>
        <p:cNvGrpSpPr/>
        <p:nvPr/>
      </p:nvGrpSpPr>
      <p:grpSpPr>
        <a:xfrm>
          <a:off x="0" y="0"/>
          <a:ext cx="0" cy="0"/>
          <a:chOff x="0" y="0"/>
          <a:chExt cx="0" cy="0"/>
        </a:xfrm>
      </p:grpSpPr>
      <p:pic>
        <p:nvPicPr>
          <p:cNvPr id="138" name="Google Shape;138;p15"/>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39" name="Google Shape;139;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0" name="Google Shape;140;p1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Music</a:t>
            </a:r>
            <a:endParaRPr b="1" sz="1700">
              <a:solidFill>
                <a:schemeClr val="dk1"/>
              </a:solidFill>
              <a:latin typeface="Lexend"/>
              <a:ea typeface="Lexend"/>
              <a:cs typeface="Lexend"/>
              <a:sym typeface="Lexend"/>
            </a:endParaRPr>
          </a:p>
        </p:txBody>
      </p:sp>
      <p:pic>
        <p:nvPicPr>
          <p:cNvPr id="142" name="Google Shape;142;p15"/>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43" name="Google Shape;143;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44" name="Google Shape;144;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Physical education</a:t>
            </a:r>
            <a:endParaRPr b="1" sz="1700">
              <a:solidFill>
                <a:schemeClr val="dk1"/>
              </a:solidFill>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53" name="Google Shape;153;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54" name="Google Shape;154;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5" name="Google Shape;155;p16"/>
          <p:cNvPicPr preferRelativeResize="0"/>
          <p:nvPr/>
        </p:nvPicPr>
        <p:blipFill>
          <a:blip r:embed="rId5">
            <a:alphaModFix/>
          </a:blip>
          <a:stretch>
            <a:fillRect/>
          </a:stretch>
        </p:blipFill>
        <p:spPr>
          <a:xfrm rot="-375628">
            <a:off x="6551506" y="729991"/>
            <a:ext cx="2546513" cy="25464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56" name="Shape 156"/>
        <p:cNvGrpSpPr/>
        <p:nvPr/>
      </p:nvGrpSpPr>
      <p:grpSpPr>
        <a:xfrm>
          <a:off x="0" y="0"/>
          <a:ext cx="0" cy="0"/>
          <a:chOff x="0" y="0"/>
          <a:chExt cx="0" cy="0"/>
        </a:xfrm>
      </p:grpSpPr>
      <p:pic>
        <p:nvPicPr>
          <p:cNvPr id="157" name="Google Shape;157;p17"/>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58" name="Google Shape;158;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9" name="Google Shape;159;p17"/>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Physics</a:t>
            </a:r>
            <a:endParaRPr b="1" sz="1700">
              <a:solidFill>
                <a:schemeClr val="dk1"/>
              </a:solidFill>
              <a:latin typeface="Lexend"/>
              <a:ea typeface="Lexend"/>
              <a:cs typeface="Lexend"/>
              <a:sym typeface="Lexend"/>
            </a:endParaRPr>
          </a:p>
        </p:txBody>
      </p:sp>
      <p:grpSp>
        <p:nvGrpSpPr>
          <p:cNvPr id="161" name="Google Shape;161;p17"/>
          <p:cNvGrpSpPr/>
          <p:nvPr/>
        </p:nvGrpSpPr>
        <p:grpSpPr>
          <a:xfrm>
            <a:off x="6156975" y="0"/>
            <a:ext cx="2987025" cy="3854074"/>
            <a:chOff x="6156975" y="0"/>
            <a:chExt cx="2987025" cy="3854074"/>
          </a:xfrm>
        </p:grpSpPr>
        <p:pic>
          <p:nvPicPr>
            <p:cNvPr id="162" name="Google Shape;162;p1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3" name="Google Shape;163;p17"/>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4" name="Google Shape;164;p17"/>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65" name="Google Shape;165;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66" name="Google Shape;166;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67" name="Shape 167"/>
        <p:cNvGrpSpPr/>
        <p:nvPr/>
      </p:nvGrpSpPr>
      <p:grpSpPr>
        <a:xfrm>
          <a:off x="0" y="0"/>
          <a:ext cx="0" cy="0"/>
          <a:chOff x="0" y="0"/>
          <a:chExt cx="0" cy="0"/>
        </a:xfrm>
      </p:grpSpPr>
      <p:pic>
        <p:nvPicPr>
          <p:cNvPr id="168" name="Google Shape;168;p18"/>
          <p:cNvPicPr preferRelativeResize="0"/>
          <p:nvPr/>
        </p:nvPicPr>
        <p:blipFill rotWithShape="1">
          <a:blip r:embed="rId2">
            <a:alphaModFix/>
          </a:blip>
          <a:srcRect b="0" l="6209" r="6209" t="0"/>
          <a:stretch/>
        </p:blipFill>
        <p:spPr>
          <a:xfrm>
            <a:off x="324000" y="4008600"/>
            <a:ext cx="1360800" cy="128000"/>
          </a:xfrm>
          <a:prstGeom prst="rect">
            <a:avLst/>
          </a:prstGeom>
          <a:noFill/>
          <a:ln>
            <a:noFill/>
          </a:ln>
        </p:spPr>
      </p:pic>
      <p:sp>
        <p:nvSpPr>
          <p:cNvPr id="169" name="Google Shape;169;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0" name="Google Shape;170;p18"/>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RHE (PSHE)</a:t>
            </a:r>
            <a:endParaRPr b="1" sz="1700">
              <a:solidFill>
                <a:schemeClr val="dk1"/>
              </a:solidFill>
              <a:latin typeface="Lexend"/>
              <a:ea typeface="Lexend"/>
              <a:cs typeface="Lexend"/>
              <a:sym typeface="Lexend"/>
            </a:endParaRPr>
          </a:p>
        </p:txBody>
      </p:sp>
      <p:grpSp>
        <p:nvGrpSpPr>
          <p:cNvPr id="172" name="Google Shape;172;p18"/>
          <p:cNvGrpSpPr/>
          <p:nvPr/>
        </p:nvGrpSpPr>
        <p:grpSpPr>
          <a:xfrm>
            <a:off x="6156975" y="0"/>
            <a:ext cx="2987025" cy="3854074"/>
            <a:chOff x="6156975" y="0"/>
            <a:chExt cx="2987025" cy="3854074"/>
          </a:xfrm>
        </p:grpSpPr>
        <p:pic>
          <p:nvPicPr>
            <p:cNvPr id="173" name="Google Shape;173;p1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74" name="Google Shape;174;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5" name="Google Shape;175;p18"/>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176" name="Google Shape;176;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77" name="Google Shape;177;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800"/>
              <a:buFont typeface="Lexend"/>
              <a:buNone/>
              <a:defRPr sz="1800">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1511900"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RSHE (PSHE)</a:t>
            </a:r>
            <a:endParaRPr b="1" sz="1700">
              <a:solidFill>
                <a:schemeClr val="dk1"/>
              </a:solidFill>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89" name="Shape 189"/>
        <p:cNvGrpSpPr/>
        <p:nvPr/>
      </p:nvGrpSpPr>
      <p:grpSpPr>
        <a:xfrm>
          <a:off x="0" y="0"/>
          <a:ext cx="0" cy="0"/>
          <a:chOff x="0" y="0"/>
          <a:chExt cx="0" cy="0"/>
        </a:xfrm>
      </p:grpSpPr>
      <p:pic>
        <p:nvPicPr>
          <p:cNvPr id="190" name="Google Shape;190;p20"/>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91" name="Google Shape;191;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2" name="Google Shape;192;p20"/>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Waxbarashada diinta</a:t>
            </a:r>
            <a:endParaRPr b="1" sz="1400">
              <a:solidFill>
                <a:schemeClr val="dk1"/>
              </a:solidFill>
              <a:latin typeface="Lexend"/>
              <a:ea typeface="Lexend"/>
              <a:cs typeface="Lexend"/>
              <a:sym typeface="Lexend"/>
            </a:endParaRPr>
          </a:p>
        </p:txBody>
      </p:sp>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97" name="Google Shape;197;p20"/>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200" name="Shape 200"/>
        <p:cNvGrpSpPr/>
        <p:nvPr/>
      </p:nvGrpSpPr>
      <p:grpSpPr>
        <a:xfrm>
          <a:off x="0" y="0"/>
          <a:ext cx="0" cy="0"/>
          <a:chOff x="0" y="0"/>
          <a:chExt cx="0" cy="0"/>
        </a:xfrm>
      </p:grpSpPr>
      <p:sp>
        <p:nvSpPr>
          <p:cNvPr id="201" name="Google Shape;201;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2" name="Google Shape;202;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Sayniska</a:t>
            </a:r>
            <a:endParaRPr b="1" sz="1400">
              <a:solidFill>
                <a:schemeClr val="dk1"/>
              </a:solidFill>
              <a:latin typeface="Lexend"/>
              <a:ea typeface="Lexend"/>
              <a:cs typeface="Lexend"/>
              <a:sym typeface="Lexend"/>
            </a:endParaRPr>
          </a:p>
        </p:txBody>
      </p:sp>
      <p:pic>
        <p:nvPicPr>
          <p:cNvPr id="204" name="Google Shape;204;p21"/>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8" name="Google Shape;208;p21"/>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13" name="Google Shape;213;p2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4" name="Google Shape;214;p22"/>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Isbaanish</a:t>
            </a:r>
            <a:endParaRPr b="1" sz="1400">
              <a:solidFill>
                <a:schemeClr val="dk1"/>
              </a:solidFill>
              <a:latin typeface="Lexend"/>
              <a:ea typeface="Lexend"/>
              <a:cs typeface="Lexend"/>
              <a:sym typeface="Lexend"/>
            </a:endParaRPr>
          </a:p>
        </p:txBody>
      </p:sp>
      <p:grpSp>
        <p:nvGrpSpPr>
          <p:cNvPr id="216" name="Google Shape;216;p22"/>
          <p:cNvGrpSpPr/>
          <p:nvPr/>
        </p:nvGrpSpPr>
        <p:grpSpPr>
          <a:xfrm>
            <a:off x="6156975" y="0"/>
            <a:ext cx="2987025" cy="3854074"/>
            <a:chOff x="6156975" y="0"/>
            <a:chExt cx="2987025" cy="3854074"/>
          </a:xfrm>
        </p:grpSpPr>
        <p:pic>
          <p:nvPicPr>
            <p:cNvPr id="217" name="Google Shape;217;p2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18" name="Google Shape;218;p2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19" name="Google Shape;219;p2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220" name="Google Shape;220;p2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221" name="Google Shape;221;p22"/>
          <p:cNvPicPr preferRelativeResize="0"/>
          <p:nvPr/>
        </p:nvPicPr>
        <p:blipFill>
          <a:blip r:embed="rId5">
            <a:alphaModFix/>
          </a:blip>
          <a:stretch>
            <a:fillRect/>
          </a:stretch>
        </p:blipFill>
        <p:spPr>
          <a:xfrm rot="-390001">
            <a:off x="6638540" y="856133"/>
            <a:ext cx="2340000" cy="2340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22" name="Shape 222"/>
        <p:cNvGrpSpPr/>
        <p:nvPr/>
      </p:nvGrpSpPr>
      <p:grpSpPr>
        <a:xfrm>
          <a:off x="0" y="0"/>
          <a:ext cx="0" cy="0"/>
          <a:chOff x="0" y="0"/>
          <a:chExt cx="0" cy="0"/>
        </a:xfrm>
      </p:grpSpPr>
      <p:pic>
        <p:nvPicPr>
          <p:cNvPr id="223" name="Google Shape;223;p23"/>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24" name="Google Shape;224;p23"/>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Natiijo</a:t>
            </a:r>
            <a:endParaRPr b="1" sz="1400">
              <a:solidFill>
                <a:schemeClr val="dk1"/>
              </a:solidFill>
              <a:latin typeface="Lexend"/>
              <a:ea typeface="Lexend"/>
              <a:cs typeface="Lexend"/>
              <a:sym typeface="Lexend"/>
            </a:endParaRPr>
          </a:p>
        </p:txBody>
      </p:sp>
      <p:sp>
        <p:nvSpPr>
          <p:cNvPr id="225" name="Google Shape;225;p23"/>
          <p:cNvSpPr txBox="1"/>
          <p:nvPr>
            <p:ph idx="1" type="subTitle"/>
          </p:nvPr>
        </p:nvSpPr>
        <p:spPr>
          <a:xfrm>
            <a:off x="666000" y="1620000"/>
            <a:ext cx="7270800" cy="25041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2000"/>
              <a:buNone/>
              <a:defRPr sz="20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bg>
      <p:bgPr>
        <a:solidFill>
          <a:srgbClr val="FFF7CC"/>
        </a:solidFill>
      </p:bgPr>
    </p:bg>
    <p:spTree>
      <p:nvGrpSpPr>
        <p:cNvPr id="226" name="Shape 226"/>
        <p:cNvGrpSpPr/>
        <p:nvPr/>
      </p:nvGrpSpPr>
      <p:grpSpPr>
        <a:xfrm>
          <a:off x="0" y="0"/>
          <a:ext cx="0" cy="0"/>
          <a:chOff x="0" y="0"/>
          <a:chExt cx="0" cy="0"/>
        </a:xfrm>
      </p:grpSpPr>
      <p:sp>
        <p:nvSpPr>
          <p:cNvPr id="227" name="Google Shape;227;p24"/>
          <p:cNvSpPr/>
          <p:nvPr/>
        </p:nvSpPr>
        <p:spPr>
          <a:xfrm>
            <a:off x="4683800" y="810000"/>
            <a:ext cx="4134600" cy="1163400"/>
          </a:xfrm>
          <a:prstGeom prst="roundRect">
            <a:avLst>
              <a:gd fmla="val 10151"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4"/>
          <p:cNvSpPr/>
          <p:nvPr/>
        </p:nvSpPr>
        <p:spPr>
          <a:xfrm>
            <a:off x="185250" y="810000"/>
            <a:ext cx="4134600" cy="3850200"/>
          </a:xfrm>
          <a:prstGeom prst="roundRect">
            <a:avLst>
              <a:gd fmla="val 2796"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4"/>
          <p:cNvSpPr txBox="1"/>
          <p:nvPr/>
        </p:nvSpPr>
        <p:spPr>
          <a:xfrm>
            <a:off x="325475" y="1245050"/>
            <a:ext cx="3998700" cy="4617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Oak’s lessons are structured around </a:t>
            </a:r>
            <a:r>
              <a:rPr b="1" lang="en-GB" sz="1200">
                <a:solidFill>
                  <a:schemeClr val="dk1"/>
                </a:solidFill>
                <a:latin typeface="Lexend"/>
                <a:ea typeface="Lexend"/>
                <a:cs typeface="Lexend"/>
                <a:sym typeface="Lexend"/>
              </a:rPr>
              <a:t>wareegyada barashada</a:t>
            </a:r>
            <a:r>
              <a:rPr i="1" lang="en-GB" sz="1200">
                <a:solidFill>
                  <a:schemeClr val="dk1"/>
                </a:solidFill>
                <a:latin typeface="Lexend"/>
                <a:ea typeface="Lexend"/>
                <a:cs typeface="Lexend"/>
                <a:sym typeface="Lexend"/>
              </a:rPr>
              <a:t>.</a:t>
            </a:r>
            <a:r>
              <a:rPr lang="en-GB" sz="1200">
                <a:solidFill>
                  <a:schemeClr val="dk1"/>
                </a:solidFill>
                <a:latin typeface="Lexend"/>
                <a:ea typeface="Lexend"/>
                <a:cs typeface="Lexend"/>
                <a:sym typeface="Lexend"/>
              </a:rPr>
              <a:t> These are indicated through colour in the slide deck:</a:t>
            </a:r>
            <a:endParaRPr sz="1200">
              <a:solidFill>
                <a:schemeClr val="dk1"/>
              </a:solidFill>
              <a:latin typeface="Lexend"/>
              <a:ea typeface="Lexend"/>
              <a:cs typeface="Lexend"/>
              <a:sym typeface="Lexend"/>
            </a:endParaRPr>
          </a:p>
        </p:txBody>
      </p:sp>
      <p:sp>
        <p:nvSpPr>
          <p:cNvPr id="230" name="Google Shape;230;p24"/>
          <p:cNvSpPr txBox="1"/>
          <p:nvPr/>
        </p:nvSpPr>
        <p:spPr>
          <a:xfrm>
            <a:off x="32547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Qaabdhismeedka casharka</a:t>
            </a:r>
            <a:endParaRPr b="1" sz="1400">
              <a:solidFill>
                <a:schemeClr val="dk1"/>
              </a:solidFill>
              <a:latin typeface="Lexend"/>
              <a:ea typeface="Lexend"/>
              <a:cs typeface="Lexend"/>
              <a:sym typeface="Lexend"/>
            </a:endParaRPr>
          </a:p>
        </p:txBody>
      </p:sp>
      <p:sp>
        <p:nvSpPr>
          <p:cNvPr id="231" name="Google Shape;231;p24"/>
          <p:cNvSpPr txBox="1"/>
          <p:nvPr/>
        </p:nvSpPr>
        <p:spPr>
          <a:xfrm>
            <a:off x="482412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Xiriirro faa'iido leh</a:t>
            </a:r>
            <a:endParaRPr b="1" sz="1400">
              <a:solidFill>
                <a:schemeClr val="dk1"/>
              </a:solidFill>
              <a:latin typeface="Lexend"/>
              <a:ea typeface="Lexend"/>
              <a:cs typeface="Lexend"/>
              <a:sym typeface="Lexend"/>
            </a:endParaRPr>
          </a:p>
        </p:txBody>
      </p:sp>
      <p:sp>
        <p:nvSpPr>
          <p:cNvPr id="232" name="Google Shape;232;p24"/>
          <p:cNvSpPr txBox="1"/>
          <p:nvPr/>
        </p:nvSpPr>
        <p:spPr>
          <a:xfrm>
            <a:off x="325475" y="3407125"/>
            <a:ext cx="3998700" cy="1848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Mid kasta</a:t>
            </a:r>
            <a:r>
              <a:rPr b="1" lang="en-GB" sz="1200">
                <a:solidFill>
                  <a:schemeClr val="dk1"/>
                </a:solidFill>
                <a:latin typeface="Lexend"/>
                <a:ea typeface="Lexend"/>
                <a:cs typeface="Lexend"/>
                <a:sym typeface="Lexend"/>
              </a:rPr>
              <a:t> learning cycle</a:t>
            </a:r>
            <a:r>
              <a:rPr lang="en-GB" sz="1200">
                <a:solidFill>
                  <a:schemeClr val="dk1"/>
                </a:solidFill>
                <a:latin typeface="Lexend"/>
                <a:ea typeface="Lexend"/>
                <a:cs typeface="Lexend"/>
                <a:sym typeface="Lexend"/>
              </a:rPr>
              <a:t> covers several phases:</a:t>
            </a:r>
            <a:endParaRPr sz="1200">
              <a:solidFill>
                <a:schemeClr val="dk1"/>
              </a:solidFill>
              <a:latin typeface="Lexend"/>
              <a:ea typeface="Lexend"/>
              <a:cs typeface="Lexend"/>
              <a:sym typeface="Lexend"/>
            </a:endParaRPr>
          </a:p>
        </p:txBody>
      </p:sp>
      <p:pic>
        <p:nvPicPr>
          <p:cNvPr id="233" name="Google Shape;233;p24"/>
          <p:cNvPicPr preferRelativeResize="0"/>
          <p:nvPr/>
        </p:nvPicPr>
        <p:blipFill rotWithShape="1">
          <a:blip r:embed="rId2">
            <a:alphaModFix/>
          </a:blip>
          <a:srcRect b="71084" l="3912" r="56768" t="0"/>
          <a:stretch/>
        </p:blipFill>
        <p:spPr>
          <a:xfrm>
            <a:off x="382600" y="3725750"/>
            <a:ext cx="841850" cy="364800"/>
          </a:xfrm>
          <a:prstGeom prst="rect">
            <a:avLst/>
          </a:prstGeom>
          <a:noFill/>
          <a:ln>
            <a:noFill/>
          </a:ln>
        </p:spPr>
      </p:pic>
      <p:pic>
        <p:nvPicPr>
          <p:cNvPr id="234" name="Google Shape;234;p24"/>
          <p:cNvPicPr preferRelativeResize="0"/>
          <p:nvPr/>
        </p:nvPicPr>
        <p:blipFill rotWithShape="1">
          <a:blip r:embed="rId2">
            <a:alphaModFix/>
          </a:blip>
          <a:srcRect b="71902" l="62493" r="7303" t="2791"/>
          <a:stretch/>
        </p:blipFill>
        <p:spPr>
          <a:xfrm>
            <a:off x="1322300" y="3754900"/>
            <a:ext cx="688050" cy="339675"/>
          </a:xfrm>
          <a:prstGeom prst="rect">
            <a:avLst/>
          </a:prstGeom>
          <a:noFill/>
          <a:ln>
            <a:noFill/>
          </a:ln>
        </p:spPr>
      </p:pic>
      <p:pic>
        <p:nvPicPr>
          <p:cNvPr id="235" name="Google Shape;235;p24"/>
          <p:cNvPicPr preferRelativeResize="0"/>
          <p:nvPr/>
        </p:nvPicPr>
        <p:blipFill rotWithShape="1">
          <a:blip r:embed="rId2">
            <a:alphaModFix/>
          </a:blip>
          <a:srcRect b="19543" l="6196" r="59088" t="51182"/>
          <a:stretch/>
        </p:blipFill>
        <p:spPr>
          <a:xfrm>
            <a:off x="2108188" y="3710946"/>
            <a:ext cx="743275" cy="369300"/>
          </a:xfrm>
          <a:prstGeom prst="rect">
            <a:avLst/>
          </a:prstGeom>
          <a:noFill/>
          <a:ln>
            <a:noFill/>
          </a:ln>
        </p:spPr>
      </p:pic>
      <p:pic>
        <p:nvPicPr>
          <p:cNvPr id="236" name="Google Shape;236;p24"/>
          <p:cNvPicPr preferRelativeResize="0"/>
          <p:nvPr/>
        </p:nvPicPr>
        <p:blipFill rotWithShape="1">
          <a:blip r:embed="rId2">
            <a:alphaModFix/>
          </a:blip>
          <a:srcRect b="19543" l="58433" r="3864" t="51182"/>
          <a:stretch/>
        </p:blipFill>
        <p:spPr>
          <a:xfrm>
            <a:off x="2989750" y="3725750"/>
            <a:ext cx="807200" cy="369300"/>
          </a:xfrm>
          <a:prstGeom prst="rect">
            <a:avLst/>
          </a:prstGeom>
          <a:noFill/>
          <a:ln>
            <a:noFill/>
          </a:ln>
        </p:spPr>
      </p:pic>
      <p:sp>
        <p:nvSpPr>
          <p:cNvPr id="237" name="Google Shape;237;p24"/>
          <p:cNvSpPr/>
          <p:nvPr/>
        </p:nvSpPr>
        <p:spPr>
          <a:xfrm>
            <a:off x="324000" y="264675"/>
            <a:ext cx="6746400" cy="3648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lang="en-GB" sz="2000">
                <a:solidFill>
                  <a:schemeClr val="dk1"/>
                </a:solidFill>
                <a:latin typeface="Lexend"/>
                <a:ea typeface="Lexend"/>
                <a:cs typeface="Lexend"/>
                <a:sym typeface="Lexend"/>
              </a:rPr>
              <a:t>Teacher guidance</a:t>
            </a:r>
            <a:endParaRPr b="0" i="0" sz="2000" u="none" cap="none" strike="noStrike">
              <a:solidFill>
                <a:schemeClr val="dk1"/>
              </a:solidFill>
              <a:latin typeface="Calibri"/>
              <a:ea typeface="Calibri"/>
              <a:cs typeface="Calibri"/>
              <a:sym typeface="Calibri"/>
            </a:endParaRPr>
          </a:p>
        </p:txBody>
      </p:sp>
      <p:sp>
        <p:nvSpPr>
          <p:cNvPr id="238" name="Google Shape;238;p24"/>
          <p:cNvSpPr txBox="1"/>
          <p:nvPr/>
        </p:nvSpPr>
        <p:spPr>
          <a:xfrm>
            <a:off x="325475" y="4122125"/>
            <a:ext cx="3939600" cy="184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Explanation      Check      Practice      Feedback</a:t>
            </a:r>
            <a:endParaRPr sz="1200">
              <a:solidFill>
                <a:schemeClr val="dk1"/>
              </a:solidFill>
              <a:latin typeface="Lexend"/>
              <a:ea typeface="Lexend"/>
              <a:cs typeface="Lexend"/>
              <a:sym typeface="Lexend"/>
            </a:endParaRPr>
          </a:p>
        </p:txBody>
      </p:sp>
      <p:pic>
        <p:nvPicPr>
          <p:cNvPr id="239" name="Google Shape;239;p24"/>
          <p:cNvPicPr preferRelativeResize="0"/>
          <p:nvPr/>
        </p:nvPicPr>
        <p:blipFill>
          <a:blip r:embed="rId3">
            <a:alphaModFix/>
          </a:blip>
          <a:stretch>
            <a:fillRect/>
          </a:stretch>
        </p:blipFill>
        <p:spPr>
          <a:xfrm>
            <a:off x="279913" y="1948533"/>
            <a:ext cx="2067960" cy="1216800"/>
          </a:xfrm>
          <a:prstGeom prst="rect">
            <a:avLst/>
          </a:prstGeom>
          <a:noFill/>
          <a:ln>
            <a:noFill/>
          </a:ln>
        </p:spPr>
      </p:pic>
      <p:pic>
        <p:nvPicPr>
          <p:cNvPr id="240" name="Google Shape;240;p24"/>
          <p:cNvPicPr preferRelativeResize="0"/>
          <p:nvPr/>
        </p:nvPicPr>
        <p:blipFill>
          <a:blip r:embed="rId4">
            <a:alphaModFix/>
          </a:blip>
          <a:stretch>
            <a:fillRect/>
          </a:stretch>
        </p:blipFill>
        <p:spPr>
          <a:xfrm>
            <a:off x="2425125" y="1828475"/>
            <a:ext cx="1738025" cy="143372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41" name="Shape 241"/>
        <p:cNvGrpSpPr/>
        <p:nvPr/>
      </p:nvGrpSpPr>
      <p:grpSpPr>
        <a:xfrm>
          <a:off x="0" y="0"/>
          <a:ext cx="0" cy="0"/>
          <a:chOff x="0" y="0"/>
          <a:chExt cx="0" cy="0"/>
        </a:xfrm>
      </p:grpSpPr>
      <p:grpSp>
        <p:nvGrpSpPr>
          <p:cNvPr id="242" name="Google Shape;242;p25"/>
          <p:cNvGrpSpPr/>
          <p:nvPr/>
        </p:nvGrpSpPr>
        <p:grpSpPr>
          <a:xfrm>
            <a:off x="0" y="1"/>
            <a:ext cx="9151202" cy="649234"/>
            <a:chOff x="0" y="1"/>
            <a:chExt cx="9151202" cy="649234"/>
          </a:xfrm>
        </p:grpSpPr>
        <p:sp>
          <p:nvSpPr>
            <p:cNvPr id="243" name="Google Shape;243;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4" name="Google Shape;244;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45" name="Google Shape;245;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46" name="Google Shape;246;p25"/>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47" name="Google Shape;247;p25"/>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48" name="Google Shape;248;p25"/>
          <p:cNvSpPr txBox="1"/>
          <p:nvPr>
            <p:ph idx="3" type="subTitle"/>
          </p:nvPr>
        </p:nvSpPr>
        <p:spPr>
          <a:xfrm>
            <a:off x="324000" y="21054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49" name="Google Shape;249;p25"/>
          <p:cNvSpPr txBox="1"/>
          <p:nvPr>
            <p:ph idx="4" type="subTitle"/>
          </p:nvPr>
        </p:nvSpPr>
        <p:spPr>
          <a:xfrm>
            <a:off x="2699325" y="21054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50" name="Google Shape;250;p25"/>
          <p:cNvSpPr txBox="1"/>
          <p:nvPr>
            <p:ph idx="5" type="subTitle"/>
          </p:nvPr>
        </p:nvSpPr>
        <p:spPr>
          <a:xfrm>
            <a:off x="324000" y="3400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51" name="Google Shape;251;p25"/>
          <p:cNvSpPr txBox="1"/>
          <p:nvPr>
            <p:ph idx="6" type="subTitle"/>
          </p:nvPr>
        </p:nvSpPr>
        <p:spPr>
          <a:xfrm>
            <a:off x="2699325" y="3400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52" name="Google Shape;252;p25"/>
          <p:cNvSpPr txBox="1"/>
          <p:nvPr>
            <p:ph idx="7"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53" name="Shape 253"/>
        <p:cNvGrpSpPr/>
        <p:nvPr/>
      </p:nvGrpSpPr>
      <p:grpSpPr>
        <a:xfrm>
          <a:off x="0" y="0"/>
          <a:ext cx="0" cy="0"/>
          <a:chOff x="0" y="0"/>
          <a:chExt cx="0" cy="0"/>
        </a:xfrm>
      </p:grpSpPr>
      <p:grpSp>
        <p:nvGrpSpPr>
          <p:cNvPr id="254" name="Google Shape;254;p26"/>
          <p:cNvGrpSpPr/>
          <p:nvPr/>
        </p:nvGrpSpPr>
        <p:grpSpPr>
          <a:xfrm>
            <a:off x="0" y="1"/>
            <a:ext cx="9151202" cy="649234"/>
            <a:chOff x="0" y="1"/>
            <a:chExt cx="9151202" cy="649234"/>
          </a:xfrm>
        </p:grpSpPr>
        <p:sp>
          <p:nvSpPr>
            <p:cNvPr id="255" name="Google Shape;255;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6" name="Google Shape;256;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57" name="Google Shape;257;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58" name="Google Shape;258;p26"/>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59" name="Google Shape;259;p26"/>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0" name="Google Shape;260;p26"/>
          <p:cNvSpPr txBox="1"/>
          <p:nvPr>
            <p:ph idx="3" type="subTitle"/>
          </p:nvPr>
        </p:nvSpPr>
        <p:spPr>
          <a:xfrm>
            <a:off x="324000" y="1800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61" name="Google Shape;261;p26"/>
          <p:cNvSpPr txBox="1"/>
          <p:nvPr>
            <p:ph idx="4" type="subTitle"/>
          </p:nvPr>
        </p:nvSpPr>
        <p:spPr>
          <a:xfrm>
            <a:off x="2699325" y="1800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2" name="Google Shape;262;p26"/>
          <p:cNvSpPr txBox="1"/>
          <p:nvPr>
            <p:ph idx="5" type="subTitle"/>
          </p:nvPr>
        </p:nvSpPr>
        <p:spPr>
          <a:xfrm>
            <a:off x="324000" y="27912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63" name="Google Shape;263;p26"/>
          <p:cNvSpPr txBox="1"/>
          <p:nvPr>
            <p:ph idx="6" type="subTitle"/>
          </p:nvPr>
        </p:nvSpPr>
        <p:spPr>
          <a:xfrm>
            <a:off x="2699325" y="27912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4" name="Google Shape;264;p26"/>
          <p:cNvSpPr txBox="1"/>
          <p:nvPr>
            <p:ph idx="7" type="subTitle"/>
          </p:nvPr>
        </p:nvSpPr>
        <p:spPr>
          <a:xfrm>
            <a:off x="324000" y="3781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65" name="Google Shape;265;p26"/>
          <p:cNvSpPr txBox="1"/>
          <p:nvPr>
            <p:ph idx="8" type="subTitle"/>
          </p:nvPr>
        </p:nvSpPr>
        <p:spPr>
          <a:xfrm>
            <a:off x="2699325" y="3781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6" name="Google Shape;266;p26"/>
          <p:cNvSpPr txBox="1"/>
          <p:nvPr>
            <p:ph idx="9"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67" name="Shape 267"/>
        <p:cNvGrpSpPr/>
        <p:nvPr/>
      </p:nvGrpSpPr>
      <p:grpSpPr>
        <a:xfrm>
          <a:off x="0" y="0"/>
          <a:ext cx="0" cy="0"/>
          <a:chOff x="0" y="0"/>
          <a:chExt cx="0" cy="0"/>
        </a:xfrm>
      </p:grpSpPr>
      <p:grpSp>
        <p:nvGrpSpPr>
          <p:cNvPr id="268" name="Google Shape;268;p27"/>
          <p:cNvGrpSpPr/>
          <p:nvPr/>
        </p:nvGrpSpPr>
        <p:grpSpPr>
          <a:xfrm>
            <a:off x="0" y="1"/>
            <a:ext cx="9151202" cy="649234"/>
            <a:chOff x="0" y="1"/>
            <a:chExt cx="9151202" cy="649234"/>
          </a:xfrm>
        </p:grpSpPr>
        <p:sp>
          <p:nvSpPr>
            <p:cNvPr id="269" name="Google Shape;269;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0" name="Google Shape;270;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71" name="Google Shape;271;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72" name="Google Shape;272;p27"/>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3" name="Google Shape;273;p27"/>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74" name="Google Shape;274;p27"/>
          <p:cNvSpPr txBox="1"/>
          <p:nvPr>
            <p:ph idx="3" type="subTitle"/>
          </p:nvPr>
        </p:nvSpPr>
        <p:spPr>
          <a:xfrm>
            <a:off x="324000" y="24864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5" name="Google Shape;275;p27"/>
          <p:cNvSpPr txBox="1"/>
          <p:nvPr>
            <p:ph idx="4" type="subTitle"/>
          </p:nvPr>
        </p:nvSpPr>
        <p:spPr>
          <a:xfrm>
            <a:off x="2699325" y="24864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76" name="Google Shape;276;p27"/>
          <p:cNvSpPr txBox="1"/>
          <p:nvPr>
            <p:ph idx="5" type="subTitle"/>
          </p:nvPr>
        </p:nvSpPr>
        <p:spPr>
          <a:xfrm>
            <a:off x="324000" y="4162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7" name="Google Shape;277;p27"/>
          <p:cNvSpPr txBox="1"/>
          <p:nvPr>
            <p:ph idx="6" type="subTitle"/>
          </p:nvPr>
        </p:nvSpPr>
        <p:spPr>
          <a:xfrm>
            <a:off x="2699325" y="4162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78" name="Google Shape;278;p27"/>
          <p:cNvSpPr txBox="1"/>
          <p:nvPr>
            <p:ph idx="7" type="subTitle"/>
          </p:nvPr>
        </p:nvSpPr>
        <p:spPr>
          <a:xfrm>
            <a:off x="324000" y="16482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9" name="Google Shape;279;p27"/>
          <p:cNvSpPr txBox="1"/>
          <p:nvPr>
            <p:ph idx="8" type="subTitle"/>
          </p:nvPr>
        </p:nvSpPr>
        <p:spPr>
          <a:xfrm>
            <a:off x="2699325" y="16482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80" name="Google Shape;280;p27"/>
          <p:cNvSpPr txBox="1"/>
          <p:nvPr>
            <p:ph idx="9" type="subTitle"/>
          </p:nvPr>
        </p:nvSpPr>
        <p:spPr>
          <a:xfrm>
            <a:off x="324000" y="3324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81" name="Google Shape;281;p27"/>
          <p:cNvSpPr txBox="1"/>
          <p:nvPr>
            <p:ph idx="13" type="subTitle"/>
          </p:nvPr>
        </p:nvSpPr>
        <p:spPr>
          <a:xfrm>
            <a:off x="2699325" y="3324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82" name="Google Shape;282;p27"/>
          <p:cNvSpPr txBox="1"/>
          <p:nvPr>
            <p:ph idx="14"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83" name="Shape 283"/>
        <p:cNvGrpSpPr/>
        <p:nvPr/>
      </p:nvGrpSpPr>
      <p:grpSpPr>
        <a:xfrm>
          <a:off x="0" y="0"/>
          <a:ext cx="0" cy="0"/>
          <a:chOff x="0" y="0"/>
          <a:chExt cx="0" cy="0"/>
        </a:xfrm>
      </p:grpSpPr>
      <p:grpSp>
        <p:nvGrpSpPr>
          <p:cNvPr id="284" name="Google Shape;284;p28"/>
          <p:cNvGrpSpPr/>
          <p:nvPr/>
        </p:nvGrpSpPr>
        <p:grpSpPr>
          <a:xfrm>
            <a:off x="0" y="1"/>
            <a:ext cx="9151202" cy="649234"/>
            <a:chOff x="0" y="1"/>
            <a:chExt cx="9151202" cy="649234"/>
          </a:xfrm>
        </p:grpSpPr>
        <p:sp>
          <p:nvSpPr>
            <p:cNvPr id="285" name="Google Shape;285;p2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6" name="Google Shape;286;p2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87" name="Google Shape;287;p2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88" name="Google Shape;288;p28"/>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89" name="Google Shape;289;p28"/>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90" name="Google Shape;290;p28"/>
          <p:cNvSpPr txBox="1"/>
          <p:nvPr>
            <p:ph idx="3" type="subTitle"/>
          </p:nvPr>
        </p:nvSpPr>
        <p:spPr>
          <a:xfrm>
            <a:off x="324000" y="2562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91" name="Google Shape;291;p28"/>
          <p:cNvSpPr txBox="1"/>
          <p:nvPr>
            <p:ph idx="4" type="subTitle"/>
          </p:nvPr>
        </p:nvSpPr>
        <p:spPr>
          <a:xfrm>
            <a:off x="2699325" y="2562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92" name="Google Shape;292;p28"/>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_2">
    <p:spTree>
      <p:nvGrpSpPr>
        <p:cNvPr id="293" name="Shape 293"/>
        <p:cNvGrpSpPr/>
        <p:nvPr/>
      </p:nvGrpSpPr>
      <p:grpSpPr>
        <a:xfrm>
          <a:off x="0" y="0"/>
          <a:ext cx="0" cy="0"/>
          <a:chOff x="0" y="0"/>
          <a:chExt cx="0" cy="0"/>
        </a:xfrm>
      </p:grpSpPr>
      <p:pic>
        <p:nvPicPr>
          <p:cNvPr id="294" name="Google Shape;294;p29"/>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95" name="Google Shape;295;p29"/>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96" name="Google Shape;296;p29"/>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97" name="Google Shape;297;p29"/>
          <p:cNvCxnSpPr>
            <a:endCxn id="29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99" name="Google Shape;299;p29"/>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300" name="Google Shape;300;p29"/>
          <p:cNvSpPr txBox="1"/>
          <p:nvPr>
            <p:ph type="title"/>
          </p:nvPr>
        </p:nvSpPr>
        <p:spPr>
          <a:xfrm>
            <a:off x="1225225" y="2133562"/>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98" name="Google Shape;298;p29"/>
          <p:cNvPicPr preferRelativeResize="0"/>
          <p:nvPr/>
        </p:nvPicPr>
        <p:blipFill>
          <a:blip r:embed="rId6">
            <a:alphaModFix/>
          </a:blip>
          <a:stretch>
            <a:fillRect/>
          </a:stretch>
        </p:blipFill>
        <p:spPr>
          <a:xfrm>
            <a:off x="363340" y="2925705"/>
            <a:ext cx="563446" cy="572077"/>
          </a:xfrm>
          <a:prstGeom prst="rect">
            <a:avLst/>
          </a:prstGeom>
          <a:noFill/>
          <a:ln>
            <a:noFill/>
          </a:ln>
        </p:spPr>
      </p:pic>
      <p:grpSp>
        <p:nvGrpSpPr>
          <p:cNvPr id="301" name="Google Shape;301;p29"/>
          <p:cNvGrpSpPr/>
          <p:nvPr/>
        </p:nvGrpSpPr>
        <p:grpSpPr>
          <a:xfrm>
            <a:off x="-12" y="0"/>
            <a:ext cx="9151202" cy="598359"/>
            <a:chOff x="-12" y="0"/>
            <a:chExt cx="9151202" cy="598359"/>
          </a:xfrm>
        </p:grpSpPr>
        <p:sp>
          <p:nvSpPr>
            <p:cNvPr id="302" name="Google Shape;302;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3" name="Google Shape;303;p29"/>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grpSp>
      <p:sp>
        <p:nvSpPr>
          <p:cNvPr id="304" name="Google Shape;304;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5" name="Google Shape;305;p29"/>
          <p:cNvSpPr txBox="1"/>
          <p:nvPr>
            <p:ph idx="2"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a:pPr>
              <a:defRPr/>
            </a:pPr>
          </a:p>
        </p:txBody>
      </p:sp>
      <p:sp>
        <p:nvSpPr>
          <p:cNvPr id="306" name="Google Shape;306;p29"/>
          <p:cNvSpPr txBox="1"/>
          <p:nvPr>
            <p:ph idx="3" type="title"/>
          </p:nvPr>
        </p:nvSpPr>
        <p:spPr>
          <a:xfrm>
            <a:off x="1225225" y="30698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_1">
    <p:spTree>
      <p:nvGrpSpPr>
        <p:cNvPr id="307" name="Shape 307"/>
        <p:cNvGrpSpPr/>
        <p:nvPr/>
      </p:nvGrpSpPr>
      <p:grpSpPr>
        <a:xfrm>
          <a:off x="0" y="0"/>
          <a:ext cx="0" cy="0"/>
          <a:chOff x="0" y="0"/>
          <a:chExt cx="0" cy="0"/>
        </a:xfrm>
      </p:grpSpPr>
      <p:pic>
        <p:nvPicPr>
          <p:cNvPr id="308" name="Google Shape;308;p30"/>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310" name="Google Shape;310;p30"/>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312" name="Google Shape;312;p30"/>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313" name="Google Shape;313;p30"/>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314" name="Google Shape;314;p30"/>
          <p:cNvCxnSpPr>
            <a:endCxn id="315"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315" name="Google Shape;315;p30"/>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316" name="Google Shape;316;p30"/>
          <p:cNvPicPr preferRelativeResize="0"/>
          <p:nvPr/>
        </p:nvPicPr>
        <p:blipFill>
          <a:blip r:embed="rId7">
            <a:alphaModFix/>
          </a:blip>
          <a:stretch>
            <a:fillRect/>
          </a:stretch>
        </p:blipFill>
        <p:spPr>
          <a:xfrm>
            <a:off x="363482" y="1682508"/>
            <a:ext cx="563185" cy="572092"/>
          </a:xfrm>
          <a:prstGeom prst="rect">
            <a:avLst/>
          </a:prstGeom>
          <a:noFill/>
          <a:ln>
            <a:noFill/>
          </a:ln>
        </p:spPr>
      </p:pic>
      <p:pic>
        <p:nvPicPr>
          <p:cNvPr id="317" name="Google Shape;317;p30"/>
          <p:cNvPicPr preferRelativeResize="0"/>
          <p:nvPr/>
        </p:nvPicPr>
        <p:blipFill>
          <a:blip r:embed="rId8">
            <a:alphaModFix/>
          </a:blip>
          <a:stretch>
            <a:fillRect/>
          </a:stretch>
        </p:blipFill>
        <p:spPr>
          <a:xfrm>
            <a:off x="363340" y="2703416"/>
            <a:ext cx="563446" cy="572077"/>
          </a:xfrm>
          <a:prstGeom prst="rect">
            <a:avLst/>
          </a:prstGeom>
          <a:noFill/>
          <a:ln>
            <a:noFill/>
          </a:ln>
        </p:spPr>
      </p:pic>
      <p:grpSp>
        <p:nvGrpSpPr>
          <p:cNvPr id="318" name="Google Shape;318;p30"/>
          <p:cNvGrpSpPr/>
          <p:nvPr/>
        </p:nvGrpSpPr>
        <p:grpSpPr>
          <a:xfrm>
            <a:off x="-12" y="0"/>
            <a:ext cx="9151202" cy="598359"/>
            <a:chOff x="-12" y="0"/>
            <a:chExt cx="9151202" cy="598359"/>
          </a:xfrm>
        </p:grpSpPr>
        <p:sp>
          <p:nvSpPr>
            <p:cNvPr id="319" name="Google Shape;319;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0" name="Google Shape;320;p30"/>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grpSp>
      <p:sp>
        <p:nvSpPr>
          <p:cNvPr id="321" name="Google Shape;321;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2" name="Google Shape;322;p30"/>
          <p:cNvSpPr txBox="1"/>
          <p:nvPr>
            <p:ph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23" name="Google Shape;323;p30"/>
          <p:cNvSpPr txBox="1"/>
          <p:nvPr>
            <p:ph idx="2" type="title"/>
          </p:nvPr>
        </p:nvSpPr>
        <p:spPr>
          <a:xfrm>
            <a:off x="1225225" y="28412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24" name="Google Shape;324;p30"/>
          <p:cNvSpPr txBox="1"/>
          <p:nvPr>
            <p:ph idx="3" type="title"/>
          </p:nvPr>
        </p:nvSpPr>
        <p:spPr>
          <a:xfrm>
            <a:off x="1225200" y="37819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25" name="Google Shape;325;p30"/>
          <p:cNvSpPr txBox="1"/>
          <p:nvPr>
            <p:ph idx="4" type="title"/>
          </p:nvPr>
        </p:nvSpPr>
        <p:spPr>
          <a:xfrm>
            <a:off x="1225200" y="1822462"/>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26" name="Shape 326"/>
        <p:cNvGrpSpPr/>
        <p:nvPr/>
      </p:nvGrpSpPr>
      <p:grpSpPr>
        <a:xfrm>
          <a:off x="0" y="0"/>
          <a:ext cx="0" cy="0"/>
          <a:chOff x="0" y="0"/>
          <a:chExt cx="0" cy="0"/>
        </a:xfrm>
      </p:grpSpPr>
      <p:pic>
        <p:nvPicPr>
          <p:cNvPr id="327" name="Google Shape;327;p31"/>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28" name="Google Shape;328;p31"/>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29" name="Google Shape;329;p31"/>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30" name="Google Shape;330;p31"/>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31" name="Google Shape;331;p31"/>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32" name="Google Shape;332;p31"/>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33" name="Google Shape;333;p31"/>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34" name="Google Shape;334;p31"/>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35" name="Google Shape;335;p31"/>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36" name="Google Shape;336;p31"/>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37" name="Google Shape;337;p31"/>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38" name="Google Shape;338;p31"/>
          <p:cNvPicPr preferRelativeResize="0"/>
          <p:nvPr/>
        </p:nvPicPr>
        <p:blipFill>
          <a:blip r:embed="rId9">
            <a:alphaModFix/>
          </a:blip>
          <a:stretch>
            <a:fillRect/>
          </a:stretch>
        </p:blipFill>
        <p:spPr>
          <a:xfrm>
            <a:off x="363340" y="2287588"/>
            <a:ext cx="563446" cy="572077"/>
          </a:xfrm>
          <a:prstGeom prst="rect">
            <a:avLst/>
          </a:prstGeom>
          <a:noFill/>
          <a:ln>
            <a:noFill/>
          </a:ln>
        </p:spPr>
      </p:pic>
      <p:pic>
        <p:nvPicPr>
          <p:cNvPr id="339" name="Google Shape;339;p31"/>
          <p:cNvPicPr preferRelativeResize="0"/>
          <p:nvPr/>
        </p:nvPicPr>
        <p:blipFill>
          <a:blip r:embed="rId10">
            <a:alphaModFix/>
          </a:blip>
          <a:stretch>
            <a:fillRect/>
          </a:stretch>
        </p:blipFill>
        <p:spPr>
          <a:xfrm>
            <a:off x="363341" y="3969363"/>
            <a:ext cx="563446" cy="572077"/>
          </a:xfrm>
          <a:prstGeom prst="rect">
            <a:avLst/>
          </a:prstGeom>
          <a:noFill/>
          <a:ln>
            <a:noFill/>
          </a:ln>
        </p:spPr>
      </p:pic>
      <p:grpSp>
        <p:nvGrpSpPr>
          <p:cNvPr id="340" name="Google Shape;340;p31"/>
          <p:cNvGrpSpPr/>
          <p:nvPr/>
        </p:nvGrpSpPr>
        <p:grpSpPr>
          <a:xfrm>
            <a:off x="-12" y="0"/>
            <a:ext cx="9151202" cy="598359"/>
            <a:chOff x="-12" y="0"/>
            <a:chExt cx="9151202" cy="598359"/>
          </a:xfrm>
        </p:grpSpPr>
        <p:sp>
          <p:nvSpPr>
            <p:cNvPr id="341" name="Google Shape;341;p3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2" name="Google Shape;342;p31"/>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grpSp>
      <p:sp>
        <p:nvSpPr>
          <p:cNvPr id="343" name="Google Shape;343;p3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44" name="Google Shape;344;p31"/>
          <p:cNvSpPr txBox="1"/>
          <p:nvPr>
            <p:ph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45" name="Google Shape;345;p31"/>
          <p:cNvSpPr txBox="1"/>
          <p:nvPr>
            <p:ph idx="2" type="title"/>
          </p:nvPr>
        </p:nvSpPr>
        <p:spPr>
          <a:xfrm>
            <a:off x="1224600" y="160210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46" name="Google Shape;346;p31"/>
          <p:cNvSpPr txBox="1"/>
          <p:nvPr>
            <p:ph idx="3" type="title"/>
          </p:nvPr>
        </p:nvSpPr>
        <p:spPr>
          <a:xfrm>
            <a:off x="1224600" y="24317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47" name="Google Shape;347;p31"/>
          <p:cNvSpPr txBox="1"/>
          <p:nvPr>
            <p:ph idx="4" type="title"/>
          </p:nvPr>
        </p:nvSpPr>
        <p:spPr>
          <a:xfrm>
            <a:off x="1224600" y="3286637"/>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48" name="Google Shape;348;p31"/>
          <p:cNvSpPr txBox="1"/>
          <p:nvPr>
            <p:ph idx="5" type="title"/>
          </p:nvPr>
        </p:nvSpPr>
        <p:spPr>
          <a:xfrm>
            <a:off x="1224600" y="41081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49" name="Shape 349"/>
        <p:cNvGrpSpPr/>
        <p:nvPr/>
      </p:nvGrpSpPr>
      <p:grpSpPr>
        <a:xfrm>
          <a:off x="0" y="0"/>
          <a:ext cx="0" cy="0"/>
          <a:chOff x="0" y="0"/>
          <a:chExt cx="0" cy="0"/>
        </a:xfrm>
      </p:grpSpPr>
      <p:grpSp>
        <p:nvGrpSpPr>
          <p:cNvPr id="350" name="Google Shape;350;p32"/>
          <p:cNvGrpSpPr/>
          <p:nvPr/>
        </p:nvGrpSpPr>
        <p:grpSpPr>
          <a:xfrm>
            <a:off x="-1" y="-2"/>
            <a:ext cx="9151203" cy="649227"/>
            <a:chOff x="-1" y="-2"/>
            <a:chExt cx="9151203" cy="649227"/>
          </a:xfrm>
        </p:grpSpPr>
        <p:pic>
          <p:nvPicPr>
            <p:cNvPr id="351" name="Google Shape;351;p32"/>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2" name="Google Shape;352;p32"/>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3" name="Google Shape;353;p32"/>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354" name="Google Shape;354;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55" name="Google Shape;355;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6" name="Google Shape;356;p32"/>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357" name="Google Shape;357;p32"/>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58" name="Shape 358"/>
        <p:cNvGrpSpPr/>
        <p:nvPr/>
      </p:nvGrpSpPr>
      <p:grpSpPr>
        <a:xfrm>
          <a:off x="0" y="0"/>
          <a:ext cx="0" cy="0"/>
          <a:chOff x="0" y="0"/>
          <a:chExt cx="0" cy="0"/>
        </a:xfrm>
      </p:grpSpPr>
      <p:grpSp>
        <p:nvGrpSpPr>
          <p:cNvPr id="359" name="Google Shape;359;p33"/>
          <p:cNvGrpSpPr/>
          <p:nvPr/>
        </p:nvGrpSpPr>
        <p:grpSpPr>
          <a:xfrm>
            <a:off x="-1" y="-2"/>
            <a:ext cx="9151203" cy="649236"/>
            <a:chOff x="-1" y="-2"/>
            <a:chExt cx="9151203" cy="649236"/>
          </a:xfrm>
        </p:grpSpPr>
        <p:pic>
          <p:nvPicPr>
            <p:cNvPr id="360" name="Google Shape;36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1" name="Google Shape;361;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2" name="Google Shape;362;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63" name="Google Shape;363;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64" name="Google Shape;364;p33"/>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365" name="Google Shape;365;p33"/>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66" name="Google Shape;366;p33"/>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67" name="Shape 367"/>
        <p:cNvGrpSpPr/>
        <p:nvPr/>
      </p:nvGrpSpPr>
      <p:grpSpPr>
        <a:xfrm>
          <a:off x="0" y="0"/>
          <a:ext cx="0" cy="0"/>
          <a:chOff x="0" y="0"/>
          <a:chExt cx="0" cy="0"/>
        </a:xfrm>
      </p:grpSpPr>
      <p:pic>
        <p:nvPicPr>
          <p:cNvPr id="368" name="Google Shape;368;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71" name="Google Shape;371;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72" name="Google Shape;372;p34"/>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73" name="Google Shape;373;p34"/>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74" name="Google Shape;374;p34"/>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75" name="Shape 375"/>
        <p:cNvGrpSpPr/>
        <p:nvPr/>
      </p:nvGrpSpPr>
      <p:grpSpPr>
        <a:xfrm>
          <a:off x="0" y="0"/>
          <a:ext cx="0" cy="0"/>
          <a:chOff x="0" y="0"/>
          <a:chExt cx="0" cy="0"/>
        </a:xfrm>
      </p:grpSpPr>
      <p:pic>
        <p:nvPicPr>
          <p:cNvPr id="376" name="Google Shape;376;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77" name="Google Shape;377;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3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79" name="Google Shape;379;p3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80" name="Google Shape;380;p35"/>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1" name="Google Shape;381;p35"/>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82" name="Google Shape;382;p35"/>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83" name="Shape 383"/>
        <p:cNvGrpSpPr/>
        <p:nvPr/>
      </p:nvGrpSpPr>
      <p:grpSpPr>
        <a:xfrm>
          <a:off x="0" y="0"/>
          <a:ext cx="0" cy="0"/>
          <a:chOff x="0" y="0"/>
          <a:chExt cx="0" cy="0"/>
        </a:xfrm>
      </p:grpSpPr>
      <p:sp>
        <p:nvSpPr>
          <p:cNvPr id="384" name="Google Shape;384;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5" name="Google Shape;385;p36"/>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86" name="Google Shape;386;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36"/>
          <p:cNvSpPr txBox="1"/>
          <p:nvPr>
            <p:ph idx="1"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8" name="Google Shape;388;p36"/>
          <p:cNvSpPr txBox="1"/>
          <p:nvPr>
            <p:ph idx="2"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9" name="Google Shape;389;p36"/>
          <p:cNvGrpSpPr/>
          <p:nvPr/>
        </p:nvGrpSpPr>
        <p:grpSpPr>
          <a:xfrm>
            <a:off x="7834231" y="1285"/>
            <a:ext cx="828900" cy="576065"/>
            <a:chOff x="7801496" y="1285"/>
            <a:chExt cx="828900" cy="576065"/>
          </a:xfrm>
        </p:grpSpPr>
        <p:pic>
          <p:nvPicPr>
            <p:cNvPr id="390" name="Google Shape;390;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91" name="Google Shape;391;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92" name="Google Shape;392;p36"/>
          <p:cNvGrpSpPr/>
          <p:nvPr/>
        </p:nvGrpSpPr>
        <p:grpSpPr>
          <a:xfrm>
            <a:off x="8635663" y="1285"/>
            <a:ext cx="499700" cy="576065"/>
            <a:chOff x="8635663" y="1285"/>
            <a:chExt cx="499700" cy="576065"/>
          </a:xfrm>
        </p:grpSpPr>
        <p:pic>
          <p:nvPicPr>
            <p:cNvPr id="393" name="Google Shape;393;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4" name="Google Shape;394;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395" name="Google Shape;395;p36"/>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6" name="Google Shape;396;p36"/>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397" name="Google Shape;397;p36"/>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98" name="Shape 398"/>
        <p:cNvGrpSpPr/>
        <p:nvPr/>
      </p:nvGrpSpPr>
      <p:grpSpPr>
        <a:xfrm>
          <a:off x="0" y="0"/>
          <a:ext cx="0" cy="0"/>
          <a:chOff x="0" y="0"/>
          <a:chExt cx="0" cy="0"/>
        </a:xfrm>
      </p:grpSpPr>
      <p:sp>
        <p:nvSpPr>
          <p:cNvPr id="399" name="Google Shape;399;p3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0" name="Google Shape;400;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01" name="Google Shape;401;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37"/>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3" name="Google Shape;403;p37"/>
          <p:cNvGrpSpPr/>
          <p:nvPr/>
        </p:nvGrpSpPr>
        <p:grpSpPr>
          <a:xfrm>
            <a:off x="7834231" y="1285"/>
            <a:ext cx="828900" cy="576065"/>
            <a:chOff x="7801496" y="1285"/>
            <a:chExt cx="828900" cy="576065"/>
          </a:xfrm>
        </p:grpSpPr>
        <p:pic>
          <p:nvPicPr>
            <p:cNvPr id="404" name="Google Shape;404;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5" name="Google Shape;405;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6" name="Google Shape;406;p37"/>
          <p:cNvGrpSpPr/>
          <p:nvPr/>
        </p:nvGrpSpPr>
        <p:grpSpPr>
          <a:xfrm>
            <a:off x="8635663" y="1285"/>
            <a:ext cx="499700" cy="576065"/>
            <a:chOff x="8635663" y="1285"/>
            <a:chExt cx="499700" cy="576065"/>
          </a:xfrm>
        </p:grpSpPr>
        <p:pic>
          <p:nvPicPr>
            <p:cNvPr id="407" name="Google Shape;407;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8" name="Google Shape;408;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409" name="Google Shape;409;p37"/>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10" name="Google Shape;410;p37"/>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1" name="Google Shape;411;p37"/>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412" name="Google Shape;412;p37"/>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413" name="Shape 413"/>
        <p:cNvGrpSpPr/>
        <p:nvPr/>
      </p:nvGrpSpPr>
      <p:grpSpPr>
        <a:xfrm>
          <a:off x="0" y="0"/>
          <a:ext cx="0" cy="0"/>
          <a:chOff x="0" y="0"/>
          <a:chExt cx="0" cy="0"/>
        </a:xfrm>
      </p:grpSpPr>
      <p:sp>
        <p:nvSpPr>
          <p:cNvPr id="414" name="Google Shape;414;p38"/>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5" name="Google Shape;415;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8"/>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18" name="Google Shape;418;p38"/>
          <p:cNvGrpSpPr/>
          <p:nvPr/>
        </p:nvGrpSpPr>
        <p:grpSpPr>
          <a:xfrm>
            <a:off x="7834231" y="1285"/>
            <a:ext cx="828900" cy="576065"/>
            <a:chOff x="7801496" y="1285"/>
            <a:chExt cx="828900" cy="576065"/>
          </a:xfrm>
        </p:grpSpPr>
        <p:pic>
          <p:nvPicPr>
            <p:cNvPr id="419" name="Google Shape;419;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20" name="Google Shape;420;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21" name="Google Shape;421;p38"/>
          <p:cNvGrpSpPr/>
          <p:nvPr/>
        </p:nvGrpSpPr>
        <p:grpSpPr>
          <a:xfrm>
            <a:off x="8635663" y="1285"/>
            <a:ext cx="499700" cy="576065"/>
            <a:chOff x="8635663" y="1285"/>
            <a:chExt cx="499700" cy="576065"/>
          </a:xfrm>
        </p:grpSpPr>
        <p:pic>
          <p:nvPicPr>
            <p:cNvPr id="422" name="Google Shape;422;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23" name="Google Shape;423;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424" name="Google Shape;424;p38"/>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5" name="Google Shape;425;p38"/>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6" name="Google Shape;426;p38"/>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427" name="Google Shape;427;p38"/>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428" name="Shape 428"/>
        <p:cNvGrpSpPr/>
        <p:nvPr/>
      </p:nvGrpSpPr>
      <p:grpSpPr>
        <a:xfrm>
          <a:off x="0" y="0"/>
          <a:ext cx="0" cy="0"/>
          <a:chOff x="0" y="0"/>
          <a:chExt cx="0" cy="0"/>
        </a:xfrm>
      </p:grpSpPr>
      <p:sp>
        <p:nvSpPr>
          <p:cNvPr id="429" name="Google Shape;429;p39"/>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0" name="Google Shape;430;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1" name="Google Shape;431;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9"/>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33" name="Google Shape;433;p39"/>
          <p:cNvGrpSpPr/>
          <p:nvPr/>
        </p:nvGrpSpPr>
        <p:grpSpPr>
          <a:xfrm>
            <a:off x="7834231" y="1285"/>
            <a:ext cx="828900" cy="576065"/>
            <a:chOff x="7801496" y="1285"/>
            <a:chExt cx="828900" cy="576065"/>
          </a:xfrm>
        </p:grpSpPr>
        <p:pic>
          <p:nvPicPr>
            <p:cNvPr id="434" name="Google Shape;434;p3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35" name="Google Shape;435;p3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36" name="Google Shape;436;p39"/>
          <p:cNvGrpSpPr/>
          <p:nvPr/>
        </p:nvGrpSpPr>
        <p:grpSpPr>
          <a:xfrm>
            <a:off x="8635663" y="1285"/>
            <a:ext cx="499700" cy="576065"/>
            <a:chOff x="8635663" y="1285"/>
            <a:chExt cx="499700" cy="576065"/>
          </a:xfrm>
        </p:grpSpPr>
        <p:pic>
          <p:nvPicPr>
            <p:cNvPr id="437" name="Google Shape;437;p3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38" name="Google Shape;438;p3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439" name="Google Shape;439;p39"/>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9"/>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9"/>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442" name="Google Shape;442;p39"/>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p:cSld name="TITLE_AND_TWO_COLUMNS_1_1_9_1_3_1">
    <p:bg>
      <p:bgPr>
        <a:solidFill>
          <a:srgbClr val="EBEDFE"/>
        </a:solidFill>
      </p:bgPr>
    </p:bg>
    <p:spTree>
      <p:nvGrpSpPr>
        <p:cNvPr id="443" name="Shape 443"/>
        <p:cNvGrpSpPr/>
        <p:nvPr/>
      </p:nvGrpSpPr>
      <p:grpSpPr>
        <a:xfrm>
          <a:off x="0" y="0"/>
          <a:ext cx="0" cy="0"/>
          <a:chOff x="0" y="0"/>
          <a:chExt cx="0" cy="0"/>
        </a:xfrm>
      </p:grpSpPr>
      <p:pic>
        <p:nvPicPr>
          <p:cNvPr id="444" name="Google Shape;444;p40"/>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445" name="Google Shape;445;p40"/>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446" name="Google Shape;446;p40"/>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47" name="Google Shape;447;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40"/>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49" name="Google Shape;449;p40"/>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50" name="Google Shape;450;p40"/>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51" name="Google Shape;451;p40"/>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52" name="Google Shape;452;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53" name="Google Shape;453;p40"/>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54" name="Google Shape;454;p40"/>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55" name="Google Shape;455;p40"/>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56" name="Google Shape;456;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7" name="Google Shape;457;p40"/>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8" name="Google Shape;458;p40"/>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p:cSld name="TITLE_AND_TWO_COLUMNS_1_1_9_1_3_1_1_1">
    <p:bg>
      <p:bgPr>
        <a:solidFill>
          <a:srgbClr val="EBEDFE"/>
        </a:solidFill>
      </p:bgPr>
    </p:bg>
    <p:spTree>
      <p:nvGrpSpPr>
        <p:cNvPr id="459" name="Shape 459"/>
        <p:cNvGrpSpPr/>
        <p:nvPr/>
      </p:nvGrpSpPr>
      <p:grpSpPr>
        <a:xfrm>
          <a:off x="0" y="0"/>
          <a:ext cx="0" cy="0"/>
          <a:chOff x="0" y="0"/>
          <a:chExt cx="0" cy="0"/>
        </a:xfrm>
      </p:grpSpPr>
      <p:pic>
        <p:nvPicPr>
          <p:cNvPr id="460" name="Google Shape;460;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61" name="Google Shape;461;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62" name="Google Shape;462;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63" name="Google Shape;463;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464" name="Google Shape;464;p41"/>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65" name="Google Shape;465;p41"/>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66" name="Google Shape;466;p41"/>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67" name="Google Shape;467;p41"/>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68" name="Google Shape;468;p41"/>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69" name="Google Shape;469;p41"/>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0" name="Google Shape;470;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71" name="Google Shape;471;p41"/>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72" name="Google Shape;472;p41"/>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473" name="Google Shape;473;p41"/>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4" name="Google Shape;474;p41"/>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why - blue">
  <p:cSld name="TITLE_AND_TWO_COLUMNS_1_1_9_1_3_2">
    <p:bg>
      <p:bgPr>
        <a:solidFill>
          <a:srgbClr val="EBEDFE"/>
        </a:solidFill>
      </p:bgPr>
    </p:bg>
    <p:spTree>
      <p:nvGrpSpPr>
        <p:cNvPr id="475" name="Shape 475"/>
        <p:cNvGrpSpPr/>
        <p:nvPr/>
      </p:nvGrpSpPr>
      <p:grpSpPr>
        <a:xfrm>
          <a:off x="0" y="0"/>
          <a:ext cx="0" cy="0"/>
          <a:chOff x="0" y="0"/>
          <a:chExt cx="0" cy="0"/>
        </a:xfrm>
      </p:grpSpPr>
      <p:pic>
        <p:nvPicPr>
          <p:cNvPr id="476" name="Google Shape;476;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78" name="Google Shape;478;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79" name="Google Shape;479;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480" name="Google Shape;480;p4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81" name="Google Shape;481;p4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82" name="Google Shape;482;p4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83" name="Google Shape;483;p4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84" name="Google Shape;484;p42"/>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85" name="Google Shape;485;p42"/>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87" name="Google Shape;487;p4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88" name="Google Shape;488;p4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489" name="Google Shape;489;p42"/>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0" name="Google Shape;490;p42"/>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why - pink">
  <p:cSld name="TITLE_AND_TWO_COLUMNS_1_1_9_1_3_1_1_1_1">
    <p:bg>
      <p:bgPr>
        <a:solidFill>
          <a:srgbClr val="EBEDFE"/>
        </a:solidFill>
      </p:bgPr>
    </p:bg>
    <p:spTree>
      <p:nvGrpSpPr>
        <p:cNvPr id="491" name="Shape 491"/>
        <p:cNvGrpSpPr/>
        <p:nvPr/>
      </p:nvGrpSpPr>
      <p:grpSpPr>
        <a:xfrm>
          <a:off x="0" y="0"/>
          <a:ext cx="0" cy="0"/>
          <a:chOff x="0" y="0"/>
          <a:chExt cx="0" cy="0"/>
        </a:xfrm>
      </p:grpSpPr>
      <p:pic>
        <p:nvPicPr>
          <p:cNvPr id="492" name="Google Shape;49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93" name="Google Shape;49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94" name="Google Shape;494;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95" name="Google Shape;495;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496" name="Google Shape;496;p43"/>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97" name="Google Shape;497;p43"/>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98" name="Google Shape;498;p43"/>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99" name="Google Shape;499;p43"/>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500" name="Google Shape;500;p43"/>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501" name="Google Shape;501;p43"/>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2" name="Google Shape;502;p4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503" name="Google Shape;503;p43"/>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504" name="Google Shape;504;p43"/>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505" name="Google Shape;505;p43"/>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6" name="Google Shape;506;p43"/>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507" name="Shape 507"/>
        <p:cNvGrpSpPr/>
        <p:nvPr/>
      </p:nvGrpSpPr>
      <p:grpSpPr>
        <a:xfrm>
          <a:off x="0" y="0"/>
          <a:ext cx="0" cy="0"/>
          <a:chOff x="0" y="0"/>
          <a:chExt cx="0" cy="0"/>
        </a:xfrm>
      </p:grpSpPr>
      <p:pic>
        <p:nvPicPr>
          <p:cNvPr id="508" name="Google Shape;508;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09" name="Google Shape;509;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44"/>
          <p:cNvSpPr txBox="1"/>
          <p:nvPr>
            <p:ph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11" name="Google Shape;511;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12" name="Google Shape;512;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13" name="Google Shape;513;p44"/>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14" name="Google Shape;514;p44"/>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15" name="Google Shape;515;p44"/>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516" name="Google Shape;516;p44"/>
          <p:cNvGrpSpPr/>
          <p:nvPr/>
        </p:nvGrpSpPr>
        <p:grpSpPr>
          <a:xfrm>
            <a:off x="323653" y="1804438"/>
            <a:ext cx="457200" cy="457200"/>
            <a:chOff x="1020916" y="1442088"/>
            <a:chExt cx="457200" cy="457200"/>
          </a:xfrm>
        </p:grpSpPr>
        <p:pic>
          <p:nvPicPr>
            <p:cNvPr id="517" name="Google Shape;517;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9" name="Google Shape;519;p44"/>
          <p:cNvGrpSpPr/>
          <p:nvPr/>
        </p:nvGrpSpPr>
        <p:grpSpPr>
          <a:xfrm>
            <a:off x="323653" y="2766575"/>
            <a:ext cx="457200" cy="457200"/>
            <a:chOff x="1020916" y="1442088"/>
            <a:chExt cx="457200" cy="457200"/>
          </a:xfrm>
        </p:grpSpPr>
        <p:pic>
          <p:nvPicPr>
            <p:cNvPr id="520" name="Google Shape;520;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22" name="Google Shape;522;p44"/>
          <p:cNvGrpSpPr/>
          <p:nvPr/>
        </p:nvGrpSpPr>
        <p:grpSpPr>
          <a:xfrm>
            <a:off x="323641" y="3729038"/>
            <a:ext cx="457200" cy="457200"/>
            <a:chOff x="1020916" y="1442088"/>
            <a:chExt cx="457200" cy="457200"/>
          </a:xfrm>
        </p:grpSpPr>
        <p:pic>
          <p:nvPicPr>
            <p:cNvPr id="523" name="Google Shape;523;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4" name="Google Shape;524;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25" name="Google Shape;525;p44"/>
          <p:cNvSpPr txBox="1"/>
          <p:nvPr>
            <p:ph idx="4"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26" name="Google Shape;526;p44"/>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527" name="Shape 527"/>
        <p:cNvGrpSpPr/>
        <p:nvPr/>
      </p:nvGrpSpPr>
      <p:grpSpPr>
        <a:xfrm>
          <a:off x="0" y="0"/>
          <a:ext cx="0" cy="0"/>
          <a:chOff x="0" y="0"/>
          <a:chExt cx="0" cy="0"/>
        </a:xfrm>
      </p:grpSpPr>
      <p:pic>
        <p:nvPicPr>
          <p:cNvPr id="528" name="Google Shape;5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9" name="Google Shape;5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0" name="Google Shape;530;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31" name="Google Shape;531;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32" name="Google Shape;532;p45"/>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33" name="Google Shape;533;p45"/>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34" name="Google Shape;534;p45"/>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535" name="Google Shape;535;p45"/>
          <p:cNvGrpSpPr/>
          <p:nvPr/>
        </p:nvGrpSpPr>
        <p:grpSpPr>
          <a:xfrm>
            <a:off x="323653" y="1804438"/>
            <a:ext cx="457200" cy="457200"/>
            <a:chOff x="1020916" y="1442088"/>
            <a:chExt cx="457200" cy="457200"/>
          </a:xfrm>
        </p:grpSpPr>
        <p:pic>
          <p:nvPicPr>
            <p:cNvPr id="536" name="Google Shape;536;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8" name="Google Shape;538;p45"/>
          <p:cNvGrpSpPr/>
          <p:nvPr/>
        </p:nvGrpSpPr>
        <p:grpSpPr>
          <a:xfrm>
            <a:off x="323653" y="2766575"/>
            <a:ext cx="457200" cy="457200"/>
            <a:chOff x="1020916" y="1442088"/>
            <a:chExt cx="457200" cy="457200"/>
          </a:xfrm>
        </p:grpSpPr>
        <p:pic>
          <p:nvPicPr>
            <p:cNvPr id="539" name="Google Shape;539;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41" name="Google Shape;541;p45"/>
          <p:cNvGrpSpPr/>
          <p:nvPr/>
        </p:nvGrpSpPr>
        <p:grpSpPr>
          <a:xfrm>
            <a:off x="323641" y="3729038"/>
            <a:ext cx="457200" cy="457200"/>
            <a:chOff x="1020916" y="1442088"/>
            <a:chExt cx="457200" cy="457200"/>
          </a:xfrm>
        </p:grpSpPr>
        <p:pic>
          <p:nvPicPr>
            <p:cNvPr id="542" name="Google Shape;542;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44" name="Google Shape;544;p45"/>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45" name="Google Shape;545;p45"/>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46" name="Google Shape;546;p45"/>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47" name="Shape 547"/>
        <p:cNvGrpSpPr/>
        <p:nvPr/>
      </p:nvGrpSpPr>
      <p:grpSpPr>
        <a:xfrm>
          <a:off x="0" y="0"/>
          <a:ext cx="0" cy="0"/>
          <a:chOff x="0" y="0"/>
          <a:chExt cx="0" cy="0"/>
        </a:xfrm>
      </p:grpSpPr>
      <p:pic>
        <p:nvPicPr>
          <p:cNvPr id="548" name="Google Shape;548;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49" name="Google Shape;549;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0" name="Google Shape;550;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1" name="Google Shape;551;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2" name="Google Shape;552;p46"/>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3" name="Google Shape;553;p46"/>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4" name="Google Shape;554;p46"/>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55" name="Google Shape;555;p46"/>
          <p:cNvGrpSpPr/>
          <p:nvPr/>
        </p:nvGrpSpPr>
        <p:grpSpPr>
          <a:xfrm>
            <a:off x="323653" y="1804438"/>
            <a:ext cx="457200" cy="457200"/>
            <a:chOff x="1020916" y="1442088"/>
            <a:chExt cx="457200" cy="457200"/>
          </a:xfrm>
        </p:grpSpPr>
        <p:pic>
          <p:nvPicPr>
            <p:cNvPr id="556" name="Google Shape;556;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8" name="Google Shape;558;p46"/>
          <p:cNvGrpSpPr/>
          <p:nvPr/>
        </p:nvGrpSpPr>
        <p:grpSpPr>
          <a:xfrm>
            <a:off x="323653" y="2766575"/>
            <a:ext cx="457200" cy="457200"/>
            <a:chOff x="1020916" y="1442088"/>
            <a:chExt cx="457200" cy="457200"/>
          </a:xfrm>
        </p:grpSpPr>
        <p:pic>
          <p:nvPicPr>
            <p:cNvPr id="559" name="Google Shape;559;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1" name="Google Shape;561;p46"/>
          <p:cNvGrpSpPr/>
          <p:nvPr/>
        </p:nvGrpSpPr>
        <p:grpSpPr>
          <a:xfrm>
            <a:off x="323641" y="3729038"/>
            <a:ext cx="457200" cy="457200"/>
            <a:chOff x="1020916" y="1442088"/>
            <a:chExt cx="457200" cy="457200"/>
          </a:xfrm>
        </p:grpSpPr>
        <p:pic>
          <p:nvPicPr>
            <p:cNvPr id="562" name="Google Shape;562;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64" name="Google Shape;564;p46"/>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5" name="Google Shape;565;p46"/>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6" name="Google Shape;566;p46"/>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67" name="Shape 567"/>
        <p:cNvGrpSpPr/>
        <p:nvPr/>
      </p:nvGrpSpPr>
      <p:grpSpPr>
        <a:xfrm>
          <a:off x="0" y="0"/>
          <a:ext cx="0" cy="0"/>
          <a:chOff x="0" y="0"/>
          <a:chExt cx="0" cy="0"/>
        </a:xfrm>
      </p:grpSpPr>
      <p:pic>
        <p:nvPicPr>
          <p:cNvPr id="568" name="Google Shape;568;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9" name="Google Shape;569;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0" name="Google Shape;570;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71" name="Google Shape;571;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2" name="Google Shape;572;p47"/>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3" name="Google Shape;573;p47"/>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4" name="Google Shape;574;p47"/>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75" name="Google Shape;575;p47"/>
          <p:cNvGrpSpPr/>
          <p:nvPr/>
        </p:nvGrpSpPr>
        <p:grpSpPr>
          <a:xfrm>
            <a:off x="323653" y="1804438"/>
            <a:ext cx="457200" cy="457200"/>
            <a:chOff x="1020916" y="1442088"/>
            <a:chExt cx="457200" cy="457200"/>
          </a:xfrm>
        </p:grpSpPr>
        <p:pic>
          <p:nvPicPr>
            <p:cNvPr id="576" name="Google Shape;576;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7" name="Google Shape;577;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8" name="Google Shape;578;p47"/>
          <p:cNvGrpSpPr/>
          <p:nvPr/>
        </p:nvGrpSpPr>
        <p:grpSpPr>
          <a:xfrm>
            <a:off x="323653" y="2766575"/>
            <a:ext cx="457200" cy="457200"/>
            <a:chOff x="1020916" y="1442088"/>
            <a:chExt cx="457200" cy="457200"/>
          </a:xfrm>
        </p:grpSpPr>
        <p:pic>
          <p:nvPicPr>
            <p:cNvPr id="579" name="Google Shape;579;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0" name="Google Shape;580;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1" name="Google Shape;581;p47"/>
          <p:cNvGrpSpPr/>
          <p:nvPr/>
        </p:nvGrpSpPr>
        <p:grpSpPr>
          <a:xfrm>
            <a:off x="323641" y="3729038"/>
            <a:ext cx="457200" cy="457200"/>
            <a:chOff x="1020916" y="1442088"/>
            <a:chExt cx="457200" cy="457200"/>
          </a:xfrm>
        </p:grpSpPr>
        <p:pic>
          <p:nvPicPr>
            <p:cNvPr id="582" name="Google Shape;582;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3" name="Google Shape;583;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84" name="Google Shape;584;p47"/>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5" name="Google Shape;585;p47"/>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6" name="Google Shape;586;p47"/>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87" name="Shape 587"/>
        <p:cNvGrpSpPr/>
        <p:nvPr/>
      </p:nvGrpSpPr>
      <p:grpSpPr>
        <a:xfrm>
          <a:off x="0" y="0"/>
          <a:ext cx="0" cy="0"/>
          <a:chOff x="0" y="0"/>
          <a:chExt cx="0" cy="0"/>
        </a:xfrm>
      </p:grpSpPr>
      <p:pic>
        <p:nvPicPr>
          <p:cNvPr id="588" name="Google Shape;588;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89" name="Google Shape;589;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90" name="Google Shape;590;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1" name="Google Shape;591;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2" name="Google Shape;592;p48"/>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3" name="Google Shape;593;p48"/>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4" name="Google Shape;594;p48"/>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5" name="Google Shape;595;p48"/>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96" name="Google Shape;596;p48"/>
          <p:cNvGrpSpPr/>
          <p:nvPr/>
        </p:nvGrpSpPr>
        <p:grpSpPr>
          <a:xfrm>
            <a:off x="323653" y="1652038"/>
            <a:ext cx="457200" cy="457200"/>
            <a:chOff x="1020916" y="1442088"/>
            <a:chExt cx="457200" cy="457200"/>
          </a:xfrm>
        </p:grpSpPr>
        <p:pic>
          <p:nvPicPr>
            <p:cNvPr id="597" name="Google Shape;597;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8" name="Google Shape;598;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9" name="Google Shape;599;p48"/>
          <p:cNvGrpSpPr/>
          <p:nvPr/>
        </p:nvGrpSpPr>
        <p:grpSpPr>
          <a:xfrm>
            <a:off x="323653" y="2461775"/>
            <a:ext cx="457200" cy="457200"/>
            <a:chOff x="1020916" y="1442088"/>
            <a:chExt cx="457200" cy="457200"/>
          </a:xfrm>
        </p:grpSpPr>
        <p:pic>
          <p:nvPicPr>
            <p:cNvPr id="600" name="Google Shape;600;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1" name="Google Shape;601;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2" name="Google Shape;602;p48"/>
          <p:cNvGrpSpPr/>
          <p:nvPr/>
        </p:nvGrpSpPr>
        <p:grpSpPr>
          <a:xfrm>
            <a:off x="323641" y="3271838"/>
            <a:ext cx="457200" cy="457200"/>
            <a:chOff x="1020916" y="1442088"/>
            <a:chExt cx="457200" cy="457200"/>
          </a:xfrm>
        </p:grpSpPr>
        <p:pic>
          <p:nvPicPr>
            <p:cNvPr id="603" name="Google Shape;603;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4" name="Google Shape;604;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05" name="Google Shape;605;p48"/>
          <p:cNvGrpSpPr/>
          <p:nvPr/>
        </p:nvGrpSpPr>
        <p:grpSpPr>
          <a:xfrm>
            <a:off x="323641" y="4081763"/>
            <a:ext cx="457200" cy="457200"/>
            <a:chOff x="1020916" y="1442088"/>
            <a:chExt cx="457200" cy="457200"/>
          </a:xfrm>
        </p:grpSpPr>
        <p:pic>
          <p:nvPicPr>
            <p:cNvPr id="606" name="Google Shape;606;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7" name="Google Shape;607;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08" name="Google Shape;608;p48"/>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9" name="Google Shape;609;p48"/>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0" name="Google Shape;610;p48"/>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611" name="Shape 611"/>
        <p:cNvGrpSpPr/>
        <p:nvPr/>
      </p:nvGrpSpPr>
      <p:grpSpPr>
        <a:xfrm>
          <a:off x="0" y="0"/>
          <a:ext cx="0" cy="0"/>
          <a:chOff x="0" y="0"/>
          <a:chExt cx="0" cy="0"/>
        </a:xfrm>
      </p:grpSpPr>
      <p:pic>
        <p:nvPicPr>
          <p:cNvPr id="612" name="Google Shape;612;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13" name="Google Shape;613;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14" name="Google Shape;614;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15" name="Google Shape;615;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16" name="Google Shape;616;p49"/>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7" name="Google Shape;617;p49"/>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8" name="Google Shape;618;p49"/>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9" name="Google Shape;619;p49"/>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20" name="Google Shape;620;p49"/>
          <p:cNvGrpSpPr/>
          <p:nvPr/>
        </p:nvGrpSpPr>
        <p:grpSpPr>
          <a:xfrm>
            <a:off x="323653" y="1652038"/>
            <a:ext cx="457200" cy="457200"/>
            <a:chOff x="1020916" y="1442088"/>
            <a:chExt cx="457200" cy="457200"/>
          </a:xfrm>
        </p:grpSpPr>
        <p:pic>
          <p:nvPicPr>
            <p:cNvPr id="621" name="Google Shape;621;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2" name="Google Shape;622;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23" name="Google Shape;623;p49"/>
          <p:cNvGrpSpPr/>
          <p:nvPr/>
        </p:nvGrpSpPr>
        <p:grpSpPr>
          <a:xfrm>
            <a:off x="323653" y="2461775"/>
            <a:ext cx="457200" cy="457200"/>
            <a:chOff x="1020916" y="1442088"/>
            <a:chExt cx="457200" cy="457200"/>
          </a:xfrm>
        </p:grpSpPr>
        <p:pic>
          <p:nvPicPr>
            <p:cNvPr id="624" name="Google Shape;624;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5" name="Google Shape;625;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26" name="Google Shape;626;p49"/>
          <p:cNvGrpSpPr/>
          <p:nvPr/>
        </p:nvGrpSpPr>
        <p:grpSpPr>
          <a:xfrm>
            <a:off x="323641" y="3271838"/>
            <a:ext cx="457200" cy="457200"/>
            <a:chOff x="1020916" y="1442088"/>
            <a:chExt cx="457200" cy="457200"/>
          </a:xfrm>
        </p:grpSpPr>
        <p:pic>
          <p:nvPicPr>
            <p:cNvPr id="627" name="Google Shape;627;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8" name="Google Shape;628;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29" name="Google Shape;629;p49"/>
          <p:cNvGrpSpPr/>
          <p:nvPr/>
        </p:nvGrpSpPr>
        <p:grpSpPr>
          <a:xfrm>
            <a:off x="323641" y="4081763"/>
            <a:ext cx="457200" cy="457200"/>
            <a:chOff x="1020916" y="1442088"/>
            <a:chExt cx="457200" cy="457200"/>
          </a:xfrm>
        </p:grpSpPr>
        <p:pic>
          <p:nvPicPr>
            <p:cNvPr id="630" name="Google Shape;630;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1" name="Google Shape;631;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32" name="Google Shape;632;p49"/>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3" name="Google Shape;633;p49"/>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4" name="Google Shape;634;p49"/>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635" name="Shape 635"/>
        <p:cNvGrpSpPr/>
        <p:nvPr/>
      </p:nvGrpSpPr>
      <p:grpSpPr>
        <a:xfrm>
          <a:off x="0" y="0"/>
          <a:ext cx="0" cy="0"/>
          <a:chOff x="0" y="0"/>
          <a:chExt cx="0" cy="0"/>
        </a:xfrm>
      </p:grpSpPr>
      <p:pic>
        <p:nvPicPr>
          <p:cNvPr id="636" name="Google Shape;636;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7" name="Google Shape;637;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50"/>
          <p:cNvSpPr txBox="1"/>
          <p:nvPr>
            <p:ph type="title"/>
          </p:nvPr>
        </p:nvSpPr>
        <p:spPr>
          <a:xfrm>
            <a:off x="324000" y="809988"/>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39" name="Google Shape;639;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0" name="Google Shape;640;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1" name="Google Shape;641;p50"/>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42" name="Google Shape;642;p50"/>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43" name="Google Shape;643;p50"/>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44" name="Google Shape;644;p50"/>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45" name="Google Shape;645;p50"/>
          <p:cNvGrpSpPr/>
          <p:nvPr/>
        </p:nvGrpSpPr>
        <p:grpSpPr>
          <a:xfrm>
            <a:off x="323653" y="1652038"/>
            <a:ext cx="457200" cy="457200"/>
            <a:chOff x="1020916" y="1442088"/>
            <a:chExt cx="457200" cy="457200"/>
          </a:xfrm>
        </p:grpSpPr>
        <p:pic>
          <p:nvPicPr>
            <p:cNvPr id="646" name="Google Shape;646;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7" name="Google Shape;647;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48" name="Google Shape;648;p50"/>
          <p:cNvGrpSpPr/>
          <p:nvPr/>
        </p:nvGrpSpPr>
        <p:grpSpPr>
          <a:xfrm>
            <a:off x="323653" y="2461775"/>
            <a:ext cx="457200" cy="457200"/>
            <a:chOff x="1020916" y="1442088"/>
            <a:chExt cx="457200" cy="457200"/>
          </a:xfrm>
        </p:grpSpPr>
        <p:pic>
          <p:nvPicPr>
            <p:cNvPr id="649" name="Google Shape;649;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0" name="Google Shape;650;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51" name="Google Shape;651;p50"/>
          <p:cNvGrpSpPr/>
          <p:nvPr/>
        </p:nvGrpSpPr>
        <p:grpSpPr>
          <a:xfrm>
            <a:off x="323641" y="3271838"/>
            <a:ext cx="457200" cy="457200"/>
            <a:chOff x="1020916" y="1442088"/>
            <a:chExt cx="457200" cy="457200"/>
          </a:xfrm>
        </p:grpSpPr>
        <p:pic>
          <p:nvPicPr>
            <p:cNvPr id="652" name="Google Shape;652;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3" name="Google Shape;653;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54" name="Google Shape;654;p50"/>
          <p:cNvGrpSpPr/>
          <p:nvPr/>
        </p:nvGrpSpPr>
        <p:grpSpPr>
          <a:xfrm>
            <a:off x="323641" y="4081763"/>
            <a:ext cx="457200" cy="457200"/>
            <a:chOff x="1020916" y="1442088"/>
            <a:chExt cx="457200" cy="457200"/>
          </a:xfrm>
        </p:grpSpPr>
        <p:pic>
          <p:nvPicPr>
            <p:cNvPr id="655" name="Google Shape;655;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6" name="Google Shape;656;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57" name="Google Shape;657;p50"/>
          <p:cNvSpPr txBox="1"/>
          <p:nvPr>
            <p:ph idx="5"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8" name="Google Shape;658;p50"/>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59" name="Shape 659"/>
        <p:cNvGrpSpPr/>
        <p:nvPr/>
      </p:nvGrpSpPr>
      <p:grpSpPr>
        <a:xfrm>
          <a:off x="0" y="0"/>
          <a:ext cx="0" cy="0"/>
          <a:chOff x="0" y="0"/>
          <a:chExt cx="0" cy="0"/>
        </a:xfrm>
      </p:grpSpPr>
      <p:pic>
        <p:nvPicPr>
          <p:cNvPr id="660" name="Google Shape;660;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1" name="Google Shape;661;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51"/>
          <p:cNvSpPr txBox="1"/>
          <p:nvPr>
            <p:ph type="title"/>
          </p:nvPr>
        </p:nvSpPr>
        <p:spPr>
          <a:xfrm>
            <a:off x="324000" y="809988"/>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63" name="Google Shape;663;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64" name="Google Shape;664;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65" name="Google Shape;665;p51"/>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66" name="Google Shape;666;p51"/>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67" name="Google Shape;667;p51"/>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68" name="Google Shape;668;p51"/>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69" name="Google Shape;669;p51"/>
          <p:cNvGrpSpPr/>
          <p:nvPr/>
        </p:nvGrpSpPr>
        <p:grpSpPr>
          <a:xfrm>
            <a:off x="323653" y="1652038"/>
            <a:ext cx="457200" cy="457200"/>
            <a:chOff x="1020916" y="1442088"/>
            <a:chExt cx="457200" cy="457200"/>
          </a:xfrm>
        </p:grpSpPr>
        <p:pic>
          <p:nvPicPr>
            <p:cNvPr id="670" name="Google Shape;670;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1" name="Google Shape;671;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72" name="Google Shape;672;p51"/>
          <p:cNvGrpSpPr/>
          <p:nvPr/>
        </p:nvGrpSpPr>
        <p:grpSpPr>
          <a:xfrm>
            <a:off x="323653" y="2461775"/>
            <a:ext cx="457200" cy="457200"/>
            <a:chOff x="1020916" y="1442088"/>
            <a:chExt cx="457200" cy="457200"/>
          </a:xfrm>
        </p:grpSpPr>
        <p:pic>
          <p:nvPicPr>
            <p:cNvPr id="673" name="Google Shape;673;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4" name="Google Shape;674;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75" name="Google Shape;675;p51"/>
          <p:cNvGrpSpPr/>
          <p:nvPr/>
        </p:nvGrpSpPr>
        <p:grpSpPr>
          <a:xfrm>
            <a:off x="323641" y="3271838"/>
            <a:ext cx="457200" cy="457200"/>
            <a:chOff x="1020916" y="1442088"/>
            <a:chExt cx="457200" cy="457200"/>
          </a:xfrm>
        </p:grpSpPr>
        <p:pic>
          <p:nvPicPr>
            <p:cNvPr id="676" name="Google Shape;676;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7" name="Google Shape;677;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78" name="Google Shape;678;p51"/>
          <p:cNvGrpSpPr/>
          <p:nvPr/>
        </p:nvGrpSpPr>
        <p:grpSpPr>
          <a:xfrm>
            <a:off x="323641" y="4081763"/>
            <a:ext cx="457200" cy="457200"/>
            <a:chOff x="1020916" y="1442088"/>
            <a:chExt cx="457200" cy="457200"/>
          </a:xfrm>
        </p:grpSpPr>
        <p:pic>
          <p:nvPicPr>
            <p:cNvPr id="679" name="Google Shape;679;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0" name="Google Shape;680;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81" name="Google Shape;681;p51"/>
          <p:cNvSpPr txBox="1"/>
          <p:nvPr>
            <p:ph idx="5"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82" name="Google Shape;682;p51"/>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83" name="Shape 683"/>
        <p:cNvGrpSpPr/>
        <p:nvPr/>
      </p:nvGrpSpPr>
      <p:grpSpPr>
        <a:xfrm>
          <a:off x="0" y="0"/>
          <a:ext cx="0" cy="0"/>
          <a:chOff x="0" y="0"/>
          <a:chExt cx="0" cy="0"/>
        </a:xfrm>
      </p:grpSpPr>
      <p:pic>
        <p:nvPicPr>
          <p:cNvPr id="684" name="Google Shape;684;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5" name="Google Shape;685;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86" name="Google Shape;686;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7" name="Google Shape;687;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88" name="Google Shape;688;p52"/>
          <p:cNvSpPr/>
          <p:nvPr>
            <p:ph idx="2" type="pic"/>
          </p:nvPr>
        </p:nvSpPr>
        <p:spPr>
          <a:xfrm>
            <a:off x="324000" y="1893950"/>
            <a:ext cx="2555400" cy="1939500"/>
          </a:xfrm>
          <a:prstGeom prst="rect">
            <a:avLst/>
          </a:prstGeom>
          <a:noFill/>
          <a:ln>
            <a:noFill/>
          </a:ln>
        </p:spPr>
        <p:txBody>
          <a:bodyPr/>
          <a:p/>
        </p:txBody>
      </p:sp>
      <p:sp>
        <p:nvSpPr>
          <p:cNvPr id="689" name="Google Shape;689;p52"/>
          <p:cNvSpPr/>
          <p:nvPr>
            <p:ph idx="3" type="pic"/>
          </p:nvPr>
        </p:nvSpPr>
        <p:spPr>
          <a:xfrm>
            <a:off x="6256800" y="1893950"/>
            <a:ext cx="2555400" cy="1939500"/>
          </a:xfrm>
          <a:prstGeom prst="rect">
            <a:avLst/>
          </a:prstGeom>
          <a:noFill/>
          <a:ln>
            <a:noFill/>
          </a:ln>
        </p:spPr>
        <p:txBody>
          <a:bodyPr/>
          <a:p/>
        </p:txBody>
      </p:sp>
      <p:sp>
        <p:nvSpPr>
          <p:cNvPr id="690" name="Google Shape;690;p52"/>
          <p:cNvSpPr/>
          <p:nvPr>
            <p:ph idx="4" type="pic"/>
          </p:nvPr>
        </p:nvSpPr>
        <p:spPr>
          <a:xfrm>
            <a:off x="3294300" y="1893950"/>
            <a:ext cx="2555400" cy="1939500"/>
          </a:xfrm>
          <a:prstGeom prst="rect">
            <a:avLst/>
          </a:prstGeom>
          <a:noFill/>
          <a:ln>
            <a:noFill/>
          </a:ln>
        </p:spPr>
        <p:txBody>
          <a:bodyPr/>
          <a:p/>
        </p:txBody>
      </p:sp>
      <p:grpSp>
        <p:nvGrpSpPr>
          <p:cNvPr id="691" name="Google Shape;691;p52"/>
          <p:cNvGrpSpPr/>
          <p:nvPr/>
        </p:nvGrpSpPr>
        <p:grpSpPr>
          <a:xfrm>
            <a:off x="1381028" y="4148538"/>
            <a:ext cx="457200" cy="457200"/>
            <a:chOff x="1020916" y="1442088"/>
            <a:chExt cx="457200" cy="457200"/>
          </a:xfrm>
        </p:grpSpPr>
        <p:pic>
          <p:nvPicPr>
            <p:cNvPr id="692" name="Google Shape;692;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3" name="Google Shape;693;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94" name="Google Shape;694;p52"/>
          <p:cNvGrpSpPr/>
          <p:nvPr/>
        </p:nvGrpSpPr>
        <p:grpSpPr>
          <a:xfrm>
            <a:off x="4331066" y="4148550"/>
            <a:ext cx="457200" cy="457200"/>
            <a:chOff x="1020916" y="1442088"/>
            <a:chExt cx="457200" cy="457200"/>
          </a:xfrm>
        </p:grpSpPr>
        <p:pic>
          <p:nvPicPr>
            <p:cNvPr id="695" name="Google Shape;695;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6" name="Google Shape;696;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97" name="Google Shape;697;p52"/>
          <p:cNvGrpSpPr/>
          <p:nvPr/>
        </p:nvGrpSpPr>
        <p:grpSpPr>
          <a:xfrm>
            <a:off x="7305791" y="4148538"/>
            <a:ext cx="457200" cy="457200"/>
            <a:chOff x="1020916" y="1442088"/>
            <a:chExt cx="457200" cy="457200"/>
          </a:xfrm>
        </p:grpSpPr>
        <p:pic>
          <p:nvPicPr>
            <p:cNvPr id="698" name="Google Shape;698;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9" name="Google Shape;699;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00" name="Google Shape;700;p52"/>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01" name="Google Shape;701;p52"/>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02" name="Google Shape;702;p52"/>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703" name="Shape 703"/>
        <p:cNvGrpSpPr/>
        <p:nvPr/>
      </p:nvGrpSpPr>
      <p:grpSpPr>
        <a:xfrm>
          <a:off x="0" y="0"/>
          <a:ext cx="0" cy="0"/>
          <a:chOff x="0" y="0"/>
          <a:chExt cx="0" cy="0"/>
        </a:xfrm>
      </p:grpSpPr>
      <p:pic>
        <p:nvPicPr>
          <p:cNvPr id="704" name="Google Shape;704;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5" name="Google Shape;705;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06" name="Google Shape;706;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7" name="Google Shape;707;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08" name="Google Shape;708;p53"/>
          <p:cNvSpPr/>
          <p:nvPr>
            <p:ph idx="2" type="pic"/>
          </p:nvPr>
        </p:nvSpPr>
        <p:spPr>
          <a:xfrm>
            <a:off x="324000" y="1893950"/>
            <a:ext cx="2555400" cy="1939500"/>
          </a:xfrm>
          <a:prstGeom prst="rect">
            <a:avLst/>
          </a:prstGeom>
          <a:noFill/>
          <a:ln>
            <a:noFill/>
          </a:ln>
        </p:spPr>
        <p:txBody>
          <a:bodyPr/>
          <a:p/>
        </p:txBody>
      </p:sp>
      <p:sp>
        <p:nvSpPr>
          <p:cNvPr id="709" name="Google Shape;709;p53"/>
          <p:cNvSpPr/>
          <p:nvPr>
            <p:ph idx="3" type="pic"/>
          </p:nvPr>
        </p:nvSpPr>
        <p:spPr>
          <a:xfrm>
            <a:off x="6256800" y="1893950"/>
            <a:ext cx="2555400" cy="1939500"/>
          </a:xfrm>
          <a:prstGeom prst="rect">
            <a:avLst/>
          </a:prstGeom>
          <a:noFill/>
          <a:ln>
            <a:noFill/>
          </a:ln>
        </p:spPr>
        <p:txBody>
          <a:bodyPr/>
          <a:p/>
        </p:txBody>
      </p:sp>
      <p:sp>
        <p:nvSpPr>
          <p:cNvPr id="710" name="Google Shape;710;p53"/>
          <p:cNvSpPr/>
          <p:nvPr>
            <p:ph idx="4" type="pic"/>
          </p:nvPr>
        </p:nvSpPr>
        <p:spPr>
          <a:xfrm>
            <a:off x="3294300" y="1893950"/>
            <a:ext cx="2555400" cy="1939500"/>
          </a:xfrm>
          <a:prstGeom prst="rect">
            <a:avLst/>
          </a:prstGeom>
          <a:noFill/>
          <a:ln>
            <a:noFill/>
          </a:ln>
        </p:spPr>
        <p:txBody>
          <a:bodyPr/>
          <a:p/>
        </p:txBody>
      </p:sp>
      <p:grpSp>
        <p:nvGrpSpPr>
          <p:cNvPr id="711" name="Google Shape;711;p53"/>
          <p:cNvGrpSpPr/>
          <p:nvPr/>
        </p:nvGrpSpPr>
        <p:grpSpPr>
          <a:xfrm>
            <a:off x="1381028" y="4148538"/>
            <a:ext cx="457200" cy="457200"/>
            <a:chOff x="1020916" y="1442088"/>
            <a:chExt cx="457200" cy="457200"/>
          </a:xfrm>
        </p:grpSpPr>
        <p:pic>
          <p:nvPicPr>
            <p:cNvPr id="712" name="Google Shape;712;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3" name="Google Shape;713;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14" name="Google Shape;714;p53"/>
          <p:cNvGrpSpPr/>
          <p:nvPr/>
        </p:nvGrpSpPr>
        <p:grpSpPr>
          <a:xfrm>
            <a:off x="4331066" y="4148550"/>
            <a:ext cx="457200" cy="457200"/>
            <a:chOff x="1020916" y="1442088"/>
            <a:chExt cx="457200" cy="457200"/>
          </a:xfrm>
        </p:grpSpPr>
        <p:pic>
          <p:nvPicPr>
            <p:cNvPr id="715" name="Google Shape;715;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6" name="Google Shape;716;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17" name="Google Shape;717;p53"/>
          <p:cNvGrpSpPr/>
          <p:nvPr/>
        </p:nvGrpSpPr>
        <p:grpSpPr>
          <a:xfrm>
            <a:off x="7305791" y="4148538"/>
            <a:ext cx="457200" cy="457200"/>
            <a:chOff x="1020916" y="1442088"/>
            <a:chExt cx="457200" cy="457200"/>
          </a:xfrm>
        </p:grpSpPr>
        <p:pic>
          <p:nvPicPr>
            <p:cNvPr id="718" name="Google Shape;718;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9" name="Google Shape;719;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20" name="Google Shape;720;p53"/>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1" name="Google Shape;721;p53"/>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2" name="Google Shape;722;p53"/>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723" name="Shape 723"/>
        <p:cNvGrpSpPr/>
        <p:nvPr/>
      </p:nvGrpSpPr>
      <p:grpSpPr>
        <a:xfrm>
          <a:off x="0" y="0"/>
          <a:ext cx="0" cy="0"/>
          <a:chOff x="0" y="0"/>
          <a:chExt cx="0" cy="0"/>
        </a:xfrm>
      </p:grpSpPr>
      <p:pic>
        <p:nvPicPr>
          <p:cNvPr id="724" name="Google Shape;724;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5" name="Google Shape;725;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6" name="Google Shape;726;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7" name="Google Shape;727;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8" name="Google Shape;728;p54"/>
          <p:cNvSpPr/>
          <p:nvPr>
            <p:ph idx="2" type="pic"/>
          </p:nvPr>
        </p:nvSpPr>
        <p:spPr>
          <a:xfrm>
            <a:off x="324000" y="1893950"/>
            <a:ext cx="2555400" cy="1939500"/>
          </a:xfrm>
          <a:prstGeom prst="rect">
            <a:avLst/>
          </a:prstGeom>
          <a:noFill/>
          <a:ln>
            <a:noFill/>
          </a:ln>
        </p:spPr>
        <p:txBody>
          <a:bodyPr/>
          <a:p/>
        </p:txBody>
      </p:sp>
      <p:sp>
        <p:nvSpPr>
          <p:cNvPr id="729" name="Google Shape;729;p54"/>
          <p:cNvSpPr/>
          <p:nvPr>
            <p:ph idx="3" type="pic"/>
          </p:nvPr>
        </p:nvSpPr>
        <p:spPr>
          <a:xfrm>
            <a:off x="6256800" y="1893950"/>
            <a:ext cx="2555400" cy="1939500"/>
          </a:xfrm>
          <a:prstGeom prst="rect">
            <a:avLst/>
          </a:prstGeom>
          <a:noFill/>
          <a:ln>
            <a:noFill/>
          </a:ln>
        </p:spPr>
        <p:txBody>
          <a:bodyPr/>
          <a:p/>
        </p:txBody>
      </p:sp>
      <p:sp>
        <p:nvSpPr>
          <p:cNvPr id="730" name="Google Shape;730;p54"/>
          <p:cNvSpPr/>
          <p:nvPr>
            <p:ph idx="4" type="pic"/>
          </p:nvPr>
        </p:nvSpPr>
        <p:spPr>
          <a:xfrm>
            <a:off x="3294300" y="1893950"/>
            <a:ext cx="2555400" cy="1939500"/>
          </a:xfrm>
          <a:prstGeom prst="rect">
            <a:avLst/>
          </a:prstGeom>
          <a:noFill/>
          <a:ln>
            <a:noFill/>
          </a:ln>
        </p:spPr>
        <p:txBody>
          <a:bodyPr/>
          <a:p/>
        </p:txBody>
      </p:sp>
      <p:grpSp>
        <p:nvGrpSpPr>
          <p:cNvPr id="731" name="Google Shape;731;p54"/>
          <p:cNvGrpSpPr/>
          <p:nvPr/>
        </p:nvGrpSpPr>
        <p:grpSpPr>
          <a:xfrm>
            <a:off x="1381028" y="4148538"/>
            <a:ext cx="457200" cy="457200"/>
            <a:chOff x="1020916" y="1442088"/>
            <a:chExt cx="457200" cy="457200"/>
          </a:xfrm>
        </p:grpSpPr>
        <p:pic>
          <p:nvPicPr>
            <p:cNvPr id="732" name="Google Shape;732;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3" name="Google Shape;733;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34" name="Google Shape;734;p54"/>
          <p:cNvGrpSpPr/>
          <p:nvPr/>
        </p:nvGrpSpPr>
        <p:grpSpPr>
          <a:xfrm>
            <a:off x="4331066" y="4148550"/>
            <a:ext cx="457200" cy="457200"/>
            <a:chOff x="1020916" y="1442088"/>
            <a:chExt cx="457200" cy="457200"/>
          </a:xfrm>
        </p:grpSpPr>
        <p:pic>
          <p:nvPicPr>
            <p:cNvPr id="735" name="Google Shape;735;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6" name="Google Shape;736;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37" name="Google Shape;737;p54"/>
          <p:cNvGrpSpPr/>
          <p:nvPr/>
        </p:nvGrpSpPr>
        <p:grpSpPr>
          <a:xfrm>
            <a:off x="7305791" y="4148538"/>
            <a:ext cx="457200" cy="457200"/>
            <a:chOff x="1020916" y="1442088"/>
            <a:chExt cx="457200" cy="457200"/>
          </a:xfrm>
        </p:grpSpPr>
        <p:pic>
          <p:nvPicPr>
            <p:cNvPr id="738" name="Google Shape;738;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9" name="Google Shape;739;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40" name="Google Shape;740;p54"/>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1" name="Google Shape;741;p54"/>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2" name="Google Shape;742;p54"/>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743" name="Shape 743"/>
        <p:cNvGrpSpPr/>
        <p:nvPr/>
      </p:nvGrpSpPr>
      <p:grpSpPr>
        <a:xfrm>
          <a:off x="0" y="0"/>
          <a:ext cx="0" cy="0"/>
          <a:chOff x="0" y="0"/>
          <a:chExt cx="0" cy="0"/>
        </a:xfrm>
      </p:grpSpPr>
      <p:pic>
        <p:nvPicPr>
          <p:cNvPr id="744" name="Google Shape;744;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45" name="Google Shape;745;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6" name="Google Shape;746;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47" name="Google Shape;747;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48" name="Google Shape;748;p55"/>
          <p:cNvSpPr/>
          <p:nvPr>
            <p:ph idx="2" type="pic"/>
          </p:nvPr>
        </p:nvSpPr>
        <p:spPr>
          <a:xfrm>
            <a:off x="324000" y="1893950"/>
            <a:ext cx="2555400" cy="1939500"/>
          </a:xfrm>
          <a:prstGeom prst="rect">
            <a:avLst/>
          </a:prstGeom>
          <a:noFill/>
          <a:ln>
            <a:noFill/>
          </a:ln>
        </p:spPr>
        <p:txBody>
          <a:bodyPr/>
          <a:p/>
        </p:txBody>
      </p:sp>
      <p:sp>
        <p:nvSpPr>
          <p:cNvPr id="749" name="Google Shape;749;p55"/>
          <p:cNvSpPr/>
          <p:nvPr>
            <p:ph idx="3" type="pic"/>
          </p:nvPr>
        </p:nvSpPr>
        <p:spPr>
          <a:xfrm>
            <a:off x="6256800" y="1893950"/>
            <a:ext cx="2555400" cy="1939500"/>
          </a:xfrm>
          <a:prstGeom prst="rect">
            <a:avLst/>
          </a:prstGeom>
          <a:noFill/>
          <a:ln>
            <a:noFill/>
          </a:ln>
        </p:spPr>
        <p:txBody>
          <a:bodyPr/>
          <a:p/>
        </p:txBody>
      </p:sp>
      <p:sp>
        <p:nvSpPr>
          <p:cNvPr id="750" name="Google Shape;750;p55"/>
          <p:cNvSpPr/>
          <p:nvPr>
            <p:ph idx="4" type="pic"/>
          </p:nvPr>
        </p:nvSpPr>
        <p:spPr>
          <a:xfrm>
            <a:off x="3294300" y="1893950"/>
            <a:ext cx="2555400" cy="1939500"/>
          </a:xfrm>
          <a:prstGeom prst="rect">
            <a:avLst/>
          </a:prstGeom>
          <a:noFill/>
          <a:ln>
            <a:noFill/>
          </a:ln>
        </p:spPr>
        <p:txBody>
          <a:bodyPr/>
          <a:p/>
        </p:txBody>
      </p:sp>
      <p:grpSp>
        <p:nvGrpSpPr>
          <p:cNvPr id="751" name="Google Shape;751;p55"/>
          <p:cNvGrpSpPr/>
          <p:nvPr/>
        </p:nvGrpSpPr>
        <p:grpSpPr>
          <a:xfrm>
            <a:off x="1381028" y="4148538"/>
            <a:ext cx="457200" cy="457200"/>
            <a:chOff x="1020916" y="1442088"/>
            <a:chExt cx="457200" cy="457200"/>
          </a:xfrm>
        </p:grpSpPr>
        <p:pic>
          <p:nvPicPr>
            <p:cNvPr id="752" name="Google Shape;752;p5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53" name="Google Shape;753;p5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54" name="Google Shape;754;p55"/>
          <p:cNvGrpSpPr/>
          <p:nvPr/>
        </p:nvGrpSpPr>
        <p:grpSpPr>
          <a:xfrm>
            <a:off x="4331066" y="4148550"/>
            <a:ext cx="457200" cy="457200"/>
            <a:chOff x="1020916" y="1442088"/>
            <a:chExt cx="457200" cy="457200"/>
          </a:xfrm>
        </p:grpSpPr>
        <p:pic>
          <p:nvPicPr>
            <p:cNvPr id="755" name="Google Shape;755;p5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56" name="Google Shape;756;p5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57" name="Google Shape;757;p55"/>
          <p:cNvGrpSpPr/>
          <p:nvPr/>
        </p:nvGrpSpPr>
        <p:grpSpPr>
          <a:xfrm>
            <a:off x="7305791" y="4148538"/>
            <a:ext cx="457200" cy="457200"/>
            <a:chOff x="1020916" y="1442088"/>
            <a:chExt cx="457200" cy="457200"/>
          </a:xfrm>
        </p:grpSpPr>
        <p:pic>
          <p:nvPicPr>
            <p:cNvPr id="758" name="Google Shape;758;p5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59" name="Google Shape;759;p5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60" name="Google Shape;760;p55"/>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1" name="Google Shape;761;p55"/>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2" name="Google Shape;762;p55"/>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_3">
    <p:bg>
      <p:bgPr>
        <a:solidFill>
          <a:srgbClr val="EBEDFE"/>
        </a:solidFill>
      </p:bgPr>
    </p:bg>
    <p:spTree>
      <p:nvGrpSpPr>
        <p:cNvPr id="763" name="Shape 763"/>
        <p:cNvGrpSpPr/>
        <p:nvPr/>
      </p:nvGrpSpPr>
      <p:grpSpPr>
        <a:xfrm>
          <a:off x="0" y="0"/>
          <a:ext cx="0" cy="0"/>
          <a:chOff x="0" y="0"/>
          <a:chExt cx="0" cy="0"/>
        </a:xfrm>
      </p:grpSpPr>
      <p:pic>
        <p:nvPicPr>
          <p:cNvPr id="764" name="Google Shape;764;p5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65" name="Google Shape;765;p5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66" name="Google Shape;766;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7" name="Google Shape;767;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8" name="Google Shape;768;p56"/>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9" name="Google Shape;769;p56"/>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70" name="Google Shape;770;p56"/>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71" name="Shape 771"/>
        <p:cNvGrpSpPr/>
        <p:nvPr/>
      </p:nvGrpSpPr>
      <p:grpSpPr>
        <a:xfrm>
          <a:off x="0" y="0"/>
          <a:ext cx="0" cy="0"/>
          <a:chOff x="0" y="0"/>
          <a:chExt cx="0" cy="0"/>
        </a:xfrm>
      </p:grpSpPr>
      <p:pic>
        <p:nvPicPr>
          <p:cNvPr id="772" name="Google Shape;772;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3" name="Google Shape;773;p5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74" name="Google Shape;774;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75" name="Google Shape;775;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76" name="Google Shape;776;p57"/>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77" name="Google Shape;777;p57"/>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78" name="Google Shape;778;p57"/>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79" name="Shape 779"/>
        <p:cNvGrpSpPr/>
        <p:nvPr/>
      </p:nvGrpSpPr>
      <p:grpSpPr>
        <a:xfrm>
          <a:off x="0" y="0"/>
          <a:ext cx="0" cy="0"/>
          <a:chOff x="0" y="0"/>
          <a:chExt cx="0" cy="0"/>
        </a:xfrm>
      </p:grpSpPr>
      <p:pic>
        <p:nvPicPr>
          <p:cNvPr id="780" name="Google Shape;780;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1" name="Google Shape;781;p5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82" name="Google Shape;782;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83" name="Google Shape;783;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84" name="Google Shape;784;p58"/>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85" name="Google Shape;785;p58"/>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6" name="Google Shape;786;p58"/>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87" name="Shape 787"/>
        <p:cNvGrpSpPr/>
        <p:nvPr/>
      </p:nvGrpSpPr>
      <p:grpSpPr>
        <a:xfrm>
          <a:off x="0" y="0"/>
          <a:ext cx="0" cy="0"/>
          <a:chOff x="0" y="0"/>
          <a:chExt cx="0" cy="0"/>
        </a:xfrm>
      </p:grpSpPr>
      <p:pic>
        <p:nvPicPr>
          <p:cNvPr id="788" name="Google Shape;788;p5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9" name="Google Shape;789;p5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59"/>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91" name="Google Shape;791;p5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2" name="Google Shape;792;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93" name="Google Shape;793;p59"/>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4" name="Google Shape;794;p59"/>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95" name="Shape 795"/>
        <p:cNvGrpSpPr/>
        <p:nvPr/>
      </p:nvGrpSpPr>
      <p:grpSpPr>
        <a:xfrm>
          <a:off x="0" y="0"/>
          <a:ext cx="0" cy="0"/>
          <a:chOff x="0" y="0"/>
          <a:chExt cx="0" cy="0"/>
        </a:xfrm>
      </p:grpSpPr>
      <p:pic>
        <p:nvPicPr>
          <p:cNvPr id="796" name="Google Shape;796;p6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97" name="Google Shape;797;p6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98" name="Google Shape;798;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9" name="Google Shape;799;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800" name="Google Shape;800;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801" name="Google Shape;801;p60"/>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a:pPr>
              <a:defRPr/>
            </a:pPr>
          </a:p>
        </p:txBody>
      </p:sp>
      <p:sp>
        <p:nvSpPr>
          <p:cNvPr id="802" name="Google Shape;802;p60"/>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03" name="Google Shape;803;p60"/>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804" name="Shape 804"/>
        <p:cNvGrpSpPr/>
        <p:nvPr/>
      </p:nvGrpSpPr>
      <p:grpSpPr>
        <a:xfrm>
          <a:off x="0" y="0"/>
          <a:ext cx="0" cy="0"/>
          <a:chOff x="0" y="0"/>
          <a:chExt cx="0" cy="0"/>
        </a:xfrm>
      </p:grpSpPr>
      <p:pic>
        <p:nvPicPr>
          <p:cNvPr id="805" name="Google Shape;805;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06" name="Google Shape;806;p6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808" name="Google Shape;808;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09" name="Google Shape;809;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810" name="Google Shape;810;p61"/>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a:pPr>
              <a:defRPr/>
            </a:pPr>
          </a:p>
        </p:txBody>
      </p:sp>
      <p:sp>
        <p:nvSpPr>
          <p:cNvPr id="811" name="Google Shape;811;p61"/>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12" name="Google Shape;812;p61"/>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813" name="Shape 813"/>
        <p:cNvGrpSpPr/>
        <p:nvPr/>
      </p:nvGrpSpPr>
      <p:grpSpPr>
        <a:xfrm>
          <a:off x="0" y="0"/>
          <a:ext cx="0" cy="0"/>
          <a:chOff x="0" y="0"/>
          <a:chExt cx="0" cy="0"/>
        </a:xfrm>
      </p:grpSpPr>
      <p:pic>
        <p:nvPicPr>
          <p:cNvPr id="814" name="Google Shape;814;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5" name="Google Shape;815;p6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817" name="Google Shape;817;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18" name="Google Shape;818;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819" name="Google Shape;819;p62"/>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20" name="Google Shape;820;p62"/>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1" name="Google Shape;821;p62"/>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822" name="Shape 822"/>
        <p:cNvGrpSpPr/>
        <p:nvPr/>
      </p:nvGrpSpPr>
      <p:grpSpPr>
        <a:xfrm>
          <a:off x="0" y="0"/>
          <a:ext cx="0" cy="0"/>
          <a:chOff x="0" y="0"/>
          <a:chExt cx="0" cy="0"/>
        </a:xfrm>
      </p:grpSpPr>
      <p:pic>
        <p:nvPicPr>
          <p:cNvPr id="823" name="Google Shape;823;p6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24" name="Google Shape;824;p6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826" name="Google Shape;826;p6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27" name="Google Shape;827;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828" name="Google Shape;828;p63"/>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29" name="Google Shape;829;p63"/>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30" name="Google Shape;830;p63"/>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_2">
    <p:bg>
      <p:bgPr>
        <a:solidFill>
          <a:srgbClr val="EBEDFE"/>
        </a:solidFill>
      </p:bgPr>
    </p:bg>
    <p:spTree>
      <p:nvGrpSpPr>
        <p:cNvPr id="831" name="Shape 831"/>
        <p:cNvGrpSpPr/>
        <p:nvPr/>
      </p:nvGrpSpPr>
      <p:grpSpPr>
        <a:xfrm>
          <a:off x="0" y="0"/>
          <a:ext cx="0" cy="0"/>
          <a:chOff x="0" y="0"/>
          <a:chExt cx="0" cy="0"/>
        </a:xfrm>
      </p:grpSpPr>
      <p:pic>
        <p:nvPicPr>
          <p:cNvPr id="832" name="Google Shape;832;p6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33" name="Google Shape;833;p6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4" name="Google Shape;834;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35" name="Google Shape;835;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836" name="Google Shape;836;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837" name="Google Shape;837;p64"/>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a:pPr>
              <a:defRPr/>
            </a:pPr>
          </a:p>
        </p:txBody>
      </p:sp>
      <p:sp>
        <p:nvSpPr>
          <p:cNvPr id="838" name="Google Shape;838;p64"/>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39" name="Google Shape;839;p64"/>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840" name="Shape 840"/>
        <p:cNvGrpSpPr/>
        <p:nvPr/>
      </p:nvGrpSpPr>
      <p:grpSpPr>
        <a:xfrm>
          <a:off x="0" y="0"/>
          <a:ext cx="0" cy="0"/>
          <a:chOff x="0" y="0"/>
          <a:chExt cx="0" cy="0"/>
        </a:xfrm>
      </p:grpSpPr>
      <p:pic>
        <p:nvPicPr>
          <p:cNvPr id="841" name="Google Shape;841;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42" name="Google Shape;842;p6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44" name="Google Shape;844;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45" name="Google Shape;845;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846" name="Google Shape;846;p65"/>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a:pPr>
              <a:defRPr/>
            </a:pPr>
          </a:p>
        </p:txBody>
      </p:sp>
      <p:sp>
        <p:nvSpPr>
          <p:cNvPr id="847" name="Google Shape;847;p65"/>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48" name="Google Shape;848;p65"/>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849" name="Shape 849"/>
        <p:cNvGrpSpPr/>
        <p:nvPr/>
      </p:nvGrpSpPr>
      <p:grpSpPr>
        <a:xfrm>
          <a:off x="0" y="0"/>
          <a:ext cx="0" cy="0"/>
          <a:chOff x="0" y="0"/>
          <a:chExt cx="0" cy="0"/>
        </a:xfrm>
      </p:grpSpPr>
      <p:pic>
        <p:nvPicPr>
          <p:cNvPr id="850" name="Google Shape;850;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51" name="Google Shape;851;p6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53" name="Google Shape;853;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54" name="Google Shape;854;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855" name="Google Shape;855;p66"/>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56" name="Google Shape;856;p66"/>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57" name="Google Shape;857;p66"/>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858" name="Shape 858"/>
        <p:cNvGrpSpPr/>
        <p:nvPr/>
      </p:nvGrpSpPr>
      <p:grpSpPr>
        <a:xfrm>
          <a:off x="0" y="0"/>
          <a:ext cx="0" cy="0"/>
          <a:chOff x="0" y="0"/>
          <a:chExt cx="0" cy="0"/>
        </a:xfrm>
      </p:grpSpPr>
      <p:pic>
        <p:nvPicPr>
          <p:cNvPr id="859" name="Google Shape;859;p6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60" name="Google Shape;860;p6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6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62" name="Google Shape;862;p6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63" name="Google Shape;863;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64" name="Google Shape;864;p67"/>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65" name="Google Shape;865;p67"/>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66" name="Google Shape;866;p67"/>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67" name="Shape 867"/>
        <p:cNvGrpSpPr/>
        <p:nvPr/>
      </p:nvGrpSpPr>
      <p:grpSpPr>
        <a:xfrm>
          <a:off x="0" y="0"/>
          <a:ext cx="0" cy="0"/>
          <a:chOff x="0" y="0"/>
          <a:chExt cx="0" cy="0"/>
        </a:xfrm>
      </p:grpSpPr>
      <p:grpSp>
        <p:nvGrpSpPr>
          <p:cNvPr id="868" name="Google Shape;868;p68"/>
          <p:cNvGrpSpPr/>
          <p:nvPr/>
        </p:nvGrpSpPr>
        <p:grpSpPr>
          <a:xfrm>
            <a:off x="0" y="0"/>
            <a:ext cx="9151202" cy="652534"/>
            <a:chOff x="0" y="0"/>
            <a:chExt cx="9151202" cy="652534"/>
          </a:xfrm>
        </p:grpSpPr>
        <p:sp>
          <p:nvSpPr>
            <p:cNvPr id="869" name="Google Shape;869;p68"/>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0" name="Google Shape;870;p68"/>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grpSp>
      <p:sp>
        <p:nvSpPr>
          <p:cNvPr id="871" name="Google Shape;871;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72" name="Google Shape;872;p68"/>
          <p:cNvSpPr txBox="1"/>
          <p:nvPr>
            <p:ph type="title"/>
          </p:nvPr>
        </p:nvSpPr>
        <p:spPr>
          <a:xfrm>
            <a:off x="1684800" y="119125"/>
            <a:ext cx="5741400" cy="307800"/>
          </a:xfrm>
          <a:prstGeom prst="rect">
            <a:avLst/>
          </a:prstGeom>
        </p:spPr>
        <p:txBody>
          <a:bodyPr anchorCtr="0" anchor="t" bIns="0" lIns="0" spcFirstLastPara="1" rIns="0" wrap="square" tIns="0">
            <a:spAutoFit/>
          </a:bodyPr>
          <a:lstStyle>
            <a:lvl1pPr lvl="0" rtl="0">
              <a:spcBef>
                <a:spcPts val="0"/>
              </a:spcBef>
              <a:spcAft>
                <a:spcPts val="0"/>
              </a:spcAft>
              <a:buSzPts val="2000"/>
              <a:buNone/>
              <a:defRPr b="0" sz="2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873" name="Google Shape;873;p68"/>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74" name="Google Shape;874;p68"/>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75" name="Shape 875"/>
        <p:cNvGrpSpPr/>
        <p:nvPr/>
      </p:nvGrpSpPr>
      <p:grpSpPr>
        <a:xfrm>
          <a:off x="0" y="0"/>
          <a:ext cx="0" cy="0"/>
          <a:chOff x="0" y="0"/>
          <a:chExt cx="0" cy="0"/>
        </a:xfrm>
      </p:grpSpPr>
      <p:grpSp>
        <p:nvGrpSpPr>
          <p:cNvPr id="876" name="Google Shape;876;p69"/>
          <p:cNvGrpSpPr/>
          <p:nvPr/>
        </p:nvGrpSpPr>
        <p:grpSpPr>
          <a:xfrm>
            <a:off x="0" y="0"/>
            <a:ext cx="9151202" cy="886259"/>
            <a:chOff x="0" y="0"/>
            <a:chExt cx="9151202" cy="886259"/>
          </a:xfrm>
        </p:grpSpPr>
        <p:sp>
          <p:nvSpPr>
            <p:cNvPr id="877" name="Google Shape;877;p69"/>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8" name="Google Shape;878;p69"/>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grpSp>
      <p:sp>
        <p:nvSpPr>
          <p:cNvPr id="879" name="Google Shape;879;p69"/>
          <p:cNvSpPr txBox="1"/>
          <p:nvPr>
            <p:ph idx="1" type="body"/>
          </p:nvPr>
        </p:nvSpPr>
        <p:spPr>
          <a:xfrm>
            <a:off x="324000" y="1080000"/>
            <a:ext cx="8113800" cy="37404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80" name="Google Shape;880;p6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81" name="Google Shape;881;p69"/>
          <p:cNvSpPr txBox="1"/>
          <p:nvPr>
            <p:ph type="title"/>
          </p:nvPr>
        </p:nvSpPr>
        <p:spPr>
          <a:xfrm>
            <a:off x="1684800" y="43825"/>
            <a:ext cx="5741400" cy="382800"/>
          </a:xfrm>
          <a:prstGeom prst="rect">
            <a:avLst/>
          </a:prstGeom>
        </p:spPr>
        <p:txBody>
          <a:bodyPr anchorCtr="0" anchor="b" bIns="0" lIns="0" spcFirstLastPara="1" rIns="0" wrap="square" tIns="0">
            <a:sp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882" name="Google Shape;882;p69"/>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83" name="Shape 883"/>
        <p:cNvGrpSpPr/>
        <p:nvPr/>
      </p:nvGrpSpPr>
      <p:grpSpPr>
        <a:xfrm>
          <a:off x="0" y="0"/>
          <a:ext cx="0" cy="0"/>
          <a:chOff x="0" y="0"/>
          <a:chExt cx="0" cy="0"/>
        </a:xfrm>
      </p:grpSpPr>
      <p:sp>
        <p:nvSpPr>
          <p:cNvPr id="884" name="Google Shape;884;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85" name="Google Shape;885;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86" name="Google Shape;886;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87" name="Google Shape;887;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88" name="Google Shape;888;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89" name="Google Shape;889;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Audio clip</a:t>
            </a:r>
            <a:endParaRPr i="0" sz="1600" u="none" cap="none" strike="noStrike">
              <a:solidFill>
                <a:schemeClr val="dk1"/>
              </a:solidFill>
              <a:latin typeface="Lexend"/>
              <a:ea typeface="Lexend"/>
              <a:cs typeface="Lexend"/>
              <a:sym typeface="Lexend"/>
            </a:endParaRPr>
          </a:p>
        </p:txBody>
      </p:sp>
      <p:sp>
        <p:nvSpPr>
          <p:cNvPr id="890" name="Google Shape;890;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Video clip</a:t>
            </a:r>
            <a:endParaRPr i="0" sz="1600" u="none" cap="none" strike="noStrike">
              <a:solidFill>
                <a:schemeClr val="dk1"/>
              </a:solidFill>
              <a:latin typeface="Lexend"/>
              <a:ea typeface="Lexend"/>
              <a:cs typeface="Lexend"/>
              <a:sym typeface="Lexend"/>
            </a:endParaRPr>
          </a:p>
        </p:txBody>
      </p:sp>
      <p:sp>
        <p:nvSpPr>
          <p:cNvPr id="891" name="Google Shape;891;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92" name="Google Shape;892;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93" name="Shape 893"/>
        <p:cNvGrpSpPr/>
        <p:nvPr/>
      </p:nvGrpSpPr>
      <p:grpSpPr>
        <a:xfrm>
          <a:off x="0" y="0"/>
          <a:ext cx="0" cy="0"/>
          <a:chOff x="0" y="0"/>
          <a:chExt cx="0" cy="0"/>
        </a:xfrm>
      </p:grpSpPr>
      <p:pic>
        <p:nvPicPr>
          <p:cNvPr id="894" name="Google Shape;894;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95" name="Google Shape;895;p71"/>
          <p:cNvSpPr txBox="1"/>
          <p:nvPr>
            <p:ph idx="1" type="subTitle"/>
          </p:nvPr>
        </p:nvSpPr>
        <p:spPr>
          <a:xfrm>
            <a:off x="661775" y="1266500"/>
            <a:ext cx="7351200" cy="26271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96" name="Shape 896"/>
        <p:cNvGrpSpPr/>
        <p:nvPr/>
      </p:nvGrpSpPr>
      <p:grpSpPr>
        <a:xfrm>
          <a:off x="0" y="0"/>
          <a:ext cx="0" cy="0"/>
          <a:chOff x="0" y="0"/>
          <a:chExt cx="0" cy="0"/>
        </a:xfrm>
      </p:grpSpPr>
      <p:sp>
        <p:nvSpPr>
          <p:cNvPr id="897" name="Google Shape;897;p72"/>
          <p:cNvSpPr txBox="1"/>
          <p:nvPr>
            <p:ph type="title"/>
          </p:nvPr>
        </p:nvSpPr>
        <p:spPr>
          <a:xfrm>
            <a:off x="459000" y="226200"/>
            <a:ext cx="6600600" cy="814500"/>
          </a:xfrm>
          <a:prstGeom prst="rect">
            <a:avLst/>
          </a:prstGeom>
        </p:spPr>
        <p:txBody>
          <a:bodyPr anchorCtr="0" anchor="t" bIns="0" lIns="0" spcFirstLastPara="1" rIns="0" wrap="square" tIns="0">
            <a:spAutoFit/>
          </a:bodyPr>
          <a:lstStyle>
            <a:lvl1pPr lvl="0" rtl="0">
              <a:spcBef>
                <a:spcPts val="0"/>
              </a:spcBef>
              <a:spcAft>
                <a:spcPts val="0"/>
              </a:spcAft>
              <a:buSzPts val="2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98" name="Google Shape;898;p72"/>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1">
  <p:cSld name="CUSTOM_1_2">
    <p:bg>
      <p:bgPr>
        <a:solidFill>
          <a:srgbClr val="FFF7CC"/>
        </a:solidFill>
      </p:bgPr>
    </p:bg>
    <p:spTree>
      <p:nvGrpSpPr>
        <p:cNvPr id="899" name="Shape 899"/>
        <p:cNvGrpSpPr/>
        <p:nvPr/>
      </p:nvGrpSpPr>
      <p:grpSpPr>
        <a:xfrm>
          <a:off x="0" y="0"/>
          <a:ext cx="0" cy="0"/>
          <a:chOff x="0" y="0"/>
          <a:chExt cx="0" cy="0"/>
        </a:xfrm>
      </p:grpSpPr>
      <p:sp>
        <p:nvSpPr>
          <p:cNvPr id="900" name="Google Shape;900;p73"/>
          <p:cNvSpPr/>
          <p:nvPr/>
        </p:nvSpPr>
        <p:spPr>
          <a:xfrm>
            <a:off x="4683800" y="810000"/>
            <a:ext cx="4134600" cy="1163400"/>
          </a:xfrm>
          <a:prstGeom prst="roundRect">
            <a:avLst>
              <a:gd fmla="val 10151"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73"/>
          <p:cNvSpPr/>
          <p:nvPr/>
        </p:nvSpPr>
        <p:spPr>
          <a:xfrm>
            <a:off x="185250" y="810000"/>
            <a:ext cx="4134600" cy="3850200"/>
          </a:xfrm>
          <a:prstGeom prst="roundRect">
            <a:avLst>
              <a:gd fmla="val 2796"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73"/>
          <p:cNvSpPr txBox="1"/>
          <p:nvPr/>
        </p:nvSpPr>
        <p:spPr>
          <a:xfrm>
            <a:off x="325475" y="1245050"/>
            <a:ext cx="3998700" cy="4617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Oak’s lessons are structured around </a:t>
            </a:r>
            <a:r>
              <a:rPr b="1" lang="en-GB" sz="1200">
                <a:solidFill>
                  <a:schemeClr val="dk1"/>
                </a:solidFill>
                <a:latin typeface="Lexend"/>
                <a:ea typeface="Lexend"/>
                <a:cs typeface="Lexend"/>
                <a:sym typeface="Lexend"/>
              </a:rPr>
              <a:t>wareegyada barashada</a:t>
            </a:r>
            <a:r>
              <a:rPr i="1" lang="en-GB" sz="1200">
                <a:solidFill>
                  <a:schemeClr val="dk1"/>
                </a:solidFill>
                <a:latin typeface="Lexend"/>
                <a:ea typeface="Lexend"/>
                <a:cs typeface="Lexend"/>
                <a:sym typeface="Lexend"/>
              </a:rPr>
              <a:t>.</a:t>
            </a:r>
            <a:r>
              <a:rPr lang="en-GB" sz="1200">
                <a:solidFill>
                  <a:schemeClr val="dk1"/>
                </a:solidFill>
                <a:latin typeface="Lexend"/>
                <a:ea typeface="Lexend"/>
                <a:cs typeface="Lexend"/>
                <a:sym typeface="Lexend"/>
              </a:rPr>
              <a:t> These are indicated through colour in the slide deck:</a:t>
            </a:r>
            <a:endParaRPr sz="1200">
              <a:solidFill>
                <a:schemeClr val="dk1"/>
              </a:solidFill>
              <a:latin typeface="Lexend"/>
              <a:ea typeface="Lexend"/>
              <a:cs typeface="Lexend"/>
              <a:sym typeface="Lexend"/>
            </a:endParaRPr>
          </a:p>
        </p:txBody>
      </p:sp>
      <p:sp>
        <p:nvSpPr>
          <p:cNvPr id="903" name="Google Shape;903;p73"/>
          <p:cNvSpPr txBox="1"/>
          <p:nvPr/>
        </p:nvSpPr>
        <p:spPr>
          <a:xfrm>
            <a:off x="32547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Qaabdhismeedka casharka</a:t>
            </a:r>
            <a:endParaRPr b="1" sz="1400">
              <a:solidFill>
                <a:schemeClr val="dk1"/>
              </a:solidFill>
              <a:latin typeface="Lexend"/>
              <a:ea typeface="Lexend"/>
              <a:cs typeface="Lexend"/>
              <a:sym typeface="Lexend"/>
            </a:endParaRPr>
          </a:p>
        </p:txBody>
      </p:sp>
      <p:sp>
        <p:nvSpPr>
          <p:cNvPr id="904" name="Google Shape;904;p73"/>
          <p:cNvSpPr txBox="1"/>
          <p:nvPr/>
        </p:nvSpPr>
        <p:spPr>
          <a:xfrm>
            <a:off x="482412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Xiriirro faa'iido leh</a:t>
            </a:r>
            <a:endParaRPr b="1" sz="1400">
              <a:solidFill>
                <a:schemeClr val="dk1"/>
              </a:solidFill>
              <a:latin typeface="Lexend"/>
              <a:ea typeface="Lexend"/>
              <a:cs typeface="Lexend"/>
              <a:sym typeface="Lexend"/>
            </a:endParaRPr>
          </a:p>
        </p:txBody>
      </p:sp>
      <p:sp>
        <p:nvSpPr>
          <p:cNvPr id="905" name="Google Shape;905;p73"/>
          <p:cNvSpPr txBox="1"/>
          <p:nvPr/>
        </p:nvSpPr>
        <p:spPr>
          <a:xfrm>
            <a:off x="325475" y="3407125"/>
            <a:ext cx="3998700" cy="1848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Mid kasta</a:t>
            </a:r>
            <a:r>
              <a:rPr b="1" lang="en-GB" sz="1200">
                <a:solidFill>
                  <a:schemeClr val="dk1"/>
                </a:solidFill>
                <a:latin typeface="Lexend"/>
                <a:ea typeface="Lexend"/>
                <a:cs typeface="Lexend"/>
                <a:sym typeface="Lexend"/>
              </a:rPr>
              <a:t> learning cycle</a:t>
            </a:r>
            <a:r>
              <a:rPr lang="en-GB" sz="1200">
                <a:solidFill>
                  <a:schemeClr val="dk1"/>
                </a:solidFill>
                <a:latin typeface="Lexend"/>
                <a:ea typeface="Lexend"/>
                <a:cs typeface="Lexend"/>
                <a:sym typeface="Lexend"/>
              </a:rPr>
              <a:t> covers several phases:</a:t>
            </a:r>
            <a:endParaRPr sz="1200">
              <a:solidFill>
                <a:schemeClr val="dk1"/>
              </a:solidFill>
              <a:latin typeface="Lexend"/>
              <a:ea typeface="Lexend"/>
              <a:cs typeface="Lexend"/>
              <a:sym typeface="Lexend"/>
            </a:endParaRPr>
          </a:p>
        </p:txBody>
      </p:sp>
      <p:pic>
        <p:nvPicPr>
          <p:cNvPr id="906" name="Google Shape;906;p73"/>
          <p:cNvPicPr preferRelativeResize="0"/>
          <p:nvPr/>
        </p:nvPicPr>
        <p:blipFill rotWithShape="1">
          <a:blip r:embed="rId2">
            <a:alphaModFix/>
          </a:blip>
          <a:srcRect b="71084" l="3912" r="56768" t="0"/>
          <a:stretch/>
        </p:blipFill>
        <p:spPr>
          <a:xfrm>
            <a:off x="382600" y="3725750"/>
            <a:ext cx="841850" cy="364800"/>
          </a:xfrm>
          <a:prstGeom prst="rect">
            <a:avLst/>
          </a:prstGeom>
          <a:noFill/>
          <a:ln>
            <a:noFill/>
          </a:ln>
        </p:spPr>
      </p:pic>
      <p:pic>
        <p:nvPicPr>
          <p:cNvPr id="907" name="Google Shape;907;p73"/>
          <p:cNvPicPr preferRelativeResize="0"/>
          <p:nvPr/>
        </p:nvPicPr>
        <p:blipFill rotWithShape="1">
          <a:blip r:embed="rId2">
            <a:alphaModFix/>
          </a:blip>
          <a:srcRect b="71902" l="62493" r="7303" t="2791"/>
          <a:stretch/>
        </p:blipFill>
        <p:spPr>
          <a:xfrm>
            <a:off x="1322300" y="3754900"/>
            <a:ext cx="688050" cy="339675"/>
          </a:xfrm>
          <a:prstGeom prst="rect">
            <a:avLst/>
          </a:prstGeom>
          <a:noFill/>
          <a:ln>
            <a:noFill/>
          </a:ln>
        </p:spPr>
      </p:pic>
      <p:pic>
        <p:nvPicPr>
          <p:cNvPr id="908" name="Google Shape;908;p73"/>
          <p:cNvPicPr preferRelativeResize="0"/>
          <p:nvPr/>
        </p:nvPicPr>
        <p:blipFill rotWithShape="1">
          <a:blip r:embed="rId2">
            <a:alphaModFix/>
          </a:blip>
          <a:srcRect b="19543" l="6196" r="59088" t="51182"/>
          <a:stretch/>
        </p:blipFill>
        <p:spPr>
          <a:xfrm>
            <a:off x="2108188" y="3710946"/>
            <a:ext cx="743275" cy="369300"/>
          </a:xfrm>
          <a:prstGeom prst="rect">
            <a:avLst/>
          </a:prstGeom>
          <a:noFill/>
          <a:ln>
            <a:noFill/>
          </a:ln>
        </p:spPr>
      </p:pic>
      <p:pic>
        <p:nvPicPr>
          <p:cNvPr id="909" name="Google Shape;909;p73"/>
          <p:cNvPicPr preferRelativeResize="0"/>
          <p:nvPr/>
        </p:nvPicPr>
        <p:blipFill rotWithShape="1">
          <a:blip r:embed="rId2">
            <a:alphaModFix/>
          </a:blip>
          <a:srcRect b="19543" l="58433" r="3864" t="51182"/>
          <a:stretch/>
        </p:blipFill>
        <p:spPr>
          <a:xfrm>
            <a:off x="2989750" y="3725750"/>
            <a:ext cx="807200" cy="369300"/>
          </a:xfrm>
          <a:prstGeom prst="rect">
            <a:avLst/>
          </a:prstGeom>
          <a:noFill/>
          <a:ln>
            <a:noFill/>
          </a:ln>
        </p:spPr>
      </p:pic>
      <p:sp>
        <p:nvSpPr>
          <p:cNvPr id="910" name="Google Shape;910;p73"/>
          <p:cNvSpPr/>
          <p:nvPr/>
        </p:nvSpPr>
        <p:spPr>
          <a:xfrm>
            <a:off x="324000" y="264675"/>
            <a:ext cx="6746400" cy="3648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lang="en-GB" sz="2000">
                <a:solidFill>
                  <a:schemeClr val="dk1"/>
                </a:solidFill>
                <a:latin typeface="Lexend"/>
                <a:ea typeface="Lexend"/>
                <a:cs typeface="Lexend"/>
                <a:sym typeface="Lexend"/>
              </a:rPr>
              <a:t>Teacher guidance</a:t>
            </a:r>
            <a:endParaRPr b="0" i="0" sz="2000" u="none" cap="none" strike="noStrike">
              <a:solidFill>
                <a:schemeClr val="dk1"/>
              </a:solidFill>
              <a:latin typeface="Calibri"/>
              <a:ea typeface="Calibri"/>
              <a:cs typeface="Calibri"/>
              <a:sym typeface="Calibri"/>
            </a:endParaRPr>
          </a:p>
        </p:txBody>
      </p:sp>
      <p:sp>
        <p:nvSpPr>
          <p:cNvPr id="911" name="Google Shape;911;p73"/>
          <p:cNvSpPr txBox="1"/>
          <p:nvPr/>
        </p:nvSpPr>
        <p:spPr>
          <a:xfrm>
            <a:off x="325475" y="4122125"/>
            <a:ext cx="3939600" cy="184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Explanation      Check      Practice      Feedback</a:t>
            </a:r>
            <a:endParaRPr sz="1200">
              <a:solidFill>
                <a:schemeClr val="dk1"/>
              </a:solidFill>
              <a:latin typeface="Lexend"/>
              <a:ea typeface="Lexend"/>
              <a:cs typeface="Lexend"/>
              <a:sym typeface="Lexend"/>
            </a:endParaRPr>
          </a:p>
        </p:txBody>
      </p:sp>
      <p:pic>
        <p:nvPicPr>
          <p:cNvPr id="912" name="Google Shape;912;p73"/>
          <p:cNvPicPr preferRelativeResize="0"/>
          <p:nvPr/>
        </p:nvPicPr>
        <p:blipFill>
          <a:blip r:embed="rId3">
            <a:alphaModFix/>
          </a:blip>
          <a:stretch>
            <a:fillRect/>
          </a:stretch>
        </p:blipFill>
        <p:spPr>
          <a:xfrm>
            <a:off x="279913" y="1948533"/>
            <a:ext cx="2067960" cy="1216800"/>
          </a:xfrm>
          <a:prstGeom prst="rect">
            <a:avLst/>
          </a:prstGeom>
          <a:noFill/>
          <a:ln>
            <a:noFill/>
          </a:ln>
        </p:spPr>
      </p:pic>
      <p:pic>
        <p:nvPicPr>
          <p:cNvPr id="913" name="Google Shape;913;p73"/>
          <p:cNvPicPr preferRelativeResize="0"/>
          <p:nvPr/>
        </p:nvPicPr>
        <p:blipFill>
          <a:blip r:embed="rId4">
            <a:alphaModFix/>
          </a:blip>
          <a:stretch>
            <a:fillRect/>
          </a:stretch>
        </p:blipFill>
        <p:spPr>
          <a:xfrm>
            <a:off x="2425125" y="1828475"/>
            <a:ext cx="1738025" cy="143372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1">
  <p:cSld name="CUSTOM_3_1_2">
    <p:spTree>
      <p:nvGrpSpPr>
        <p:cNvPr id="914" name="Shape 914"/>
        <p:cNvGrpSpPr/>
        <p:nvPr/>
      </p:nvGrpSpPr>
      <p:grpSpPr>
        <a:xfrm>
          <a:off x="0" y="0"/>
          <a:ext cx="0" cy="0"/>
          <a:chOff x="0" y="0"/>
          <a:chExt cx="0" cy="0"/>
        </a:xfrm>
      </p:grpSpPr>
      <p:sp>
        <p:nvSpPr>
          <p:cNvPr id="915" name="Google Shape;915;p7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16" name="Google Shape;916;p7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917" name="Google Shape;917;p7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18" name="Google Shape;918;p74"/>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919" name="Google Shape;919;p74"/>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20" name="Google Shape;920;p74"/>
          <p:cNvSpPr txBox="1"/>
          <p:nvPr>
            <p:ph idx="3" type="subTitle"/>
          </p:nvPr>
        </p:nvSpPr>
        <p:spPr>
          <a:xfrm>
            <a:off x="324000" y="2105400"/>
            <a:ext cx="22035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921" name="Google Shape;921;p74"/>
          <p:cNvSpPr txBox="1"/>
          <p:nvPr>
            <p:ph idx="4" type="subTitle"/>
          </p:nvPr>
        </p:nvSpPr>
        <p:spPr>
          <a:xfrm>
            <a:off x="2699325" y="2105400"/>
            <a:ext cx="40479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22" name="Google Shape;922;p74"/>
          <p:cNvSpPr txBox="1"/>
          <p:nvPr>
            <p:ph idx="5" type="subTitle"/>
          </p:nvPr>
        </p:nvSpPr>
        <p:spPr>
          <a:xfrm>
            <a:off x="324000" y="3400800"/>
            <a:ext cx="22035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23" name="Google Shape;923;p74"/>
          <p:cNvSpPr txBox="1"/>
          <p:nvPr>
            <p:ph idx="6" type="subTitle"/>
          </p:nvPr>
        </p:nvSpPr>
        <p:spPr>
          <a:xfrm>
            <a:off x="2699325" y="3400800"/>
            <a:ext cx="40479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1">
  <p:cSld name="CUSTOM_3_2_2">
    <p:spTree>
      <p:nvGrpSpPr>
        <p:cNvPr id="924" name="Shape 924"/>
        <p:cNvGrpSpPr/>
        <p:nvPr/>
      </p:nvGrpSpPr>
      <p:grpSpPr>
        <a:xfrm>
          <a:off x="0" y="0"/>
          <a:ext cx="0" cy="0"/>
          <a:chOff x="0" y="0"/>
          <a:chExt cx="0" cy="0"/>
        </a:xfrm>
      </p:grpSpPr>
      <p:pic>
        <p:nvPicPr>
          <p:cNvPr id="925" name="Google Shape;925;p75"/>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926" name="Google Shape;926;p75"/>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927" name="Google Shape;927;p75"/>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928" name="Google Shape;928;p75"/>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929" name="Google Shape;929;p75"/>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930" name="Google Shape;930;p75"/>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931" name="Google Shape;931;p75"/>
          <p:cNvCxnSpPr>
            <a:endCxn id="93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932" name="Google Shape;932;p75"/>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933" name="Google Shape;933;p75"/>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934" name="Google Shape;934;p75"/>
          <p:cNvSpPr txBox="1"/>
          <p:nvPr>
            <p:ph type="title"/>
          </p:nvPr>
        </p:nvSpPr>
        <p:spPr>
          <a:xfrm>
            <a:off x="1225200" y="1779713"/>
            <a:ext cx="6850800" cy="369300"/>
          </a:xfrm>
          <a:prstGeom prst="rect">
            <a:avLst/>
          </a:prstGeom>
        </p:spPr>
        <p:txBody>
          <a:bodyPr anchorCtr="0" anchor="ctr" bIns="0" lIns="0" spcFirstLastPara="1" rIns="0" wrap="square" tIns="0">
            <a:sp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935" name="Google Shape;935;p75"/>
          <p:cNvSpPr txBox="1"/>
          <p:nvPr>
            <p:ph idx="2" type="title"/>
          </p:nvPr>
        </p:nvSpPr>
        <p:spPr>
          <a:xfrm>
            <a:off x="1225200" y="2804800"/>
            <a:ext cx="6850800" cy="369300"/>
          </a:xfrm>
          <a:prstGeom prst="rect">
            <a:avLst/>
          </a:prstGeom>
        </p:spPr>
        <p:txBody>
          <a:bodyPr anchorCtr="0" anchor="ctr" bIns="0" lIns="0" spcFirstLastPara="1" rIns="0" wrap="square" tIns="0">
            <a:sp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936" name="Google Shape;936;p75"/>
          <p:cNvSpPr txBox="1"/>
          <p:nvPr>
            <p:ph idx="3" type="title"/>
          </p:nvPr>
        </p:nvSpPr>
        <p:spPr>
          <a:xfrm>
            <a:off x="1225200" y="3739189"/>
            <a:ext cx="6850800" cy="369300"/>
          </a:xfrm>
          <a:prstGeom prst="rect">
            <a:avLst/>
          </a:prstGeom>
        </p:spPr>
        <p:txBody>
          <a:bodyPr anchorCtr="0" anchor="ctr" bIns="0" lIns="0" spcFirstLastPara="1" rIns="0" wrap="square" tIns="0">
            <a:sp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pic>
        <p:nvPicPr>
          <p:cNvPr id="937" name="Google Shape;937;p75"/>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938" name="Google Shape;938;p75"/>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39" name="Google Shape;939;p75"/>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940" name="Google Shape;940;p75"/>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941" name="Google Shape;941;p75"/>
          <p:cNvSpPr txBox="1"/>
          <p:nvPr>
            <p:ph idx="4" type="title"/>
          </p:nvPr>
        </p:nvSpPr>
        <p:spPr>
          <a:xfrm>
            <a:off x="324000" y="657600"/>
            <a:ext cx="5741400" cy="615600"/>
          </a:xfrm>
          <a:prstGeom prst="rect">
            <a:avLst/>
          </a:prstGeom>
        </p:spPr>
        <p:txBody>
          <a:bodyPr anchorCtr="0" anchor="t" bIns="0" lIns="0" spcFirstLastPara="1" rIns="0" wrap="square" tIns="0">
            <a:spAutoFit/>
          </a:bodyPr>
          <a:lstStyle>
            <a:lvl1pPr lvl="0">
              <a:spcBef>
                <a:spcPts val="0"/>
              </a:spcBef>
              <a:spcAft>
                <a:spcPts val="0"/>
              </a:spcAft>
              <a:buSzPts val="1800"/>
              <a:buFont typeface="Lexend"/>
              <a:buNone/>
              <a:defRPr b="0" sz="1800">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1">
  <p:cSld name="TITLE_AND_TWO_COLUMNS_1_1_6_2_1_4_1">
    <p:spTree>
      <p:nvGrpSpPr>
        <p:cNvPr id="942" name="Shape 942"/>
        <p:cNvGrpSpPr/>
        <p:nvPr/>
      </p:nvGrpSpPr>
      <p:grpSpPr>
        <a:xfrm>
          <a:off x="0" y="0"/>
          <a:ext cx="0" cy="0"/>
          <a:chOff x="0" y="0"/>
          <a:chExt cx="0" cy="0"/>
        </a:xfrm>
      </p:grpSpPr>
      <p:grpSp>
        <p:nvGrpSpPr>
          <p:cNvPr id="943" name="Google Shape;943;p76"/>
          <p:cNvGrpSpPr/>
          <p:nvPr/>
        </p:nvGrpSpPr>
        <p:grpSpPr>
          <a:xfrm>
            <a:off x="-1" y="-2"/>
            <a:ext cx="9151203" cy="649227"/>
            <a:chOff x="-1" y="-2"/>
            <a:chExt cx="9151203" cy="649227"/>
          </a:xfrm>
        </p:grpSpPr>
        <p:pic>
          <p:nvPicPr>
            <p:cNvPr id="944" name="Google Shape;944;p76"/>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945" name="Google Shape;945;p76"/>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6" name="Google Shape;946;p76"/>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pic>
        <p:nvPicPr>
          <p:cNvPr id="947" name="Google Shape;947;p76"/>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48" name="Google Shape;948;p76"/>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49" name="Google Shape;949;p76"/>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r Images side by side">
  <p:cSld name="TITLE_4_1_1_1_3_1_1_1">
    <p:spTree>
      <p:nvGrpSpPr>
        <p:cNvPr id="950" name="Shape 950"/>
        <p:cNvGrpSpPr/>
        <p:nvPr/>
      </p:nvGrpSpPr>
      <p:grpSpPr>
        <a:xfrm>
          <a:off x="0" y="0"/>
          <a:ext cx="0" cy="0"/>
          <a:chOff x="0" y="0"/>
          <a:chExt cx="0" cy="0"/>
        </a:xfrm>
      </p:grpSpPr>
      <p:sp>
        <p:nvSpPr>
          <p:cNvPr id="951" name="Google Shape;951;p77"/>
          <p:cNvSpPr txBox="1"/>
          <p:nvPr>
            <p:ph idx="1" type="body"/>
          </p:nvPr>
        </p:nvSpPr>
        <p:spPr>
          <a:xfrm>
            <a:off x="310900" y="1017724"/>
            <a:ext cx="4096500" cy="3659100"/>
          </a:xfrm>
          <a:prstGeom prst="rect">
            <a:avLst/>
          </a:prstGeom>
          <a:ln>
            <a:noFill/>
          </a:ln>
        </p:spPr>
        <p:txBody>
          <a:bodyPr anchorCtr="0" anchor="t" bIns="0" lIns="0" spcFirstLastPara="1" rIns="0" wrap="square" tIns="0">
            <a:spAutoFit/>
          </a:bodyPr>
          <a:lstStyle>
            <a:lvl1pPr indent="-368300" lvl="0" marL="457200">
              <a:spcBef>
                <a:spcPts val="0"/>
              </a:spcBef>
              <a:spcAft>
                <a:spcPts val="0"/>
              </a:spcAft>
              <a:buClr>
                <a:schemeClr val="dk1"/>
              </a:buClr>
              <a:buSzPts val="2200"/>
              <a:buChar char="●"/>
              <a:defRPr>
                <a:solidFill>
                  <a:schemeClr val="dk1"/>
                </a:solidFill>
              </a:defRPr>
            </a:lvl1pPr>
            <a:lvl2pPr indent="-361950" lvl="1" marL="914400">
              <a:spcBef>
                <a:spcPts val="1000"/>
              </a:spcBef>
              <a:spcAft>
                <a:spcPts val="0"/>
              </a:spcAft>
              <a:buClr>
                <a:schemeClr val="dk1"/>
              </a:buClr>
              <a:buSzPts val="2100"/>
              <a:buChar char="–"/>
              <a:defRPr>
                <a:solidFill>
                  <a:schemeClr val="dk1"/>
                </a:solidFill>
              </a:defRPr>
            </a:lvl2pPr>
            <a:lvl3pPr indent="-355600" lvl="2" marL="1371600">
              <a:spcBef>
                <a:spcPts val="1000"/>
              </a:spcBef>
              <a:spcAft>
                <a:spcPts val="0"/>
              </a:spcAft>
              <a:buClr>
                <a:schemeClr val="dk1"/>
              </a:buClr>
              <a:buSzPts val="2000"/>
              <a:buChar char="–"/>
              <a:defRPr>
                <a:solidFill>
                  <a:schemeClr val="dk1"/>
                </a:solidFill>
              </a:defRPr>
            </a:lvl3pPr>
            <a:lvl4pPr indent="-349250" lvl="3" marL="1828800">
              <a:spcBef>
                <a:spcPts val="800"/>
              </a:spcBef>
              <a:spcAft>
                <a:spcPts val="0"/>
              </a:spcAft>
              <a:buClr>
                <a:schemeClr val="dk1"/>
              </a:buClr>
              <a:buSzPts val="1900"/>
              <a:buChar char="–"/>
              <a:defRPr>
                <a:solidFill>
                  <a:schemeClr val="dk1"/>
                </a:solidFill>
              </a:defRPr>
            </a:lvl4pPr>
            <a:lvl5pPr indent="-342900" lvl="4" marL="2286000">
              <a:spcBef>
                <a:spcPts val="800"/>
              </a:spcBef>
              <a:spcAft>
                <a:spcPts val="0"/>
              </a:spcAft>
              <a:buClr>
                <a:schemeClr val="dk1"/>
              </a:buClr>
              <a:buSzPts val="1800"/>
              <a:buChar char="–"/>
              <a:defRPr>
                <a:solidFill>
                  <a:schemeClr val="dk1"/>
                </a:solidFill>
              </a:defRPr>
            </a:lvl5pPr>
            <a:lvl6pPr indent="-342900" lvl="5" marL="2743200">
              <a:spcBef>
                <a:spcPts val="600"/>
              </a:spcBef>
              <a:spcAft>
                <a:spcPts val="0"/>
              </a:spcAft>
              <a:buClr>
                <a:schemeClr val="dk1"/>
              </a:buClr>
              <a:buSzPts val="1800"/>
              <a:buChar char="–"/>
              <a:defRPr>
                <a:solidFill>
                  <a:schemeClr val="dk1"/>
                </a:solidFill>
              </a:defRPr>
            </a:lvl6pPr>
            <a:lvl7pPr indent="-342900" lvl="6" marL="3200400">
              <a:spcBef>
                <a:spcPts val="600"/>
              </a:spcBef>
              <a:spcAft>
                <a:spcPts val="0"/>
              </a:spcAft>
              <a:buClr>
                <a:schemeClr val="dk1"/>
              </a:buClr>
              <a:buSzPts val="1800"/>
              <a:buChar char="–"/>
              <a:defRPr>
                <a:solidFill>
                  <a:schemeClr val="dk1"/>
                </a:solidFill>
              </a:defRPr>
            </a:lvl7pPr>
            <a:lvl8pPr indent="-342900" lvl="7" marL="3657600">
              <a:spcBef>
                <a:spcPts val="400"/>
              </a:spcBef>
              <a:spcAft>
                <a:spcPts val="0"/>
              </a:spcAft>
              <a:buClr>
                <a:schemeClr val="dk1"/>
              </a:buClr>
              <a:buSzPts val="1800"/>
              <a:buChar char="–"/>
              <a:defRPr>
                <a:solidFill>
                  <a:schemeClr val="dk1"/>
                </a:solidFill>
              </a:defRPr>
            </a:lvl8pPr>
            <a:lvl9pPr indent="-342900" lvl="8" marL="4114800">
              <a:spcBef>
                <a:spcPts val="400"/>
              </a:spcBef>
              <a:spcAft>
                <a:spcPts val="200"/>
              </a:spcAft>
              <a:buClr>
                <a:schemeClr val="dk1"/>
              </a:buClr>
              <a:buSzPts val="1800"/>
              <a:buChar char="–"/>
              <a:defRPr>
                <a:solidFill>
                  <a:schemeClr val="dk1"/>
                </a:solidFill>
              </a:defRPr>
            </a:lvl9pPr>
          </a:lstStyle>
          <a:p/>
        </p:txBody>
      </p:sp>
      <p:sp>
        <p:nvSpPr>
          <p:cNvPr id="952" name="Google Shape;952;p77"/>
          <p:cNvSpPr txBox="1"/>
          <p:nvPr>
            <p:ph idx="12" type="sldNum"/>
          </p:nvPr>
        </p:nvSpPr>
        <p:spPr>
          <a:xfrm>
            <a:off x="8832200" y="4829300"/>
            <a:ext cx="311700" cy="314100"/>
          </a:xfrm>
          <a:prstGeom prst="rect">
            <a:avLst/>
          </a:prstGeom>
          <a:noFill/>
          <a:ln>
            <a:noFill/>
          </a:ln>
        </p:spPr>
        <p:txBody>
          <a:bodyPr anchorCtr="0" anchor="t" bIns="91425" lIns="91425" spcFirstLastPara="1" rIns="91425" wrap="square" tIns="91425">
            <a:noAutofit/>
          </a:bodyPr>
          <a:lstStyle>
            <a:lvl1pPr lvl="0">
              <a:buNone/>
              <a:defRPr sz="800">
                <a:solidFill>
                  <a:srgbClr val="494985"/>
                </a:solidFill>
                <a:latin typeface="Quicksand Medium"/>
                <a:ea typeface="Quicksand Medium"/>
                <a:cs typeface="Quicksand Medium"/>
                <a:sym typeface="Quicksand Medium"/>
              </a:defRPr>
            </a:lvl1pPr>
            <a:lvl2pPr lvl="1">
              <a:buNone/>
              <a:defRPr sz="800">
                <a:solidFill>
                  <a:srgbClr val="494985"/>
                </a:solidFill>
                <a:latin typeface="Quicksand Medium"/>
                <a:ea typeface="Quicksand Medium"/>
                <a:cs typeface="Quicksand Medium"/>
                <a:sym typeface="Quicksand Medium"/>
              </a:defRPr>
            </a:lvl2pPr>
            <a:lvl3pPr lvl="2">
              <a:buNone/>
              <a:defRPr sz="800">
                <a:solidFill>
                  <a:srgbClr val="494985"/>
                </a:solidFill>
                <a:latin typeface="Quicksand Medium"/>
                <a:ea typeface="Quicksand Medium"/>
                <a:cs typeface="Quicksand Medium"/>
                <a:sym typeface="Quicksand Medium"/>
              </a:defRPr>
            </a:lvl3pPr>
            <a:lvl4pPr lvl="3">
              <a:buNone/>
              <a:defRPr sz="800">
                <a:solidFill>
                  <a:srgbClr val="494985"/>
                </a:solidFill>
                <a:latin typeface="Quicksand Medium"/>
                <a:ea typeface="Quicksand Medium"/>
                <a:cs typeface="Quicksand Medium"/>
                <a:sym typeface="Quicksand Medium"/>
              </a:defRPr>
            </a:lvl4pPr>
            <a:lvl5pPr lvl="4">
              <a:buNone/>
              <a:defRPr sz="800">
                <a:solidFill>
                  <a:srgbClr val="494985"/>
                </a:solidFill>
                <a:latin typeface="Quicksand Medium"/>
                <a:ea typeface="Quicksand Medium"/>
                <a:cs typeface="Quicksand Medium"/>
                <a:sym typeface="Quicksand Medium"/>
              </a:defRPr>
            </a:lvl5pPr>
            <a:lvl6pPr lvl="5">
              <a:buNone/>
              <a:defRPr sz="800">
                <a:solidFill>
                  <a:srgbClr val="494985"/>
                </a:solidFill>
                <a:latin typeface="Quicksand Medium"/>
                <a:ea typeface="Quicksand Medium"/>
                <a:cs typeface="Quicksand Medium"/>
                <a:sym typeface="Quicksand Medium"/>
              </a:defRPr>
            </a:lvl6pPr>
            <a:lvl7pPr lvl="6">
              <a:buNone/>
              <a:defRPr sz="800">
                <a:solidFill>
                  <a:srgbClr val="494985"/>
                </a:solidFill>
                <a:latin typeface="Quicksand Medium"/>
                <a:ea typeface="Quicksand Medium"/>
                <a:cs typeface="Quicksand Medium"/>
                <a:sym typeface="Quicksand Medium"/>
              </a:defRPr>
            </a:lvl7pPr>
            <a:lvl8pPr lvl="7">
              <a:buNone/>
              <a:defRPr sz="800">
                <a:solidFill>
                  <a:srgbClr val="494985"/>
                </a:solidFill>
                <a:latin typeface="Quicksand Medium"/>
                <a:ea typeface="Quicksand Medium"/>
                <a:cs typeface="Quicksand Medium"/>
                <a:sym typeface="Quicksand Medium"/>
              </a:defRPr>
            </a:lvl8pPr>
            <a:lvl9pPr lvl="8">
              <a:buNone/>
              <a:defRPr sz="800">
                <a:solidFill>
                  <a:srgbClr val="494985"/>
                </a:solidFill>
                <a:latin typeface="Quicksand Medium"/>
                <a:ea typeface="Quicksand Medium"/>
                <a:cs typeface="Quicksand Medium"/>
                <a:sym typeface="Quicksand Medium"/>
              </a:defRPr>
            </a:lvl9pPr>
          </a:lstStyle>
          <a:p>
            <a:pPr indent="0" lvl="0" marL="0" rtl="0" algn="l">
              <a:spcBef>
                <a:spcPts val="0"/>
              </a:spcBef>
              <a:spcAft>
                <a:spcPts val="0"/>
              </a:spcAft>
              <a:buNone/>
            </a:pPr>
            <a:fld id="{00000000-1234-1234-1234-123412341234}" type="slidenum">
              <a:rPr lang="en-GB"/>
              <a:t>‹#›</a:t>
            </a:fld>
            <a:endParaRPr/>
          </a:p>
        </p:txBody>
      </p:sp>
      <p:sp>
        <p:nvSpPr>
          <p:cNvPr id="953" name="Google Shape;953;p77"/>
          <p:cNvSpPr txBox="1"/>
          <p:nvPr>
            <p:ph idx="2" type="body"/>
          </p:nvPr>
        </p:nvSpPr>
        <p:spPr>
          <a:xfrm>
            <a:off x="4736600" y="1017700"/>
            <a:ext cx="4096500" cy="3659100"/>
          </a:xfrm>
          <a:prstGeom prst="rect">
            <a:avLst/>
          </a:prstGeom>
          <a:ln>
            <a:noFill/>
          </a:ln>
        </p:spPr>
        <p:txBody>
          <a:bodyPr anchorCtr="0" anchor="t" bIns="0" lIns="0" spcFirstLastPara="1" rIns="0" wrap="square" tIns="0">
            <a:spAutoFit/>
          </a:bodyPr>
          <a:lstStyle>
            <a:lvl1pPr indent="-368300" lvl="0" marL="457200">
              <a:spcBef>
                <a:spcPts val="0"/>
              </a:spcBef>
              <a:spcAft>
                <a:spcPts val="0"/>
              </a:spcAft>
              <a:buClr>
                <a:schemeClr val="dk1"/>
              </a:buClr>
              <a:buSzPts val="2200"/>
              <a:buChar char="●"/>
              <a:defRPr>
                <a:solidFill>
                  <a:schemeClr val="dk1"/>
                </a:solidFill>
              </a:defRPr>
            </a:lvl1pPr>
            <a:lvl2pPr indent="-361950" lvl="1" marL="914400">
              <a:spcBef>
                <a:spcPts val="1000"/>
              </a:spcBef>
              <a:spcAft>
                <a:spcPts val="0"/>
              </a:spcAft>
              <a:buClr>
                <a:schemeClr val="dk1"/>
              </a:buClr>
              <a:buSzPts val="2100"/>
              <a:buChar char="–"/>
              <a:defRPr>
                <a:solidFill>
                  <a:schemeClr val="dk1"/>
                </a:solidFill>
              </a:defRPr>
            </a:lvl2pPr>
            <a:lvl3pPr indent="-355600" lvl="2" marL="1371600">
              <a:spcBef>
                <a:spcPts val="1000"/>
              </a:spcBef>
              <a:spcAft>
                <a:spcPts val="0"/>
              </a:spcAft>
              <a:buClr>
                <a:schemeClr val="dk1"/>
              </a:buClr>
              <a:buSzPts val="2000"/>
              <a:buChar char="–"/>
              <a:defRPr>
                <a:solidFill>
                  <a:schemeClr val="dk1"/>
                </a:solidFill>
              </a:defRPr>
            </a:lvl3pPr>
            <a:lvl4pPr indent="-349250" lvl="3" marL="1828800">
              <a:spcBef>
                <a:spcPts val="800"/>
              </a:spcBef>
              <a:spcAft>
                <a:spcPts val="0"/>
              </a:spcAft>
              <a:buClr>
                <a:schemeClr val="dk1"/>
              </a:buClr>
              <a:buSzPts val="1900"/>
              <a:buChar char="–"/>
              <a:defRPr>
                <a:solidFill>
                  <a:schemeClr val="dk1"/>
                </a:solidFill>
              </a:defRPr>
            </a:lvl4pPr>
            <a:lvl5pPr indent="-342900" lvl="4" marL="2286000">
              <a:spcBef>
                <a:spcPts val="800"/>
              </a:spcBef>
              <a:spcAft>
                <a:spcPts val="0"/>
              </a:spcAft>
              <a:buClr>
                <a:schemeClr val="dk1"/>
              </a:buClr>
              <a:buSzPts val="1800"/>
              <a:buChar char="–"/>
              <a:defRPr>
                <a:solidFill>
                  <a:schemeClr val="dk1"/>
                </a:solidFill>
              </a:defRPr>
            </a:lvl5pPr>
            <a:lvl6pPr indent="-342900" lvl="5" marL="2743200">
              <a:spcBef>
                <a:spcPts val="600"/>
              </a:spcBef>
              <a:spcAft>
                <a:spcPts val="0"/>
              </a:spcAft>
              <a:buClr>
                <a:schemeClr val="dk1"/>
              </a:buClr>
              <a:buSzPts val="1800"/>
              <a:buChar char="–"/>
              <a:defRPr>
                <a:solidFill>
                  <a:schemeClr val="dk1"/>
                </a:solidFill>
              </a:defRPr>
            </a:lvl6pPr>
            <a:lvl7pPr indent="-342900" lvl="6" marL="3200400">
              <a:spcBef>
                <a:spcPts val="600"/>
              </a:spcBef>
              <a:spcAft>
                <a:spcPts val="0"/>
              </a:spcAft>
              <a:buClr>
                <a:schemeClr val="dk1"/>
              </a:buClr>
              <a:buSzPts val="1800"/>
              <a:buChar char="–"/>
              <a:defRPr>
                <a:solidFill>
                  <a:schemeClr val="dk1"/>
                </a:solidFill>
              </a:defRPr>
            </a:lvl7pPr>
            <a:lvl8pPr indent="-342900" lvl="7" marL="3657600">
              <a:spcBef>
                <a:spcPts val="400"/>
              </a:spcBef>
              <a:spcAft>
                <a:spcPts val="0"/>
              </a:spcAft>
              <a:buClr>
                <a:schemeClr val="dk1"/>
              </a:buClr>
              <a:buSzPts val="1800"/>
              <a:buChar char="–"/>
              <a:defRPr>
                <a:solidFill>
                  <a:schemeClr val="dk1"/>
                </a:solidFill>
              </a:defRPr>
            </a:lvl8pPr>
            <a:lvl9pPr indent="-342900" lvl="8" marL="4114800">
              <a:spcBef>
                <a:spcPts val="400"/>
              </a:spcBef>
              <a:spcAft>
                <a:spcPts val="200"/>
              </a:spcAft>
              <a:buClr>
                <a:schemeClr val="dk1"/>
              </a:buClr>
              <a:buSzPts val="1800"/>
              <a:buChar char="–"/>
              <a:defRPr>
                <a:solidFill>
                  <a:schemeClr val="dk1"/>
                </a:solidFill>
              </a:defRPr>
            </a:lvl9pPr>
          </a:lstStyle>
          <a:p/>
        </p:txBody>
      </p:sp>
      <p:sp>
        <p:nvSpPr>
          <p:cNvPr id="954" name="Google Shape;954;p77"/>
          <p:cNvSpPr txBox="1"/>
          <p:nvPr>
            <p:ph idx="3" type="subTitle"/>
          </p:nvPr>
        </p:nvSpPr>
        <p:spPr>
          <a:xfrm>
            <a:off x="6840000" y="0"/>
            <a:ext cx="1959900" cy="314100"/>
          </a:xfrm>
          <a:prstGeom prst="rect">
            <a:avLst/>
          </a:prstGeom>
        </p:spPr>
        <p:txBody>
          <a:bodyPr anchorCtr="0" anchor="ctr" bIns="91425" lIns="91425" spcFirstLastPara="1" rIns="0" wrap="square" tIns="91425">
            <a:spAutoFit/>
          </a:bodyPr>
          <a:lstStyle>
            <a:lvl1pPr lvl="0" algn="r">
              <a:lnSpc>
                <a:spcPct val="100000"/>
              </a:lnSpc>
              <a:spcBef>
                <a:spcPts val="0"/>
              </a:spcBef>
              <a:spcAft>
                <a:spcPts val="0"/>
              </a:spcAft>
              <a:buNone/>
              <a:defRPr sz="1200">
                <a:solidFill>
                  <a:schemeClr val="dk1"/>
                </a:solidFill>
                <a:latin typeface="Quicksand Medium"/>
                <a:ea typeface="Quicksand Medium"/>
                <a:cs typeface="Quicksand Medium"/>
                <a:sym typeface="Quicksand Medium"/>
              </a:defRPr>
            </a:lvl1pPr>
            <a:lvl2pPr lvl="1">
              <a:spcBef>
                <a:spcPts val="0"/>
              </a:spcBef>
              <a:spcAft>
                <a:spcPts val="0"/>
              </a:spcAft>
              <a:buNone/>
              <a:defRPr/>
            </a:lvl2pPr>
            <a:lvl3pPr lvl="2">
              <a:spcBef>
                <a:spcPts val="1000"/>
              </a:spcBef>
              <a:spcAft>
                <a:spcPts val="0"/>
              </a:spcAft>
              <a:buNone/>
              <a:defRPr/>
            </a:lvl3pPr>
            <a:lvl4pPr lvl="3">
              <a:spcBef>
                <a:spcPts val="1000"/>
              </a:spcBef>
              <a:spcAft>
                <a:spcPts val="0"/>
              </a:spcAft>
              <a:buNone/>
              <a:defRPr/>
            </a:lvl4pPr>
            <a:lvl5pPr lvl="4">
              <a:spcBef>
                <a:spcPts val="1000"/>
              </a:spcBef>
              <a:spcAft>
                <a:spcPts val="0"/>
              </a:spcAft>
              <a:buNone/>
              <a:defRPr/>
            </a:lvl5pPr>
            <a:lvl6pPr lvl="5">
              <a:spcBef>
                <a:spcPts val="1000"/>
              </a:spcBef>
              <a:spcAft>
                <a:spcPts val="0"/>
              </a:spcAft>
              <a:buNone/>
              <a:defRPr/>
            </a:lvl6pPr>
            <a:lvl7pPr lvl="6">
              <a:spcBef>
                <a:spcPts val="1000"/>
              </a:spcBef>
              <a:spcAft>
                <a:spcPts val="0"/>
              </a:spcAft>
              <a:buNone/>
              <a:defRPr/>
            </a:lvl7pPr>
            <a:lvl8pPr lvl="7">
              <a:spcBef>
                <a:spcPts val="1000"/>
              </a:spcBef>
              <a:spcAft>
                <a:spcPts val="0"/>
              </a:spcAft>
              <a:buNone/>
              <a:defRPr/>
            </a:lvl8pPr>
            <a:lvl9pPr lvl="8">
              <a:spcBef>
                <a:spcPts val="1000"/>
              </a:spcBef>
              <a:spcAft>
                <a:spcPts val="1000"/>
              </a:spcAft>
              <a:buNone/>
              <a:defRPr/>
            </a:lvl9pPr>
          </a:lstStyle>
          <a:p/>
        </p:txBody>
      </p:sp>
      <p:sp>
        <p:nvSpPr>
          <p:cNvPr id="955" name="Google Shape;955;p77"/>
          <p:cNvSpPr txBox="1"/>
          <p:nvPr>
            <p:ph type="title"/>
          </p:nvPr>
        </p:nvSpPr>
        <p:spPr>
          <a:xfrm>
            <a:off x="310900" y="313512"/>
            <a:ext cx="8521200" cy="698100"/>
          </a:xfrm>
          <a:prstGeom prst="rect">
            <a:avLst/>
          </a:prstGeom>
        </p:spPr>
        <p:txBody>
          <a:bodyPr anchorCtr="0" anchor="ctr" bIns="0" lIns="0" spcFirstLastPara="1" rIns="0" wrap="square" tIns="0">
            <a:spAutoFit/>
          </a:bodyPr>
          <a:lstStyle>
            <a:lvl1pPr lvl="0">
              <a:spcBef>
                <a:spcPts val="0"/>
              </a:spcBef>
              <a:spcAft>
                <a:spcPts val="0"/>
              </a:spcAft>
              <a:buNone/>
              <a:defRPr sz="2400"/>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slideLayout" Target="../slideLayouts/slideLayout72.xml"/><Relationship Id="rId74" Type="http://schemas.openxmlformats.org/officeDocument/2006/relationships/slideLayout" Target="../slideLayouts/slideLayout73.xml"/><Relationship Id="rId75" Type="http://schemas.openxmlformats.org/officeDocument/2006/relationships/slideLayout" Target="../slideLayouts/slideLayout74.xml"/><Relationship Id="rId76" Type="http://schemas.openxmlformats.org/officeDocument/2006/relationships/slideLayout" Target="../slideLayouts/slideLayout75.xml"/><Relationship Id="rId77" Type="http://schemas.openxmlformats.org/officeDocument/2006/relationships/slideLayout" Target="../slideLayouts/slideLayout76.xml"/><Relationship Id="rId7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24000" y="167475"/>
            <a:ext cx="6981900" cy="372600"/>
          </a:xfrm>
          <a:prstGeom prst="rect">
            <a:avLst/>
          </a:prstGeom>
          <a:noFill/>
          <a:ln>
            <a:noFill/>
          </a:ln>
        </p:spPr>
        <p:txBody>
          <a:bodyPr anchorCtr="0" anchor="t" bIns="0" lIns="0" spcFirstLastPara="1" rIns="0" wrap="square" tIns="0">
            <a:sp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324000" y="810000"/>
            <a:ext cx="8226000" cy="3159900"/>
          </a:xfrm>
          <a:prstGeom prst="rect">
            <a:avLst/>
          </a:prstGeom>
          <a:noFill/>
          <a:ln>
            <a:noFill/>
          </a:ln>
        </p:spPr>
        <p:txBody>
          <a:bodyPr anchorCtr="0" anchor="t" bIns="0" lIns="0" spcFirstLastPara="1" rIns="0" wrap="square" tIns="0">
            <a:sp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 id="2147483719" r:id="rId73"/>
    <p:sldLayoutId id="2147483720" r:id="rId74"/>
    <p:sldLayoutId id="2147483721" r:id="rId75"/>
    <p:sldLayoutId id="2147483722" r:id="rId76"/>
    <p:sldLayoutId id="2147483723" r:id="rId7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2991">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guide id="23" pos="420">
          <p15:clr>
            <a:srgbClr val="6D9EEB"/>
          </p15:clr>
        </p15:guide>
        <p15:guide id="24" pos="363">
          <p15:clr>
            <a:srgbClr val="FF990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xml"/><Relationship Id="rId3" Type="http://schemas.openxmlformats.org/officeDocument/2006/relationships/image" Target="../media/image8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6.xml"/><Relationship Id="rId3" Type="http://schemas.openxmlformats.org/officeDocument/2006/relationships/image" Target="../media/image75.png"/><Relationship Id="rId4" Type="http://schemas.openxmlformats.org/officeDocument/2006/relationships/image" Target="../media/image82.png"/><Relationship Id="rId5" Type="http://schemas.openxmlformats.org/officeDocument/2006/relationships/image" Target="../media/image83.png"/><Relationship Id="rId6" Type="http://schemas.openxmlformats.org/officeDocument/2006/relationships/image" Target="../media/image84.png"/><Relationship Id="rId7" Type="http://schemas.openxmlformats.org/officeDocument/2006/relationships/image" Target="../media/image3.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7.xml"/><Relationship Id="rId3" Type="http://schemas.openxmlformats.org/officeDocument/2006/relationships/image" Target="../media/image75.png"/><Relationship Id="rId4" Type="http://schemas.openxmlformats.org/officeDocument/2006/relationships/image" Target="../media/image82.png"/><Relationship Id="rId5" Type="http://schemas.openxmlformats.org/officeDocument/2006/relationships/image" Target="../media/image83.png"/><Relationship Id="rId6" Type="http://schemas.openxmlformats.org/officeDocument/2006/relationships/image" Target="../media/image84.png"/><Relationship Id="rId7" Type="http://schemas.openxmlformats.org/officeDocument/2006/relationships/image" Target="../media/image3.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8.xml"/><Relationship Id="rId3" Type="http://schemas.openxmlformats.org/officeDocument/2006/relationships/image" Target="../media/image8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9.xml"/><Relationship Id="rId3" Type="http://schemas.openxmlformats.org/officeDocument/2006/relationships/image" Target="../media/image8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0.xml"/><Relationship Id="rId3" Type="http://schemas.openxmlformats.org/officeDocument/2006/relationships/image" Target="../media/image75.png"/><Relationship Id="rId4" Type="http://schemas.openxmlformats.org/officeDocument/2006/relationships/image" Target="../media/image82.png"/><Relationship Id="rId5" Type="http://schemas.openxmlformats.org/officeDocument/2006/relationships/image" Target="../media/image83.png"/><Relationship Id="rId6" Type="http://schemas.openxmlformats.org/officeDocument/2006/relationships/image" Target="../media/image3.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1.xml"/><Relationship Id="rId3" Type="http://schemas.openxmlformats.org/officeDocument/2006/relationships/image" Target="../media/image75.png"/><Relationship Id="rId4" Type="http://schemas.openxmlformats.org/officeDocument/2006/relationships/image" Target="../media/image82.png"/><Relationship Id="rId5" Type="http://schemas.openxmlformats.org/officeDocument/2006/relationships/image" Target="../media/image83.png"/><Relationship Id="rId6" Type="http://schemas.openxmlformats.org/officeDocument/2006/relationships/image" Target="../media/image3.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3.xml"/><Relationship Id="rId3" Type="http://schemas.openxmlformats.org/officeDocument/2006/relationships/image" Target="../media/image8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8.xml"/><Relationship Id="rId3" Type="http://schemas.openxmlformats.org/officeDocument/2006/relationships/image" Target="../media/image8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9.xml"/><Relationship Id="rId3" Type="http://schemas.openxmlformats.org/officeDocument/2006/relationships/image" Target="../media/image75.png"/><Relationship Id="rId4" Type="http://schemas.openxmlformats.org/officeDocument/2006/relationships/image" Target="../media/image82.png"/><Relationship Id="rId5" Type="http://schemas.openxmlformats.org/officeDocument/2006/relationships/image" Target="../media/image83.png"/><Relationship Id="rId6" Type="http://schemas.openxmlformats.org/officeDocument/2006/relationships/image" Target="../media/image84.png"/><Relationship Id="rId7" Type="http://schemas.openxmlformats.org/officeDocument/2006/relationships/image" Target="../media/image3.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0.xml"/><Relationship Id="rId3" Type="http://schemas.openxmlformats.org/officeDocument/2006/relationships/image" Target="../media/image8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1.xml"/><Relationship Id="rId3" Type="http://schemas.openxmlformats.org/officeDocument/2006/relationships/image" Target="../media/image8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2.xml"/><Relationship Id="rId3" Type="http://schemas.openxmlformats.org/officeDocument/2006/relationships/image" Target="../media/image8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3.xml"/><Relationship Id="rId3" Type="http://schemas.openxmlformats.org/officeDocument/2006/relationships/image" Target="../media/image9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4.xml"/><Relationship Id="rId3" Type="http://schemas.openxmlformats.org/officeDocument/2006/relationships/image" Target="../media/image8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5.xml"/><Relationship Id="rId3" Type="http://schemas.openxmlformats.org/officeDocument/2006/relationships/image" Target="../media/image8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6.xml"/><Relationship Id="rId3" Type="http://schemas.openxmlformats.org/officeDocument/2006/relationships/image" Target="../media/image89.png"/><Relationship Id="rId4" Type="http://schemas.openxmlformats.org/officeDocument/2006/relationships/image" Target="../media/image9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7.xml"/><Relationship Id="rId3" Type="http://schemas.openxmlformats.org/officeDocument/2006/relationships/image" Target="../media/image8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8.xml"/><Relationship Id="rId3" Type="http://schemas.openxmlformats.org/officeDocument/2006/relationships/image" Target="../media/image8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9.xml"/><Relationship Id="rId3" Type="http://schemas.openxmlformats.org/officeDocument/2006/relationships/image" Target="../media/image96.gi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0.xml"/><Relationship Id="rId3" Type="http://schemas.openxmlformats.org/officeDocument/2006/relationships/image" Target="../media/image9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1.xml"/><Relationship Id="rId3" Type="http://schemas.openxmlformats.org/officeDocument/2006/relationships/image" Target="../media/image95.gi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4.xml"/><Relationship Id="rId3" Type="http://schemas.openxmlformats.org/officeDocument/2006/relationships/image" Target="../media/image9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5.xml"/><Relationship Id="rId3" Type="http://schemas.openxmlformats.org/officeDocument/2006/relationships/image" Target="../media/image8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BEDFE"/>
        </a:solidFill>
      </p:bgPr>
    </p:bg>
    <p:spTree>
      <p:nvGrpSpPr>
        <p:cNvPr id="959" name="Shape 959"/>
        <p:cNvGrpSpPr/>
        <p:nvPr/>
      </p:nvGrpSpPr>
      <p:grpSpPr>
        <a:xfrm>
          <a:off x="0" y="0"/>
          <a:ext cx="0" cy="0"/>
          <a:chOff x="0" y="0"/>
          <a:chExt cx="0" cy="0"/>
        </a:xfrm>
      </p:grpSpPr>
      <p:sp>
        <p:nvSpPr>
          <p:cNvPr id="960" name="Google Shape;960;p78"/>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Tafatirka codka (Editing sound)</a:t>
            </a:r>
            <a:endParaRPr/>
          </a:p>
          <a:p>
            <a:pPr indent="0" lvl="0" marL="0" rtl="0" algn="l">
              <a:spcBef>
                <a:spcPts val="0"/>
              </a:spcBef>
              <a:spcAft>
                <a:spcPts val="0"/>
              </a:spcAft>
              <a:buNone/>
            </a:pPr>
            <a:r>
              <a:rPr>
                <a:latin typeface="Lexend"/>
              </a:rPr>
              <a:t/>
            </a:r>
            <a:endParaRPr/>
          </a:p>
        </p:txBody>
      </p:sp>
      <p:sp>
        <p:nvSpPr>
          <p:cNvPr id="961" name="Google Shape;961;p78"/>
          <p:cNvSpPr txBox="1"/>
          <p:nvPr>
            <p:ph idx="1" type="subTitle"/>
          </p:nvPr>
        </p:nvSpPr>
        <p:spPr>
          <a:xfrm>
            <a:off x="966425" y="4327975"/>
            <a:ext cx="59424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Matixinta xogta: sawirka iyo codka (Data representation: image and sound)</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5" name="Shape 965"/>
        <p:cNvGrpSpPr/>
        <p:nvPr/>
      </p:nvGrpSpPr>
      <p:grpSpPr>
        <a:xfrm>
          <a:off x="0" y="0"/>
          <a:ext cx="0" cy="0"/>
          <a:chOff x="0" y="0"/>
          <a:chExt cx="0" cy="0"/>
        </a:xfrm>
      </p:grpSpPr>
      <p:sp>
        <p:nvSpPr>
          <p:cNvPr id="966" name="Google Shape;966;p79"/>
          <p:cNvSpPr txBox="1"/>
          <p:nvPr/>
        </p:nvSpPr>
        <p:spPr>
          <a:xfrm>
            <a:off x="4824000" y="1184625"/>
            <a:ext cx="3996000" cy="461700"/>
          </a:xfrm>
          <a:prstGeom prst="rect">
            <a:avLst/>
          </a:prstGeom>
          <a:noFill/>
          <a:ln>
            <a:noFill/>
          </a:ln>
        </p:spPr>
        <p:txBody>
          <a:bodyPr anchorCtr="0" anchor="t" bIns="0" lIns="0" spcFirstLastPara="1" rIns="0" wrap="square" tIns="0">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0" name="Shape 970"/>
        <p:cNvGrpSpPr/>
        <p:nvPr/>
      </p:nvGrpSpPr>
      <p:grpSpPr>
        <a:xfrm>
          <a:off x="0" y="0"/>
          <a:ext cx="0" cy="0"/>
          <a:chOff x="0" y="0"/>
          <a:chExt cx="0" cy="0"/>
        </a:xfrm>
      </p:grpSpPr>
      <p:sp>
        <p:nvSpPr>
          <p:cNvPr id="971" name="Google Shape;971;p80"/>
          <p:cNvSpPr txBox="1"/>
          <p:nvPr>
            <p:ph idx="1" type="subTitle"/>
          </p:nvPr>
        </p:nvSpPr>
        <p:spPr>
          <a:xfrm>
            <a:off x="666000" y="1620000"/>
            <a:ext cx="7270800" cy="25041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isticmaali karaa software-ka tafatirka codka si aan u tafatiro oo aan u maareeyo faylasha codka dijitaalka ah.</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sp>
        <p:nvSpPr>
          <p:cNvPr id="976" name="Google Shape;976;p81"/>
          <p:cNvSpPr txBox="1"/>
          <p:nvPr>
            <p:ph idx="3" type="subTitle"/>
          </p:nvPr>
        </p:nvSpPr>
        <p:spPr>
          <a:xfrm>
            <a:off x="324000" y="2791200"/>
            <a:ext cx="2203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mono</a:t>
            </a:r>
            <a:endParaRPr/>
          </a:p>
        </p:txBody>
      </p:sp>
      <p:sp>
        <p:nvSpPr>
          <p:cNvPr id="977" name="Google Shape;977;p81"/>
          <p:cNvSpPr txBox="1"/>
          <p:nvPr>
            <p:ph idx="1" type="subTitle"/>
          </p:nvPr>
        </p:nvSpPr>
        <p:spPr>
          <a:xfrm>
            <a:off x="324000" y="1191000"/>
            <a:ext cx="2203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waveform</a:t>
            </a:r>
            <a:endParaRPr/>
          </a:p>
        </p:txBody>
      </p:sp>
      <p:sp>
        <p:nvSpPr>
          <p:cNvPr id="978" name="Google Shape;978;p81"/>
          <p:cNvSpPr txBox="1"/>
          <p:nvPr>
            <p:ph idx="2" type="subTitle"/>
          </p:nvPr>
        </p:nvSpPr>
        <p:spPr>
          <a:xfrm>
            <a:off x="2851725" y="1191000"/>
            <a:ext cx="55965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matixiin muuqaal ah oo faylka codka, oo muujinaya sida baaxadda codka (amplitude) u kala duwan tahay waqtiga</a:t>
            </a:r>
            <a:r>
              <a:rPr lang="en-GB" sz="1400">
                <a:latin typeface="Lexend"/>
              </a:rPr>
              <a:t/>
            </a:r>
            <a:r>
              <a:rPr lang="en-GB" sz="1400">
                <a:latin typeface="Lexend"/>
              </a:rPr>
              <a:t/>
            </a:r>
            <a:endParaRPr/>
          </a:p>
        </p:txBody>
      </p:sp>
      <p:sp>
        <p:nvSpPr>
          <p:cNvPr id="979" name="Google Shape;979;p81"/>
          <p:cNvSpPr txBox="1"/>
          <p:nvPr>
            <p:ph idx="4" type="subTitle"/>
          </p:nvPr>
        </p:nvSpPr>
        <p:spPr>
          <a:xfrm>
            <a:off x="2851725" y="2791200"/>
            <a:ext cx="55965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wuxuu soo saaraa cod isku mid ah labada dhinac ee speakers/headphones (bidix iyo midig)</a:t>
            </a:r>
            <a:r>
              <a:rPr lang="en-GB" sz="1400">
                <a:latin typeface="Lexend"/>
              </a:rPr>
              <a:t/>
            </a:r>
            <a:endParaRPr/>
          </a:p>
        </p:txBody>
      </p:sp>
      <p:sp>
        <p:nvSpPr>
          <p:cNvPr id="980" name="Google Shape;980;p81"/>
          <p:cNvSpPr txBox="1"/>
          <p:nvPr>
            <p:ph idx="3" type="subTitle"/>
          </p:nvPr>
        </p:nvSpPr>
        <p:spPr>
          <a:xfrm>
            <a:off x="324000" y="3629400"/>
            <a:ext cx="2203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stereo</a:t>
            </a:r>
            <a:endParaRPr/>
          </a:p>
        </p:txBody>
      </p:sp>
      <p:sp>
        <p:nvSpPr>
          <p:cNvPr id="981" name="Google Shape;981;p81"/>
          <p:cNvSpPr txBox="1"/>
          <p:nvPr>
            <p:ph idx="4" type="subTitle"/>
          </p:nvPr>
        </p:nvSpPr>
        <p:spPr>
          <a:xfrm>
            <a:off x="2851725" y="3629400"/>
            <a:ext cx="55965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wuxuu u soo bandhigaa cod si gooni ah loogu talagalay speakers/headphones bidix iyo midig</a:t>
            </a:r>
            <a:endParaRPr/>
          </a:p>
        </p:txBody>
      </p:sp>
      <p:sp>
        <p:nvSpPr>
          <p:cNvPr id="982" name="Google Shape;982;p81"/>
          <p:cNvSpPr txBox="1"/>
          <p:nvPr>
            <p:ph idx="1" type="subTitle"/>
          </p:nvPr>
        </p:nvSpPr>
        <p:spPr>
          <a:xfrm>
            <a:off x="324000" y="2105400"/>
            <a:ext cx="2203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channel</a:t>
            </a:r>
            <a:endParaRPr/>
          </a:p>
        </p:txBody>
      </p:sp>
      <p:sp>
        <p:nvSpPr>
          <p:cNvPr id="983" name="Google Shape;983;p81"/>
          <p:cNvSpPr txBox="1"/>
          <p:nvPr>
            <p:ph idx="2" type="subTitle"/>
          </p:nvPr>
        </p:nvSpPr>
        <p:spPr>
          <a:xfrm>
            <a:off x="2851725" y="2105400"/>
            <a:ext cx="55965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hal qulqul oo maqal ah oo loo isticmaalo in lagu soo saaro cod</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7" name="Shape 987"/>
        <p:cNvGrpSpPr/>
        <p:nvPr/>
      </p:nvGrpSpPr>
      <p:grpSpPr>
        <a:xfrm>
          <a:off x="0" y="0"/>
          <a:ext cx="0" cy="0"/>
          <a:chOff x="0" y="0"/>
          <a:chExt cx="0" cy="0"/>
        </a:xfrm>
      </p:grpSpPr>
      <p:sp>
        <p:nvSpPr>
          <p:cNvPr id="988" name="Google Shape;988;p82"/>
          <p:cNvSpPr txBox="1"/>
          <p:nvPr>
            <p:ph type="title"/>
          </p:nvPr>
        </p:nvSpPr>
        <p:spPr>
          <a:xfrm>
            <a:off x="1225225" y="2133562"/>
            <a:ext cx="68523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Sharax isweydaarsiga (trade-off) u dhexeeya cabbirka iyo tayada</a:t>
            </a:r>
            <a:endParaRPr/>
          </a:p>
        </p:txBody>
      </p:sp>
      <p:sp>
        <p:nvSpPr>
          <p:cNvPr id="989" name="Google Shape;989;p82"/>
          <p:cNvSpPr txBox="1"/>
          <p:nvPr>
            <p:ph idx="3" type="title"/>
          </p:nvPr>
        </p:nvSpPr>
        <p:spPr>
          <a:xfrm>
            <a:off x="1225225" y="3069850"/>
            <a:ext cx="71352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Tafatir oo maaree faylasha codka</a:t>
            </a:r>
            <a:endParaRPr/>
          </a:p>
        </p:txBody>
      </p:sp>
      <p:sp>
        <p:nvSpPr>
          <p:cNvPr id="990" name="Google Shape;990;p82"/>
          <p:cNvSpPr txBox="1"/>
          <p:nvPr>
            <p:ph idx="2" type="title"/>
          </p:nvPr>
        </p:nvSpPr>
        <p:spPr>
          <a:xfrm>
            <a:off x="324000" y="8100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Tafatirka codka (Editing sound)</a:t>
            </a:r>
            <a:endParaRPr/>
          </a:p>
        </p:txBody>
      </p:sp>
      <p:pic>
        <p:nvPicPr>
          <p:cNvPr id="991" name="Google Shape;991;p82"/>
          <p:cNvPicPr preferRelativeResize="0"/>
          <p:nvPr/>
        </p:nvPicPr>
        <p:blipFill>
          <a:blip r:embed="rId3">
            <a:alphaModFix/>
          </a:blip>
          <a:stretch>
            <a:fillRect/>
          </a:stretch>
        </p:blipFill>
        <p:spPr>
          <a:xfrm>
            <a:off x="425213" y="2056525"/>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pic>
        <p:nvPicPr>
          <p:cNvPr id="996" name="Google Shape;996;p83"/>
          <p:cNvPicPr preferRelativeResize="0"/>
          <p:nvPr/>
        </p:nvPicPr>
        <p:blipFill rotWithShape="1">
          <a:blip r:embed="rId3">
            <a:alphaModFix/>
          </a:blip>
          <a:srcRect b="0" l="0" r="0" t="0"/>
          <a:stretch/>
        </p:blipFill>
        <p:spPr>
          <a:xfrm flipH="1">
            <a:off x="1357700" y="910550"/>
            <a:ext cx="5921475" cy="1478051"/>
          </a:xfrm>
          <a:prstGeom prst="rect">
            <a:avLst/>
          </a:prstGeom>
          <a:noFill/>
          <a:ln>
            <a:noFill/>
          </a:ln>
        </p:spPr>
      </p:pic>
      <p:sp>
        <p:nvSpPr>
          <p:cNvPr id="997" name="Google Shape;997;p83"/>
          <p:cNvSpPr txBox="1"/>
          <p:nvPr>
            <p:ph type="title"/>
          </p:nvPr>
        </p:nvSpPr>
        <p:spPr>
          <a:xfrm>
            <a:off x="324000" y="152400"/>
            <a:ext cx="66780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Sharax isweydaarsiga (trade-off) u dhexeeya cabbirka iyo tayada</a:t>
            </a:r>
            <a:endParaRPr/>
          </a:p>
        </p:txBody>
      </p:sp>
      <p:sp>
        <p:nvSpPr>
          <p:cNvPr id="998" name="Google Shape;998;p83"/>
          <p:cNvSpPr txBox="1"/>
          <p:nvPr/>
        </p:nvSpPr>
        <p:spPr>
          <a:xfrm flipH="1">
            <a:off x="324000" y="4748400"/>
            <a:ext cx="8216400" cy="924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a:latin typeface="Lexend"/>
              </a:rPr>
              <a:t/>
            </a:r>
            <a:endParaRPr sz="600">
              <a:solidFill>
                <a:srgbClr val="808080"/>
              </a:solidFill>
              <a:latin typeface="Lexend"/>
              <a:ea typeface="Lexend"/>
              <a:cs typeface="Lexend"/>
              <a:sym typeface="Lexend"/>
            </a:endParaRPr>
          </a:p>
        </p:txBody>
      </p:sp>
      <p:pic>
        <p:nvPicPr>
          <p:cNvPr id="999" name="Google Shape;999;p83"/>
          <p:cNvPicPr preferRelativeResize="0"/>
          <p:nvPr/>
        </p:nvPicPr>
        <p:blipFill rotWithShape="1">
          <a:blip r:embed="rId9">
            <a:alphaModFix/>
          </a:blip>
          <a:srcRect b="0" l="0" r="0" t="0"/>
          <a:stretch/>
        </p:blipFill>
        <p:spPr>
          <a:xfrm flipH="1">
            <a:off x="7560000" y="1321800"/>
            <a:ext cx="705943" cy="1016575"/>
          </a:xfrm>
          <a:prstGeom prst="rect">
            <a:avLst/>
          </a:prstGeom>
          <a:noFill/>
          <a:ln>
            <a:noFill/>
          </a:ln>
        </p:spPr>
      </p:pic>
      <p:sp>
        <p:nvSpPr>
          <p:cNvPr id="1000" name="Google Shape;1000;p83"/>
          <p:cNvSpPr txBox="1"/>
          <p:nvPr/>
        </p:nvSpPr>
        <p:spPr>
          <a:xfrm flipH="1">
            <a:off x="7586900" y="1751475"/>
            <a:ext cx="799800" cy="595800"/>
          </a:xfrm>
          <a:prstGeom prst="rect">
            <a:avLst/>
          </a:prstGeom>
          <a:noFill/>
          <a:ln>
            <a:noFill/>
          </a:ln>
        </p:spPr>
        <p:txBody>
          <a:bodyPr anchorCtr="0" anchor="ctr" bIns="0" lIns="0" spcFirstLastPara="1" rIns="0" wrap="square" tIns="0">
            <a:normAutofit/>
          </a:bodyPr>
          <a:lstStyle/>
          <a:p>
            <a:pPr indent="0" lvl="0" marL="0" marR="0" rtl="0" algn="l">
              <a:lnSpc>
                <a:spcPct val="115000"/>
              </a:lnSpc>
              <a:spcBef>
                <a:spcPts val="0"/>
              </a:spcBef>
              <a:spcAft>
                <a:spcPts val="0"/>
              </a:spcAft>
              <a:buClr>
                <a:srgbClr val="000000"/>
              </a:buClr>
              <a:buSzPts val="1800"/>
              <a:buFont typeface="Arial"/>
              <a:buNone/>
            </a:pPr>
            <a:r>
              <a:rPr>
                <a:latin typeface="Lexend"/>
              </a:rPr>
              <a:t/>
            </a:r>
            <a:endParaRPr sz="1800">
              <a:solidFill>
                <a:srgbClr val="222222"/>
              </a:solidFill>
              <a:latin typeface="Lexend"/>
              <a:ea typeface="Lexend"/>
              <a:cs typeface="Lexend"/>
              <a:sym typeface="Lexend"/>
            </a:endParaRPr>
          </a:p>
          <a:p>
            <a:pPr indent="0" lvl="0" marL="0" marR="0" rtl="0" algn="l">
              <a:lnSpc>
                <a:spcPct val="115000"/>
              </a:lnSpc>
              <a:spcBef>
                <a:spcPts val="0"/>
              </a:spcBef>
              <a:spcAft>
                <a:spcPts val="0"/>
              </a:spcAft>
              <a:buClr>
                <a:srgbClr val="000000"/>
              </a:buClr>
              <a:buSzPts val="1800"/>
              <a:buFont typeface="Arial"/>
              <a:buNone/>
            </a:pPr>
            <a:r>
              <a:rPr>
                <a:latin typeface="Lexend"/>
              </a:rPr>
              <a:t/>
            </a:r>
            <a:endParaRPr sz="1800">
              <a:solidFill>
                <a:srgbClr val="222222"/>
              </a:solidFill>
              <a:latin typeface="Lexend"/>
              <a:ea typeface="Lexend"/>
              <a:cs typeface="Lexend"/>
              <a:sym typeface="Lexend"/>
            </a:endParaRPr>
          </a:p>
        </p:txBody>
      </p:sp>
      <p:pic>
        <p:nvPicPr>
          <p:cNvPr id="1001" name="Google Shape;1001;p83"/>
          <p:cNvPicPr preferRelativeResize="0"/>
          <p:nvPr/>
        </p:nvPicPr>
        <p:blipFill rotWithShape="1">
          <a:blip r:embed="rId10">
            <a:alphaModFix/>
          </a:blip>
          <a:srcRect b="0" l="0" r="0" t="0"/>
          <a:stretch/>
        </p:blipFill>
        <p:spPr>
          <a:xfrm flipH="1">
            <a:off x="497375" y="3510988"/>
            <a:ext cx="807760" cy="896090"/>
          </a:xfrm>
          <a:prstGeom prst="rect">
            <a:avLst/>
          </a:prstGeom>
          <a:noFill/>
          <a:ln>
            <a:noFill/>
          </a:ln>
        </p:spPr>
      </p:pic>
      <p:sp>
        <p:nvSpPr>
          <p:cNvPr id="1002" name="Google Shape;1002;p83"/>
          <p:cNvSpPr txBox="1"/>
          <p:nvPr/>
        </p:nvSpPr>
        <p:spPr>
          <a:xfrm flipH="1">
            <a:off x="525801" y="4423800"/>
            <a:ext cx="679500" cy="277200"/>
          </a:xfrm>
          <a:prstGeom prst="rect">
            <a:avLst/>
          </a:prstGeom>
          <a:noFill/>
          <a:ln>
            <a:noFill/>
          </a:ln>
        </p:spPr>
        <p:txBody>
          <a:bodyPr anchorCtr="0" anchor="ctr" bIns="0" lIns="0" spcFirstLastPara="1" rIns="0" wrap="none" tIns="0">
            <a:normAutofit/>
          </a:bodyPr>
          <a:lstStyle/>
          <a:p>
            <a:pPr indent="0" lvl="0" marL="0" marR="0" rtl="0" algn="l">
              <a:lnSpc>
                <a:spcPct val="115000"/>
              </a:lnSpc>
              <a:spcBef>
                <a:spcPts val="0"/>
              </a:spcBef>
              <a:spcAft>
                <a:spcPts val="0"/>
              </a:spcAft>
              <a:buClr>
                <a:srgbClr val="000000"/>
              </a:buClr>
              <a:buSzPts val="1800"/>
              <a:buFont typeface="Arial"/>
              <a:buNone/>
            </a:pPr>
            <a:r>
              <a:rPr b="0" i="0" lang="en-GB" sz="1400" u="none" cap="none" strike="noStrike">
                <a:solidFill>
                  <a:srgbClr val="222222"/>
                </a:solidFill>
                <a:latin typeface="Lexend"/>
                <a:ea typeface="Lexend"/>
                <a:cs typeface="Lexend"/>
                <a:sym typeface="Lexend"/>
              </a:rPr>
              <a:t>Suad</a:t>
            </a:r>
            <a:endParaRPr b="0" i="0" sz="1800" u="none" cap="none" strike="noStrike">
              <a:solidFill>
                <a:srgbClr val="222222"/>
              </a:solidFill>
              <a:latin typeface="Lexend"/>
              <a:ea typeface="Lexend"/>
              <a:cs typeface="Lexend"/>
              <a:sym typeface="Lexend"/>
            </a:endParaRPr>
          </a:p>
        </p:txBody>
      </p:sp>
      <p:sp>
        <p:nvSpPr>
          <p:cNvPr id="1003" name="Google Shape;1003;p83"/>
          <p:cNvSpPr txBox="1"/>
          <p:nvPr/>
        </p:nvSpPr>
        <p:spPr>
          <a:xfrm flipH="1">
            <a:off x="1550375" y="1102375"/>
            <a:ext cx="5673300" cy="9144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400">
                <a:solidFill>
                  <a:srgbClr val="222222"/>
                </a:solidFill>
                <a:latin typeface="Lexend"/>
                <a:ea typeface="Lexend"/>
                <a:cs typeface="Lexend"/>
                <a:sym typeface="Lexend"/>
              </a:rPr>
              <a:t>Maxaan u baahanahay inaan baranno cabbirka iyo tayada faylasha codka? Waxay u muuqataa wax aan micno lahayn.</a:t>
            </a:r>
            <a:endParaRPr sz="1800">
              <a:solidFill>
                <a:srgbClr val="222222"/>
              </a:solidFill>
              <a:latin typeface="Lexend"/>
              <a:ea typeface="Lexend"/>
              <a:cs typeface="Lexend"/>
              <a:sym typeface="Lexend"/>
            </a:endParaRPr>
          </a:p>
          <a:p>
            <a:pPr indent="0" lvl="0" marL="0" marR="0" rtl="0" algn="l">
              <a:lnSpc>
                <a:spcPct val="115000"/>
              </a:lnSpc>
              <a:spcBef>
                <a:spcPts val="0"/>
              </a:spcBef>
              <a:spcAft>
                <a:spcPts val="0"/>
              </a:spcAft>
              <a:buClr>
                <a:srgbClr val="000000"/>
              </a:buClr>
              <a:buSzPts val="1800"/>
              <a:buFont typeface="Arial"/>
              <a:buNone/>
            </a:pPr>
            <a:r>
              <a:rPr>
                <a:latin typeface="Lexend"/>
              </a:rPr>
              <a:t/>
            </a:r>
            <a:endParaRPr sz="1800">
              <a:solidFill>
                <a:srgbClr val="222222"/>
              </a:solidFill>
              <a:latin typeface="Lexend"/>
              <a:ea typeface="Lexend"/>
              <a:cs typeface="Lexend"/>
              <a:sym typeface="Lexend"/>
            </a:endParaRPr>
          </a:p>
        </p:txBody>
      </p:sp>
      <p:pic>
        <p:nvPicPr>
          <p:cNvPr id="1004" name="Google Shape;1004;p83"/>
          <p:cNvPicPr preferRelativeResize="0"/>
          <p:nvPr/>
        </p:nvPicPr>
        <p:blipFill rotWithShape="1">
          <a:blip r:embed="rId6">
            <a:alphaModFix/>
          </a:blip>
          <a:srcRect b="0" l="0" r="0" t="0"/>
          <a:stretch/>
        </p:blipFill>
        <p:spPr>
          <a:xfrm>
            <a:off x="1368225" y="2683050"/>
            <a:ext cx="5752100" cy="2072001"/>
          </a:xfrm>
          <a:prstGeom prst="rect">
            <a:avLst/>
          </a:prstGeom>
          <a:noFill/>
          <a:ln>
            <a:noFill/>
          </a:ln>
        </p:spPr>
      </p:pic>
      <p:sp>
        <p:nvSpPr>
          <p:cNvPr id="1005" name="Google Shape;1005;p83"/>
          <p:cNvSpPr txBox="1"/>
          <p:nvPr/>
        </p:nvSpPr>
        <p:spPr>
          <a:xfrm flipH="1">
            <a:off x="1601825" y="2777000"/>
            <a:ext cx="5366100" cy="1551600"/>
          </a:xfrm>
          <a:prstGeom prst="rect">
            <a:avLst/>
          </a:prstGeom>
          <a:noFill/>
          <a:ln>
            <a:noFill/>
          </a:ln>
        </p:spPr>
        <p:txBody>
          <a:bodyPr anchorCtr="0" anchor="ctr" bIns="0" lIns="0" spcFirstLastPara="1" rIns="0" wrap="square" tIns="0">
            <a:normAutofit/>
          </a:bodyPr>
          <a:lstStyle/>
          <a:p>
            <a:pPr indent="0" lvl="0" marL="0" marR="0" rtl="0" algn="l">
              <a:lnSpc>
                <a:spcPct val="115000"/>
              </a:lnSpc>
              <a:spcBef>
                <a:spcPts val="0"/>
              </a:spcBef>
              <a:spcAft>
                <a:spcPts val="0"/>
              </a:spcAft>
              <a:buClr>
                <a:srgbClr val="000000"/>
              </a:buClr>
              <a:buSzPts val="1800"/>
              <a:buFont typeface="Arial"/>
              <a:buNone/>
            </a:pPr>
            <a:r>
              <a:rPr lang="en-GB" sz="1400">
                <a:solidFill>
                  <a:srgbClr val="222222"/>
                </a:solidFill>
                <a:latin typeface="Lexend"/>
                <a:ea typeface="Lexend"/>
                <a:cs typeface="Lexend"/>
                <a:sym typeface="Lexend"/>
              </a:rPr>
              <a:t>Ka fikir inta jeer ee aan u isticmaalno codka nolosheena: muusig, ciyaaraha, xitaa fiidiyowyada. Fahamka sida cabbirka iyo tayada faylasha codka u saameeyaan waxa aan maqalno waxay sharxi kartaa sababta qaar ka mid ah codka u qurux badan yihiin halka kuwa kalena aysan ahayn.</a:t>
            </a:r>
            <a:endParaRPr b="1" i="0" sz="1800" u="none" cap="none" strike="noStrike">
              <a:solidFill>
                <a:srgbClr val="222222"/>
              </a:solidFill>
              <a:latin typeface="Lexend"/>
              <a:ea typeface="Lexend"/>
              <a:cs typeface="Lexend"/>
              <a:sym typeface="Lexend"/>
            </a:endParaRPr>
          </a:p>
        </p:txBody>
      </p:sp>
      <p:sp>
        <p:nvSpPr>
          <p:cNvPr id="1006" name="Google Shape;1006;p83"/>
          <p:cNvSpPr txBox="1"/>
          <p:nvPr/>
        </p:nvSpPr>
        <p:spPr>
          <a:xfrm>
            <a:off x="7586900" y="2350125"/>
            <a:ext cx="799800" cy="277200"/>
          </a:xfrm>
          <a:prstGeom prst="rect">
            <a:avLst/>
          </a:prstGeom>
          <a:noFill/>
          <a:ln>
            <a:noFill/>
          </a:ln>
        </p:spPr>
        <p:txBody>
          <a:bodyPr anchorCtr="0" anchor="ctr" bIns="0" lIns="0" spcFirstLastPara="1" rIns="0" wrap="none" tIns="0">
            <a:normAutofit/>
          </a:bodyPr>
          <a:lstStyle/>
          <a:p>
            <a:pPr indent="0" lvl="0" marL="0" marR="0" rtl="0" algn="l">
              <a:lnSpc>
                <a:spcPct val="115000"/>
              </a:lnSpc>
              <a:spcBef>
                <a:spcPts val="0"/>
              </a:spcBef>
              <a:spcAft>
                <a:spcPts val="0"/>
              </a:spcAft>
              <a:buClr>
                <a:srgbClr val="000000"/>
              </a:buClr>
              <a:buSzPts val="1800"/>
              <a:buFont typeface="Arial"/>
              <a:buNone/>
            </a:pPr>
            <a:r>
              <a:rPr b="0" i="0" lang="en-GB" sz="1400" u="none" cap="none" strike="noStrike">
                <a:solidFill>
                  <a:srgbClr val="222222"/>
                </a:solidFill>
                <a:latin typeface="Lexend"/>
                <a:ea typeface="Lexend"/>
                <a:cs typeface="Lexend"/>
                <a:sym typeface="Lexend"/>
              </a:rPr>
              <a:t>Saciid</a:t>
            </a:r>
            <a:endParaRPr b="0" i="0" sz="1800" u="none" cap="none" strike="noStrike">
              <a:solidFill>
                <a:srgbClr val="222222"/>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0" name="Shape 1010"/>
        <p:cNvGrpSpPr/>
        <p:nvPr/>
      </p:nvGrpSpPr>
      <p:grpSpPr>
        <a:xfrm>
          <a:off x="0" y="0"/>
          <a:ext cx="0" cy="0"/>
          <a:chOff x="0" y="0"/>
          <a:chExt cx="0" cy="0"/>
        </a:xfrm>
      </p:grpSpPr>
      <p:pic>
        <p:nvPicPr>
          <p:cNvPr id="1011" name="Google Shape;1011;p84"/>
          <p:cNvPicPr preferRelativeResize="0"/>
          <p:nvPr/>
        </p:nvPicPr>
        <p:blipFill rotWithShape="1">
          <a:blip r:embed="rId3">
            <a:alphaModFix/>
          </a:blip>
          <a:srcRect b="0" l="0" r="0" t="0"/>
          <a:stretch/>
        </p:blipFill>
        <p:spPr>
          <a:xfrm flipH="1">
            <a:off x="1712426" y="869925"/>
            <a:ext cx="5414349" cy="1253126"/>
          </a:xfrm>
          <a:prstGeom prst="rect">
            <a:avLst/>
          </a:prstGeom>
          <a:noFill/>
          <a:ln>
            <a:noFill/>
          </a:ln>
        </p:spPr>
      </p:pic>
      <p:pic>
        <p:nvPicPr>
          <p:cNvPr id="1012" name="Google Shape;1012;p84"/>
          <p:cNvPicPr preferRelativeResize="0"/>
          <p:nvPr/>
        </p:nvPicPr>
        <p:blipFill rotWithShape="1">
          <a:blip r:embed="rId9">
            <a:alphaModFix/>
          </a:blip>
          <a:srcRect b="0" l="0" r="0" t="0"/>
          <a:stretch/>
        </p:blipFill>
        <p:spPr>
          <a:xfrm flipH="1">
            <a:off x="7407600" y="1245600"/>
            <a:ext cx="705943" cy="1016575"/>
          </a:xfrm>
          <a:prstGeom prst="rect">
            <a:avLst/>
          </a:prstGeom>
          <a:noFill/>
          <a:ln>
            <a:noFill/>
          </a:ln>
        </p:spPr>
      </p:pic>
      <p:sp>
        <p:nvSpPr>
          <p:cNvPr id="1013" name="Google Shape;1013;p84"/>
          <p:cNvSpPr txBox="1"/>
          <p:nvPr/>
        </p:nvSpPr>
        <p:spPr>
          <a:xfrm flipH="1">
            <a:off x="7434500" y="1675275"/>
            <a:ext cx="799800" cy="595800"/>
          </a:xfrm>
          <a:prstGeom prst="rect">
            <a:avLst/>
          </a:prstGeom>
          <a:noFill/>
          <a:ln>
            <a:noFill/>
          </a:ln>
        </p:spPr>
        <p:txBody>
          <a:bodyPr anchorCtr="0" anchor="ctr" bIns="0" lIns="0" spcFirstLastPara="1" rIns="0" wrap="square" tIns="0">
            <a:normAutofit/>
          </a:bodyPr>
          <a:lstStyle/>
          <a:p>
            <a:pPr indent="0" lvl="0" marL="0" marR="0" rtl="0" algn="l">
              <a:lnSpc>
                <a:spcPct val="115000"/>
              </a:lnSpc>
              <a:spcBef>
                <a:spcPts val="0"/>
              </a:spcBef>
              <a:spcAft>
                <a:spcPts val="0"/>
              </a:spcAft>
              <a:buClr>
                <a:srgbClr val="000000"/>
              </a:buClr>
              <a:buSzPts val="1800"/>
              <a:buFont typeface="Arial"/>
              <a:buNone/>
            </a:pPr>
            <a:r>
              <a:rPr>
                <a:latin typeface="Lexend"/>
              </a:rPr>
              <a:t/>
            </a:r>
            <a:endParaRPr sz="1800">
              <a:solidFill>
                <a:srgbClr val="222222"/>
              </a:solidFill>
              <a:latin typeface="Lexend"/>
              <a:ea typeface="Lexend"/>
              <a:cs typeface="Lexend"/>
              <a:sym typeface="Lexend"/>
            </a:endParaRPr>
          </a:p>
          <a:p>
            <a:pPr indent="0" lvl="0" marL="0" marR="0" rtl="0" algn="l">
              <a:lnSpc>
                <a:spcPct val="115000"/>
              </a:lnSpc>
              <a:spcBef>
                <a:spcPts val="0"/>
              </a:spcBef>
              <a:spcAft>
                <a:spcPts val="0"/>
              </a:spcAft>
              <a:buClr>
                <a:srgbClr val="000000"/>
              </a:buClr>
              <a:buSzPts val="1800"/>
              <a:buFont typeface="Arial"/>
              <a:buNone/>
            </a:pPr>
            <a:r>
              <a:rPr>
                <a:latin typeface="Lexend"/>
              </a:rPr>
              <a:t/>
            </a:r>
            <a:endParaRPr sz="1800">
              <a:solidFill>
                <a:srgbClr val="222222"/>
              </a:solidFill>
              <a:latin typeface="Lexend"/>
              <a:ea typeface="Lexend"/>
              <a:cs typeface="Lexend"/>
              <a:sym typeface="Lexend"/>
            </a:endParaRPr>
          </a:p>
        </p:txBody>
      </p:sp>
      <p:pic>
        <p:nvPicPr>
          <p:cNvPr id="1014" name="Google Shape;1014;p84"/>
          <p:cNvPicPr preferRelativeResize="0"/>
          <p:nvPr/>
        </p:nvPicPr>
        <p:blipFill rotWithShape="1">
          <a:blip r:embed="rId10">
            <a:alphaModFix/>
          </a:blip>
          <a:srcRect b="0" l="0" r="0" t="0"/>
          <a:stretch/>
        </p:blipFill>
        <p:spPr>
          <a:xfrm flipH="1">
            <a:off x="497375" y="3510988"/>
            <a:ext cx="807760" cy="896090"/>
          </a:xfrm>
          <a:prstGeom prst="rect">
            <a:avLst/>
          </a:prstGeom>
          <a:noFill/>
          <a:ln>
            <a:noFill/>
          </a:ln>
        </p:spPr>
      </p:pic>
      <p:sp>
        <p:nvSpPr>
          <p:cNvPr id="1015" name="Google Shape;1015;p84"/>
          <p:cNvSpPr txBox="1"/>
          <p:nvPr/>
        </p:nvSpPr>
        <p:spPr>
          <a:xfrm flipH="1">
            <a:off x="525801" y="4423800"/>
            <a:ext cx="679500" cy="277200"/>
          </a:xfrm>
          <a:prstGeom prst="rect">
            <a:avLst/>
          </a:prstGeom>
          <a:noFill/>
          <a:ln>
            <a:noFill/>
          </a:ln>
        </p:spPr>
        <p:txBody>
          <a:bodyPr anchorCtr="0" anchor="ctr" bIns="0" lIns="0" spcFirstLastPara="1" rIns="0" wrap="none" tIns="0">
            <a:normAutofit/>
          </a:bodyPr>
          <a:lstStyle/>
          <a:p>
            <a:pPr indent="0" lvl="0" marL="0" marR="0" rtl="0" algn="l">
              <a:lnSpc>
                <a:spcPct val="115000"/>
              </a:lnSpc>
              <a:spcBef>
                <a:spcPts val="0"/>
              </a:spcBef>
              <a:spcAft>
                <a:spcPts val="0"/>
              </a:spcAft>
              <a:buClr>
                <a:srgbClr val="000000"/>
              </a:buClr>
              <a:buSzPts val="1800"/>
              <a:buFont typeface="Arial"/>
              <a:buNone/>
            </a:pPr>
            <a:r>
              <a:rPr b="0" i="0" lang="en-GB" sz="1400" u="none" cap="none" strike="noStrike">
                <a:solidFill>
                  <a:srgbClr val="222222"/>
                </a:solidFill>
                <a:latin typeface="Lexend"/>
                <a:ea typeface="Lexend"/>
                <a:cs typeface="Lexend"/>
                <a:sym typeface="Lexend"/>
              </a:rPr>
              <a:t>Suad</a:t>
            </a:r>
            <a:endParaRPr b="0" i="0" sz="1800" u="none" cap="none" strike="noStrike">
              <a:solidFill>
                <a:srgbClr val="222222"/>
              </a:solidFill>
              <a:latin typeface="Lexend"/>
              <a:ea typeface="Lexend"/>
              <a:cs typeface="Lexend"/>
              <a:sym typeface="Lexend"/>
            </a:endParaRPr>
          </a:p>
        </p:txBody>
      </p:sp>
      <p:sp>
        <p:nvSpPr>
          <p:cNvPr id="1016" name="Google Shape;1016;p84"/>
          <p:cNvSpPr txBox="1"/>
          <p:nvPr/>
        </p:nvSpPr>
        <p:spPr>
          <a:xfrm flipH="1">
            <a:off x="1892300" y="985276"/>
            <a:ext cx="5402100" cy="595800"/>
          </a:xfrm>
          <a:prstGeom prst="rect">
            <a:avLst/>
          </a:prstGeom>
          <a:noFill/>
          <a:ln>
            <a:noFill/>
          </a:ln>
        </p:spPr>
        <p:txBody>
          <a:bodyPr anchorCtr="0" anchor="ctr" bIns="0" lIns="0" spcFirstLastPara="1" rIns="0" wrap="square" tIns="0">
            <a:normAutofit/>
          </a:bodyPr>
          <a:lstStyle/>
          <a:p>
            <a:pPr indent="0" lvl="0" marL="0" marR="0" rtl="0" algn="l">
              <a:lnSpc>
                <a:spcPct val="115000"/>
              </a:lnSpc>
              <a:spcBef>
                <a:spcPts val="0"/>
              </a:spcBef>
              <a:spcAft>
                <a:spcPts val="0"/>
              </a:spcAft>
              <a:buClr>
                <a:srgbClr val="000000"/>
              </a:buClr>
              <a:buSzPts val="1800"/>
              <a:buFont typeface="Arial"/>
              <a:buNone/>
            </a:pPr>
            <a:r>
              <a:rPr lang="en-GB" sz="1400">
                <a:solidFill>
                  <a:srgbClr val="222222"/>
                </a:solidFill>
                <a:latin typeface="Lexend"/>
                <a:ea typeface="Lexend"/>
                <a:cs typeface="Lexend"/>
                <a:sym typeface="Lexend"/>
              </a:rPr>
              <a:t>Haa, laakiin sidee tani i caawinaysaa shakhsi ahaan? Ma qorsheynayo inaan sameeyo muusig ama wax la mid ah.</a:t>
            </a:r>
            <a:r>
              <a:rPr lang="en-GB" sz="1400">
                <a:solidFill>
                  <a:srgbClr val="222222"/>
                </a:solidFill>
                <a:latin typeface="Lexend"/>
                <a:ea typeface="Lexend"/>
                <a:cs typeface="Lexend"/>
                <a:sym typeface="Lexend"/>
              </a:rPr>
              <a:t/>
            </a:r>
            <a:r>
              <a:rPr lang="en-GB" sz="1400">
                <a:solidFill>
                  <a:srgbClr val="222222"/>
                </a:solidFill>
                <a:latin typeface="Lexend"/>
                <a:ea typeface="Lexend"/>
                <a:cs typeface="Lexend"/>
                <a:sym typeface="Lexend"/>
              </a:rPr>
              <a:t/>
            </a:r>
            <a:endParaRPr b="0" i="0" sz="1800" u="none" cap="none" strike="noStrike">
              <a:solidFill>
                <a:srgbClr val="222222"/>
              </a:solidFill>
              <a:latin typeface="Lexend"/>
              <a:ea typeface="Lexend"/>
              <a:cs typeface="Lexend"/>
              <a:sym typeface="Lexend"/>
            </a:endParaRPr>
          </a:p>
        </p:txBody>
      </p:sp>
      <p:pic>
        <p:nvPicPr>
          <p:cNvPr id="1017" name="Google Shape;1017;p84"/>
          <p:cNvPicPr preferRelativeResize="0"/>
          <p:nvPr/>
        </p:nvPicPr>
        <p:blipFill rotWithShape="1">
          <a:blip r:embed="rId6">
            <a:alphaModFix/>
          </a:blip>
          <a:srcRect b="0" l="0" r="0" t="0"/>
          <a:stretch/>
        </p:blipFill>
        <p:spPr>
          <a:xfrm>
            <a:off x="1520625" y="2606850"/>
            <a:ext cx="5752100" cy="2072001"/>
          </a:xfrm>
          <a:prstGeom prst="rect">
            <a:avLst/>
          </a:prstGeom>
          <a:noFill/>
          <a:ln>
            <a:noFill/>
          </a:ln>
        </p:spPr>
      </p:pic>
      <p:sp>
        <p:nvSpPr>
          <p:cNvPr id="1018" name="Google Shape;1018;p84"/>
          <p:cNvSpPr txBox="1"/>
          <p:nvPr/>
        </p:nvSpPr>
        <p:spPr>
          <a:xfrm flipH="1">
            <a:off x="1906553" y="2700800"/>
            <a:ext cx="5109000" cy="1551600"/>
          </a:xfrm>
          <a:prstGeom prst="rect">
            <a:avLst/>
          </a:prstGeom>
          <a:noFill/>
          <a:ln>
            <a:noFill/>
          </a:ln>
        </p:spPr>
        <p:txBody>
          <a:bodyPr anchorCtr="0" anchor="ctr" bIns="0" lIns="0" spcFirstLastPara="1" rIns="0" wrap="square" tIns="0">
            <a:normAutofit/>
          </a:bodyPr>
          <a:lstStyle/>
          <a:p>
            <a:pPr indent="0" lvl="0" marL="0" marR="0" rtl="0" algn="l">
              <a:lnSpc>
                <a:spcPct val="115000"/>
              </a:lnSpc>
              <a:spcBef>
                <a:spcPts val="0"/>
              </a:spcBef>
              <a:spcAft>
                <a:spcPts val="0"/>
              </a:spcAft>
              <a:buClr>
                <a:srgbClr val="000000"/>
              </a:buClr>
              <a:buSzPts val="1800"/>
              <a:buFont typeface="Arial"/>
              <a:buNone/>
            </a:pPr>
            <a:r>
              <a:rPr lang="en-GB" sz="1400">
                <a:solidFill>
                  <a:srgbClr val="222222"/>
                </a:solidFill>
                <a:latin typeface="Lexend"/>
                <a:ea typeface="Lexend"/>
                <a:cs typeface="Lexend"/>
                <a:sym typeface="Lexend"/>
              </a:rPr>
              <a:t>Ma aha oo kaliya samaynta muusig. Markaad streaming-ka ciyaar ama tafatirka fiidiyowga. Waxaad rabtaa inay u dhawaqdo fiican, sax? Barashadani waxay kaa caawinaysaa inaad doorato dejimaha saxda ah si aad u dheellitirto tayada iyo cabbirka faylka.</a:t>
            </a:r>
            <a:endParaRPr b="1" i="0" sz="1800" u="none" cap="none" strike="noStrike">
              <a:solidFill>
                <a:srgbClr val="222222"/>
              </a:solidFill>
              <a:latin typeface="Lexend"/>
              <a:ea typeface="Lexend"/>
              <a:cs typeface="Lexend"/>
              <a:sym typeface="Lexend"/>
            </a:endParaRPr>
          </a:p>
        </p:txBody>
      </p:sp>
      <p:sp>
        <p:nvSpPr>
          <p:cNvPr id="1019" name="Google Shape;1019;p84"/>
          <p:cNvSpPr txBox="1"/>
          <p:nvPr/>
        </p:nvSpPr>
        <p:spPr>
          <a:xfrm>
            <a:off x="7412050" y="2325825"/>
            <a:ext cx="799800" cy="277200"/>
          </a:xfrm>
          <a:prstGeom prst="rect">
            <a:avLst/>
          </a:prstGeom>
          <a:noFill/>
          <a:ln>
            <a:noFill/>
          </a:ln>
        </p:spPr>
        <p:txBody>
          <a:bodyPr anchorCtr="0" anchor="ctr" bIns="0" lIns="0" spcFirstLastPara="1" rIns="0" wrap="none" tIns="0">
            <a:normAutofit/>
          </a:bodyPr>
          <a:lstStyle/>
          <a:p>
            <a:pPr indent="0" lvl="0" marL="0" marR="0" rtl="0" algn="l">
              <a:lnSpc>
                <a:spcPct val="115000"/>
              </a:lnSpc>
              <a:spcBef>
                <a:spcPts val="0"/>
              </a:spcBef>
              <a:spcAft>
                <a:spcPts val="0"/>
              </a:spcAft>
              <a:buClr>
                <a:srgbClr val="000000"/>
              </a:buClr>
              <a:buSzPts val="1800"/>
              <a:buFont typeface="Arial"/>
              <a:buNone/>
            </a:pPr>
            <a:r>
              <a:rPr b="0" i="0" lang="en-GB" sz="1400" u="none" cap="none" strike="noStrike">
                <a:solidFill>
                  <a:srgbClr val="222222"/>
                </a:solidFill>
                <a:latin typeface="Lexend"/>
                <a:ea typeface="Lexend"/>
                <a:cs typeface="Lexend"/>
                <a:sym typeface="Lexend"/>
              </a:rPr>
              <a:t>Saciid</a:t>
            </a:r>
            <a:endParaRPr b="0" i="0" sz="1800" u="none" cap="none" strike="noStrike">
              <a:solidFill>
                <a:srgbClr val="222222"/>
              </a:solidFill>
              <a:latin typeface="Lexend"/>
              <a:ea typeface="Lexend"/>
              <a:cs typeface="Lexend"/>
              <a:sym typeface="Lexend"/>
            </a:endParaRPr>
          </a:p>
        </p:txBody>
      </p:sp>
      <p:sp>
        <p:nvSpPr>
          <p:cNvPr id="1020" name="Google Shape;1020;p84"/>
          <p:cNvSpPr txBox="1"/>
          <p:nvPr>
            <p:ph type="title"/>
          </p:nvPr>
        </p:nvSpPr>
        <p:spPr>
          <a:xfrm>
            <a:off x="324000" y="152400"/>
            <a:ext cx="66780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Sharax is-dheellitirka (trade-off) u dhexeeya cabbirka iyo tayada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4" name="Shape 1024"/>
        <p:cNvGrpSpPr/>
        <p:nvPr/>
      </p:nvGrpSpPr>
      <p:grpSpPr>
        <a:xfrm>
          <a:off x="0" y="0"/>
          <a:ext cx="0" cy="0"/>
          <a:chOff x="0" y="0"/>
          <a:chExt cx="0" cy="0"/>
        </a:xfrm>
      </p:grpSpPr>
      <p:sp>
        <p:nvSpPr>
          <p:cNvPr id="1025" name="Google Shape;1025;p85"/>
          <p:cNvSpPr txBox="1"/>
          <p:nvPr>
            <p:ph type="title"/>
          </p:nvPr>
        </p:nvSpPr>
        <p:spPr>
          <a:xfrm>
            <a:off x="324000" y="809913"/>
            <a:ext cx="8179200" cy="728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Waa maxay faa'iidada ay leedahay in la fahmo dheellitirka u dhexeeya cabbirka iyo tayada faylalka dhawaaqa?</a:t>
            </a:r>
            <a:br>
              <a:rPr lang="en-GB"/>
            </a:br>
            <a:r>
              <a:rPr lang="en-GB" sz="1100">
                <a:latin typeface="Lexend"/>
              </a:rPr>
              <a:t/>
            </a:r>
            <a:endParaRPr/>
          </a:p>
        </p:txBody>
      </p:sp>
      <p:sp>
        <p:nvSpPr>
          <p:cNvPr id="1026" name="Google Shape;1026;p85"/>
          <p:cNvSpPr txBox="1"/>
          <p:nvPr>
            <p:ph idx="1" type="subTitle"/>
          </p:nvPr>
        </p:nvSpPr>
        <p:spPr>
          <a:xfrm>
            <a:off x="1034425" y="1837775"/>
            <a:ext cx="7506600" cy="77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Waxay kaa caawinaysaa inaad samayso go'aanno ka wanaagsan markaad streaming-ka ama tafatirka audio-ga iyo fiidiyowga.</a:t>
            </a:r>
            <a:endParaRPr/>
          </a:p>
        </p:txBody>
      </p:sp>
      <p:sp>
        <p:nvSpPr>
          <p:cNvPr id="1027" name="Google Shape;1027;p85"/>
          <p:cNvSpPr txBox="1"/>
          <p:nvPr>
            <p:ph idx="2" type="subTitle"/>
          </p:nvPr>
        </p:nvSpPr>
        <p:spPr>
          <a:xfrm>
            <a:off x="1034425" y="2794247"/>
            <a:ext cx="7506600" cy="77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Waxay kaa caawinaysaa inaad fahamto sababta qaar ka mid ah dhawaaqyada uga qaylin yihiin kuwa kale.</a:t>
            </a:r>
            <a:endParaRPr/>
          </a:p>
        </p:txBody>
      </p:sp>
      <p:sp>
        <p:nvSpPr>
          <p:cNvPr id="1028" name="Google Shape;1028;p85"/>
          <p:cNvSpPr txBox="1"/>
          <p:nvPr>
            <p:ph idx="3" type="subTitle"/>
          </p:nvPr>
        </p:nvSpPr>
        <p:spPr>
          <a:xfrm>
            <a:off x="1034425" y="3766965"/>
            <a:ext cx="7464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Waxay kaa caawinaysaa inaad barato sidii loo ciyaari lahaa qalab muusig.</a:t>
            </a:r>
            <a:endParaRPr/>
          </a:p>
        </p:txBody>
      </p:sp>
      <p:pic>
        <p:nvPicPr>
          <p:cNvPr id="1029" name="Google Shape;1029;p85"/>
          <p:cNvPicPr preferRelativeResize="0"/>
          <p:nvPr/>
        </p:nvPicPr>
        <p:blipFill>
          <a:blip r:embed="rId3">
            <a:alphaModFix/>
          </a:blip>
          <a:stretch>
            <a:fillRect/>
          </a:stretch>
        </p:blipFill>
        <p:spPr>
          <a:xfrm>
            <a:off x="4374008" y="2181225"/>
            <a:ext cx="396000" cy="419100"/>
          </a:xfrm>
          <a:prstGeom prst="rect">
            <a:avLst/>
          </a:prstGeom>
          <a:noFill/>
          <a:ln>
            <a:noFill/>
          </a:ln>
        </p:spPr>
      </p:pic>
      <p:sp>
        <p:nvSpPr>
          <p:cNvPr id="1030" name="Google Shape;1030;p85"/>
          <p:cNvSpPr txBox="1"/>
          <p:nvPr>
            <p:ph idx="4" type="title"/>
          </p:nvPr>
        </p:nvSpPr>
        <p:spPr>
          <a:xfrm>
            <a:off x="324000" y="152400"/>
            <a:ext cx="66780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Sharax is-dheellitirka (trade-off) u dhexeeya cabbirka iyo tayada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4" name="Shape 1034"/>
        <p:cNvGrpSpPr/>
        <p:nvPr/>
      </p:nvGrpSpPr>
      <p:grpSpPr>
        <a:xfrm>
          <a:off x="0" y="0"/>
          <a:ext cx="0" cy="0"/>
          <a:chOff x="0" y="0"/>
          <a:chExt cx="0" cy="0"/>
        </a:xfrm>
      </p:grpSpPr>
      <p:sp>
        <p:nvSpPr>
          <p:cNvPr id="1035" name="Google Shape;1035;p86"/>
          <p:cNvSpPr txBox="1"/>
          <p:nvPr>
            <p:ph idx="1" type="body"/>
          </p:nvPr>
        </p:nvSpPr>
        <p:spPr>
          <a:xfrm>
            <a:off x="324000" y="1038600"/>
            <a:ext cx="5777100" cy="3438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Tirada muunadaha (samples) la qaado ilbiriqsi kasta waxaa loo yaqaan heerka muunadaynta (sample rate).</a:t>
            </a:r>
            <a:r>
              <a:rPr lang="en-GB" sz="1100">
                <a:latin typeface="Lexend"/>
              </a:rPr>
              <a:t/>
            </a:r>
            <a:br>
              <a:rPr lang="en-GB" sz="2100"/>
            </a:br>
            <a:r>
              <a:rPr lang="en-GB" sz="1100">
                <a:latin typeface="Lexend"/>
              </a:rPr>
              <a:t/>
            </a:r>
            <a:endParaRPr sz="2100"/>
          </a:p>
          <a:p>
            <a:pPr indent="0" lvl="0" marL="0" rtl="0" algn="l">
              <a:spcBef>
                <a:spcPts val="1000"/>
              </a:spcBef>
              <a:spcAft>
                <a:spcPts val="0"/>
              </a:spcAft>
              <a:buNone/>
            </a:pPr>
            <a:r>
              <a:rPr lang="en-GB" sz="1100">
                <a:latin typeface="Lexend"/>
              </a:rPr>
              <a:t>Qiime (value) caadi ah: 44 100 muunad/ilbiriqsi</a:t>
            </a:r>
            <a:endParaRPr sz="2100"/>
          </a:p>
          <a:p>
            <a:pPr indent="0" lvl="0" marL="0" rtl="0" algn="l">
              <a:spcBef>
                <a:spcPts val="1000"/>
              </a:spcBef>
              <a:spcAft>
                <a:spcPts val="0"/>
              </a:spcAft>
              <a:buNone/>
            </a:pPr>
            <a:r>
              <a:rPr lang="en-GB" sz="1100">
                <a:latin typeface="Lexend"/>
              </a:rPr>
              <a:t>Muunad kasta, taxane bits ah ayaa la duubaa.</a:t>
            </a:r>
            <a:endParaRPr sz="2100"/>
          </a:p>
          <a:p>
            <a:pPr indent="0" lvl="0" marL="0" rtl="0" algn="l">
              <a:spcBef>
                <a:spcPts val="1000"/>
              </a:spcBef>
              <a:spcAft>
                <a:spcPts val="0"/>
              </a:spcAft>
              <a:buNone/>
            </a:pPr>
            <a:r>
              <a:rPr lang="en-GB" sz="1100">
                <a:latin typeface="Lexend"/>
              </a:rPr>
              <a:t>Tirada bits-ka ee la duubo muunad kasta waxaa loo yaqaan xallinta muunadda (sample resolution) (qoto dheer bit-ka (bit depth)).</a:t>
            </a:r>
            <a:endParaRPr sz="2100"/>
          </a:p>
          <a:p>
            <a:pPr indent="0" lvl="0" marL="0" rtl="0" algn="l">
              <a:spcBef>
                <a:spcPts val="1000"/>
              </a:spcBef>
              <a:spcAft>
                <a:spcPts val="1000"/>
              </a:spcAft>
              <a:buNone/>
            </a:pPr>
            <a:r>
              <a:rPr lang="en-GB" sz="1100">
                <a:latin typeface="Lexend"/>
              </a:rPr>
              <a:t>Qiime (value) caadi ah: 16 bits/muunad</a:t>
            </a:r>
            <a:r>
              <a:rPr lang="en-GB" sz="1100">
                <a:solidFill>
                  <a:srgbClr val="282828"/>
                </a:solidFill>
                <a:latin typeface="Lexend"/>
              </a:rPr>
              <a:t/>
            </a:r>
            <a:endParaRPr sz="2100"/>
          </a:p>
        </p:txBody>
      </p:sp>
      <p:sp>
        <p:nvSpPr>
          <p:cNvPr id="1036" name="Google Shape;1036;p86"/>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Sharax is-dheellitirka (trade-off) u dhexeeya cabbirka iyo tayada</a:t>
            </a:r>
            <a:endParaRPr/>
          </a:p>
        </p:txBody>
      </p:sp>
      <p:grpSp>
        <p:nvGrpSpPr>
          <p:cNvPr id="1037" name="Google Shape;1037;p86"/>
          <p:cNvGrpSpPr/>
          <p:nvPr/>
        </p:nvGrpSpPr>
        <p:grpSpPr>
          <a:xfrm>
            <a:off x="6275579" y="1380675"/>
            <a:ext cx="245745" cy="3383890"/>
            <a:chOff x="5867778" y="1596883"/>
            <a:chExt cx="315300" cy="3520851"/>
          </a:xfrm>
        </p:grpSpPr>
        <p:sp>
          <p:nvSpPr>
            <p:cNvPr id="1038" name="Google Shape;1038;p86"/>
            <p:cNvSpPr/>
            <p:nvPr/>
          </p:nvSpPr>
          <p:spPr>
            <a:xfrm rot="5400000">
              <a:off x="4857078" y="3791735"/>
              <a:ext cx="2336700" cy="315300"/>
            </a:xfrm>
            <a:prstGeom prst="roundRect">
              <a:avLst>
                <a:gd fmla="val 16667" name="adj"/>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39" name="Google Shape;1039;p86"/>
            <p:cNvCxnSpPr/>
            <p:nvPr/>
          </p:nvCxnSpPr>
          <p:spPr>
            <a:xfrm>
              <a:off x="5982276" y="1619321"/>
              <a:ext cx="1200" cy="1132800"/>
            </a:xfrm>
            <a:prstGeom prst="straightConnector1">
              <a:avLst/>
            </a:prstGeom>
            <a:noFill/>
            <a:ln cap="flat" cmpd="sng" w="28575">
              <a:solidFill>
                <a:srgbClr val="A61C00"/>
              </a:solidFill>
              <a:prstDash val="dot"/>
              <a:round/>
              <a:headEnd len="med" w="med" type="none"/>
              <a:tailEnd len="med" w="med" type="none"/>
            </a:ln>
          </p:spPr>
        </p:cxnSp>
        <p:sp>
          <p:nvSpPr>
            <p:cNvPr id="1040" name="Google Shape;1040;p86"/>
            <p:cNvSpPr/>
            <p:nvPr/>
          </p:nvSpPr>
          <p:spPr>
            <a:xfrm>
              <a:off x="5945673" y="1596883"/>
              <a:ext cx="75600" cy="75300"/>
            </a:xfrm>
            <a:prstGeom prst="donut">
              <a:avLst>
                <a:gd fmla="val 25000" name="adj"/>
              </a:avLst>
            </a:prstGeom>
            <a:solidFill>
              <a:srgbClr val="A61C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41" name="Google Shape;1041;p86"/>
          <p:cNvSpPr txBox="1"/>
          <p:nvPr/>
        </p:nvSpPr>
        <p:spPr>
          <a:xfrm rot="5400000">
            <a:off x="5277000" y="3506625"/>
            <a:ext cx="2243100" cy="224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Roboto Mono"/>
                <a:cs typeface="Roboto Mono"/>
                <a:sym typeface="Roboto Mono"/>
              </a:rPr>
              <a:t>1110110011101011</a:t>
            </a:r>
            <a:endParaRPr sz="1800">
              <a:latin typeface="Roboto Mono"/>
              <a:ea typeface="Roboto Mono"/>
              <a:cs typeface="Roboto Mono"/>
              <a:sym typeface="Roboto Mono"/>
            </a:endParaRPr>
          </a:p>
        </p:txBody>
      </p:sp>
      <p:pic>
        <p:nvPicPr>
          <p:cNvPr id="1042" name="Google Shape;1042;p86"/>
          <p:cNvPicPr preferRelativeResize="0"/>
          <p:nvPr/>
        </p:nvPicPr>
        <p:blipFill rotWithShape="1">
          <a:blip r:embed="rId3">
            <a:alphaModFix/>
          </a:blip>
          <a:srcRect b="0" l="46229" r="8808" t="0"/>
          <a:stretch/>
        </p:blipFill>
        <p:spPr>
          <a:xfrm>
            <a:off x="5314275" y="1012150"/>
            <a:ext cx="3578362" cy="82829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6" name="Shape 1046"/>
        <p:cNvGrpSpPr/>
        <p:nvPr/>
      </p:nvGrpSpPr>
      <p:grpSpPr>
        <a:xfrm>
          <a:off x="0" y="0"/>
          <a:ext cx="0" cy="0"/>
          <a:chOff x="0" y="0"/>
          <a:chExt cx="0" cy="0"/>
        </a:xfrm>
      </p:grpSpPr>
      <p:pic>
        <p:nvPicPr>
          <p:cNvPr id="1047" name="Google Shape;1047;p87"/>
          <p:cNvPicPr preferRelativeResize="0"/>
          <p:nvPr/>
        </p:nvPicPr>
        <p:blipFill rotWithShape="1">
          <a:blip r:embed="rId3">
            <a:alphaModFix/>
          </a:blip>
          <a:srcRect b="0" l="0" r="0" t="0"/>
          <a:stretch/>
        </p:blipFill>
        <p:spPr>
          <a:xfrm flipH="1">
            <a:off x="2056424" y="1784325"/>
            <a:ext cx="5314601" cy="1253124"/>
          </a:xfrm>
          <a:prstGeom prst="rect">
            <a:avLst/>
          </a:prstGeom>
          <a:noFill/>
          <a:ln>
            <a:noFill/>
          </a:ln>
        </p:spPr>
      </p:pic>
      <p:sp>
        <p:nvSpPr>
          <p:cNvPr id="1048" name="Google Shape;1048;p87"/>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Sharax is-dheellitirka (trade-off) u dhexeeya cabbirka iyo tayada</a:t>
            </a:r>
            <a:endParaRPr/>
          </a:p>
        </p:txBody>
      </p:sp>
      <p:pic>
        <p:nvPicPr>
          <p:cNvPr id="1049" name="Google Shape;1049;p87"/>
          <p:cNvPicPr preferRelativeResize="0"/>
          <p:nvPr/>
        </p:nvPicPr>
        <p:blipFill rotWithShape="1">
          <a:blip r:embed="rId3">
            <a:alphaModFix/>
          </a:blip>
          <a:srcRect b="0" l="0" r="0" t="0"/>
          <a:stretch/>
        </p:blipFill>
        <p:spPr>
          <a:xfrm>
            <a:off x="919100" y="793725"/>
            <a:ext cx="5689923" cy="1253124"/>
          </a:xfrm>
          <a:prstGeom prst="rect">
            <a:avLst/>
          </a:prstGeom>
          <a:noFill/>
          <a:ln>
            <a:noFill/>
          </a:ln>
        </p:spPr>
      </p:pic>
      <p:pic>
        <p:nvPicPr>
          <p:cNvPr id="1050" name="Google Shape;1050;p87"/>
          <p:cNvPicPr preferRelativeResize="0"/>
          <p:nvPr/>
        </p:nvPicPr>
        <p:blipFill rotWithShape="1">
          <a:blip r:embed="rId8">
            <a:alphaModFix/>
          </a:blip>
          <a:srcRect b="0" l="0" r="0" t="0"/>
          <a:stretch/>
        </p:blipFill>
        <p:spPr>
          <a:xfrm>
            <a:off x="604201" y="1702800"/>
            <a:ext cx="624501" cy="899297"/>
          </a:xfrm>
          <a:prstGeom prst="rect">
            <a:avLst/>
          </a:prstGeom>
          <a:noFill/>
          <a:ln>
            <a:noFill/>
          </a:ln>
        </p:spPr>
      </p:pic>
      <p:sp>
        <p:nvSpPr>
          <p:cNvPr id="1051" name="Google Shape;1051;p87"/>
          <p:cNvSpPr txBox="1"/>
          <p:nvPr/>
        </p:nvSpPr>
        <p:spPr>
          <a:xfrm>
            <a:off x="497375" y="2082905"/>
            <a:ext cx="707400" cy="595800"/>
          </a:xfrm>
          <a:prstGeom prst="rect">
            <a:avLst/>
          </a:prstGeom>
          <a:noFill/>
          <a:ln>
            <a:noFill/>
          </a:ln>
        </p:spPr>
        <p:txBody>
          <a:bodyPr anchorCtr="0" anchor="ctr" bIns="0" lIns="0" spcFirstLastPara="1" rIns="0" wrap="square" tIns="0">
            <a:normAutofit/>
          </a:bodyPr>
          <a:lstStyle/>
          <a:p>
            <a:pPr indent="0" lvl="0" marL="0" marR="0" rtl="0" algn="l">
              <a:lnSpc>
                <a:spcPct val="115000"/>
              </a:lnSpc>
              <a:spcBef>
                <a:spcPts val="0"/>
              </a:spcBef>
              <a:spcAft>
                <a:spcPts val="0"/>
              </a:spcAft>
              <a:buClr>
                <a:srgbClr val="000000"/>
              </a:buClr>
              <a:buSzPts val="1800"/>
              <a:buFont typeface="Arial"/>
              <a:buNone/>
            </a:pPr>
            <a:r>
              <a:rPr>
                <a:latin typeface="Lexend"/>
              </a:rPr>
              <a:t/>
            </a:r>
            <a:endParaRPr sz="1800">
              <a:solidFill>
                <a:srgbClr val="222222"/>
              </a:solidFill>
              <a:latin typeface="Lexend"/>
              <a:ea typeface="Lexend"/>
              <a:cs typeface="Lexend"/>
              <a:sym typeface="Lexend"/>
            </a:endParaRPr>
          </a:p>
          <a:p>
            <a:pPr indent="0" lvl="0" marL="0" marR="0" rtl="0" algn="l">
              <a:lnSpc>
                <a:spcPct val="115000"/>
              </a:lnSpc>
              <a:spcBef>
                <a:spcPts val="0"/>
              </a:spcBef>
              <a:spcAft>
                <a:spcPts val="0"/>
              </a:spcAft>
              <a:buClr>
                <a:srgbClr val="000000"/>
              </a:buClr>
              <a:buSzPts val="1800"/>
              <a:buFont typeface="Arial"/>
              <a:buNone/>
            </a:pPr>
            <a:r>
              <a:rPr>
                <a:latin typeface="Lexend"/>
              </a:rPr>
              <a:t/>
            </a:r>
            <a:endParaRPr sz="1800">
              <a:solidFill>
                <a:srgbClr val="222222"/>
              </a:solidFill>
              <a:latin typeface="Lexend"/>
              <a:ea typeface="Lexend"/>
              <a:cs typeface="Lexend"/>
              <a:sym typeface="Lexend"/>
            </a:endParaRPr>
          </a:p>
        </p:txBody>
      </p:sp>
      <p:pic>
        <p:nvPicPr>
          <p:cNvPr id="1052" name="Google Shape;1052;p87"/>
          <p:cNvPicPr preferRelativeResize="0"/>
          <p:nvPr/>
        </p:nvPicPr>
        <p:blipFill rotWithShape="1">
          <a:blip r:embed="rId9">
            <a:alphaModFix/>
          </a:blip>
          <a:srcRect b="0" l="0" r="0" t="0"/>
          <a:stretch/>
        </p:blipFill>
        <p:spPr>
          <a:xfrm>
            <a:off x="7450700" y="2520398"/>
            <a:ext cx="707400" cy="784757"/>
          </a:xfrm>
          <a:prstGeom prst="rect">
            <a:avLst/>
          </a:prstGeom>
          <a:noFill/>
          <a:ln>
            <a:noFill/>
          </a:ln>
        </p:spPr>
      </p:pic>
      <p:sp>
        <p:nvSpPr>
          <p:cNvPr id="1053" name="Google Shape;1053;p87"/>
          <p:cNvSpPr txBox="1"/>
          <p:nvPr/>
        </p:nvSpPr>
        <p:spPr>
          <a:xfrm>
            <a:off x="7538130" y="3319800"/>
            <a:ext cx="595200" cy="277200"/>
          </a:xfrm>
          <a:prstGeom prst="rect">
            <a:avLst/>
          </a:prstGeom>
          <a:noFill/>
          <a:ln>
            <a:noFill/>
          </a:ln>
        </p:spPr>
        <p:txBody>
          <a:bodyPr anchorCtr="0" anchor="ctr" bIns="0" lIns="0" spcFirstLastPara="1" rIns="0" wrap="none" tIns="0">
            <a:normAutofit/>
          </a:bodyPr>
          <a:lstStyle/>
          <a:p>
            <a:pPr indent="0" lvl="0" marL="0" marR="0" rtl="0" algn="l">
              <a:lnSpc>
                <a:spcPct val="115000"/>
              </a:lnSpc>
              <a:spcBef>
                <a:spcPts val="0"/>
              </a:spcBef>
              <a:spcAft>
                <a:spcPts val="0"/>
              </a:spcAft>
              <a:buClr>
                <a:srgbClr val="000000"/>
              </a:buClr>
              <a:buSzPts val="1800"/>
              <a:buFont typeface="Arial"/>
              <a:buNone/>
            </a:pPr>
            <a:r>
              <a:rPr b="0" i="0" lang="en-GB" sz="1100" u="none" cap="none" strike="noStrike">
                <a:solidFill>
                  <a:srgbClr val="222222"/>
                </a:solidFill>
                <a:latin typeface="Lexend"/>
                <a:ea typeface="Lexend"/>
                <a:cs typeface="Lexend"/>
                <a:sym typeface="Lexend"/>
              </a:rPr>
              <a:t>Suad</a:t>
            </a:r>
            <a:endParaRPr b="0" i="0" sz="1800" u="none" cap="none" strike="noStrike">
              <a:solidFill>
                <a:srgbClr val="222222"/>
              </a:solidFill>
              <a:latin typeface="Lexend"/>
              <a:ea typeface="Lexend"/>
              <a:cs typeface="Lexend"/>
              <a:sym typeface="Lexend"/>
            </a:endParaRPr>
          </a:p>
        </p:txBody>
      </p:sp>
      <p:sp>
        <p:nvSpPr>
          <p:cNvPr id="1054" name="Google Shape;1054;p87"/>
          <p:cNvSpPr txBox="1"/>
          <p:nvPr/>
        </p:nvSpPr>
        <p:spPr>
          <a:xfrm>
            <a:off x="1056275" y="909076"/>
            <a:ext cx="5402100" cy="595800"/>
          </a:xfrm>
          <a:prstGeom prst="rect">
            <a:avLst/>
          </a:prstGeom>
          <a:noFill/>
          <a:ln>
            <a:noFill/>
          </a:ln>
        </p:spPr>
        <p:txBody>
          <a:bodyPr anchorCtr="0" anchor="ctr" bIns="0" lIns="0" spcFirstLastPara="1" rIns="0" wrap="square" tIns="0">
            <a:normAutofit/>
          </a:bodyPr>
          <a:lstStyle/>
          <a:p>
            <a:pPr indent="0" lvl="0" marL="0" marR="0" rtl="0" algn="l">
              <a:lnSpc>
                <a:spcPct val="115000"/>
              </a:lnSpc>
              <a:spcBef>
                <a:spcPts val="0"/>
              </a:spcBef>
              <a:spcAft>
                <a:spcPts val="0"/>
              </a:spcAft>
              <a:buClr>
                <a:srgbClr val="000000"/>
              </a:buClr>
              <a:buSzPts val="1800"/>
              <a:buFont typeface="Arial"/>
              <a:buNone/>
            </a:pPr>
            <a:r>
              <a:rPr lang="en-GB" sz="1100">
                <a:solidFill>
                  <a:srgbClr val="222222"/>
                </a:solidFill>
                <a:latin typeface="Lexend"/>
                <a:ea typeface="Lexend"/>
                <a:cs typeface="Lexend"/>
                <a:sym typeface="Lexend"/>
              </a:rPr>
              <a:t>Hay Suad, heestan oo aan streaming-ka ku dhageysanayno adoo isticmaalaya taleefankaaga waxay u dhawaqday si fiican!</a:t>
            </a:r>
            <a:endParaRPr b="0" i="0" sz="1800" u="none" cap="none" strike="noStrike">
              <a:solidFill>
                <a:srgbClr val="222222"/>
              </a:solidFill>
              <a:latin typeface="Lexend"/>
              <a:ea typeface="Lexend"/>
              <a:cs typeface="Lexend"/>
              <a:sym typeface="Lexend"/>
            </a:endParaRPr>
          </a:p>
        </p:txBody>
      </p:sp>
      <p:sp>
        <p:nvSpPr>
          <p:cNvPr id="1055" name="Google Shape;1055;p87"/>
          <p:cNvSpPr txBox="1"/>
          <p:nvPr/>
        </p:nvSpPr>
        <p:spPr>
          <a:xfrm>
            <a:off x="2159223" y="1953750"/>
            <a:ext cx="5109000" cy="595800"/>
          </a:xfrm>
          <a:prstGeom prst="rect">
            <a:avLst/>
          </a:prstGeom>
          <a:noFill/>
          <a:ln>
            <a:noFill/>
          </a:ln>
        </p:spPr>
        <p:txBody>
          <a:bodyPr anchorCtr="0" anchor="ctr" bIns="0" lIns="0" spcFirstLastPara="1" rIns="0" wrap="square" tIns="0">
            <a:normAutofit/>
          </a:bodyPr>
          <a:lstStyle/>
          <a:p>
            <a:pPr indent="0" lvl="0" marL="0" marR="0" rtl="0" algn="l">
              <a:lnSpc>
                <a:spcPct val="115000"/>
              </a:lnSpc>
              <a:spcBef>
                <a:spcPts val="0"/>
              </a:spcBef>
              <a:spcAft>
                <a:spcPts val="0"/>
              </a:spcAft>
              <a:buClr>
                <a:srgbClr val="000000"/>
              </a:buClr>
              <a:buSzPts val="1800"/>
              <a:buFont typeface="Arial"/>
              <a:buNone/>
            </a:pPr>
            <a:r>
              <a:rPr lang="en-GB" sz="1100">
                <a:solidFill>
                  <a:srgbClr val="222222"/>
                </a:solidFill>
                <a:latin typeface="Lexend"/>
                <a:ea typeface="Lexend"/>
                <a:cs typeface="Lexend"/>
                <a:sym typeface="Lexend"/>
              </a:rPr>
              <a:t>Haa, laakiin dhageysiga heesaha waxay isticmaashaa xaddi badan oo ka mid ah ogolaanshaha xogta (data allowance) aniga toddobaad kasta.</a:t>
            </a:r>
            <a:r>
              <a:rPr lang="en-GB" sz="1100">
                <a:solidFill>
                  <a:schemeClr val="dk1"/>
                </a:solidFill>
                <a:latin typeface="Lexend"/>
                <a:ea typeface="Lexend"/>
                <a:cs typeface="Lexend"/>
                <a:sym typeface="Lexend"/>
              </a:rPr>
              <a:t/>
            </a:r>
            <a:r>
              <a:rPr lang="en-GB" sz="1100">
                <a:solidFill>
                  <a:srgbClr val="222222"/>
                </a:solidFill>
                <a:latin typeface="Lexend"/>
                <a:ea typeface="Lexend"/>
                <a:cs typeface="Lexend"/>
                <a:sym typeface="Lexend"/>
              </a:rPr>
              <a:t/>
            </a:r>
            <a:endParaRPr b="1" i="0" sz="1800" u="none" cap="none" strike="noStrike">
              <a:solidFill>
                <a:srgbClr val="222222"/>
              </a:solidFill>
              <a:latin typeface="Lexend"/>
              <a:ea typeface="Lexend"/>
              <a:cs typeface="Lexend"/>
              <a:sym typeface="Lexend"/>
            </a:endParaRPr>
          </a:p>
        </p:txBody>
      </p:sp>
      <p:sp>
        <p:nvSpPr>
          <p:cNvPr id="1056" name="Google Shape;1056;p87"/>
          <p:cNvSpPr txBox="1"/>
          <p:nvPr/>
        </p:nvSpPr>
        <p:spPr>
          <a:xfrm flipH="1">
            <a:off x="517366" y="2658404"/>
            <a:ext cx="707400" cy="277200"/>
          </a:xfrm>
          <a:prstGeom prst="rect">
            <a:avLst/>
          </a:prstGeom>
          <a:noFill/>
          <a:ln>
            <a:noFill/>
          </a:ln>
        </p:spPr>
        <p:txBody>
          <a:bodyPr anchorCtr="0" anchor="ctr" bIns="0" lIns="0" spcFirstLastPara="1" rIns="0" wrap="none" tIns="0">
            <a:normAutofit/>
          </a:bodyPr>
          <a:lstStyle/>
          <a:p>
            <a:pPr indent="0" lvl="0" marL="0" marR="0" rtl="0" algn="l">
              <a:lnSpc>
                <a:spcPct val="115000"/>
              </a:lnSpc>
              <a:spcBef>
                <a:spcPts val="0"/>
              </a:spcBef>
              <a:spcAft>
                <a:spcPts val="0"/>
              </a:spcAft>
              <a:buClr>
                <a:srgbClr val="000000"/>
              </a:buClr>
              <a:buSzPts val="1800"/>
              <a:buFont typeface="Arial"/>
              <a:buNone/>
            </a:pPr>
            <a:r>
              <a:rPr b="0" i="0" lang="en-GB" sz="1100" u="none" cap="none" strike="noStrike">
                <a:solidFill>
                  <a:srgbClr val="222222"/>
                </a:solidFill>
                <a:latin typeface="Lexend"/>
                <a:ea typeface="Lexend"/>
                <a:cs typeface="Lexend"/>
                <a:sym typeface="Lexend"/>
              </a:rPr>
              <a:t>Saciid</a:t>
            </a:r>
            <a:endParaRPr b="0" i="0" sz="1800" u="none" cap="none" strike="noStrike">
              <a:solidFill>
                <a:srgbClr val="222222"/>
              </a:solidFill>
              <a:latin typeface="Lexend"/>
              <a:ea typeface="Lexend"/>
              <a:cs typeface="Lexend"/>
              <a:sym typeface="Lexend"/>
            </a:endParaRPr>
          </a:p>
        </p:txBody>
      </p:sp>
      <p:sp>
        <p:nvSpPr>
          <p:cNvPr id="1057" name="Google Shape;1057;p87"/>
          <p:cNvSpPr txBox="1"/>
          <p:nvPr/>
        </p:nvSpPr>
        <p:spPr>
          <a:xfrm>
            <a:off x="497375" y="3127000"/>
            <a:ext cx="6742800" cy="10989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Dhawaaqyada tayadoodu sareeyso oo leh xallin muunad (sample resolution) sare (qoto dheer bit-ka (bit depth)) iyo heer muunad (sample rate) sare waxay qaataan xog badan, waxay u baahan yihiin awood farsamo oo badan waxayna qaataan waqti dheer si loo gudbiyo.</a:t>
            </a:r>
            <a:endParaRPr sz="19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1" name="Shape 1061"/>
        <p:cNvGrpSpPr/>
        <p:nvPr/>
      </p:nvGrpSpPr>
      <p:grpSpPr>
        <a:xfrm>
          <a:off x="0" y="0"/>
          <a:ext cx="0" cy="0"/>
          <a:chOff x="0" y="0"/>
          <a:chExt cx="0" cy="0"/>
        </a:xfrm>
      </p:grpSpPr>
      <p:pic>
        <p:nvPicPr>
          <p:cNvPr id="1062" name="Google Shape;1062;p88"/>
          <p:cNvPicPr preferRelativeResize="0"/>
          <p:nvPr/>
        </p:nvPicPr>
        <p:blipFill rotWithShape="1">
          <a:blip r:embed="rId3">
            <a:alphaModFix/>
          </a:blip>
          <a:srcRect b="0" l="0" r="0" t="0"/>
          <a:stretch/>
        </p:blipFill>
        <p:spPr>
          <a:xfrm flipH="1">
            <a:off x="2294402" y="2165325"/>
            <a:ext cx="5076623" cy="1342675"/>
          </a:xfrm>
          <a:prstGeom prst="rect">
            <a:avLst/>
          </a:prstGeom>
          <a:noFill/>
          <a:ln>
            <a:noFill/>
          </a:ln>
        </p:spPr>
      </p:pic>
      <p:sp>
        <p:nvSpPr>
          <p:cNvPr id="1063" name="Google Shape;1063;p88"/>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Sharax is-dheellitirka (trade-off) u dhexeeya cabbirka iyo tayada</a:t>
            </a:r>
            <a:endParaRPr/>
          </a:p>
        </p:txBody>
      </p:sp>
      <p:pic>
        <p:nvPicPr>
          <p:cNvPr id="1064" name="Google Shape;1064;p88"/>
          <p:cNvPicPr preferRelativeResize="0"/>
          <p:nvPr/>
        </p:nvPicPr>
        <p:blipFill rotWithShape="1">
          <a:blip r:embed="rId3">
            <a:alphaModFix/>
          </a:blip>
          <a:srcRect b="0" l="0" r="0" t="0"/>
          <a:stretch/>
        </p:blipFill>
        <p:spPr>
          <a:xfrm>
            <a:off x="919100" y="729950"/>
            <a:ext cx="4855301" cy="1662751"/>
          </a:xfrm>
          <a:prstGeom prst="rect">
            <a:avLst/>
          </a:prstGeom>
          <a:noFill/>
          <a:ln>
            <a:noFill/>
          </a:ln>
        </p:spPr>
      </p:pic>
      <p:pic>
        <p:nvPicPr>
          <p:cNvPr id="1065" name="Google Shape;1065;p88"/>
          <p:cNvPicPr preferRelativeResize="0"/>
          <p:nvPr/>
        </p:nvPicPr>
        <p:blipFill rotWithShape="1">
          <a:blip r:embed="rId8">
            <a:alphaModFix/>
          </a:blip>
          <a:srcRect b="0" l="0" r="0" t="0"/>
          <a:stretch/>
        </p:blipFill>
        <p:spPr>
          <a:xfrm>
            <a:off x="604201" y="1931400"/>
            <a:ext cx="624501" cy="899297"/>
          </a:xfrm>
          <a:prstGeom prst="rect">
            <a:avLst/>
          </a:prstGeom>
          <a:noFill/>
          <a:ln>
            <a:noFill/>
          </a:ln>
        </p:spPr>
      </p:pic>
      <p:sp>
        <p:nvSpPr>
          <p:cNvPr id="1066" name="Google Shape;1066;p88"/>
          <p:cNvSpPr txBox="1"/>
          <p:nvPr/>
        </p:nvSpPr>
        <p:spPr>
          <a:xfrm>
            <a:off x="497375" y="2311505"/>
            <a:ext cx="707400" cy="595800"/>
          </a:xfrm>
          <a:prstGeom prst="rect">
            <a:avLst/>
          </a:prstGeom>
          <a:noFill/>
          <a:ln>
            <a:noFill/>
          </a:ln>
        </p:spPr>
        <p:txBody>
          <a:bodyPr anchorCtr="0" anchor="ctr" bIns="0" lIns="0" spcFirstLastPara="1" rIns="0" wrap="square" tIns="0">
            <a:normAutofit/>
          </a:bodyPr>
          <a:lstStyle/>
          <a:p>
            <a:pPr indent="0" lvl="0" marL="0" marR="0" rtl="0" algn="l">
              <a:lnSpc>
                <a:spcPct val="115000"/>
              </a:lnSpc>
              <a:spcBef>
                <a:spcPts val="0"/>
              </a:spcBef>
              <a:spcAft>
                <a:spcPts val="0"/>
              </a:spcAft>
              <a:buClr>
                <a:srgbClr val="000000"/>
              </a:buClr>
              <a:buSzPts val="1800"/>
              <a:buFont typeface="Arial"/>
              <a:buNone/>
            </a:pPr>
            <a:r>
              <a:rPr>
                <a:latin typeface="Lexend"/>
              </a:rPr>
              <a:t/>
            </a:r>
            <a:endParaRPr sz="1800">
              <a:solidFill>
                <a:srgbClr val="222222"/>
              </a:solidFill>
              <a:latin typeface="Lexend"/>
              <a:ea typeface="Lexend"/>
              <a:cs typeface="Lexend"/>
              <a:sym typeface="Lexend"/>
            </a:endParaRPr>
          </a:p>
          <a:p>
            <a:pPr indent="0" lvl="0" marL="0" marR="0" rtl="0" algn="l">
              <a:lnSpc>
                <a:spcPct val="115000"/>
              </a:lnSpc>
              <a:spcBef>
                <a:spcPts val="0"/>
              </a:spcBef>
              <a:spcAft>
                <a:spcPts val="0"/>
              </a:spcAft>
              <a:buClr>
                <a:srgbClr val="000000"/>
              </a:buClr>
              <a:buSzPts val="1800"/>
              <a:buFont typeface="Arial"/>
              <a:buNone/>
            </a:pPr>
            <a:r>
              <a:rPr>
                <a:latin typeface="Lexend"/>
              </a:rPr>
              <a:t/>
            </a:r>
            <a:endParaRPr sz="1800">
              <a:solidFill>
                <a:srgbClr val="222222"/>
              </a:solidFill>
              <a:latin typeface="Lexend"/>
              <a:ea typeface="Lexend"/>
              <a:cs typeface="Lexend"/>
              <a:sym typeface="Lexend"/>
            </a:endParaRPr>
          </a:p>
        </p:txBody>
      </p:sp>
      <p:pic>
        <p:nvPicPr>
          <p:cNvPr id="1067" name="Google Shape;1067;p88"/>
          <p:cNvPicPr preferRelativeResize="0"/>
          <p:nvPr/>
        </p:nvPicPr>
        <p:blipFill rotWithShape="1">
          <a:blip r:embed="rId9">
            <a:alphaModFix/>
          </a:blip>
          <a:srcRect b="0" l="0" r="0" t="0"/>
          <a:stretch/>
        </p:blipFill>
        <p:spPr>
          <a:xfrm>
            <a:off x="7450700" y="2901398"/>
            <a:ext cx="707400" cy="784757"/>
          </a:xfrm>
          <a:prstGeom prst="rect">
            <a:avLst/>
          </a:prstGeom>
          <a:noFill/>
          <a:ln>
            <a:noFill/>
          </a:ln>
        </p:spPr>
      </p:pic>
      <p:sp>
        <p:nvSpPr>
          <p:cNvPr id="1068" name="Google Shape;1068;p88"/>
          <p:cNvSpPr txBox="1"/>
          <p:nvPr/>
        </p:nvSpPr>
        <p:spPr>
          <a:xfrm>
            <a:off x="7538130" y="3700800"/>
            <a:ext cx="595200" cy="277200"/>
          </a:xfrm>
          <a:prstGeom prst="rect">
            <a:avLst/>
          </a:prstGeom>
          <a:noFill/>
          <a:ln>
            <a:noFill/>
          </a:ln>
        </p:spPr>
        <p:txBody>
          <a:bodyPr anchorCtr="0" anchor="ctr" bIns="0" lIns="0" spcFirstLastPara="1" rIns="0" wrap="none" tIns="0">
            <a:normAutofit/>
          </a:bodyPr>
          <a:lstStyle/>
          <a:p>
            <a:pPr indent="0" lvl="0" marL="0" marR="0" rtl="0" algn="l">
              <a:lnSpc>
                <a:spcPct val="115000"/>
              </a:lnSpc>
              <a:spcBef>
                <a:spcPts val="0"/>
              </a:spcBef>
              <a:spcAft>
                <a:spcPts val="0"/>
              </a:spcAft>
              <a:buClr>
                <a:srgbClr val="000000"/>
              </a:buClr>
              <a:buSzPts val="1800"/>
              <a:buFont typeface="Arial"/>
              <a:buNone/>
            </a:pPr>
            <a:r>
              <a:rPr b="0" i="0" lang="en-GB" sz="1100" u="none" cap="none" strike="noStrike">
                <a:solidFill>
                  <a:srgbClr val="222222"/>
                </a:solidFill>
                <a:latin typeface="Lexend"/>
                <a:ea typeface="Lexend"/>
                <a:cs typeface="Lexend"/>
                <a:sym typeface="Lexend"/>
              </a:rPr>
              <a:t>Suad</a:t>
            </a:r>
            <a:endParaRPr b="0" i="0" sz="1800" u="none" cap="none" strike="noStrike">
              <a:solidFill>
                <a:srgbClr val="222222"/>
              </a:solidFill>
              <a:latin typeface="Lexend"/>
              <a:ea typeface="Lexend"/>
              <a:cs typeface="Lexend"/>
              <a:sym typeface="Lexend"/>
            </a:endParaRPr>
          </a:p>
        </p:txBody>
      </p:sp>
      <p:sp>
        <p:nvSpPr>
          <p:cNvPr id="1069" name="Google Shape;1069;p88"/>
          <p:cNvSpPr txBox="1"/>
          <p:nvPr/>
        </p:nvSpPr>
        <p:spPr>
          <a:xfrm>
            <a:off x="1058823" y="855575"/>
            <a:ext cx="4643400" cy="914400"/>
          </a:xfrm>
          <a:prstGeom prst="rect">
            <a:avLst/>
          </a:prstGeom>
          <a:noFill/>
          <a:ln>
            <a:noFill/>
          </a:ln>
        </p:spPr>
        <p:txBody>
          <a:bodyPr anchorCtr="0" anchor="ctr" bIns="0" lIns="0" spcFirstLastPara="1" rIns="0" wrap="square" tIns="0">
            <a:normAutofit/>
          </a:bodyPr>
          <a:lstStyle/>
          <a:p>
            <a:pPr indent="0" lvl="0" marL="0" marR="0" rtl="0" algn="l">
              <a:lnSpc>
                <a:spcPct val="115000"/>
              </a:lnSpc>
              <a:spcBef>
                <a:spcPts val="0"/>
              </a:spcBef>
              <a:spcAft>
                <a:spcPts val="0"/>
              </a:spcAft>
              <a:buClr>
                <a:srgbClr val="000000"/>
              </a:buClr>
              <a:buSzPts val="1800"/>
              <a:buFont typeface="Arial"/>
              <a:buNone/>
            </a:pPr>
            <a:r>
              <a:rPr lang="en-GB" sz="1100">
                <a:solidFill>
                  <a:srgbClr val="222222"/>
                </a:solidFill>
                <a:latin typeface="Lexend"/>
                <a:ea typeface="Lexend"/>
                <a:cs typeface="Lexend"/>
                <a:sym typeface="Lexend"/>
              </a:rPr>
              <a:t>Waxaan bedeli karaa tayada (quality) heesaha aan ka daadago adeegga muusigga si aysan u isticmaalin xog (data) badan.</a:t>
            </a:r>
            <a:endParaRPr b="0" i="0" sz="1800" u="none" cap="none" strike="noStrike">
              <a:solidFill>
                <a:srgbClr val="222222"/>
              </a:solidFill>
              <a:latin typeface="Lexend"/>
              <a:ea typeface="Lexend"/>
              <a:cs typeface="Lexend"/>
              <a:sym typeface="Lexend"/>
            </a:endParaRPr>
          </a:p>
        </p:txBody>
      </p:sp>
      <p:sp>
        <p:nvSpPr>
          <p:cNvPr id="1070" name="Google Shape;1070;p88"/>
          <p:cNvSpPr txBox="1"/>
          <p:nvPr/>
        </p:nvSpPr>
        <p:spPr>
          <a:xfrm>
            <a:off x="2478125" y="2319800"/>
            <a:ext cx="4893000" cy="595800"/>
          </a:xfrm>
          <a:prstGeom prst="rect">
            <a:avLst/>
          </a:prstGeom>
          <a:noFill/>
          <a:ln>
            <a:noFill/>
          </a:ln>
        </p:spPr>
        <p:txBody>
          <a:bodyPr anchorCtr="0" anchor="ctr" bIns="0" lIns="0" spcFirstLastPara="1" rIns="0" wrap="square" tIns="0">
            <a:normAutofit/>
          </a:bodyPr>
          <a:lstStyle/>
          <a:p>
            <a:pPr indent="0" lvl="0" marL="0" marR="0" rtl="0" algn="l">
              <a:lnSpc>
                <a:spcPct val="115000"/>
              </a:lnSpc>
              <a:spcBef>
                <a:spcPts val="0"/>
              </a:spcBef>
              <a:spcAft>
                <a:spcPts val="0"/>
              </a:spcAft>
              <a:buClr>
                <a:srgbClr val="000000"/>
              </a:buClr>
              <a:buSzPts val="1800"/>
              <a:buFont typeface="Arial"/>
              <a:buNone/>
            </a:pPr>
            <a:r>
              <a:rPr lang="en-GB" sz="1100">
                <a:solidFill>
                  <a:srgbClr val="222222"/>
                </a:solidFill>
                <a:latin typeface="Lexend"/>
                <a:ea typeface="Lexend"/>
                <a:cs typeface="Lexend"/>
                <a:sym typeface="Lexend"/>
              </a:rPr>
              <a:t>Haa! Markaan aan ku jirin Wi-Fi, waxaan u bedeli karaa tayada ugu hooseysa si aan u badbaadiyo xogtayda (data).</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rgbClr val="222222"/>
                </a:solidFill>
                <a:latin typeface="Lexend"/>
                <a:ea typeface="Lexend"/>
                <a:cs typeface="Lexend"/>
                <a:sym typeface="Lexend"/>
              </a:rPr>
              <a:t/>
            </a:r>
            <a:endParaRPr sz="1800">
              <a:solidFill>
                <a:srgbClr val="222222"/>
              </a:solidFill>
              <a:latin typeface="Lexend"/>
              <a:ea typeface="Lexend"/>
              <a:cs typeface="Lexend"/>
              <a:sym typeface="Lexend"/>
            </a:endParaRPr>
          </a:p>
        </p:txBody>
      </p:sp>
      <p:sp>
        <p:nvSpPr>
          <p:cNvPr id="1071" name="Google Shape;1071;p88"/>
          <p:cNvSpPr txBox="1"/>
          <p:nvPr/>
        </p:nvSpPr>
        <p:spPr>
          <a:xfrm flipH="1">
            <a:off x="517366" y="2887004"/>
            <a:ext cx="707400" cy="277200"/>
          </a:xfrm>
          <a:prstGeom prst="rect">
            <a:avLst/>
          </a:prstGeom>
          <a:noFill/>
          <a:ln>
            <a:noFill/>
          </a:ln>
        </p:spPr>
        <p:txBody>
          <a:bodyPr anchorCtr="0" anchor="ctr" bIns="0" lIns="0" spcFirstLastPara="1" rIns="0" wrap="none" tIns="0">
            <a:normAutofit/>
          </a:bodyPr>
          <a:lstStyle/>
          <a:p>
            <a:pPr indent="0" lvl="0" marL="0" marR="0" rtl="0" algn="l">
              <a:lnSpc>
                <a:spcPct val="115000"/>
              </a:lnSpc>
              <a:spcBef>
                <a:spcPts val="0"/>
              </a:spcBef>
              <a:spcAft>
                <a:spcPts val="0"/>
              </a:spcAft>
              <a:buClr>
                <a:srgbClr val="000000"/>
              </a:buClr>
              <a:buSzPts val="1800"/>
              <a:buFont typeface="Arial"/>
              <a:buNone/>
            </a:pPr>
            <a:r>
              <a:rPr b="0" i="0" lang="en-GB" sz="1100" u="none" cap="none" strike="noStrike">
                <a:solidFill>
                  <a:srgbClr val="222222"/>
                </a:solidFill>
                <a:latin typeface="Lexend"/>
                <a:ea typeface="Lexend"/>
                <a:cs typeface="Lexend"/>
                <a:sym typeface="Lexend"/>
              </a:rPr>
              <a:t>Saciid</a:t>
            </a:r>
            <a:endParaRPr b="0" i="0" sz="1800" u="none" cap="none" strike="noStrike">
              <a:solidFill>
                <a:srgbClr val="222222"/>
              </a:solidFill>
              <a:latin typeface="Lexend"/>
              <a:ea typeface="Lexend"/>
              <a:cs typeface="Lexend"/>
              <a:sym typeface="Lexend"/>
            </a:endParaRPr>
          </a:p>
        </p:txBody>
      </p:sp>
      <p:sp>
        <p:nvSpPr>
          <p:cNvPr id="1072" name="Google Shape;1072;p88"/>
          <p:cNvSpPr txBox="1"/>
          <p:nvPr/>
        </p:nvSpPr>
        <p:spPr>
          <a:xfrm>
            <a:off x="497375" y="3508000"/>
            <a:ext cx="6742800" cy="10989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Codka tayadiisu hooseyso wuxuu leeyahay xallin muunad (sample resolution) hoose (qoto dheer bit-ka) iyo heerka muunad (sample rate) hoose, wuxuu qaataa xog (data) yar, wuxuu u baahan yahay awood farsamo yar, wuxuuna qaataa waqti yar in la gudbiyo.</a:t>
            </a:r>
            <a:endParaRPr sz="19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6" name="Shape 1076"/>
        <p:cNvGrpSpPr/>
        <p:nvPr/>
      </p:nvGrpSpPr>
      <p:grpSpPr>
        <a:xfrm>
          <a:off x="0" y="0"/>
          <a:ext cx="0" cy="0"/>
          <a:chOff x="0" y="0"/>
          <a:chExt cx="0" cy="0"/>
        </a:xfrm>
      </p:grpSpPr>
      <p:sp>
        <p:nvSpPr>
          <p:cNvPr id="1077" name="Google Shape;1077;p89"/>
          <p:cNvSpPr txBox="1"/>
          <p:nvPr>
            <p:ph idx="1" type="body"/>
          </p:nvPr>
        </p:nvSpPr>
        <p:spPr>
          <a:xfrm>
            <a:off x="324000" y="810000"/>
            <a:ext cx="8237700" cy="3781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solidFill>
                  <a:srgbClr val="282828"/>
                </a:solidFill>
                <a:latin typeface="Lexend"/>
              </a:rPr>
              <a:t>Heerka muunadka (sample rate) waxaa loola jeedaa inta jeer ee codka la qabto ilbiriqsi kasta, sida caadiga ah lagu cabbiro Hertz (Hz).</a:t>
            </a:r>
            <a:br>
              <a:rPr lang="en-GB" sz="2000">
                <a:solidFill>
                  <a:srgbClr val="282828"/>
                </a:solidFill>
              </a:rPr>
            </a:br>
            <a:r>
              <a:rPr lang="en-GB" sz="1100">
                <a:solidFill>
                  <a:srgbClr val="282828"/>
                </a:solidFill>
                <a:latin typeface="Lexend"/>
              </a:rPr>
              <a:t/>
            </a:r>
            <a:endParaRPr sz="2000">
              <a:solidFill>
                <a:srgbClr val="282828"/>
              </a:solidFill>
            </a:endParaRPr>
          </a:p>
          <a:p>
            <a:pPr indent="0" lvl="0" marL="0" rtl="0" algn="l">
              <a:spcBef>
                <a:spcPts val="1000"/>
              </a:spcBef>
              <a:spcAft>
                <a:spcPts val="0"/>
              </a:spcAft>
              <a:buNone/>
            </a:pPr>
            <a:r>
              <a:rPr lang="en-GB" sz="1100">
                <a:solidFill>
                  <a:srgbClr val="282828"/>
                </a:solidFill>
                <a:latin typeface="Lexend"/>
              </a:rPr>
              <a:t>Heerarka muunadka sare, sida 44 100 Hz (44.1 kHz), waxay qabtaan faahfaahin dheeri ah, taasoo ka dhigaysa codka mid dabiici ah.</a:t>
            </a:r>
            <a:endParaRPr sz="2000">
              <a:solidFill>
                <a:srgbClr val="282828"/>
              </a:solidFill>
            </a:endParaRPr>
          </a:p>
          <a:p>
            <a:pPr indent="0" lvl="0" marL="0" rtl="0" algn="l">
              <a:spcBef>
                <a:spcPts val="1000"/>
              </a:spcBef>
              <a:spcAft>
                <a:spcPts val="0"/>
              </a:spcAft>
              <a:buNone/>
            </a:pPr>
            <a:r>
              <a:rPr lang="en-GB" sz="1100">
                <a:solidFill>
                  <a:srgbClr val="282828"/>
                </a:solidFill>
                <a:latin typeface="Lexend"/>
              </a:rPr>
              <a:t>Heerarka muunadka hoose ayaa laga yaabaa inay seegaan faahfaahinta soo noqnoqota sare, taasoo saameyn karta caddaynta codka.</a:t>
            </a:r>
            <a:endParaRPr sz="2000">
              <a:solidFill>
                <a:srgbClr val="282828"/>
              </a:solidFill>
            </a:endParaRPr>
          </a:p>
          <a:p>
            <a:pPr indent="0" lvl="0" marL="0" rtl="0" algn="l">
              <a:spcBef>
                <a:spcPts val="1000"/>
              </a:spcBef>
              <a:spcAft>
                <a:spcPts val="0"/>
              </a:spcAft>
              <a:buNone/>
            </a:pPr>
            <a:r>
              <a:rPr lang="en-GB" sz="1100">
                <a:solidFill>
                  <a:srgbClr val="282828"/>
                </a:solidFill>
                <a:latin typeface="Lexend"/>
              </a:rPr>
              <a:t>Marka loo eego cabbirka faylka, heerarka muunadka sare waxay keenaan faylal waaweyn.</a:t>
            </a:r>
            <a:endParaRPr sz="2000">
              <a:solidFill>
                <a:srgbClr val="282828"/>
              </a:solidFill>
            </a:endParaRPr>
          </a:p>
          <a:p>
            <a:pPr indent="0" lvl="0" marL="457200" rtl="0" algn="l">
              <a:spcBef>
                <a:spcPts val="1000"/>
              </a:spcBef>
              <a:spcAft>
                <a:spcPts val="0"/>
              </a:spcAft>
              <a:buNone/>
            </a:pPr>
            <a:r>
              <a:rPr>
                <a:latin typeface="Lexend"/>
              </a:rPr>
              <a:t/>
            </a:r>
            <a:endParaRPr sz="2000">
              <a:solidFill>
                <a:srgbClr val="282828"/>
              </a:solidFill>
            </a:endParaRPr>
          </a:p>
          <a:p>
            <a:pPr indent="0" lvl="0" marL="0" rtl="0" algn="l">
              <a:spcBef>
                <a:spcPts val="1000"/>
              </a:spcBef>
              <a:spcAft>
                <a:spcPts val="1000"/>
              </a:spcAft>
              <a:buNone/>
            </a:pPr>
            <a:r>
              <a:rPr>
                <a:latin typeface="Lexend"/>
              </a:rPr>
              <a:t/>
            </a:r>
            <a:endParaRPr sz="2000">
              <a:solidFill>
                <a:srgbClr val="282828"/>
              </a:solidFill>
            </a:endParaRPr>
          </a:p>
        </p:txBody>
      </p:sp>
      <p:sp>
        <p:nvSpPr>
          <p:cNvPr id="1078" name="Google Shape;1078;p89"/>
          <p:cNvSpPr txBox="1"/>
          <p:nvPr>
            <p:ph type="title"/>
          </p:nvPr>
        </p:nvSpPr>
        <p:spPr>
          <a:xfrm>
            <a:off x="324000" y="152400"/>
            <a:ext cx="66780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Sharax is-weydaarsiga (trade-off) u dhexeeya cabbirka iyo tayada</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2" name="Shape 1082"/>
        <p:cNvGrpSpPr/>
        <p:nvPr/>
      </p:nvGrpSpPr>
      <p:grpSpPr>
        <a:xfrm>
          <a:off x="0" y="0"/>
          <a:ext cx="0" cy="0"/>
          <a:chOff x="0" y="0"/>
          <a:chExt cx="0" cy="0"/>
        </a:xfrm>
      </p:grpSpPr>
      <p:sp>
        <p:nvSpPr>
          <p:cNvPr id="1083" name="Google Shape;1083;p90"/>
          <p:cNvSpPr txBox="1"/>
          <p:nvPr>
            <p:ph idx="4"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Sharax is-weydaarsiga (trade-off) u dhexeeya cabbirka iyo tayada</a:t>
            </a:r>
            <a:endParaRPr/>
          </a:p>
        </p:txBody>
      </p:sp>
      <p:sp>
        <p:nvSpPr>
          <p:cNvPr id="1084" name="Google Shape;1084;p90"/>
          <p:cNvSpPr txBox="1"/>
          <p:nvPr>
            <p:ph type="title"/>
          </p:nvPr>
        </p:nvSpPr>
        <p:spPr>
          <a:xfrm>
            <a:off x="324000" y="809913"/>
            <a:ext cx="8179200" cy="728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Kee ayaa run ah oo ku saabsan qoto dheerida bit-ka (bit depth) iyo heerka muunadka (sample rate) ee codka dhijitaalka ah?</a:t>
            </a:r>
            <a:br>
              <a:rPr lang="en-GB"/>
            </a:br>
            <a:r>
              <a:rPr lang="en-GB" sz="1100">
                <a:latin typeface="Lexend"/>
              </a:rPr>
              <a:t/>
            </a:r>
            <a:endParaRPr/>
          </a:p>
        </p:txBody>
      </p:sp>
      <p:sp>
        <p:nvSpPr>
          <p:cNvPr id="1085" name="Google Shape;1085;p90"/>
          <p:cNvSpPr txBox="1"/>
          <p:nvPr>
            <p:ph idx="1" type="subTitle"/>
          </p:nvPr>
        </p:nvSpPr>
        <p:spPr>
          <a:xfrm>
            <a:off x="1034425" y="1837775"/>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Kordhinta qoto dheerida bit-ka (bit depth) ma saameyso cabbirka faylka.</a:t>
            </a:r>
            <a:endParaRPr/>
          </a:p>
        </p:txBody>
      </p:sp>
      <p:sp>
        <p:nvSpPr>
          <p:cNvPr id="1086" name="Google Shape;1086;p90"/>
          <p:cNvSpPr txBox="1"/>
          <p:nvPr>
            <p:ph idx="2" type="subTitle"/>
          </p:nvPr>
        </p:nvSpPr>
        <p:spPr>
          <a:xfrm>
            <a:off x="1034425" y="2794247"/>
            <a:ext cx="7506600" cy="77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Kordhinta heerka muunadka (sample rate) waxay qabataa faahfaahin dheeri ah laakiin ma saameyso cabbirka faylka.</a:t>
            </a:r>
            <a:endParaRPr/>
          </a:p>
        </p:txBody>
      </p:sp>
      <p:sp>
        <p:nvSpPr>
          <p:cNvPr id="1087" name="Google Shape;1087;p90"/>
          <p:cNvSpPr txBox="1"/>
          <p:nvPr>
            <p:ph idx="3" type="subTitle"/>
          </p:nvPr>
        </p:nvSpPr>
        <p:spPr>
          <a:xfrm>
            <a:off x="1034425" y="3766965"/>
            <a:ext cx="7464600" cy="77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Kordhinta labadaba qoto dheerida bit-ka (bit depth) iyo heerka muunadka (sample rate) waxay wanaajisaa tayada codka laakiin waxay sidoo kale kordhisaa cabbirka faylka.</a:t>
            </a:r>
            <a:endParaRPr/>
          </a:p>
        </p:txBody>
      </p:sp>
      <p:pic>
        <p:nvPicPr>
          <p:cNvPr id="1088" name="Google Shape;1088;p90"/>
          <p:cNvPicPr preferRelativeResize="0"/>
          <p:nvPr/>
        </p:nvPicPr>
        <p:blipFill>
          <a:blip r:embed="rId3">
            <a:alphaModFix/>
          </a:blip>
          <a:stretch>
            <a:fillRect/>
          </a:stretch>
        </p:blipFill>
        <p:spPr>
          <a:xfrm>
            <a:off x="7603233" y="41866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2" name="Shape 1092"/>
        <p:cNvGrpSpPr/>
        <p:nvPr/>
      </p:nvGrpSpPr>
      <p:grpSpPr>
        <a:xfrm>
          <a:off x="0" y="0"/>
          <a:ext cx="0" cy="0"/>
          <a:chOff x="0" y="0"/>
          <a:chExt cx="0" cy="0"/>
        </a:xfrm>
      </p:grpSpPr>
      <p:sp>
        <p:nvSpPr>
          <p:cNvPr id="1093" name="Google Shape;1093;p91"/>
          <p:cNvSpPr txBox="1"/>
          <p:nvPr>
            <p:ph idx="1" type="body"/>
          </p:nvPr>
        </p:nvSpPr>
        <p:spPr>
          <a:xfrm>
            <a:off x="324000" y="810000"/>
            <a:ext cx="8237700" cy="39717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a:defRPr/>
            </a:pPr>
            <a:r>
              <a:rPr lang="en-GB" sz="1100">
                <a:latin typeface="Lexend"/>
              </a:rPr>
              <a:t>Istuudiyo duubis xirfad leh ayaa soo saara muusig loogu talagalay riwaayadaha. Waa maxay sababta ay uga hormarin karaan tayada codka cabbirka faylka?</a:t>
            </a:r>
            <a:r>
              <a:rPr lang="en-GB" sz="1100">
                <a:latin typeface="Lexend"/>
              </a:rPr>
              <a:t/>
            </a:r>
            <a:br>
              <a:rPr lang="en-GB"/>
            </a:br>
            <a:r>
              <a:rPr lang="en-GB" sz="1100">
                <a:latin typeface="Lexend"/>
              </a:rPr>
              <a:t/>
            </a:r>
            <a:r>
              <a:rPr lang="en-GB" sz="1100">
                <a:latin typeface="Lexend"/>
              </a:rPr>
              <a:t/>
            </a:r>
            <a:r>
              <a:rPr lang="en-GB" sz="1100">
                <a:latin typeface="Lexend"/>
              </a:rPr>
              <a:t/>
            </a:r>
            <a:endParaRPr/>
          </a:p>
          <a:p>
            <a:pPr indent="-368300" lvl="0" marL="457200" rtl="0" algn="l">
              <a:spcBef>
                <a:spcPts val="0"/>
              </a:spcBef>
              <a:spcAft>
                <a:spcPts val="0"/>
              </a:spcAft>
              <a:buSzPts val="2200"/>
              <a:buAutoNum type="arabicParenR"/>
              <a:defRPr/>
            </a:pPr>
            <a:r>
              <a:rPr lang="en-GB" sz="1100">
                <a:latin typeface="Lexend"/>
              </a:rPr>
              <a:t>Horumariye ciyaar ayaa u baahan codadka asalka ah ee dhabarka ah ee app-ka mobilka. Sidee cabbirrada faylka waaweyn ee maqalka u saameyn karaan khibrada ciyaartoyga?</a:t>
            </a:r>
            <a:endParaRPr/>
          </a:p>
          <a:p>
            <a:pPr indent="-368300" lvl="0" marL="457200" rtl="0" algn="l">
              <a:spcBef>
                <a:spcPts val="0"/>
              </a:spcBef>
              <a:spcAft>
                <a:spcPts val="0"/>
              </a:spcAft>
              <a:buSzPts val="2200"/>
              <a:buAutoNum type="arabicParenR"/>
              <a:defRPr/>
            </a:pPr>
            <a:r>
              <a:rPr lang="en-GB" sz="1100">
                <a:latin typeface="Lexend"/>
              </a:rPr>
              <a:t>Ganacsi yar ayaa raba inuu ku daro muusig asal ah shabakaddiisa. Ma waa inay hormariyaan cabbirka faylka si ay ugu soo degdegto ama tayada?</a:t>
            </a:r>
            <a:endParaRPr/>
          </a:p>
          <a:p>
            <a:pPr indent="0" lvl="0" marL="0" rtl="0" algn="l">
              <a:spcBef>
                <a:spcPts val="1000"/>
              </a:spcBef>
              <a:spcAft>
                <a:spcPts val="1000"/>
              </a:spcAft>
              <a:buNone/>
            </a:pPr>
            <a:r>
              <a:rPr>
                <a:latin typeface="Lexend"/>
              </a:rPr>
              <a:t/>
            </a:r>
            <a:endParaRPr/>
          </a:p>
        </p:txBody>
      </p:sp>
      <p:sp>
        <p:nvSpPr>
          <p:cNvPr id="1094" name="Google Shape;1094;p91"/>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Sharax is-weydaarsiga (trade-off) u dhexeeya cabbirka iyo tayada</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8" name="Shape 1098"/>
        <p:cNvGrpSpPr/>
        <p:nvPr/>
      </p:nvGrpSpPr>
      <p:grpSpPr>
        <a:xfrm>
          <a:off x="0" y="0"/>
          <a:ext cx="0" cy="0"/>
          <a:chOff x="0" y="0"/>
          <a:chExt cx="0" cy="0"/>
        </a:xfrm>
      </p:grpSpPr>
      <p:sp>
        <p:nvSpPr>
          <p:cNvPr id="1099" name="Google Shape;1099;p92"/>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Sharax is-weydaarsiga (trade-off) u dhexeeya cabbirka iyo tayada</a:t>
            </a:r>
            <a:endParaRPr/>
          </a:p>
        </p:txBody>
      </p:sp>
      <p:sp>
        <p:nvSpPr>
          <p:cNvPr id="1100" name="Google Shape;1100;p92"/>
          <p:cNvSpPr txBox="1"/>
          <p:nvPr>
            <p:ph idx="1" type="body"/>
          </p:nvPr>
        </p:nvSpPr>
        <p:spPr>
          <a:xfrm>
            <a:off x="324000" y="810000"/>
            <a:ext cx="8237700" cy="37287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a:defRPr/>
            </a:pPr>
            <a:r>
              <a:rPr lang="en-GB" sz="1100">
                <a:latin typeface="Lexend"/>
              </a:rPr>
              <a:t>Istuudiyo duubis xirfad leh ayaa soo saara muusig loogu talagalay riwaayadaha. Waa maxay sababta ay uga hormarin karaan tayada codka cabbirka faylka?</a:t>
            </a:r>
            <a:br>
              <a:rPr lang="en-GB"/>
            </a:br>
            <a:r>
              <a:rPr lang="en-GB" sz="1100">
                <a:latin typeface="Lexend"/>
              </a:rPr>
              <a:t/>
            </a:r>
            <a:endParaRPr/>
          </a:p>
          <a:p>
            <a:pPr indent="0" lvl="0" marL="457200" rtl="0" algn="l">
              <a:spcBef>
                <a:spcPts val="1000"/>
              </a:spcBef>
              <a:spcAft>
                <a:spcPts val="0"/>
              </a:spcAft>
              <a:buNone/>
            </a:pPr>
            <a:r>
              <a:rPr lang="en-GB" sz="1100">
                <a:latin typeface="Kalam"/>
                <a:ea typeface="Kalam"/>
                <a:cs typeface="Kalam"/>
                <a:sym typeface="Kalam"/>
              </a:rPr>
              <a:t>Istuudiyada duubista waxay hormarisaa tayada codka sababtoo ah muusigu wuxuu u baahan yahay inuu ahaado mid cad oo faahfaahsan intii suurtagal ah ee bandhigyada tooska ah. Heerka muunadka sare, sida 44 100 Hz (44.1 kHz), wuxuu qabtaa faahfaahin dheeri ah, isagoo ka dhigaya codka mid dabiici ah oo qaybo laguma lumo. In kasta oo heerarka muunadka sare ay abuuraan cabbirro fayl oo waaweyn, tani ma aha welwel ku ah istuudiyada duubista xirfadda leh halkaas oo tayadu tahay mudnaanta koowaad.</a:t>
            </a:r>
            <a:endParaRPr sz="2000">
              <a:latin typeface="Kalam"/>
              <a:ea typeface="Kalam"/>
              <a:cs typeface="Kalam"/>
              <a:sym typeface="Kalam"/>
            </a:endParaRPr>
          </a:p>
          <a:p>
            <a:pPr indent="0" lvl="0" marL="0" rtl="0" algn="l">
              <a:spcBef>
                <a:spcPts val="0"/>
              </a:spcBef>
              <a:spcAft>
                <a:spcPts val="0"/>
              </a:spcAft>
              <a:buNone/>
            </a:pPr>
            <a:r>
              <a:rPr>
                <a:latin typeface="Lexend"/>
              </a:rPr>
              <a:t/>
            </a:r>
            <a:endParaRPr sz="2000">
              <a:latin typeface="Kalam"/>
              <a:ea typeface="Kalam"/>
              <a:cs typeface="Kalam"/>
              <a:sym typeface="Kalam"/>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4" name="Shape 1104"/>
        <p:cNvGrpSpPr/>
        <p:nvPr/>
      </p:nvGrpSpPr>
      <p:grpSpPr>
        <a:xfrm>
          <a:off x="0" y="0"/>
          <a:ext cx="0" cy="0"/>
          <a:chOff x="0" y="0"/>
          <a:chExt cx="0" cy="0"/>
        </a:xfrm>
      </p:grpSpPr>
      <p:sp>
        <p:nvSpPr>
          <p:cNvPr id="1105" name="Google Shape;1105;p93"/>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Sharax is-weydaarsiga (trade-off) u dhexeeya cabbirka iyo tayada</a:t>
            </a:r>
            <a:endParaRPr/>
          </a:p>
        </p:txBody>
      </p:sp>
      <p:sp>
        <p:nvSpPr>
          <p:cNvPr id="1106" name="Google Shape;1106;p93"/>
          <p:cNvSpPr txBox="1"/>
          <p:nvPr>
            <p:ph idx="1" type="body"/>
          </p:nvPr>
        </p:nvSpPr>
        <p:spPr>
          <a:xfrm>
            <a:off x="324000" y="810000"/>
            <a:ext cx="8237700" cy="37287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startAt="2"/>
              <a:defRPr/>
            </a:pPr>
            <a:r>
              <a:rPr lang="en-GB" sz="1100">
                <a:latin typeface="Lexend"/>
              </a:rPr>
              <a:t>Horumarinta ciyaarta (game) waxa uu u baahan yahay dhawaaqyada (sound effects) asalka ah ee app-ka (mobile app). Sidee cabbirka weyn ee faylalka dhawaaqa (audio file sizes) u saameyn karaa khibrada ciyaartoyga (gamer’s experience)?</a:t>
            </a:r>
            <a:br>
              <a:rPr lang="en-GB"/>
            </a:br>
            <a:r>
              <a:rPr lang="en-GB" sz="1100">
                <a:latin typeface="Lexend"/>
              </a:rPr>
              <a:t/>
            </a:r>
            <a:br>
              <a:rPr lang="en-GB"/>
            </a:br>
            <a:r>
              <a:rPr lang="en-GB" sz="1100">
                <a:latin typeface="Lexend"/>
              </a:rPr>
              <a:t/>
            </a:r>
            <a:endParaRPr/>
          </a:p>
          <a:p>
            <a:pPr indent="0" lvl="0" marL="457200" rtl="0" algn="l">
              <a:spcBef>
                <a:spcPts val="1000"/>
              </a:spcBef>
              <a:spcAft>
                <a:spcPts val="0"/>
              </a:spcAft>
              <a:buNone/>
            </a:pPr>
            <a:r>
              <a:rPr lang="en-GB" sz="1100">
                <a:latin typeface="Kalam"/>
                <a:ea typeface="Kalam"/>
                <a:cs typeface="Kalam"/>
                <a:sym typeface="Kalam"/>
              </a:rPr>
              <a:t>Faylasha dhawaaqa ee waaweyn waxay u saameyn karaan khibrada ciyaartoyga siyaabo badan. Marka hore, waxay qaataan booska kaydinta (storage space) badan ee qalabka, taas oo dhibaato u noqon karta dadka kaydintoodu xaddidan tahay.</a:t>
            </a:r>
            <a:endParaRPr sz="2000">
              <a:latin typeface="Kalam"/>
              <a:ea typeface="Kalam"/>
              <a:cs typeface="Kalam"/>
              <a:sym typeface="Kalam"/>
            </a:endParaRPr>
          </a:p>
          <a:p>
            <a:pPr indent="0" lvl="0" marL="457200" rtl="0" algn="l">
              <a:spcBef>
                <a:spcPts val="0"/>
              </a:spcBef>
              <a:spcAft>
                <a:spcPts val="0"/>
              </a:spcAft>
              <a:buNone/>
            </a:pPr>
            <a:r>
              <a:rPr lang="en-GB" sz="1100">
                <a:latin typeface="Kalam"/>
                <a:ea typeface="Kalam"/>
                <a:cs typeface="Kalam"/>
                <a:sym typeface="Kalam"/>
              </a:rPr>
              <a:t>Marka labaad, ciyaarista faylasha waaweyn waxay u baahan tahay awood habaynta (processing power) badan, taas oo hoos u dhigi karta waxqabadka app-ka (app's performance). Ugu dambeyntii, faylasha waaweyn waxay qaataan waqti dheer si loo soo dejiyo (download) ama loo daadiyo (stream), taas oo caro galin karta dadka doonaya inay si degdeg ah u bilaabaan ciyaarta.</a:t>
            </a:r>
            <a:endParaRPr sz="2000">
              <a:latin typeface="Kalam"/>
              <a:ea typeface="Kalam"/>
              <a:cs typeface="Kalam"/>
              <a:sym typeface="Kala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0" name="Shape 1110"/>
        <p:cNvGrpSpPr/>
        <p:nvPr/>
      </p:nvGrpSpPr>
      <p:grpSpPr>
        <a:xfrm>
          <a:off x="0" y="0"/>
          <a:ext cx="0" cy="0"/>
          <a:chOff x="0" y="0"/>
          <a:chExt cx="0" cy="0"/>
        </a:xfrm>
      </p:grpSpPr>
      <p:sp>
        <p:nvSpPr>
          <p:cNvPr id="1111" name="Google Shape;1111;p94"/>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Sharax isweydaarsiga (trade-off) u dhexeeya cabbirka (size) iyo tayada (quality)</a:t>
            </a:r>
            <a:endParaRPr/>
          </a:p>
        </p:txBody>
      </p:sp>
      <p:sp>
        <p:nvSpPr>
          <p:cNvPr id="1112" name="Google Shape;1112;p94"/>
          <p:cNvSpPr txBox="1"/>
          <p:nvPr>
            <p:ph idx="1" type="body"/>
          </p:nvPr>
        </p:nvSpPr>
        <p:spPr>
          <a:xfrm>
            <a:off x="324000" y="810000"/>
            <a:ext cx="8237700" cy="19584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startAt="3"/>
              <a:defRPr/>
            </a:pPr>
            <a:r>
              <a:rPr lang="en-GB" sz="1100">
                <a:latin typeface="Lexend"/>
              </a:rPr>
              <a:t>Ganacsi yar (small business) ayaa doonaya inuu ku daro muusikada asalka ah (background music) boggooda (website). Miyay mudnaan siinayaan cabbirka faylka (file size) si ay ugu soo raraan (loading) degdeg badan mise tayada (quality)?</a:t>
            </a:r>
            <a:br>
              <a:rPr lang="en-GB"/>
            </a:br>
            <a:r>
              <a:rPr lang="en-GB" sz="1100">
                <a:latin typeface="Lexend"/>
              </a:rPr>
              <a:t/>
            </a:r>
            <a:br>
              <a:rPr lang="en-GB"/>
            </a:br>
            <a:r>
              <a:rPr lang="en-GB" sz="1100">
                <a:latin typeface="Lexend"/>
              </a:rPr>
              <a:t/>
            </a:r>
            <a:endParaRPr/>
          </a:p>
          <a:p>
            <a:pPr indent="0" lvl="0" marL="457200" rtl="0" algn="l">
              <a:spcBef>
                <a:spcPts val="1000"/>
              </a:spcBef>
              <a:spcAft>
                <a:spcPts val="1000"/>
              </a:spcAft>
              <a:buNone/>
            </a:pPr>
            <a:r>
              <a:rPr lang="en-GB" sz="1100">
                <a:latin typeface="Kalam"/>
                <a:ea typeface="Kalam"/>
                <a:cs typeface="Kalam"/>
                <a:sym typeface="Kalam"/>
              </a:rPr>
              <a:t>Ganacsiga yari waa inuu mudnaan siiyaa cabbirka faylka (file size) oo yar si loo hubiyo in bogga (website) uu si degdeg ah u soo raro (loading), gaar ahaan dadka isku xirka internetka (internet connections) oo gaabis ah.</a:t>
            </a:r>
            <a:endParaRPr sz="2000">
              <a:latin typeface="Kalam"/>
              <a:ea typeface="Kalam"/>
              <a:cs typeface="Kalam"/>
              <a:sym typeface="Kalam"/>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6" name="Shape 1116"/>
        <p:cNvGrpSpPr/>
        <p:nvPr/>
      </p:nvGrpSpPr>
      <p:grpSpPr>
        <a:xfrm>
          <a:off x="0" y="0"/>
          <a:ext cx="0" cy="0"/>
          <a:chOff x="0" y="0"/>
          <a:chExt cx="0" cy="0"/>
        </a:xfrm>
      </p:grpSpPr>
      <p:sp>
        <p:nvSpPr>
          <p:cNvPr id="1117" name="Google Shape;1117;p95"/>
          <p:cNvSpPr txBox="1"/>
          <p:nvPr>
            <p:ph type="title"/>
          </p:nvPr>
        </p:nvSpPr>
        <p:spPr>
          <a:xfrm>
            <a:off x="1225225" y="2133562"/>
            <a:ext cx="68523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Sharax isweydaarsiga (trade-off) u dhexeeya cabbirka (size) iyo tayada (quality).</a:t>
            </a:r>
            <a:endParaRPr/>
          </a:p>
        </p:txBody>
      </p:sp>
      <p:sp>
        <p:nvSpPr>
          <p:cNvPr id="1118" name="Google Shape;1118;p95"/>
          <p:cNvSpPr txBox="1"/>
          <p:nvPr>
            <p:ph idx="3" type="title"/>
          </p:nvPr>
        </p:nvSpPr>
        <p:spPr>
          <a:xfrm>
            <a:off x="1225225" y="3069850"/>
            <a:ext cx="71352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Tafatir (edit) oo maarey (manipulate) faylasha dhawaaqa (sound files)</a:t>
            </a:r>
            <a:endParaRPr/>
          </a:p>
        </p:txBody>
      </p:sp>
      <p:sp>
        <p:nvSpPr>
          <p:cNvPr id="1119" name="Google Shape;1119;p95"/>
          <p:cNvSpPr txBox="1"/>
          <p:nvPr>
            <p:ph idx="2" type="title"/>
          </p:nvPr>
        </p:nvSpPr>
        <p:spPr>
          <a:xfrm>
            <a:off x="324000" y="8100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Tafatirka dhawaaqa (editing sound)</a:t>
            </a:r>
            <a:endParaRPr/>
          </a:p>
        </p:txBody>
      </p:sp>
      <p:pic>
        <p:nvPicPr>
          <p:cNvPr id="1120" name="Google Shape;1120;p95"/>
          <p:cNvPicPr preferRelativeResize="0"/>
          <p:nvPr/>
        </p:nvPicPr>
        <p:blipFill>
          <a:blip r:embed="rId3">
            <a:alphaModFix/>
          </a:blip>
          <a:stretch>
            <a:fillRect/>
          </a:stretch>
        </p:blipFill>
        <p:spPr>
          <a:xfrm>
            <a:off x="440713" y="2985075"/>
            <a:ext cx="450575" cy="4467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4" name="Shape 1124"/>
        <p:cNvGrpSpPr/>
        <p:nvPr/>
      </p:nvGrpSpPr>
      <p:grpSpPr>
        <a:xfrm>
          <a:off x="0" y="0"/>
          <a:ext cx="0" cy="0"/>
          <a:chOff x="0" y="0"/>
          <a:chExt cx="0" cy="0"/>
        </a:xfrm>
      </p:grpSpPr>
      <p:pic>
        <p:nvPicPr>
          <p:cNvPr id="1125" name="Google Shape;1125;p96"/>
          <p:cNvPicPr preferRelativeResize="0"/>
          <p:nvPr/>
        </p:nvPicPr>
        <p:blipFill rotWithShape="1">
          <a:blip r:embed="rId3">
            <a:alphaModFix/>
          </a:blip>
          <a:srcRect b="0" l="0" r="0" t="0"/>
          <a:stretch/>
        </p:blipFill>
        <p:spPr>
          <a:xfrm flipH="1">
            <a:off x="1712426" y="811075"/>
            <a:ext cx="5414349" cy="1414775"/>
          </a:xfrm>
          <a:prstGeom prst="rect">
            <a:avLst/>
          </a:prstGeom>
          <a:noFill/>
          <a:ln>
            <a:noFill/>
          </a:ln>
        </p:spPr>
      </p:pic>
      <p:sp>
        <p:nvSpPr>
          <p:cNvPr id="1126" name="Google Shape;1126;p96"/>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Tafatir (edit) oo maarey (manipulate) faylasha dhawaaqa (sound files)</a:t>
            </a:r>
            <a:endParaRPr/>
          </a:p>
        </p:txBody>
      </p:sp>
      <p:pic>
        <p:nvPicPr>
          <p:cNvPr id="1127" name="Google Shape;1127;p96"/>
          <p:cNvPicPr preferRelativeResize="0"/>
          <p:nvPr/>
        </p:nvPicPr>
        <p:blipFill rotWithShape="1">
          <a:blip r:embed="rId9">
            <a:alphaModFix/>
          </a:blip>
          <a:srcRect b="0" l="0" r="0" t="0"/>
          <a:stretch/>
        </p:blipFill>
        <p:spPr>
          <a:xfrm flipH="1">
            <a:off x="7582450" y="1193700"/>
            <a:ext cx="705943" cy="1016575"/>
          </a:xfrm>
          <a:prstGeom prst="rect">
            <a:avLst/>
          </a:prstGeom>
          <a:noFill/>
          <a:ln>
            <a:noFill/>
          </a:ln>
        </p:spPr>
      </p:pic>
      <p:sp>
        <p:nvSpPr>
          <p:cNvPr id="1128" name="Google Shape;1128;p96"/>
          <p:cNvSpPr txBox="1"/>
          <p:nvPr/>
        </p:nvSpPr>
        <p:spPr>
          <a:xfrm flipH="1">
            <a:off x="7586900" y="2208675"/>
            <a:ext cx="799800" cy="595800"/>
          </a:xfrm>
          <a:prstGeom prst="rect">
            <a:avLst/>
          </a:prstGeom>
          <a:noFill/>
          <a:ln>
            <a:noFill/>
          </a:ln>
        </p:spPr>
        <p:txBody>
          <a:bodyPr anchorCtr="0" anchor="ctr" bIns="0" lIns="0" spcFirstLastPara="1" rIns="0" wrap="square" tIns="0">
            <a:normAutofit/>
          </a:bodyPr>
          <a:lstStyle/>
          <a:p>
            <a:pPr indent="0" lvl="0" marL="0" marR="0" rtl="0" algn="l">
              <a:lnSpc>
                <a:spcPct val="115000"/>
              </a:lnSpc>
              <a:spcBef>
                <a:spcPts val="0"/>
              </a:spcBef>
              <a:spcAft>
                <a:spcPts val="0"/>
              </a:spcAft>
              <a:buClr>
                <a:srgbClr val="000000"/>
              </a:buClr>
              <a:buSzPts val="1800"/>
              <a:buFont typeface="Arial"/>
              <a:buNone/>
            </a:pPr>
            <a:r>
              <a:rPr>
                <a:latin typeface="Lexend"/>
              </a:rPr>
              <a:t/>
            </a:r>
            <a:endParaRPr sz="1800">
              <a:solidFill>
                <a:srgbClr val="222222"/>
              </a:solidFill>
              <a:latin typeface="Lexend"/>
              <a:ea typeface="Lexend"/>
              <a:cs typeface="Lexend"/>
              <a:sym typeface="Lexend"/>
            </a:endParaRPr>
          </a:p>
          <a:p>
            <a:pPr indent="0" lvl="0" marL="0" marR="0" rtl="0" algn="l">
              <a:lnSpc>
                <a:spcPct val="115000"/>
              </a:lnSpc>
              <a:spcBef>
                <a:spcPts val="0"/>
              </a:spcBef>
              <a:spcAft>
                <a:spcPts val="0"/>
              </a:spcAft>
              <a:buClr>
                <a:srgbClr val="000000"/>
              </a:buClr>
              <a:buSzPts val="1800"/>
              <a:buFont typeface="Arial"/>
              <a:buNone/>
            </a:pPr>
            <a:r>
              <a:rPr>
                <a:latin typeface="Lexend"/>
              </a:rPr>
              <a:t/>
            </a:r>
            <a:endParaRPr sz="1800">
              <a:solidFill>
                <a:srgbClr val="222222"/>
              </a:solidFill>
              <a:latin typeface="Lexend"/>
              <a:ea typeface="Lexend"/>
              <a:cs typeface="Lexend"/>
              <a:sym typeface="Lexend"/>
            </a:endParaRPr>
          </a:p>
        </p:txBody>
      </p:sp>
      <p:pic>
        <p:nvPicPr>
          <p:cNvPr id="1129" name="Google Shape;1129;p96"/>
          <p:cNvPicPr preferRelativeResize="0"/>
          <p:nvPr/>
        </p:nvPicPr>
        <p:blipFill rotWithShape="1">
          <a:blip r:embed="rId10">
            <a:alphaModFix/>
          </a:blip>
          <a:srcRect b="0" l="0" r="0" t="0"/>
          <a:stretch/>
        </p:blipFill>
        <p:spPr>
          <a:xfrm flipH="1">
            <a:off x="344975" y="3587188"/>
            <a:ext cx="807760" cy="896090"/>
          </a:xfrm>
          <a:prstGeom prst="rect">
            <a:avLst/>
          </a:prstGeom>
          <a:noFill/>
          <a:ln>
            <a:noFill/>
          </a:ln>
        </p:spPr>
      </p:pic>
      <p:sp>
        <p:nvSpPr>
          <p:cNvPr id="1130" name="Google Shape;1130;p96"/>
          <p:cNvSpPr txBox="1"/>
          <p:nvPr/>
        </p:nvSpPr>
        <p:spPr>
          <a:xfrm flipH="1">
            <a:off x="373401" y="4500000"/>
            <a:ext cx="679500" cy="277200"/>
          </a:xfrm>
          <a:prstGeom prst="rect">
            <a:avLst/>
          </a:prstGeom>
          <a:noFill/>
          <a:ln>
            <a:noFill/>
          </a:ln>
        </p:spPr>
        <p:txBody>
          <a:bodyPr anchorCtr="0" anchor="ctr" bIns="0" lIns="0" spcFirstLastPara="1" rIns="0" wrap="none" tIns="0">
            <a:normAutofit/>
          </a:bodyPr>
          <a:lstStyle/>
          <a:p>
            <a:pPr indent="0" lvl="0" marL="0" marR="0" rtl="0" algn="l">
              <a:lnSpc>
                <a:spcPct val="115000"/>
              </a:lnSpc>
              <a:spcBef>
                <a:spcPts val="0"/>
              </a:spcBef>
              <a:spcAft>
                <a:spcPts val="0"/>
              </a:spcAft>
              <a:buClr>
                <a:srgbClr val="000000"/>
              </a:buClr>
              <a:buSzPts val="1800"/>
              <a:buFont typeface="Arial"/>
              <a:buNone/>
            </a:pPr>
            <a:r>
              <a:rPr b="0" i="0" lang="en-GB" sz="1100" u="none" cap="none" strike="noStrike">
                <a:solidFill>
                  <a:srgbClr val="222222"/>
                </a:solidFill>
                <a:latin typeface="Lexend"/>
                <a:ea typeface="Lexend"/>
                <a:cs typeface="Lexend"/>
                <a:sym typeface="Lexend"/>
              </a:rPr>
              <a:t>Suad</a:t>
            </a:r>
            <a:endParaRPr b="0" i="0" sz="1800" u="none" cap="none" strike="noStrike">
              <a:solidFill>
                <a:srgbClr val="222222"/>
              </a:solidFill>
              <a:latin typeface="Lexend"/>
              <a:ea typeface="Lexend"/>
              <a:cs typeface="Lexend"/>
              <a:sym typeface="Lexend"/>
            </a:endParaRPr>
          </a:p>
        </p:txBody>
      </p:sp>
      <p:sp>
        <p:nvSpPr>
          <p:cNvPr id="1131" name="Google Shape;1131;p96"/>
          <p:cNvSpPr txBox="1"/>
          <p:nvPr/>
        </p:nvSpPr>
        <p:spPr>
          <a:xfrm flipH="1">
            <a:off x="1892300" y="985276"/>
            <a:ext cx="5402100" cy="595800"/>
          </a:xfrm>
          <a:prstGeom prst="rect">
            <a:avLst/>
          </a:prstGeom>
          <a:noFill/>
          <a:ln>
            <a:noFill/>
          </a:ln>
        </p:spPr>
        <p:txBody>
          <a:bodyPr anchorCtr="0" anchor="ctr" bIns="0" lIns="0" spcFirstLastPara="1" rIns="0" wrap="square" tIns="0">
            <a:normAutofit/>
          </a:bodyPr>
          <a:lstStyle/>
          <a:p>
            <a:pPr indent="0" lvl="0" marL="0" marR="0" rtl="0" algn="l">
              <a:lnSpc>
                <a:spcPct val="115000"/>
              </a:lnSpc>
              <a:spcBef>
                <a:spcPts val="0"/>
              </a:spcBef>
              <a:spcAft>
                <a:spcPts val="0"/>
              </a:spcAft>
              <a:buClr>
                <a:srgbClr val="000000"/>
              </a:buClr>
              <a:buSzPts val="1800"/>
              <a:buFont typeface="Arial"/>
              <a:buNone/>
            </a:pPr>
            <a:r>
              <a:rPr lang="en-GB" sz="1100">
                <a:solidFill>
                  <a:srgbClr val="222222"/>
                </a:solidFill>
                <a:latin typeface="Lexend"/>
                <a:ea typeface="Lexend"/>
                <a:cs typeface="Lexend"/>
                <a:sym typeface="Lexend"/>
              </a:rPr>
              <a:t>Maxay aniga aniga oo aan xiiseynin muusikada (music) faa'iido u leedahay inaan barto tafatirka faylasha dhawaaqa (editing sound files)?</a:t>
            </a:r>
            <a:endParaRPr b="0" i="0" sz="1800" u="none" cap="none" strike="noStrike">
              <a:solidFill>
                <a:srgbClr val="222222"/>
              </a:solidFill>
              <a:latin typeface="Lexend"/>
              <a:ea typeface="Lexend"/>
              <a:cs typeface="Lexend"/>
              <a:sym typeface="Lexend"/>
            </a:endParaRPr>
          </a:p>
        </p:txBody>
      </p:sp>
      <p:pic>
        <p:nvPicPr>
          <p:cNvPr id="1132" name="Google Shape;1132;p96"/>
          <p:cNvPicPr preferRelativeResize="0"/>
          <p:nvPr/>
        </p:nvPicPr>
        <p:blipFill rotWithShape="1">
          <a:blip r:embed="rId6">
            <a:alphaModFix/>
          </a:blip>
          <a:srcRect b="0" l="0" r="0" t="0"/>
          <a:stretch/>
        </p:blipFill>
        <p:spPr>
          <a:xfrm>
            <a:off x="1368225" y="2530650"/>
            <a:ext cx="5963582" cy="2072001"/>
          </a:xfrm>
          <a:prstGeom prst="rect">
            <a:avLst/>
          </a:prstGeom>
          <a:noFill/>
          <a:ln>
            <a:noFill/>
          </a:ln>
        </p:spPr>
      </p:pic>
      <p:sp>
        <p:nvSpPr>
          <p:cNvPr id="1133" name="Google Shape;1133;p96"/>
          <p:cNvSpPr txBox="1"/>
          <p:nvPr/>
        </p:nvSpPr>
        <p:spPr>
          <a:xfrm flipH="1">
            <a:off x="1539800" y="2624600"/>
            <a:ext cx="5666100" cy="1551600"/>
          </a:xfrm>
          <a:prstGeom prst="rect">
            <a:avLst/>
          </a:prstGeom>
          <a:noFill/>
          <a:ln>
            <a:noFill/>
          </a:ln>
        </p:spPr>
        <p:txBody>
          <a:bodyPr anchorCtr="0" anchor="ctr" bIns="0" lIns="0" spcFirstLastPara="1" rIns="0" wrap="square" tIns="0">
            <a:normAutofit/>
          </a:bodyPr>
          <a:lstStyle/>
          <a:p>
            <a:pPr indent="0" lvl="0" marL="0" marR="0" rtl="0" algn="l">
              <a:lnSpc>
                <a:spcPct val="115000"/>
              </a:lnSpc>
              <a:spcBef>
                <a:spcPts val="0"/>
              </a:spcBef>
              <a:spcAft>
                <a:spcPts val="0"/>
              </a:spcAft>
              <a:buClr>
                <a:srgbClr val="000000"/>
              </a:buClr>
              <a:buSzPts val="1800"/>
              <a:buFont typeface="Arial"/>
              <a:buNone/>
            </a:pPr>
            <a:r>
              <a:rPr lang="en-GB" sz="1100">
                <a:solidFill>
                  <a:srgbClr val="222222"/>
                </a:solidFill>
                <a:latin typeface="Lexend"/>
                <a:ea typeface="Lexend"/>
                <a:cs typeface="Lexend"/>
                <a:sym typeface="Lexend"/>
              </a:rPr>
              <a:t>Ma aha oo kaliya muusikyada! Ka fikir samaynta podcast-ka (podcast), tafatirka dhawaaqa (audio) mashaariicda dugsiga (school project) ama xitaa ku darista saameynta dhawaaqa (sound effects) fiidiyowga (video). Waa xirfad (skill) kaa caawinaysa inaad noqoto mid hal-abuur leh (creative) oo soo saarto shaqo nadiif ah (polished) iyo mid xirfad leh (professional), iyada oo aan loo eegin mashaariicda (project).</a:t>
            </a:r>
            <a:r>
              <a:rPr lang="en-GB" sz="1100">
                <a:solidFill>
                  <a:srgbClr val="222222"/>
                </a:solidFill>
                <a:latin typeface="Lexend"/>
                <a:ea typeface="Lexend"/>
                <a:cs typeface="Lexend"/>
                <a:sym typeface="Lexend"/>
              </a:rPr>
              <a:t/>
            </a:r>
            <a:r>
              <a:rPr lang="en-GB" sz="1100">
                <a:solidFill>
                  <a:srgbClr val="222222"/>
                </a:solidFill>
                <a:latin typeface="Lexend"/>
                <a:ea typeface="Lexend"/>
                <a:cs typeface="Lexend"/>
                <a:sym typeface="Lexend"/>
              </a:rPr>
              <a:t/>
            </a:r>
            <a:endParaRPr b="1" i="0" sz="1800" u="none" cap="none" strike="noStrike">
              <a:solidFill>
                <a:srgbClr val="222222"/>
              </a:solidFill>
              <a:latin typeface="Lexend"/>
              <a:ea typeface="Lexend"/>
              <a:cs typeface="Lexend"/>
              <a:sym typeface="Lexend"/>
            </a:endParaRPr>
          </a:p>
        </p:txBody>
      </p:sp>
      <p:sp>
        <p:nvSpPr>
          <p:cNvPr id="1134" name="Google Shape;1134;p96"/>
          <p:cNvSpPr txBox="1"/>
          <p:nvPr/>
        </p:nvSpPr>
        <p:spPr>
          <a:xfrm>
            <a:off x="7586900" y="2273925"/>
            <a:ext cx="799800" cy="277200"/>
          </a:xfrm>
          <a:prstGeom prst="rect">
            <a:avLst/>
          </a:prstGeom>
          <a:noFill/>
          <a:ln>
            <a:noFill/>
          </a:ln>
        </p:spPr>
        <p:txBody>
          <a:bodyPr anchorCtr="0" anchor="ctr" bIns="0" lIns="0" spcFirstLastPara="1" rIns="0" wrap="none" tIns="0">
            <a:normAutofit/>
          </a:bodyPr>
          <a:lstStyle/>
          <a:p>
            <a:pPr indent="0" lvl="0" marL="0" marR="0" rtl="0" algn="l">
              <a:lnSpc>
                <a:spcPct val="115000"/>
              </a:lnSpc>
              <a:spcBef>
                <a:spcPts val="0"/>
              </a:spcBef>
              <a:spcAft>
                <a:spcPts val="0"/>
              </a:spcAft>
              <a:buClr>
                <a:srgbClr val="000000"/>
              </a:buClr>
              <a:buSzPts val="1800"/>
              <a:buFont typeface="Arial"/>
              <a:buNone/>
            </a:pPr>
            <a:r>
              <a:rPr b="0" i="0" lang="en-GB" sz="1100" u="none" cap="none" strike="noStrike">
                <a:solidFill>
                  <a:srgbClr val="222222"/>
                </a:solidFill>
                <a:latin typeface="Lexend"/>
                <a:ea typeface="Lexend"/>
                <a:cs typeface="Lexend"/>
                <a:sym typeface="Lexend"/>
              </a:rPr>
              <a:t>Saciid</a:t>
            </a:r>
            <a:endParaRPr b="0" i="0" sz="1800" u="none" cap="none" strike="noStrike">
              <a:solidFill>
                <a:srgbClr val="222222"/>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8" name="Shape 1138"/>
        <p:cNvGrpSpPr/>
        <p:nvPr/>
      </p:nvGrpSpPr>
      <p:grpSpPr>
        <a:xfrm>
          <a:off x="0" y="0"/>
          <a:ext cx="0" cy="0"/>
          <a:chOff x="0" y="0"/>
          <a:chExt cx="0" cy="0"/>
        </a:xfrm>
      </p:grpSpPr>
      <p:sp>
        <p:nvSpPr>
          <p:cNvPr id="1139" name="Google Shape;1139;p97"/>
          <p:cNvSpPr txBox="1"/>
          <p:nvPr>
            <p:ph idx="1" type="body"/>
          </p:nvPr>
        </p:nvSpPr>
        <p:spPr>
          <a:xfrm>
            <a:off x="324000" y="837963"/>
            <a:ext cx="82377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Noocyo badan oo software-ka (software) ah ayaa loo isticmaali karaa in lagu abuuro (create), tafatir (edit) oo la maareeyo (manipulate) dhawaaqa (sound).</a:t>
            </a:r>
            <a:br>
              <a:rPr lang="en-GB"/>
            </a:br>
            <a:r>
              <a:rPr lang="en-GB" sz="1100">
                <a:latin typeface="Lexend"/>
              </a:rPr>
              <a:t/>
            </a:r>
            <a:endParaRPr/>
          </a:p>
        </p:txBody>
      </p:sp>
      <p:sp>
        <p:nvSpPr>
          <p:cNvPr id="1140" name="Google Shape;1140;p97"/>
          <p:cNvSpPr txBox="1"/>
          <p:nvPr>
            <p:ph idx="2" type="body"/>
          </p:nvPr>
        </p:nvSpPr>
        <p:spPr>
          <a:xfrm>
            <a:off x="324000" y="4748400"/>
            <a:ext cx="8216400" cy="9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 Muse Group &amp; contributors, Audacity, 2025, licensed under CC-by 4.0 https://creativecommons.org/licenses/by/4.0/</a:t>
            </a:r>
            <a:endParaRPr/>
          </a:p>
        </p:txBody>
      </p:sp>
      <p:sp>
        <p:nvSpPr>
          <p:cNvPr id="1141" name="Google Shape;1141;p97"/>
          <p:cNvSpPr txBox="1"/>
          <p:nvPr/>
        </p:nvSpPr>
        <p:spPr>
          <a:xfrm>
            <a:off x="324000" y="4010400"/>
            <a:ext cx="8237700" cy="338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22222"/>
                </a:solidFill>
                <a:latin typeface="Lexend"/>
                <a:ea typeface="Lexend"/>
                <a:cs typeface="Lexend"/>
                <a:sym typeface="Lexend"/>
              </a:rPr>
              <a:t>Audacity 3.7.1 ayaa loo isticmaali doonaa darsigan (lesson).</a:t>
            </a:r>
            <a:r>
              <a:rPr lang="en-GB" sz="1800">
                <a:solidFill>
                  <a:srgbClr val="222222"/>
                </a:solidFill>
                <a:latin typeface="Lexend"/>
                <a:ea typeface="Lexend"/>
                <a:cs typeface="Lexend"/>
                <a:sym typeface="Lexend"/>
              </a:rPr>
              <a:t/>
            </a:r>
            <a:endParaRPr sz="2200">
              <a:solidFill>
                <a:srgbClr val="222222"/>
              </a:solidFill>
              <a:latin typeface="Lexend"/>
              <a:ea typeface="Lexend"/>
              <a:cs typeface="Lexend"/>
              <a:sym typeface="Lexend"/>
            </a:endParaRPr>
          </a:p>
        </p:txBody>
      </p:sp>
      <p:pic>
        <p:nvPicPr>
          <p:cNvPr id="1142" name="Google Shape;1142;p97"/>
          <p:cNvPicPr preferRelativeResize="0"/>
          <p:nvPr/>
        </p:nvPicPr>
        <p:blipFill>
          <a:blip r:embed="rId3">
            <a:alphaModFix/>
          </a:blip>
          <a:stretch>
            <a:fillRect/>
          </a:stretch>
        </p:blipFill>
        <p:spPr>
          <a:xfrm>
            <a:off x="1881188" y="1802400"/>
            <a:ext cx="5381625" cy="1971675"/>
          </a:xfrm>
          <a:prstGeom prst="rect">
            <a:avLst/>
          </a:prstGeom>
          <a:noFill/>
          <a:ln cap="flat" cmpd="sng" w="9525">
            <a:solidFill>
              <a:schemeClr val="accent5"/>
            </a:solidFill>
            <a:prstDash val="solid"/>
            <a:round/>
            <a:headEnd len="sm" w="sm" type="none"/>
            <a:tailEnd len="sm" w="sm" type="none"/>
          </a:ln>
        </p:spPr>
      </p:pic>
      <p:sp>
        <p:nvSpPr>
          <p:cNvPr id="1143" name="Google Shape;1143;p97"/>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Tafatir (edit) oo maarey (manipulate) faylasha dhawaaqa (sound files)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7" name="Shape 1147"/>
        <p:cNvGrpSpPr/>
        <p:nvPr/>
      </p:nvGrpSpPr>
      <p:grpSpPr>
        <a:xfrm>
          <a:off x="0" y="0"/>
          <a:ext cx="0" cy="0"/>
          <a:chOff x="0" y="0"/>
          <a:chExt cx="0" cy="0"/>
        </a:xfrm>
      </p:grpSpPr>
      <p:sp>
        <p:nvSpPr>
          <p:cNvPr id="1148" name="Google Shape;1148;p98"/>
          <p:cNvSpPr txBox="1"/>
          <p:nvPr>
            <p:ph idx="2" type="subTitle"/>
          </p:nvPr>
        </p:nvSpPr>
        <p:spPr>
          <a:xfrm>
            <a:off x="1034425" y="2794247"/>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si loo sawiro (draw) oo loo tafatir (edit) sawirada (images) iyo sawirrada (photos)</a:t>
            </a:r>
            <a:r>
              <a:rPr lang="en-GB" sz="1100">
                <a:latin typeface="Lexend"/>
              </a:rPr>
              <a:t/>
            </a:r>
            <a:endParaRPr/>
          </a:p>
        </p:txBody>
      </p:sp>
      <p:sp>
        <p:nvSpPr>
          <p:cNvPr id="1149" name="Google Shape;1149;p98"/>
          <p:cNvSpPr txBox="1"/>
          <p:nvPr>
            <p:ph idx="1" type="subTitle"/>
          </p:nvPr>
        </p:nvSpPr>
        <p:spPr>
          <a:xfrm>
            <a:off x="1034425" y="1837775"/>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si loo abuuro (create) qoraalada (text documents) iyo soo bandhigyada (presentations)</a:t>
            </a:r>
            <a:r>
              <a:rPr lang="en-GB" sz="1100">
                <a:latin typeface="Lexend"/>
              </a:rPr>
              <a:t/>
            </a:r>
            <a:endParaRPr/>
          </a:p>
        </p:txBody>
      </p:sp>
      <p:sp>
        <p:nvSpPr>
          <p:cNvPr id="1150" name="Google Shape;1150;p98"/>
          <p:cNvSpPr txBox="1"/>
          <p:nvPr>
            <p:ph idx="3" type="subTitle"/>
          </p:nvPr>
        </p:nvSpPr>
        <p:spPr>
          <a:xfrm>
            <a:off x="1034425" y="3766965"/>
            <a:ext cx="7464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si loo duubo (record), tafatir (edit) oo loo maareeyo (manipulate) faylasha dhawaaqa (sound files)</a:t>
            </a:r>
            <a:r>
              <a:rPr lang="en-GB" sz="1100">
                <a:latin typeface="Lexend"/>
              </a:rPr>
              <a:t/>
            </a:r>
            <a:endParaRPr/>
          </a:p>
        </p:txBody>
      </p:sp>
      <p:sp>
        <p:nvSpPr>
          <p:cNvPr id="1151" name="Google Shape;1151;p98"/>
          <p:cNvSpPr txBox="1"/>
          <p:nvPr>
            <p:ph idx="4" type="title"/>
          </p:nvPr>
        </p:nvSpPr>
        <p:spPr>
          <a:xfrm>
            <a:off x="324000" y="809913"/>
            <a:ext cx="8179200" cy="728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Waa maxay ujeedka (main purpose) ugu weyn ee software-ka tafatirka dhawaaqa (sound editing software) sida Audacity?</a:t>
            </a:r>
            <a:br>
              <a:rPr lang="en-GB"/>
            </a:br>
            <a:r>
              <a:rPr lang="en-GB" sz="1100">
                <a:latin typeface="Lexend"/>
              </a:rPr>
              <a:t/>
            </a:r>
            <a:endParaRPr/>
          </a:p>
        </p:txBody>
      </p:sp>
      <p:pic>
        <p:nvPicPr>
          <p:cNvPr id="1152" name="Google Shape;1152;p98"/>
          <p:cNvPicPr preferRelativeResize="0"/>
          <p:nvPr/>
        </p:nvPicPr>
        <p:blipFill>
          <a:blip r:embed="rId3">
            <a:alphaModFix/>
          </a:blip>
          <a:stretch>
            <a:fillRect/>
          </a:stretch>
        </p:blipFill>
        <p:spPr>
          <a:xfrm>
            <a:off x="6918133" y="3750725"/>
            <a:ext cx="396000" cy="419100"/>
          </a:xfrm>
          <a:prstGeom prst="rect">
            <a:avLst/>
          </a:prstGeom>
          <a:noFill/>
          <a:ln>
            <a:noFill/>
          </a:ln>
        </p:spPr>
      </p:pic>
      <p:sp>
        <p:nvSpPr>
          <p:cNvPr id="1153" name="Google Shape;1153;p98"/>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Tafatir oo maaree faylasha codka (sound files)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7" name="Shape 1157"/>
        <p:cNvGrpSpPr/>
        <p:nvPr/>
      </p:nvGrpSpPr>
      <p:grpSpPr>
        <a:xfrm>
          <a:off x="0" y="0"/>
          <a:ext cx="0" cy="0"/>
          <a:chOff x="0" y="0"/>
          <a:chExt cx="0" cy="0"/>
        </a:xfrm>
      </p:grpSpPr>
      <p:pic>
        <p:nvPicPr>
          <p:cNvPr id="1158" name="Google Shape;1158;p99"/>
          <p:cNvPicPr preferRelativeResize="0"/>
          <p:nvPr/>
        </p:nvPicPr>
        <p:blipFill>
          <a:blip r:embed="rId3">
            <a:alphaModFix/>
          </a:blip>
          <a:stretch>
            <a:fillRect/>
          </a:stretch>
        </p:blipFill>
        <p:spPr>
          <a:xfrm>
            <a:off x="221614" y="1467600"/>
            <a:ext cx="6862311" cy="3128400"/>
          </a:xfrm>
          <a:prstGeom prst="rect">
            <a:avLst/>
          </a:prstGeom>
          <a:noFill/>
          <a:ln>
            <a:noFill/>
          </a:ln>
        </p:spPr>
      </p:pic>
      <p:sp>
        <p:nvSpPr>
          <p:cNvPr id="1159" name="Google Shape;1159;p99"/>
          <p:cNvSpPr txBox="1"/>
          <p:nvPr>
            <p:ph idx="1" type="body"/>
          </p:nvPr>
        </p:nvSpPr>
        <p:spPr>
          <a:xfrm>
            <a:off x="324000" y="733800"/>
            <a:ext cx="7135200" cy="661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Faylka codka waxaa lagu muujiyaa mowjad cod (sound wave) oo loo yaqaan waveform.</a:t>
            </a:r>
            <a:r>
              <a:rPr lang="en-GB" sz="1800">
                <a:latin typeface="Lexend"/>
              </a:rPr>
              <a:t/>
            </a:r>
            <a:r>
              <a:rPr lang="en-GB" sz="1800">
                <a:latin typeface="Lexend"/>
              </a:rPr>
              <a:t/>
            </a:r>
            <a:r>
              <a:rPr b="1" lang="en-GB" sz="1800">
                <a:latin typeface="Lexend"/>
              </a:rPr>
              <a:t/>
            </a:r>
            <a:r>
              <a:rPr lang="en-GB" sz="1800">
                <a:latin typeface="Lexend"/>
              </a:rPr>
              <a:t/>
            </a:r>
            <a:endParaRPr sz="2000"/>
          </a:p>
        </p:txBody>
      </p:sp>
      <p:sp>
        <p:nvSpPr>
          <p:cNvPr id="1160" name="Google Shape;1160;p99"/>
          <p:cNvSpPr txBox="1"/>
          <p:nvPr>
            <p:ph idx="2" type="body"/>
          </p:nvPr>
        </p:nvSpPr>
        <p:spPr>
          <a:xfrm>
            <a:off x="324000" y="4748400"/>
            <a:ext cx="8216400" cy="9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 Muse Group &amp; contributors, Audacity, 2025, licensed under CC-by 4.0 https://creativecommons.org/licenses/by/4.0/</a:t>
            </a:r>
            <a:endParaRPr/>
          </a:p>
        </p:txBody>
      </p:sp>
      <p:sp>
        <p:nvSpPr>
          <p:cNvPr id="1161" name="Google Shape;1161;p99"/>
          <p:cNvSpPr/>
          <p:nvPr/>
        </p:nvSpPr>
        <p:spPr>
          <a:xfrm>
            <a:off x="1261475" y="2123100"/>
            <a:ext cx="5822400" cy="9645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62" name="Google Shape;1162;p99"/>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Tafatir oo maaree faylasha codka (sound files)</a:t>
            </a:r>
            <a:endParaRPr/>
          </a:p>
        </p:txBody>
      </p:sp>
      <p:sp>
        <p:nvSpPr>
          <p:cNvPr id="1163" name="Google Shape;1163;p99"/>
          <p:cNvSpPr txBox="1"/>
          <p:nvPr>
            <p:ph idx="1" type="body"/>
          </p:nvPr>
        </p:nvSpPr>
        <p:spPr>
          <a:xfrm>
            <a:off x="7205875" y="1961250"/>
            <a:ext cx="1687500" cy="1551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Kani waa fayl cod oo mono ah oo leh hal kanaal (channel) iyo hal waveform.</a:t>
            </a:r>
            <a:r>
              <a:rPr b="1" lang="en-GB" sz="1400">
                <a:latin typeface="Lexend"/>
              </a:rPr>
              <a:t/>
            </a:r>
            <a:r>
              <a:rPr lang="en-GB" sz="1400">
                <a:latin typeface="Lexend"/>
              </a:rPr>
              <a:t/>
            </a:r>
            <a:r>
              <a:rPr b="1" lang="en-GB" sz="1400">
                <a:latin typeface="Lexend"/>
              </a:rPr>
              <a:t/>
            </a:r>
            <a:r>
              <a:rPr lang="en-GB" sz="1400">
                <a:latin typeface="Lexend"/>
              </a:rPr>
              <a:t/>
            </a:r>
            <a:r>
              <a:rPr b="1" lang="en-GB" sz="1400">
                <a:latin typeface="Lexend"/>
              </a:rPr>
              <a:t/>
            </a:r>
            <a:r>
              <a:rPr lang="en-GB" sz="14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7" name="Shape 1167"/>
        <p:cNvGrpSpPr/>
        <p:nvPr/>
      </p:nvGrpSpPr>
      <p:grpSpPr>
        <a:xfrm>
          <a:off x="0" y="0"/>
          <a:ext cx="0" cy="0"/>
          <a:chOff x="0" y="0"/>
          <a:chExt cx="0" cy="0"/>
        </a:xfrm>
      </p:grpSpPr>
      <p:sp>
        <p:nvSpPr>
          <p:cNvPr id="1168" name="Google Shape;1168;p100"/>
          <p:cNvSpPr txBox="1"/>
          <p:nvPr>
            <p:ph idx="1" type="body"/>
          </p:nvPr>
        </p:nvSpPr>
        <p:spPr>
          <a:xfrm>
            <a:off x="324000" y="810000"/>
            <a:ext cx="8237700" cy="1245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Kani waa fayl cod oo stereo ah oo leh laba kanaal (channels) iyo laba waveform.</a:t>
            </a:r>
            <a:r>
              <a:rPr b="1" lang="en-GB" sz="1400">
                <a:latin typeface="Lexend"/>
              </a:rPr>
              <a:t/>
            </a:r>
            <a:r>
              <a:rPr lang="en-GB" sz="1400">
                <a:latin typeface="Lexend"/>
              </a:rPr>
              <a:t/>
            </a:r>
            <a:r>
              <a:rPr b="1" lang="en-GB" sz="1400">
                <a:latin typeface="Lexend"/>
              </a:rPr>
              <a:t/>
            </a:r>
            <a:r>
              <a:rPr lang="en-GB" sz="1400">
                <a:latin typeface="Lexend"/>
              </a:rPr>
              <a:t/>
            </a:r>
            <a:br>
              <a:rPr lang="en-GB"/>
            </a:br>
            <a:r>
              <a:rPr lang="en-GB" sz="1400">
                <a:latin typeface="Lexend"/>
              </a:rPr>
              <a:t/>
            </a:r>
            <a:r>
              <a:rPr b="1" lang="en-GB" sz="1400">
                <a:latin typeface="Lexend"/>
              </a:rPr>
              <a:t/>
            </a:r>
            <a:r>
              <a:rPr lang="en-GB" sz="1400">
                <a:latin typeface="Lexend"/>
              </a:rPr>
              <a:t/>
            </a:r>
            <a:endParaRPr/>
          </a:p>
          <a:p>
            <a:pPr indent="0" lvl="0" marL="0" rtl="0" algn="l">
              <a:spcBef>
                <a:spcPts val="1000"/>
              </a:spcBef>
              <a:spcAft>
                <a:spcPts val="1000"/>
              </a:spcAft>
              <a:buNone/>
            </a:pPr>
            <a:r>
              <a:rPr>
                <a:latin typeface="Lexend"/>
              </a:rPr>
              <a:t/>
            </a:r>
            <a:endParaRPr/>
          </a:p>
        </p:txBody>
      </p:sp>
      <p:sp>
        <p:nvSpPr>
          <p:cNvPr id="1169" name="Google Shape;1169;p100"/>
          <p:cNvSpPr txBox="1"/>
          <p:nvPr>
            <p:ph idx="2" type="body"/>
          </p:nvPr>
        </p:nvSpPr>
        <p:spPr>
          <a:xfrm>
            <a:off x="324000" y="4748400"/>
            <a:ext cx="8216400" cy="9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 Muse Group &amp; contributors, Audacity, 2025, licensed under CC-by 4.0 https://creativecommons.org/licenses/by/4.0/</a:t>
            </a:r>
            <a:endParaRPr/>
          </a:p>
        </p:txBody>
      </p:sp>
      <p:pic>
        <p:nvPicPr>
          <p:cNvPr id="1170" name="Google Shape;1170;p100"/>
          <p:cNvPicPr preferRelativeResize="0"/>
          <p:nvPr/>
        </p:nvPicPr>
        <p:blipFill>
          <a:blip r:embed="rId3">
            <a:alphaModFix/>
          </a:blip>
          <a:stretch>
            <a:fillRect/>
          </a:stretch>
        </p:blipFill>
        <p:spPr>
          <a:xfrm>
            <a:off x="1114891" y="1620000"/>
            <a:ext cx="6655908" cy="3128400"/>
          </a:xfrm>
          <a:prstGeom prst="rect">
            <a:avLst/>
          </a:prstGeom>
          <a:noFill/>
          <a:ln>
            <a:noFill/>
          </a:ln>
        </p:spPr>
      </p:pic>
      <p:sp>
        <p:nvSpPr>
          <p:cNvPr id="1171" name="Google Shape;1171;p100"/>
          <p:cNvSpPr/>
          <p:nvPr/>
        </p:nvSpPr>
        <p:spPr>
          <a:xfrm>
            <a:off x="1114700" y="2316825"/>
            <a:ext cx="6655800" cy="18852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72" name="Google Shape;1172;p100"/>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Tafatir oo maaree faylasha codka (sound files)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6" name="Shape 1176"/>
        <p:cNvGrpSpPr/>
        <p:nvPr/>
      </p:nvGrpSpPr>
      <p:grpSpPr>
        <a:xfrm>
          <a:off x="0" y="0"/>
          <a:ext cx="0" cy="0"/>
          <a:chOff x="0" y="0"/>
          <a:chExt cx="0" cy="0"/>
        </a:xfrm>
      </p:grpSpPr>
      <p:sp>
        <p:nvSpPr>
          <p:cNvPr id="1177" name="Google Shape;1177;p101"/>
          <p:cNvSpPr txBox="1"/>
          <p:nvPr>
            <p:ph idx="1" type="body"/>
          </p:nvPr>
        </p:nvSpPr>
        <p:spPr>
          <a:xfrm>
            <a:off x="324000" y="810000"/>
            <a:ext cx="86436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Toolbar-ka Transport ee Audacity waxaa loo isticmaalaa in lagu hakiyo (pause), lagu ciyaaro (play), laga boodo bilowga, laga boodo dhamaadka, la duubo (record) oo lagu celceliyo (loop) faylka codka.</a:t>
            </a:r>
            <a:br>
              <a:rPr lang="en-GB"/>
            </a:br>
            <a:r>
              <a:rPr lang="en-GB" sz="1100">
                <a:latin typeface="Lexend"/>
              </a:rPr>
              <a:t/>
            </a:r>
            <a:r>
              <a:rPr lang="en-GB" sz="1100">
                <a:latin typeface="Lexend"/>
              </a:rPr>
              <a:t/>
            </a:r>
            <a:r>
              <a:rPr lang="en-GB" sz="1100">
                <a:latin typeface="Lexend"/>
              </a:rPr>
              <a:t/>
            </a:r>
            <a:endParaRPr/>
          </a:p>
        </p:txBody>
      </p:sp>
      <p:sp>
        <p:nvSpPr>
          <p:cNvPr id="1178" name="Google Shape;1178;p101"/>
          <p:cNvSpPr txBox="1"/>
          <p:nvPr>
            <p:ph idx="2" type="body"/>
          </p:nvPr>
        </p:nvSpPr>
        <p:spPr>
          <a:xfrm>
            <a:off x="324000" y="4748400"/>
            <a:ext cx="8216400" cy="9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 Muse Group &amp; contributors, Audacity, 2025, licensed under CC-by 4.0 https://creativecommons.org/licenses/by/4.0/</a:t>
            </a:r>
            <a:endParaRPr/>
          </a:p>
        </p:txBody>
      </p:sp>
      <p:pic>
        <p:nvPicPr>
          <p:cNvPr id="1179" name="Google Shape;1179;p101"/>
          <p:cNvPicPr preferRelativeResize="0"/>
          <p:nvPr/>
        </p:nvPicPr>
        <p:blipFill>
          <a:blip r:embed="rId3">
            <a:alphaModFix/>
          </a:blip>
          <a:stretch>
            <a:fillRect/>
          </a:stretch>
        </p:blipFill>
        <p:spPr>
          <a:xfrm>
            <a:off x="1136014" y="1620000"/>
            <a:ext cx="6862311" cy="3128400"/>
          </a:xfrm>
          <a:prstGeom prst="rect">
            <a:avLst/>
          </a:prstGeom>
          <a:noFill/>
          <a:ln>
            <a:noFill/>
          </a:ln>
        </p:spPr>
      </p:pic>
      <p:sp>
        <p:nvSpPr>
          <p:cNvPr id="1180" name="Google Shape;1180;p101"/>
          <p:cNvSpPr/>
          <p:nvPr/>
        </p:nvSpPr>
        <p:spPr>
          <a:xfrm>
            <a:off x="1114900" y="1735425"/>
            <a:ext cx="2496900" cy="4245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1" name="Google Shape;1181;p101"/>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Tafatir oo maaree faylasha codka (sound files)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5" name="Shape 1185"/>
        <p:cNvGrpSpPr/>
        <p:nvPr/>
      </p:nvGrpSpPr>
      <p:grpSpPr>
        <a:xfrm>
          <a:off x="0" y="0"/>
          <a:ext cx="0" cy="0"/>
          <a:chOff x="0" y="0"/>
          <a:chExt cx="0" cy="0"/>
        </a:xfrm>
      </p:grpSpPr>
      <p:pic>
        <p:nvPicPr>
          <p:cNvPr id="1186" name="Google Shape;1186;p102"/>
          <p:cNvPicPr preferRelativeResize="0"/>
          <p:nvPr/>
        </p:nvPicPr>
        <p:blipFill>
          <a:blip r:embed="rId3">
            <a:alphaModFix/>
          </a:blip>
          <a:stretch>
            <a:fillRect/>
          </a:stretch>
        </p:blipFill>
        <p:spPr>
          <a:xfrm>
            <a:off x="1136014" y="1620000"/>
            <a:ext cx="6862311" cy="3128400"/>
          </a:xfrm>
          <a:prstGeom prst="rect">
            <a:avLst/>
          </a:prstGeom>
          <a:noFill/>
          <a:ln>
            <a:noFill/>
          </a:ln>
        </p:spPr>
      </p:pic>
      <p:sp>
        <p:nvSpPr>
          <p:cNvPr id="1187" name="Google Shape;1187;p102"/>
          <p:cNvSpPr txBox="1"/>
          <p:nvPr>
            <p:ph idx="1" type="body"/>
          </p:nvPr>
        </p:nvSpPr>
        <p:spPr>
          <a:xfrm>
            <a:off x="324000" y="810000"/>
            <a:ext cx="8633700" cy="62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Toolbar-yada Tools iyo Edit waxaa loo isticmaali karaa in lagu xusho (select) qaybo ka mid ah faylka codka, lagu weyneeyo (zoom in) ama lagu yareeyo (zoom out), lagu gooyo (trim) oo lagu aamusiyo (silence) qaybo ka mid ah faylka codka.</a:t>
            </a:r>
            <a:br>
              <a:rPr lang="en-GB" sz="1900"/>
            </a:br>
            <a:r>
              <a:rPr lang="en-GB" sz="1100">
                <a:latin typeface="Lexend"/>
              </a:rPr>
              <a:t/>
            </a:r>
            <a:endParaRPr sz="1900"/>
          </a:p>
        </p:txBody>
      </p:sp>
      <p:sp>
        <p:nvSpPr>
          <p:cNvPr id="1188" name="Google Shape;1188;p102"/>
          <p:cNvSpPr txBox="1"/>
          <p:nvPr>
            <p:ph idx="2" type="body"/>
          </p:nvPr>
        </p:nvSpPr>
        <p:spPr>
          <a:xfrm>
            <a:off x="324000" y="4748400"/>
            <a:ext cx="8216400" cy="9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 Muse Group &amp; contributors, Audacity, 2025, licensed under CC-by 4.0 https://creativecommons.org/licenses/by/4.0/</a:t>
            </a:r>
            <a:endParaRPr/>
          </a:p>
        </p:txBody>
      </p:sp>
      <p:sp>
        <p:nvSpPr>
          <p:cNvPr id="1189" name="Google Shape;1189;p102"/>
          <p:cNvSpPr/>
          <p:nvPr/>
        </p:nvSpPr>
        <p:spPr>
          <a:xfrm>
            <a:off x="3558925" y="1735500"/>
            <a:ext cx="1338900" cy="4245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0" name="Google Shape;1190;p102"/>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Tafatir oo maaree faylasha codka (sound files)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4" name="Shape 1194"/>
        <p:cNvGrpSpPr/>
        <p:nvPr/>
      </p:nvGrpSpPr>
      <p:grpSpPr>
        <a:xfrm>
          <a:off x="0" y="0"/>
          <a:ext cx="0" cy="0"/>
          <a:chOff x="0" y="0"/>
          <a:chExt cx="0" cy="0"/>
        </a:xfrm>
      </p:grpSpPr>
      <p:sp>
        <p:nvSpPr>
          <p:cNvPr id="1195" name="Google Shape;1195;p103"/>
          <p:cNvSpPr txBox="1"/>
          <p:nvPr>
            <p:ph idx="1" type="body"/>
          </p:nvPr>
        </p:nvSpPr>
        <p:spPr>
          <a:xfrm>
            <a:off x="324000" y="1572000"/>
            <a:ext cx="3630900" cy="2903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Goobaha maqalka (audio settings) ee menu-ga Audio Setup waxay muujinayaan:</a:t>
            </a:r>
            <a:r>
              <a:rPr lang="en-GB" sz="1100">
                <a:latin typeface="Lexend"/>
              </a:rPr>
              <a:t/>
            </a:r>
            <a:r>
              <a:rPr lang="en-GB" sz="1100">
                <a:latin typeface="Lexend"/>
              </a:rPr>
              <a:t/>
            </a:r>
            <a:endParaRPr b="1" sz="1900"/>
          </a:p>
          <a:p>
            <a:pPr indent="0" lvl="0" marL="179999" rtl="0" algn="l">
              <a:spcBef>
                <a:spcPts val="1000"/>
              </a:spcBef>
              <a:spcAft>
                <a:spcPts val="0"/>
              </a:spcAft>
              <a:buNone/>
            </a:pPr>
            <a:r>
              <a:rPr b="1" lang="en-GB" sz="1100">
                <a:latin typeface="Lexend"/>
              </a:rPr>
              <a:t>Kanaalada (Channels) 1 (Mono)</a:t>
            </a:r>
            <a:r>
              <a:rPr lang="en-GB" sz="1100">
                <a:latin typeface="Lexend"/>
              </a:rPr>
              <a:t/>
            </a:r>
            <a:r>
              <a:rPr b="1" lang="en-GB" sz="1100">
                <a:latin typeface="Lexend"/>
              </a:rPr>
              <a:t/>
            </a:r>
            <a:r>
              <a:rPr lang="en-GB" sz="1100">
                <a:latin typeface="Lexend"/>
              </a:rPr>
              <a:t/>
            </a:r>
            <a:endParaRPr sz="1900"/>
          </a:p>
          <a:p>
            <a:pPr indent="0" lvl="0" marL="179999" rtl="0" algn="l">
              <a:spcBef>
                <a:spcPts val="0"/>
              </a:spcBef>
              <a:spcAft>
                <a:spcPts val="0"/>
              </a:spcAft>
              <a:buNone/>
            </a:pPr>
            <a:r>
              <a:rPr lang="en-GB" sz="1100">
                <a:latin typeface="Lexend"/>
              </a:rPr>
              <a:t>Heerka muunada (Sample rate) (44 100 Hz)</a:t>
            </a:r>
            <a:endParaRPr sz="1900"/>
          </a:p>
          <a:p>
            <a:pPr indent="0" lvl="0" marL="179999" rtl="0" algn="l">
              <a:spcBef>
                <a:spcPts val="0"/>
              </a:spcBef>
              <a:spcAft>
                <a:spcPts val="0"/>
              </a:spcAft>
              <a:buNone/>
            </a:pPr>
            <a:r>
              <a:rPr lang="en-GB" sz="1100">
                <a:latin typeface="Lexend"/>
              </a:rPr>
              <a:t>Qaabka muunada (Sample format) — kani waa xallinta muunada (sample resolution) (32 bit)</a:t>
            </a:r>
            <a:br>
              <a:rPr lang="en-GB" sz="1900"/>
            </a:br>
            <a:r>
              <a:rPr lang="en-GB" sz="1100">
                <a:latin typeface="Lexend"/>
              </a:rPr>
              <a:t/>
            </a:r>
            <a:endParaRPr sz="1900"/>
          </a:p>
          <a:p>
            <a:pPr indent="0" lvl="0" marL="0" rtl="0" algn="l">
              <a:spcBef>
                <a:spcPts val="1000"/>
              </a:spcBef>
              <a:spcAft>
                <a:spcPts val="1000"/>
              </a:spcAft>
              <a:buNone/>
            </a:pPr>
            <a:r>
              <a:rPr lang="en-GB" sz="1100">
                <a:latin typeface="Lexend"/>
              </a:rPr>
              <a:t>Goobahan waa la beddeli karaa si ay ugu habboonaadaan mashruucaaga.</a:t>
            </a:r>
            <a:r>
              <a:rPr lang="en-GB" sz="1100">
                <a:latin typeface="Lexend"/>
              </a:rPr>
              <a:t/>
            </a:r>
            <a:endParaRPr sz="2100"/>
          </a:p>
        </p:txBody>
      </p:sp>
      <p:pic>
        <p:nvPicPr>
          <p:cNvPr id="1196" name="Google Shape;1196;p103"/>
          <p:cNvPicPr preferRelativeResize="0"/>
          <p:nvPr/>
        </p:nvPicPr>
        <p:blipFill>
          <a:blip r:embed="rId3">
            <a:alphaModFix/>
          </a:blip>
          <a:stretch>
            <a:fillRect/>
          </a:stretch>
        </p:blipFill>
        <p:spPr>
          <a:xfrm>
            <a:off x="4031050" y="779988"/>
            <a:ext cx="4865161" cy="3583517"/>
          </a:xfrm>
          <a:prstGeom prst="rect">
            <a:avLst/>
          </a:prstGeom>
          <a:noFill/>
          <a:ln>
            <a:noFill/>
          </a:ln>
        </p:spPr>
      </p:pic>
      <p:pic>
        <p:nvPicPr>
          <p:cNvPr id="1197" name="Google Shape;1197;p103"/>
          <p:cNvPicPr preferRelativeResize="0"/>
          <p:nvPr/>
        </p:nvPicPr>
        <p:blipFill>
          <a:blip r:embed="rId4">
            <a:alphaModFix/>
          </a:blip>
          <a:stretch>
            <a:fillRect/>
          </a:stretch>
        </p:blipFill>
        <p:spPr>
          <a:xfrm>
            <a:off x="2839275" y="809988"/>
            <a:ext cx="1060625" cy="643514"/>
          </a:xfrm>
          <a:prstGeom prst="rect">
            <a:avLst/>
          </a:prstGeom>
          <a:noFill/>
          <a:ln>
            <a:noFill/>
          </a:ln>
        </p:spPr>
      </p:pic>
      <p:sp>
        <p:nvSpPr>
          <p:cNvPr id="1198" name="Google Shape;1198;p103"/>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Tafatir oo maaree faylasha codka (sound files)</a:t>
            </a:r>
            <a:endParaRPr/>
          </a:p>
        </p:txBody>
      </p:sp>
      <p:sp>
        <p:nvSpPr>
          <p:cNvPr id="1199" name="Google Shape;1199;p103"/>
          <p:cNvSpPr txBox="1"/>
          <p:nvPr>
            <p:ph idx="2" type="body"/>
          </p:nvPr>
        </p:nvSpPr>
        <p:spPr>
          <a:xfrm>
            <a:off x="324000" y="4748400"/>
            <a:ext cx="8216400" cy="9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 Muse Group &amp; contributors, Audacity, 2025, licensed under CC-by 4.0 https://creativecommons.org/licenses/by/4.0/</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3" name="Shape 1203"/>
        <p:cNvGrpSpPr/>
        <p:nvPr/>
      </p:nvGrpSpPr>
      <p:grpSpPr>
        <a:xfrm>
          <a:off x="0" y="0"/>
          <a:ext cx="0" cy="0"/>
          <a:chOff x="0" y="0"/>
          <a:chExt cx="0" cy="0"/>
        </a:xfrm>
      </p:grpSpPr>
      <p:sp>
        <p:nvSpPr>
          <p:cNvPr id="1204" name="Google Shape;1204;p104"/>
          <p:cNvSpPr txBox="1"/>
          <p:nvPr>
            <p:ph idx="1" type="body"/>
          </p:nvPr>
        </p:nvSpPr>
        <p:spPr>
          <a:xfrm>
            <a:off x="324000" y="733800"/>
            <a:ext cx="3639300" cy="1233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U beddelista stereo, oo isticmaasha laba kanaal (channels), waxay labanlaabtaa cabbirka faylka (file size) laakiin waxay bixisaa khibrad cod oo qoto dheer (immersive).</a:t>
            </a:r>
            <a:r>
              <a:rPr b="1" lang="en-GB" sz="1100">
                <a:latin typeface="Lexend"/>
              </a:rPr>
              <a:t/>
            </a:r>
            <a:r>
              <a:rPr lang="en-GB" sz="1100">
                <a:latin typeface="Lexend"/>
              </a:rPr>
              <a:t/>
            </a:r>
            <a:r>
              <a:rPr b="1" lang="en-GB" sz="1100">
                <a:latin typeface="Lexend"/>
              </a:rPr>
              <a:t/>
            </a:r>
            <a:r>
              <a:rPr lang="en-GB" sz="1100">
                <a:latin typeface="Lexend"/>
              </a:rPr>
              <a:t/>
            </a:r>
            <a:endParaRPr sz="1800"/>
          </a:p>
        </p:txBody>
      </p:sp>
      <p:pic>
        <p:nvPicPr>
          <p:cNvPr id="1205" name="Google Shape;1205;p104"/>
          <p:cNvPicPr preferRelativeResize="0"/>
          <p:nvPr/>
        </p:nvPicPr>
        <p:blipFill>
          <a:blip r:embed="rId3">
            <a:alphaModFix/>
          </a:blip>
          <a:stretch>
            <a:fillRect/>
          </a:stretch>
        </p:blipFill>
        <p:spPr>
          <a:xfrm>
            <a:off x="4039550" y="784800"/>
            <a:ext cx="4856646" cy="3573893"/>
          </a:xfrm>
          <a:prstGeom prst="rect">
            <a:avLst/>
          </a:prstGeom>
          <a:noFill/>
          <a:ln>
            <a:noFill/>
          </a:ln>
        </p:spPr>
      </p:pic>
      <p:sp>
        <p:nvSpPr>
          <p:cNvPr id="1206" name="Google Shape;1206;p104"/>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Tafatir oo maaree faylasha dhawaaqa (sound files)</a:t>
            </a:r>
            <a:endParaRPr/>
          </a:p>
        </p:txBody>
      </p:sp>
      <p:sp>
        <p:nvSpPr>
          <p:cNvPr id="1207" name="Google Shape;1207;p104"/>
          <p:cNvSpPr/>
          <p:nvPr/>
        </p:nvSpPr>
        <p:spPr>
          <a:xfrm>
            <a:off x="4039550" y="2275922"/>
            <a:ext cx="2085600" cy="2331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08" name="Google Shape;1208;p104"/>
          <p:cNvSpPr txBox="1"/>
          <p:nvPr>
            <p:ph idx="1" type="body"/>
          </p:nvPr>
        </p:nvSpPr>
        <p:spPr>
          <a:xfrm>
            <a:off x="324000" y="2181600"/>
            <a:ext cx="3639300" cy="2317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Kordhinta heerka muunada (sample rate) waxay qabataa faahfaahin dheeri ah, laakiin waxay sidoo kale kordhisaa cabbirka faylka waxayna u baahan tahay awood farsamayn (processing power) badan.</a:t>
            </a:r>
            <a:endParaRPr sz="1800"/>
          </a:p>
          <a:p>
            <a:pPr indent="0" lvl="0" marL="0" rtl="0" algn="l">
              <a:spcBef>
                <a:spcPts val="1000"/>
              </a:spcBef>
              <a:spcAft>
                <a:spcPts val="1000"/>
              </a:spcAft>
              <a:buNone/>
            </a:pPr>
            <a:r>
              <a:rPr lang="en-GB" sz="1100">
                <a:latin typeface="Lexend"/>
              </a:rPr>
              <a:t>Hoos u dhigista heerka muunada (sample rate) waxay ka dhigaysaa cabbirka faylka mid yar laakiin waxay keeni kartaa luminta tayada (quality loss) la dareemi karo.</a:t>
            </a:r>
            <a:endParaRPr sz="1800"/>
          </a:p>
        </p:txBody>
      </p:sp>
      <p:sp>
        <p:nvSpPr>
          <p:cNvPr id="1209" name="Google Shape;1209;p104"/>
          <p:cNvSpPr/>
          <p:nvPr/>
        </p:nvSpPr>
        <p:spPr>
          <a:xfrm>
            <a:off x="4039550" y="2731035"/>
            <a:ext cx="1979700" cy="4152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0" name="Google Shape;1210;p104"/>
          <p:cNvSpPr txBox="1"/>
          <p:nvPr>
            <p:ph idx="2" type="body"/>
          </p:nvPr>
        </p:nvSpPr>
        <p:spPr>
          <a:xfrm>
            <a:off x="324000" y="4748400"/>
            <a:ext cx="8216400" cy="9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 Muse Group &amp; contributors, Audacity, 2025, licensed under CC-by 4.0 https://creativecommons.org/licenses/by/4.0/</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09"/>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20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4" name="Shape 1214"/>
        <p:cNvGrpSpPr/>
        <p:nvPr/>
      </p:nvGrpSpPr>
      <p:grpSpPr>
        <a:xfrm>
          <a:off x="0" y="0"/>
          <a:ext cx="0" cy="0"/>
          <a:chOff x="0" y="0"/>
          <a:chExt cx="0" cy="0"/>
        </a:xfrm>
      </p:grpSpPr>
      <p:pic>
        <p:nvPicPr>
          <p:cNvPr id="1215" name="Google Shape;1215;p105"/>
          <p:cNvPicPr preferRelativeResize="0"/>
          <p:nvPr/>
        </p:nvPicPr>
        <p:blipFill>
          <a:blip r:embed="rId3">
            <a:alphaModFix/>
          </a:blip>
          <a:stretch>
            <a:fillRect/>
          </a:stretch>
        </p:blipFill>
        <p:spPr>
          <a:xfrm>
            <a:off x="4044775" y="765900"/>
            <a:ext cx="4824617" cy="3554026"/>
          </a:xfrm>
          <a:prstGeom prst="rect">
            <a:avLst/>
          </a:prstGeom>
          <a:noFill/>
          <a:ln>
            <a:noFill/>
          </a:ln>
        </p:spPr>
      </p:pic>
      <p:sp>
        <p:nvSpPr>
          <p:cNvPr id="1216" name="Google Shape;1216;p105"/>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Tafatir oo maaree faylasha dhawaaqa (sound files)</a:t>
            </a:r>
            <a:endParaRPr/>
          </a:p>
        </p:txBody>
      </p:sp>
      <p:sp>
        <p:nvSpPr>
          <p:cNvPr id="1217" name="Google Shape;1217;p105"/>
          <p:cNvSpPr/>
          <p:nvPr/>
        </p:nvSpPr>
        <p:spPr>
          <a:xfrm>
            <a:off x="4044775" y="3063383"/>
            <a:ext cx="2719200" cy="2313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8" name="Google Shape;1218;p105"/>
          <p:cNvSpPr txBox="1"/>
          <p:nvPr>
            <p:ph idx="1" type="body"/>
          </p:nvPr>
        </p:nvSpPr>
        <p:spPr>
          <a:xfrm>
            <a:off x="324000" y="1343400"/>
            <a:ext cx="3627900" cy="2317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Qoto dheerida bit-ka (bit depth) sare waxay bixisaa faahfaahin dheeri ah laakiin sidoo kale waxay kordhisaa cabbirka faylka.</a:t>
            </a:r>
            <a:endParaRPr sz="1800"/>
          </a:p>
          <a:p>
            <a:pPr indent="0" lvl="0" marL="0" rtl="0" algn="l">
              <a:spcBef>
                <a:spcPts val="1000"/>
              </a:spcBef>
              <a:spcAft>
                <a:spcPts val="1000"/>
              </a:spcAft>
              <a:buNone/>
            </a:pPr>
            <a:r>
              <a:rPr lang="en-GB" sz="1100">
                <a:latin typeface="Lexend"/>
              </a:rPr>
              <a:t>Qoto dheerida bit-ka (bit depth) hoose waxay ku habboon tahay mashaariicda tayada caadiga ah (standard-quality) sida podcasts-ka ama nuxurka internetka waxayna caawisaa badbaadinta booska kaydinta (storage space).</a:t>
            </a:r>
            <a:endParaRPr sz="1800"/>
          </a:p>
        </p:txBody>
      </p:sp>
      <p:sp>
        <p:nvSpPr>
          <p:cNvPr id="1219" name="Google Shape;1219;p105"/>
          <p:cNvSpPr txBox="1"/>
          <p:nvPr>
            <p:ph idx="2" type="body"/>
          </p:nvPr>
        </p:nvSpPr>
        <p:spPr>
          <a:xfrm>
            <a:off x="324000" y="4748400"/>
            <a:ext cx="8216400" cy="9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 Muse Group &amp; contributors, Audacity, 2025, licensed under CC-by 4.0 https://creativecommons.org/licenses/by/4.0/</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3" name="Shape 1223"/>
        <p:cNvGrpSpPr/>
        <p:nvPr/>
      </p:nvGrpSpPr>
      <p:grpSpPr>
        <a:xfrm>
          <a:off x="0" y="0"/>
          <a:ext cx="0" cy="0"/>
          <a:chOff x="0" y="0"/>
          <a:chExt cx="0" cy="0"/>
        </a:xfrm>
      </p:grpSpPr>
      <p:sp>
        <p:nvSpPr>
          <p:cNvPr id="1224" name="Google Shape;1224;p106"/>
          <p:cNvSpPr txBox="1"/>
          <p:nvPr>
            <p:ph idx="1" type="body"/>
          </p:nvPr>
        </p:nvSpPr>
        <p:spPr>
          <a:xfrm>
            <a:off x="297575" y="845225"/>
            <a:ext cx="8216400" cy="323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Tani waxay muujinaysaa qalabka shaqada (Transport toolbar) ee Audacity oo la isticmaalayo.</a:t>
            </a:r>
            <a:endParaRPr sz="2100"/>
          </a:p>
        </p:txBody>
      </p:sp>
      <p:pic>
        <p:nvPicPr>
          <p:cNvPr id="1225" name="Google Shape;1225;p106"/>
          <p:cNvPicPr preferRelativeResize="0"/>
          <p:nvPr/>
        </p:nvPicPr>
        <p:blipFill>
          <a:blip r:embed="rId3">
            <a:alphaModFix/>
          </a:blip>
          <a:stretch>
            <a:fillRect/>
          </a:stretch>
        </p:blipFill>
        <p:spPr>
          <a:xfrm>
            <a:off x="3081125" y="1418300"/>
            <a:ext cx="5748601" cy="2663975"/>
          </a:xfrm>
          <a:prstGeom prst="rect">
            <a:avLst/>
          </a:prstGeom>
          <a:noFill/>
          <a:ln>
            <a:noFill/>
          </a:ln>
        </p:spPr>
      </p:pic>
      <p:sp>
        <p:nvSpPr>
          <p:cNvPr id="1226" name="Google Shape;1226;p106"/>
          <p:cNvSpPr txBox="1"/>
          <p:nvPr>
            <p:ph idx="1" type="body"/>
          </p:nvPr>
        </p:nvSpPr>
        <p:spPr>
          <a:xfrm>
            <a:off x="291400" y="1548200"/>
            <a:ext cx="2671200" cy="2285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Qayb ka mid ah mowjadda (waveform) waa la xushay oo la ciyaaray, tan waxaa loo yaqaan ciyaarista xulashada (selective playback).</a:t>
            </a:r>
            <a:r>
              <a:rPr b="1" lang="en-GB" sz="1400">
                <a:latin typeface="Lexend"/>
              </a:rPr>
              <a:t/>
            </a:r>
            <a:r>
              <a:rPr lang="en-GB" sz="1400">
                <a:latin typeface="Lexend"/>
              </a:rPr>
              <a:t/>
            </a:r>
            <a:r>
              <a:rPr lang="en-GB" sz="1400">
                <a:latin typeface="Lexend"/>
              </a:rPr>
              <a:t/>
            </a:r>
            <a:endParaRPr/>
          </a:p>
        </p:txBody>
      </p:sp>
      <p:sp>
        <p:nvSpPr>
          <p:cNvPr id="1227" name="Google Shape;1227;p106"/>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Tafatir oo maaree faylasha dhawaaqa (sound files)</a:t>
            </a:r>
            <a:endParaRPr/>
          </a:p>
        </p:txBody>
      </p:sp>
      <p:sp>
        <p:nvSpPr>
          <p:cNvPr id="1228" name="Google Shape;1228;p106"/>
          <p:cNvSpPr txBox="1"/>
          <p:nvPr>
            <p:ph idx="2" type="body"/>
          </p:nvPr>
        </p:nvSpPr>
        <p:spPr>
          <a:xfrm>
            <a:off x="324000" y="4748400"/>
            <a:ext cx="8216400" cy="9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 Muse Group &amp; contributors, Audacity, 2025, licensed under CC-by 4.0 https://creativecommons.org/licenses/by/4.0/</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2" name="Shape 1232"/>
        <p:cNvGrpSpPr/>
        <p:nvPr/>
      </p:nvGrpSpPr>
      <p:grpSpPr>
        <a:xfrm>
          <a:off x="0" y="0"/>
          <a:ext cx="0" cy="0"/>
          <a:chOff x="0" y="0"/>
          <a:chExt cx="0" cy="0"/>
        </a:xfrm>
      </p:grpSpPr>
      <p:sp>
        <p:nvSpPr>
          <p:cNvPr id="1233" name="Google Shape;1233;p107"/>
          <p:cNvSpPr txBox="1"/>
          <p:nvPr>
            <p:ph idx="1" type="body"/>
          </p:nvPr>
        </p:nvSpPr>
        <p:spPr>
          <a:xfrm>
            <a:off x="324000" y="733800"/>
            <a:ext cx="8237700" cy="661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Si aad u tirtirto qayb ka mid ah dhawaaqa (audio), isticmaal qalabka xulashada (selection tool) oo</a:t>
            </a:r>
            <a:endParaRPr sz="2000"/>
          </a:p>
          <a:p>
            <a:pPr indent="0" lvl="0" marL="0" rtl="0" algn="l">
              <a:spcBef>
                <a:spcPts val="0"/>
              </a:spcBef>
              <a:spcAft>
                <a:spcPts val="0"/>
              </a:spcAft>
              <a:buNone/>
            </a:pPr>
            <a:r>
              <a:rPr lang="en-GB" sz="1400">
                <a:latin typeface="Lexend"/>
              </a:rPr>
              <a:t>guji oo jiid (click and drag) meesha aad rabto inaad ka saarto.</a:t>
            </a:r>
            <a:endParaRPr sz="2000"/>
          </a:p>
        </p:txBody>
      </p:sp>
      <p:pic>
        <p:nvPicPr>
          <p:cNvPr id="1234" name="Google Shape;1234;p107"/>
          <p:cNvPicPr preferRelativeResize="0"/>
          <p:nvPr/>
        </p:nvPicPr>
        <p:blipFill>
          <a:blip r:embed="rId3">
            <a:alphaModFix/>
          </a:blip>
          <a:stretch>
            <a:fillRect/>
          </a:stretch>
        </p:blipFill>
        <p:spPr>
          <a:xfrm>
            <a:off x="1784800" y="2292300"/>
            <a:ext cx="5294796" cy="2548500"/>
          </a:xfrm>
          <a:prstGeom prst="rect">
            <a:avLst/>
          </a:prstGeom>
          <a:noFill/>
          <a:ln>
            <a:noFill/>
          </a:ln>
        </p:spPr>
      </p:pic>
      <p:sp>
        <p:nvSpPr>
          <p:cNvPr id="1235" name="Google Shape;1235;p107"/>
          <p:cNvSpPr txBox="1"/>
          <p:nvPr>
            <p:ph idx="1" type="body"/>
          </p:nvPr>
        </p:nvSpPr>
        <p:spPr>
          <a:xfrm>
            <a:off x="324000" y="1495800"/>
            <a:ext cx="82377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Kadib, dooro 'Edit' iyo 'Delete' liiska (menu), ama si fudud riix furaha delete-ka (delete key) ee keyboard-kaaga.</a:t>
            </a:r>
            <a:endParaRPr sz="2000"/>
          </a:p>
        </p:txBody>
      </p:sp>
      <p:sp>
        <p:nvSpPr>
          <p:cNvPr id="1236" name="Google Shape;1236;p107"/>
          <p:cNvSpPr/>
          <p:nvPr/>
        </p:nvSpPr>
        <p:spPr>
          <a:xfrm>
            <a:off x="6370200" y="3014025"/>
            <a:ext cx="655200" cy="7062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37" name="Google Shape;1237;p107"/>
          <p:cNvSpPr/>
          <p:nvPr/>
        </p:nvSpPr>
        <p:spPr>
          <a:xfrm>
            <a:off x="2540800" y="2218650"/>
            <a:ext cx="218400" cy="2421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38" name="Google Shape;1238;p107"/>
          <p:cNvSpPr/>
          <p:nvPr/>
        </p:nvSpPr>
        <p:spPr>
          <a:xfrm>
            <a:off x="2496625" y="2735150"/>
            <a:ext cx="932400" cy="1914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39" name="Google Shape;1239;p107"/>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Tafatir oo maaree faylasha dhawaaqa (sound files)</a:t>
            </a:r>
            <a:endParaRPr/>
          </a:p>
        </p:txBody>
      </p:sp>
      <p:sp>
        <p:nvSpPr>
          <p:cNvPr id="1240" name="Google Shape;1240;p107"/>
          <p:cNvSpPr/>
          <p:nvPr/>
        </p:nvSpPr>
        <p:spPr>
          <a:xfrm>
            <a:off x="3718425" y="2493050"/>
            <a:ext cx="218400" cy="2421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41" name="Google Shape;1241;p107"/>
          <p:cNvSpPr txBox="1"/>
          <p:nvPr>
            <p:ph idx="2" type="body"/>
          </p:nvPr>
        </p:nvSpPr>
        <p:spPr>
          <a:xfrm>
            <a:off x="324000" y="4900800"/>
            <a:ext cx="8216400" cy="9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 Muse Group &amp; contributors, Audacity, 2025, licensed under CC-by 4.0 https://creativecommons.org/licenses/by/4.0/</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5" name="Shape 1245"/>
        <p:cNvGrpSpPr/>
        <p:nvPr/>
      </p:nvGrpSpPr>
      <p:grpSpPr>
        <a:xfrm>
          <a:off x="0" y="0"/>
          <a:ext cx="0" cy="0"/>
          <a:chOff x="0" y="0"/>
          <a:chExt cx="0" cy="0"/>
        </a:xfrm>
      </p:grpSpPr>
      <p:pic>
        <p:nvPicPr>
          <p:cNvPr id="1246" name="Google Shape;1246;p108"/>
          <p:cNvPicPr preferRelativeResize="0"/>
          <p:nvPr/>
        </p:nvPicPr>
        <p:blipFill>
          <a:blip r:embed="rId3">
            <a:alphaModFix/>
          </a:blip>
          <a:stretch>
            <a:fillRect/>
          </a:stretch>
        </p:blipFill>
        <p:spPr>
          <a:xfrm>
            <a:off x="3870600" y="2163437"/>
            <a:ext cx="4772400" cy="2194275"/>
          </a:xfrm>
          <a:prstGeom prst="rect">
            <a:avLst/>
          </a:prstGeom>
          <a:noFill/>
          <a:ln>
            <a:noFill/>
          </a:ln>
        </p:spPr>
      </p:pic>
      <p:sp>
        <p:nvSpPr>
          <p:cNvPr id="1247" name="Google Shape;1247;p108"/>
          <p:cNvSpPr txBox="1"/>
          <p:nvPr>
            <p:ph idx="1" type="body"/>
          </p:nvPr>
        </p:nvSpPr>
        <p:spPr>
          <a:xfrm>
            <a:off x="313350" y="885738"/>
            <a:ext cx="8237700" cy="595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Si aad u dhaqaajiso qayb ka mid ah dhawaaqa (audio), isticmaal qalabka xulashada (selection tool) oo</a:t>
            </a:r>
            <a:endParaRPr sz="1800"/>
          </a:p>
          <a:p>
            <a:pPr indent="0" lvl="0" marL="0" rtl="0" algn="l">
              <a:spcBef>
                <a:spcPts val="0"/>
              </a:spcBef>
              <a:spcAft>
                <a:spcPts val="0"/>
              </a:spcAft>
              <a:buNone/>
            </a:pPr>
            <a:r>
              <a:rPr lang="en-GB" sz="1100">
                <a:latin typeface="Lexend"/>
              </a:rPr>
              <a:t>guji oo jiid (click and drag) meesha aad rabto inaad dhaqaajiso.</a:t>
            </a:r>
            <a:endParaRPr sz="1800"/>
          </a:p>
        </p:txBody>
      </p:sp>
      <p:sp>
        <p:nvSpPr>
          <p:cNvPr id="1248" name="Google Shape;1248;p108"/>
          <p:cNvSpPr txBox="1"/>
          <p:nvPr>
            <p:ph idx="1" type="body"/>
          </p:nvPr>
        </p:nvSpPr>
        <p:spPr>
          <a:xfrm>
            <a:off x="313350" y="1675475"/>
            <a:ext cx="8237700" cy="595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Kadib, dooro 'Edit' iyo 'Cut' liiska (menu), ama si fudud midigta guji oo dooro 'Cut'.</a:t>
            </a:r>
            <a:endParaRPr sz="1800"/>
          </a:p>
        </p:txBody>
      </p:sp>
      <p:sp>
        <p:nvSpPr>
          <p:cNvPr id="1249" name="Google Shape;1249;p108"/>
          <p:cNvSpPr txBox="1"/>
          <p:nvPr>
            <p:ph idx="1" type="body"/>
          </p:nvPr>
        </p:nvSpPr>
        <p:spPr>
          <a:xfrm>
            <a:off x="324000" y="2505600"/>
            <a:ext cx="3416100" cy="914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Guji booska dhawaaqa (audio) halka aad rabto inaad ku gasho qaybta la jaray (cut section).</a:t>
            </a:r>
            <a:endParaRPr sz="1800"/>
          </a:p>
        </p:txBody>
      </p:sp>
      <p:sp>
        <p:nvSpPr>
          <p:cNvPr id="1250" name="Google Shape;1250;p108"/>
          <p:cNvSpPr txBox="1"/>
          <p:nvPr>
            <p:ph idx="1" type="body"/>
          </p:nvPr>
        </p:nvSpPr>
        <p:spPr>
          <a:xfrm>
            <a:off x="313350" y="3600000"/>
            <a:ext cx="3340800" cy="914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Kadib, dooro 'Edit' iyo 'Paste' liiska (menu) ama si fudud midigta guji oo dooro 'Paste'.</a:t>
            </a:r>
            <a:endParaRPr sz="1800"/>
          </a:p>
        </p:txBody>
      </p:sp>
      <p:sp>
        <p:nvSpPr>
          <p:cNvPr id="1251" name="Google Shape;1251;p108"/>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Tafatir oo maarey cod (sound) faylal</a:t>
            </a:r>
            <a:endParaRPr/>
          </a:p>
        </p:txBody>
      </p:sp>
      <p:sp>
        <p:nvSpPr>
          <p:cNvPr id="1252" name="Google Shape;1252;p108"/>
          <p:cNvSpPr txBox="1"/>
          <p:nvPr>
            <p:ph idx="2" type="body"/>
          </p:nvPr>
        </p:nvSpPr>
        <p:spPr>
          <a:xfrm>
            <a:off x="324000" y="4748400"/>
            <a:ext cx="8216400" cy="9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 Muse Group &amp; contributors, Audacity, 2025, licensed under CC-by 4.0 https://creativecommons.org/licenses/by/4.0/</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4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2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4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2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4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2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6" name="Shape 1256"/>
        <p:cNvGrpSpPr/>
        <p:nvPr/>
      </p:nvGrpSpPr>
      <p:grpSpPr>
        <a:xfrm>
          <a:off x="0" y="0"/>
          <a:ext cx="0" cy="0"/>
          <a:chOff x="0" y="0"/>
          <a:chExt cx="0" cy="0"/>
        </a:xfrm>
      </p:grpSpPr>
      <p:sp>
        <p:nvSpPr>
          <p:cNvPr id="1257" name="Google Shape;1257;p109"/>
          <p:cNvSpPr txBox="1"/>
          <p:nvPr>
            <p:ph idx="1" type="body"/>
          </p:nvPr>
        </p:nvSpPr>
        <p:spPr>
          <a:xfrm>
            <a:off x="324000" y="810000"/>
            <a:ext cx="8237700" cy="4202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Mashruucyada Audacity waxaa lagu kaydiyaa qaabka .aup3 waxaana kaliya lagu furi karaa oo lagu tafatiri karaa gudaha Audacity.</a:t>
            </a:r>
            <a:r>
              <a:rPr lang="en-GB" sz="1100">
                <a:latin typeface="Lexend"/>
              </a:rPr>
              <a:t/>
            </a:r>
            <a:br>
              <a:rPr lang="en-GB" sz="2000"/>
            </a:br>
            <a:r>
              <a:rPr lang="en-GB" sz="1100">
                <a:latin typeface="Lexend"/>
              </a:rPr>
              <a:t/>
            </a:r>
            <a:endParaRPr sz="2000"/>
          </a:p>
          <a:p>
            <a:pPr indent="0" lvl="0" marL="0" rtl="0" algn="l">
              <a:spcBef>
                <a:spcPts val="0"/>
              </a:spcBef>
              <a:spcAft>
                <a:spcPts val="0"/>
              </a:spcAft>
              <a:buNone/>
            </a:pPr>
            <a:r>
              <a:rPr>
                <a:latin typeface="Lexend"/>
              </a:rPr>
              <a:t/>
            </a:r>
            <a:endParaRPr sz="2000"/>
          </a:p>
          <a:p>
            <a:pPr indent="0" lvl="0" marL="0" rtl="0" algn="l">
              <a:spcBef>
                <a:spcPts val="0"/>
              </a:spcBef>
              <a:spcAft>
                <a:spcPts val="0"/>
              </a:spcAft>
              <a:buNone/>
            </a:pPr>
            <a:r>
              <a:rPr lang="en-GB" sz="1100">
                <a:latin typeface="Lexend"/>
              </a:rPr>
              <a:t>Qaabkani wuxuu ku habboon yahay tafatirka socda sababtoo ah wuxuu kaydiyaa dhammaan faahfaahinta mashruuca.</a:t>
            </a:r>
            <a:endParaRPr sz="2000"/>
          </a:p>
          <a:p>
            <a:pPr indent="0" lvl="0" marL="0" rtl="0" algn="l">
              <a:spcBef>
                <a:spcPts val="0"/>
              </a:spcBef>
              <a:spcAft>
                <a:spcPts val="0"/>
              </a:spcAft>
              <a:buNone/>
            </a:pPr>
            <a:r>
              <a:rPr>
                <a:latin typeface="Lexend"/>
              </a:rPr>
              <a:t/>
            </a:r>
            <a:endParaRPr sz="2000"/>
          </a:p>
          <a:p>
            <a:pPr indent="0" lvl="0" marL="0" rtl="0" algn="l">
              <a:spcBef>
                <a:spcPts val="0"/>
              </a:spcBef>
              <a:spcAft>
                <a:spcPts val="0"/>
              </a:spcAft>
              <a:buNone/>
            </a:pPr>
            <a:r>
              <a:rPr lang="en-GB" sz="1100">
                <a:latin typeface="Lexend"/>
              </a:rPr>
              <a:t>Si aad shaqadaada ula wadaagto dadka kale ama ugu isticmaasho barnaamijyada kale, waxaad u baahan tahay inaad u beddesho qaab audio (sound) ah oo si ballaaran loo aqbalo.</a:t>
            </a:r>
            <a:endParaRPr sz="2000"/>
          </a:p>
          <a:p>
            <a:pPr indent="0" lvl="0" marL="0" rtl="0" algn="l">
              <a:spcBef>
                <a:spcPts val="0"/>
              </a:spcBef>
              <a:spcAft>
                <a:spcPts val="0"/>
              </a:spcAft>
              <a:buNone/>
            </a:pPr>
            <a:r>
              <a:rPr>
                <a:latin typeface="Lexend"/>
              </a:rPr>
              <a:t/>
            </a:r>
            <a:endParaRPr sz="2000"/>
          </a:p>
          <a:p>
            <a:pPr indent="0" lvl="0" marL="0" rtl="0" algn="l">
              <a:spcBef>
                <a:spcPts val="0"/>
              </a:spcBef>
              <a:spcAft>
                <a:spcPts val="0"/>
              </a:spcAft>
              <a:buNone/>
            </a:pPr>
            <a:r>
              <a:rPr lang="en-GB" sz="1100">
                <a:latin typeface="Lexend"/>
              </a:rPr>
              <a:t>Dhoofinta (Exporting) mashruucaaga waxay hubinaysaa in audio (sound) kaaga lagu ciyaari karo inta badan qalabka ama goobaha.</a:t>
            </a:r>
            <a:endParaRPr sz="2000"/>
          </a:p>
          <a:p>
            <a:pPr indent="0" lvl="0" marL="0" rtl="0" algn="l">
              <a:spcBef>
                <a:spcPts val="0"/>
              </a:spcBef>
              <a:spcAft>
                <a:spcPts val="0"/>
              </a:spcAft>
              <a:buNone/>
            </a:pPr>
            <a:r>
              <a:rPr>
                <a:latin typeface="Lexend"/>
              </a:rPr>
              <a:t/>
            </a:r>
            <a:endParaRPr sz="2000"/>
          </a:p>
        </p:txBody>
      </p:sp>
      <p:sp>
        <p:nvSpPr>
          <p:cNvPr id="1258" name="Google Shape;1258;p109"/>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Tafatir oo maarey cod (sound) faylal</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7">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2" name="Shape 1262"/>
        <p:cNvGrpSpPr/>
        <p:nvPr/>
      </p:nvGrpSpPr>
      <p:grpSpPr>
        <a:xfrm>
          <a:off x="0" y="0"/>
          <a:ext cx="0" cy="0"/>
          <a:chOff x="0" y="0"/>
          <a:chExt cx="0" cy="0"/>
        </a:xfrm>
      </p:grpSpPr>
      <p:sp>
        <p:nvSpPr>
          <p:cNvPr id="1263" name="Google Shape;1263;p110"/>
          <p:cNvSpPr txBox="1"/>
          <p:nvPr>
            <p:ph idx="1" type="body"/>
          </p:nvPr>
        </p:nvSpPr>
        <p:spPr>
          <a:xfrm>
            <a:off x="324000" y="810000"/>
            <a:ext cx="8237700" cy="2688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Laba qaab oo si ballaaran loo aqbalo waa:</a:t>
            </a:r>
            <a:r>
              <a:rPr lang="en-GB" sz="1400">
                <a:latin typeface="Lexend"/>
              </a:rPr>
              <a:t/>
            </a:r>
            <a:endParaRPr sz="2000"/>
          </a:p>
          <a:p>
            <a:pPr indent="0" lvl="0" marL="457200" rtl="0" algn="l">
              <a:spcBef>
                <a:spcPts val="1000"/>
              </a:spcBef>
              <a:spcAft>
                <a:spcPts val="0"/>
              </a:spcAft>
              <a:buNone/>
            </a:pPr>
            <a:r>
              <a:rPr lang="en-GB" sz="1400">
                <a:latin typeface="Lexend"/>
              </a:rPr>
              <a:t>WAV (.wav): Qaab tayo sare leh oo ku habboon isticmaalka xirfadeed, sida tafatirka audio (sound). Waxaa loo isticmaalaa soo saarista muusikada, mastering iyo xaaladaha ay muhiim tahay tayada audio (sound) ga.</a:t>
            </a:r>
            <a:endParaRPr sz="2000"/>
          </a:p>
          <a:p>
            <a:pPr indent="0" lvl="0" marL="457200" rtl="0" algn="l">
              <a:spcBef>
                <a:spcPts val="1000"/>
              </a:spcBef>
              <a:spcAft>
                <a:spcPts val="1000"/>
              </a:spcAft>
              <a:buNone/>
            </a:pPr>
            <a:r>
              <a:rPr lang="en-GB" sz="1400">
                <a:latin typeface="Lexend"/>
              </a:rPr>
              <a:t>MP3 (.mp3): Qaab isku dheeli tiraya tayada iyo cabbirka faylka oo yar si loogu wadaago khadka ama qalabka la qaadan karo. Waxaa loo isticmaalaa streaming iyo podcasts.</a:t>
            </a:r>
            <a:endParaRPr sz="2000"/>
          </a:p>
        </p:txBody>
      </p:sp>
      <p:sp>
        <p:nvSpPr>
          <p:cNvPr id="1264" name="Google Shape;1264;p110"/>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Tafatir oo maarey cod (sound) faylal</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8" name="Shape 1268"/>
        <p:cNvGrpSpPr/>
        <p:nvPr/>
      </p:nvGrpSpPr>
      <p:grpSpPr>
        <a:xfrm>
          <a:off x="0" y="0"/>
          <a:ext cx="0" cy="0"/>
          <a:chOff x="0" y="0"/>
          <a:chExt cx="0" cy="0"/>
        </a:xfrm>
      </p:grpSpPr>
      <p:sp>
        <p:nvSpPr>
          <p:cNvPr id="1269" name="Google Shape;1269;p111"/>
          <p:cNvSpPr txBox="1"/>
          <p:nvPr>
            <p:ph idx="1" type="body"/>
          </p:nvPr>
        </p:nvSpPr>
        <p:spPr>
          <a:xfrm>
            <a:off x="324000" y="657600"/>
            <a:ext cx="8496000" cy="863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audio (sound) la tafatiro, waxaad haysataa laba ikhtiyaar: inaad yarayso tayada faylka codka ama aad sii haysato tayada hadda jirta. Si aad u dhoofiso, dooro 'File' iyo 'Export' ee menu-ga.</a:t>
            </a:r>
            <a:br>
              <a:rPr lang="en-GB" sz="1700"/>
            </a:br>
            <a:r>
              <a:rPr lang="en-GB" sz="1100">
                <a:latin typeface="Lexend"/>
              </a:rPr>
              <a:t/>
            </a:r>
            <a:br>
              <a:rPr lang="en-GB" sz="1700"/>
            </a:br>
            <a:r>
              <a:rPr lang="en-GB" sz="1100">
                <a:latin typeface="Lexend"/>
              </a:rPr>
              <a:t/>
            </a:r>
            <a:endParaRPr sz="1700"/>
          </a:p>
        </p:txBody>
      </p:sp>
      <p:pic>
        <p:nvPicPr>
          <p:cNvPr id="1270" name="Google Shape;1270;p111"/>
          <p:cNvPicPr preferRelativeResize="0"/>
          <p:nvPr/>
        </p:nvPicPr>
        <p:blipFill>
          <a:blip r:embed="rId3">
            <a:alphaModFix/>
          </a:blip>
          <a:stretch>
            <a:fillRect/>
          </a:stretch>
        </p:blipFill>
        <p:spPr>
          <a:xfrm>
            <a:off x="4693800" y="1721200"/>
            <a:ext cx="3803300" cy="2997800"/>
          </a:xfrm>
          <a:prstGeom prst="rect">
            <a:avLst/>
          </a:prstGeom>
          <a:noFill/>
          <a:ln>
            <a:noFill/>
          </a:ln>
        </p:spPr>
      </p:pic>
      <p:sp>
        <p:nvSpPr>
          <p:cNvPr id="1271" name="Google Shape;1271;p111"/>
          <p:cNvSpPr txBox="1"/>
          <p:nvPr>
            <p:ph idx="1" type="body"/>
          </p:nvPr>
        </p:nvSpPr>
        <p:spPr>
          <a:xfrm>
            <a:off x="324000" y="1724400"/>
            <a:ext cx="4141200" cy="116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Dooro Qaabka (Format). Dhoofinta qaabka MP3 waxay abuurtaa fayl ka yar WAV, laakiin tayada waxyar ayay hoos u dhacdaa.</a:t>
            </a:r>
            <a:r>
              <a:rPr lang="en-GB" sz="1100">
                <a:latin typeface="Lexend"/>
              </a:rPr>
              <a:t/>
            </a:r>
            <a:endParaRPr sz="1700"/>
          </a:p>
        </p:txBody>
      </p:sp>
      <p:sp>
        <p:nvSpPr>
          <p:cNvPr id="1272" name="Google Shape;1272;p111"/>
          <p:cNvSpPr txBox="1"/>
          <p:nvPr>
            <p:ph idx="1" type="body"/>
          </p:nvPr>
        </p:nvSpPr>
        <p:spPr>
          <a:xfrm>
            <a:off x="324000" y="3096000"/>
            <a:ext cx="4141200" cy="1465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Dooro heerka saamiga (Sample rate) ee Hz. Doorashada heerka saamiga hoose (tusaale 22 050 Hz halkii 44 100 Hz) waxay yaraysaa faahfaahinta codka, taasoo keentay fayl yar oo faahfaahin yar.</a:t>
            </a:r>
            <a:r>
              <a:rPr lang="en-GB" sz="1100">
                <a:latin typeface="Lexend"/>
              </a:rPr>
              <a:t/>
            </a:r>
            <a:br>
              <a:rPr lang="en-GB" sz="1700"/>
            </a:br>
            <a:r>
              <a:rPr lang="en-GB" sz="1100">
                <a:latin typeface="Lexend"/>
              </a:rPr>
              <a:t/>
            </a:r>
            <a:endParaRPr sz="1700"/>
          </a:p>
        </p:txBody>
      </p:sp>
      <p:sp>
        <p:nvSpPr>
          <p:cNvPr id="1273" name="Google Shape;1273;p111"/>
          <p:cNvSpPr/>
          <p:nvPr/>
        </p:nvSpPr>
        <p:spPr>
          <a:xfrm>
            <a:off x="4693800" y="2350886"/>
            <a:ext cx="3170700" cy="2622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4" name="Google Shape;1274;p111"/>
          <p:cNvSpPr/>
          <p:nvPr/>
        </p:nvSpPr>
        <p:spPr>
          <a:xfrm>
            <a:off x="5257296" y="3002131"/>
            <a:ext cx="1995600" cy="210900"/>
          </a:xfrm>
          <a:prstGeom prst="roundRect">
            <a:avLst>
              <a:gd fmla="val 16667"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5" name="Google Shape;1275;p111"/>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Tafatir oo maarey cod (sound) faylal</a:t>
            </a:r>
            <a:endParaRPr/>
          </a:p>
        </p:txBody>
      </p:sp>
      <p:sp>
        <p:nvSpPr>
          <p:cNvPr id="1276" name="Google Shape;1276;p111"/>
          <p:cNvSpPr txBox="1"/>
          <p:nvPr>
            <p:ph idx="2" type="body"/>
          </p:nvPr>
        </p:nvSpPr>
        <p:spPr>
          <a:xfrm>
            <a:off x="324000" y="4748400"/>
            <a:ext cx="8216400" cy="9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 Muse Group &amp; contributors, Audacity, 2025, licensed under CC-by 4.0 https://creativecommons.org/licenses/by/4.0/</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0" name="Shape 1280"/>
        <p:cNvGrpSpPr/>
        <p:nvPr/>
      </p:nvGrpSpPr>
      <p:grpSpPr>
        <a:xfrm>
          <a:off x="0" y="0"/>
          <a:ext cx="0" cy="0"/>
          <a:chOff x="0" y="0"/>
          <a:chExt cx="0" cy="0"/>
        </a:xfrm>
      </p:grpSpPr>
      <p:sp>
        <p:nvSpPr>
          <p:cNvPr id="1281" name="Google Shape;1281;p112"/>
          <p:cNvSpPr txBox="1"/>
          <p:nvPr>
            <p:ph idx="2" type="subTitle"/>
          </p:nvPr>
        </p:nvSpPr>
        <p:spPr>
          <a:xfrm>
            <a:off x="1034425" y="2794247"/>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waxaa kaliya lagu furi karaa Audacity</a:t>
            </a:r>
            <a:r>
              <a:rPr lang="en-GB" sz="1400">
                <a:latin typeface="Lexend"/>
              </a:rPr>
              <a:t/>
            </a:r>
            <a:endParaRPr/>
          </a:p>
        </p:txBody>
      </p:sp>
      <p:sp>
        <p:nvSpPr>
          <p:cNvPr id="1282" name="Google Shape;1282;p112"/>
          <p:cNvSpPr txBox="1"/>
          <p:nvPr>
            <p:ph idx="1" type="subTitle"/>
          </p:nvPr>
        </p:nvSpPr>
        <p:spPr>
          <a:xfrm>
            <a:off x="1034425" y="1837775"/>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waxaa lagu furi karaa oo lagu ciyaari karaa qalab kasta oo media (media player) ah</a:t>
            </a:r>
            <a:r>
              <a:rPr lang="en-GB" sz="1400">
                <a:latin typeface="Lexend"/>
              </a:rPr>
              <a:t/>
            </a:r>
            <a:endParaRPr/>
          </a:p>
        </p:txBody>
      </p:sp>
      <p:sp>
        <p:nvSpPr>
          <p:cNvPr id="1283" name="Google Shape;1283;p112"/>
          <p:cNvSpPr txBox="1"/>
          <p:nvPr>
            <p:ph idx="3" type="subTitle"/>
          </p:nvPr>
        </p:nvSpPr>
        <p:spPr>
          <a:xfrm>
            <a:off x="1034425" y="3766965"/>
            <a:ext cx="7464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waxay la mid yihiin faylasha MP3</a:t>
            </a:r>
            <a:r>
              <a:rPr lang="en-GB" sz="1400">
                <a:latin typeface="Lexend"/>
              </a:rPr>
              <a:t/>
            </a:r>
            <a:endParaRPr/>
          </a:p>
        </p:txBody>
      </p:sp>
      <p:sp>
        <p:nvSpPr>
          <p:cNvPr id="1284" name="Google Shape;1284;p112"/>
          <p:cNvSpPr txBox="1"/>
          <p:nvPr>
            <p:ph idx="4" type="title"/>
          </p:nvPr>
        </p:nvSpPr>
        <p:spPr>
          <a:xfrm>
            <a:off x="324000" y="809913"/>
            <a:ext cx="8179200" cy="695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Kee ayaa run ah oo ku saabsan faylasha mashruuca Audacity (.aup3)?</a:t>
            </a:r>
            <a:br>
              <a:rPr lang="en-GB" sz="2100"/>
            </a:br>
            <a:r>
              <a:rPr lang="en-GB" sz="1800">
                <a:latin typeface="Lexend"/>
              </a:rPr>
              <a:t/>
            </a:r>
            <a:endParaRPr sz="2100"/>
          </a:p>
        </p:txBody>
      </p:sp>
      <p:pic>
        <p:nvPicPr>
          <p:cNvPr id="1285" name="Google Shape;1285;p112"/>
          <p:cNvPicPr preferRelativeResize="0"/>
          <p:nvPr/>
        </p:nvPicPr>
        <p:blipFill>
          <a:blip r:embed="rId3">
            <a:alphaModFix/>
          </a:blip>
          <a:stretch>
            <a:fillRect/>
          </a:stretch>
        </p:blipFill>
        <p:spPr>
          <a:xfrm>
            <a:off x="6175608" y="2762175"/>
            <a:ext cx="396000" cy="419100"/>
          </a:xfrm>
          <a:prstGeom prst="rect">
            <a:avLst/>
          </a:prstGeom>
          <a:noFill/>
          <a:ln>
            <a:noFill/>
          </a:ln>
        </p:spPr>
      </p:pic>
      <p:sp>
        <p:nvSpPr>
          <p:cNvPr id="1286" name="Google Shape;1286;p112"/>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Tafatir oo maarey cod (sound) faylal</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0" name="Shape 1290"/>
        <p:cNvGrpSpPr/>
        <p:nvPr/>
      </p:nvGrpSpPr>
      <p:grpSpPr>
        <a:xfrm>
          <a:off x="0" y="0"/>
          <a:ext cx="0" cy="0"/>
          <a:chOff x="0" y="0"/>
          <a:chExt cx="0" cy="0"/>
        </a:xfrm>
      </p:grpSpPr>
      <p:sp>
        <p:nvSpPr>
          <p:cNvPr id="1291" name="Google Shape;1291;p113"/>
          <p:cNvSpPr txBox="1"/>
          <p:nvPr>
            <p:ph idx="1" type="body"/>
          </p:nvPr>
        </p:nvSpPr>
        <p:spPr>
          <a:xfrm>
            <a:off x="324000" y="810000"/>
            <a:ext cx="8237700" cy="22857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a:defRPr/>
            </a:pPr>
            <a:r>
              <a:rPr lang="en-GB" sz="1100">
                <a:latin typeface="Lexend"/>
              </a:rPr>
              <a:t>Waa maxay ujeedka Toolbar-ka Transport ee Audacity?</a:t>
            </a:r>
            <a:br>
              <a:rPr lang="en-GB"/>
            </a:br>
            <a:r>
              <a:rPr lang="en-GB" sz="1100">
                <a:latin typeface="Lexend"/>
              </a:rPr>
              <a:t/>
            </a:r>
            <a:endParaRPr/>
          </a:p>
          <a:p>
            <a:pPr indent="-368300" lvl="0" marL="457200" rtl="0" algn="l">
              <a:spcBef>
                <a:spcPts val="0"/>
              </a:spcBef>
              <a:spcAft>
                <a:spcPts val="0"/>
              </a:spcAft>
              <a:buSzPts val="2200"/>
              <a:buAutoNum type="arabicParenR"/>
              <a:defRPr/>
            </a:pPr>
            <a:r>
              <a:rPr lang="en-GB" sz="1100">
                <a:latin typeface="Lexend"/>
              </a:rPr>
              <a:t>Xaggee beddeli lahayd heerka muunada (sample rate) iyo qaabka muunada (sample format) ee Audacity?</a:t>
            </a:r>
            <a:endParaRPr/>
          </a:p>
          <a:p>
            <a:pPr indent="-368300" lvl="0" marL="457200" rtl="0" algn="l">
              <a:spcBef>
                <a:spcPts val="0"/>
              </a:spcBef>
              <a:spcAft>
                <a:spcPts val="0"/>
              </a:spcAft>
              <a:buSzPts val="2200"/>
              <a:buAutoNum type="arabicParenR"/>
              <a:defRPr/>
            </a:pPr>
            <a:r>
              <a:rPr lang="en-GB" sz="1100">
                <a:latin typeface="Lexend"/>
              </a:rPr>
              <a:t>Sidee bay u kala duwan yihiin faylasha dhawaqa dijitaalka ah ee stereo (stereo) iyo kuwa mono (mono)?</a:t>
            </a:r>
            <a:r>
              <a:rPr b="1" lang="en-GB" sz="1100">
                <a:latin typeface="Lexend"/>
              </a:rPr>
              <a:t/>
            </a:r>
            <a:r>
              <a:rPr lang="en-GB" sz="1100">
                <a:latin typeface="Lexend"/>
              </a:rPr>
              <a:t/>
            </a:r>
            <a:r>
              <a:rPr b="1" lang="en-GB" sz="1100">
                <a:latin typeface="Lexend"/>
              </a:rPr>
              <a:t/>
            </a:r>
            <a:r>
              <a:rPr lang="en-GB" sz="1100">
                <a:latin typeface="Lexend"/>
              </a:rPr>
              <a:t/>
            </a:r>
            <a:endParaRPr/>
          </a:p>
        </p:txBody>
      </p:sp>
      <p:sp>
        <p:nvSpPr>
          <p:cNvPr id="1292" name="Google Shape;1292;p113"/>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Tafatir (Edit) oo maaree (manipulate) faylasha dhawaqa</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6" name="Shape 1296"/>
        <p:cNvGrpSpPr/>
        <p:nvPr/>
      </p:nvGrpSpPr>
      <p:grpSpPr>
        <a:xfrm>
          <a:off x="0" y="0"/>
          <a:ext cx="0" cy="0"/>
          <a:chOff x="0" y="0"/>
          <a:chExt cx="0" cy="0"/>
        </a:xfrm>
      </p:grpSpPr>
      <p:sp>
        <p:nvSpPr>
          <p:cNvPr id="1297" name="Google Shape;1297;p114"/>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Tafatir (Edit) oo maaree (manipulate) faylasha dhawaqa</a:t>
            </a:r>
            <a:endParaRPr/>
          </a:p>
        </p:txBody>
      </p:sp>
      <p:sp>
        <p:nvSpPr>
          <p:cNvPr id="1298" name="Google Shape;1298;p114"/>
          <p:cNvSpPr txBox="1"/>
          <p:nvPr>
            <p:ph idx="1" type="body"/>
          </p:nvPr>
        </p:nvSpPr>
        <p:spPr>
          <a:xfrm>
            <a:off x="338468" y="733800"/>
            <a:ext cx="8496000" cy="4489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Waa maxay ujeedka qalabka shaqada ee Transport (Transport toolbar) ee Audacity?</a:t>
            </a:r>
            <a:r>
              <a:rPr lang="en-GB" sz="1100">
                <a:latin typeface="Lexend"/>
              </a:rPr>
              <a:t/>
            </a:r>
            <a:br>
              <a:rPr lang="en-GB" sz="2000"/>
            </a:br>
            <a:r>
              <a:rPr lang="en-GB" sz="1100">
                <a:latin typeface="Lexend"/>
              </a:rPr>
              <a:t/>
            </a:r>
            <a:endParaRPr sz="2000"/>
          </a:p>
          <a:p>
            <a:pPr indent="0" lvl="0" marL="0" rtl="0" algn="l">
              <a:spcBef>
                <a:spcPts val="0"/>
              </a:spcBef>
              <a:spcAft>
                <a:spcPts val="0"/>
              </a:spcAft>
              <a:buNone/>
            </a:pPr>
            <a:r>
              <a:rPr lang="en-GB" sz="1100">
                <a:latin typeface="Kalam"/>
                <a:ea typeface="Kalam"/>
                <a:cs typeface="Kalam"/>
                <a:sym typeface="Kalam"/>
              </a:rPr>
              <a:t>Qalabka shaqada ee Transport (Transport toolbar) waxaa loo isticmaalaa in lagu xakameeyo dib-u-ciyaarista (playback), sida ciyaarista (playing), hakinta (pausing), joojinta (stopping), iyo duubista (recording) faylka dhawaqa.</a:t>
            </a:r>
            <a:br>
              <a:rPr lang="en-GB" sz="2000">
                <a:latin typeface="Kalam"/>
                <a:ea typeface="Kalam"/>
                <a:cs typeface="Kalam"/>
                <a:sym typeface="Kalam"/>
              </a:rPr>
            </a:b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0"/>
              </a:spcAft>
              <a:buNone/>
            </a:pPr>
            <a:r>
              <a:rPr lang="en-GB" sz="1100">
                <a:latin typeface="Lexend"/>
              </a:rPr>
              <a:t>2) Xaggee beddeli lahayd heerka muunada (sample rate) iyo qaabka muunada (sample format) ee Audacity? liiska dejinta maqalka (Audio Setup menu)</a:t>
            </a:r>
            <a:br>
              <a:rPr lang="en-GB" sz="2000"/>
            </a:br>
            <a:r>
              <a:rPr lang="en-GB" sz="1100">
                <a:latin typeface="Lexend"/>
              </a:rPr>
              <a:t/>
            </a:r>
            <a:r>
              <a:rPr lang="en-GB" sz="1100">
                <a:latin typeface="Lexend"/>
              </a:rPr>
              <a:t/>
            </a:r>
            <a:br>
              <a:rPr lang="en-GB" sz="2000"/>
            </a:br>
            <a:r>
              <a:rPr lang="en-GB" sz="1100">
                <a:latin typeface="Lexend"/>
              </a:rPr>
              <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1000"/>
              </a:spcAft>
              <a:buNone/>
            </a:pPr>
            <a:r>
              <a:rPr lang="en-GB" sz="1100">
                <a:latin typeface="Lexend"/>
              </a:rPr>
              <a:t>3) Sidee bay u kala duwan yihiin faylasha dhawaqa dijitaalka ah ee stereo (stereo) iyo kuwa mono (mono)? Dhawaqa dijitaalka ah ee stereo (stereo) wuxuu leeyahay laba kanaal (two channels) (laba mowjad (two waveforms)), halka dhawaqa dijitaalka ah ee mono (mono) uu leeyahay hal kanaal (one channel) (hal mowjad (one waveform)).</a:t>
            </a:r>
            <a:r>
              <a:rPr lang="en-GB" sz="1100">
                <a:latin typeface="Lexend"/>
              </a:rPr>
              <a:t/>
            </a:r>
            <a:r>
              <a:rPr b="1" lang="en-GB" sz="1100">
                <a:latin typeface="Lexend"/>
              </a:rPr>
              <a:t/>
            </a:r>
            <a:r>
              <a:rPr lang="en-GB" sz="1100">
                <a:latin typeface="Lexend"/>
              </a:rPr>
              <a:t/>
            </a:r>
            <a:r>
              <a:rPr b="1" lang="en-GB" sz="1100">
                <a:latin typeface="Lexend"/>
              </a:rPr>
              <a:t/>
            </a:r>
            <a:r>
              <a:rPr lang="en-GB" sz="1100">
                <a:latin typeface="Lexend"/>
              </a:rPr>
              <a:t/>
            </a:r>
            <a:br>
              <a:rPr lang="en-GB" sz="2000"/>
            </a:br>
            <a:r>
              <a:rPr lang="en-GB" sz="1100">
                <a:latin typeface="Lexend"/>
              </a:rPr>
              <a:t/>
            </a:r>
            <a:br>
              <a:rPr lang="en-GB" sz="2000"/>
            </a:br>
            <a:r>
              <a:rPr lang="en-GB" sz="1100">
                <a:latin typeface="Lexend"/>
              </a:rPr>
              <a:t/>
            </a:r>
            <a:r>
              <a:rPr b="1" lang="en-GB" sz="1100">
                <a:latin typeface="Kalam"/>
                <a:ea typeface="Kalam"/>
                <a:cs typeface="Kalam"/>
                <a:sym typeface="Kalam"/>
              </a:rPr>
              <a:t/>
            </a:r>
            <a:r>
              <a:rPr b="1" lang="en-GB" sz="1100">
                <a:latin typeface="Kalam"/>
                <a:ea typeface="Kalam"/>
                <a:cs typeface="Kalam"/>
                <a:sym typeface="Kalam"/>
              </a:rPr>
              <a:t/>
            </a:r>
            <a:r>
              <a:rPr lang="en-GB" sz="1100">
                <a:latin typeface="Kalam"/>
                <a:ea typeface="Kalam"/>
                <a:cs typeface="Kalam"/>
                <a:sym typeface="Kalam"/>
              </a:rPr>
              <a:t/>
            </a:r>
            <a:r>
              <a:rPr b="1" lang="en-GB" sz="1100">
                <a:latin typeface="Kalam"/>
                <a:ea typeface="Kalam"/>
                <a:cs typeface="Kalam"/>
                <a:sym typeface="Kalam"/>
              </a:rPr>
              <a:t/>
            </a:r>
            <a:r>
              <a:rPr lang="en-GB" sz="1100">
                <a:latin typeface="Kalam"/>
                <a:ea typeface="Kalam"/>
                <a:cs typeface="Kalam"/>
                <a:sym typeface="Kalam"/>
              </a:rPr>
              <a:t/>
            </a:r>
            <a:r>
              <a:rPr b="1" lang="en-GB" sz="1100">
                <a:latin typeface="Kalam"/>
                <a:ea typeface="Kalam"/>
                <a:cs typeface="Kalam"/>
                <a:sym typeface="Kalam"/>
              </a:rPr>
              <a:t/>
            </a:r>
            <a:r>
              <a:rPr lang="en-GB" sz="1100">
                <a:latin typeface="Kalam"/>
                <a:ea typeface="Kalam"/>
                <a:cs typeface="Kalam"/>
                <a:sym typeface="Kalam"/>
              </a:rPr>
              <a:t/>
            </a:r>
            <a:r>
              <a:rPr b="1" lang="en-GB" sz="1100">
                <a:latin typeface="Kalam"/>
                <a:ea typeface="Kalam"/>
                <a:cs typeface="Kalam"/>
                <a:sym typeface="Kalam"/>
              </a:rPr>
              <a:t/>
            </a:r>
            <a:br>
              <a:rPr b="1" lang="en-GB" sz="2000">
                <a:latin typeface="Kalam"/>
                <a:ea typeface="Kalam"/>
                <a:cs typeface="Kalam"/>
                <a:sym typeface="Kalam"/>
              </a:rPr>
            </a:br>
            <a:r>
              <a:rPr b="1" lang="en-GB" sz="1100">
                <a:latin typeface="Kalam"/>
                <a:ea typeface="Kalam"/>
                <a:cs typeface="Kalam"/>
                <a:sym typeface="Kalam"/>
              </a:rPr>
              <a:t/>
            </a:r>
            <a:r>
              <a:rPr lang="en-GB" sz="1100">
                <a:latin typeface="Kalam"/>
                <a:ea typeface="Kalam"/>
                <a:cs typeface="Kalam"/>
                <a:sym typeface="Kalam"/>
              </a:rPr>
              <a:t/>
            </a:r>
            <a:r>
              <a:rPr b="1" lang="en-GB" sz="1100">
                <a:latin typeface="Kalam"/>
                <a:ea typeface="Kalam"/>
                <a:cs typeface="Kalam"/>
                <a:sym typeface="Kalam"/>
              </a:rPr>
              <a:t/>
            </a:r>
            <a:r>
              <a:rPr lang="en-GB" sz="1100">
                <a:latin typeface="Kalam"/>
                <a:ea typeface="Kalam"/>
                <a:cs typeface="Kalam"/>
                <a:sym typeface="Kalam"/>
              </a:rPr>
              <a:t/>
            </a:r>
            <a:r>
              <a:rPr b="1" lang="en-GB" sz="1100">
                <a:latin typeface="Kalam"/>
                <a:ea typeface="Kalam"/>
                <a:cs typeface="Kalam"/>
                <a:sym typeface="Kalam"/>
              </a:rPr>
              <a:t/>
            </a:r>
            <a:r>
              <a:rPr lang="en-GB" sz="1100">
                <a:latin typeface="Kalam"/>
                <a:ea typeface="Kalam"/>
                <a:cs typeface="Kalam"/>
                <a:sym typeface="Kalam"/>
              </a:rPr>
              <a:t/>
            </a:r>
            <a:r>
              <a:rPr lang="en-GB" sz="1100">
                <a:latin typeface="Lexend"/>
              </a:rPr>
              <a:t/>
            </a:r>
            <a:br>
              <a:rPr lang="en-GB"/>
            </a:b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2" name="Shape 1302"/>
        <p:cNvGrpSpPr/>
        <p:nvPr/>
      </p:nvGrpSpPr>
      <p:grpSpPr>
        <a:xfrm>
          <a:off x="0" y="0"/>
          <a:ext cx="0" cy="0"/>
          <a:chOff x="0" y="0"/>
          <a:chExt cx="0" cy="0"/>
        </a:xfrm>
      </p:grpSpPr>
      <p:sp>
        <p:nvSpPr>
          <p:cNvPr id="1303" name="Google Shape;1303;p115"/>
          <p:cNvSpPr txBox="1"/>
          <p:nvPr>
            <p:ph idx="1" type="body"/>
          </p:nvPr>
        </p:nvSpPr>
        <p:spPr>
          <a:xfrm>
            <a:off x="324000" y="810000"/>
            <a:ext cx="8237700" cy="4008300"/>
          </a:xfrm>
          <a:prstGeom prst="rect">
            <a:avLst/>
          </a:prstGeom>
        </p:spPr>
        <p:txBody>
          <a:bodyPr anchorCtr="0" anchor="t" bIns="0" lIns="0" spcFirstLastPara="1" rIns="0" wrap="square" tIns="0">
            <a:normAutofit/>
          </a:bodyPr>
          <a:lstStyle/>
          <a:p>
            <a:pPr indent="-361950" lvl="0" marL="457200" rtl="0" algn="l">
              <a:spcBef>
                <a:spcPts val="0"/>
              </a:spcBef>
              <a:spcAft>
                <a:spcPts val="0"/>
              </a:spcAft>
              <a:buSzPts val="2100"/>
              <a:buAutoNum type="arabicParenR" startAt="4"/>
            </a:pPr>
            <a:r>
              <a:rPr lang="en-GB" sz="1400">
                <a:latin typeface="Lexend"/>
              </a:rPr>
              <a:t>Soo deji (Download) ka dibna fur faylka count.mp3 ee Audacity.</a:t>
            </a:r>
            <a:r>
              <a:rPr lang="en-GB" sz="1400">
                <a:latin typeface="Lexend"/>
              </a:rPr>
              <a:t/>
            </a:r>
            <a:r>
              <a:rPr lang="en-GB" sz="1400">
                <a:latin typeface="Lexend"/>
              </a:rPr>
              <a:t/>
            </a:r>
            <a:br>
              <a:rPr lang="en-GB" sz="2100"/>
            </a:br>
            <a:r>
              <a:rPr lang="en-GB" sz="1400">
                <a:latin typeface="Lexend"/>
              </a:rPr>
              <a:t/>
            </a:r>
            <a:endParaRPr sz="2100"/>
          </a:p>
          <a:p>
            <a:pPr indent="-361950" lvl="1" marL="914400" rtl="0" algn="l">
              <a:spcBef>
                <a:spcPts val="0"/>
              </a:spcBef>
              <a:spcAft>
                <a:spcPts val="0"/>
              </a:spcAft>
              <a:buSzPts val="2100"/>
              <a:buAutoNum type="alphaLcParenR"/>
            </a:pPr>
            <a:r>
              <a:rPr lang="en-GB" sz="1400">
                <a:latin typeface="Lexend"/>
              </a:rPr>
              <a:t>Gooy (Trim) faylka si uu u joogo marka uu tiriyaa ilaa 5.</a:t>
            </a:r>
            <a:endParaRPr sz="2100"/>
          </a:p>
          <a:p>
            <a:pPr indent="-361950" lvl="1" marL="914400" rtl="0" algn="l">
              <a:spcBef>
                <a:spcPts val="0"/>
              </a:spcBef>
              <a:spcAft>
                <a:spcPts val="0"/>
              </a:spcAft>
              <a:buSzPts val="2100"/>
              <a:buAutoNum type="alphaLcParenR"/>
            </a:pPr>
            <a:r>
              <a:rPr lang="en-GB" sz="1400">
                <a:latin typeface="Lexend"/>
              </a:rPr>
              <a:t>Ku dar dhamaadka faylka dhawaqa si uu uga tiriyo 5 ilaa 1.</a:t>
            </a:r>
            <a:endParaRPr sz="2100"/>
          </a:p>
          <a:p>
            <a:pPr indent="-361950" lvl="1" marL="914400" rtl="0" algn="l">
              <a:spcBef>
                <a:spcPts val="0"/>
              </a:spcBef>
              <a:spcAft>
                <a:spcPts val="0"/>
              </a:spcAft>
              <a:buSzPts val="2100"/>
              <a:buAutoNum type="alphaLcParenR"/>
            </a:pPr>
            <a:r>
              <a:rPr lang="en-GB" sz="1400">
                <a:latin typeface="Lexend"/>
              </a:rPr>
              <a:t>Beddeli heerka muunada (sample rate) iyo qoto dheerida bit-ka (bit depth) ee faylka dhawaqa.</a:t>
            </a:r>
            <a:endParaRPr sz="2100"/>
          </a:p>
          <a:p>
            <a:pPr indent="-361950" lvl="1" marL="914400" rtl="0" algn="l">
              <a:spcBef>
                <a:spcPts val="0"/>
              </a:spcBef>
              <a:spcAft>
                <a:spcPts val="0"/>
              </a:spcAft>
              <a:buSzPts val="2100"/>
              <a:buAutoNum type="alphaLcParenR"/>
            </a:pPr>
            <a:r>
              <a:rPr lang="en-GB" sz="1400">
                <a:latin typeface="Lexend"/>
              </a:rPr>
              <a:t>Dhoofso (Export) faylka dhawaqa la tafatiray (edited) labadaba qaababka WAV iyo MP3.</a:t>
            </a:r>
            <a:endParaRPr sz="2100"/>
          </a:p>
          <a:p>
            <a:pPr indent="-361950" lvl="1" marL="914400" rtl="0" algn="l">
              <a:spcBef>
                <a:spcPts val="0"/>
              </a:spcBef>
              <a:spcAft>
                <a:spcPts val="0"/>
              </a:spcAft>
              <a:buSzPts val="2100"/>
              <a:buAutoNum type="alphaLcParenR"/>
            </a:pPr>
            <a:r>
              <a:rPr lang="en-GB" sz="1400">
                <a:latin typeface="Lexend"/>
              </a:rPr>
              <a:t>Isbarbardhig cabbirrada faylasha (file sizes) ee faylasha la dhoofiyay (exported). Qaabkee (format) ayaa leh cabbir fayl (file size) ka yar? Sabab?</a:t>
            </a:r>
            <a:endParaRPr sz="2100"/>
          </a:p>
        </p:txBody>
      </p:sp>
      <p:sp>
        <p:nvSpPr>
          <p:cNvPr id="1304" name="Google Shape;1304;p115"/>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Tafatir (Edit) oo maaree (manipulate) faylasha dhawaqa</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8" name="Shape 1308"/>
        <p:cNvGrpSpPr/>
        <p:nvPr/>
      </p:nvGrpSpPr>
      <p:grpSpPr>
        <a:xfrm>
          <a:off x="0" y="0"/>
          <a:ext cx="0" cy="0"/>
          <a:chOff x="0" y="0"/>
          <a:chExt cx="0" cy="0"/>
        </a:xfrm>
      </p:grpSpPr>
      <p:sp>
        <p:nvSpPr>
          <p:cNvPr id="1309" name="Google Shape;1309;p116"/>
          <p:cNvSpPr txBox="1"/>
          <p:nvPr>
            <p:ph idx="1" type="body"/>
          </p:nvPr>
        </p:nvSpPr>
        <p:spPr>
          <a:xfrm>
            <a:off x="324000" y="810000"/>
            <a:ext cx="8237700" cy="3434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e) Isbarbardhig cabbirrada faylasha (file sizes) ee faylasha la dhoofiyay (exported). Qaabkee (format) ayaa leh cabbir fayl (file size) ka yar? Sabab?</a:t>
            </a:r>
            <a:br>
              <a:rPr lang="en-GB"/>
            </a:br>
            <a:r>
              <a:rPr lang="en-GB" sz="1100">
                <a:latin typeface="Lexend"/>
              </a:rPr>
              <a:t/>
            </a:r>
            <a:endParaRPr/>
          </a:p>
          <a:p>
            <a:pPr indent="0" lvl="0" marL="0" rtl="0" algn="l">
              <a:spcBef>
                <a:spcPts val="1000"/>
              </a:spcBef>
              <a:spcAft>
                <a:spcPts val="0"/>
              </a:spcAft>
              <a:buNone/>
              <a:defRPr/>
            </a:pPr>
            <a:r>
              <a:rPr lang="en-GB" sz="1100">
                <a:latin typeface="Kalam"/>
                <a:ea typeface="Kalam"/>
                <a:cs typeface="Kalam"/>
                <a:sym typeface="Kalam"/>
              </a:rPr>
              <a:t>Faylka MP3 wuxuu ka yaraan doonaa faylka WAV. Sababta oo ah MP3 waxaa loo qaabeeyey inuu dheellitiro tayada dhawaqa (sound quality) iyo cabbir fayl (file size) yar, taas oo faa'iido u leh wadaagista internetka ama kaydinta qalabka la qaadan karo.</a:t>
            </a:r>
            <a:r>
              <a:rPr lang="en-GB" sz="1100">
                <a:latin typeface="Kalam"/>
                <a:ea typeface="Kalam"/>
                <a:cs typeface="Kalam"/>
                <a:sym typeface="Kalam"/>
              </a:rPr>
              <a:t/>
            </a:r>
            <a:endParaRPr>
              <a:latin typeface="Kalam"/>
              <a:ea typeface="Kalam"/>
              <a:cs typeface="Kalam"/>
              <a:sym typeface="Kalam"/>
            </a:endParaRPr>
          </a:p>
          <a:p>
            <a:pPr indent="0" lvl="0" marL="0" rtl="0" algn="l">
              <a:spcBef>
                <a:spcPts val="1000"/>
              </a:spcBef>
              <a:spcAft>
                <a:spcPts val="0"/>
              </a:spcAft>
              <a:buNone/>
              <a:defRPr/>
            </a:pPr>
            <a:r>
              <a:rPr lang="en-GB" sz="1100">
                <a:latin typeface="Kalam"/>
                <a:ea typeface="Kalam"/>
                <a:cs typeface="Kalam"/>
                <a:sym typeface="Kalam"/>
              </a:rPr>
              <a:t>Faylasha WAV waxay caadi ahaan ka weyn yihiin sababtoo ah waxay mudnaan siiyaan dhawaqa tayada sare leh (high-quality sound), kaas oo u baahan xog (data) badan in la kaydiyo.</a:t>
            </a:r>
            <a:endParaRPr>
              <a:latin typeface="Kalam"/>
              <a:ea typeface="Kalam"/>
              <a:cs typeface="Kalam"/>
              <a:sym typeface="Kalam"/>
            </a:endParaRPr>
          </a:p>
          <a:p>
            <a:pPr indent="0" lvl="0" marL="914400" rtl="0" algn="l">
              <a:spcBef>
                <a:spcPts val="1000"/>
              </a:spcBef>
              <a:spcAft>
                <a:spcPts val="1000"/>
              </a:spcAft>
              <a:buNone/>
            </a:pPr>
            <a:r>
              <a:rPr>
                <a:latin typeface="Lexend"/>
              </a:rPr>
              <a:t/>
            </a:r>
            <a:endParaRPr sz="2100"/>
          </a:p>
        </p:txBody>
      </p:sp>
      <p:sp>
        <p:nvSpPr>
          <p:cNvPr id="1310" name="Google Shape;1310;p116"/>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Tafatir (Edit) oo maaree (manipulate) faylasha dhawaqa</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4" name="Shape 1314"/>
        <p:cNvGrpSpPr/>
        <p:nvPr/>
      </p:nvGrpSpPr>
      <p:grpSpPr>
        <a:xfrm>
          <a:off x="0" y="0"/>
          <a:ext cx="0" cy="0"/>
          <a:chOff x="0" y="0"/>
          <a:chExt cx="0" cy="0"/>
        </a:xfrm>
      </p:grpSpPr>
      <p:sp>
        <p:nvSpPr>
          <p:cNvPr id="1315" name="Google Shape;1315;p117"/>
          <p:cNvSpPr txBox="1"/>
          <p:nvPr>
            <p:ph type="title"/>
          </p:nvPr>
        </p:nvSpPr>
        <p:spPr>
          <a:xfrm>
            <a:off x="1684800" y="119125"/>
            <a:ext cx="5741400" cy="307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Tafatirka (Editing) dhawaqa</a:t>
            </a:r>
            <a:endParaRPr/>
          </a:p>
        </p:txBody>
      </p:sp>
      <p:sp>
        <p:nvSpPr>
          <p:cNvPr id="1316" name="Google Shape;1316;p117"/>
          <p:cNvSpPr txBox="1"/>
          <p:nvPr/>
        </p:nvSpPr>
        <p:spPr>
          <a:xfrm>
            <a:off x="324000" y="1267200"/>
            <a:ext cx="8237700" cy="2931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Software-ka tafatirka dhawaqa (Sound editing software) wuxuu kuu oggolaanayaa inaad beddesho oo dhoofiso (export) faylasha maqalka dijitaalka ah (digital audio files).</a:t>
            </a:r>
            <a:endParaRPr sz="2200">
              <a:solidFill>
                <a:srgbClr val="222222"/>
              </a:solidFill>
              <a:latin typeface="Lexend"/>
              <a:ea typeface="Lexend"/>
              <a:cs typeface="Lexend"/>
              <a:sym typeface="Lexend"/>
            </a:endParaRPr>
          </a:p>
          <a:p>
            <a:pPr indent="0" lvl="0" marL="0" rtl="0" algn="l">
              <a:lnSpc>
                <a:spcPct val="115000"/>
              </a:lnSpc>
              <a:spcBef>
                <a:spcPts val="1000"/>
              </a:spcBef>
              <a:spcAft>
                <a:spcPts val="0"/>
              </a:spcAft>
              <a:buNone/>
            </a:pPr>
            <a:r>
              <a:rPr lang="en-GB" sz="1100">
                <a:solidFill>
                  <a:srgbClr val="222222"/>
                </a:solidFill>
                <a:latin typeface="Lexend"/>
                <a:ea typeface="Lexend"/>
                <a:cs typeface="Lexend"/>
                <a:sym typeface="Lexend"/>
              </a:rPr>
              <a:t>Hagaajinta (Adjusting) sifooyinka (attributes) faylka maqalka (audio file), sida heerka muunada (sample rate) iyo qoto dheerida bit-ka (bit depth), waxay beddeshaa sida aad u dareento tayadiisa (quality).</a:t>
            </a:r>
            <a:endParaRPr sz="500">
              <a:solidFill>
                <a:srgbClr val="222222"/>
              </a:solidFill>
              <a:latin typeface="Lexend"/>
              <a:ea typeface="Lexend"/>
              <a:cs typeface="Lexend"/>
              <a:sym typeface="Lexend"/>
            </a:endParaRPr>
          </a:p>
          <a:p>
            <a:pPr indent="0" lvl="0" marL="0" rtl="0" algn="l">
              <a:lnSpc>
                <a:spcPct val="115000"/>
              </a:lnSpc>
              <a:spcBef>
                <a:spcPts val="1000"/>
              </a:spcBef>
              <a:spcAft>
                <a:spcPts val="1000"/>
              </a:spcAft>
              <a:buNone/>
            </a:pPr>
            <a:r>
              <a:rPr lang="en-GB" sz="1100">
                <a:solidFill>
                  <a:srgbClr val="222222"/>
                </a:solidFill>
                <a:latin typeface="Lexend"/>
                <a:ea typeface="Lexend"/>
                <a:cs typeface="Lexend"/>
                <a:sym typeface="Lexend"/>
              </a:rPr>
              <a:t>Tusaale ahaan, waxaad u dhigi kartaa kanaalka (channel) mono hal track ama stereo laba track si aad u sahamiso sida ay kuwani u saameeyaan wax soo saarka maqalka (audio output).</a:t>
            </a:r>
            <a:r>
              <a:rPr b="1" lang="en-GB" sz="1100">
                <a:solidFill>
                  <a:srgbClr val="222222"/>
                </a:solidFill>
                <a:latin typeface="Lexend"/>
                <a:ea typeface="Lexend"/>
                <a:cs typeface="Lexend"/>
                <a:sym typeface="Lexend"/>
              </a:rPr>
              <a:t/>
            </a:r>
            <a:r>
              <a:rPr lang="en-GB" sz="1100">
                <a:solidFill>
                  <a:srgbClr val="222222"/>
                </a:solidFill>
                <a:latin typeface="Lexend"/>
                <a:ea typeface="Lexend"/>
                <a:cs typeface="Lexend"/>
                <a:sym typeface="Lexend"/>
              </a:rPr>
              <a:t/>
            </a:r>
            <a:r>
              <a:rPr b="1" lang="en-GB" sz="1100">
                <a:solidFill>
                  <a:srgbClr val="222222"/>
                </a:solidFill>
                <a:latin typeface="Lexend"/>
                <a:ea typeface="Lexend"/>
                <a:cs typeface="Lexend"/>
                <a:sym typeface="Lexend"/>
              </a:rPr>
              <a:t/>
            </a:r>
            <a:r>
              <a:rPr lang="en-GB" sz="1100">
                <a:solidFill>
                  <a:srgbClr val="222222"/>
                </a:solidFill>
                <a:latin typeface="Lexend"/>
                <a:ea typeface="Lexend"/>
                <a:cs typeface="Lexend"/>
                <a:sym typeface="Lexend"/>
              </a:rPr>
              <a:t/>
            </a:r>
            <a:r>
              <a:rPr b="1" lang="en-GB" sz="1100">
                <a:solidFill>
                  <a:srgbClr val="222222"/>
                </a:solidFill>
                <a:latin typeface="Lexend"/>
                <a:ea typeface="Lexend"/>
                <a:cs typeface="Lexend"/>
                <a:sym typeface="Lexend"/>
              </a:rPr>
              <a:t/>
            </a:r>
            <a:r>
              <a:rPr lang="en-GB" sz="1100">
                <a:solidFill>
                  <a:srgbClr val="222222"/>
                </a:solidFill>
                <a:latin typeface="Lexend"/>
                <a:ea typeface="Lexend"/>
                <a:cs typeface="Lexend"/>
                <a:sym typeface="Lexend"/>
              </a:rPr>
              <a:t/>
            </a:r>
            <a:r>
              <a:rPr b="1" lang="en-GB" sz="1100">
                <a:solidFill>
                  <a:srgbClr val="222222"/>
                </a:solidFill>
                <a:latin typeface="Lexend"/>
                <a:ea typeface="Lexend"/>
                <a:cs typeface="Lexend"/>
                <a:sym typeface="Lexend"/>
              </a:rPr>
              <a:t/>
            </a:r>
            <a:r>
              <a:rPr lang="en-GB" sz="1100">
                <a:solidFill>
                  <a:srgbClr val="222222"/>
                </a:solidFill>
                <a:latin typeface="Lexend"/>
                <a:ea typeface="Lexend"/>
                <a:cs typeface="Lexend"/>
                <a:sym typeface="Lexend"/>
              </a:rPr>
              <a:t/>
            </a:r>
            <a:endParaRPr sz="2200">
              <a:solidFill>
                <a:srgbClr val="222222"/>
              </a:solidFill>
              <a:latin typeface="Lexend"/>
              <a:ea typeface="Lexend"/>
              <a:cs typeface="Lexend"/>
              <a:sym typeface="Lexend"/>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 2024 v2">
  <a:themeElements>
    <a:clrScheme name="Simple Light">
      <a:dk1>
        <a:srgbClr val="222222"/>
      </a:dk1>
      <a:lt1>
        <a:srgbClr val="FFFFFF"/>
      </a:lt1>
      <a:dk2>
        <a:srgbClr val="808080"/>
      </a:dk2>
      <a:lt2>
        <a:srgbClr val="F2F2F2"/>
      </a:lt2>
      <a:accent1>
        <a:srgbClr val="EBEDFE"/>
      </a:accent1>
      <a:accent2>
        <a:srgbClr val="374CF1"/>
      </a:accent2>
      <a:accent3>
        <a:srgbClr val="2563EB"/>
      </a:accent3>
      <a:accent4>
        <a:srgbClr val="4F7BE8"/>
      </a:accent4>
      <a:accent5>
        <a:srgbClr val="0B5FA5"/>
      </a:accent5>
      <a:accent6>
        <a:srgbClr val="287C34"/>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