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90" r:id="rId4"/>
    <p:sldMasterId id="214748379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C752F47-66CC-440C-8F5B-30DC647B3B76}">
  <a:tblStyle styleId="{9C752F47-66CC-440C-8F5B-30DC647B3B7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g2fcdcf486b6_0_2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1" name="Google Shape;1681;g2fcdcf486b6_0_2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g2fcdcf486b6_0_2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7" name="Google Shape;1687;g2fcdcf486b6_0_2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g3020c5a525c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2" name="Google Shape;1692;g3020c5a525c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g3020c5a525c_0_16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7" name="Google Shape;1697;g3020c5a525c_0_1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3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g3020c5a525c_0_17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5" name="Google Shape;1705;g3020c5a525c_0_1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g3020c5a525c_0_17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1" name="Google Shape;1711;g3020c5a525c_0_1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0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g3020c5a525c_0_17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2" name="Google Shape;1722;g3020c5a525c_0_1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g3020c5a525c_0_17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4" name="Google Shape;1734;g3020c5a525c_0_1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g3020c5a525c_0_17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6" name="Google Shape;1746;g3020c5a525c_0_1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9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g3020c5a525c_0_17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1" name="Google Shape;1761;g3020c5a525c_0_1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g3020c5a525c_0_1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9" name="Google Shape;1779;g3020c5a525c_0_1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g3020c5a525c_0_1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5" name="Google Shape;1785;g3020c5a525c_0_1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9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g3020c5a525c_0_17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1" name="Google Shape;1791;g3020c5a525c_0_17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g3020c5a525c_0_1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7" name="Google Shape;1797;g3020c5a525c_0_1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g3020c5a525c_0_18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5" name="Google Shape;1805;g3020c5a525c_0_1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g3020c5a525c_0_18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3" name="Google Shape;1813;g3020c5a525c_0_1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7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g3020c5a525c_0_18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9" name="Google Shape;1819;g3020c5a525c_0_1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4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g3020c5a525c_0_18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6" name="Google Shape;1826;g3020c5a525c_0_1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g30265dd4a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3" name="Google Shape;1833;g30265dd4a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g30265dd4a0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9" name="Google Shape;1839;g30265dd4a0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3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g30265dd4a0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5" name="Google Shape;1845;g30265dd4a0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g30265dd4a0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1" name="Google Shape;1851;g30265dd4a0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30265dd4a0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30265dd4a0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30265dd4a0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3" name="Google Shape;1863;g30265dd4a0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g30265dd4a0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9" name="Google Shape;1869;g30265dd4a0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3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g30265dd4a0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5" name="Google Shape;1875;g30265dd4a0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g30265dd4a0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2" name="Google Shape;1882;g30265dd4a0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g3020c5a525c_0_1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9" name="Google Shape;1889;g3020c5a525c_0_1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5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g30265dd4a00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7" name="Google Shape;1897;g30265dd4a00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0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30265dd4a00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30265dd4a00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6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g30265dd4a00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8" name="Google Shape;1928;g30265dd4a0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0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g30265dd4a00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2" name="Google Shape;1942;g30265dd4a00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6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g30265dd4a00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8" name="Google Shape;1948;g30265dd4a00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4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g30265dd4a00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6" name="Google Shape;1956;g30265dd4a00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g30265dd4a00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3" name="Google Shape;1963;g30265dd4a00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8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30265dd4a00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30265dd4a00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30265dd4a0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30265dd4a0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2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g30265dd4a00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4" name="Google Shape;1984;g30265dd4a00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8" name="Shape 1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9" name="Google Shape;1989;g30265dd4a00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0" name="Google Shape;1990;g30265dd4a0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5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g30265dd4a00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7" name="Google Shape;1997;g30265dd4a00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3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g30265dd4a00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5" name="Google Shape;2005;g30265dd4a00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0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g30265dd4a00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2" name="Google Shape;2012;g30265dd4a00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8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g30265dd4a00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0" name="Google Shape;2020;g30265dd4a00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5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g30265dd4a00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7" name="Google Shape;2027;g30265dd4a00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3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30265dd4a00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g30265dd4a00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g30265dd4a00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1" name="Google Shape;2041;g30265dd4a00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6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g30265dd4a00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8" name="Google Shape;2048;g30265dd4a00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2fcdcf486b6_0_2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2fcdcf486b6_0_2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24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8.png"/><Relationship Id="rId5" Type="http://schemas.openxmlformats.org/officeDocument/2006/relationships/image" Target="../media/image2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2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2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26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20.png"/><Relationship Id="rId5" Type="http://schemas.openxmlformats.org/officeDocument/2006/relationships/image" Target="../media/image2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40.png"/><Relationship Id="rId4" Type="http://schemas.openxmlformats.org/officeDocument/2006/relationships/image" Target="../media/image30.png"/><Relationship Id="rId5" Type="http://schemas.openxmlformats.org/officeDocument/2006/relationships/image" Target="../media/image39.png"/><Relationship Id="rId6" Type="http://schemas.openxmlformats.org/officeDocument/2006/relationships/image" Target="../media/image29.png"/><Relationship Id="rId7" Type="http://schemas.openxmlformats.org/officeDocument/2006/relationships/image" Target="../media/image31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8.png"/><Relationship Id="rId4" Type="http://schemas.openxmlformats.org/officeDocument/2006/relationships/image" Target="../media/image122.png"/><Relationship Id="rId5" Type="http://schemas.openxmlformats.org/officeDocument/2006/relationships/image" Target="../media/image35.png"/><Relationship Id="rId6" Type="http://schemas.openxmlformats.org/officeDocument/2006/relationships/image" Target="../media/image37.png"/><Relationship Id="rId7" Type="http://schemas.openxmlformats.org/officeDocument/2006/relationships/image" Target="../media/image32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122.png"/><Relationship Id="rId4" Type="http://schemas.openxmlformats.org/officeDocument/2006/relationships/image" Target="../media/image34.png"/><Relationship Id="rId5" Type="http://schemas.openxmlformats.org/officeDocument/2006/relationships/image" Target="../media/image38.png"/><Relationship Id="rId6" Type="http://schemas.openxmlformats.org/officeDocument/2006/relationships/image" Target="../media/image42.png"/><Relationship Id="rId7" Type="http://schemas.openxmlformats.org/officeDocument/2006/relationships/image" Target="../media/image35.png"/><Relationship Id="rId8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122.png"/><Relationship Id="rId4" Type="http://schemas.openxmlformats.org/officeDocument/2006/relationships/image" Target="../media/image43.png"/><Relationship Id="rId5" Type="http://schemas.openxmlformats.org/officeDocument/2006/relationships/image" Target="../media/image34.png"/><Relationship Id="rId6" Type="http://schemas.openxmlformats.org/officeDocument/2006/relationships/image" Target="../media/image38.png"/><Relationship Id="rId7" Type="http://schemas.openxmlformats.org/officeDocument/2006/relationships/image" Target="../media/image42.png"/><Relationship Id="rId8" Type="http://schemas.openxmlformats.org/officeDocument/2006/relationships/image" Target="../media/image35.png"/><Relationship Id="rId9" Type="http://schemas.openxmlformats.org/officeDocument/2006/relationships/image" Target="../media/image37.png"/><Relationship Id="rId10" Type="http://schemas.openxmlformats.org/officeDocument/2006/relationships/image" Target="../media/image48.png"/><Relationship Id="rId11" Type="http://schemas.openxmlformats.org/officeDocument/2006/relationships/image" Target="../media/image32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47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52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61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1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1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1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62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2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2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2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3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24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8.png"/><Relationship Id="rId5" Type="http://schemas.openxmlformats.org/officeDocument/2006/relationships/image" Target="../media/image22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23.png"/><Relationship Id="rId5" Type="http://schemas.openxmlformats.org/officeDocument/2006/relationships/image" Target="../media/image1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23.png"/><Relationship Id="rId5" Type="http://schemas.openxmlformats.org/officeDocument/2006/relationships/image" Target="../media/image1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26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20.png"/><Relationship Id="rId5" Type="http://schemas.openxmlformats.org/officeDocument/2006/relationships/image" Target="../media/image27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9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Relationship Id="rId3" Type="http://schemas.openxmlformats.org/officeDocument/2006/relationships/image" Target="../media/image40.png"/><Relationship Id="rId4" Type="http://schemas.openxmlformats.org/officeDocument/2006/relationships/image" Target="../media/image30.png"/><Relationship Id="rId5" Type="http://schemas.openxmlformats.org/officeDocument/2006/relationships/image" Target="../media/image39.png"/><Relationship Id="rId6" Type="http://schemas.openxmlformats.org/officeDocument/2006/relationships/image" Target="../media/image29.png"/><Relationship Id="rId7" Type="http://schemas.openxmlformats.org/officeDocument/2006/relationships/image" Target="../media/image31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38.png"/><Relationship Id="rId4" Type="http://schemas.openxmlformats.org/officeDocument/2006/relationships/image" Target="../media/image122.png"/><Relationship Id="rId5" Type="http://schemas.openxmlformats.org/officeDocument/2006/relationships/image" Target="../media/image35.png"/><Relationship Id="rId6" Type="http://schemas.openxmlformats.org/officeDocument/2006/relationships/image" Target="../media/image37.png"/><Relationship Id="rId7" Type="http://schemas.openxmlformats.org/officeDocument/2006/relationships/image" Target="../media/image32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122.png"/><Relationship Id="rId4" Type="http://schemas.openxmlformats.org/officeDocument/2006/relationships/image" Target="../media/image34.png"/><Relationship Id="rId5" Type="http://schemas.openxmlformats.org/officeDocument/2006/relationships/image" Target="../media/image38.png"/><Relationship Id="rId6" Type="http://schemas.openxmlformats.org/officeDocument/2006/relationships/image" Target="../media/image42.png"/><Relationship Id="rId7" Type="http://schemas.openxmlformats.org/officeDocument/2006/relationships/image" Target="../media/image35.png"/><Relationship Id="rId8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122.png"/><Relationship Id="rId4" Type="http://schemas.openxmlformats.org/officeDocument/2006/relationships/image" Target="../media/image43.png"/><Relationship Id="rId5" Type="http://schemas.openxmlformats.org/officeDocument/2006/relationships/image" Target="../media/image34.png"/><Relationship Id="rId6" Type="http://schemas.openxmlformats.org/officeDocument/2006/relationships/image" Target="../media/image38.png"/><Relationship Id="rId7" Type="http://schemas.openxmlformats.org/officeDocument/2006/relationships/image" Target="../media/image42.png"/><Relationship Id="rId8" Type="http://schemas.openxmlformats.org/officeDocument/2006/relationships/image" Target="../media/image35.png"/><Relationship Id="rId9" Type="http://schemas.openxmlformats.org/officeDocument/2006/relationships/image" Target="../media/image37.png"/><Relationship Id="rId10" Type="http://schemas.openxmlformats.org/officeDocument/2006/relationships/image" Target="../media/image48.png"/><Relationship Id="rId11" Type="http://schemas.openxmlformats.org/officeDocument/2006/relationships/image" Target="../media/image32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png"/><Relationship Id="rId3" Type="http://schemas.openxmlformats.org/officeDocument/2006/relationships/image" Target="../media/image47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4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png"/><Relationship Id="rId3" Type="http://schemas.openxmlformats.org/officeDocument/2006/relationships/image" Target="../media/image52.png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png"/><Relationship Id="rId3" Type="http://schemas.openxmlformats.org/officeDocument/2006/relationships/image" Target="../media/image61.png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61.png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61.png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61.png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png"/><Relationship Id="rId3" Type="http://schemas.openxmlformats.org/officeDocument/2006/relationships/image" Target="../media/image62.png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62.png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62.png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62.png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8.png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Lexend"/>
              <a:buNone/>
              <a:defRPr sz="3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grpSp>
        <p:nvGrpSpPr>
          <p:cNvPr id="15" name="Google Shape;15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" name="Google Shape;16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" name="Google Shape;1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" name="Google Shape;161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2" name="Google Shape;16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4" name="Google Shape;16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3" name="Google Shape;17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5" name="Google Shape;17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bg>
      <p:bgPr>
        <a:solidFill>
          <a:srgbClr val="FFF7CC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fmla="val 10151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3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fmla="val 2796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3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3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2" name="Google Shape;222;p23"/>
          <p:cNvGrpSpPr/>
          <p:nvPr/>
        </p:nvGrpSpPr>
        <p:grpSpPr>
          <a:xfrm>
            <a:off x="2475040" y="1859748"/>
            <a:ext cx="1688103" cy="1373213"/>
            <a:chOff x="2642961" y="1644312"/>
            <a:chExt cx="1454634" cy="1195657"/>
          </a:xfrm>
        </p:grpSpPr>
        <p:pic>
          <p:nvPicPr>
            <p:cNvPr id="223" name="Google Shape;223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5" name="Google Shape;225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6" name="Google Shape;226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7" name="Google Shape;227;p23"/>
          <p:cNvPicPr preferRelativeResize="0"/>
          <p:nvPr/>
        </p:nvPicPr>
        <p:blipFill rotWithShape="1">
          <a:blip r:embed="rId6">
            <a:alphaModFix/>
          </a:blip>
          <a:srcRect b="71084" l="3912" r="56768" t="0"/>
          <a:stretch/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5475" y="2016159"/>
            <a:ext cx="1976824" cy="111785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9" name="Google Shape;229;p23"/>
          <p:cNvPicPr preferRelativeResize="0"/>
          <p:nvPr/>
        </p:nvPicPr>
        <p:blipFill rotWithShape="1">
          <a:blip r:embed="rId6">
            <a:alphaModFix/>
          </a:blip>
          <a:srcRect b="71902" l="62493" r="7303" t="2791"/>
          <a:stretch/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3"/>
          <p:cNvPicPr preferRelativeResize="0"/>
          <p:nvPr/>
        </p:nvPicPr>
        <p:blipFill rotWithShape="1">
          <a:blip r:embed="rId6">
            <a:alphaModFix/>
          </a:blip>
          <a:srcRect b="19543" l="6196" r="59088" t="51182"/>
          <a:stretch/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3"/>
          <p:cNvPicPr preferRelativeResize="0"/>
          <p:nvPr/>
        </p:nvPicPr>
        <p:blipFill rotWithShape="1">
          <a:blip r:embed="rId6">
            <a:alphaModFix/>
          </a:blip>
          <a:srcRect b="19543" l="58433" r="3864" t="51182"/>
          <a:stretch/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3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3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24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36" name="Google Shape;236;p24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37" name="Google Shape;237;p24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8" name="Google Shape;238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0" name="Google Shape;240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1" name="Google Shape;241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2" name="Google Shape;242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p25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47" name="Google Shape;247;p25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8" name="Google Shape;248;p25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9" name="Google Shape;249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2" name="Google Shape;252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3" name="Google Shape;253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4" name="Google Shape;254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2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60" name="Google Shape;260;p2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61" name="Google Shape;261;p26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2" name="Google Shape;262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5" name="Google Shape;265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6" name="Google Shape;266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7" name="Google Shape;267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8" name="Google Shape;268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2" name="Google Shape;272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27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75" name="Google Shape;275;p2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6" name="Google Shape;276;p27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7" name="Google Shape;27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9" name="Google Shape;27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0" name="Google Shape;28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1" name="Google Shape;28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_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Google Shape;286;p28"/>
          <p:cNvCxnSpPr>
            <a:endCxn id="28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88" name="Google Shape;28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87" name="Google Shape;28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0" name="Google Shape;290;p28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291" name="Google Shape;291;p28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92" name="Google Shape;292;p28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3" name="Google Shape;29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" name="Google Shape;294;p28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95" name="Google Shape;295;p28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_1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3" name="Google Shape;303;p29"/>
          <p:cNvCxnSpPr>
            <a:endCxn id="304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04" name="Google Shape;30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7" name="Google Shape;307;p29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08" name="Google Shape;308;p29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9" name="Google Shape;309;p29"/>
            <p:cNvPicPr preferRelativeResize="0"/>
            <p:nvPr/>
          </p:nvPicPr>
          <p:blipFill rotWithShape="1">
            <a:blip r:embed="rId9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0" name="Google Shape;310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12" name="Google Shape;312;p29"/>
          <p:cNvSpPr txBox="1"/>
          <p:nvPr>
            <p:ph idx="2" type="title"/>
          </p:nvPr>
        </p:nvSpPr>
        <p:spPr>
          <a:xfrm>
            <a:off x="1225225" y="28412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3" name="Google Shape;313;p29"/>
          <p:cNvSpPr txBox="1"/>
          <p:nvPr>
            <p:ph idx="3" type="title"/>
          </p:nvPr>
        </p:nvSpPr>
        <p:spPr>
          <a:xfrm>
            <a:off x="1225200" y="37819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4" name="Google Shape;314;p29"/>
          <p:cNvSpPr txBox="1"/>
          <p:nvPr>
            <p:ph idx="4" type="title"/>
          </p:nvPr>
        </p:nvSpPr>
        <p:spPr>
          <a:xfrm>
            <a:off x="1225200" y="18224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4" name="Google Shape;324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25" name="Google Shape;325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9" name="Google Shape;329;p30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30" name="Google Shape;330;p30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31" name="Google Shape;331;p30"/>
            <p:cNvPicPr preferRelativeResize="0"/>
            <p:nvPr/>
          </p:nvPicPr>
          <p:blipFill rotWithShape="1">
            <a:blip r:embed="rId11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2" name="Google Shape;332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3" name="Google Shape;333;p30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34" name="Google Shape;334;p30"/>
          <p:cNvSpPr txBox="1"/>
          <p:nvPr>
            <p:ph idx="2" type="title"/>
          </p:nvPr>
        </p:nvSpPr>
        <p:spPr>
          <a:xfrm>
            <a:off x="1224600" y="160210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35" name="Google Shape;335;p30"/>
          <p:cNvSpPr txBox="1"/>
          <p:nvPr>
            <p:ph idx="3" type="title"/>
          </p:nvPr>
        </p:nvSpPr>
        <p:spPr>
          <a:xfrm>
            <a:off x="1224600" y="24317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36" name="Google Shape;336;p30"/>
          <p:cNvSpPr txBox="1"/>
          <p:nvPr>
            <p:ph idx="4" type="title"/>
          </p:nvPr>
        </p:nvSpPr>
        <p:spPr>
          <a:xfrm>
            <a:off x="1224600" y="3286637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37" name="Google Shape;337;p30"/>
          <p:cNvSpPr txBox="1"/>
          <p:nvPr>
            <p:ph idx="5" type="title"/>
          </p:nvPr>
        </p:nvSpPr>
        <p:spPr>
          <a:xfrm>
            <a:off x="1224600" y="41081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31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340" name="Google Shape;340;p3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1" name="Google Shape;341;p31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2" name="Google Shape;342;p31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343" name="Google Shape;34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5" name="Google Shape;345;p31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2"/>
          <p:cNvGrpSpPr/>
          <p:nvPr/>
        </p:nvGrpSpPr>
        <p:grpSpPr>
          <a:xfrm>
            <a:off x="-1" y="-2"/>
            <a:ext cx="9151203" cy="649236"/>
            <a:chOff x="-1" y="-2"/>
            <a:chExt cx="9151203" cy="649236"/>
          </a:xfrm>
        </p:grpSpPr>
        <p:pic>
          <p:nvPicPr>
            <p:cNvPr id="348" name="Google Shape;348;p32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2"/>
            <p:cNvSpPr/>
            <p:nvPr/>
          </p:nvSpPr>
          <p:spPr>
            <a:xfrm>
              <a:off x="-1" y="-2"/>
              <a:ext cx="9144300" cy="54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0" name="Google Shape;350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51" name="Google Shape;35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2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3" name="Google Shape;353;p3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58" name="Google Shape;35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3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0" name="Google Shape;360;p3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5" name="Google Shape;36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7" name="Google Shape;367;p3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0" name="Google Shape;370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5"/>
          <p:cNvSpPr txBox="1"/>
          <p:nvPr>
            <p:ph idx="1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3" name="Google Shape;373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74" name="Google Shape;374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5" name="Google Shape;375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6" name="Google Shape;376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7" name="Google Shape;377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8" name="Google Shape;378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9" name="Google Shape;379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80" name="Google Shape;380;p35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3" name="Google Shape;383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6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92" name="Google Shape;392;p3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3" name="Google Shape;393;p36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6" name="Google Shape;39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7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99" name="Google Shape;399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05" name="Google Shape;405;p37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6" name="Google Shape;406;p37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9" name="Google Shape;40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8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12" name="Google Shape;412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13" name="Google Shape;413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5" name="Google Shape;415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16" name="Google Shape;416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7" name="Google Shape;417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18" name="Google Shape;418;p38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9" name="Google Shape;419;p38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9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6" name="Google Shape;426;p39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7" name="Google Shape;427;p39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8" name="Google Shape;428;p39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9" name="Google Shape;429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30" name="Google Shape;430;p39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1" name="Google Shape;431;p39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32" name="Google Shape;432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3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8" name="Google Shape;43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40" name="Google Shape;44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3" name="Google Shape;443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4" name="Google Shape;444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5" name="Google Shape;445;p40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7" name="Google Shape;447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8" name="Google Shape;448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0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55" name="Google Shape;45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41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62" name="Google Shape;462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3" name="Google Shape;463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4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8" name="Google Shape;46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70" name="Google Shape;47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4" name="Google Shape;474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5" name="Google Shape;475;p42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6" name="Google Shape;476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77" name="Google Shape;477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43"/>
          <p:cNvSpPr txBox="1"/>
          <p:nvPr>
            <p:ph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4" name="Google Shape;48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6" name="Google Shape;486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7" name="Google Shape;487;p43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8" name="Google Shape;488;p43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9" name="Google Shape;489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90" name="Google Shape;490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93" name="Google Shape;49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96" name="Google Shape;49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98" name="Google Shape;498;p43"/>
          <p:cNvSpPr txBox="1"/>
          <p:nvPr>
            <p:ph idx="4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2" name="Google Shape;50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4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4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16" name="Google Shape;516;p4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7" name="Google Shape;517;p44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1" name="Google Shape;52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3" name="Google Shape;523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5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5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35" name="Google Shape;535;p4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6" name="Google Shape;536;p45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0" name="Google Shape;54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2" name="Google Shape;542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6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6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54" name="Google Shape;554;p4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5" name="Google Shape;555;p46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9" name="Google Shape;55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1" name="Google Shape;561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7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7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4" name="Google Shape;564;p47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5" name="Google Shape;565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66" name="Google Shape;56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7" name="Google Shape;56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8" name="Google Shape;568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69" name="Google Shape;56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0" name="Google Shape;57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1" name="Google Shape;571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72" name="Google Shape;57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3" name="Google Shape;57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4" name="Google Shape;574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75" name="Google Shape;57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77" name="Google Shape;577;p4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8" name="Google Shape;578;p47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2" name="Google Shape;58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4" name="Google Shape;584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5" name="Google Shape;585;p48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6" name="Google Shape;586;p48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7" name="Google Shape;587;p48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8" name="Google Shape;588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9" name="Google Shape;58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0" name="Google Shape;590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1" name="Google Shape;591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92" name="Google Shape;59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3" name="Google Shape;593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4" name="Google Shape;594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5" name="Google Shape;59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6" name="Google Shape;596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7" name="Google Shape;597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8" name="Google Shape;59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9" name="Google Shape;59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00" name="Google Shape;600;p4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1" name="Google Shape;601;p48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9" name="Google Shape;609;p49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0" name="Google Shape;610;p49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1" name="Google Shape;611;p49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12" name="Google Shape;612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13" name="Google Shape;613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6" name="Google Shape;616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9" name="Google Shape;61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1" name="Google Shape;621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22" name="Google Shape;622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24" name="Google Shape;624;p49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9" name="Google Shape;62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1" name="Google Shape;631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32" name="Google Shape;632;p50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33" name="Google Shape;633;p50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34" name="Google Shape;634;p50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5" name="Google Shape;635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6" name="Google Shape;636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7" name="Google Shape;637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8" name="Google Shape;638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9" name="Google Shape;639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0" name="Google Shape;640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1" name="Google Shape;641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42" name="Google Shape;64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3" name="Google Shape;64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4" name="Google Shape;644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5" name="Google Shape;64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6" name="Google Shape;64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47" name="Google Shape;647;p50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1" name="Google Shape;65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3" name="Google Shape;653;p51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54" name="Google Shape;654;p51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55" name="Google Shape;655;p51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56" name="Google Shape;656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57" name="Google Shape;657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60" name="Google Shape;66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63" name="Google Shape;663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65" name="Google Shape;665;p5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6" name="Google Shape;666;p51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0" name="Google Shape;67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2" name="Google Shape;672;p52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2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2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84" name="Google Shape;684;p5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5" name="Google Shape;685;p52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687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9" name="Google Shape;68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1" name="Google Shape;691;p53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3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3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03" name="Google Shape;703;p5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4" name="Google Shape;704;p53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8" name="Google Shape;70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0" name="Google Shape;710;p54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4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4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22" name="Google Shape;722;p5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3" name="Google Shape;723;p54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_3">
    <p:bg>
      <p:bgPr>
        <a:solidFill>
          <a:srgbClr val="EBEDFE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Google Shape;725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7" name="Google Shape;727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0" name="Google Shape;730;p5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4" name="Google Shape;73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7" name="Google Shape;737;p5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1" name="Google Shape;74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5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4" name="Google Shape;744;p5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5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9" name="Google Shape;749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1" name="Google Shape;751;p5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5" name="Google Shape;75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7" name="Google Shape;757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8" name="Google Shape;758;p59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59" name="Google Shape;759;p5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Google Shape;761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4" name="Google Shape;76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6" name="Google Shape;766;p60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7" name="Google Shape;767;p60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72" name="Google Shape;77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4" name="Google Shape;774;p61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5" name="Google Shape;775;p61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Google Shape;777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0" name="Google Shape;780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2" name="Google Shape;782;p6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3" name="Google Shape;783;p6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_2">
    <p:bg>
      <p:bgPr>
        <a:solidFill>
          <a:srgbClr val="EBEDFE"/>
        </a:solidFill>
      </p:bgPr>
    </p:bg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7" name="Google Shape;787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9" name="Google Shape;789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0" name="Google Shape;790;p6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1" name="Google Shape;791;p6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6" name="Google Shape;79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8" name="Google Shape;798;p64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9" name="Google Shape;799;p6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4" name="Google Shape;80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6" name="Google Shape;806;p65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7" name="Google Shape;807;p6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oogle Shape;809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2" name="Google Shape;812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66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5" name="Google Shape;815;p6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7" name="Google Shape;817;p67"/>
          <p:cNvGrpSpPr/>
          <p:nvPr/>
        </p:nvGrpSpPr>
        <p:grpSpPr>
          <a:xfrm>
            <a:off x="0" y="0"/>
            <a:ext cx="9151202" cy="652534"/>
            <a:chOff x="0" y="0"/>
            <a:chExt cx="9151202" cy="652534"/>
          </a:xfrm>
        </p:grpSpPr>
        <p:sp>
          <p:nvSpPr>
            <p:cNvPr id="818" name="Google Shape;818;p67"/>
            <p:cNvSpPr/>
            <p:nvPr/>
          </p:nvSpPr>
          <p:spPr>
            <a:xfrm>
              <a:off x="0" y="0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9" name="Google Shape;819;p67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58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20" name="Google Shape;820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67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0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822" name="Google Shape;822;p6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4" name="Google Shape;824;p68"/>
          <p:cNvGrpSpPr/>
          <p:nvPr/>
        </p:nvGrpSpPr>
        <p:grpSpPr>
          <a:xfrm>
            <a:off x="0" y="0"/>
            <a:ext cx="9151202" cy="886259"/>
            <a:chOff x="0" y="0"/>
            <a:chExt cx="9151202" cy="886259"/>
          </a:xfrm>
        </p:grpSpPr>
        <p:sp>
          <p:nvSpPr>
            <p:cNvPr id="825" name="Google Shape;825;p68"/>
            <p:cNvSpPr/>
            <p:nvPr/>
          </p:nvSpPr>
          <p:spPr>
            <a:xfrm>
              <a:off x="0" y="0"/>
              <a:ext cx="91443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26" name="Google Shape;826;p6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7695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27" name="Google Shape;827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8" name="Google Shape;828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9" name="Google Shape;829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6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6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6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6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6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Audio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6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9" name="Google Shape;839;p6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7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70"/>
          <p:cNvSpPr txBox="1"/>
          <p:nvPr>
            <p:ph idx="1" type="subTitle"/>
          </p:nvPr>
        </p:nvSpPr>
        <p:spPr>
          <a:xfrm>
            <a:off x="661775" y="1266500"/>
            <a:ext cx="7351200" cy="262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71"/>
          <p:cNvSpPr txBox="1"/>
          <p:nvPr>
            <p:ph type="title"/>
          </p:nvPr>
        </p:nvSpPr>
        <p:spPr>
          <a:xfrm>
            <a:off x="459000" y="2262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73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852" name="Google Shape;852;p7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3" name="Google Shape;853;p7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4" name="Google Shape;854;p73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5" name="Google Shape;855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73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7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8" name="Google Shape;858;p7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9" name="Google Shape;859;p7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1" name="Google Shape;861;p7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4" name="Google Shape;864;p7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6" name="Google Shape;866;p7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7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9" name="Google Shape;869;p7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7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1" name="Google Shape;871;p7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3" name="Google Shape;873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5" name="Google Shape;875;p7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" name="Google Shape;877;p7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7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9" name="Google Shape;879;p7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81" name="Google Shape;881;p7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82" name="Google Shape;882;p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3" name="Google Shape;883;p7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84" name="Google Shape;884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7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6" name="Google Shape;886;p7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8" name="Google Shape;888;p7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7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0" name="Google Shape;890;p7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2" name="Google Shape;892;p7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93" name="Google Shape;893;p7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4" name="Google Shape;894;p7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95" name="Google Shape;895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7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7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9" name="Google Shape;899;p7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7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1" name="Google Shape;901;p78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03" name="Google Shape;903;p7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04" name="Google Shape;904;p7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5" name="Google Shape;905;p7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06" name="Google Shape;906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7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8" name="Google Shape;908;p7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" name="Google Shape;910;p7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7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2" name="Google Shape;912;p79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14" name="Google Shape;91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7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6" name="Google Shape;916;p7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Google Shape;918;p8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8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0" name="Google Shape;920;p8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22" name="Google Shape;922;p8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23" name="Google Shape;923;p8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4" name="Google Shape;924;p8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25" name="Google Shape;925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8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7" name="Google Shape;927;p8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9" name="Google Shape;929;p8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8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2" name="Google Shape;932;p8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4" name="Google Shape;934;p8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5" name="Google Shape;935;p8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7" name="Google Shape;937;p8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8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9" name="Google Shape;939;p8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1" name="Google Shape;941;p8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2" name="Google Shape;942;p8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3" name="Google Shape;943;p8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44" name="Google Shape;944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45" name="Google Shape;945;p8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6" name="Google Shape;946;p8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Google Shape;948;p8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8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50" name="Google Shape;950;p8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2" name="Google Shape;952;p8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53" name="Google Shape;953;p8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4" name="Google Shape;954;p83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55" name="Google Shape;955;p8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6" name="Google Shape;956;p8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8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9" name="Google Shape;959;p8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p8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1" name="Google Shape;961;p8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63" name="Google Shape;963;p8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8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8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" name="Google Shape;967;p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8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9" name="Google Shape;969;p8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71" name="Google Shape;971;p8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8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8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" name="Google Shape;975;p8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8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7" name="Google Shape;977;p86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79" name="Google Shape;979;p8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80" name="Google Shape;980;p8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1" name="Google Shape;981;p8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82" name="Google Shape;982;p8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3" name="Google Shape;983;p8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984" name="Google Shape;984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6" name="Google Shape;986;p8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8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8" name="Google Shape;988;p8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0" name="Google Shape;990;p8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91" name="Google Shape;991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2" name="Google Shape;992;p87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93" name="Google Shape;993;p8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4" name="Google Shape;994;p8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5" name="Google Shape;995;p8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8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99" name="Google Shape;999;p8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00" name="Google Shape;1000;p8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1" name="Google Shape;1001;p8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02" name="Google Shape;1002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8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4" name="Google Shape;1004;p8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005" name="Google Shape;1005;p88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6" name="Google Shape;1006;p88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8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10" name="Google Shape;1010;p8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11" name="Google Shape;1011;p8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2" name="Google Shape;1012;p8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13" name="Google Shape;1013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8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5" name="Google Shape;1015;p8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016" name="Google Shape;1016;p89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7" name="Google Shape;1017;p89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9" name="Google Shape;1019;p9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9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1" name="Google Shape;1021;p90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3" name="Google Shape;1023;p9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4" name="Google Shape;1024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5" name="Google Shape;1025;p9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26" name="Google Shape;1026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9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8" name="Google Shape;1028;p9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9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1" name="Google Shape;1031;p9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3" name="Google Shape;1033;p91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4" name="Google Shape;1034;p9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35" name="Google Shape;1035;p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6" name="Google Shape;1036;p91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37" name="Google Shape;1037;p9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38" name="Google Shape;1038;p9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9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Google Shape;1041;p9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9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3" name="Google Shape;1043;p9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45" name="Google Shape;1045;p9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6" name="Google Shape;1046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7" name="Google Shape;1047;p9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8" name="Google Shape;1048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9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9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Google Shape;1052;p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9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93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94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94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94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94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60" name="Google Shape;1060;p94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61" name="Google Shape;1061;p9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62" name="Google Shape;1062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63" name="Google Shape;1063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64" name="Google Shape;1064;p9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65" name="Google Shape;1065;p94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7" name="Google Shape;1067;p9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9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0" name="Google Shape;1070;p9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9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9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73" name="Google Shape;1073;p9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74" name="Google Shape;1074;p9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75" name="Google Shape;1075;p95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76" name="Google Shape;1076;p9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77" name="Google Shape;1077;p95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9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0" name="Google Shape;1080;p9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9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p9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3" name="Google Shape;1083;p9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4" name="Google Shape;1084;p9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5" name="Google Shape;1085;p96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6" name="Google Shape;1086;p9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7" name="Google Shape;1087;p96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8" name="Google Shape;1088;p9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9" name="Google Shape;1089;p96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9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2" name="Google Shape;1092;p9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9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9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5" name="Google Shape;1095;p9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6" name="Google Shape;1096;p9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7" name="Google Shape;1097;p97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8" name="Google Shape;1098;p97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9" name="Google Shape;1099;p97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0" name="Google Shape;1100;p97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1" name="Google Shape;1101;p97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2" name="Google Shape;1102;p97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3" name="Google Shape;1103;p97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9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6" name="Google Shape;1106;p9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9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8" name="Google Shape;1108;p9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9" name="Google Shape;1109;p9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0" name="Google Shape;1110;p98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1" name="Google Shape;1111;p98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9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4" name="Google Shape;1114;p9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9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9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7" name="Google Shape;1117;p99"/>
          <p:cNvCxnSpPr>
            <a:endCxn id="111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19" name="Google Shape;1119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9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121" name="Google Shape;1121;p9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118" name="Google Shape;1118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99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9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4" name="Google Shape;1124;p9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Google Shape;1126;p10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10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10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10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10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10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2" name="Google Shape;1132;p100"/>
          <p:cNvCxnSpPr>
            <a:endCxn id="113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33" name="Google Shape;1133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Google Shape;1135;p10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36" name="Google Shape;1136;p100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37" name="Google Shape;1137;p100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38" name="Google Shape;1138;p1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10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0" name="Google Shape;1140;p100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10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10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4" name="Google Shape;1144;p10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1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10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1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10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1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10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1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2" name="Google Shape;1152;p10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53" name="Google Shape;1153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10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101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7" name="Google Shape;1157;p101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8" name="Google Shape;1158;p101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9" name="Google Shape;1159;p101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60" name="Google Shape;1160;p10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10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2" name="Google Shape;1162;p101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10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101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6" name="Google Shape;1166;p10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102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10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69" name="Google Shape;1169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170" name="Google Shape;1170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1" name="Google Shape;1171;p10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3" name="Google Shape;1173;p10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10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76" name="Google Shape;1176;p10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178" name="Google Shape;1178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0" name="Google Shape;1180;p10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10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83" name="Google Shape;1183;p10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4" name="Google Shape;1184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85" name="Google Shape;1185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" name="Google Shape;1187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10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10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90" name="Google Shape;1190;p10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92" name="Google Shape;1192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0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5" name="Google Shape;1195;p10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10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10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8" name="Google Shape;1198;p10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9" name="Google Shape;1199;p106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00" name="Google Shape;1200;p10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201" name="Google Shape;1201;p10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2" name="Google Shape;1202;p10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3" name="Google Shape;1203;p10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204" name="Google Shape;1204;p10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5" name="Google Shape;1205;p10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0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8" name="Google Shape;1208;p10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10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11" name="Google Shape;1211;p10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12" name="Google Shape;1212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13" name="Google Shape;1213;p10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214" name="Google Shape;1214;p10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5" name="Google Shape;1215;p10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6" name="Google Shape;1216;p10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217" name="Google Shape;1217;p10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8" name="Google Shape;1218;p10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10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1" name="Google Shape;1221;p10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22" name="Google Shape;1222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10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4" name="Google Shape;1224;p10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5" name="Google Shape;1225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26" name="Google Shape;1226;p10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227" name="Google Shape;1227;p10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8" name="Google Shape;1228;p10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9" name="Google Shape;1229;p10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230" name="Google Shape;1230;p10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1" name="Google Shape;1231;p10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10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4" name="Google Shape;1234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10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10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37" name="Google Shape;1237;p10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38" name="Google Shape;1238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39" name="Google Shape;1239;p10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240" name="Google Shape;1240;p10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1" name="Google Shape;1241;p10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2" name="Google Shape;1242;p10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243" name="Google Shape;1243;p10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4" name="Google Shape;1244;p10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1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1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1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11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11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11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53" name="Google Shape;1253;p11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54" name="Google Shape;1254;p11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255" name="Google Shape;1255;p11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11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57" name="Google Shape;1257;p1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1" name="Google Shape;1261;p11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2" name="Google Shape;1262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3" name="Google Shape;1263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266" name="Google Shape;1266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11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11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11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71" name="Google Shape;1271;p11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2" name="Google Shape;1272;p11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273" name="Google Shape;1273;p11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4" name="Google Shape;1274;p11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6" name="Google Shape;1276;p11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77" name="Google Shape;1277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8" name="Google Shape;1278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0" name="Google Shape;1280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81" name="Google Shape;1281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3" name="Google Shape;1283;p11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4" name="Google Shape;1284;p11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5" name="Google Shape;1285;p11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86" name="Google Shape;1286;p11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87" name="Google Shape;1287;p11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288" name="Google Shape;1288;p11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11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1" name="Google Shape;1291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1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3" name="Google Shape;1293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5" name="Google Shape;1295;p1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96" name="Google Shape;1296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" name="Google Shape;1297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113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113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113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01" name="Google Shape;1301;p113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02" name="Google Shape;1302;p11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303" name="Google Shape;1303;p113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113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6" name="Google Shape;1306;p1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7" name="Google Shape;1307;p11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11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309" name="Google Shape;1309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11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12" name="Google Shape;1312;p11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13" name="Google Shape;1313;p11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14" name="Google Shape;1314;p11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315" name="Google Shape;1315;p11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16" name="Google Shape;1316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7" name="Google Shape;1317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8" name="Google Shape;1318;p11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19" name="Google Shape;1319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0" name="Google Shape;1320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1" name="Google Shape;1321;p11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22" name="Google Shape;1322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3" name="Google Shape;1323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5" name="Google Shape;1325;p11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6" name="Google Shape;1326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7" name="Google Shape;1327;p11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28" name="Google Shape;1328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0" name="Google Shape;1330;p11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1" name="Google Shape;1331;p11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32" name="Google Shape;1332;p11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33" name="Google Shape;1333;p11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34" name="Google Shape;1334;p11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35" name="Google Shape;1335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6" name="Google Shape;1336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7" name="Google Shape;1337;p11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38" name="Google Shape;1338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9" name="Google Shape;1339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0" name="Google Shape;1340;p11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41" name="Google Shape;1341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2" name="Google Shape;1342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4" name="Google Shape;1344;p11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45" name="Google Shape;1345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11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47" name="Google Shape;1347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9" name="Google Shape;1349;p11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0" name="Google Shape;1350;p11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51" name="Google Shape;1351;p11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52" name="Google Shape;1352;p11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53" name="Google Shape;1353;p11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54" name="Google Shape;1354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5" name="Google Shape;1355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6" name="Google Shape;1356;p11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57" name="Google Shape;1357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8" name="Google Shape;1358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9" name="Google Shape;1359;p11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60" name="Google Shape;1360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1" name="Google Shape;1361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3" name="Google Shape;1363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4" name="Google Shape;1364;p11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11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66" name="Google Shape;1366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7" name="Google Shape;1367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11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9" name="Google Shape;1369;p11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70" name="Google Shape;1370;p11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71" name="Google Shape;1371;p11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72" name="Google Shape;1372;p11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73" name="Google Shape;1373;p1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4" name="Google Shape;1374;p11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5" name="Google Shape;1375;p11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76" name="Google Shape;1376;p1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7" name="Google Shape;1377;p11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8" name="Google Shape;1378;p11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79" name="Google Shape;1379;p1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0" name="Google Shape;1380;p11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" name="Google Shape;1382;p1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3" name="Google Shape;1383;p11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11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85" name="Google Shape;1385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6" name="Google Shape;1386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11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8" name="Google Shape;1388;p11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9" name="Google Shape;1389;p11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90" name="Google Shape;1390;p11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91" name="Google Shape;1391;p11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92" name="Google Shape;1392;p11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93" name="Google Shape;1393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4" name="Google Shape;1394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5" name="Google Shape;1395;p11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96" name="Google Shape;1396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7" name="Google Shape;1397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8" name="Google Shape;1398;p11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99" name="Google Shape;1399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0" name="Google Shape;1400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01" name="Google Shape;1401;p11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02" name="Google Shape;1402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3" name="Google Shape;1403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5" name="Google Shape;1405;p11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6" name="Google Shape;1406;p11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7" name="Google Shape;1407;p11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8" name="Google Shape;1408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9" name="Google Shape;1409;p1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0" name="Google Shape;1410;p11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11" name="Google Shape;1411;p11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12" name="Google Shape;1412;p11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13" name="Google Shape;1413;p11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14" name="Google Shape;1414;p11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15" name="Google Shape;1415;p11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416" name="Google Shape;1416;p1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7" name="Google Shape;1417;p1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8" name="Google Shape;1418;p11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419" name="Google Shape;1419;p1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0" name="Google Shape;1420;p1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21" name="Google Shape;1421;p11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422" name="Google Shape;1422;p1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3" name="Google Shape;1423;p1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24" name="Google Shape;1424;p11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25" name="Google Shape;1425;p1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6" name="Google Shape;1426;p1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427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8" name="Google Shape;1428;p12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9" name="Google Shape;1429;p12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12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31" name="Google Shape;1431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12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12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34" name="Google Shape;1434;p12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35" name="Google Shape;1435;p12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36" name="Google Shape;1436;p12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37" name="Google Shape;1437;p12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38" name="Google Shape;1438;p12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439" name="Google Shape;1439;p1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0" name="Google Shape;1440;p12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1" name="Google Shape;1441;p12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442" name="Google Shape;1442;p1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3" name="Google Shape;1443;p12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4" name="Google Shape;1444;p12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445" name="Google Shape;1445;p1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6" name="Google Shape;1446;p12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7" name="Google Shape;1447;p12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48" name="Google Shape;1448;p1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9" name="Google Shape;1449;p12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1" name="Google Shape;1451;p1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2" name="Google Shape;1452;p12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3" name="Google Shape;1453;p12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54" name="Google Shape;1454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5" name="Google Shape;1455;p12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6" name="Google Shape;1456;p12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57" name="Google Shape;1457;p12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58" name="Google Shape;1458;p12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59" name="Google Shape;1459;p12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60" name="Google Shape;1460;p12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61" name="Google Shape;1461;p12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462" name="Google Shape;1462;p1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3" name="Google Shape;1463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64" name="Google Shape;1464;p12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465" name="Google Shape;1465;p1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6" name="Google Shape;1466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67" name="Google Shape;1467;p12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468" name="Google Shape;1468;p1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9" name="Google Shape;1469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0" name="Google Shape;1470;p12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71" name="Google Shape;1471;p1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2" name="Google Shape;1472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" name="Google Shape;1474;p1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5" name="Google Shape;1475;p1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6" name="Google Shape;1476;p12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477" name="Google Shape;1477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8" name="Google Shape;1478;p12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9" name="Google Shape;1479;p12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80" name="Google Shape;1480;p12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81" name="Google Shape;1481;p12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82" name="Google Shape;1482;p12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83" name="Google Shape;1483;p12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84" name="Google Shape;1484;p1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5" name="Google Shape;1485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86" name="Google Shape;1486;p12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87" name="Google Shape;1487;p1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8" name="Google Shape;1488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89" name="Google Shape;1489;p12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90" name="Google Shape;1490;p1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1" name="Google Shape;1491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3" name="Google Shape;1493;p1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4" name="Google Shape;1494;p12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12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96" name="Google Shape;1496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7" name="Google Shape;1497;p12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12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99" name="Google Shape;1499;p12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00" name="Google Shape;1500;p12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01" name="Google Shape;1501;p12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502" name="Google Shape;1502;p12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503" name="Google Shape;1503;p1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4" name="Google Shape;1504;p1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5" name="Google Shape;1505;p12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506" name="Google Shape;1506;p1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7" name="Google Shape;1507;p1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8" name="Google Shape;1508;p12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509" name="Google Shape;1509;p1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0" name="Google Shape;1510;p1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2" name="Google Shape;1512;p12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13" name="Google Shape;1513;p1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4" name="Google Shape;1514;p12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15" name="Google Shape;1515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6" name="Google Shape;1516;p12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7" name="Google Shape;1517;p12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18" name="Google Shape;1518;p12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19" name="Google Shape;1519;p12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20" name="Google Shape;1520;p12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521" name="Google Shape;1521;p12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522" name="Google Shape;1522;p1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3" name="Google Shape;1523;p12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24" name="Google Shape;1524;p12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525" name="Google Shape;1525;p1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6" name="Google Shape;1526;p12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27" name="Google Shape;1527;p12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528" name="Google Shape;1528;p1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9" name="Google Shape;1529;p12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1" name="Google Shape;1531;p1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32" name="Google Shape;1532;p1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12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34" name="Google Shape;1534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5" name="Google Shape;1535;p12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12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37" name="Google Shape;1537;p12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38" name="Google Shape;1538;p12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39" name="Google Shape;1539;p12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540" name="Google Shape;1540;p12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541" name="Google Shape;1541;p1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2" name="Google Shape;1542;p12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3" name="Google Shape;1543;p12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544" name="Google Shape;1544;p1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5" name="Google Shape;1545;p12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6" name="Google Shape;1546;p12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547" name="Google Shape;1547;p1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8" name="Google Shape;1548;p12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0" name="Google Shape;1550;p1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51" name="Google Shape;1551;p1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2" name="Google Shape;1552;p12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553" name="Google Shape;1553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4" name="Google Shape;1554;p12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5" name="Google Shape;1555;p1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7" name="Google Shape;1557;p1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12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12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60" name="Google Shape;1560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1" name="Google Shape;1561;p12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1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4" name="Google Shape;1564;p12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65" name="Google Shape;1565;p1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6" name="Google Shape;1566;p12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67" name="Google Shape;1567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8" name="Google Shape;1568;p1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9" name="Google Shape;1569;p1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1" name="Google Shape;1571;p1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2" name="Google Shape;1572;p12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3" name="Google Shape;1573;p12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74" name="Google Shape;1574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5" name="Google Shape;1575;p1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6" name="Google Shape;1576;p1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8" name="Google Shape;1578;p1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9" name="Google Shape;1579;p1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13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581" name="Google Shape;1581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2" name="Google Shape;1582;p1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13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84" name="Google Shape;1584;p13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6" name="Google Shape;1586;p1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87" name="Google Shape;1587;p13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8" name="Google Shape;1588;p1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589" name="Google Shape;1589;p1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90" name="Google Shape;1590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1" name="Google Shape;1591;p13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92" name="Google Shape;1592;p13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4" name="Google Shape;1594;p1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95" name="Google Shape;1595;p1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1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97" name="Google Shape;1597;p1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98" name="Google Shape;1598;p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9" name="Google Shape;1599;p13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00" name="Google Shape;1600;p13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2" name="Google Shape;1602;p1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03" name="Google Shape;1603;p13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4" name="Google Shape;1604;p1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05" name="Google Shape;1605;p1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06" name="Google Shape;1606;p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13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08" name="Google Shape;1608;p13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609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0" name="Google Shape;1610;p1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1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1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613" name="Google Shape;1613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4" name="Google Shape;1614;p1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5" name="Google Shape;1615;p13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616" name="Google Shape;1616;p13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8" name="Google Shape;1618;p1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19" name="Google Shape;1619;p1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0" name="Google Shape;1620;p13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1" name="Google Shape;1621;p1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22" name="Google Shape;1622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3" name="Google Shape;1623;p13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624" name="Google Shape;1624;p13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6" name="Google Shape;1626;p1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1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8" name="Google Shape;1628;p13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9" name="Google Shape;1629;p1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30" name="Google Shape;1630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1" name="Google Shape;1631;p13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32" name="Google Shape;1632;p13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" name="Google Shape;1634;p137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pic>
          <p:nvPicPr>
            <p:cNvPr id="1635" name="Google Shape;1635;p137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6" name="Google Shape;1636;p13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37" name="Google Shape;1637;p13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38" name="Google Shape;1638;p1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39" name="Google Shape;1639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0" name="Google Shape;1640;p13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1" name="Google Shape;1641;p13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p138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4" name="Google Shape;1644;p13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45" name="Google Shape;1645;p13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46" name="Google Shape;1646;p13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13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139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50" name="Google Shape;1650;p13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51" name="Google Shape;1651;p13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52" name="Google Shape;1652;p13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3" name="Google Shape;1653;p13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140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141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9" name="Google Shape;1659;p141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0" name="Google Shape;1660;p141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1" name="Google Shape;1661;p141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2" name="Google Shape;1662;p141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141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141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141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141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8" name="Google Shape;1668;p1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669" name="Google Shape;1669;p142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14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p14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74" name="Google Shape;1674;p14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75" name="Google Shape;1675;p14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6" name="Google Shape;1676;p144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77" name="Google Shape;1677;p144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78" name="Google Shape;1678;p144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theme" Target="../theme/theme3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71.xml"/><Relationship Id="rId3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7.xml"/><Relationship Id="rId9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94.xml"/><Relationship Id="rId26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98.xml"/><Relationship Id="rId30" Type="http://schemas.openxmlformats.org/officeDocument/2006/relationships/slideLayout" Target="../slideLayouts/slideLayout99.xml"/><Relationship Id="rId31" Type="http://schemas.openxmlformats.org/officeDocument/2006/relationships/slideLayout" Target="../slideLayouts/slideLayout100.xml"/><Relationship Id="rId32" Type="http://schemas.openxmlformats.org/officeDocument/2006/relationships/slideLayout" Target="../slideLayouts/slideLayout101.xml"/><Relationship Id="rId33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03.xml"/><Relationship Id="rId35" Type="http://schemas.openxmlformats.org/officeDocument/2006/relationships/slideLayout" Target="../slideLayouts/slideLayout104.xml"/><Relationship Id="rId36" Type="http://schemas.openxmlformats.org/officeDocument/2006/relationships/slideLayout" Target="../slideLayouts/slideLayout105.xml"/><Relationship Id="rId37" Type="http://schemas.openxmlformats.org/officeDocument/2006/relationships/slideLayout" Target="../slideLayouts/slideLayout106.xml"/><Relationship Id="rId38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08.xml"/><Relationship Id="rId40" Type="http://schemas.openxmlformats.org/officeDocument/2006/relationships/slideLayout" Target="../slideLayouts/slideLayout109.xml"/><Relationship Id="rId41" Type="http://schemas.openxmlformats.org/officeDocument/2006/relationships/slideLayout" Target="../slideLayouts/slideLayout110.xml"/><Relationship Id="rId42" Type="http://schemas.openxmlformats.org/officeDocument/2006/relationships/slideLayout" Target="../slideLayouts/slideLayout111.xml"/><Relationship Id="rId43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13.xml"/><Relationship Id="rId45" Type="http://schemas.openxmlformats.org/officeDocument/2006/relationships/slideLayout" Target="../slideLayouts/slideLayout114.xml"/><Relationship Id="rId46" Type="http://schemas.openxmlformats.org/officeDocument/2006/relationships/slideLayout" Target="../slideLayouts/slideLayout115.xml"/><Relationship Id="rId47" Type="http://schemas.openxmlformats.org/officeDocument/2006/relationships/slideLayout" Target="../slideLayouts/slideLayout116.xml"/><Relationship Id="rId48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18.xml"/><Relationship Id="rId50" Type="http://schemas.openxmlformats.org/officeDocument/2006/relationships/slideLayout" Target="../slideLayouts/slideLayout119.xml"/><Relationship Id="rId51" Type="http://schemas.openxmlformats.org/officeDocument/2006/relationships/slideLayout" Target="../slideLayouts/slideLayout120.xml"/><Relationship Id="rId52" Type="http://schemas.openxmlformats.org/officeDocument/2006/relationships/slideLayout" Target="../slideLayouts/slideLayout121.xml"/><Relationship Id="rId53" Type="http://schemas.openxmlformats.org/officeDocument/2006/relationships/slideLayout" Target="../slideLayouts/slideLayout122.xml"/><Relationship Id="rId54" Type="http://schemas.openxmlformats.org/officeDocument/2006/relationships/slideLayout" Target="../slideLayouts/slideLayout123.xml"/><Relationship Id="rId55" Type="http://schemas.openxmlformats.org/officeDocument/2006/relationships/slideLayout" Target="../slideLayouts/slideLayout124.xml"/><Relationship Id="rId56" Type="http://schemas.openxmlformats.org/officeDocument/2006/relationships/slideLayout" Target="../slideLayouts/slideLayout125.xml"/><Relationship Id="rId57" Type="http://schemas.openxmlformats.org/officeDocument/2006/relationships/slideLayout" Target="../slideLayouts/slideLayout126.xml"/><Relationship Id="rId58" Type="http://schemas.openxmlformats.org/officeDocument/2006/relationships/slideLayout" Target="../slideLayouts/slideLayout127.xml"/><Relationship Id="rId59" Type="http://schemas.openxmlformats.org/officeDocument/2006/relationships/slideLayout" Target="../slideLayouts/slideLayout128.xml"/><Relationship Id="rId60" Type="http://schemas.openxmlformats.org/officeDocument/2006/relationships/slideLayout" Target="../slideLayouts/slideLayout129.xml"/><Relationship Id="rId61" Type="http://schemas.openxmlformats.org/officeDocument/2006/relationships/slideLayout" Target="../slideLayouts/slideLayout130.xml"/><Relationship Id="rId62" Type="http://schemas.openxmlformats.org/officeDocument/2006/relationships/slideLayout" Target="../slideLayouts/slideLayout131.xml"/><Relationship Id="rId63" Type="http://schemas.openxmlformats.org/officeDocument/2006/relationships/slideLayout" Target="../slideLayouts/slideLayout132.xml"/><Relationship Id="rId64" Type="http://schemas.openxmlformats.org/officeDocument/2006/relationships/slideLayout" Target="../slideLayouts/slideLayout133.xml"/><Relationship Id="rId65" Type="http://schemas.openxmlformats.org/officeDocument/2006/relationships/slideLayout" Target="../slideLayouts/slideLayout134.xml"/><Relationship Id="rId66" Type="http://schemas.openxmlformats.org/officeDocument/2006/relationships/slideLayout" Target="../slideLayouts/slideLayout135.xml"/><Relationship Id="rId67" Type="http://schemas.openxmlformats.org/officeDocument/2006/relationships/slideLayout" Target="../slideLayouts/slideLayout136.xml"/><Relationship Id="rId68" Type="http://schemas.openxmlformats.org/officeDocument/2006/relationships/slideLayout" Target="../slideLayouts/slideLayout137.xml"/><Relationship Id="rId69" Type="http://schemas.openxmlformats.org/officeDocument/2006/relationships/slideLayout" Target="../slideLayouts/slideLayout138.xml"/><Relationship Id="rId70" Type="http://schemas.openxmlformats.org/officeDocument/2006/relationships/slideLayout" Target="../slideLayouts/slideLayout139.xml"/><Relationship Id="rId71" Type="http://schemas.openxmlformats.org/officeDocument/2006/relationships/slideLayout" Target="../slideLayouts/slideLayout140.xml"/><Relationship Id="rId72" Type="http://schemas.openxmlformats.org/officeDocument/2006/relationships/slideLayout" Target="../slideLayouts/slideLayout141.xml"/><Relationship Id="rId73" Type="http://schemas.openxmlformats.org/officeDocument/2006/relationships/slideLayout" Target="../slideLayouts/slideLayout142.xml"/><Relationship Id="rId7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000" y="167475"/>
            <a:ext cx="6981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000" y="8100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  <p15:guide id="23" pos="420">
          <p15:clr>
            <a:srgbClr val="6D9EE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847" name="Google Shape;847;p72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  <p:sldLayoutId id="2147483738" r:id="rId22"/>
    <p:sldLayoutId id="2147483739" r:id="rId23"/>
    <p:sldLayoutId id="2147483740" r:id="rId24"/>
    <p:sldLayoutId id="2147483741" r:id="rId25"/>
    <p:sldLayoutId id="2147483742" r:id="rId26"/>
    <p:sldLayoutId id="2147483743" r:id="rId27"/>
    <p:sldLayoutId id="2147483744" r:id="rId28"/>
    <p:sldLayoutId id="2147483745" r:id="rId29"/>
    <p:sldLayoutId id="2147483746" r:id="rId30"/>
    <p:sldLayoutId id="2147483747" r:id="rId31"/>
    <p:sldLayoutId id="2147483748" r:id="rId32"/>
    <p:sldLayoutId id="2147483749" r:id="rId33"/>
    <p:sldLayoutId id="2147483750" r:id="rId34"/>
    <p:sldLayoutId id="2147483751" r:id="rId35"/>
    <p:sldLayoutId id="2147483752" r:id="rId36"/>
    <p:sldLayoutId id="2147483753" r:id="rId37"/>
    <p:sldLayoutId id="2147483754" r:id="rId38"/>
    <p:sldLayoutId id="2147483755" r:id="rId39"/>
    <p:sldLayoutId id="2147483756" r:id="rId40"/>
    <p:sldLayoutId id="2147483757" r:id="rId41"/>
    <p:sldLayoutId id="2147483758" r:id="rId42"/>
    <p:sldLayoutId id="2147483759" r:id="rId43"/>
    <p:sldLayoutId id="2147483760" r:id="rId44"/>
    <p:sldLayoutId id="2147483761" r:id="rId45"/>
    <p:sldLayoutId id="2147483762" r:id="rId46"/>
    <p:sldLayoutId id="2147483763" r:id="rId47"/>
    <p:sldLayoutId id="2147483764" r:id="rId48"/>
    <p:sldLayoutId id="2147483765" r:id="rId49"/>
    <p:sldLayoutId id="2147483766" r:id="rId50"/>
    <p:sldLayoutId id="2147483767" r:id="rId51"/>
    <p:sldLayoutId id="2147483768" r:id="rId52"/>
    <p:sldLayoutId id="2147483769" r:id="rId53"/>
    <p:sldLayoutId id="2147483770" r:id="rId54"/>
    <p:sldLayoutId id="2147483771" r:id="rId55"/>
    <p:sldLayoutId id="2147483772" r:id="rId56"/>
    <p:sldLayoutId id="2147483773" r:id="rId57"/>
    <p:sldLayoutId id="2147483774" r:id="rId58"/>
    <p:sldLayoutId id="2147483775" r:id="rId59"/>
    <p:sldLayoutId id="2147483776" r:id="rId60"/>
    <p:sldLayoutId id="2147483777" r:id="rId61"/>
    <p:sldLayoutId id="2147483778" r:id="rId62"/>
    <p:sldLayoutId id="2147483779" r:id="rId63"/>
    <p:sldLayoutId id="2147483780" r:id="rId64"/>
    <p:sldLayoutId id="2147483781" r:id="rId65"/>
    <p:sldLayoutId id="2147483782" r:id="rId66"/>
    <p:sldLayoutId id="2147483783" r:id="rId67"/>
    <p:sldLayoutId id="2147483784" r:id="rId68"/>
    <p:sldLayoutId id="2147483785" r:id="rId69"/>
    <p:sldLayoutId id="2147483786" r:id="rId70"/>
    <p:sldLayoutId id="2147483787" r:id="rId71"/>
    <p:sldLayoutId id="2147483788" r:id="rId72"/>
    <p:sldLayoutId id="214748378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8.png"/><Relationship Id="rId4" Type="http://schemas.openxmlformats.org/officeDocument/2006/relationships/image" Target="../media/image140.png"/><Relationship Id="rId5" Type="http://schemas.openxmlformats.org/officeDocument/2006/relationships/image" Target="../media/image139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33.png"/><Relationship Id="rId9" Type="http://schemas.openxmlformats.org/officeDocument/2006/relationships/image" Target="../media/image41.png"/><Relationship Id="rId10" Type="http://schemas.openxmlformats.org/officeDocument/2006/relationships/image" Target="../media/image44.png"/><Relationship Id="rId11" Type="http://schemas.openxmlformats.org/officeDocument/2006/relationships/image" Target="../media/image4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8.png"/><Relationship Id="rId4" Type="http://schemas.openxmlformats.org/officeDocument/2006/relationships/image" Target="../media/image140.png"/><Relationship Id="rId5" Type="http://schemas.openxmlformats.org/officeDocument/2006/relationships/image" Target="../media/image139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33.png"/><Relationship Id="rId9" Type="http://schemas.openxmlformats.org/officeDocument/2006/relationships/image" Target="../media/image41.png"/><Relationship Id="rId10" Type="http://schemas.openxmlformats.org/officeDocument/2006/relationships/image" Target="../media/image44.png"/><Relationship Id="rId11" Type="http://schemas.openxmlformats.org/officeDocument/2006/relationships/image" Target="../media/image4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8.png"/><Relationship Id="rId4" Type="http://schemas.openxmlformats.org/officeDocument/2006/relationships/image" Target="../media/image140.png"/><Relationship Id="rId5" Type="http://schemas.openxmlformats.org/officeDocument/2006/relationships/image" Target="../media/image139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33.png"/><Relationship Id="rId9" Type="http://schemas.openxmlformats.org/officeDocument/2006/relationships/image" Target="../media/image41.png"/><Relationship Id="rId10" Type="http://schemas.openxmlformats.org/officeDocument/2006/relationships/image" Target="../media/image44.png"/><Relationship Id="rId11" Type="http://schemas.openxmlformats.org/officeDocument/2006/relationships/image" Target="../media/image4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8.png"/><Relationship Id="rId4" Type="http://schemas.openxmlformats.org/officeDocument/2006/relationships/image" Target="../media/image140.png"/><Relationship Id="rId5" Type="http://schemas.openxmlformats.org/officeDocument/2006/relationships/image" Target="../media/image139.png"/><Relationship Id="rId6" Type="http://schemas.openxmlformats.org/officeDocument/2006/relationships/image" Target="../media/image137.png"/><Relationship Id="rId7" Type="http://schemas.openxmlformats.org/officeDocument/2006/relationships/image" Target="../media/image2.png"/><Relationship Id="rId8" Type="http://schemas.openxmlformats.org/officeDocument/2006/relationships/image" Target="../media/image6.png"/><Relationship Id="rId9" Type="http://schemas.openxmlformats.org/officeDocument/2006/relationships/image" Target="../media/image33.png"/><Relationship Id="rId10" Type="http://schemas.openxmlformats.org/officeDocument/2006/relationships/image" Target="../media/image41.png"/><Relationship Id="rId11" Type="http://schemas.openxmlformats.org/officeDocument/2006/relationships/image" Target="../media/image44.png"/><Relationship Id="rId12" Type="http://schemas.openxmlformats.org/officeDocument/2006/relationships/image" Target="../media/image4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8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8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8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38.png"/><Relationship Id="rId4" Type="http://schemas.openxmlformats.org/officeDocument/2006/relationships/image" Target="../media/image140.png"/><Relationship Id="rId5" Type="http://schemas.openxmlformats.org/officeDocument/2006/relationships/image" Target="../media/image139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33.png"/><Relationship Id="rId9" Type="http://schemas.openxmlformats.org/officeDocument/2006/relationships/image" Target="../media/image41.png"/><Relationship Id="rId10" Type="http://schemas.openxmlformats.org/officeDocument/2006/relationships/image" Target="../media/image44.png"/><Relationship Id="rId11" Type="http://schemas.openxmlformats.org/officeDocument/2006/relationships/image" Target="../media/image4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38.png"/><Relationship Id="rId4" Type="http://schemas.openxmlformats.org/officeDocument/2006/relationships/image" Target="../media/image140.png"/><Relationship Id="rId5" Type="http://schemas.openxmlformats.org/officeDocument/2006/relationships/image" Target="../media/image139.png"/><Relationship Id="rId6" Type="http://schemas.openxmlformats.org/officeDocument/2006/relationships/image" Target="../media/image144.png"/><Relationship Id="rId7" Type="http://schemas.openxmlformats.org/officeDocument/2006/relationships/image" Target="../media/image2.png"/><Relationship Id="rId8" Type="http://schemas.openxmlformats.org/officeDocument/2006/relationships/image" Target="../media/image6.png"/><Relationship Id="rId9" Type="http://schemas.openxmlformats.org/officeDocument/2006/relationships/image" Target="../media/image33.png"/><Relationship Id="rId10" Type="http://schemas.openxmlformats.org/officeDocument/2006/relationships/image" Target="../media/image41.png"/><Relationship Id="rId11" Type="http://schemas.openxmlformats.org/officeDocument/2006/relationships/image" Target="../media/image44.png"/><Relationship Id="rId12" Type="http://schemas.openxmlformats.org/officeDocument/2006/relationships/image" Target="../media/image4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8.png"/><Relationship Id="rId4" Type="http://schemas.openxmlformats.org/officeDocument/2006/relationships/image" Target="../media/image139.png"/><Relationship Id="rId5" Type="http://schemas.openxmlformats.org/officeDocument/2006/relationships/image" Target="../media/image141.png"/><Relationship Id="rId6" Type="http://schemas.openxmlformats.org/officeDocument/2006/relationships/image" Target="../media/image2.png"/><Relationship Id="rId7" Type="http://schemas.openxmlformats.org/officeDocument/2006/relationships/image" Target="../media/image33.png"/><Relationship Id="rId8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7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2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p14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Doorashooyin</a:t>
            </a:r>
            <a:endParaRPr/>
          </a:p>
        </p:txBody>
      </p:sp>
      <p:sp>
        <p:nvSpPr>
          <p:cNvPr id="1684" name="Google Shape;1684;p14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Fikirka qoto dheer ee xisaabta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146"/>
          <p:cNvSpPr txBox="1"/>
          <p:nvPr>
            <p:ph idx="1" type="subTitle"/>
          </p:nvPr>
        </p:nvSpPr>
        <p:spPr>
          <a:xfrm>
            <a:off x="666000" y="1620000"/>
            <a:ext cx="73512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fahmi karaa sida xubnaha baarlamaanka loo doorto.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147"/>
          <p:cNvSpPr txBox="1"/>
          <p:nvPr>
            <p:ph idx="1" type="subTitle"/>
          </p:nvPr>
        </p:nvSpPr>
        <p:spPr>
          <a:xfrm>
            <a:off x="324000" y="1069850"/>
            <a:ext cx="8496000" cy="99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</a:rPr>
              <a:t>First Past the Post (FPTP) waa magaca nidaamka doorashada ee loo isticmaalo in lagu doorto MPs-ka Westminster.</a:t>
            </a:r>
            <a:r>
              <a:rPr b="0"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r>
              <a:rPr b="0" lang="en-GB" sz="1800">
                <a:solidFill>
                  <a:schemeClr val="dk1"/>
                </a:solidFill>
                <a:latin typeface="Lexend"/>
              </a:rPr>
              <a:t/>
            </a:r>
            <a:endParaRPr b="0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14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Fahamka First Past the Post (FPTP)</a:t>
            </a:r>
            <a:endParaRPr/>
          </a:p>
        </p:txBody>
      </p:sp>
      <p:sp>
        <p:nvSpPr>
          <p:cNvPr id="1700" name="Google Shape;1700;p14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1701" name="Google Shape;1701;p14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Doorashooyin</a:t>
            </a:r>
            <a:endParaRPr/>
          </a:p>
        </p:txBody>
      </p:sp>
      <p:pic>
        <p:nvPicPr>
          <p:cNvPr id="1702" name="Google Shape;1702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076" y="2051952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p1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Fahamka First Past the Post (FPTP)</a:t>
            </a:r>
            <a:endParaRPr/>
          </a:p>
        </p:txBody>
      </p:sp>
      <p:sp>
        <p:nvSpPr>
          <p:cNvPr id="1708" name="Google Shape;1708;p1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>
                <a:latin typeface="Lexend"/>
              </a:rPr>
              <a:t>First Past the Post (FPTP) waa magaca nidaamka doorashada ee loo isticmaalo in lagu doorto MPs-ka (xubnaha baarlamaanka) Westminster.</a:t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UK waxay u qaybsantahay 650 degmo (constituency). Degmo kastaa waxay u codeysaa inay doortaan MP.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Codbixiyaha kastaa wuxuu u codeeyaa hal musharrax. Musharraxa ugu codka badan ayaa guuleysta.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 aha wax lagu xisaabtamo inta cod ee ay ku guuleystaan.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p1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Fahamka First Past the Post (FPTP)</a:t>
            </a:r>
            <a:endParaRPr/>
          </a:p>
        </p:txBody>
      </p:sp>
      <p:sp>
        <p:nvSpPr>
          <p:cNvPr id="1714" name="Google Shape;1714;p150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Waxba</a:t>
            </a:r>
            <a:endParaRPr/>
          </a:p>
        </p:txBody>
      </p:sp>
      <p:sp>
        <p:nvSpPr>
          <p:cNvPr id="1715" name="Google Shape;1715;p15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Imisa musharrax ayaa codbixiyuhu u codeyn karaa?</a:t>
            </a:r>
            <a:endParaRPr/>
          </a:p>
        </p:txBody>
      </p:sp>
      <p:sp>
        <p:nvSpPr>
          <p:cNvPr id="1716" name="Google Shape;1716;p150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Hal</a:t>
            </a:r>
            <a:endParaRPr/>
          </a:p>
        </p:txBody>
      </p:sp>
      <p:sp>
        <p:nvSpPr>
          <p:cNvPr id="1717" name="Google Shape;1717;p150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Laba</a:t>
            </a:r>
            <a:endParaRPr/>
          </a:p>
        </p:txBody>
      </p:sp>
      <p:pic>
        <p:nvPicPr>
          <p:cNvPr id="1718" name="Google Shape;1718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05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9" name="Google Shape;1719;p150"/>
          <p:cNvSpPr txBox="1"/>
          <p:nvPr/>
        </p:nvSpPr>
        <p:spPr>
          <a:xfrm>
            <a:off x="1712975" y="3683775"/>
            <a:ext cx="6679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Tani waxay noqon kartaa xaaladda doorashooyinka golaha deegaanka halkaasoo ay ka jiraan in ka badan hal boos oo banaan.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15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Fahamka First Past the Post (FPTP)</a:t>
            </a:r>
            <a:endParaRPr/>
          </a:p>
        </p:txBody>
      </p:sp>
      <p:sp>
        <p:nvSpPr>
          <p:cNvPr id="1725" name="Google Shape;1725;p1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Ardayda Oak National Academy waxay u codeynayaan Kabtanka fasalkooda.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saddex arday oo u taagan jagada.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1726" name="Google Shape;1726;p1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67446" y="2666286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15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0907" y="2634427"/>
            <a:ext cx="705943" cy="10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15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323988" y="2467150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9" name="Google Shape;1729;p151"/>
          <p:cNvSpPr txBox="1"/>
          <p:nvPr/>
        </p:nvSpPr>
        <p:spPr>
          <a:xfrm>
            <a:off x="324000" y="36993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0" name="Google Shape;1730;p151"/>
          <p:cNvSpPr txBox="1"/>
          <p:nvPr/>
        </p:nvSpPr>
        <p:spPr>
          <a:xfrm>
            <a:off x="3867450" y="3695498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1" name="Google Shape;1731;p151"/>
          <p:cNvSpPr txBox="1"/>
          <p:nvPr/>
        </p:nvSpPr>
        <p:spPr>
          <a:xfrm>
            <a:off x="7459200" y="37012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5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15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Fahanka First Past the Post (FPTP)</a:t>
            </a:r>
            <a:endParaRPr/>
          </a:p>
        </p:txBody>
      </p:sp>
      <p:sp>
        <p:nvSpPr>
          <p:cNvPr id="1737" name="Google Shape;1737;p1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Toddobada arday ee kale waxay u codeeyaan qofka ay doonayaan inuu noqdo Captain-ka fasalka. Iyadoo la adeegsanayo FPTP, mid kastaa wuxuu bixin karaa hal cod oo kaliya.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1738" name="Google Shape;1738;p1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67446" y="2666286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9" name="Google Shape;1739;p15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0907" y="2634427"/>
            <a:ext cx="705943" cy="10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0" name="Google Shape;1740;p15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323988" y="2467150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1" name="Google Shape;1741;p152"/>
          <p:cNvSpPr txBox="1"/>
          <p:nvPr/>
        </p:nvSpPr>
        <p:spPr>
          <a:xfrm>
            <a:off x="324000" y="36993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2" name="Google Shape;1742;p152"/>
          <p:cNvSpPr txBox="1"/>
          <p:nvPr/>
        </p:nvSpPr>
        <p:spPr>
          <a:xfrm>
            <a:off x="3867450" y="3695498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3" name="Google Shape;1743;p152"/>
          <p:cNvSpPr txBox="1"/>
          <p:nvPr/>
        </p:nvSpPr>
        <p:spPr>
          <a:xfrm>
            <a:off x="7459200" y="37012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First Past the Post (FPTP)</a:t>
            </a:r>
            <a:endParaRPr/>
          </a:p>
        </p:txBody>
      </p:sp>
      <p:sp>
        <p:nvSpPr>
          <p:cNvPr id="1749" name="Google Shape;1749;p153"/>
          <p:cNvSpPr txBox="1"/>
          <p:nvPr>
            <p:ph idx="1" type="body"/>
          </p:nvPr>
        </p:nvSpPr>
        <p:spPr>
          <a:xfrm>
            <a:off x="324000" y="759300"/>
            <a:ext cx="8237700" cy="4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kuwan natiijooyinka:</a:t>
            </a:r>
            <a:endParaRPr/>
          </a:p>
        </p:txBody>
      </p:sp>
      <p:pic>
        <p:nvPicPr>
          <p:cNvPr id="1750" name="Google Shape;1750;p15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67446" y="2666286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1" name="Google Shape;1751;p1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0907" y="2634427"/>
            <a:ext cx="705943" cy="10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2" name="Google Shape;1752;p15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323988" y="2467150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3" name="Google Shape;1753;p153"/>
          <p:cNvSpPr txBox="1"/>
          <p:nvPr/>
        </p:nvSpPr>
        <p:spPr>
          <a:xfrm>
            <a:off x="324000" y="36993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4" name="Google Shape;1754;p153"/>
          <p:cNvSpPr txBox="1"/>
          <p:nvPr/>
        </p:nvSpPr>
        <p:spPr>
          <a:xfrm>
            <a:off x="3867450" y="3695498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5" name="Google Shape;1755;p153"/>
          <p:cNvSpPr txBox="1"/>
          <p:nvPr/>
        </p:nvSpPr>
        <p:spPr>
          <a:xfrm>
            <a:off x="7459200" y="37012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6" name="Google Shape;1756;p153"/>
          <p:cNvSpPr txBox="1"/>
          <p:nvPr/>
        </p:nvSpPr>
        <p:spPr>
          <a:xfrm>
            <a:off x="324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7" name="Google Shape;1757;p153"/>
          <p:cNvSpPr txBox="1"/>
          <p:nvPr/>
        </p:nvSpPr>
        <p:spPr>
          <a:xfrm>
            <a:off x="3753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8" name="Google Shape;1758;p153"/>
          <p:cNvSpPr txBox="1"/>
          <p:nvPr/>
        </p:nvSpPr>
        <p:spPr>
          <a:xfrm>
            <a:off x="7182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2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p1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First Past the Post (FPTP)</a:t>
            </a:r>
            <a:endParaRPr/>
          </a:p>
        </p:txBody>
      </p:sp>
      <p:pic>
        <p:nvPicPr>
          <p:cNvPr id="1764" name="Google Shape;1764;p15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54080" y="2666286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15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34535" y="2634427"/>
            <a:ext cx="705943" cy="1016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6" name="Google Shape;1766;p154"/>
          <p:cNvGrpSpPr/>
          <p:nvPr/>
        </p:nvGrpSpPr>
        <p:grpSpPr>
          <a:xfrm>
            <a:off x="1057560" y="2467150"/>
            <a:ext cx="1114250" cy="1545725"/>
            <a:chOff x="323988" y="2467150"/>
            <a:chExt cx="1114250" cy="1545725"/>
          </a:xfrm>
        </p:grpSpPr>
        <p:pic>
          <p:nvPicPr>
            <p:cNvPr id="1767" name="Google Shape;1767;p154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 flipH="1">
              <a:off x="323988" y="2467150"/>
              <a:ext cx="1114250" cy="107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8" name="Google Shape;1768;p154"/>
            <p:cNvSpPr txBox="1"/>
            <p:nvPr/>
          </p:nvSpPr>
          <p:spPr>
            <a:xfrm>
              <a:off x="324000" y="3699375"/>
              <a:ext cx="1114200" cy="3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69" name="Google Shape;1769;p154"/>
          <p:cNvSpPr txBox="1"/>
          <p:nvPr/>
        </p:nvSpPr>
        <p:spPr>
          <a:xfrm>
            <a:off x="4010768" y="3695498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0" name="Google Shape;1770;p154"/>
          <p:cNvSpPr txBox="1"/>
          <p:nvPr/>
        </p:nvSpPr>
        <p:spPr>
          <a:xfrm>
            <a:off x="7030428" y="37012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1" name="Google Shape;1771;p1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Yaa ku guuleystay doorashada? Sidee ku ogaatay?</a:t>
            </a:r>
            <a:endParaRPr/>
          </a:p>
        </p:txBody>
      </p:sp>
      <p:pic>
        <p:nvPicPr>
          <p:cNvPr id="1772" name="Google Shape;1772;p15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24008" y="41421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3" name="Google Shape;1773;p154"/>
          <p:cNvSpPr/>
          <p:nvPr/>
        </p:nvSpPr>
        <p:spPr>
          <a:xfrm>
            <a:off x="3996950" y="1842100"/>
            <a:ext cx="1223100" cy="472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4" name="Google Shape;1774;p154"/>
          <p:cNvSpPr txBox="1"/>
          <p:nvPr/>
        </p:nvSpPr>
        <p:spPr>
          <a:xfrm>
            <a:off x="1086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5" name="Google Shape;1775;p154"/>
          <p:cNvSpPr txBox="1"/>
          <p:nvPr/>
        </p:nvSpPr>
        <p:spPr>
          <a:xfrm>
            <a:off x="39817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6" name="Google Shape;1776;p154"/>
          <p:cNvSpPr txBox="1"/>
          <p:nvPr/>
        </p:nvSpPr>
        <p:spPr>
          <a:xfrm>
            <a:off x="69535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0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Fahanka First Past the Post (FPTP)</a:t>
            </a:r>
            <a:endParaRPr/>
          </a:p>
        </p:txBody>
      </p:sp>
      <p:sp>
        <p:nvSpPr>
          <p:cNvPr id="1782" name="Google Shape;1782;p1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nidaamka First Past the Post (FPTP), waxaa suurtogal ah in la ogaado cidda ku guuleysatay doorashada ka hor inta aan dhammaan codadka la tirin.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6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" name="Google Shape;1787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First Past the Post (FPTP)</a:t>
            </a:r>
            <a:endParaRPr/>
          </a:p>
        </p:txBody>
      </p:sp>
      <p:sp>
        <p:nvSpPr>
          <p:cNvPr id="1788" name="Google Shape;1788;p1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afar musharax oo ku taagan doorasho.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100 qof oo codeynaya.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Musharax A wuxuu ku guuleystay doorashada. Immisa cod ayuu heli karaa?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immisa tirada ugu yar ee codadka ee A uu heli karaa?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p1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Fahanka First Past the Post (FPTP)</a:t>
            </a:r>
            <a:endParaRPr/>
          </a:p>
        </p:txBody>
      </p:sp>
      <p:sp>
        <p:nvSpPr>
          <p:cNvPr id="1794" name="Google Shape;1794;p1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 jira afar musharax oo ku taagan doorasho.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 jira 100 qof oo codeynaya.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Musharax A wuxuu ku guuleystay doorashada. Immisa cod ayuu heli karaa?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Tusaale: Waxaa laga yaabaa inuu helay dhammaan codadka (100).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inuu helay 97 cod (iyo musharaxiinta kale waxay heleen 1 cod midkiiba).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jawaabo badan oo suurtogal ah!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1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First Past the Post (FPTP)</a:t>
            </a:r>
            <a:endParaRPr/>
          </a:p>
        </p:txBody>
      </p:sp>
      <p:sp>
        <p:nvSpPr>
          <p:cNvPr id="1800" name="Google Shape;1800;p1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immisa tirada ugu yar ee codadka ee A uu heli karaa?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descr="&lt;math xmlns=&quot;http://www.w3.org/1998/Math/MathML&quot; data-is-equatio=&quot;1&quot; data-equatio-url=&quot;https://equatio-api.texthelp.com/desmos/get/18-09-2024/bed2227b-6c4b-4071-b971-15d17404aa47&quot; data-equatio-type=&quot;desmos&quot;&gt;&lt;mglyph src=&quot;https://equatio-api.texthelp.com/desmos/get/18-09-2024/bed2227b-6c4b-4071-b971-15d17404aa47&quot; alt=&quot;Equatio Desmos Graph&quot;/&gt;&lt;/math&gt;" id="1801" name="Google Shape;1801;p158" title="Equatio Desmos Graph"/>
          <p:cNvPicPr preferRelativeResize="0"/>
          <p:nvPr/>
        </p:nvPicPr>
        <p:blipFill rotWithShape="1">
          <a:blip r:embed="rId3">
            <a:alphaModFix/>
          </a:blip>
          <a:srcRect b="6284" l="3766" r="23090" t="36942"/>
          <a:stretch/>
        </p:blipFill>
        <p:spPr>
          <a:xfrm>
            <a:off x="324000" y="1620000"/>
            <a:ext cx="5188864" cy="30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2" name="Google Shape;1802;p158"/>
          <p:cNvSpPr txBox="1"/>
          <p:nvPr/>
        </p:nvSpPr>
        <p:spPr>
          <a:xfrm>
            <a:off x="5774400" y="1677350"/>
            <a:ext cx="2787300" cy="15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qof kastaa helo 25 cod, waxay noqon lahayd xiriq 4-geesood ah.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wuxuu u baahan yahay kaliya hal cod oo dheeri ah marka loo eego musharaxa ku xiga ee ugu dhow.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8-09-2024/4ec5728b-d2d6-42c6-aa40-e8da1a5a5a8f&quot; data-equatio-type=&quot;desmos&quot;&gt;&lt;mglyph src=&quot;https://equatio-api.texthelp.com/desmos/get/18-09-2024/4ec5728b-d2d6-42c6-aa40-e8da1a5a5a8f&quot; alt=&quot;Equatio Desmos Graph&quot;/&gt;&lt;/math&gt;" id="1807" name="Google Shape;1807;p159" title="Equatio Desmos Graph"/>
          <p:cNvPicPr preferRelativeResize="0"/>
          <p:nvPr/>
        </p:nvPicPr>
        <p:blipFill rotWithShape="1">
          <a:blip r:embed="rId3">
            <a:alphaModFix/>
          </a:blip>
          <a:srcRect b="6278" l="4007" r="23648" t="37567"/>
          <a:stretch/>
        </p:blipFill>
        <p:spPr>
          <a:xfrm>
            <a:off x="324000" y="1620000"/>
            <a:ext cx="5188874" cy="30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8" name="Google Shape;1808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First Past the Post (FPTP)</a:t>
            </a:r>
            <a:endParaRPr/>
          </a:p>
        </p:txBody>
      </p:sp>
      <p:sp>
        <p:nvSpPr>
          <p:cNvPr id="1809" name="Google Shape;1809;p1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Waa immisa tirada ugu yar ee codadka ee A uu heli karaa?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810" name="Google Shape;1810;p159"/>
          <p:cNvSpPr txBox="1"/>
          <p:nvPr/>
        </p:nvSpPr>
        <p:spPr>
          <a:xfrm>
            <a:off x="5774400" y="1677350"/>
            <a:ext cx="2787300" cy="15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26 cod waa tirada ugu yar ee codadka ee suurtogalka ah.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 kasta oo ka yar taas, A ma uu guulaysan lahaa doorashada.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1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500 qof oo codeynaya doorasho.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3 musharax - A, B iyo C.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imisa tirada ugu yar ee codadka ee C heli karo oo weli ku guulaysan karo doorashada?</a:t>
            </a:r>
            <a:endParaRPr/>
          </a:p>
        </p:txBody>
      </p:sp>
      <p:sp>
        <p:nvSpPr>
          <p:cNvPr id="1816" name="Google Shape;1816;p16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Fahamka First Past the Post (FPTP)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500 qof oo codeynaya doorasho.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3 musharax - A, B iyo C.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imisa tirada ugu yar ee codadka ee C heli karo oo weli ku guulaysan karo doorashada?</a:t>
            </a:r>
            <a:endParaRPr/>
          </a:p>
        </p:txBody>
      </p:sp>
      <p:sp>
        <p:nvSpPr>
          <p:cNvPr id="1822" name="Google Shape;1822;p16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Fahamka First Past the Post (FPTP)</a:t>
            </a:r>
            <a:endParaRPr/>
          </a:p>
        </p:txBody>
      </p:sp>
      <p:sp>
        <p:nvSpPr>
          <p:cNvPr id="1823" name="Google Shape;1823;p161"/>
          <p:cNvSpPr txBox="1"/>
          <p:nvPr/>
        </p:nvSpPr>
        <p:spPr>
          <a:xfrm>
            <a:off x="324000" y="2700000"/>
            <a:ext cx="8237700" cy="21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500 ÷ 3 = 166.66… 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Haddii C helo 167 cod, A iyo B waxay kala qaybsadaan codadka hadhay 167 iyo 166 sidaas darteed 167 cod kuma filna C si uu u guulaysto.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7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1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500 qof oo codeynaya doorasho.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3 musharax - A, B iyo C.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imisa tirada ugu yar ee codadka ee C heli karo oo weli ku guulaysan karo doorashada?</a:t>
            </a:r>
            <a:endParaRPr/>
          </a:p>
        </p:txBody>
      </p:sp>
      <p:sp>
        <p:nvSpPr>
          <p:cNvPr id="1829" name="Google Shape;1829;p16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Fahamka First Past the Post (FPTP)</a:t>
            </a:r>
            <a:endParaRPr/>
          </a:p>
        </p:txBody>
      </p:sp>
      <p:sp>
        <p:nvSpPr>
          <p:cNvPr id="1830" name="Google Shape;1830;p162"/>
          <p:cNvSpPr txBox="1"/>
          <p:nvPr/>
        </p:nvSpPr>
        <p:spPr>
          <a:xfrm>
            <a:off x="324000" y="2700000"/>
            <a:ext cx="8237700" cy="21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Sidaas darteed tirada ugu yar ee codadka ee C heli karo (oo weli guulaysan karo) waa 168.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1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200 qof ayaa codeynaya doorasho. Waxaa jira afar musharax (A, B, C, D) oo ku taagan doorashada.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Iyadoo la ogyahay in musharax B uu ku guulaystay doorashada, soo jeedi tiro suurtagal ah oo codad ah oo uu helay mid kasta oo musharax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 Iyadoo la ogyahay in musharax B uu ku guulaystay doorashada, waa imisa tirada ugu yar ee codadka ee musharax B heli karo?</a:t>
            </a:r>
            <a:endParaRPr/>
          </a:p>
        </p:txBody>
      </p:sp>
      <p:sp>
        <p:nvSpPr>
          <p:cNvPr id="1836" name="Google Shape;1836;p1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Fahamka First Past the Post (FPTP)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p1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400 qof ayaa codeynaya doorasho. Waxaa jira afar musharax (A, B, C, D) oo ku taagan doorashada.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Iyadoo la ogyahay in musharax D uu ku guulaystay doorashada, soo jeedi tiro suurtagal ah oo codad ah oo uu helay mid kasta oo musharax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 Iyadoo la ogyahay in musharax D uu ku guulaystay doorashada, waa imisa tirada ugu yar ee codadka ee musharax D heli karo?</a:t>
            </a:r>
            <a:endParaRPr/>
          </a:p>
        </p:txBody>
      </p:sp>
      <p:sp>
        <p:nvSpPr>
          <p:cNvPr id="1842" name="Google Shape;1842;p1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First Past the Post (FPTP)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6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p1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3) n (halkaas oo n ay tahay tiro badan oo afar ah) ayaa u codeynaya doorasho. Waxaa jira afar musharax (A, B, C, D) oo ku taagan doorashada.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Iyadoo la ogyahay in musharax A uu ku guuleystay doorashada, qor qaacid guud oo ku saabsan tirada ugu yar ee codadka uu musharax A heli karo.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 Qor qaacid (expression) loogu talagalay saamiga codadka guud ee uu musharax A helay.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48" name="Google Shape;1848;p1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First Past the Post (FPTP)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1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1) 200 qof ayaa u codeynaya doorasho. Waxaa jira afar musharax (A, B, C, D) oo ku taagan doorashada.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a) Iyadoo la ogyahay in musharax B uu ku guuleystay doorashada, soo jeedi tiro suurtagal ah oo codad ah oo uu helay mid kasta oo ka mid ah musharaxiinta.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fursado badan, laakiin xalkaagu waa inuu yeeshaa musharax B oo leh tirada ugu sarreysa ee codadka, tirada codadka la bixiyayna waa inay isku xirtaa 200.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854" name="Google Shape;1854;p1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Fahanka First Past the Post (FPTP)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16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200 qof ayaa u codeynaya doorasho. Waxaa jira afar musharax (A, B, C, D) oo ku taagan doorashada.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Iyadoo la ogyahay in musharax B uu ku guuleystay doorashada, waa immisa tirada ugu yar ee codadka uu musharax B heli karo?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51 cod.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(Musharaxiinta kale waxay heli karaan 50, 50 iyo 49 cod.)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60" name="Google Shape;1860;p16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First Past the Post (FPTP)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16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2) 400 qof ayaa u codeynaya doorasho. Waxaa jira afar musharax (A, B, C, D) oo ku taagan doorashada.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a) Iyadoo la ogyahay in musharax D uu ku guuleystay doorashada, soo jeedi tiro suurtagal ah oo codad ah oo uu helay mid kasta oo ka mid ah musharaxiinta.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fursado badan, laakiin xalkaagu waa inuu yeeshaa musharax D oo leh tirada ugu sarreysa ee codadka, tirada codadka la bixiyayna waa inay isku xirtaa 400.</a:t>
            </a:r>
            <a:endParaRPr/>
          </a:p>
        </p:txBody>
      </p:sp>
      <p:sp>
        <p:nvSpPr>
          <p:cNvPr id="1866" name="Google Shape;1866;p16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Fahanka First Past the Post (FPTP)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0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p16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400 qof ayaa u codeynaya doorasho. Waxaa jira afar musharax (A, B, C, D) oo ku taagan doorashada.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Iyadoo la ogyahay in musharax D uu ku guuleystay doorashada, waa immisa tirada ugu yar ee codadka uu musharax D heli karo?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101 cod.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(Musharaxiinta kale waxay heli karaan 100, 100 iyo 99 cod.)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72" name="Google Shape;1872;p16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'First Past the Post' (FPTP)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6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p17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3) n (halkaas oo n ay tahay tiro badan oo afar ah) ayaa u codeynaya doorasho. Waxaa jira afar musharax (A, B, C, D) oo ku taagan doorashada.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Iyadoo la ogyahay in musharax A uu ku guuleystay doorashada, qor qaacid guud oo ku saabsan tirada ugu yar ee codadka uu musharax A heli karo.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878" name="Google Shape;1878;p17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'First Past the Post' (FPTP)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n}{4}+1&quot;&gt;&lt;mfrac&gt;&lt;mi&gt;n&lt;/mi&gt;&lt;mn&gt;4&lt;/mn&gt;&lt;/mfrac&gt;&lt;mo&gt;+&lt;/mo&gt;&lt;mn&gt;1&lt;/mn&gt;&lt;/math&gt;" id="1879" name="Google Shape;1879;p170" title="n over 4 plus 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1363" y="3399000"/>
            <a:ext cx="942975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3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17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3) n (halkaas oo n ay tahay tiro badan oo afar ah) ayaa u codeynaya doorasho. Waxaa jira afar musharax (A, B, C, D) oo ku taagan doorashada.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 Qor qaacid (expression) ku saabsan qaybta codadka guud ee uu musharax A helay.</a:t>
            </a:r>
            <a:endParaRPr/>
          </a:p>
        </p:txBody>
      </p:sp>
      <p:sp>
        <p:nvSpPr>
          <p:cNvPr id="1885" name="Google Shape;1885;p17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'First Past the Post' (FPTP)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\frac{n}{4}+1}{n}&quot;&gt;&lt;mfrac&gt;&lt;mrow&gt;&lt;mfrac&gt;&lt;mi&gt;n&lt;/mi&gt;&lt;mn&gt;4&lt;/mn&gt;&lt;/mfrac&gt;&lt;mo&gt;+&lt;/mo&gt;&lt;mn&gt;1&lt;/mn&gt;&lt;/mrow&gt;&lt;mi&gt;n&lt;/mi&gt;&lt;/mfrac&gt;&lt;/math&gt;" id="1886" name="Google Shape;1886;p171" title="the fraction with numerator n over 4 plus 1 and denominator 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4222" y="3550225"/>
            <a:ext cx="97155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172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'First Past the Post' (FPTP)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92" name="Google Shape;1892;p172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1893" name="Google Shape;1893;p172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Doorashooyinka</a:t>
            </a:r>
            <a:endParaRPr/>
          </a:p>
        </p:txBody>
      </p:sp>
      <p:pic>
        <p:nvPicPr>
          <p:cNvPr id="1894" name="Google Shape;1894;p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076" y="29982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8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1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Cilladaha FPTP</a:t>
            </a:r>
            <a:endParaRPr/>
          </a:p>
        </p:txBody>
      </p:sp>
      <p:sp>
        <p:nvSpPr>
          <p:cNvPr id="1900" name="Google Shape;1900;p17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Hore waxaan u aragnay natiijooyinka doorashada Captain-ka ee Oak National Academy.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1901" name="Google Shape;1901;p17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67446" y="2666286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17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0907" y="2634427"/>
            <a:ext cx="705943" cy="10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3" name="Google Shape;1903;p17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323988" y="2467150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4" name="Google Shape;1904;p173"/>
          <p:cNvSpPr txBox="1"/>
          <p:nvPr/>
        </p:nvSpPr>
        <p:spPr>
          <a:xfrm>
            <a:off x="324000" y="36993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5" name="Google Shape;1905;p173"/>
          <p:cNvSpPr txBox="1"/>
          <p:nvPr/>
        </p:nvSpPr>
        <p:spPr>
          <a:xfrm>
            <a:off x="3867450" y="3695498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6" name="Google Shape;1906;p173"/>
          <p:cNvSpPr txBox="1"/>
          <p:nvPr/>
        </p:nvSpPr>
        <p:spPr>
          <a:xfrm>
            <a:off x="7459200" y="37012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173"/>
          <p:cNvSpPr txBox="1"/>
          <p:nvPr/>
        </p:nvSpPr>
        <p:spPr>
          <a:xfrm>
            <a:off x="324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8" name="Google Shape;1908;p173"/>
          <p:cNvSpPr txBox="1"/>
          <p:nvPr/>
        </p:nvSpPr>
        <p:spPr>
          <a:xfrm>
            <a:off x="3753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9" name="Google Shape;1909;p173"/>
          <p:cNvSpPr txBox="1"/>
          <p:nvPr/>
        </p:nvSpPr>
        <p:spPr>
          <a:xfrm>
            <a:off x="7182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3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" name="Google Shape;1914;p1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Cilladaha FPTP</a:t>
            </a:r>
            <a:endParaRPr/>
          </a:p>
        </p:txBody>
      </p:sp>
      <p:sp>
        <p:nvSpPr>
          <p:cNvPr id="1915" name="Google Shape;1915;p17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Cabdi ayaa helay codadka ugu badan, sidaas darteed Cabdi ayaa ku guuleystay doorashada.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imisa boqolkiiba (percentage) codadka guud ee uu Cabdi helay?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1916" name="Google Shape;1916;p17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67446" y="2666286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7" name="Google Shape;1917;p17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10907" y="2634427"/>
            <a:ext cx="705943" cy="10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8" name="Google Shape;1918;p17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323988" y="2467150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9" name="Google Shape;1919;p174"/>
          <p:cNvSpPr txBox="1"/>
          <p:nvPr/>
        </p:nvSpPr>
        <p:spPr>
          <a:xfrm>
            <a:off x="324000" y="36993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0" name="Google Shape;1920;p174"/>
          <p:cNvSpPr txBox="1"/>
          <p:nvPr/>
        </p:nvSpPr>
        <p:spPr>
          <a:xfrm>
            <a:off x="3867450" y="3695498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1" name="Google Shape;1921;p174"/>
          <p:cNvSpPr txBox="1"/>
          <p:nvPr/>
        </p:nvSpPr>
        <p:spPr>
          <a:xfrm>
            <a:off x="7459200" y="37012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7}\times100\approx43\%&quot;&gt;&lt;mfrac&gt;&lt;mn&gt;3&lt;/mn&gt;&lt;mn&gt;7&lt;/mn&gt;&lt;/mfrac&gt;&lt;mo&gt;×&lt;/mo&gt;&lt;mn&gt;100&lt;/mn&gt;&lt;mo&gt;≈&lt;/mo&gt;&lt;mn&gt;43&lt;/mn&gt;&lt;mi mathvariant=&quot;normal&quot;&gt;%&lt;/mi&gt;&lt;/math&gt;" id="1922" name="Google Shape;1922;p174" title="three sevenths times 100 almost equals 43 percent sign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2690" y="4013250"/>
            <a:ext cx="1860512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3" name="Google Shape;1923;p174"/>
          <p:cNvSpPr txBox="1"/>
          <p:nvPr/>
        </p:nvSpPr>
        <p:spPr>
          <a:xfrm>
            <a:off x="324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4" name="Google Shape;1924;p174"/>
          <p:cNvSpPr txBox="1"/>
          <p:nvPr/>
        </p:nvSpPr>
        <p:spPr>
          <a:xfrm>
            <a:off x="3753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5" name="Google Shape;1925;p174"/>
          <p:cNvSpPr txBox="1"/>
          <p:nvPr/>
        </p:nvSpPr>
        <p:spPr>
          <a:xfrm>
            <a:off x="7182100" y="1910150"/>
            <a:ext cx="12951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cod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p1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Cilladaha FPTP</a:t>
            </a:r>
            <a:endParaRPr/>
          </a:p>
        </p:txBody>
      </p:sp>
      <p:sp>
        <p:nvSpPr>
          <p:cNvPr id="1931" name="Google Shape;1931;p175"/>
          <p:cNvSpPr txBox="1"/>
          <p:nvPr>
            <p:ph idx="1" type="body"/>
          </p:nvPr>
        </p:nvSpPr>
        <p:spPr>
          <a:xfrm>
            <a:off x="324000" y="759300"/>
            <a:ext cx="8237700" cy="101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Cabdi wuxuu helay qiyaastii 43% codadka.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1932" name="Google Shape;1932;p1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44046" y="2666286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3" name="Google Shape;1933;p17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23988" y="2467150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4" name="Google Shape;1934;p175"/>
          <p:cNvSpPr txBox="1"/>
          <p:nvPr/>
        </p:nvSpPr>
        <p:spPr>
          <a:xfrm>
            <a:off x="324000" y="3699375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5" name="Google Shape;1935;p175"/>
          <p:cNvSpPr txBox="1"/>
          <p:nvPr/>
        </p:nvSpPr>
        <p:spPr>
          <a:xfrm>
            <a:off x="7144050" y="3695498"/>
            <a:ext cx="11142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6" name="Google Shape;1936;p175"/>
          <p:cNvPicPr preferRelativeResize="0"/>
          <p:nvPr/>
        </p:nvPicPr>
        <p:blipFill rotWithShape="1">
          <a:blip r:embed="rId5">
            <a:alphaModFix/>
          </a:blip>
          <a:srcRect b="6172" l="40550" r="0" t="13240"/>
          <a:stretch/>
        </p:blipFill>
        <p:spPr>
          <a:xfrm>
            <a:off x="1195419" y="1852200"/>
            <a:ext cx="3042831" cy="122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7" name="Google Shape;1937;p175"/>
          <p:cNvSpPr txBox="1"/>
          <p:nvPr/>
        </p:nvSpPr>
        <p:spPr>
          <a:xfrm>
            <a:off x="1424107" y="1560050"/>
            <a:ext cx="2841000" cy="16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Sug daqiiqad! Ma aad helin in ka badan 50% codka, maxaad ku guuleysatay?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8" name="Google Shape;1938;p175"/>
          <p:cNvPicPr preferRelativeResize="0"/>
          <p:nvPr/>
        </p:nvPicPr>
        <p:blipFill rotWithShape="1">
          <a:blip r:embed="rId5">
            <a:alphaModFix/>
          </a:blip>
          <a:srcRect b="6172" l="40550" r="0" t="13240"/>
          <a:stretch/>
        </p:blipFill>
        <p:spPr>
          <a:xfrm flipH="1">
            <a:off x="4651150" y="1748625"/>
            <a:ext cx="2561300" cy="1470551"/>
          </a:xfrm>
          <a:prstGeom prst="rect">
            <a:avLst/>
          </a:prstGeom>
          <a:noFill/>
          <a:ln>
            <a:noFill/>
          </a:ln>
        </p:spPr>
      </p:pic>
      <p:sp>
        <p:nvSpPr>
          <p:cNvPr id="1939" name="Google Shape;1939;p175"/>
          <p:cNvSpPr txBox="1"/>
          <p:nvPr/>
        </p:nvSpPr>
        <p:spPr>
          <a:xfrm flipH="1">
            <a:off x="4684876" y="1824965"/>
            <a:ext cx="2391300" cy="10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Run, laakiin waxaan helay codad ka badan adiga ama Saciid, sidaa darteed waan guuleystay.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3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1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1945" name="Google Shape;1945;p176"/>
          <p:cNvSpPr txBox="1"/>
          <p:nvPr>
            <p:ph idx="1" type="body"/>
          </p:nvPr>
        </p:nvSpPr>
        <p:spPr>
          <a:xfrm>
            <a:off x="324000" y="759300"/>
            <a:ext cx="8237700" cy="101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Nidaamka FPTP, waxaa suurtogal ah in musharrax la doorto inkastoo dad badan ay ka codveen ka dhanka ah, halkii ay u codeyn lahaayeen.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9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p1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1951" name="Google Shape;1951;p177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Musharrax wuxuu ku guuleystaa doorashada haddii uu helo codad ka badan musharrax kasta oo kale.</a:t>
            </a:r>
            <a:endParaRPr/>
          </a:p>
        </p:txBody>
      </p:sp>
      <p:sp>
        <p:nvSpPr>
          <p:cNvPr id="1952" name="Google Shape;1952;p177"/>
          <p:cNvSpPr txBox="1"/>
          <p:nvPr>
            <p:ph idx="2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Nidaamka FPTP, waxaa suurtogal ah in musharrax la doorto inkastoo dad badan ay ka codveen ka dhanka ah, halkii ay u codeyn lahaayeen.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pic>
        <p:nvPicPr>
          <p:cNvPr id="1953" name="Google Shape;1953;p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1583" y="2073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7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8" name="Google Shape;1958;p1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1959" name="Google Shape;1959;p178"/>
          <p:cNvSpPr txBox="1"/>
          <p:nvPr>
            <p:ph idx="4294967295" type="body"/>
          </p:nvPr>
        </p:nvSpPr>
        <p:spPr>
          <a:xfrm>
            <a:off x="324000" y="759300"/>
            <a:ext cx="8237700" cy="101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960" name="Google Shape;1960;p178"/>
          <p:cNvSpPr txBox="1"/>
          <p:nvPr>
            <p:ph idx="1" type="body"/>
          </p:nvPr>
        </p:nvSpPr>
        <p:spPr>
          <a:xfrm>
            <a:off x="324000" y="759300"/>
            <a:ext cx="83229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Waxaanu tixgelin doonnaa qaab doorasho guud.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afar xisbi - Xisbiga A, Xisbiga B, Xisbiga C iyo Xisbiga 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3 degmo oo aan tixgelinayno.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Hawshani waxay eegaysaa waxa ka dhaca degmo kasta iyo sida ay saameyn ugu yeelato natiijada guud.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4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p1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1966" name="Google Shape;1966;p179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Degmada 1 - kani waa qaybinta codka.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Xisbiga (Party) kee ayaa ku guuleystay doorashada degmadan?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Waa imisa boqolkiiba (percentage) codka guud ee xisbi kasta helay? (Ku soo wareeji boqolkiiba ugu dhow.)</a:t>
            </a:r>
            <a:endParaRPr/>
          </a:p>
        </p:txBody>
      </p:sp>
      <p:graphicFrame>
        <p:nvGraphicFramePr>
          <p:cNvPr id="1967" name="Google Shape;1967;p179"/>
          <p:cNvGraphicFramePr/>
          <p:nvPr/>
        </p:nvGraphicFramePr>
        <p:xfrm>
          <a:off x="324000" y="133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 (Party A)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 (Party B)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 (Party C)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 (Party D)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5772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6889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3424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789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p1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Xaddidaadyada FPTP</a:t>
            </a:r>
            <a:endParaRPr/>
          </a:p>
        </p:txBody>
      </p:sp>
      <p:sp>
        <p:nvSpPr>
          <p:cNvPr id="1973" name="Google Shape;1973;p180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Degmada 2 - kani waa qaybinta codka.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Xisbiga (Party) kee ayaa ku guuleystay doorashada degmadan?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Waa imisa boqolkiiba (percentage) codka guud ee xisbi kasta helay? (Ku soo wareeji boqolkiiba ugu dhow.)</a:t>
            </a:r>
            <a:endParaRPr/>
          </a:p>
        </p:txBody>
      </p:sp>
      <p:graphicFrame>
        <p:nvGraphicFramePr>
          <p:cNvPr id="1974" name="Google Shape;1974;p180"/>
          <p:cNvGraphicFramePr/>
          <p:nvPr/>
        </p:nvGraphicFramePr>
        <p:xfrm>
          <a:off x="324000" y="133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 (Party A)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 (Party B)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 (Party C)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 (Party D)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4930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5381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4729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1291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1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Xaddidaadyada FPTP</a:t>
            </a:r>
            <a:endParaRPr/>
          </a:p>
        </p:txBody>
      </p:sp>
      <p:sp>
        <p:nvSpPr>
          <p:cNvPr id="1980" name="Google Shape;1980;p181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3) Degmada 3 - kani waa qaybinta codka.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Xisbiga (Party) kee ayaa ku guuleystay doorashada degmadan?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Waa imisa boqolkiiba (percentage) codka guud ee xisbi kasta helay? (Ku soo wareeji boqolkiiba ugu dhow.)</a:t>
            </a:r>
            <a:endParaRPr/>
          </a:p>
        </p:txBody>
      </p:sp>
      <p:graphicFrame>
        <p:nvGraphicFramePr>
          <p:cNvPr id="1981" name="Google Shape;1981;p181"/>
          <p:cNvGraphicFramePr/>
          <p:nvPr/>
        </p:nvGraphicFramePr>
        <p:xfrm>
          <a:off x="324000" y="133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 (Party A)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 (Party B)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 (Party C)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21 953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7116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5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p1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Cilladaha FPTP</a:t>
            </a:r>
            <a:endParaRPr/>
          </a:p>
        </p:txBody>
      </p:sp>
      <p:sp>
        <p:nvSpPr>
          <p:cNvPr id="1987" name="Google Shape;1987;p182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4) Adigoo tixgelinaya jawaabahaaga su'aalaha 1-3, ka jawaab kuwan soo socda: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a) Xisbee ku guuleystay doorashada degmooyinka ugu badan?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b) Adigoo tixgelinaya wadarta codadka la dhiibtay ee saddexda degmo, waa imisa boqolkiiba codadka uu xisbi kastaa ku guuleystay? Qor cutub faallo ah oo sharxaya waxa tani macnaheedu yahay.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1" name="Shape 1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Google Shape;1992;p1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1993" name="Google Shape;1993;p183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Degmada 1 - kani waa qaybinta codadka.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Xisbee ku guuleystay doorashada degmadan?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Xisbiga B sababtoo ah waxay heleen codad ka badan xisbi kasta oo kale.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994" name="Google Shape;1994;p183"/>
          <p:cNvGraphicFramePr/>
          <p:nvPr/>
        </p:nvGraphicFramePr>
        <p:xfrm>
          <a:off x="324000" y="133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5772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6889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3424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789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8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p1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2000" name="Google Shape;2000;p184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Degmada 1 - kani waa qaybinta codadka.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Waa imisa boqolkiiba wadarta codadka uu xisbi kastaa helay? (Ku soo wareeji boqolkiiba ugu dhow.)</a:t>
            </a:r>
            <a:endParaRPr/>
          </a:p>
        </p:txBody>
      </p:sp>
      <p:graphicFrame>
        <p:nvGraphicFramePr>
          <p:cNvPr id="2001" name="Google Shape;2001;p184"/>
          <p:cNvGraphicFramePr/>
          <p:nvPr/>
        </p:nvGraphicFramePr>
        <p:xfrm>
          <a:off x="324000" y="133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5772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6889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3424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789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  <p:graphicFrame>
        <p:nvGraphicFramePr>
          <p:cNvPr id="2002" name="Google Shape;2002;p184"/>
          <p:cNvGraphicFramePr/>
          <p:nvPr/>
        </p:nvGraphicFramePr>
        <p:xfrm>
          <a:off x="324000" y="3464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34%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41%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20%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5%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6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1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2008" name="Google Shape;2008;p185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Degmada 2 - kani waa qaybinta codadka.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Xisbee ku guuleystay doorashada degmadan?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Xisbiga B maxaa yeelay waxay heleen codad ka badan xisbiyada kale.</a:t>
            </a:r>
            <a:endParaRPr/>
          </a:p>
        </p:txBody>
      </p:sp>
      <p:graphicFrame>
        <p:nvGraphicFramePr>
          <p:cNvPr id="2009" name="Google Shape;2009;p185"/>
          <p:cNvGraphicFramePr/>
          <p:nvPr/>
        </p:nvGraphicFramePr>
        <p:xfrm>
          <a:off x="324000" y="133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4930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5381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4729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1291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3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p1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2015" name="Google Shape;2015;p186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Degmada 2 - kani waa qaybinta codadka.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 Waa imisa boqolkiiba (percentage) wadarta codadka uu helay xisbi kasta? (Ku soo wareeji boqolkiiba ugu dhow.)</a:t>
            </a:r>
            <a:endParaRPr/>
          </a:p>
        </p:txBody>
      </p:sp>
      <p:graphicFrame>
        <p:nvGraphicFramePr>
          <p:cNvPr id="2016" name="Google Shape;2016;p186"/>
          <p:cNvGraphicFramePr/>
          <p:nvPr/>
        </p:nvGraphicFramePr>
        <p:xfrm>
          <a:off x="324000" y="133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4930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5381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4729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1291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  <p:graphicFrame>
        <p:nvGraphicFramePr>
          <p:cNvPr id="2017" name="Google Shape;2017;p186"/>
          <p:cNvGraphicFramePr/>
          <p:nvPr/>
        </p:nvGraphicFramePr>
        <p:xfrm>
          <a:off x="324000" y="3464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30</a:t>
                      </a: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33</a:t>
                      </a: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29</a:t>
                      </a: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8</a:t>
                      </a: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1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Cilladaha FPTP</a:t>
            </a:r>
            <a:endParaRPr/>
          </a:p>
        </p:txBody>
      </p:sp>
      <p:sp>
        <p:nvSpPr>
          <p:cNvPr id="2023" name="Google Shape;2023;p187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3) Degmada 3 - kani waa qaybinta codadka.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Xisbiga tee ayaa ku guuleystay doorashada degmadan?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Xisbiga A sababtoo ah waxay heleen codad ka badan xisbiyada kale.</a:t>
            </a:r>
            <a:endParaRPr/>
          </a:p>
        </p:txBody>
      </p:sp>
      <p:graphicFrame>
        <p:nvGraphicFramePr>
          <p:cNvPr id="2024" name="Google Shape;2024;p187"/>
          <p:cNvGraphicFramePr/>
          <p:nvPr/>
        </p:nvGraphicFramePr>
        <p:xfrm>
          <a:off x="324000" y="133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21 953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7116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8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" name="Google Shape;2029;p1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Cabbiraadaha FPTP</a:t>
            </a:r>
            <a:endParaRPr/>
          </a:p>
        </p:txBody>
      </p:sp>
      <p:sp>
        <p:nvSpPr>
          <p:cNvPr id="2030" name="Google Shape;2030;p188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3) Degmada 3 - kani waa qaybinta codadka.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Immisa boqolkiiba (percentage) ee wadarta codadka ayay xisbi kasta helay? (Ku soo wareeji boqolkiiba ugu dhow.)</a:t>
            </a:r>
            <a:endParaRPr/>
          </a:p>
        </p:txBody>
      </p:sp>
      <p:graphicFrame>
        <p:nvGraphicFramePr>
          <p:cNvPr id="2031" name="Google Shape;2031;p188"/>
          <p:cNvGraphicFramePr/>
          <p:nvPr/>
        </p:nvGraphicFramePr>
        <p:xfrm>
          <a:off x="324000" y="133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21 953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7116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4581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  <p:graphicFrame>
        <p:nvGraphicFramePr>
          <p:cNvPr id="2032" name="Google Shape;2032;p188"/>
          <p:cNvGraphicFramePr/>
          <p:nvPr/>
        </p:nvGraphicFramePr>
        <p:xfrm>
          <a:off x="324000" y="3464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61</a:t>
                      </a: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20</a:t>
                      </a: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13</a:t>
                      </a: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6</a:t>
                      </a: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1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Cabbiraadaha FPTP</a:t>
            </a:r>
            <a:endParaRPr/>
          </a:p>
        </p:txBody>
      </p:sp>
      <p:sp>
        <p:nvSpPr>
          <p:cNvPr id="2038" name="Google Shape;2038;p189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4) Adigoo tixgelinaya jawaabahaaga su'aalaha 1-3, ka jawaab kuwan soo socda: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a) Xisbiga tee ayaa ku guuleystay doorashada degmooyinka ugu badan?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Xisbiga B sababtoo ah waxay ku guuleysteen laba ka mid ah saddexda degmo.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2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Google Shape;2043;p1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Xaddidaadyada FPTP</a:t>
            </a:r>
            <a:endParaRPr/>
          </a:p>
        </p:txBody>
      </p:sp>
      <p:sp>
        <p:nvSpPr>
          <p:cNvPr id="2044" name="Google Shape;2044;p190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4) Adigoo tixgelinaya jawaabahaaga su'aalaha 1-3, ka jawaab kuwan soo socda: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b) Adigoo tixgelinaya wadarta codadka la dhiibtay ee saddexda deegaan, waa imisa boqolkiiba codadka ay xisbi kasta ku guuleystay? Qor cutub faallo ah oo sharxaya waxa tani macnaheedu yahay.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68 948 cod ayaa la dhiibtay. (Boqolleyda qiyaasta ah hoos ku qoran.)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2045" name="Google Shape;2045;p190"/>
          <p:cNvGraphicFramePr/>
          <p:nvPr/>
        </p:nvGraphicFramePr>
        <p:xfrm>
          <a:off x="324000" y="376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47</a:t>
                      </a: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28</a:t>
                      </a: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18</a:t>
                      </a: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6</a:t>
                      </a: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9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p1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Xaddidaadyada FPTP</a:t>
            </a:r>
            <a:endParaRPr/>
          </a:p>
        </p:txBody>
      </p:sp>
      <p:sp>
        <p:nvSpPr>
          <p:cNvPr id="2051" name="Google Shape;2051;p191"/>
          <p:cNvSpPr txBox="1"/>
          <p:nvPr>
            <p:ph idx="4294967295" type="body"/>
          </p:nvPr>
        </p:nvSpPr>
        <p:spPr>
          <a:xfrm>
            <a:off x="324000" y="759300"/>
            <a:ext cx="82377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b) Qor cutub faallo ah oo sharxaya waxa tani macnaheedu yahay.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68 948 cod ayaa la dhiibtay.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Inkastoo Xisbiga A uu helay codadka ugu badan dhamaan deegaannada, Xisbiga B wuxuu weli ku guuleystay deegaanno badan oo gaar ah. Xisbiga A ayaa laga yaabaa inuu ka caansan yahay laakiin ma laha xubno la doortay oo badan sida Xisbiga B.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2052" name="Google Shape;2052;p191"/>
          <p:cNvGraphicFramePr/>
          <p:nvPr/>
        </p:nvGraphicFramePr>
        <p:xfrm>
          <a:off x="324000" y="1940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{9C752F47-66CC-440C-8F5B-30DC647B3B76}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A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B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C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Xisbiga 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47%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28%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18%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6%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6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192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Doorashooyinka</a:t>
            </a:r>
            <a:endParaRPr/>
          </a:p>
        </p:txBody>
      </p:sp>
      <p:sp>
        <p:nvSpPr>
          <p:cNvPr id="2058" name="Google Shape;2058;p192"/>
          <p:cNvSpPr txBox="1"/>
          <p:nvPr>
            <p:ph idx="1" type="body"/>
          </p:nvPr>
        </p:nvSpPr>
        <p:spPr>
          <a:xfrm>
            <a:off x="324000" y="810000"/>
            <a:ext cx="8237700" cy="409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</a:rPr>
              <a:t>First Past the Post (FPTP) waa magaca nidaamka doorashada ee loo isticmaalo in lagu doorto xildhibaanada Westminster.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Tirada xildhibaanada uu xisbigu ku leeyahay baarlamaanku marar dhif ah ayay u dhigmaa caannimadooda.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Dad yar ayaa u codeyn kara xisbi laakiin waxay ku guuleysan karaan kuraasi badan.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 2024 v2">
  <a:themeElements>
    <a:clrScheme name="Simple Light">
      <a:dk1>
        <a:srgbClr val="222222"/>
      </a:dk1>
      <a:lt1>
        <a:srgbClr val="FFFFFF"/>
      </a:lt1>
      <a:dk2>
        <a:srgbClr val="808080"/>
      </a:dk2>
      <a:lt2>
        <a:srgbClr val="F2F2F2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287C34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