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2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slide" Target="slides/slide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7" name="Google Shape;847;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2f69204f64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2f69204f6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2eff9accb6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2eff9accb6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2f69204f64e_0_8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0" name="Google Shape;870;g2f69204f64e_0_8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g2f69204f64e_0_8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4" name="Google Shape;884;g2f69204f64e_0_8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2f69204f64e_0_8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4" name="Google Shape;894;g2f69204f64e_0_8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2f69204f64e_0_19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6" name="Google Shape;916;g2f69204f64e_0_19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g2f69204f64e_0_20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7" name="Google Shape;927;g2f69204f64e_0_20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g2f69204f64e_0_20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2" name="Google Shape;942;g2f69204f64e_0_20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g2f69204f64e_0_20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2" name="Google Shape;952;g2f69204f64e_0_20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0" name="Shape 960"/>
        <p:cNvGrpSpPr/>
        <p:nvPr/>
      </p:nvGrpSpPr>
      <p:grpSpPr>
        <a:xfrm>
          <a:off x="0" y="0"/>
          <a:ext cx="0" cy="0"/>
          <a:chOff x="0" y="0"/>
          <a:chExt cx="0" cy="0"/>
        </a:xfrm>
      </p:grpSpPr>
      <p:sp>
        <p:nvSpPr>
          <p:cNvPr id="961" name="Google Shape;961;g2f69204f64e_0_20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2" name="Google Shape;962;g2f69204f64e_0_20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2f69204f64e_0_20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2f69204f64e_0_20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2f69204f64e_0_20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2f69204f64e_0_20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g2f69204f64e_0_20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5" name="Google Shape;995;g2f69204f64e_0_20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2f69204f64e_0_2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2f69204f64e_0_2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g2f69204f64e_0_2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3" name="Google Shape;1023;g2f69204f64e_0_2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g2f69204f64e_0_2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3" name="Google Shape;1043;g2f69204f64e_0_2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g2f69204f64e_0_2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9" name="Google Shape;1059;g2f69204f64e_0_2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8" name="Shape 1078"/>
        <p:cNvGrpSpPr/>
        <p:nvPr/>
      </p:nvGrpSpPr>
      <p:grpSpPr>
        <a:xfrm>
          <a:off x="0" y="0"/>
          <a:ext cx="0" cy="0"/>
          <a:chOff x="0" y="0"/>
          <a:chExt cx="0" cy="0"/>
        </a:xfrm>
      </p:grpSpPr>
      <p:sp>
        <p:nvSpPr>
          <p:cNvPr id="1079" name="Google Shape;1079;g2f69204f64e_0_23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0" name="Google Shape;1080;g2f69204f64e_0_2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7" name="Shape 1087"/>
        <p:cNvGrpSpPr/>
        <p:nvPr/>
      </p:nvGrpSpPr>
      <p:grpSpPr>
        <a:xfrm>
          <a:off x="0" y="0"/>
          <a:ext cx="0" cy="0"/>
          <a:chOff x="0" y="0"/>
          <a:chExt cx="0" cy="0"/>
        </a:xfrm>
      </p:grpSpPr>
      <p:sp>
        <p:nvSpPr>
          <p:cNvPr id="1088" name="Google Shape;1088;g2f69204f64e_0_20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9" name="Google Shape;1089;g2f69204f64e_0_20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g2f69204f64e_0_24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9" name="Google Shape;1099;g2f69204f64e_0_2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2" name="Shape 1112"/>
        <p:cNvGrpSpPr/>
        <p:nvPr/>
      </p:nvGrpSpPr>
      <p:grpSpPr>
        <a:xfrm>
          <a:off x="0" y="0"/>
          <a:ext cx="0" cy="0"/>
          <a:chOff x="0" y="0"/>
          <a:chExt cx="0" cy="0"/>
        </a:xfrm>
      </p:grpSpPr>
      <p:sp>
        <p:nvSpPr>
          <p:cNvPr id="1113" name="Google Shape;1113;g2f69204f64e_0_2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4" name="Google Shape;1114;g2f69204f64e_0_2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3" name="Shape 1123"/>
        <p:cNvGrpSpPr/>
        <p:nvPr/>
      </p:nvGrpSpPr>
      <p:grpSpPr>
        <a:xfrm>
          <a:off x="0" y="0"/>
          <a:ext cx="0" cy="0"/>
          <a:chOff x="0" y="0"/>
          <a:chExt cx="0" cy="0"/>
        </a:xfrm>
      </p:grpSpPr>
      <p:sp>
        <p:nvSpPr>
          <p:cNvPr id="1124" name="Google Shape;1124;g2f69204f64e_0_25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5" name="Google Shape;1125;g2f69204f64e_0_25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g2f69204f64e_0_2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2" name="Google Shape;1132;g2f69204f64e_0_2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g2f69204f64e_0_2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2" name="Google Shape;1142;g2f69204f64e_0_2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1" name="Shape 1151"/>
        <p:cNvGrpSpPr/>
        <p:nvPr/>
      </p:nvGrpSpPr>
      <p:grpSpPr>
        <a:xfrm>
          <a:off x="0" y="0"/>
          <a:ext cx="0" cy="0"/>
          <a:chOff x="0" y="0"/>
          <a:chExt cx="0" cy="0"/>
        </a:xfrm>
      </p:grpSpPr>
      <p:sp>
        <p:nvSpPr>
          <p:cNvPr id="1152" name="Google Shape;1152;g2f69204f64e_0_2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3" name="Google Shape;1153;g2f69204f64e_0_2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2f69204f64e_0_24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2f69204f64e_0_24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2" name="Shape 1172"/>
        <p:cNvGrpSpPr/>
        <p:nvPr/>
      </p:nvGrpSpPr>
      <p:grpSpPr>
        <a:xfrm>
          <a:off x="0" y="0"/>
          <a:ext cx="0" cy="0"/>
          <a:chOff x="0" y="0"/>
          <a:chExt cx="0" cy="0"/>
        </a:xfrm>
      </p:grpSpPr>
      <p:sp>
        <p:nvSpPr>
          <p:cNvPr id="1173" name="Google Shape;1173;g2f69204f64e_0_24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4" name="Google Shape;1174;g2f69204f64e_0_2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g2f69204f64e_0_24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2" name="Google Shape;1192;g2f69204f64e_0_24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g2f69204f64e_0_25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3" name="Google Shape;1203;g2f69204f64e_0_2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g2f69204f64e_0_25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9" name="Google Shape;1219;g2f69204f64e_0_25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8" name="Shape 1228"/>
        <p:cNvGrpSpPr/>
        <p:nvPr/>
      </p:nvGrpSpPr>
      <p:grpSpPr>
        <a:xfrm>
          <a:off x="0" y="0"/>
          <a:ext cx="0" cy="0"/>
          <a:chOff x="0" y="0"/>
          <a:chExt cx="0" cy="0"/>
        </a:xfrm>
      </p:grpSpPr>
      <p:sp>
        <p:nvSpPr>
          <p:cNvPr id="1229" name="Google Shape;1229;g2f69204f64e_0_25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0" name="Google Shape;1230;g2f69204f64e_0_2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g2f69204f64e_0_25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8" name="Google Shape;1238;g2f69204f64e_0_2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3" name="Shape 1243"/>
        <p:cNvGrpSpPr/>
        <p:nvPr/>
      </p:nvGrpSpPr>
      <p:grpSpPr>
        <a:xfrm>
          <a:off x="0" y="0"/>
          <a:ext cx="0" cy="0"/>
          <a:chOff x="0" y="0"/>
          <a:chExt cx="0" cy="0"/>
        </a:xfrm>
      </p:grpSpPr>
      <p:sp>
        <p:nvSpPr>
          <p:cNvPr id="1244" name="Google Shape;1244;g2f69204f64e_0_25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5" name="Google Shape;1245;g2f69204f64e_0_25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g2f69204f64e_0_26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9" name="Google Shape;1259;g2f69204f64e_0_26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2f69204f64e_0_26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0" name="Google Shape;1270;g2f69204f64e_0_26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7" name="Shape 1277"/>
        <p:cNvGrpSpPr/>
        <p:nvPr/>
      </p:nvGrpSpPr>
      <p:grpSpPr>
        <a:xfrm>
          <a:off x="0" y="0"/>
          <a:ext cx="0" cy="0"/>
          <a:chOff x="0" y="0"/>
          <a:chExt cx="0" cy="0"/>
        </a:xfrm>
      </p:grpSpPr>
      <p:sp>
        <p:nvSpPr>
          <p:cNvPr id="1278" name="Google Shape;1278;g2f69204f64e_0_26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9" name="Google Shape;1279;g2f69204f64e_0_26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7" name="Shape 1287"/>
        <p:cNvGrpSpPr/>
        <p:nvPr/>
      </p:nvGrpSpPr>
      <p:grpSpPr>
        <a:xfrm>
          <a:off x="0" y="0"/>
          <a:ext cx="0" cy="0"/>
          <a:chOff x="0" y="0"/>
          <a:chExt cx="0" cy="0"/>
        </a:xfrm>
      </p:grpSpPr>
      <p:sp>
        <p:nvSpPr>
          <p:cNvPr id="1288" name="Google Shape;1288;g2f69204f64e_0_26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9" name="Google Shape;1289;g2f69204f64e_0_2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g2f69204f64e_0_26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5" name="Google Shape;1305;g2f69204f64e_0_26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9" name="Shape 1319"/>
        <p:cNvGrpSpPr/>
        <p:nvPr/>
      </p:nvGrpSpPr>
      <p:grpSpPr>
        <a:xfrm>
          <a:off x="0" y="0"/>
          <a:ext cx="0" cy="0"/>
          <a:chOff x="0" y="0"/>
          <a:chExt cx="0" cy="0"/>
        </a:xfrm>
      </p:grpSpPr>
      <p:sp>
        <p:nvSpPr>
          <p:cNvPr id="1320" name="Google Shape;1320;g2f69204f64e_0_26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1" name="Google Shape;1321;g2f69204f64e_0_26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g2f69204f64e_0_27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1" name="Google Shape;1331;g2f69204f64e_0_27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9" name="Shape 1339"/>
        <p:cNvGrpSpPr/>
        <p:nvPr/>
      </p:nvGrpSpPr>
      <p:grpSpPr>
        <a:xfrm>
          <a:off x="0" y="0"/>
          <a:ext cx="0" cy="0"/>
          <a:chOff x="0" y="0"/>
          <a:chExt cx="0" cy="0"/>
        </a:xfrm>
      </p:grpSpPr>
      <p:sp>
        <p:nvSpPr>
          <p:cNvPr id="1340" name="Google Shape;1340;g2f69204f64e_0_27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1" name="Google Shape;1341;g2f69204f64e_0_27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6" name="Shape 1346"/>
        <p:cNvGrpSpPr/>
        <p:nvPr/>
      </p:nvGrpSpPr>
      <p:grpSpPr>
        <a:xfrm>
          <a:off x="0" y="0"/>
          <a:ext cx="0" cy="0"/>
          <a:chOff x="0" y="0"/>
          <a:chExt cx="0" cy="0"/>
        </a:xfrm>
      </p:grpSpPr>
      <p:sp>
        <p:nvSpPr>
          <p:cNvPr id="1347" name="Google Shape;1347;g2f69204f64e_0_27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8" name="Google Shape;1348;g2f69204f64e_0_27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3" name="Shape 1353"/>
        <p:cNvGrpSpPr/>
        <p:nvPr/>
      </p:nvGrpSpPr>
      <p:grpSpPr>
        <a:xfrm>
          <a:off x="0" y="0"/>
          <a:ext cx="0" cy="0"/>
          <a:chOff x="0" y="0"/>
          <a:chExt cx="0" cy="0"/>
        </a:xfrm>
      </p:grpSpPr>
      <p:sp>
        <p:nvSpPr>
          <p:cNvPr id="1354" name="Google Shape;1354;g2f69204f64e_0_27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5" name="Google Shape;1355;g2f69204f64e_0_27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1" name="Shape 1361"/>
        <p:cNvGrpSpPr/>
        <p:nvPr/>
      </p:nvGrpSpPr>
      <p:grpSpPr>
        <a:xfrm>
          <a:off x="0" y="0"/>
          <a:ext cx="0" cy="0"/>
          <a:chOff x="0" y="0"/>
          <a:chExt cx="0" cy="0"/>
        </a:xfrm>
      </p:grpSpPr>
      <p:sp>
        <p:nvSpPr>
          <p:cNvPr id="1362" name="Google Shape;1362;g2f69204f64e_0_27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3" name="Google Shape;1363;g2f69204f64e_0_27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8" name="Shape 1368"/>
        <p:cNvGrpSpPr/>
        <p:nvPr/>
      </p:nvGrpSpPr>
      <p:grpSpPr>
        <a:xfrm>
          <a:off x="0" y="0"/>
          <a:ext cx="0" cy="0"/>
          <a:chOff x="0" y="0"/>
          <a:chExt cx="0" cy="0"/>
        </a:xfrm>
      </p:grpSpPr>
      <p:sp>
        <p:nvSpPr>
          <p:cNvPr id="1369" name="Google Shape;1369;g2f69204f64e_0_27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0" name="Google Shape;1370;g2f69204f64e_0_27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8" name="Shape 1378"/>
        <p:cNvGrpSpPr/>
        <p:nvPr/>
      </p:nvGrpSpPr>
      <p:grpSpPr>
        <a:xfrm>
          <a:off x="0" y="0"/>
          <a:ext cx="0" cy="0"/>
          <a:chOff x="0" y="0"/>
          <a:chExt cx="0" cy="0"/>
        </a:xfrm>
      </p:grpSpPr>
      <p:sp>
        <p:nvSpPr>
          <p:cNvPr id="1379" name="Google Shape;1379;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0" name="Google Shape;1380;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0.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0.png"/><Relationship Id="rId4" Type="http://schemas.openxmlformats.org/officeDocument/2006/relationships/image" Target="../media/image2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2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8.png"/><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1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0.png"/><Relationship Id="rId4" Type="http://schemas.openxmlformats.org/officeDocument/2006/relationships/image" Target="../media/image15.png"/><Relationship Id="rId5" Type="http://schemas.openxmlformats.org/officeDocument/2006/relationships/image" Target="../media/image1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10.pn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10.pn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1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2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2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4.png"/><Relationship Id="rId4" Type="http://schemas.openxmlformats.org/officeDocument/2006/relationships/image" Target="../media/image24.png"/><Relationship Id="rId5" Type="http://schemas.openxmlformats.org/officeDocument/2006/relationships/image" Target="../media/image2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2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32.png"/><Relationship Id="rId4" Type="http://schemas.openxmlformats.org/officeDocument/2006/relationships/image" Target="../media/image35.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8.png"/><Relationship Id="rId4" Type="http://schemas.openxmlformats.org/officeDocument/2006/relationships/image" Target="../media/image110.png"/><Relationship Id="rId5" Type="http://schemas.openxmlformats.org/officeDocument/2006/relationships/image" Target="../media/image40.png"/><Relationship Id="rId6" Type="http://schemas.openxmlformats.org/officeDocument/2006/relationships/image" Target="../media/image42.png"/><Relationship Id="rId7" Type="http://schemas.openxmlformats.org/officeDocument/2006/relationships/image" Target="../media/image3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110.png"/><Relationship Id="rId4" Type="http://schemas.openxmlformats.org/officeDocument/2006/relationships/image" Target="../media/image39.png"/><Relationship Id="rId5" Type="http://schemas.openxmlformats.org/officeDocument/2006/relationships/image" Target="../media/image38.png"/><Relationship Id="rId6" Type="http://schemas.openxmlformats.org/officeDocument/2006/relationships/image" Target="../media/image45.png"/><Relationship Id="rId7" Type="http://schemas.openxmlformats.org/officeDocument/2006/relationships/image" Target="../media/image40.png"/><Relationship Id="rId8" Type="http://schemas.openxmlformats.org/officeDocument/2006/relationships/image" Target="../media/image42.png"/><Relationship Id="rId9" Type="http://schemas.openxmlformats.org/officeDocument/2006/relationships/image" Target="../media/image3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110.png"/><Relationship Id="rId4" Type="http://schemas.openxmlformats.org/officeDocument/2006/relationships/image" Target="../media/image44.png"/><Relationship Id="rId5" Type="http://schemas.openxmlformats.org/officeDocument/2006/relationships/image" Target="../media/image39.png"/><Relationship Id="rId6" Type="http://schemas.openxmlformats.org/officeDocument/2006/relationships/image" Target="../media/image38.png"/><Relationship Id="rId7" Type="http://schemas.openxmlformats.org/officeDocument/2006/relationships/image" Target="../media/image45.png"/><Relationship Id="rId8" Type="http://schemas.openxmlformats.org/officeDocument/2006/relationships/image" Target="../media/image40.png"/><Relationship Id="rId9" Type="http://schemas.openxmlformats.org/officeDocument/2006/relationships/image" Target="../media/image42.png"/><Relationship Id="rId10" Type="http://schemas.openxmlformats.org/officeDocument/2006/relationships/image" Target="../media/image51.png"/><Relationship Id="rId11" Type="http://schemas.openxmlformats.org/officeDocument/2006/relationships/image" Target="../media/image3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49.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49.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9.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6.png"/><Relationship Id="rId4" Type="http://schemas.openxmlformats.org/officeDocument/2006/relationships/image" Target="../media/image59.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59.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59.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6.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6.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6.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6.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7.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7.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7.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7.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42" name="Google Shape;142;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3" name="Google Shape;143;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44" name="Google Shape;144;p15"/>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sp>
        <p:nvSpPr>
          <p:cNvPr id="157" name="Google Shape;157;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59" name="Google Shape;159;p17"/>
          <p:cNvGrpSpPr/>
          <p:nvPr/>
        </p:nvGrpSpPr>
        <p:grpSpPr>
          <a:xfrm>
            <a:off x="6156975" y="0"/>
            <a:ext cx="2987025" cy="3854074"/>
            <a:chOff x="6156975" y="0"/>
            <a:chExt cx="2987025" cy="3854074"/>
          </a:xfrm>
        </p:grpSpPr>
        <p:pic>
          <p:nvPicPr>
            <p:cNvPr id="160" name="Google Shape;160;p1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1" name="Google Shape;161;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2" name="Google Shape;162;p1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63" name="Google Shape;163;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4" name="Google Shape;164;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5" name="Google Shape;165;p17"/>
          <p:cNvPicPr preferRelativeResize="0"/>
          <p:nvPr/>
        </p:nvPicPr>
        <p:blipFill rotWithShape="1">
          <a:blip r:embed="rId5">
            <a:alphaModFix/>
          </a:blip>
          <a:srcRect b="0" l="6209" r="6209" t="0"/>
          <a:stretch/>
        </p:blipFill>
        <p:spPr>
          <a:xfrm>
            <a:off x="324000" y="4008600"/>
            <a:ext cx="1360800" cy="128000"/>
          </a:xfrm>
          <a:prstGeom prst="rect">
            <a:avLst/>
          </a:prstGeom>
          <a:noFill/>
          <a:ln>
            <a:noFill/>
          </a:ln>
        </p:spPr>
      </p:pic>
      <p:sp>
        <p:nvSpPr>
          <p:cNvPr id="166" name="Google Shape;166;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sp>
        <p:nvSpPr>
          <p:cNvPr id="168" name="Google Shape;168;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0" name="Google Shape;170;p18"/>
          <p:cNvGrpSpPr/>
          <p:nvPr/>
        </p:nvGrpSpPr>
        <p:grpSpPr>
          <a:xfrm>
            <a:off x="6156975" y="0"/>
            <a:ext cx="2987025" cy="3854074"/>
            <a:chOff x="6156975" y="0"/>
            <a:chExt cx="2987025" cy="3854074"/>
          </a:xfrm>
        </p:grpSpPr>
        <p:pic>
          <p:nvPicPr>
            <p:cNvPr id="171" name="Google Shape;171;p1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2" name="Google Shape;172;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3" name="Google Shape;173;p1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74" name="Google Shape;174;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5" name="Google Shape;175;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76" name="Google Shape;176;p18"/>
          <p:cNvPicPr preferRelativeResize="0"/>
          <p:nvPr/>
        </p:nvPicPr>
        <p:blipFill rotWithShape="1">
          <a:blip r:embed="rId5">
            <a:alphaModFix/>
          </a:blip>
          <a:srcRect b="0" l="6209" r="6209" t="0"/>
          <a:stretch/>
        </p:blipFill>
        <p:spPr>
          <a:xfrm>
            <a:off x="324000" y="4008600"/>
            <a:ext cx="1511900" cy="128000"/>
          </a:xfrm>
          <a:prstGeom prst="rect">
            <a:avLst/>
          </a:prstGeom>
          <a:noFill/>
          <a:ln>
            <a:noFill/>
          </a:ln>
        </p:spPr>
      </p:pic>
      <p:sp>
        <p:nvSpPr>
          <p:cNvPr id="177" name="Google Shape;177;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RSHE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13" name="Google Shape;413;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5" name="Google Shape;415;p39"/>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6" name="Google Shape;416;p39"/>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7" name="Google Shape;417;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18" name="Google Shape;418;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19" name="Google Shape;419;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20" name="Shape 420"/>
        <p:cNvGrpSpPr/>
        <p:nvPr/>
      </p:nvGrpSpPr>
      <p:grpSpPr>
        <a:xfrm>
          <a:off x="0" y="0"/>
          <a:ext cx="0" cy="0"/>
          <a:chOff x="0" y="0"/>
          <a:chExt cx="0" cy="0"/>
        </a:xfrm>
      </p:grpSpPr>
      <p:pic>
        <p:nvPicPr>
          <p:cNvPr id="421" name="Google Shape;421;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2" name="Google Shape;422;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3" name="Google Shape;423;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4" name="Google Shape;424;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5" name="Google Shape;425;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26" name="Google Shape;426;p40"/>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27" name="Google Shape;427;p40"/>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28" name="Google Shape;42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29" name="Google Shape;42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0" name="Google Shape;430;p40"/>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1" name="Google Shape;431;p4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2" name="Google Shape;43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3" name="Google Shape;43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34" name="Google Shape;43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35" name="Shape 435"/>
        <p:cNvGrpSpPr/>
        <p:nvPr/>
      </p:nvGrpSpPr>
      <p:grpSpPr>
        <a:xfrm>
          <a:off x="0" y="0"/>
          <a:ext cx="0" cy="0"/>
          <a:chOff x="0" y="0"/>
          <a:chExt cx="0" cy="0"/>
        </a:xfrm>
      </p:grpSpPr>
      <p:pic>
        <p:nvPicPr>
          <p:cNvPr id="436" name="Google Shape;436;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7" name="Google Shape;437;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8" name="Google Shape;43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1" name="Google Shape;441;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42" name="Google Shape;442;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43" name="Google Shape;443;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4" name="Google Shape;444;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45" name="Google Shape;445;p41"/>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46" name="Google Shape;446;p4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7" name="Google Shape;447;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48" name="Google Shape;448;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49" name="Google Shape;449;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50" name="Shape 450"/>
        <p:cNvGrpSpPr/>
        <p:nvPr/>
      </p:nvGrpSpPr>
      <p:grpSpPr>
        <a:xfrm>
          <a:off x="0" y="0"/>
          <a:ext cx="0" cy="0"/>
          <a:chOff x="0" y="0"/>
          <a:chExt cx="0" cy="0"/>
        </a:xfrm>
      </p:grpSpPr>
      <p:pic>
        <p:nvPicPr>
          <p:cNvPr id="451" name="Google Shape;451;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2" name="Google Shape;452;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3" name="Google Shape;453;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4" name="Google Shape;454;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5" name="Google Shape;455;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57" name="Google Shape;457;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58" name="Google Shape;458;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9" name="Google Shape;459;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0" name="Google Shape;460;p42"/>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1" name="Google Shape;461;p42"/>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3" name="Google Shape;463;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4" name="Google Shape;464;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65" name="Shape 465"/>
        <p:cNvGrpSpPr/>
        <p:nvPr/>
      </p:nvGrpSpPr>
      <p:grpSpPr>
        <a:xfrm>
          <a:off x="0" y="0"/>
          <a:ext cx="0" cy="0"/>
          <a:chOff x="0" y="0"/>
          <a:chExt cx="0" cy="0"/>
        </a:xfrm>
      </p:grpSpPr>
      <p:pic>
        <p:nvPicPr>
          <p:cNvPr id="466" name="Google Shape;466;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67" name="Google Shape;467;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69" name="Google Shape;469;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0" name="Google Shape;470;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71" name="Google Shape;471;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2" name="Google Shape;472;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3" name="Google Shape;473;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4" name="Google Shape;474;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75" name="Google Shape;475;p43"/>
          <p:cNvGrpSpPr/>
          <p:nvPr/>
        </p:nvGrpSpPr>
        <p:grpSpPr>
          <a:xfrm>
            <a:off x="323653" y="1804438"/>
            <a:ext cx="457200" cy="457200"/>
            <a:chOff x="1020916" y="1442088"/>
            <a:chExt cx="457200" cy="457200"/>
          </a:xfrm>
        </p:grpSpPr>
        <p:pic>
          <p:nvPicPr>
            <p:cNvPr id="476" name="Google Shape;47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7" name="Google Shape;47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78" name="Google Shape;478;p43"/>
          <p:cNvGrpSpPr/>
          <p:nvPr/>
        </p:nvGrpSpPr>
        <p:grpSpPr>
          <a:xfrm>
            <a:off x="323653" y="2766575"/>
            <a:ext cx="457200" cy="457200"/>
            <a:chOff x="1020916" y="1442088"/>
            <a:chExt cx="457200" cy="457200"/>
          </a:xfrm>
        </p:grpSpPr>
        <p:pic>
          <p:nvPicPr>
            <p:cNvPr id="479" name="Google Shape;47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0" name="Google Shape;48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81" name="Google Shape;481;p43"/>
          <p:cNvGrpSpPr/>
          <p:nvPr/>
        </p:nvGrpSpPr>
        <p:grpSpPr>
          <a:xfrm>
            <a:off x="323641" y="3729038"/>
            <a:ext cx="457200" cy="457200"/>
            <a:chOff x="1020916" y="1442088"/>
            <a:chExt cx="457200" cy="457200"/>
          </a:xfrm>
        </p:grpSpPr>
        <p:pic>
          <p:nvPicPr>
            <p:cNvPr id="482" name="Google Shape;48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3" name="Google Shape;48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484" name="Shape 484"/>
        <p:cNvGrpSpPr/>
        <p:nvPr/>
      </p:nvGrpSpPr>
      <p:grpSpPr>
        <a:xfrm>
          <a:off x="0" y="0"/>
          <a:ext cx="0" cy="0"/>
          <a:chOff x="0" y="0"/>
          <a:chExt cx="0" cy="0"/>
        </a:xfrm>
      </p:grpSpPr>
      <p:pic>
        <p:nvPicPr>
          <p:cNvPr id="485" name="Google Shape;485;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86" name="Google Shape;486;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8" name="Google Shape;488;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9" name="Google Shape;489;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90" name="Google Shape;490;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1" name="Google Shape;491;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2" name="Google Shape;492;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3" name="Google Shape;493;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4" name="Google Shape;494;p44"/>
          <p:cNvGrpSpPr/>
          <p:nvPr/>
        </p:nvGrpSpPr>
        <p:grpSpPr>
          <a:xfrm>
            <a:off x="323653" y="1804438"/>
            <a:ext cx="457200" cy="457200"/>
            <a:chOff x="1020916" y="1442088"/>
            <a:chExt cx="457200" cy="457200"/>
          </a:xfrm>
        </p:grpSpPr>
        <p:pic>
          <p:nvPicPr>
            <p:cNvPr id="495" name="Google Shape;495;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6" name="Google Shape;496;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7" name="Google Shape;497;p44"/>
          <p:cNvGrpSpPr/>
          <p:nvPr/>
        </p:nvGrpSpPr>
        <p:grpSpPr>
          <a:xfrm>
            <a:off x="323653" y="2766575"/>
            <a:ext cx="457200" cy="457200"/>
            <a:chOff x="1020916" y="1442088"/>
            <a:chExt cx="457200" cy="457200"/>
          </a:xfrm>
        </p:grpSpPr>
        <p:pic>
          <p:nvPicPr>
            <p:cNvPr id="498" name="Google Shape;498;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9" name="Google Shape;499;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00" name="Google Shape;500;p44"/>
          <p:cNvGrpSpPr/>
          <p:nvPr/>
        </p:nvGrpSpPr>
        <p:grpSpPr>
          <a:xfrm>
            <a:off x="323641" y="3729038"/>
            <a:ext cx="457200" cy="457200"/>
            <a:chOff x="1020916" y="1442088"/>
            <a:chExt cx="457200" cy="457200"/>
          </a:xfrm>
        </p:grpSpPr>
        <p:pic>
          <p:nvPicPr>
            <p:cNvPr id="501" name="Google Shape;501;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2" name="Google Shape;502;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03" name="Shape 503"/>
        <p:cNvGrpSpPr/>
        <p:nvPr/>
      </p:nvGrpSpPr>
      <p:grpSpPr>
        <a:xfrm>
          <a:off x="0" y="0"/>
          <a:ext cx="0" cy="0"/>
          <a:chOff x="0" y="0"/>
          <a:chExt cx="0" cy="0"/>
        </a:xfrm>
      </p:grpSpPr>
      <p:pic>
        <p:nvPicPr>
          <p:cNvPr id="504" name="Google Shape;504;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5" name="Google Shape;505;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7" name="Google Shape;507;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8" name="Google Shape;508;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9" name="Google Shape;509;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0" name="Google Shape;510;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1" name="Google Shape;511;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2" name="Google Shape;512;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3" name="Google Shape;513;p45"/>
          <p:cNvGrpSpPr/>
          <p:nvPr/>
        </p:nvGrpSpPr>
        <p:grpSpPr>
          <a:xfrm>
            <a:off x="323653" y="1804438"/>
            <a:ext cx="457200" cy="457200"/>
            <a:chOff x="1020916" y="1442088"/>
            <a:chExt cx="457200" cy="457200"/>
          </a:xfrm>
        </p:grpSpPr>
        <p:pic>
          <p:nvPicPr>
            <p:cNvPr id="514" name="Google Shape;51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6" name="Google Shape;516;p45"/>
          <p:cNvGrpSpPr/>
          <p:nvPr/>
        </p:nvGrpSpPr>
        <p:grpSpPr>
          <a:xfrm>
            <a:off x="323653" y="2766575"/>
            <a:ext cx="457200" cy="457200"/>
            <a:chOff x="1020916" y="1442088"/>
            <a:chExt cx="457200" cy="457200"/>
          </a:xfrm>
        </p:grpSpPr>
        <p:pic>
          <p:nvPicPr>
            <p:cNvPr id="517" name="Google Shape;517;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9" name="Google Shape;519;p45"/>
          <p:cNvGrpSpPr/>
          <p:nvPr/>
        </p:nvGrpSpPr>
        <p:grpSpPr>
          <a:xfrm>
            <a:off x="323641" y="3729038"/>
            <a:ext cx="457200" cy="457200"/>
            <a:chOff x="1020916" y="1442088"/>
            <a:chExt cx="457200" cy="457200"/>
          </a:xfrm>
        </p:grpSpPr>
        <p:pic>
          <p:nvPicPr>
            <p:cNvPr id="520" name="Google Shape;520;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22" name="Shape 522"/>
        <p:cNvGrpSpPr/>
        <p:nvPr/>
      </p:nvGrpSpPr>
      <p:grpSpPr>
        <a:xfrm>
          <a:off x="0" y="0"/>
          <a:ext cx="0" cy="0"/>
          <a:chOff x="0" y="0"/>
          <a:chExt cx="0" cy="0"/>
        </a:xfrm>
      </p:grpSpPr>
      <p:pic>
        <p:nvPicPr>
          <p:cNvPr id="523" name="Google Shape;523;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46"/>
          <p:cNvGrpSpPr/>
          <p:nvPr/>
        </p:nvGrpSpPr>
        <p:grpSpPr>
          <a:xfrm>
            <a:off x="323653" y="1804438"/>
            <a:ext cx="457200" cy="457200"/>
            <a:chOff x="1020916" y="1442088"/>
            <a:chExt cx="457200" cy="457200"/>
          </a:xfrm>
        </p:grpSpPr>
        <p:pic>
          <p:nvPicPr>
            <p:cNvPr id="533" name="Google Shape;53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46"/>
          <p:cNvGrpSpPr/>
          <p:nvPr/>
        </p:nvGrpSpPr>
        <p:grpSpPr>
          <a:xfrm>
            <a:off x="323653" y="2766575"/>
            <a:ext cx="457200" cy="457200"/>
            <a:chOff x="1020916" y="1442088"/>
            <a:chExt cx="457200" cy="457200"/>
          </a:xfrm>
        </p:grpSpPr>
        <p:pic>
          <p:nvPicPr>
            <p:cNvPr id="536" name="Google Shape;53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46"/>
          <p:cNvGrpSpPr/>
          <p:nvPr/>
        </p:nvGrpSpPr>
        <p:grpSpPr>
          <a:xfrm>
            <a:off x="323641" y="3729038"/>
            <a:ext cx="457200" cy="457200"/>
            <a:chOff x="1020916" y="1442088"/>
            <a:chExt cx="457200" cy="457200"/>
          </a:xfrm>
        </p:grpSpPr>
        <p:pic>
          <p:nvPicPr>
            <p:cNvPr id="539" name="Google Shape;53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41" name="Shape 541"/>
        <p:cNvGrpSpPr/>
        <p:nvPr/>
      </p:nvGrpSpPr>
      <p:grpSpPr>
        <a:xfrm>
          <a:off x="0" y="0"/>
          <a:ext cx="0" cy="0"/>
          <a:chOff x="0" y="0"/>
          <a:chExt cx="0" cy="0"/>
        </a:xfrm>
      </p:grpSpPr>
      <p:pic>
        <p:nvPicPr>
          <p:cNvPr id="542" name="Google Shape;542;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3" name="Google Shape;543;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5" name="Google Shape;5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6" name="Google Shape;5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7" name="Google Shape;547;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8" name="Google Shape;548;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9" name="Google Shape;549;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0" name="Google Shape;550;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1" name="Google Shape;551;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2" name="Google Shape;552;p47"/>
          <p:cNvGrpSpPr/>
          <p:nvPr/>
        </p:nvGrpSpPr>
        <p:grpSpPr>
          <a:xfrm>
            <a:off x="323653" y="1652038"/>
            <a:ext cx="457200" cy="457200"/>
            <a:chOff x="1020916" y="1442088"/>
            <a:chExt cx="457200" cy="457200"/>
          </a:xfrm>
        </p:grpSpPr>
        <p:pic>
          <p:nvPicPr>
            <p:cNvPr id="553" name="Google Shape;55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4" name="Google Shape;55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5" name="Google Shape;555;p47"/>
          <p:cNvGrpSpPr/>
          <p:nvPr/>
        </p:nvGrpSpPr>
        <p:grpSpPr>
          <a:xfrm>
            <a:off x="323653" y="2461775"/>
            <a:ext cx="457200" cy="457200"/>
            <a:chOff x="1020916" y="1442088"/>
            <a:chExt cx="457200" cy="457200"/>
          </a:xfrm>
        </p:grpSpPr>
        <p:pic>
          <p:nvPicPr>
            <p:cNvPr id="556" name="Google Shape;55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8" name="Google Shape;558;p47"/>
          <p:cNvGrpSpPr/>
          <p:nvPr/>
        </p:nvGrpSpPr>
        <p:grpSpPr>
          <a:xfrm>
            <a:off x="323641" y="3271838"/>
            <a:ext cx="457200" cy="457200"/>
            <a:chOff x="1020916" y="1442088"/>
            <a:chExt cx="457200" cy="457200"/>
          </a:xfrm>
        </p:grpSpPr>
        <p:pic>
          <p:nvPicPr>
            <p:cNvPr id="559" name="Google Shape;55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61" name="Google Shape;561;p47"/>
          <p:cNvGrpSpPr/>
          <p:nvPr/>
        </p:nvGrpSpPr>
        <p:grpSpPr>
          <a:xfrm>
            <a:off x="323641" y="4081763"/>
            <a:ext cx="457200" cy="457200"/>
            <a:chOff x="1020916" y="1442088"/>
            <a:chExt cx="457200" cy="457200"/>
          </a:xfrm>
        </p:grpSpPr>
        <p:pic>
          <p:nvPicPr>
            <p:cNvPr id="562" name="Google Shape;56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64" name="Shape 564"/>
        <p:cNvGrpSpPr/>
        <p:nvPr/>
      </p:nvGrpSpPr>
      <p:grpSpPr>
        <a:xfrm>
          <a:off x="0" y="0"/>
          <a:ext cx="0" cy="0"/>
          <a:chOff x="0" y="0"/>
          <a:chExt cx="0" cy="0"/>
        </a:xfrm>
      </p:grpSpPr>
      <p:pic>
        <p:nvPicPr>
          <p:cNvPr id="565" name="Google Shape;565;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2" name="Google Shape;572;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8"/>
          <p:cNvGrpSpPr/>
          <p:nvPr/>
        </p:nvGrpSpPr>
        <p:grpSpPr>
          <a:xfrm>
            <a:off x="323653" y="1652038"/>
            <a:ext cx="457200" cy="457200"/>
            <a:chOff x="1020916" y="1442088"/>
            <a:chExt cx="457200" cy="457200"/>
          </a:xfrm>
        </p:grpSpPr>
        <p:pic>
          <p:nvPicPr>
            <p:cNvPr id="576" name="Google Shape;57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8"/>
          <p:cNvGrpSpPr/>
          <p:nvPr/>
        </p:nvGrpSpPr>
        <p:grpSpPr>
          <a:xfrm>
            <a:off x="323653" y="2461775"/>
            <a:ext cx="457200" cy="457200"/>
            <a:chOff x="1020916" y="1442088"/>
            <a:chExt cx="457200" cy="457200"/>
          </a:xfrm>
        </p:grpSpPr>
        <p:pic>
          <p:nvPicPr>
            <p:cNvPr id="579" name="Google Shape;579;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8"/>
          <p:cNvGrpSpPr/>
          <p:nvPr/>
        </p:nvGrpSpPr>
        <p:grpSpPr>
          <a:xfrm>
            <a:off x="323641" y="3271838"/>
            <a:ext cx="457200" cy="457200"/>
            <a:chOff x="1020916" y="1442088"/>
            <a:chExt cx="457200" cy="457200"/>
          </a:xfrm>
        </p:grpSpPr>
        <p:pic>
          <p:nvPicPr>
            <p:cNvPr id="582" name="Google Shape;582;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84" name="Google Shape;584;p48"/>
          <p:cNvGrpSpPr/>
          <p:nvPr/>
        </p:nvGrpSpPr>
        <p:grpSpPr>
          <a:xfrm>
            <a:off x="323641" y="4081763"/>
            <a:ext cx="457200" cy="457200"/>
            <a:chOff x="1020916" y="1442088"/>
            <a:chExt cx="457200" cy="457200"/>
          </a:xfrm>
        </p:grpSpPr>
        <p:pic>
          <p:nvPicPr>
            <p:cNvPr id="585" name="Google Shape;585;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87" name="Shape 587"/>
        <p:cNvGrpSpPr/>
        <p:nvPr/>
      </p:nvGrpSpPr>
      <p:grpSpPr>
        <a:xfrm>
          <a:off x="0" y="0"/>
          <a:ext cx="0" cy="0"/>
          <a:chOff x="0" y="0"/>
          <a:chExt cx="0" cy="0"/>
        </a:xfrm>
      </p:grpSpPr>
      <p:pic>
        <p:nvPicPr>
          <p:cNvPr id="588" name="Google Shape;58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9" name="Google Shape;589;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1" name="Google Shape;591;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2" name="Google Shape;592;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3" name="Google Shape;593;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4" name="Google Shape;594;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6" name="Google Shape;596;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7" name="Google Shape;597;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8" name="Google Shape;598;p49"/>
          <p:cNvGrpSpPr/>
          <p:nvPr/>
        </p:nvGrpSpPr>
        <p:grpSpPr>
          <a:xfrm>
            <a:off x="323653" y="1652038"/>
            <a:ext cx="457200" cy="457200"/>
            <a:chOff x="1020916" y="1442088"/>
            <a:chExt cx="457200" cy="457200"/>
          </a:xfrm>
        </p:grpSpPr>
        <p:pic>
          <p:nvPicPr>
            <p:cNvPr id="599" name="Google Shape;599;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01" name="Google Shape;601;p49"/>
          <p:cNvGrpSpPr/>
          <p:nvPr/>
        </p:nvGrpSpPr>
        <p:grpSpPr>
          <a:xfrm>
            <a:off x="323653" y="2461775"/>
            <a:ext cx="457200" cy="457200"/>
            <a:chOff x="1020916" y="1442088"/>
            <a:chExt cx="457200" cy="457200"/>
          </a:xfrm>
        </p:grpSpPr>
        <p:pic>
          <p:nvPicPr>
            <p:cNvPr id="602" name="Google Shape;602;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3" name="Google Shape;603;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4" name="Google Shape;604;p49"/>
          <p:cNvGrpSpPr/>
          <p:nvPr/>
        </p:nvGrpSpPr>
        <p:grpSpPr>
          <a:xfrm>
            <a:off x="323641" y="3271838"/>
            <a:ext cx="457200" cy="457200"/>
            <a:chOff x="1020916" y="1442088"/>
            <a:chExt cx="457200" cy="457200"/>
          </a:xfrm>
        </p:grpSpPr>
        <p:pic>
          <p:nvPicPr>
            <p:cNvPr id="605" name="Google Shape;605;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6" name="Google Shape;606;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7" name="Google Shape;607;p49"/>
          <p:cNvGrpSpPr/>
          <p:nvPr/>
        </p:nvGrpSpPr>
        <p:grpSpPr>
          <a:xfrm>
            <a:off x="323641" y="4081763"/>
            <a:ext cx="457200" cy="457200"/>
            <a:chOff x="1020916" y="1442088"/>
            <a:chExt cx="457200" cy="457200"/>
          </a:xfrm>
        </p:grpSpPr>
        <p:pic>
          <p:nvPicPr>
            <p:cNvPr id="608" name="Google Shape;608;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10" name="Shape 610"/>
        <p:cNvGrpSpPr/>
        <p:nvPr/>
      </p:nvGrpSpPr>
      <p:grpSpPr>
        <a:xfrm>
          <a:off x="0" y="0"/>
          <a:ext cx="0" cy="0"/>
          <a:chOff x="0" y="0"/>
          <a:chExt cx="0" cy="0"/>
        </a:xfrm>
      </p:grpSpPr>
      <p:pic>
        <p:nvPicPr>
          <p:cNvPr id="611" name="Google Shape;611;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2" name="Google Shape;612;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14" name="Google Shape;614;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7" name="Google Shape;617;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0" name="Google Shape;620;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1" name="Google Shape;621;p50"/>
          <p:cNvGrpSpPr/>
          <p:nvPr/>
        </p:nvGrpSpPr>
        <p:grpSpPr>
          <a:xfrm>
            <a:off x="323653" y="1652038"/>
            <a:ext cx="457200" cy="457200"/>
            <a:chOff x="1020916" y="1442088"/>
            <a:chExt cx="457200" cy="457200"/>
          </a:xfrm>
        </p:grpSpPr>
        <p:pic>
          <p:nvPicPr>
            <p:cNvPr id="622" name="Google Shape;62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3" name="Google Shape;62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4" name="Google Shape;624;p50"/>
          <p:cNvGrpSpPr/>
          <p:nvPr/>
        </p:nvGrpSpPr>
        <p:grpSpPr>
          <a:xfrm>
            <a:off x="323653" y="2461775"/>
            <a:ext cx="457200" cy="457200"/>
            <a:chOff x="1020916" y="1442088"/>
            <a:chExt cx="457200" cy="457200"/>
          </a:xfrm>
        </p:grpSpPr>
        <p:pic>
          <p:nvPicPr>
            <p:cNvPr id="625" name="Google Shape;62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6" name="Google Shape;62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7" name="Google Shape;627;p50"/>
          <p:cNvGrpSpPr/>
          <p:nvPr/>
        </p:nvGrpSpPr>
        <p:grpSpPr>
          <a:xfrm>
            <a:off x="323641" y="3271838"/>
            <a:ext cx="457200" cy="457200"/>
            <a:chOff x="1020916" y="1442088"/>
            <a:chExt cx="457200" cy="457200"/>
          </a:xfrm>
        </p:grpSpPr>
        <p:pic>
          <p:nvPicPr>
            <p:cNvPr id="628" name="Google Shape;628;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9" name="Google Shape;629;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0" name="Google Shape;630;p50"/>
          <p:cNvGrpSpPr/>
          <p:nvPr/>
        </p:nvGrpSpPr>
        <p:grpSpPr>
          <a:xfrm>
            <a:off x="323641" y="4081763"/>
            <a:ext cx="457200" cy="457200"/>
            <a:chOff x="1020916" y="1442088"/>
            <a:chExt cx="457200" cy="457200"/>
          </a:xfrm>
        </p:grpSpPr>
        <p:pic>
          <p:nvPicPr>
            <p:cNvPr id="631" name="Google Shape;631;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33" name="Shape 633"/>
        <p:cNvGrpSpPr/>
        <p:nvPr/>
      </p:nvGrpSpPr>
      <p:grpSpPr>
        <a:xfrm>
          <a:off x="0" y="0"/>
          <a:ext cx="0" cy="0"/>
          <a:chOff x="0" y="0"/>
          <a:chExt cx="0" cy="0"/>
        </a:xfrm>
      </p:grpSpPr>
      <p:pic>
        <p:nvPicPr>
          <p:cNvPr id="634" name="Google Shape;634;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35" name="Google Shape;635;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7" name="Google Shape;637;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8" name="Google Shape;638;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9" name="Google Shape;639;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0" name="Google Shape;640;p51"/>
          <p:cNvSpPr/>
          <p:nvPr>
            <p:ph idx="3" type="pic"/>
          </p:nvPr>
        </p:nvSpPr>
        <p:spPr>
          <a:xfrm>
            <a:off x="324000" y="1893950"/>
            <a:ext cx="2555400" cy="1939500"/>
          </a:xfrm>
          <a:prstGeom prst="rect">
            <a:avLst/>
          </a:prstGeom>
          <a:noFill/>
          <a:ln>
            <a:noFill/>
          </a:ln>
        </p:spPr>
        <p:txBody>
          <a:bodyPr/>
          <a:p/>
        </p:txBody>
      </p:sp>
      <p:sp>
        <p:nvSpPr>
          <p:cNvPr id="641" name="Google Shape;641;p51"/>
          <p:cNvSpPr/>
          <p:nvPr>
            <p:ph idx="4" type="pic"/>
          </p:nvPr>
        </p:nvSpPr>
        <p:spPr>
          <a:xfrm>
            <a:off x="6256800" y="1893950"/>
            <a:ext cx="2555400" cy="1939500"/>
          </a:xfrm>
          <a:prstGeom prst="rect">
            <a:avLst/>
          </a:prstGeom>
          <a:noFill/>
          <a:ln>
            <a:noFill/>
          </a:ln>
        </p:spPr>
        <p:txBody>
          <a:bodyPr/>
          <a:p/>
        </p:txBody>
      </p:sp>
      <p:sp>
        <p:nvSpPr>
          <p:cNvPr id="642" name="Google Shape;642;p51"/>
          <p:cNvSpPr/>
          <p:nvPr>
            <p:ph idx="5" type="pic"/>
          </p:nvPr>
        </p:nvSpPr>
        <p:spPr>
          <a:xfrm>
            <a:off x="3294300" y="1893950"/>
            <a:ext cx="2555400" cy="1939500"/>
          </a:xfrm>
          <a:prstGeom prst="rect">
            <a:avLst/>
          </a:prstGeom>
          <a:noFill/>
          <a:ln>
            <a:noFill/>
          </a:ln>
        </p:spPr>
        <p:txBody>
          <a:bodyPr/>
          <a:p/>
        </p:txBody>
      </p:sp>
      <p:grpSp>
        <p:nvGrpSpPr>
          <p:cNvPr id="643" name="Google Shape;643;p51"/>
          <p:cNvGrpSpPr/>
          <p:nvPr/>
        </p:nvGrpSpPr>
        <p:grpSpPr>
          <a:xfrm>
            <a:off x="1381028" y="4148538"/>
            <a:ext cx="457200" cy="457200"/>
            <a:chOff x="1020916" y="1442088"/>
            <a:chExt cx="457200" cy="457200"/>
          </a:xfrm>
        </p:grpSpPr>
        <p:pic>
          <p:nvPicPr>
            <p:cNvPr id="644" name="Google Shape;644;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5" name="Google Shape;645;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6" name="Google Shape;646;p51"/>
          <p:cNvGrpSpPr/>
          <p:nvPr/>
        </p:nvGrpSpPr>
        <p:grpSpPr>
          <a:xfrm>
            <a:off x="4331066" y="4148550"/>
            <a:ext cx="457200" cy="457200"/>
            <a:chOff x="1020916" y="1442088"/>
            <a:chExt cx="457200" cy="457200"/>
          </a:xfrm>
        </p:grpSpPr>
        <p:pic>
          <p:nvPicPr>
            <p:cNvPr id="647" name="Google Shape;647;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8" name="Google Shape;648;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49" name="Google Shape;649;p51"/>
          <p:cNvGrpSpPr/>
          <p:nvPr/>
        </p:nvGrpSpPr>
        <p:grpSpPr>
          <a:xfrm>
            <a:off x="7305791" y="4148538"/>
            <a:ext cx="457200" cy="457200"/>
            <a:chOff x="1020916" y="1442088"/>
            <a:chExt cx="457200" cy="457200"/>
          </a:xfrm>
        </p:grpSpPr>
        <p:pic>
          <p:nvPicPr>
            <p:cNvPr id="650" name="Google Shape;65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1" name="Google Shape;65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52" name="Shape 652"/>
        <p:cNvGrpSpPr/>
        <p:nvPr/>
      </p:nvGrpSpPr>
      <p:grpSpPr>
        <a:xfrm>
          <a:off x="0" y="0"/>
          <a:ext cx="0" cy="0"/>
          <a:chOff x="0" y="0"/>
          <a:chExt cx="0" cy="0"/>
        </a:xfrm>
      </p:grpSpPr>
      <p:pic>
        <p:nvPicPr>
          <p:cNvPr id="653" name="Google Shape;653;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4" name="Google Shape;654;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56" name="Google Shape;65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57" name="Google Shape;65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58" name="Google Shape;658;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9" name="Google Shape;659;p52"/>
          <p:cNvSpPr/>
          <p:nvPr>
            <p:ph idx="3" type="pic"/>
          </p:nvPr>
        </p:nvSpPr>
        <p:spPr>
          <a:xfrm>
            <a:off x="324000" y="1893950"/>
            <a:ext cx="2555400" cy="1939500"/>
          </a:xfrm>
          <a:prstGeom prst="rect">
            <a:avLst/>
          </a:prstGeom>
          <a:noFill/>
          <a:ln>
            <a:noFill/>
          </a:ln>
        </p:spPr>
        <p:txBody>
          <a:bodyPr/>
          <a:p/>
        </p:txBody>
      </p:sp>
      <p:sp>
        <p:nvSpPr>
          <p:cNvPr id="660" name="Google Shape;660;p52"/>
          <p:cNvSpPr/>
          <p:nvPr>
            <p:ph idx="4" type="pic"/>
          </p:nvPr>
        </p:nvSpPr>
        <p:spPr>
          <a:xfrm>
            <a:off x="6256800" y="1893950"/>
            <a:ext cx="2555400" cy="1939500"/>
          </a:xfrm>
          <a:prstGeom prst="rect">
            <a:avLst/>
          </a:prstGeom>
          <a:noFill/>
          <a:ln>
            <a:noFill/>
          </a:ln>
        </p:spPr>
        <p:txBody>
          <a:bodyPr/>
          <a:p/>
        </p:txBody>
      </p:sp>
      <p:sp>
        <p:nvSpPr>
          <p:cNvPr id="661" name="Google Shape;661;p52"/>
          <p:cNvSpPr/>
          <p:nvPr>
            <p:ph idx="5" type="pic"/>
          </p:nvPr>
        </p:nvSpPr>
        <p:spPr>
          <a:xfrm>
            <a:off x="3294300" y="1893950"/>
            <a:ext cx="2555400" cy="1939500"/>
          </a:xfrm>
          <a:prstGeom prst="rect">
            <a:avLst/>
          </a:prstGeom>
          <a:noFill/>
          <a:ln>
            <a:noFill/>
          </a:ln>
        </p:spPr>
        <p:txBody>
          <a:bodyPr/>
          <a:p/>
        </p:txBody>
      </p:sp>
      <p:grpSp>
        <p:nvGrpSpPr>
          <p:cNvPr id="662" name="Google Shape;662;p52"/>
          <p:cNvGrpSpPr/>
          <p:nvPr/>
        </p:nvGrpSpPr>
        <p:grpSpPr>
          <a:xfrm>
            <a:off x="1381028" y="4148538"/>
            <a:ext cx="457200" cy="457200"/>
            <a:chOff x="1020916" y="1442088"/>
            <a:chExt cx="457200" cy="457200"/>
          </a:xfrm>
        </p:grpSpPr>
        <p:pic>
          <p:nvPicPr>
            <p:cNvPr id="663" name="Google Shape;663;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65" name="Google Shape;665;p52"/>
          <p:cNvGrpSpPr/>
          <p:nvPr/>
        </p:nvGrpSpPr>
        <p:grpSpPr>
          <a:xfrm>
            <a:off x="4331066" y="4148550"/>
            <a:ext cx="457200" cy="457200"/>
            <a:chOff x="1020916" y="1442088"/>
            <a:chExt cx="457200" cy="457200"/>
          </a:xfrm>
        </p:grpSpPr>
        <p:pic>
          <p:nvPicPr>
            <p:cNvPr id="666" name="Google Shape;666;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7" name="Google Shape;667;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68" name="Google Shape;668;p52"/>
          <p:cNvGrpSpPr/>
          <p:nvPr/>
        </p:nvGrpSpPr>
        <p:grpSpPr>
          <a:xfrm>
            <a:off x="7305791" y="4148538"/>
            <a:ext cx="457200" cy="457200"/>
            <a:chOff x="1020916" y="1442088"/>
            <a:chExt cx="457200" cy="457200"/>
          </a:xfrm>
        </p:grpSpPr>
        <p:pic>
          <p:nvPicPr>
            <p:cNvPr id="669" name="Google Shape;669;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0" name="Google Shape;670;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671" name="Shape 671"/>
        <p:cNvGrpSpPr/>
        <p:nvPr/>
      </p:nvGrpSpPr>
      <p:grpSpPr>
        <a:xfrm>
          <a:off x="0" y="0"/>
          <a:ext cx="0" cy="0"/>
          <a:chOff x="0" y="0"/>
          <a:chExt cx="0" cy="0"/>
        </a:xfrm>
      </p:grpSpPr>
      <p:pic>
        <p:nvPicPr>
          <p:cNvPr id="672" name="Google Shape;672;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3" name="Google Shape;673;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75" name="Google Shape;675;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6" name="Google Shape;676;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7" name="Google Shape;677;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8" name="Google Shape;678;p53"/>
          <p:cNvSpPr/>
          <p:nvPr>
            <p:ph idx="3" type="pic"/>
          </p:nvPr>
        </p:nvSpPr>
        <p:spPr>
          <a:xfrm>
            <a:off x="324000" y="1893950"/>
            <a:ext cx="2555400" cy="1939500"/>
          </a:xfrm>
          <a:prstGeom prst="rect">
            <a:avLst/>
          </a:prstGeom>
          <a:noFill/>
          <a:ln>
            <a:noFill/>
          </a:ln>
        </p:spPr>
        <p:txBody>
          <a:bodyPr/>
          <a:p/>
        </p:txBody>
      </p:sp>
      <p:sp>
        <p:nvSpPr>
          <p:cNvPr id="679" name="Google Shape;679;p53"/>
          <p:cNvSpPr/>
          <p:nvPr>
            <p:ph idx="4" type="pic"/>
          </p:nvPr>
        </p:nvSpPr>
        <p:spPr>
          <a:xfrm>
            <a:off x="6256800" y="1893950"/>
            <a:ext cx="2555400" cy="1939500"/>
          </a:xfrm>
          <a:prstGeom prst="rect">
            <a:avLst/>
          </a:prstGeom>
          <a:noFill/>
          <a:ln>
            <a:noFill/>
          </a:ln>
        </p:spPr>
        <p:txBody>
          <a:bodyPr/>
          <a:p/>
        </p:txBody>
      </p:sp>
      <p:sp>
        <p:nvSpPr>
          <p:cNvPr id="680" name="Google Shape;680;p53"/>
          <p:cNvSpPr/>
          <p:nvPr>
            <p:ph idx="5" type="pic"/>
          </p:nvPr>
        </p:nvSpPr>
        <p:spPr>
          <a:xfrm>
            <a:off x="3294300" y="1893950"/>
            <a:ext cx="2555400" cy="1939500"/>
          </a:xfrm>
          <a:prstGeom prst="rect">
            <a:avLst/>
          </a:prstGeom>
          <a:noFill/>
          <a:ln>
            <a:noFill/>
          </a:ln>
        </p:spPr>
        <p:txBody>
          <a:bodyPr/>
          <a:p/>
        </p:txBody>
      </p:sp>
      <p:grpSp>
        <p:nvGrpSpPr>
          <p:cNvPr id="681" name="Google Shape;681;p53"/>
          <p:cNvGrpSpPr/>
          <p:nvPr/>
        </p:nvGrpSpPr>
        <p:grpSpPr>
          <a:xfrm>
            <a:off x="1381028" y="4148538"/>
            <a:ext cx="457200" cy="457200"/>
            <a:chOff x="1020916" y="1442088"/>
            <a:chExt cx="457200" cy="457200"/>
          </a:xfrm>
        </p:grpSpPr>
        <p:pic>
          <p:nvPicPr>
            <p:cNvPr id="682" name="Google Shape;68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4" name="Google Shape;684;p53"/>
          <p:cNvGrpSpPr/>
          <p:nvPr/>
        </p:nvGrpSpPr>
        <p:grpSpPr>
          <a:xfrm>
            <a:off x="4331066" y="4148550"/>
            <a:ext cx="457200" cy="457200"/>
            <a:chOff x="1020916" y="1442088"/>
            <a:chExt cx="457200" cy="457200"/>
          </a:xfrm>
        </p:grpSpPr>
        <p:pic>
          <p:nvPicPr>
            <p:cNvPr id="685" name="Google Shape;68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6" name="Google Shape;68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7" name="Google Shape;687;p53"/>
          <p:cNvGrpSpPr/>
          <p:nvPr/>
        </p:nvGrpSpPr>
        <p:grpSpPr>
          <a:xfrm>
            <a:off x="7305791" y="4148538"/>
            <a:ext cx="457200" cy="457200"/>
            <a:chOff x="1020916" y="1442088"/>
            <a:chExt cx="457200" cy="457200"/>
          </a:xfrm>
        </p:grpSpPr>
        <p:pic>
          <p:nvPicPr>
            <p:cNvPr id="688" name="Google Shape;68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9" name="Google Shape;68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90" name="Shape 690"/>
        <p:cNvGrpSpPr/>
        <p:nvPr/>
      </p:nvGrpSpPr>
      <p:grpSpPr>
        <a:xfrm>
          <a:off x="0" y="0"/>
          <a:ext cx="0" cy="0"/>
          <a:chOff x="0" y="0"/>
          <a:chExt cx="0" cy="0"/>
        </a:xfrm>
      </p:grpSpPr>
      <p:pic>
        <p:nvPicPr>
          <p:cNvPr id="691" name="Google Shape;691;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2" name="Google Shape;692;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94" name="Google Shape;694;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6" name="Google Shape;696;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7" name="Google Shape;697;p54"/>
          <p:cNvSpPr/>
          <p:nvPr>
            <p:ph idx="3" type="pic"/>
          </p:nvPr>
        </p:nvSpPr>
        <p:spPr>
          <a:xfrm>
            <a:off x="324000" y="1893950"/>
            <a:ext cx="2555400" cy="1939500"/>
          </a:xfrm>
          <a:prstGeom prst="rect">
            <a:avLst/>
          </a:prstGeom>
          <a:noFill/>
          <a:ln>
            <a:noFill/>
          </a:ln>
        </p:spPr>
        <p:txBody>
          <a:bodyPr/>
          <a:p/>
        </p:txBody>
      </p:sp>
      <p:sp>
        <p:nvSpPr>
          <p:cNvPr id="698" name="Google Shape;698;p54"/>
          <p:cNvSpPr/>
          <p:nvPr>
            <p:ph idx="4" type="pic"/>
          </p:nvPr>
        </p:nvSpPr>
        <p:spPr>
          <a:xfrm>
            <a:off x="6256800" y="1893950"/>
            <a:ext cx="2555400" cy="1939500"/>
          </a:xfrm>
          <a:prstGeom prst="rect">
            <a:avLst/>
          </a:prstGeom>
          <a:noFill/>
          <a:ln>
            <a:noFill/>
          </a:ln>
        </p:spPr>
        <p:txBody>
          <a:bodyPr/>
          <a:p/>
        </p:txBody>
      </p:sp>
      <p:sp>
        <p:nvSpPr>
          <p:cNvPr id="699" name="Google Shape;699;p54"/>
          <p:cNvSpPr/>
          <p:nvPr>
            <p:ph idx="5" type="pic"/>
          </p:nvPr>
        </p:nvSpPr>
        <p:spPr>
          <a:xfrm>
            <a:off x="3294300" y="1893950"/>
            <a:ext cx="2555400" cy="1939500"/>
          </a:xfrm>
          <a:prstGeom prst="rect">
            <a:avLst/>
          </a:prstGeom>
          <a:noFill/>
          <a:ln>
            <a:noFill/>
          </a:ln>
        </p:spPr>
        <p:txBody>
          <a:bodyPr/>
          <a:p/>
        </p:txBody>
      </p:sp>
      <p:grpSp>
        <p:nvGrpSpPr>
          <p:cNvPr id="700" name="Google Shape;700;p54"/>
          <p:cNvGrpSpPr/>
          <p:nvPr/>
        </p:nvGrpSpPr>
        <p:grpSpPr>
          <a:xfrm>
            <a:off x="1381028" y="4148538"/>
            <a:ext cx="457200" cy="457200"/>
            <a:chOff x="1020916" y="1442088"/>
            <a:chExt cx="457200" cy="457200"/>
          </a:xfrm>
        </p:grpSpPr>
        <p:pic>
          <p:nvPicPr>
            <p:cNvPr id="701" name="Google Shape;701;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3" name="Google Shape;703;p54"/>
          <p:cNvGrpSpPr/>
          <p:nvPr/>
        </p:nvGrpSpPr>
        <p:grpSpPr>
          <a:xfrm>
            <a:off x="4331066" y="4148550"/>
            <a:ext cx="457200" cy="457200"/>
            <a:chOff x="1020916" y="1442088"/>
            <a:chExt cx="457200" cy="457200"/>
          </a:xfrm>
        </p:grpSpPr>
        <p:pic>
          <p:nvPicPr>
            <p:cNvPr id="704" name="Google Shape;704;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5" name="Google Shape;705;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6" name="Google Shape;706;p54"/>
          <p:cNvGrpSpPr/>
          <p:nvPr/>
        </p:nvGrpSpPr>
        <p:grpSpPr>
          <a:xfrm>
            <a:off x="7305791" y="4148538"/>
            <a:ext cx="457200" cy="457200"/>
            <a:chOff x="1020916" y="1442088"/>
            <a:chExt cx="457200" cy="457200"/>
          </a:xfrm>
        </p:grpSpPr>
        <p:pic>
          <p:nvPicPr>
            <p:cNvPr id="707" name="Google Shape;707;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8" name="Google Shape;708;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09" name="Shape 709"/>
        <p:cNvGrpSpPr/>
        <p:nvPr/>
      </p:nvGrpSpPr>
      <p:grpSpPr>
        <a:xfrm>
          <a:off x="0" y="0"/>
          <a:ext cx="0" cy="0"/>
          <a:chOff x="0" y="0"/>
          <a:chExt cx="0" cy="0"/>
        </a:xfrm>
      </p:grpSpPr>
      <p:pic>
        <p:nvPicPr>
          <p:cNvPr id="710" name="Google Shape;710;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11" name="Google Shape;711;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13" name="Google Shape;713;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4" name="Google Shape;714;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15" name="Google Shape;715;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16" name="Shape 716"/>
        <p:cNvGrpSpPr/>
        <p:nvPr/>
      </p:nvGrpSpPr>
      <p:grpSpPr>
        <a:xfrm>
          <a:off x="0" y="0"/>
          <a:ext cx="0" cy="0"/>
          <a:chOff x="0" y="0"/>
          <a:chExt cx="0" cy="0"/>
        </a:xfrm>
      </p:grpSpPr>
      <p:pic>
        <p:nvPicPr>
          <p:cNvPr id="717" name="Google Shape;717;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18" name="Google Shape;718;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20" name="Google Shape;720;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1" name="Google Shape;721;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2" name="Google Shape;722;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23" name="Shape 723"/>
        <p:cNvGrpSpPr/>
        <p:nvPr/>
      </p:nvGrpSpPr>
      <p:grpSpPr>
        <a:xfrm>
          <a:off x="0" y="0"/>
          <a:ext cx="0" cy="0"/>
          <a:chOff x="0" y="0"/>
          <a:chExt cx="0" cy="0"/>
        </a:xfrm>
      </p:grpSpPr>
      <p:pic>
        <p:nvPicPr>
          <p:cNvPr id="724" name="Google Shape;724;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7" name="Google Shape;727;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8" name="Google Shape;728;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9" name="Google Shape;729;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30" name="Shape 730"/>
        <p:cNvGrpSpPr/>
        <p:nvPr/>
      </p:nvGrpSpPr>
      <p:grpSpPr>
        <a:xfrm>
          <a:off x="0" y="0"/>
          <a:ext cx="0" cy="0"/>
          <a:chOff x="0" y="0"/>
          <a:chExt cx="0" cy="0"/>
        </a:xfrm>
      </p:grpSpPr>
      <p:pic>
        <p:nvPicPr>
          <p:cNvPr id="731" name="Google Shape;731;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2" name="Google Shape;732;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4" name="Google Shape;734;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5" name="Google Shape;735;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6" name="Google Shape;736;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37" name="Shape 737"/>
        <p:cNvGrpSpPr/>
        <p:nvPr/>
      </p:nvGrpSpPr>
      <p:grpSpPr>
        <a:xfrm>
          <a:off x="0" y="0"/>
          <a:ext cx="0" cy="0"/>
          <a:chOff x="0" y="0"/>
          <a:chExt cx="0" cy="0"/>
        </a:xfrm>
      </p:grpSpPr>
      <p:pic>
        <p:nvPicPr>
          <p:cNvPr id="738" name="Google Shape;738;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39" name="Google Shape;739;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41" name="Google Shape;741;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42" name="Google Shape;74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3" name="Google Shape;743;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44" name="Google Shape;744;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45" name="Shape 745"/>
        <p:cNvGrpSpPr/>
        <p:nvPr/>
      </p:nvGrpSpPr>
      <p:grpSpPr>
        <a:xfrm>
          <a:off x="0" y="0"/>
          <a:ext cx="0" cy="0"/>
          <a:chOff x="0" y="0"/>
          <a:chExt cx="0" cy="0"/>
        </a:xfrm>
      </p:grpSpPr>
      <p:pic>
        <p:nvPicPr>
          <p:cNvPr id="746" name="Google Shape;746;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7" name="Google Shape;747;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49" name="Google Shape;74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0" name="Google Shape;750;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1" name="Google Shape;751;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52" name="Google Shape;752;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53" name="Shape 753"/>
        <p:cNvGrpSpPr/>
        <p:nvPr/>
      </p:nvGrpSpPr>
      <p:grpSpPr>
        <a:xfrm>
          <a:off x="0" y="0"/>
          <a:ext cx="0" cy="0"/>
          <a:chOff x="0" y="0"/>
          <a:chExt cx="0" cy="0"/>
        </a:xfrm>
      </p:grpSpPr>
      <p:pic>
        <p:nvPicPr>
          <p:cNvPr id="754" name="Google Shape;754;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5" name="Google Shape;755;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57" name="Google Shape;75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8" name="Google Shape;75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9" name="Google Shape;759;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0" name="Google Shape;760;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61" name="Shape 761"/>
        <p:cNvGrpSpPr/>
        <p:nvPr/>
      </p:nvGrpSpPr>
      <p:grpSpPr>
        <a:xfrm>
          <a:off x="0" y="0"/>
          <a:ext cx="0" cy="0"/>
          <a:chOff x="0" y="0"/>
          <a:chExt cx="0" cy="0"/>
        </a:xfrm>
      </p:grpSpPr>
      <p:pic>
        <p:nvPicPr>
          <p:cNvPr id="762" name="Google Shape;762;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3" name="Google Shape;763;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5" name="Google Shape;765;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66" name="Google Shape;766;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67" name="Google Shape;767;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8" name="Google Shape;76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769" name="Shape 769"/>
        <p:cNvGrpSpPr/>
        <p:nvPr/>
      </p:nvGrpSpPr>
      <p:grpSpPr>
        <a:xfrm>
          <a:off x="0" y="0"/>
          <a:ext cx="0" cy="0"/>
          <a:chOff x="0" y="0"/>
          <a:chExt cx="0" cy="0"/>
        </a:xfrm>
      </p:grpSpPr>
      <p:pic>
        <p:nvPicPr>
          <p:cNvPr id="770" name="Google Shape;770;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73" name="Google Shape;773;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4" name="Google Shape;774;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775" name="Google Shape;775;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777" name="Shape 777"/>
        <p:cNvGrpSpPr/>
        <p:nvPr/>
      </p:nvGrpSpPr>
      <p:grpSpPr>
        <a:xfrm>
          <a:off x="0" y="0"/>
          <a:ext cx="0" cy="0"/>
          <a:chOff x="0" y="0"/>
          <a:chExt cx="0" cy="0"/>
        </a:xfrm>
      </p:grpSpPr>
      <p:pic>
        <p:nvPicPr>
          <p:cNvPr id="778" name="Google Shape;778;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82" name="Google Shape;782;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85" name="Shape 785"/>
        <p:cNvGrpSpPr/>
        <p:nvPr/>
      </p:nvGrpSpPr>
      <p:grpSpPr>
        <a:xfrm>
          <a:off x="0" y="0"/>
          <a:ext cx="0" cy="0"/>
          <a:chOff x="0" y="0"/>
          <a:chExt cx="0" cy="0"/>
        </a:xfrm>
      </p:grpSpPr>
      <p:pic>
        <p:nvPicPr>
          <p:cNvPr id="786" name="Google Shape;786;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0" name="Google Shape;790;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1" name="Google Shape;791;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93" name="Shape 793"/>
        <p:cNvGrpSpPr/>
        <p:nvPr/>
      </p:nvGrpSpPr>
      <p:grpSpPr>
        <a:xfrm>
          <a:off x="0" y="0"/>
          <a:ext cx="0" cy="0"/>
          <a:chOff x="0" y="0"/>
          <a:chExt cx="0" cy="0"/>
        </a:xfrm>
      </p:grpSpPr>
      <p:grpSp>
        <p:nvGrpSpPr>
          <p:cNvPr id="794" name="Google Shape;794;p66"/>
          <p:cNvGrpSpPr/>
          <p:nvPr/>
        </p:nvGrpSpPr>
        <p:grpSpPr>
          <a:xfrm>
            <a:off x="0" y="1"/>
            <a:ext cx="9151202" cy="649234"/>
            <a:chOff x="0" y="1"/>
            <a:chExt cx="9151202" cy="649234"/>
          </a:xfrm>
        </p:grpSpPr>
        <p:pic>
          <p:nvPicPr>
            <p:cNvPr id="795" name="Google Shape;795;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6" name="Google Shape;796;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7" name="Google Shape;797;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8" name="Google Shape;798;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9" name="Google Shape;799;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0" name="Google Shape;800;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01" name="Google Shape;801;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02" name="Shape 802"/>
        <p:cNvGrpSpPr/>
        <p:nvPr/>
      </p:nvGrpSpPr>
      <p:grpSpPr>
        <a:xfrm>
          <a:off x="0" y="0"/>
          <a:ext cx="0" cy="0"/>
          <a:chOff x="0" y="0"/>
          <a:chExt cx="0" cy="0"/>
        </a:xfrm>
      </p:grpSpPr>
      <p:sp>
        <p:nvSpPr>
          <p:cNvPr id="803" name="Google Shape;803;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4" name="Google Shape;804;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05" name="Google Shape;805;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06" name="Google Shape;806;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07" name="Google Shape;807;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08" name="Shape 808"/>
        <p:cNvGrpSpPr/>
        <p:nvPr/>
      </p:nvGrpSpPr>
      <p:grpSpPr>
        <a:xfrm>
          <a:off x="0" y="0"/>
          <a:ext cx="0" cy="0"/>
          <a:chOff x="0" y="0"/>
          <a:chExt cx="0" cy="0"/>
        </a:xfrm>
      </p:grpSpPr>
      <p:sp>
        <p:nvSpPr>
          <p:cNvPr id="809" name="Google Shape;809;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0" name="Google Shape;810;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11" name="Google Shape;811;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2" name="Google Shape;812;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3" name="Google Shape;813;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14" name="Shape 814"/>
        <p:cNvGrpSpPr/>
        <p:nvPr/>
      </p:nvGrpSpPr>
      <p:grpSpPr>
        <a:xfrm>
          <a:off x="0" y="0"/>
          <a:ext cx="0" cy="0"/>
          <a:chOff x="0" y="0"/>
          <a:chExt cx="0" cy="0"/>
        </a:xfrm>
      </p:grpSpPr>
      <p:sp>
        <p:nvSpPr>
          <p:cNvPr id="816" name="Google Shape;816;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17" name="Shape 817"/>
        <p:cNvGrpSpPr/>
        <p:nvPr/>
      </p:nvGrpSpPr>
      <p:grpSpPr>
        <a:xfrm>
          <a:off x="0" y="0"/>
          <a:ext cx="0" cy="0"/>
          <a:chOff x="0" y="0"/>
          <a:chExt cx="0" cy="0"/>
        </a:xfrm>
      </p:grpSpPr>
      <p:sp>
        <p:nvSpPr>
          <p:cNvPr id="818" name="Google Shape;818;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19" name="Google Shape;819;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20" name="Google Shape;820;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21" name="Google Shape;821;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2" name="Google Shape;822;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23" name="Google Shape;823;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24" name="Google Shape;824;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25" name="Google Shape;825;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26" name="Google Shape;826;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27" name="Shape 827"/>
        <p:cNvGrpSpPr/>
        <p:nvPr/>
      </p:nvGrpSpPr>
      <p:grpSpPr>
        <a:xfrm>
          <a:off x="0" y="0"/>
          <a:ext cx="0" cy="0"/>
          <a:chOff x="0" y="0"/>
          <a:chExt cx="0" cy="0"/>
        </a:xfrm>
      </p:grpSpPr>
      <p:pic>
        <p:nvPicPr>
          <p:cNvPr id="828" name="Google Shape;828;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29" name="Google Shape;829;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30" name="Shape 830"/>
        <p:cNvGrpSpPr/>
        <p:nvPr/>
      </p:nvGrpSpPr>
      <p:grpSpPr>
        <a:xfrm>
          <a:off x="0" y="0"/>
          <a:ext cx="0" cy="0"/>
          <a:chOff x="0" y="0"/>
          <a:chExt cx="0" cy="0"/>
        </a:xfrm>
      </p:grpSpPr>
      <p:sp>
        <p:nvSpPr>
          <p:cNvPr id="831" name="Google Shape;831;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1">
  <p:cSld name="CUSTOM_3_1_2">
    <p:spTree>
      <p:nvGrpSpPr>
        <p:cNvPr id="832" name="Shape 832"/>
        <p:cNvGrpSpPr/>
        <p:nvPr/>
      </p:nvGrpSpPr>
      <p:grpSpPr>
        <a:xfrm>
          <a:off x="0" y="0"/>
          <a:ext cx="0" cy="0"/>
          <a:chOff x="0" y="0"/>
          <a:chExt cx="0" cy="0"/>
        </a:xfrm>
      </p:grpSpPr>
      <p:sp>
        <p:nvSpPr>
          <p:cNvPr id="833" name="Google Shape;833;p7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4" name="Google Shape;834;p7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35" name="Google Shape;835;p7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36" name="Google Shape;836;p73"/>
          <p:cNvSpPr txBox="1"/>
          <p:nvPr>
            <p:ph idx="1" type="subTitle"/>
          </p:nvPr>
        </p:nvSpPr>
        <p:spPr>
          <a:xfrm>
            <a:off x="323994" y="99364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37" name="Google Shape;837;p73"/>
          <p:cNvSpPr txBox="1"/>
          <p:nvPr>
            <p:ph idx="2" type="subTitle"/>
          </p:nvPr>
        </p:nvSpPr>
        <p:spPr>
          <a:xfrm>
            <a:off x="323994" y="223873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38" name="Google Shape;838;p73"/>
          <p:cNvSpPr txBox="1"/>
          <p:nvPr>
            <p:ph idx="3" type="subTitle"/>
          </p:nvPr>
        </p:nvSpPr>
        <p:spPr>
          <a:xfrm>
            <a:off x="323994" y="348382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6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7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7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8.xml"/><Relationship Id="rId3" Type="http://schemas.openxmlformats.org/officeDocument/2006/relationships/image" Target="../media/image82.png"/><Relationship Id="rId4" Type="http://schemas.openxmlformats.org/officeDocument/2006/relationships/image" Target="../media/image78.png"/><Relationship Id="rId5" Type="http://schemas.openxmlformats.org/officeDocument/2006/relationships/image" Target="../media/image74.png"/><Relationship Id="rId6" Type="http://schemas.openxmlformats.org/officeDocument/2006/relationships/image" Target="../media/image71.png"/><Relationship Id="rId7" Type="http://schemas.openxmlformats.org/officeDocument/2006/relationships/image" Target="../media/image72.png"/><Relationship Id="rId8" Type="http://schemas.openxmlformats.org/officeDocument/2006/relationships/image" Target="../media/image6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 Id="rId3" Type="http://schemas.openxmlformats.org/officeDocument/2006/relationships/image" Target="../media/image7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75.png"/><Relationship Id="rId4" Type="http://schemas.openxmlformats.org/officeDocument/2006/relationships/image" Target="../media/image79.png"/><Relationship Id="rId5" Type="http://schemas.openxmlformats.org/officeDocument/2006/relationships/image" Target="../media/image8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 Id="rId3" Type="http://schemas.openxmlformats.org/officeDocument/2006/relationships/image" Target="../media/image8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2.xml"/><Relationship Id="rId3" Type="http://schemas.openxmlformats.org/officeDocument/2006/relationships/image" Target="../media/image75.png"/><Relationship Id="rId4" Type="http://schemas.openxmlformats.org/officeDocument/2006/relationships/image" Target="../media/image83.png"/><Relationship Id="rId5" Type="http://schemas.openxmlformats.org/officeDocument/2006/relationships/image" Target="../media/image8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3.xml"/><Relationship Id="rId3" Type="http://schemas.openxmlformats.org/officeDocument/2006/relationships/image" Target="../media/image80.png"/><Relationship Id="rId4" Type="http://schemas.openxmlformats.org/officeDocument/2006/relationships/image" Target="../media/image75.png"/><Relationship Id="rId5" Type="http://schemas.openxmlformats.org/officeDocument/2006/relationships/image" Target="../media/image81.png"/><Relationship Id="rId6"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4.xml"/><Relationship Id="rId3" Type="http://schemas.openxmlformats.org/officeDocument/2006/relationships/image" Target="../media/image80.png"/><Relationship Id="rId4" Type="http://schemas.openxmlformats.org/officeDocument/2006/relationships/image" Target="../media/image75.png"/><Relationship Id="rId5" Type="http://schemas.openxmlformats.org/officeDocument/2006/relationships/image" Target="../media/image81.png"/><Relationship Id="rId6"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5.xml"/><Relationship Id="rId3" Type="http://schemas.openxmlformats.org/officeDocument/2006/relationships/image" Target="../media/image80.png"/><Relationship Id="rId4" Type="http://schemas.openxmlformats.org/officeDocument/2006/relationships/image" Target="../media/image75.png"/><Relationship Id="rId5" Type="http://schemas.openxmlformats.org/officeDocument/2006/relationships/image" Target="../media/image81.png"/><Relationship Id="rId6"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6.xml"/><Relationship Id="rId3" Type="http://schemas.openxmlformats.org/officeDocument/2006/relationships/image" Target="../media/image8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7.xml"/><Relationship Id="rId3" Type="http://schemas.openxmlformats.org/officeDocument/2006/relationships/image" Target="../media/image8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8.xml"/><Relationship Id="rId3" Type="http://schemas.openxmlformats.org/officeDocument/2006/relationships/image" Target="../media/image87.png"/><Relationship Id="rId4" Type="http://schemas.openxmlformats.org/officeDocument/2006/relationships/image" Target="../media/image86.png"/><Relationship Id="rId5" Type="http://schemas.openxmlformats.org/officeDocument/2006/relationships/image" Target="../media/image88.png"/><Relationship Id="rId6" Type="http://schemas.openxmlformats.org/officeDocument/2006/relationships/image" Target="../media/image8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9.xml"/><Relationship Id="rId3" Type="http://schemas.openxmlformats.org/officeDocument/2006/relationships/image" Target="../media/image86.png"/><Relationship Id="rId4" Type="http://schemas.openxmlformats.org/officeDocument/2006/relationships/image" Target="../media/image8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0.xml"/><Relationship Id="rId3" Type="http://schemas.openxmlformats.org/officeDocument/2006/relationships/image" Target="../media/image93.png"/><Relationship Id="rId4" Type="http://schemas.openxmlformats.org/officeDocument/2006/relationships/image" Target="../media/image87.png"/><Relationship Id="rId5" Type="http://schemas.openxmlformats.org/officeDocument/2006/relationships/image" Target="../media/image86.png"/><Relationship Id="rId6" Type="http://schemas.openxmlformats.org/officeDocument/2006/relationships/image" Target="../media/image9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1.xml"/><Relationship Id="rId3" Type="http://schemas.openxmlformats.org/officeDocument/2006/relationships/image" Target="../media/image90.png"/><Relationship Id="rId4" Type="http://schemas.openxmlformats.org/officeDocument/2006/relationships/image" Target="../media/image7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2.xml"/><Relationship Id="rId3" Type="http://schemas.openxmlformats.org/officeDocument/2006/relationships/image" Target="../media/image75.png"/><Relationship Id="rId4" Type="http://schemas.openxmlformats.org/officeDocument/2006/relationships/image" Target="../media/image9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3.xml"/><Relationship Id="rId3" Type="http://schemas.openxmlformats.org/officeDocument/2006/relationships/image" Target="../media/image86.png"/><Relationship Id="rId4" Type="http://schemas.openxmlformats.org/officeDocument/2006/relationships/image" Target="../media/image8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4.xml"/><Relationship Id="rId3" Type="http://schemas.openxmlformats.org/officeDocument/2006/relationships/image" Target="../media/image80.png"/><Relationship Id="rId4" Type="http://schemas.openxmlformats.org/officeDocument/2006/relationships/image" Target="../media/image94.png"/><Relationship Id="rId5" Type="http://schemas.openxmlformats.org/officeDocument/2006/relationships/image" Target="../media/image87.png"/><Relationship Id="rId6" Type="http://schemas.openxmlformats.org/officeDocument/2006/relationships/image" Target="../media/image81.png"/><Relationship Id="rId7"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5.xml"/><Relationship Id="rId3" Type="http://schemas.openxmlformats.org/officeDocument/2006/relationships/image" Target="../media/image8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6.xml"/><Relationship Id="rId3" Type="http://schemas.openxmlformats.org/officeDocument/2006/relationships/image" Target="../media/image92.png"/><Relationship Id="rId4" Type="http://schemas.openxmlformats.org/officeDocument/2006/relationships/image" Target="../media/image90.png"/><Relationship Id="rId5" Type="http://schemas.openxmlformats.org/officeDocument/2006/relationships/image" Target="../media/image7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7.xml"/><Relationship Id="rId3" Type="http://schemas.openxmlformats.org/officeDocument/2006/relationships/image" Target="../media/image75.png"/><Relationship Id="rId4" Type="http://schemas.openxmlformats.org/officeDocument/2006/relationships/image" Target="../media/image98.png"/><Relationship Id="rId5" Type="http://schemas.openxmlformats.org/officeDocument/2006/relationships/image" Target="../media/image9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8.xml"/><Relationship Id="rId3" Type="http://schemas.openxmlformats.org/officeDocument/2006/relationships/image" Target="../media/image97.png"/><Relationship Id="rId4" Type="http://schemas.openxmlformats.org/officeDocument/2006/relationships/image" Target="../media/image75.png"/><Relationship Id="rId5" Type="http://schemas.openxmlformats.org/officeDocument/2006/relationships/image" Target="../media/image9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9.xml"/><Relationship Id="rId3" Type="http://schemas.openxmlformats.org/officeDocument/2006/relationships/image" Target="../media/image9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0.xml"/><Relationship Id="rId3" Type="http://schemas.openxmlformats.org/officeDocument/2006/relationships/image" Target="../media/image100.png"/><Relationship Id="rId4" Type="http://schemas.openxmlformats.org/officeDocument/2006/relationships/image" Target="../media/image86.png"/><Relationship Id="rId5" Type="http://schemas.openxmlformats.org/officeDocument/2006/relationships/image" Target="../media/image8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1.xml"/><Relationship Id="rId3" Type="http://schemas.openxmlformats.org/officeDocument/2006/relationships/image" Target="../media/image87.png"/><Relationship Id="rId4" Type="http://schemas.openxmlformats.org/officeDocument/2006/relationships/image" Target="../media/image101.png"/><Relationship Id="rId5" Type="http://schemas.openxmlformats.org/officeDocument/2006/relationships/image" Target="../media/image10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2.xml"/><Relationship Id="rId3" Type="http://schemas.openxmlformats.org/officeDocument/2006/relationships/image" Target="../media/image80.png"/><Relationship Id="rId4" Type="http://schemas.openxmlformats.org/officeDocument/2006/relationships/image" Target="../media/image94.png"/><Relationship Id="rId5" Type="http://schemas.openxmlformats.org/officeDocument/2006/relationships/image" Target="../media/image87.png"/><Relationship Id="rId6" Type="http://schemas.openxmlformats.org/officeDocument/2006/relationships/image" Target="../media/image81.png"/><Relationship Id="rId7" Type="http://schemas.openxmlformats.org/officeDocument/2006/relationships/image" Target="../media/image105.png"/><Relationship Id="rId8"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3.xml"/><Relationship Id="rId3" Type="http://schemas.openxmlformats.org/officeDocument/2006/relationships/image" Target="../media/image87.png"/><Relationship Id="rId4" Type="http://schemas.openxmlformats.org/officeDocument/2006/relationships/image" Target="../media/image10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4.xml"/><Relationship Id="rId3" Type="http://schemas.openxmlformats.org/officeDocument/2006/relationships/image" Target="../media/image6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6.xml"/><Relationship Id="rId3" Type="http://schemas.openxmlformats.org/officeDocument/2006/relationships/image" Target="../media/image10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7.xml"/><Relationship Id="rId3" Type="http://schemas.openxmlformats.org/officeDocument/2006/relationships/image" Target="../media/image10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8.xml"/><Relationship Id="rId3" Type="http://schemas.openxmlformats.org/officeDocument/2006/relationships/image" Target="../media/image10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9.xml"/><Relationship Id="rId3" Type="http://schemas.openxmlformats.org/officeDocument/2006/relationships/image" Target="../media/image10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0.xml"/><Relationship Id="rId3" Type="http://schemas.openxmlformats.org/officeDocument/2006/relationships/image" Target="../media/image109.png"/><Relationship Id="rId4" Type="http://schemas.openxmlformats.org/officeDocument/2006/relationships/image" Target="../media/image71.png"/><Relationship Id="rId5" Type="http://schemas.openxmlformats.org/officeDocument/2006/relationships/image" Target="../media/image7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1.xml"/><Relationship Id="rId3" Type="http://schemas.openxmlformats.org/officeDocument/2006/relationships/image" Target="../media/image109.png"/><Relationship Id="rId4" Type="http://schemas.openxmlformats.org/officeDocument/2006/relationships/image" Target="../media/image71.png"/><Relationship Id="rId5" Type="http://schemas.openxmlformats.org/officeDocument/2006/relationships/image" Target="../media/image7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2.xml"/><Relationship Id="rId3" Type="http://schemas.openxmlformats.org/officeDocument/2006/relationships/image" Target="../media/image11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3.xml"/><Relationship Id="rId3" Type="http://schemas.openxmlformats.org/officeDocument/2006/relationships/image" Target="../media/image11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4.xml"/><Relationship Id="rId3" Type="http://schemas.openxmlformats.org/officeDocument/2006/relationships/image" Target="../media/image10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5.xml"/><Relationship Id="rId3" Type="http://schemas.openxmlformats.org/officeDocument/2006/relationships/image" Target="../media/image10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6.xml"/><Relationship Id="rId3" Type="http://schemas.openxmlformats.org/officeDocument/2006/relationships/image" Target="../media/image10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7.xml"/><Relationship Id="rId3" Type="http://schemas.openxmlformats.org/officeDocument/2006/relationships/image" Target="../media/image10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8.xml"/><Relationship Id="rId3" Type="http://schemas.openxmlformats.org/officeDocument/2006/relationships/image" Target="../media/image10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74"/>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Shaqaale ka jawaab celiya degdegga (Emergency response worker)</a:t>
            </a:r>
            <a:endParaRPr/>
          </a:p>
        </p:txBody>
      </p:sp>
      <p:sp>
        <p:nvSpPr>
          <p:cNvPr id="844" name="Google Shape;844;p74"/>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Xisaabta goobta shaqada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8" name="Shape 848"/>
        <p:cNvGrpSpPr/>
        <p:nvPr/>
      </p:nvGrpSpPr>
      <p:grpSpPr>
        <a:xfrm>
          <a:off x="0" y="0"/>
          <a:ext cx="0" cy="0"/>
          <a:chOff x="0" y="0"/>
          <a:chExt cx="0" cy="0"/>
        </a:xfrm>
      </p:grpSpPr>
      <p:sp>
        <p:nvSpPr>
          <p:cNvPr id="849" name="Google Shape;849;p75"/>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76"/>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100">
                <a:latin typeface="Lexend"/>
              </a:rPr>
              <a:t>Waxaan fahmi karaa sida xisaabta loogu isticmaalo shaqaalaha ka jawaab celiya degdegga.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77"/>
          <p:cNvSpPr txBox="1"/>
          <p:nvPr/>
        </p:nvSpPr>
        <p:spPr>
          <a:xfrm>
            <a:off x="383150" y="1154636"/>
            <a:ext cx="8436900" cy="1847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solidFill>
                  <a:schemeClr val="dk1"/>
                </a:solidFill>
                <a:latin typeface="Lexend"/>
                <a:ea typeface="Lexend"/>
                <a:cs typeface="Lexend"/>
                <a:sym typeface="Lexend"/>
              </a:rPr>
              <a:t>Qaacidada (Formula) waa xeer isku xira doorsoomayaal jireed (physical variables) macnaha guud.</a:t>
            </a:r>
            <a:endParaRPr sz="2200">
              <a:solidFill>
                <a:schemeClr val="dk1"/>
              </a:solidFill>
              <a:latin typeface="Lexend"/>
              <a:ea typeface="Lexend"/>
              <a:cs typeface="Lexend"/>
              <a:sym typeface="Lexend"/>
            </a:endParaRPr>
          </a:p>
          <a:p>
            <a:pPr indent="0" lvl="0" marL="0" rtl="0" algn="l">
              <a:lnSpc>
                <a:spcPct val="115000"/>
              </a:lnSpc>
              <a:spcBef>
                <a:spcPts val="1000"/>
              </a:spcBef>
              <a:spcAft>
                <a:spcPts val="0"/>
              </a:spcAft>
              <a:buNone/>
            </a:pPr>
            <a:r>
              <a:rPr>
                <a:latin typeface="Lexend"/>
              </a:rPr>
              <a:t/>
            </a:r>
            <a:endParaRPr sz="22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rPr lang="en-GB" sz="1400">
                <a:solidFill>
                  <a:schemeClr val="dk1"/>
                </a:solidFill>
                <a:latin typeface="Lexend"/>
                <a:ea typeface="Lexend"/>
                <a:cs typeface="Lexend"/>
                <a:sym typeface="Lexend"/>
              </a:rPr>
              <a:t>Xogta (Data) waa ururinta macluumaadka.</a:t>
            </a:r>
            <a:endParaRPr sz="2200">
              <a:solidFill>
                <a:schemeClr val="dk1"/>
              </a:solidFill>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78"/>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qaacidada (Formulas)</a:t>
            </a:r>
            <a:r>
              <a:rPr lang="en-GB" sz="1400">
                <a:latin typeface="Lexend"/>
              </a:rPr>
              <a:t/>
            </a:r>
            <a:endParaRPr/>
          </a:p>
        </p:txBody>
      </p:sp>
      <p:sp>
        <p:nvSpPr>
          <p:cNvPr id="865" name="Google Shape;865;p78"/>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xogta (Data)</a:t>
            </a:r>
            <a:endParaRPr/>
          </a:p>
        </p:txBody>
      </p:sp>
      <p:sp>
        <p:nvSpPr>
          <p:cNvPr id="866" name="Google Shape;866;p78"/>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Shaqaale ka jawaab celiya degdegga (Emergency response worker)</a:t>
            </a:r>
            <a:endParaRPr/>
          </a:p>
        </p:txBody>
      </p:sp>
      <p:pic>
        <p:nvPicPr>
          <p:cNvPr id="867" name="Google Shape;867;p78"/>
          <p:cNvPicPr preferRelativeResize="0"/>
          <p:nvPr/>
        </p:nvPicPr>
        <p:blipFill>
          <a:blip r:embed="rId3">
            <a:alphaModFix/>
          </a:blip>
          <a:stretch>
            <a:fillRect/>
          </a:stretch>
        </p:blipFill>
        <p:spPr>
          <a:xfrm>
            <a:off x="418956" y="2060009"/>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79"/>
          <p:cNvSpPr txBox="1"/>
          <p:nvPr>
            <p:ph idx="1" type="body"/>
          </p:nvPr>
        </p:nvSpPr>
        <p:spPr>
          <a:xfrm>
            <a:off x="324000" y="759300"/>
            <a:ext cx="5359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Qaacidada (Formulas) waxay ku yaalliin meel kasta oo adduunkeenna ah.</a:t>
            </a:r>
            <a:r>
              <a:rPr lang="en-GB" sz="1100">
                <a:latin typeface="Lexend"/>
              </a:rPr>
              <a:t/>
            </a:r>
            <a:r>
              <a:rPr lang="en-GB" sz="1100">
                <a:latin typeface="Lexend"/>
              </a:rPr>
              <a:t/>
            </a:r>
            <a:endParaRPr/>
          </a:p>
        </p:txBody>
      </p:sp>
      <p:sp>
        <p:nvSpPr>
          <p:cNvPr id="873" name="Google Shape;873;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qaacidada (Formulas)</a:t>
            </a:r>
            <a:r>
              <a:rPr lang="en-GB" sz="1100">
                <a:latin typeface="Lexend"/>
              </a:rPr>
              <a:t/>
            </a:r>
            <a:endParaRPr/>
          </a:p>
        </p:txBody>
      </p:sp>
      <p:sp>
        <p:nvSpPr>
          <p:cNvPr id="874" name="Google Shape;874;p79"/>
          <p:cNvSpPr txBox="1"/>
          <p:nvPr>
            <p:ph idx="1" type="body"/>
          </p:nvPr>
        </p:nvSpPr>
        <p:spPr>
          <a:xfrm>
            <a:off x="3372000" y="1368900"/>
            <a:ext cx="3811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Waxaan ku aragnaa xisaabta</a:t>
            </a:r>
            <a:endParaRPr/>
          </a:p>
        </p:txBody>
      </p:sp>
      <p:sp>
        <p:nvSpPr>
          <p:cNvPr id="875" name="Google Shape;875;p79"/>
          <p:cNvSpPr txBox="1"/>
          <p:nvPr>
            <p:ph idx="1" type="body"/>
          </p:nvPr>
        </p:nvSpPr>
        <p:spPr>
          <a:xfrm>
            <a:off x="324000" y="1368900"/>
            <a:ext cx="96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A = bh</a:t>
            </a:r>
            <a:r>
              <a:rPr lang="en-GB" sz="1800">
                <a:latin typeface="Lexend"/>
                <a:ea typeface="Times New Roman"/>
                <a:cs typeface="Times New Roman"/>
                <a:sym typeface="Times New Roman"/>
              </a:rPr>
              <a:t/>
            </a:r>
            <a:r>
              <a:rPr i="1" lang="en-GB" sz="1800">
                <a:latin typeface="Lexend"/>
                <a:ea typeface="Times New Roman"/>
                <a:cs typeface="Times New Roman"/>
                <a:sym typeface="Times New Roman"/>
              </a:rPr>
              <a:t/>
            </a:r>
            <a:endParaRPr i="1" sz="2400">
              <a:latin typeface="Times New Roman"/>
              <a:ea typeface="Times New Roman"/>
              <a:cs typeface="Times New Roman"/>
              <a:sym typeface="Times New Roman"/>
            </a:endParaRPr>
          </a:p>
        </p:txBody>
      </p:sp>
      <p:sp>
        <p:nvSpPr>
          <p:cNvPr id="876" name="Google Shape;876;p79"/>
          <p:cNvSpPr txBox="1"/>
          <p:nvPr>
            <p:ph idx="1" type="body"/>
          </p:nvPr>
        </p:nvSpPr>
        <p:spPr>
          <a:xfrm>
            <a:off x="3372000" y="1978500"/>
            <a:ext cx="40872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defRPr/>
            </a:pPr>
            <a:r>
              <a:rPr lang="en-GB" sz="1100">
                <a:latin typeface="Lexend"/>
              </a:rPr>
              <a:t>Waxaan ku aragnaa sayniska</a:t>
            </a:r>
            <a:endParaRPr/>
          </a:p>
          <a:p>
            <a:pPr indent="0" lvl="0" marL="0" rtl="0" algn="l">
              <a:lnSpc>
                <a:spcPct val="100000"/>
              </a:lnSpc>
              <a:spcBef>
                <a:spcPts val="0"/>
              </a:spcBef>
              <a:spcAft>
                <a:spcPts val="0"/>
              </a:spcAft>
              <a:buClr>
                <a:schemeClr val="dk1"/>
              </a:buClr>
              <a:buSzPts val="1100"/>
              <a:buFont typeface="Arial"/>
              <a:buNone/>
              <a:defRPr/>
            </a:pPr>
            <a:r>
              <a:rPr lang="en-GB" sz="1100">
                <a:latin typeface="Lexend"/>
              </a:rPr>
              <a:t>(Aragtida Einstein ee relative-ka)</a:t>
            </a:r>
            <a:endParaRPr/>
          </a:p>
        </p:txBody>
      </p:sp>
      <p:sp>
        <p:nvSpPr>
          <p:cNvPr id="877" name="Google Shape;877;p79"/>
          <p:cNvSpPr txBox="1"/>
          <p:nvPr>
            <p:ph idx="1" type="body"/>
          </p:nvPr>
        </p:nvSpPr>
        <p:spPr>
          <a:xfrm>
            <a:off x="324000" y="1978500"/>
            <a:ext cx="96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E = mc2</a:t>
            </a:r>
            <a:r>
              <a:rPr lang="en-GB" sz="1800">
                <a:latin typeface="Lexend"/>
                <a:ea typeface="Times New Roman"/>
                <a:cs typeface="Times New Roman"/>
                <a:sym typeface="Times New Roman"/>
              </a:rPr>
              <a:t/>
            </a:r>
            <a:r>
              <a:rPr i="1"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endParaRPr baseline="30000" sz="2400">
              <a:latin typeface="Times New Roman"/>
              <a:ea typeface="Times New Roman"/>
              <a:cs typeface="Times New Roman"/>
              <a:sym typeface="Times New Roman"/>
            </a:endParaRPr>
          </a:p>
        </p:txBody>
      </p:sp>
      <p:sp>
        <p:nvSpPr>
          <p:cNvPr id="878" name="Google Shape;878;p79"/>
          <p:cNvSpPr txBox="1"/>
          <p:nvPr>
            <p:ph idx="1" type="body"/>
          </p:nvPr>
        </p:nvSpPr>
        <p:spPr>
          <a:xfrm>
            <a:off x="3372000" y="2953800"/>
            <a:ext cx="45924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Waxaan u isticmaalnaa karinta</a:t>
            </a:r>
            <a:endParaRPr/>
          </a:p>
          <a:p>
            <a:pPr indent="0" lvl="0" marL="0" rtl="0" algn="l">
              <a:lnSpc>
                <a:spcPct val="100000"/>
              </a:lnSpc>
              <a:spcBef>
                <a:spcPts val="0"/>
              </a:spcBef>
              <a:spcAft>
                <a:spcPts val="0"/>
              </a:spcAft>
              <a:buNone/>
              <a:defRPr/>
            </a:pPr>
            <a:r>
              <a:rPr lang="en-GB" sz="1100">
                <a:latin typeface="Lexend"/>
              </a:rPr>
              <a:t>(Waqtiga karinta digaagga)</a:t>
            </a:r>
            <a:endParaRPr/>
          </a:p>
        </p:txBody>
      </p:sp>
      <p:pic>
        <p:nvPicPr>
          <p:cNvPr descr="&lt;math xmlns=&quot;http://www.w3.org/1998/Math/MathML&quot; display=&quot;block&quot; data-is-equatio=&quot;1&quot; data-latex=&quot;\left(i∂-m\right)ψ=0&quot;&gt;&lt;mrow data-mjx-texclass=&quot;INNER&quot;&gt;&lt;mo data-mjx-texclass=&quot;OPEN&quot;&gt;(&lt;/mo&gt;&lt;mi&gt;i&lt;/mi&gt;&lt;mrow data-mjx-texclass=&quot;ORD&quot;&gt;&lt;mo&gt;∂&lt;/mo&gt;&lt;/mrow&gt;&lt;mo&gt;−&lt;/mo&gt;&lt;mi&gt;m&lt;/mi&gt;&lt;mo data-mjx-texclass=&quot;CLOSE&quot;&gt;)&lt;/mo&gt;&lt;/mrow&gt;&lt;mi&gt;ψ&lt;/mi&gt;&lt;mo&gt;=&lt;/mo&gt;&lt;mn&gt;0&lt;/mn&gt;&lt;/math&gt;" id="879" name="Google Shape;879;p79" title="open paren i partial differential negative m close paren times psi equals 0"/>
          <p:cNvPicPr preferRelativeResize="0"/>
          <p:nvPr/>
        </p:nvPicPr>
        <p:blipFill>
          <a:blip r:embed="rId3">
            <a:alphaModFix/>
          </a:blip>
          <a:stretch>
            <a:fillRect/>
          </a:stretch>
        </p:blipFill>
        <p:spPr>
          <a:xfrm>
            <a:off x="325604" y="3997200"/>
            <a:ext cx="1973154" cy="305624"/>
          </a:xfrm>
          <a:prstGeom prst="rect">
            <a:avLst/>
          </a:prstGeom>
          <a:noFill/>
          <a:ln>
            <a:noFill/>
          </a:ln>
        </p:spPr>
      </p:pic>
      <p:sp>
        <p:nvSpPr>
          <p:cNvPr id="880" name="Google Shape;880;p79"/>
          <p:cNvSpPr txBox="1"/>
          <p:nvPr>
            <p:ph idx="1" type="body"/>
          </p:nvPr>
        </p:nvSpPr>
        <p:spPr>
          <a:xfrm>
            <a:off x="324000" y="2969100"/>
            <a:ext cx="275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T</a:t>
            </a:r>
            <a:r>
              <a:rPr lang="en-GB" sz="1800">
                <a:latin typeface="Lexend"/>
                <a:ea typeface="Times New Roman"/>
                <a:cs typeface="Times New Roman"/>
                <a:sym typeface="Times New Roman"/>
              </a:rPr>
              <a:t> = 20 × </a:t>
            </a:r>
            <a:r>
              <a:rPr lang="en-GB" sz="1800">
                <a:latin typeface="Lexend"/>
                <a:ea typeface="Times New Roman"/>
                <a:cs typeface="Times New Roman"/>
                <a:sym typeface="Times New Roman"/>
              </a:rPr>
              <a:t>0.45</a:t>
            </a:r>
            <a:r>
              <a:rPr i="1" lang="en-GB" sz="1800">
                <a:latin typeface="Lexend"/>
                <a:ea typeface="Times New Roman"/>
                <a:cs typeface="Times New Roman"/>
                <a:sym typeface="Times New Roman"/>
              </a:rPr>
              <a:t>m</a:t>
            </a:r>
            <a:r>
              <a:rPr lang="en-GB" sz="1800">
                <a:latin typeface="Lexend"/>
                <a:ea typeface="Times New Roman"/>
                <a:cs typeface="Times New Roman"/>
                <a:sym typeface="Times New Roman"/>
              </a:rPr>
              <a:t> + 20</a:t>
            </a:r>
            <a:endParaRPr baseline="30000" sz="2400">
              <a:latin typeface="Times New Roman"/>
              <a:ea typeface="Times New Roman"/>
              <a:cs typeface="Times New Roman"/>
              <a:sym typeface="Times New Roman"/>
            </a:endParaRPr>
          </a:p>
        </p:txBody>
      </p:sp>
      <p:sp>
        <p:nvSpPr>
          <p:cNvPr id="881" name="Google Shape;881;p79"/>
          <p:cNvSpPr txBox="1"/>
          <p:nvPr>
            <p:ph idx="1" type="body"/>
          </p:nvPr>
        </p:nvSpPr>
        <p:spPr>
          <a:xfrm>
            <a:off x="3372000" y="3959700"/>
            <a:ext cx="40872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Dadka qaar waxay rumeysan yihiin inaad xitaa qori karto qaacido (Formula) jacaylka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80"/>
          <p:cNvSpPr txBox="1"/>
          <p:nvPr>
            <p:ph idx="1" type="body"/>
          </p:nvPr>
        </p:nvSpPr>
        <p:spPr>
          <a:xfrm>
            <a:off x="324000" y="6831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Shaqaalaha ka jawaab celiya degdegga waxay isticmaalaan qaacidada (Formulas) maalin kasta.</a:t>
            </a:r>
            <a:r>
              <a:rPr lang="en-GB" sz="1400">
                <a:latin typeface="Lexend"/>
              </a:rPr>
              <a:t/>
            </a:r>
            <a:r>
              <a:rPr lang="en-GB" sz="1400">
                <a:latin typeface="Lexend"/>
              </a:rPr>
              <a:t/>
            </a:r>
            <a:endParaRPr sz="2000"/>
          </a:p>
        </p:txBody>
      </p:sp>
      <p:sp>
        <p:nvSpPr>
          <p:cNvPr id="887" name="Google Shape;887;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qaacidada (Formulas)</a:t>
            </a:r>
            <a:r>
              <a:rPr lang="en-GB">
                <a:latin typeface="Lexend"/>
              </a:rPr>
              <a:t/>
            </a:r>
            <a:endParaRPr/>
          </a:p>
        </p:txBody>
      </p:sp>
      <p:sp>
        <p:nvSpPr>
          <p:cNvPr id="888" name="Google Shape;888;p80"/>
          <p:cNvSpPr txBox="1"/>
          <p:nvPr>
            <p:ph idx="1" type="body"/>
          </p:nvPr>
        </p:nvSpPr>
        <p:spPr>
          <a:xfrm>
            <a:off x="3571411" y="1262075"/>
            <a:ext cx="49623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Kani waa cabbirka (gauge) qalabka neefsiga dab-demiyaha.</a:t>
            </a:r>
            <a:r>
              <a:rPr lang="en-GB" sz="1400">
                <a:latin typeface="Lexend"/>
              </a:rPr>
              <a:t/>
            </a:r>
            <a:r>
              <a:rPr lang="en-GB" sz="1400">
                <a:latin typeface="Lexend"/>
              </a:rPr>
              <a:t/>
            </a:r>
            <a:endParaRPr sz="2000"/>
          </a:p>
        </p:txBody>
      </p:sp>
      <p:sp>
        <p:nvSpPr>
          <p:cNvPr id="889" name="Google Shape;889;p80"/>
          <p:cNvSpPr txBox="1"/>
          <p:nvPr>
            <p:ph idx="1" type="body"/>
          </p:nvPr>
        </p:nvSpPr>
        <p:spPr>
          <a:xfrm>
            <a:off x="3571411" y="2176475"/>
            <a:ext cx="5327100" cy="101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 dab-demiyuhu ku xiro taangiga oksijiinka, gauge-gu wuxuu u sheegaa inta bar ee cadaadiska ah ee hadhay.</a:t>
            </a:r>
            <a:r>
              <a:rPr lang="en-GB" sz="1400">
                <a:latin typeface="Lexend"/>
              </a:rPr>
              <a:t/>
            </a:r>
            <a:endParaRPr sz="2000"/>
          </a:p>
        </p:txBody>
      </p:sp>
      <p:sp>
        <p:nvSpPr>
          <p:cNvPr id="890" name="Google Shape;890;p80"/>
          <p:cNvSpPr txBox="1"/>
          <p:nvPr>
            <p:ph idx="1" type="body"/>
          </p:nvPr>
        </p:nvSpPr>
        <p:spPr>
          <a:xfrm>
            <a:off x="3571411" y="3517450"/>
            <a:ext cx="5153100" cy="11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Ingiriiska, dab-demiyuhu waa inuu leeyahay ugu yaraan 240 bar oo cadaadis ah taangigiisa oksijiinka ka hor inta uusan gudaha guri ka gelin.</a:t>
            </a:r>
            <a:r>
              <a:rPr lang="en-GB" sz="1400">
                <a:latin typeface="Lexend"/>
              </a:rPr>
              <a:t/>
            </a:r>
            <a:r>
              <a:rPr lang="en-GB" sz="1400">
                <a:latin typeface="Lexend"/>
              </a:rPr>
              <a:t/>
            </a:r>
            <a:r>
              <a:rPr lang="en-GB" sz="1400">
                <a:latin typeface="Lexend"/>
              </a:rPr>
              <a:t/>
            </a:r>
            <a:endParaRPr sz="2000"/>
          </a:p>
        </p:txBody>
      </p:sp>
      <p:pic>
        <p:nvPicPr>
          <p:cNvPr id="891" name="Google Shape;891;p80"/>
          <p:cNvPicPr preferRelativeResize="0"/>
          <p:nvPr/>
        </p:nvPicPr>
        <p:blipFill>
          <a:blip r:embed="rId3">
            <a:alphaModFix/>
          </a:blip>
          <a:stretch>
            <a:fillRect/>
          </a:stretch>
        </p:blipFill>
        <p:spPr>
          <a:xfrm>
            <a:off x="324000" y="1080775"/>
            <a:ext cx="2996850" cy="37396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pic>
        <p:nvPicPr>
          <p:cNvPr id="896" name="Google Shape;896;p81"/>
          <p:cNvPicPr preferRelativeResize="0"/>
          <p:nvPr/>
        </p:nvPicPr>
        <p:blipFill>
          <a:blip r:embed="rId3">
            <a:alphaModFix/>
          </a:blip>
          <a:stretch>
            <a:fillRect/>
          </a:stretch>
        </p:blipFill>
        <p:spPr>
          <a:xfrm>
            <a:off x="345634" y="1991218"/>
            <a:ext cx="2560550" cy="2197848"/>
          </a:xfrm>
          <a:prstGeom prst="rect">
            <a:avLst/>
          </a:prstGeom>
          <a:noFill/>
          <a:ln>
            <a:noFill/>
          </a:ln>
        </p:spPr>
      </p:pic>
      <p:pic>
        <p:nvPicPr>
          <p:cNvPr id="897" name="Google Shape;897;p81"/>
          <p:cNvPicPr preferRelativeResize="0"/>
          <p:nvPr/>
        </p:nvPicPr>
        <p:blipFill>
          <a:blip r:embed="rId4">
            <a:alphaModFix/>
          </a:blip>
          <a:stretch>
            <a:fillRect/>
          </a:stretch>
        </p:blipFill>
        <p:spPr>
          <a:xfrm>
            <a:off x="3327519" y="2021890"/>
            <a:ext cx="2560556" cy="2177534"/>
          </a:xfrm>
          <a:prstGeom prst="rect">
            <a:avLst/>
          </a:prstGeom>
          <a:noFill/>
          <a:ln>
            <a:noFill/>
          </a:ln>
        </p:spPr>
      </p:pic>
      <p:sp>
        <p:nvSpPr>
          <p:cNvPr id="898" name="Google Shape;898;p81"/>
          <p:cNvSpPr txBox="1"/>
          <p:nvPr>
            <p:ph idx="1" type="body"/>
          </p:nvPr>
        </p:nvSpPr>
        <p:spPr>
          <a:xfrm>
            <a:off x="324000" y="759300"/>
            <a:ext cx="82377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Ingiriiska, dab-demiyuhu waa inuu leeyahay ugu yaraan 240 bar oo cadaadis ah si uu gudaha guri ugu galo. Kee ka mid ah taangiyadan si ammaan ah ayaa loo isticmaali karaa?</a:t>
            </a:r>
            <a:r>
              <a:rPr lang="en-GB" sz="1800">
                <a:latin typeface="Lexend"/>
              </a:rPr>
              <a:t/>
            </a:r>
            <a:r>
              <a:rPr lang="en-GB" sz="1800">
                <a:latin typeface="Lexend"/>
              </a:rPr>
              <a:t/>
            </a:r>
            <a:endParaRPr/>
          </a:p>
        </p:txBody>
      </p:sp>
      <p:sp>
        <p:nvSpPr>
          <p:cNvPr id="899" name="Google Shape;899;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Uses of </a:t>
            </a:r>
            <a:r>
              <a:rPr lang="en-GB">
                <a:latin typeface="Lexend"/>
              </a:rPr>
              <a:t>formulas</a:t>
            </a:r>
            <a:endParaRPr/>
          </a:p>
        </p:txBody>
      </p:sp>
      <p:pic>
        <p:nvPicPr>
          <p:cNvPr id="900" name="Google Shape;900;p81"/>
          <p:cNvPicPr preferRelativeResize="0"/>
          <p:nvPr/>
        </p:nvPicPr>
        <p:blipFill>
          <a:blip r:embed="rId5">
            <a:alphaModFix/>
          </a:blip>
          <a:stretch>
            <a:fillRect/>
          </a:stretch>
        </p:blipFill>
        <p:spPr>
          <a:xfrm>
            <a:off x="6180560" y="2015233"/>
            <a:ext cx="2647890" cy="2177535"/>
          </a:xfrm>
          <a:prstGeom prst="rect">
            <a:avLst/>
          </a:prstGeom>
          <a:noFill/>
          <a:ln>
            <a:noFill/>
          </a:ln>
        </p:spPr>
      </p:pic>
      <p:pic>
        <p:nvPicPr>
          <p:cNvPr id="901" name="Google Shape;901;p81"/>
          <p:cNvPicPr preferRelativeResize="0"/>
          <p:nvPr/>
        </p:nvPicPr>
        <p:blipFill>
          <a:blip r:embed="rId6">
            <a:alphaModFix/>
          </a:blip>
          <a:stretch>
            <a:fillRect/>
          </a:stretch>
        </p:blipFill>
        <p:spPr>
          <a:xfrm>
            <a:off x="4956183" y="4367750"/>
            <a:ext cx="396000" cy="419100"/>
          </a:xfrm>
          <a:prstGeom prst="rect">
            <a:avLst/>
          </a:prstGeom>
          <a:noFill/>
          <a:ln>
            <a:noFill/>
          </a:ln>
        </p:spPr>
      </p:pic>
      <p:pic>
        <p:nvPicPr>
          <p:cNvPr id="902" name="Google Shape;902;p81"/>
          <p:cNvPicPr preferRelativeResize="0"/>
          <p:nvPr/>
        </p:nvPicPr>
        <p:blipFill>
          <a:blip r:embed="rId7">
            <a:alphaModFix/>
          </a:blip>
          <a:stretch>
            <a:fillRect/>
          </a:stretch>
        </p:blipFill>
        <p:spPr>
          <a:xfrm>
            <a:off x="1991338" y="4367417"/>
            <a:ext cx="396000" cy="419760"/>
          </a:xfrm>
          <a:prstGeom prst="rect">
            <a:avLst/>
          </a:prstGeom>
          <a:noFill/>
          <a:ln>
            <a:noFill/>
          </a:ln>
        </p:spPr>
      </p:pic>
      <p:grpSp>
        <p:nvGrpSpPr>
          <p:cNvPr id="903" name="Google Shape;903;p81"/>
          <p:cNvGrpSpPr/>
          <p:nvPr/>
        </p:nvGrpSpPr>
        <p:grpSpPr>
          <a:xfrm>
            <a:off x="1390533" y="4254325"/>
            <a:ext cx="457200" cy="457200"/>
            <a:chOff x="1020916" y="1442088"/>
            <a:chExt cx="457200" cy="457200"/>
          </a:xfrm>
        </p:grpSpPr>
        <p:pic>
          <p:nvPicPr>
            <p:cNvPr id="904" name="Google Shape;904;p81"/>
            <p:cNvPicPr preferRelativeResize="0"/>
            <p:nvPr/>
          </p:nvPicPr>
          <p:blipFill>
            <a:blip r:embed="rId8">
              <a:alphaModFix/>
            </a:blip>
            <a:stretch>
              <a:fillRect/>
            </a:stretch>
          </p:blipFill>
          <p:spPr>
            <a:xfrm>
              <a:off x="1020916" y="1442088"/>
              <a:ext cx="457200" cy="457200"/>
            </a:xfrm>
            <a:prstGeom prst="rect">
              <a:avLst/>
            </a:prstGeom>
            <a:noFill/>
            <a:ln>
              <a:noFill/>
            </a:ln>
          </p:spPr>
        </p:pic>
        <p:sp>
          <p:nvSpPr>
            <p:cNvPr id="905" name="Google Shape;905;p8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906" name="Google Shape;906;p81"/>
          <p:cNvGrpSpPr/>
          <p:nvPr/>
        </p:nvGrpSpPr>
        <p:grpSpPr>
          <a:xfrm>
            <a:off x="4338533" y="4254325"/>
            <a:ext cx="457200" cy="457200"/>
            <a:chOff x="1020916" y="1442088"/>
            <a:chExt cx="457200" cy="457200"/>
          </a:xfrm>
        </p:grpSpPr>
        <p:pic>
          <p:nvPicPr>
            <p:cNvPr id="907" name="Google Shape;907;p81"/>
            <p:cNvPicPr preferRelativeResize="0"/>
            <p:nvPr/>
          </p:nvPicPr>
          <p:blipFill>
            <a:blip r:embed="rId8">
              <a:alphaModFix/>
            </a:blip>
            <a:stretch>
              <a:fillRect/>
            </a:stretch>
          </p:blipFill>
          <p:spPr>
            <a:xfrm>
              <a:off x="1020916" y="1442088"/>
              <a:ext cx="457200" cy="457200"/>
            </a:xfrm>
            <a:prstGeom prst="rect">
              <a:avLst/>
            </a:prstGeom>
            <a:noFill/>
            <a:ln>
              <a:noFill/>
            </a:ln>
          </p:spPr>
        </p:pic>
        <p:sp>
          <p:nvSpPr>
            <p:cNvPr id="908" name="Google Shape;908;p8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909" name="Google Shape;909;p81"/>
          <p:cNvGrpSpPr/>
          <p:nvPr/>
        </p:nvGrpSpPr>
        <p:grpSpPr>
          <a:xfrm>
            <a:off x="7225641" y="4254325"/>
            <a:ext cx="457200" cy="457200"/>
            <a:chOff x="1020916" y="1442088"/>
            <a:chExt cx="457200" cy="457200"/>
          </a:xfrm>
        </p:grpSpPr>
        <p:pic>
          <p:nvPicPr>
            <p:cNvPr id="910" name="Google Shape;910;p81"/>
            <p:cNvPicPr preferRelativeResize="0"/>
            <p:nvPr/>
          </p:nvPicPr>
          <p:blipFill>
            <a:blip r:embed="rId8">
              <a:alphaModFix/>
            </a:blip>
            <a:stretch>
              <a:fillRect/>
            </a:stretch>
          </p:blipFill>
          <p:spPr>
            <a:xfrm>
              <a:off x="1020916" y="1442088"/>
              <a:ext cx="457200" cy="457200"/>
            </a:xfrm>
            <a:prstGeom prst="rect">
              <a:avLst/>
            </a:prstGeom>
            <a:noFill/>
            <a:ln>
              <a:noFill/>
            </a:ln>
          </p:spPr>
        </p:pic>
        <p:sp>
          <p:nvSpPr>
            <p:cNvPr id="911" name="Google Shape;911;p8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912" name="Google Shape;912;p81"/>
          <p:cNvPicPr preferRelativeResize="0"/>
          <p:nvPr/>
        </p:nvPicPr>
        <p:blipFill>
          <a:blip r:embed="rId6">
            <a:alphaModFix/>
          </a:blip>
          <a:stretch>
            <a:fillRect/>
          </a:stretch>
        </p:blipFill>
        <p:spPr>
          <a:xfrm>
            <a:off x="7851783" y="4367750"/>
            <a:ext cx="396000" cy="419100"/>
          </a:xfrm>
          <a:prstGeom prst="rect">
            <a:avLst/>
          </a:prstGeom>
          <a:noFill/>
          <a:ln>
            <a:noFill/>
          </a:ln>
        </p:spPr>
      </p:pic>
      <p:sp>
        <p:nvSpPr>
          <p:cNvPr id="913" name="Google Shape;913;p81"/>
          <p:cNvSpPr txBox="1"/>
          <p:nvPr>
            <p:ph idx="1" type="body"/>
          </p:nvPr>
        </p:nvSpPr>
        <p:spPr>
          <a:xfrm>
            <a:off x="5719233" y="1643425"/>
            <a:ext cx="3211500" cy="26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Kani waa kan ugu yar.</a:t>
            </a:r>
            <a:r>
              <a:rPr lang="en-GB" sz="1100">
                <a:latin typeface="Kalam"/>
                <a:ea typeface="Kalam"/>
                <a:cs typeface="Kalam"/>
                <a:sym typeface="Kalam"/>
              </a:rPr>
              <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82"/>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Dab-demiyayaashu waxay gudaha guri u gali karaan si ay u damiyaan dabka. Waxay gali karaan guri weyn oo dad badan ku jira si ay u sameeyaan raadinta iyo samatabbixinta inta dabku socdo. Ka hor inta ayan gelin, mid kastaa wuxuu isticmaalaa qaacidada muhiimka ah.</a:t>
            </a:r>
            <a:endParaRPr/>
          </a:p>
        </p:txBody>
      </p:sp>
      <p:sp>
        <p:nvSpPr>
          <p:cNvPr id="919" name="Google Shape;919;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qaacidooyinka</a:t>
            </a:r>
            <a:r>
              <a:rPr lang="en-GB" sz="1400">
                <a:latin typeface="Lexend"/>
              </a:rPr>
              <a:t/>
            </a:r>
            <a:endParaRPr/>
          </a:p>
        </p:txBody>
      </p:sp>
      <p:pic>
        <p:nvPicPr>
          <p:cNvPr descr="&lt;math xmlns=&quot;http://www.w3.org/1998/Math/MathML&quot; display=&quot;block&quot; data-is-equatio=&quot;1&quot; data-latex=&quot;t\ =\ \frac{1}{2}b+30&quot;&gt;&lt;mi&gt;t&lt;/mi&gt;&lt;mtext&gt;&lt;/mtext&gt;&lt;mo&gt;=&lt;/mo&gt;&lt;mtext&gt;&lt;/mtext&gt;&lt;mfrac&gt;&lt;mn&gt;1&lt;/mn&gt;&lt;mn&gt;2&lt;/mn&gt;&lt;/mfrac&gt;&lt;mi&gt;b&lt;/mi&gt;&lt;mo&gt;+&lt;/mo&gt;&lt;mn&gt;30&lt;/mn&gt;&lt;/math&gt;" id="920" name="Google Shape;920;p82" title="t equals one half b plus 30"/>
          <p:cNvPicPr preferRelativeResize="0"/>
          <p:nvPr/>
        </p:nvPicPr>
        <p:blipFill>
          <a:blip r:embed="rId3">
            <a:alphaModFix/>
          </a:blip>
          <a:stretch>
            <a:fillRect/>
          </a:stretch>
        </p:blipFill>
        <p:spPr>
          <a:xfrm>
            <a:off x="2910908" y="2418400"/>
            <a:ext cx="2378845" cy="897800"/>
          </a:xfrm>
          <a:prstGeom prst="rect">
            <a:avLst/>
          </a:prstGeom>
          <a:noFill/>
          <a:ln>
            <a:noFill/>
          </a:ln>
        </p:spPr>
      </p:pic>
      <p:sp>
        <p:nvSpPr>
          <p:cNvPr id="921" name="Google Shape;921;p82"/>
          <p:cNvSpPr txBox="1"/>
          <p:nvPr>
            <p:ph idx="1" type="body"/>
          </p:nvPr>
        </p:nvSpPr>
        <p:spPr>
          <a:xfrm>
            <a:off x="324000" y="4081501"/>
            <a:ext cx="3813300" cy="687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 waxay u taagan tahay cadaadiska wareegidda ee la qiyaasay.</a:t>
            </a:r>
            <a:r>
              <a:rPr i="1" lang="en-GB" sz="1800">
                <a:latin typeface="Lexend"/>
                <a:ea typeface="Times New Roman"/>
                <a:cs typeface="Times New Roman"/>
                <a:sym typeface="Times New Roman"/>
              </a:rPr>
              <a:t/>
            </a:r>
            <a:r>
              <a:rPr lang="en-GB" sz="1800">
                <a:latin typeface="Lexend"/>
              </a:rPr>
              <a:t/>
            </a:r>
            <a:r>
              <a:rPr lang="en-GB" sz="1800">
                <a:latin typeface="Lexend"/>
              </a:rPr>
              <a:t/>
            </a:r>
            <a:r>
              <a:rPr lang="en-GB" sz="1800">
                <a:latin typeface="Lexend"/>
              </a:rPr>
              <a:t/>
            </a:r>
            <a:endParaRPr/>
          </a:p>
        </p:txBody>
      </p:sp>
      <p:sp>
        <p:nvSpPr>
          <p:cNvPr id="922" name="Google Shape;922;p82"/>
          <p:cNvSpPr txBox="1"/>
          <p:nvPr>
            <p:ph idx="1" type="body"/>
          </p:nvPr>
        </p:nvSpPr>
        <p:spPr>
          <a:xfrm>
            <a:off x="4822444" y="4081492"/>
            <a:ext cx="3491400" cy="687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b waa tirada bar ee cadaadiska ay la galaan.</a:t>
            </a:r>
            <a:r>
              <a:rPr lang="en-GB" sz="1800">
                <a:latin typeface="Lexend"/>
              </a:rPr>
              <a:t/>
            </a:r>
            <a:endParaRPr/>
          </a:p>
        </p:txBody>
      </p:sp>
      <p:cxnSp>
        <p:nvCxnSpPr>
          <p:cNvPr id="923" name="Google Shape;923;p82"/>
          <p:cNvCxnSpPr>
            <a:stCxn id="921" idx="0"/>
          </p:cNvCxnSpPr>
          <p:nvPr/>
        </p:nvCxnSpPr>
        <p:spPr>
          <a:xfrm flipH="1" rot="10800000">
            <a:off x="2230650" y="3207601"/>
            <a:ext cx="590100" cy="873900"/>
          </a:xfrm>
          <a:prstGeom prst="straightConnector1">
            <a:avLst/>
          </a:prstGeom>
          <a:noFill/>
          <a:ln cap="flat" cmpd="sng" w="28575">
            <a:solidFill>
              <a:schemeClr val="accent4"/>
            </a:solidFill>
            <a:prstDash val="solid"/>
            <a:round/>
            <a:headEnd len="med" w="med" type="none"/>
            <a:tailEnd len="med" w="med" type="triangle"/>
          </a:ln>
        </p:spPr>
      </p:cxnSp>
      <p:cxnSp>
        <p:nvCxnSpPr>
          <p:cNvPr id="924" name="Google Shape;924;p82"/>
          <p:cNvCxnSpPr/>
          <p:nvPr/>
        </p:nvCxnSpPr>
        <p:spPr>
          <a:xfrm rot="10800000">
            <a:off x="4394866" y="3207601"/>
            <a:ext cx="590100" cy="873900"/>
          </a:xfrm>
          <a:prstGeom prst="straightConnector1">
            <a:avLst/>
          </a:prstGeom>
          <a:noFill/>
          <a:ln cap="flat" cmpd="sng" w="28575">
            <a:solidFill>
              <a:schemeClr val="accent4"/>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sp>
        <p:nvSpPr>
          <p:cNvPr id="929" name="Google Shape;929;p83"/>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Qaacidada waxay xisaabisaa marka dab-demiyuhu uu wareego oo ka baxo guriga gubanaya.</a:t>
            </a:r>
            <a:endParaRPr/>
          </a:p>
        </p:txBody>
      </p:sp>
      <p:sp>
        <p:nvSpPr>
          <p:cNvPr id="930" name="Google Shape;930;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qaacidooyinka</a:t>
            </a:r>
            <a:r>
              <a:rPr lang="en-GB">
                <a:latin typeface="Lexend"/>
              </a:rPr>
              <a:t/>
            </a:r>
            <a:endParaRPr/>
          </a:p>
        </p:txBody>
      </p:sp>
      <p:pic>
        <p:nvPicPr>
          <p:cNvPr descr="&lt;math xmlns=&quot;http://www.w3.org/1998/Math/MathML&quot; display=&quot;block&quot; data-is-equatio=&quot;1&quot; data-latex=&quot;t\ =\ \frac{1}{2}b+30&quot;&gt;&lt;mi&gt;t&lt;/mi&gt;&lt;mtext&gt;&lt;/mtext&gt;&lt;mo&gt;=&lt;/mo&gt;&lt;mtext&gt;&lt;/mtext&gt;&lt;mfrac&gt;&lt;mn&gt;1&lt;/mn&gt;&lt;mn&gt;2&lt;/mn&gt;&lt;/mfrac&gt;&lt;mi&gt;b&lt;/mi&gt;&lt;mo&gt;+&lt;/mo&gt;&lt;mn&gt;30&lt;/mn&gt;&lt;/math&gt;" id="931" name="Google Shape;931;p83" title="t equals one half b plus 30"/>
          <p:cNvPicPr preferRelativeResize="0"/>
          <p:nvPr/>
        </p:nvPicPr>
        <p:blipFill>
          <a:blip r:embed="rId3">
            <a:alphaModFix/>
          </a:blip>
          <a:stretch>
            <a:fillRect/>
          </a:stretch>
        </p:blipFill>
        <p:spPr>
          <a:xfrm>
            <a:off x="2910908" y="2418400"/>
            <a:ext cx="2378845" cy="897800"/>
          </a:xfrm>
          <a:prstGeom prst="rect">
            <a:avLst/>
          </a:prstGeom>
          <a:noFill/>
          <a:ln>
            <a:noFill/>
          </a:ln>
        </p:spPr>
      </p:pic>
      <p:sp>
        <p:nvSpPr>
          <p:cNvPr id="932" name="Google Shape;932;p83"/>
          <p:cNvSpPr txBox="1"/>
          <p:nvPr>
            <p:ph idx="1" type="body"/>
          </p:nvPr>
        </p:nvSpPr>
        <p:spPr>
          <a:xfrm>
            <a:off x="324000" y="4081501"/>
            <a:ext cx="3813300" cy="687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 waxay u taagan tahay cadaadiska wareegidda ee la qiyaasay.</a:t>
            </a:r>
            <a:r>
              <a:rPr i="1" lang="en-GB" sz="1800">
                <a:latin typeface="Lexend"/>
                <a:ea typeface="Times New Roman"/>
                <a:cs typeface="Times New Roman"/>
                <a:sym typeface="Times New Roman"/>
              </a:rPr>
              <a:t/>
            </a:r>
            <a:r>
              <a:rPr lang="en-GB" sz="1800">
                <a:latin typeface="Lexend"/>
              </a:rPr>
              <a:t/>
            </a:r>
            <a:endParaRPr/>
          </a:p>
        </p:txBody>
      </p:sp>
      <p:sp>
        <p:nvSpPr>
          <p:cNvPr id="933" name="Google Shape;933;p83"/>
          <p:cNvSpPr txBox="1"/>
          <p:nvPr>
            <p:ph idx="1" type="body"/>
          </p:nvPr>
        </p:nvSpPr>
        <p:spPr>
          <a:xfrm>
            <a:off x="4822444" y="4081492"/>
            <a:ext cx="3491400" cy="687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b waa tirada bar ee cadaadiska ay la galaan.</a:t>
            </a:r>
            <a:r>
              <a:rPr lang="en-GB" sz="1800">
                <a:latin typeface="Lexend"/>
              </a:rPr>
              <a:t/>
            </a:r>
            <a:endParaRPr/>
          </a:p>
        </p:txBody>
      </p:sp>
      <p:cxnSp>
        <p:nvCxnSpPr>
          <p:cNvPr id="934" name="Google Shape;934;p83"/>
          <p:cNvCxnSpPr>
            <a:stCxn id="932" idx="0"/>
          </p:cNvCxnSpPr>
          <p:nvPr/>
        </p:nvCxnSpPr>
        <p:spPr>
          <a:xfrm flipH="1" rot="10800000">
            <a:off x="2230650" y="3207601"/>
            <a:ext cx="590100" cy="873900"/>
          </a:xfrm>
          <a:prstGeom prst="straightConnector1">
            <a:avLst/>
          </a:prstGeom>
          <a:noFill/>
          <a:ln cap="flat" cmpd="sng" w="28575">
            <a:solidFill>
              <a:schemeClr val="accent4"/>
            </a:solidFill>
            <a:prstDash val="solid"/>
            <a:round/>
            <a:headEnd len="med" w="med" type="none"/>
            <a:tailEnd len="med" w="med" type="triangle"/>
          </a:ln>
        </p:spPr>
      </p:cxnSp>
      <p:cxnSp>
        <p:nvCxnSpPr>
          <p:cNvPr id="935" name="Google Shape;935;p83"/>
          <p:cNvCxnSpPr/>
          <p:nvPr/>
        </p:nvCxnSpPr>
        <p:spPr>
          <a:xfrm rot="10800000">
            <a:off x="4394866" y="3207601"/>
            <a:ext cx="590100" cy="873900"/>
          </a:xfrm>
          <a:prstGeom prst="straightConnector1">
            <a:avLst/>
          </a:prstGeom>
          <a:noFill/>
          <a:ln cap="flat" cmpd="sng" w="28575">
            <a:solidFill>
              <a:schemeClr val="accent4"/>
            </a:solidFill>
            <a:prstDash val="solid"/>
            <a:round/>
            <a:headEnd len="med" w="med" type="none"/>
            <a:tailEnd len="med" w="med" type="triangle"/>
          </a:ln>
        </p:spPr>
      </p:cxnSp>
      <p:sp>
        <p:nvSpPr>
          <p:cNvPr id="936" name="Google Shape;936;p83"/>
          <p:cNvSpPr txBox="1"/>
          <p:nvPr>
            <p:ph idx="1" type="body"/>
          </p:nvPr>
        </p:nvSpPr>
        <p:spPr>
          <a:xfrm>
            <a:off x="324000" y="1521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Tusaale, dab-demiyuhu wuxuu la galay 240 bar oo cadaadis ah…</a:t>
            </a:r>
            <a:r>
              <a:rPr lang="en-GB">
                <a:latin typeface="Lexend"/>
              </a:rPr>
              <a:t/>
            </a:r>
            <a:r>
              <a:rPr lang="en-GB">
                <a:latin typeface="Lexend"/>
              </a:rPr>
              <a:t/>
            </a:r>
            <a:r>
              <a:rPr lang="en-GB">
                <a:latin typeface="Lexend"/>
              </a:rPr>
              <a:t/>
            </a:r>
            <a:r>
              <a:rPr lang="en-GB">
                <a:latin typeface="Lexend"/>
              </a:rPr>
              <a:t/>
            </a:r>
            <a:endParaRPr/>
          </a:p>
        </p:txBody>
      </p:sp>
      <p:pic>
        <p:nvPicPr>
          <p:cNvPr descr="&lt;math xmlns=&quot;http://www.w3.org/1998/Math/MathML&quot; display=&quot;block&quot; data-is-equatio=&quot;1&quot; data-latex=&quot;t\ =\ \frac{1}{2}\left(240\right)+30&quot;&gt;&lt;mi&gt;t&lt;/mi&gt;&lt;mtext&gt;&lt;/mtext&gt;&lt;mo&gt;=&lt;/mo&gt;&lt;mtext&gt;&lt;/mtext&gt;&lt;mfrac&gt;&lt;mn&gt;1&lt;/mn&gt;&lt;mn&gt;2&lt;/mn&gt;&lt;/mfrac&gt;&lt;mrow data-mjx-texclass=&quot;INNER&quot;&gt;&lt;mo data-mjx-texclass=&quot;OPEN&quot;&gt;(&lt;/mo&gt;&lt;mn&gt;240&lt;/mn&gt;&lt;mo data-mjx-texclass=&quot;CLOSE&quot;&gt;)&lt;/mo&gt;&lt;/mrow&gt;&lt;mo&gt;+&lt;/mo&gt;&lt;mn&gt;30&lt;/mn&gt;&lt;/math&gt;" id="937" name="Google Shape;937;p83" title="t equals one half times 240 plus 30"/>
          <p:cNvPicPr preferRelativeResize="0"/>
          <p:nvPr/>
        </p:nvPicPr>
        <p:blipFill>
          <a:blip r:embed="rId4">
            <a:alphaModFix/>
          </a:blip>
          <a:stretch>
            <a:fillRect/>
          </a:stretch>
        </p:blipFill>
        <p:spPr>
          <a:xfrm>
            <a:off x="2920466" y="2426521"/>
            <a:ext cx="3029945" cy="873900"/>
          </a:xfrm>
          <a:prstGeom prst="rect">
            <a:avLst/>
          </a:prstGeom>
          <a:noFill/>
          <a:ln>
            <a:noFill/>
          </a:ln>
        </p:spPr>
      </p:pic>
      <p:pic>
        <p:nvPicPr>
          <p:cNvPr descr="&lt;math xmlns=&quot;http://www.w3.org/1998/Math/MathML&quot; display=&quot;block&quot; data-is-equatio=&quot;1&quot; data-latex=&quot;150\ =\ \frac{1}{2}\left(240\right)+30&quot;&gt;&lt;mn&gt;150&lt;/mn&gt;&lt;mtext&gt;&lt;/mtext&gt;&lt;mo&gt;=&lt;/mo&gt;&lt;mtext&gt;&lt;/mtext&gt;&lt;mfrac&gt;&lt;mn&gt;1&lt;/mn&gt;&lt;mn&gt;2&lt;/mn&gt;&lt;/mfrac&gt;&lt;mrow data-mjx-texclass=&quot;INNER&quot;&gt;&lt;mo data-mjx-texclass=&quot;OPEN&quot;&gt;(&lt;/mo&gt;&lt;mn&gt;240&lt;/mn&gt;&lt;mo data-mjx-texclass=&quot;CLOSE&quot;&gt;)&lt;/mo&gt;&lt;/mrow&gt;&lt;mo&gt;+&lt;/mo&gt;&lt;mn&gt;30&lt;/mn&gt;&lt;/math&gt;" id="938" name="Google Shape;938;p83" title="150 equals one half times 240 plus 30"/>
          <p:cNvPicPr preferRelativeResize="0"/>
          <p:nvPr/>
        </p:nvPicPr>
        <p:blipFill>
          <a:blip r:embed="rId5">
            <a:alphaModFix/>
          </a:blip>
          <a:stretch>
            <a:fillRect/>
          </a:stretch>
        </p:blipFill>
        <p:spPr>
          <a:xfrm>
            <a:off x="2460713" y="2428814"/>
            <a:ext cx="3491400" cy="871260"/>
          </a:xfrm>
          <a:prstGeom prst="rect">
            <a:avLst/>
          </a:prstGeom>
          <a:noFill/>
          <a:ln>
            <a:noFill/>
          </a:ln>
        </p:spPr>
      </p:pic>
      <p:sp>
        <p:nvSpPr>
          <p:cNvPr id="939" name="Google Shape;939;p83"/>
          <p:cNvSpPr txBox="1"/>
          <p:nvPr>
            <p:ph idx="1" type="body"/>
          </p:nvPr>
        </p:nvSpPr>
        <p:spPr>
          <a:xfrm>
            <a:off x="324000" y="1978500"/>
            <a:ext cx="7989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…wuxuu wareegi doonaa marka gauge-kiisu uu akhriyo 150 bar</a:t>
            </a:r>
            <a:r>
              <a:rPr lang="en-GB">
                <a:latin typeface="Lexend"/>
              </a:rPr>
              <a:t/>
            </a:r>
            <a:r>
              <a:rPr lang="en-GB">
                <a:latin typeface="Lexend"/>
              </a:rPr>
              <a:t/>
            </a:r>
            <a:r>
              <a:rPr lang="en-GB">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3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8"/>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3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pic>
        <p:nvPicPr>
          <p:cNvPr descr="&lt;math xmlns=&quot;http://www.w3.org/1998/Math/MathML&quot; display=&quot;block&quot; data-is-equatio=&quot;1&quot; data-latex=&quot;150\ =\ \frac{1}{2}\left(240\right)+30&quot;&gt;&lt;mn&gt;150&lt;/mn&gt;&lt;mtext&gt;&lt;/mtext&gt;&lt;mo&gt;=&lt;/mo&gt;&lt;mtext&gt;&lt;/mtext&gt;&lt;mfrac&gt;&lt;mn&gt;1&lt;/mn&gt;&lt;mn&gt;2&lt;/mn&gt;&lt;/mfrac&gt;&lt;mrow data-mjx-texclass=&quot;INNER&quot;&gt;&lt;mo data-mjx-texclass=&quot;OPEN&quot;&gt;(&lt;/mo&gt;&lt;mn&gt;240&lt;/mn&gt;&lt;mo data-mjx-texclass=&quot;CLOSE&quot;&gt;)&lt;/mo&gt;&lt;/mrow&gt;&lt;mo&gt;+&lt;/mo&gt;&lt;mn&gt;30&lt;/mn&gt;&lt;/math&gt;" id="944" name="Google Shape;944;p84" title="150 equals one half times 240 plus 30"/>
          <p:cNvPicPr preferRelativeResize="0"/>
          <p:nvPr/>
        </p:nvPicPr>
        <p:blipFill>
          <a:blip r:embed="rId3">
            <a:alphaModFix/>
          </a:blip>
          <a:stretch>
            <a:fillRect/>
          </a:stretch>
        </p:blipFill>
        <p:spPr>
          <a:xfrm>
            <a:off x="2460713" y="2428814"/>
            <a:ext cx="3491400" cy="871260"/>
          </a:xfrm>
          <a:prstGeom prst="rect">
            <a:avLst/>
          </a:prstGeom>
          <a:noFill/>
          <a:ln>
            <a:noFill/>
          </a:ln>
        </p:spPr>
      </p:pic>
      <p:sp>
        <p:nvSpPr>
          <p:cNvPr id="945" name="Google Shape;945;p84"/>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Qaacidada waxay xisaabisaa marka dab-demiyuhu uu wareego oo ka baxo guriga gubanaya.</a:t>
            </a:r>
            <a:endParaRPr/>
          </a:p>
        </p:txBody>
      </p:sp>
      <p:sp>
        <p:nvSpPr>
          <p:cNvPr id="946" name="Google Shape;946;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qaacidooyinka</a:t>
            </a:r>
            <a:r>
              <a:rPr lang="en-GB" sz="1400">
                <a:latin typeface="Lexend"/>
              </a:rPr>
              <a:t/>
            </a:r>
            <a:endParaRPr/>
          </a:p>
        </p:txBody>
      </p:sp>
      <p:sp>
        <p:nvSpPr>
          <p:cNvPr id="947" name="Google Shape;947;p84"/>
          <p:cNvSpPr txBox="1"/>
          <p:nvPr>
            <p:ph idx="1" type="body"/>
          </p:nvPr>
        </p:nvSpPr>
        <p:spPr>
          <a:xfrm>
            <a:off x="324000" y="1521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Tusaale, dab-demiyuhu wuxuu la galay 240 bar oo cadaadis ah…</a:t>
            </a:r>
            <a:r>
              <a:rPr lang="en-GB" sz="1400">
                <a:latin typeface="Lexend"/>
              </a:rPr>
              <a:t/>
            </a:r>
            <a:r>
              <a:rPr lang="en-GB" sz="1400">
                <a:latin typeface="Lexend"/>
              </a:rPr>
              <a:t/>
            </a:r>
            <a:endParaRPr/>
          </a:p>
        </p:txBody>
      </p:sp>
      <p:sp>
        <p:nvSpPr>
          <p:cNvPr id="948" name="Google Shape;948;p84"/>
          <p:cNvSpPr txBox="1"/>
          <p:nvPr>
            <p:ph idx="1" type="body"/>
          </p:nvPr>
        </p:nvSpPr>
        <p:spPr>
          <a:xfrm>
            <a:off x="324000" y="1978500"/>
            <a:ext cx="7989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…wuxuu wareegi doonaa marka gauge-kiisu uu akhriyo 150 bar</a:t>
            </a:r>
            <a:r>
              <a:rPr lang="en-GB" sz="1400">
                <a:latin typeface="Lexend"/>
              </a:rPr>
              <a:t/>
            </a:r>
            <a:endParaRPr/>
          </a:p>
        </p:txBody>
      </p:sp>
      <p:sp>
        <p:nvSpPr>
          <p:cNvPr id="949" name="Google Shape;949;p84"/>
          <p:cNvSpPr txBox="1"/>
          <p:nvPr>
            <p:ph idx="1" type="body"/>
          </p:nvPr>
        </p:nvSpPr>
        <p:spPr>
          <a:xfrm>
            <a:off x="324000" y="3365400"/>
            <a:ext cx="7989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150 bar waxay u ekaan kartaa inay tahay cadaadis badan oo hadhay, laakiin dab-demiyuhu wuxuu ku jiri karaa gudaha guriga qoto dheer oo wuxuu isticmaali karaa hawo badan isagoo baxaya. Waxa xitaa laga yaabaa inuu qaado qof!</a:t>
            </a:r>
            <a:r>
              <a:rPr lang="en-GB" sz="14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qaacidooyinka</a:t>
            </a:r>
            <a:r>
              <a:rPr lang="en-GB" sz="1400">
                <a:latin typeface="Lexend"/>
              </a:rPr>
              <a:t/>
            </a:r>
            <a:endParaRPr/>
          </a:p>
        </p:txBody>
      </p:sp>
      <p:pic>
        <p:nvPicPr>
          <p:cNvPr descr="&lt;math xmlns=&quot;http://www.w3.org/1998/Math/MathML&quot; display=&quot;block&quot; data-is-equatio=&quot;1&quot; data-latex=&quot;t\ =\ \frac{1}{2}b+30&quot;&gt;&lt;mi&gt;t&lt;/mi&gt;&lt;mtext&gt;&lt;/mtext&gt;&lt;mo&gt;=&lt;/mo&gt;&lt;mtext&gt;&lt;/mtext&gt;&lt;mfrac&gt;&lt;mn&gt;1&lt;/mn&gt;&lt;mn&gt;2&lt;/mn&gt;&lt;/mfrac&gt;&lt;mi&gt;b&lt;/mi&gt;&lt;mo&gt;+&lt;/mo&gt;&lt;mn&gt;30&lt;/mn&gt;&lt;/math&gt;" id="955" name="Google Shape;955;p85" title="t equals one half b plus 30"/>
          <p:cNvPicPr preferRelativeResize="0"/>
          <p:nvPr/>
        </p:nvPicPr>
        <p:blipFill>
          <a:blip r:embed="rId3">
            <a:alphaModFix/>
          </a:blip>
          <a:stretch>
            <a:fillRect/>
          </a:stretch>
        </p:blipFill>
        <p:spPr>
          <a:xfrm>
            <a:off x="854307" y="1351600"/>
            <a:ext cx="2015430" cy="760640"/>
          </a:xfrm>
          <a:prstGeom prst="rect">
            <a:avLst/>
          </a:prstGeom>
          <a:noFill/>
          <a:ln>
            <a:noFill/>
          </a:ln>
        </p:spPr>
      </p:pic>
      <p:sp>
        <p:nvSpPr>
          <p:cNvPr id="956" name="Google Shape;956;p85"/>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Dab-demiyuhu markuu la galo 290 bar, wuxuu wareegi doonaa immisa bar?</a:t>
            </a:r>
            <a:r>
              <a:rPr lang="en-GB" sz="1800">
                <a:latin typeface="Lexend"/>
              </a:rPr>
              <a:t/>
            </a:r>
            <a:r>
              <a:rPr lang="en-GB" sz="1800">
                <a:latin typeface="Lexend"/>
              </a:rPr>
              <a:t/>
            </a:r>
            <a:r>
              <a:rPr lang="en-GB" sz="1800">
                <a:latin typeface="Lexend"/>
              </a:rPr>
              <a:t/>
            </a:r>
            <a:r>
              <a:rPr lang="en-GB" sz="1800">
                <a:latin typeface="Lexend"/>
              </a:rPr>
              <a:t/>
            </a:r>
            <a:r>
              <a:rPr lang="en-GB" sz="1800">
                <a:latin typeface="Lexend"/>
              </a:rPr>
              <a:t/>
            </a:r>
            <a:endParaRPr sz="2100"/>
          </a:p>
        </p:txBody>
      </p:sp>
      <p:pic>
        <p:nvPicPr>
          <p:cNvPr descr="&lt;math xmlns=&quot;http://www.w3.org/1998/Math/MathML&quot; display=&quot;block&quot; data-is-equatio=&quot;1&quot; data-latex=&quot;t\ =\ \frac{1}{2}\left(290\right)+30&quot;&gt;&lt;mi&gt;t&lt;/mi&gt;&lt;mtext&gt;&lt;/mtext&gt;&lt;mo&gt;=&lt;/mo&gt;&lt;mtext&gt;&lt;/mtext&gt;&lt;mfrac&gt;&lt;mn&gt;1&lt;/mn&gt;&lt;mn&gt;2&lt;/mn&gt;&lt;/mfrac&gt;&lt;mrow data-mjx-texclass=&quot;INNER&quot;&gt;&lt;mo data-mjx-texclass=&quot;OPEN&quot;&gt;(&lt;/mo&gt;&lt;mn&gt;290&lt;/mn&gt;&lt;mo data-mjx-texclass=&quot;CLOSE&quot;&gt;)&lt;/mo&gt;&lt;/mrow&gt;&lt;mo&gt;+&lt;/mo&gt;&lt;mn&gt;30&lt;/mn&gt;&lt;/math&gt;" id="957" name="Google Shape;957;p85" title="t equals one half times 290 plus 30"/>
          <p:cNvPicPr preferRelativeResize="0"/>
          <p:nvPr/>
        </p:nvPicPr>
        <p:blipFill>
          <a:blip r:embed="rId4">
            <a:alphaModFix/>
          </a:blip>
          <a:stretch>
            <a:fillRect/>
          </a:stretch>
        </p:blipFill>
        <p:spPr>
          <a:xfrm>
            <a:off x="849258" y="2383161"/>
            <a:ext cx="2637269" cy="760640"/>
          </a:xfrm>
          <a:prstGeom prst="rect">
            <a:avLst/>
          </a:prstGeom>
          <a:noFill/>
          <a:ln>
            <a:noFill/>
          </a:ln>
        </p:spPr>
      </p:pic>
      <p:pic>
        <p:nvPicPr>
          <p:cNvPr descr="&lt;math xmlns=&quot;http://www.w3.org/1998/Math/MathML&quot; display=&quot;block&quot; data-is-equatio=&quot;1&quot; data-latex=&quot;175\ =\ \frac{1}{2}\left(290\right)+30&quot;&gt;&lt;mn&gt;175&lt;/mn&gt;&lt;mtext&gt;&lt;/mtext&gt;&lt;mo&gt;=&lt;/mo&gt;&lt;mtext&gt;&lt;/mtext&gt;&lt;mfrac&gt;&lt;mn&gt;1&lt;/mn&gt;&lt;mn&gt;2&lt;/mn&gt;&lt;/mfrac&gt;&lt;mrow data-mjx-texclass=&quot;INNER&quot;&gt;&lt;mo data-mjx-texclass=&quot;OPEN&quot;&gt;(&lt;/mo&gt;&lt;mn&gt;290&lt;/mn&gt;&lt;mo data-mjx-texclass=&quot;CLOSE&quot;&gt;)&lt;/mo&gt;&lt;/mrow&gt;&lt;mo&gt;+&lt;/mo&gt;&lt;mn&gt;30&lt;/mn&gt;&lt;/math&gt;" id="958" name="Google Shape;958;p85" title="175 equals one half times 290 plus 30"/>
          <p:cNvPicPr preferRelativeResize="0"/>
          <p:nvPr/>
        </p:nvPicPr>
        <p:blipFill>
          <a:blip r:embed="rId5">
            <a:alphaModFix/>
          </a:blip>
          <a:stretch>
            <a:fillRect/>
          </a:stretch>
        </p:blipFill>
        <p:spPr>
          <a:xfrm>
            <a:off x="436176" y="3411484"/>
            <a:ext cx="3048130" cy="760640"/>
          </a:xfrm>
          <a:prstGeom prst="rect">
            <a:avLst/>
          </a:prstGeom>
          <a:noFill/>
          <a:ln>
            <a:noFill/>
          </a:ln>
        </p:spPr>
      </p:pic>
      <p:sp>
        <p:nvSpPr>
          <p:cNvPr id="959" name="Google Shape;959;p85"/>
          <p:cNvSpPr txBox="1"/>
          <p:nvPr>
            <p:ph idx="1" type="body"/>
          </p:nvPr>
        </p:nvSpPr>
        <p:spPr>
          <a:xfrm>
            <a:off x="4303200" y="3519434"/>
            <a:ext cx="45168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Waxay jees jeesi doonaan oo bilaabi doonaan inay ka baxaan marka cabirkoodu akhriyo 175 bar</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3" name="Shape 963"/>
        <p:cNvGrpSpPr/>
        <p:nvPr/>
      </p:nvGrpSpPr>
      <p:grpSpPr>
        <a:xfrm>
          <a:off x="0" y="0"/>
          <a:ext cx="0" cy="0"/>
          <a:chOff x="0" y="0"/>
          <a:chExt cx="0" cy="0"/>
        </a:xfrm>
      </p:grpSpPr>
      <p:pic>
        <p:nvPicPr>
          <p:cNvPr id="964" name="Google Shape;964;p86"/>
          <p:cNvPicPr preferRelativeResize="0"/>
          <p:nvPr/>
        </p:nvPicPr>
        <p:blipFill rotWithShape="1">
          <a:blip r:embed="rId3">
            <a:alphaModFix/>
          </a:blip>
          <a:srcRect b="43690" l="0" r="57905" t="0"/>
          <a:stretch/>
        </p:blipFill>
        <p:spPr>
          <a:xfrm>
            <a:off x="3429251" y="1684042"/>
            <a:ext cx="4731725" cy="1695301"/>
          </a:xfrm>
          <a:prstGeom prst="rect">
            <a:avLst/>
          </a:prstGeom>
          <a:noFill/>
          <a:ln>
            <a:noFill/>
          </a:ln>
        </p:spPr>
      </p:pic>
      <p:sp>
        <p:nvSpPr>
          <p:cNvPr id="965" name="Google Shape;965;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qaaciidooyinka (formulas)</a:t>
            </a:r>
            <a:r>
              <a:rPr lang="en-GB">
                <a:latin typeface="Lexend"/>
              </a:rPr>
              <a:t/>
            </a:r>
            <a:endParaRPr/>
          </a:p>
        </p:txBody>
      </p:sp>
      <p:pic>
        <p:nvPicPr>
          <p:cNvPr descr="&lt;math xmlns=&quot;http://www.w3.org/1998/Math/MathML&quot; display=&quot;block&quot; data-is-equatio=&quot;1&quot; data-latex=&quot;t\ =\ \frac{1}{2}b+30&quot;&gt;&lt;mi&gt;t&lt;/mi&gt;&lt;mtext&gt;&lt;/mtext&gt;&lt;mo&gt;=&lt;/mo&gt;&lt;mtext&gt;&lt;/mtext&gt;&lt;mfrac&gt;&lt;mn&gt;1&lt;/mn&gt;&lt;mn&gt;2&lt;/mn&gt;&lt;/mfrac&gt;&lt;mi&gt;b&lt;/mi&gt;&lt;mo&gt;+&lt;/mo&gt;&lt;mn&gt;30&lt;/mn&gt;&lt;/math&gt;" id="966" name="Google Shape;966;p86" title="t equals one half b plus 30"/>
          <p:cNvPicPr preferRelativeResize="0"/>
          <p:nvPr/>
        </p:nvPicPr>
        <p:blipFill>
          <a:blip r:embed="rId4">
            <a:alphaModFix/>
          </a:blip>
          <a:stretch>
            <a:fillRect/>
          </a:stretch>
        </p:blipFill>
        <p:spPr>
          <a:xfrm>
            <a:off x="549507" y="1732600"/>
            <a:ext cx="2015430" cy="760640"/>
          </a:xfrm>
          <a:prstGeom prst="rect">
            <a:avLst/>
          </a:prstGeom>
          <a:noFill/>
          <a:ln>
            <a:noFill/>
          </a:ln>
        </p:spPr>
      </p:pic>
      <p:sp>
        <p:nvSpPr>
          <p:cNvPr id="967" name="Google Shape;967;p86"/>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Cabdi wuxuu xisaabinayaa meesha qiyaasta ah ee dab-demiyaha uu ka soo laabto isagoo gala dhismo leh 260 bar</a:t>
            </a:r>
            <a:r>
              <a:rPr lang="en-GB">
                <a:latin typeface="Lexend"/>
              </a:rPr>
              <a:t/>
            </a:r>
            <a:r>
              <a:rPr lang="en-GB">
                <a:latin typeface="Lexend"/>
              </a:rPr>
              <a:t/>
            </a:r>
            <a:endParaRPr/>
          </a:p>
        </p:txBody>
      </p:sp>
      <p:pic>
        <p:nvPicPr>
          <p:cNvPr id="968" name="Google Shape;968;p86"/>
          <p:cNvPicPr preferRelativeResize="0"/>
          <p:nvPr/>
        </p:nvPicPr>
        <p:blipFill>
          <a:blip r:embed="rId6">
            <a:alphaModFix/>
          </a:blip>
          <a:stretch>
            <a:fillRect/>
          </a:stretch>
        </p:blipFill>
        <p:spPr>
          <a:xfrm flipH="1">
            <a:off x="7800860" y="3097104"/>
            <a:ext cx="1025300" cy="1150901"/>
          </a:xfrm>
          <a:prstGeom prst="rect">
            <a:avLst/>
          </a:prstGeom>
          <a:noFill/>
          <a:ln>
            <a:noFill/>
          </a:ln>
        </p:spPr>
      </p:pic>
      <p:sp>
        <p:nvSpPr>
          <p:cNvPr id="969" name="Google Shape;969;p86"/>
          <p:cNvSpPr txBox="1"/>
          <p:nvPr>
            <p:ph idx="1" type="body"/>
          </p:nvPr>
        </p:nvSpPr>
        <p:spPr>
          <a:xfrm>
            <a:off x="3600600" y="1749900"/>
            <a:ext cx="4177800" cy="1150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260 + 30 = 290</a:t>
            </a:r>
            <a:endParaRPr sz="2400">
              <a:latin typeface="Times New Roman"/>
              <a:ea typeface="Times New Roman"/>
              <a:cs typeface="Times New Roman"/>
              <a:sym typeface="Times New Roman"/>
            </a:endParaRPr>
          </a:p>
          <a:p>
            <a:pPr indent="0" lvl="0" marL="0" rtl="0" algn="l">
              <a:spcBef>
                <a:spcPts val="0"/>
              </a:spcBef>
              <a:spcAft>
                <a:spcPts val="0"/>
              </a:spcAft>
              <a:buNone/>
              <a:defRPr/>
            </a:pPr>
            <a:r>
              <a:rPr lang="en-GB">
                <a:latin typeface="Lexend"/>
              </a:rPr>
              <a:t>Nuskaas waa 145 marka waxay ka soo laaban doonaan 145 daqiiqo kadib.</a:t>
            </a:r>
            <a:endParaRPr/>
          </a:p>
        </p:txBody>
      </p:sp>
      <p:sp>
        <p:nvSpPr>
          <p:cNvPr id="970" name="Google Shape;970;p86"/>
          <p:cNvSpPr txBox="1"/>
          <p:nvPr>
            <p:ph idx="1" type="body"/>
          </p:nvPr>
        </p:nvSpPr>
        <p:spPr>
          <a:xfrm>
            <a:off x="324000" y="3502500"/>
            <a:ext cx="713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Cabdi wuxuu sameeyay ugu yaraan hal qalad. Soo hel qaladkiisa oo sharax sida uu u saxayo.</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pic>
        <p:nvPicPr>
          <p:cNvPr id="975" name="Google Shape;975;p87"/>
          <p:cNvPicPr preferRelativeResize="0"/>
          <p:nvPr/>
        </p:nvPicPr>
        <p:blipFill rotWithShape="1">
          <a:blip r:embed="rId3">
            <a:alphaModFix/>
          </a:blip>
          <a:srcRect b="43690" l="0" r="57905" t="0"/>
          <a:stretch/>
        </p:blipFill>
        <p:spPr>
          <a:xfrm>
            <a:off x="3429251" y="1684042"/>
            <a:ext cx="4731725" cy="1695301"/>
          </a:xfrm>
          <a:prstGeom prst="rect">
            <a:avLst/>
          </a:prstGeom>
          <a:noFill/>
          <a:ln>
            <a:noFill/>
          </a:ln>
        </p:spPr>
      </p:pic>
      <p:sp>
        <p:nvSpPr>
          <p:cNvPr id="976" name="Google Shape;976;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qaaciidooyinka (formulas)</a:t>
            </a:r>
            <a:r>
              <a:rPr lang="en-GB" sz="1400">
                <a:latin typeface="Lexend"/>
              </a:rPr>
              <a:t/>
            </a:r>
            <a:endParaRPr/>
          </a:p>
        </p:txBody>
      </p:sp>
      <p:pic>
        <p:nvPicPr>
          <p:cNvPr descr="&lt;math xmlns=&quot;http://www.w3.org/1998/Math/MathML&quot; display=&quot;block&quot; data-is-equatio=&quot;1&quot; data-latex=&quot;t\ =\ \frac{1}{2}b+30&quot;&gt;&lt;mi&gt;t&lt;/mi&gt;&lt;mtext&gt;&lt;/mtext&gt;&lt;mo&gt;=&lt;/mo&gt;&lt;mtext&gt;&lt;/mtext&gt;&lt;mfrac&gt;&lt;mn&gt;1&lt;/mn&gt;&lt;mn&gt;2&lt;/mn&gt;&lt;/mfrac&gt;&lt;mi&gt;b&lt;/mi&gt;&lt;mo&gt;+&lt;/mo&gt;&lt;mn&gt;30&lt;/mn&gt;&lt;/math&gt;" id="977" name="Google Shape;977;p87" title="t equals one half b plus 30"/>
          <p:cNvPicPr preferRelativeResize="0"/>
          <p:nvPr/>
        </p:nvPicPr>
        <p:blipFill>
          <a:blip r:embed="rId4">
            <a:alphaModFix/>
          </a:blip>
          <a:stretch>
            <a:fillRect/>
          </a:stretch>
        </p:blipFill>
        <p:spPr>
          <a:xfrm>
            <a:off x="549507" y="1732600"/>
            <a:ext cx="2015430" cy="760640"/>
          </a:xfrm>
          <a:prstGeom prst="rect">
            <a:avLst/>
          </a:prstGeom>
          <a:noFill/>
          <a:ln>
            <a:noFill/>
          </a:ln>
        </p:spPr>
      </p:pic>
      <p:sp>
        <p:nvSpPr>
          <p:cNvPr id="978" name="Google Shape;978;p87"/>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400">
                <a:latin typeface="Lexend"/>
              </a:rPr>
              <a:t>Cabdi wuxuu xisaabinayaa meesha qiyaasta ah ee dab-demiyaha uu ka soo laabto isagoo gala dhismo leh 260 bar</a:t>
            </a:r>
            <a:endParaRPr/>
          </a:p>
        </p:txBody>
      </p:sp>
      <p:sp>
        <p:nvSpPr>
          <p:cNvPr id="979" name="Google Shape;979;p87"/>
          <p:cNvSpPr txBox="1"/>
          <p:nvPr>
            <p:ph idx="1" type="body"/>
          </p:nvPr>
        </p:nvSpPr>
        <p:spPr>
          <a:xfrm>
            <a:off x="324000" y="3504131"/>
            <a:ext cx="6752400" cy="1065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Waxaa laga yaabaa inaad tidhaahdo, "Cabdi wuu ku guuldareystay inuu raaco mudnaanta hawlgallada (priority of operations). 260 bar waa in lagu dhuftey nus ka hor inta aan +30 lagu darin".</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400">
                <a:latin typeface="Lexend"/>
              </a:rPr>
              <a:t/>
            </a:r>
            <a:r>
              <a:rPr lang="en-GB" sz="1100">
                <a:latin typeface="Kalam"/>
                <a:ea typeface="Kalam"/>
                <a:cs typeface="Kalam"/>
                <a:sym typeface="Kalam"/>
              </a:rPr>
              <a:t/>
            </a:r>
            <a:endParaRPr/>
          </a:p>
        </p:txBody>
      </p:sp>
      <p:pic>
        <p:nvPicPr>
          <p:cNvPr id="980" name="Google Shape;980;p87"/>
          <p:cNvPicPr preferRelativeResize="0"/>
          <p:nvPr/>
        </p:nvPicPr>
        <p:blipFill>
          <a:blip r:embed="rId6">
            <a:alphaModFix/>
          </a:blip>
          <a:stretch>
            <a:fillRect/>
          </a:stretch>
        </p:blipFill>
        <p:spPr>
          <a:xfrm flipH="1">
            <a:off x="7800860" y="3097104"/>
            <a:ext cx="1025300" cy="1150901"/>
          </a:xfrm>
          <a:prstGeom prst="rect">
            <a:avLst/>
          </a:prstGeom>
          <a:noFill/>
          <a:ln>
            <a:noFill/>
          </a:ln>
        </p:spPr>
      </p:pic>
      <p:sp>
        <p:nvSpPr>
          <p:cNvPr id="981" name="Google Shape;981;p87"/>
          <p:cNvSpPr txBox="1"/>
          <p:nvPr>
            <p:ph idx="1" type="body"/>
          </p:nvPr>
        </p:nvSpPr>
        <p:spPr>
          <a:xfrm>
            <a:off x="3600600" y="1749900"/>
            <a:ext cx="4177800" cy="1150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260 + 30 = 290</a:t>
            </a:r>
            <a:endParaRPr sz="2400">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defRPr/>
            </a:pPr>
            <a:r>
              <a:rPr lang="en-GB" sz="1400">
                <a:latin typeface="Lexend"/>
              </a:rPr>
              <a:t>Nuskaas waa 145 marka waxay ka soo laaban doonaan 145 daqiiqo kadib.</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pic>
        <p:nvPicPr>
          <p:cNvPr id="986" name="Google Shape;986;p88"/>
          <p:cNvPicPr preferRelativeResize="0"/>
          <p:nvPr/>
        </p:nvPicPr>
        <p:blipFill rotWithShape="1">
          <a:blip r:embed="rId3">
            <a:alphaModFix/>
          </a:blip>
          <a:srcRect b="43690" l="0" r="57905" t="0"/>
          <a:stretch/>
        </p:blipFill>
        <p:spPr>
          <a:xfrm>
            <a:off x="3429251" y="1684042"/>
            <a:ext cx="4731725" cy="1695301"/>
          </a:xfrm>
          <a:prstGeom prst="rect">
            <a:avLst/>
          </a:prstGeom>
          <a:noFill/>
          <a:ln>
            <a:noFill/>
          </a:ln>
        </p:spPr>
      </p:pic>
      <p:sp>
        <p:nvSpPr>
          <p:cNvPr id="987" name="Google Shape;987;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qaaciidooyinka (formulas)</a:t>
            </a:r>
            <a:r>
              <a:rPr lang="en-GB" sz="1400">
                <a:latin typeface="Lexend"/>
              </a:rPr>
              <a:t/>
            </a:r>
            <a:endParaRPr/>
          </a:p>
        </p:txBody>
      </p:sp>
      <p:pic>
        <p:nvPicPr>
          <p:cNvPr descr="&lt;math xmlns=&quot;http://www.w3.org/1998/Math/MathML&quot; display=&quot;block&quot; data-is-equatio=&quot;1&quot; data-latex=&quot;t\ =\ \frac{1}{2}b+30&quot;&gt;&lt;mi&gt;t&lt;/mi&gt;&lt;mtext&gt;&lt;/mtext&gt;&lt;mo&gt;=&lt;/mo&gt;&lt;mtext&gt;&lt;/mtext&gt;&lt;mfrac&gt;&lt;mn&gt;1&lt;/mn&gt;&lt;mn&gt;2&lt;/mn&gt;&lt;/mfrac&gt;&lt;mi&gt;b&lt;/mi&gt;&lt;mo&gt;+&lt;/mo&gt;&lt;mn&gt;30&lt;/mn&gt;&lt;/math&gt;" id="988" name="Google Shape;988;p88" title="t equals one half b plus 30"/>
          <p:cNvPicPr preferRelativeResize="0"/>
          <p:nvPr/>
        </p:nvPicPr>
        <p:blipFill>
          <a:blip r:embed="rId4">
            <a:alphaModFix/>
          </a:blip>
          <a:stretch>
            <a:fillRect/>
          </a:stretch>
        </p:blipFill>
        <p:spPr>
          <a:xfrm>
            <a:off x="549507" y="1732600"/>
            <a:ext cx="2015430" cy="760640"/>
          </a:xfrm>
          <a:prstGeom prst="rect">
            <a:avLst/>
          </a:prstGeom>
          <a:noFill/>
          <a:ln>
            <a:noFill/>
          </a:ln>
        </p:spPr>
      </p:pic>
      <p:sp>
        <p:nvSpPr>
          <p:cNvPr id="989" name="Google Shape;989;p88"/>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400">
                <a:latin typeface="Lexend"/>
              </a:rPr>
              <a:t>Cabdi wuxuu xisaabinayaa meesha qiyaasta ah ee dab-demiyaha uu ka soo laabto isagoo gala dhismo leh 260 bar</a:t>
            </a:r>
            <a:endParaRPr/>
          </a:p>
        </p:txBody>
      </p:sp>
      <p:sp>
        <p:nvSpPr>
          <p:cNvPr id="990" name="Google Shape;990;p88"/>
          <p:cNvSpPr txBox="1"/>
          <p:nvPr>
            <p:ph idx="1" type="body"/>
          </p:nvPr>
        </p:nvSpPr>
        <p:spPr>
          <a:xfrm>
            <a:off x="324000" y="3504125"/>
            <a:ext cx="7334100" cy="1065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Waxaa laga yaabaa inaad tidhaahdo, "Cabdi wuxuu isticmaalay halbeegyo (units) khaldan jawaabtiisa. Meesha la soo laabto waxay ku jirtaa halbeegyada cadaadiska (bar) ee hadhaaga. Ma aha waqti lagu qaatay gudaha dhismaha".</a:t>
            </a:r>
            <a:r>
              <a:rPr lang="en-GB" sz="1100">
                <a:latin typeface="Kalam"/>
                <a:ea typeface="Kalam"/>
                <a:cs typeface="Kalam"/>
                <a:sym typeface="Kalam"/>
              </a:rPr>
              <a:t/>
            </a:r>
            <a:r>
              <a:rPr lang="en-GB" sz="1100">
                <a:latin typeface="Kalam"/>
                <a:ea typeface="Kalam"/>
                <a:cs typeface="Kalam"/>
                <a:sym typeface="Kalam"/>
              </a:rPr>
              <a:t/>
            </a:r>
            <a:endParaRPr/>
          </a:p>
        </p:txBody>
      </p:sp>
      <p:pic>
        <p:nvPicPr>
          <p:cNvPr id="991" name="Google Shape;991;p88"/>
          <p:cNvPicPr preferRelativeResize="0"/>
          <p:nvPr/>
        </p:nvPicPr>
        <p:blipFill>
          <a:blip r:embed="rId6">
            <a:alphaModFix/>
          </a:blip>
          <a:stretch>
            <a:fillRect/>
          </a:stretch>
        </p:blipFill>
        <p:spPr>
          <a:xfrm flipH="1">
            <a:off x="7800860" y="3097104"/>
            <a:ext cx="1025300" cy="1150901"/>
          </a:xfrm>
          <a:prstGeom prst="rect">
            <a:avLst/>
          </a:prstGeom>
          <a:noFill/>
          <a:ln>
            <a:noFill/>
          </a:ln>
        </p:spPr>
      </p:pic>
      <p:sp>
        <p:nvSpPr>
          <p:cNvPr id="992" name="Google Shape;992;p88"/>
          <p:cNvSpPr txBox="1"/>
          <p:nvPr>
            <p:ph idx="1" type="body"/>
          </p:nvPr>
        </p:nvSpPr>
        <p:spPr>
          <a:xfrm>
            <a:off x="3600600" y="1749900"/>
            <a:ext cx="4177800" cy="1150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260 + 30 = 290</a:t>
            </a:r>
            <a:endParaRPr sz="2400">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defRPr/>
            </a:pPr>
            <a:r>
              <a:rPr lang="en-GB" sz="1400">
                <a:latin typeface="Lexend"/>
              </a:rPr>
              <a:t>Nuskaas waa 145 marka waxay ka soo laaban doonaan 145 daqiiqo kadib.</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89"/>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Dab-deminta ma aha shaqada kaliya ee jawaabta degdegga ah ee isticmaasha qaaciidooyinka.</a:t>
            </a:r>
            <a:r>
              <a:rPr lang="en-GB" sz="1400">
                <a:latin typeface="Lexend"/>
              </a:rPr>
              <a:t/>
            </a:r>
            <a:r>
              <a:rPr lang="en-GB" sz="1400">
                <a:latin typeface="Lexend"/>
              </a:rPr>
              <a:t/>
            </a:r>
            <a:r>
              <a:rPr lang="en-GB" sz="1400">
                <a:latin typeface="Lexend"/>
              </a:rPr>
              <a:t/>
            </a:r>
            <a:endParaRPr/>
          </a:p>
        </p:txBody>
      </p:sp>
      <p:sp>
        <p:nvSpPr>
          <p:cNvPr id="998" name="Google Shape;998;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qaaciidooyinka (formulas)</a:t>
            </a:r>
            <a:r>
              <a:rPr lang="en-GB" sz="1400">
                <a:latin typeface="Lexend"/>
              </a:rPr>
              <a:t/>
            </a:r>
            <a:endParaRPr/>
          </a:p>
        </p:txBody>
      </p:sp>
      <p:sp>
        <p:nvSpPr>
          <p:cNvPr id="999" name="Google Shape;999;p89"/>
          <p:cNvSpPr txBox="1"/>
          <p:nvPr>
            <p:ph idx="1" type="body"/>
          </p:nvPr>
        </p:nvSpPr>
        <p:spPr>
          <a:xfrm>
            <a:off x="324000" y="1597500"/>
            <a:ext cx="8496000" cy="69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Baarayaasha shilalka ee ciidanka booliiska waxay isticmaali karaan qaaciido goobta shilka si ay u xisaabiyaan xawaaraha uu gaadhigu ku socday.</a:t>
            </a:r>
            <a:r>
              <a:rPr lang="en-GB" sz="1400">
                <a:latin typeface="Lexend"/>
              </a:rPr>
              <a:t/>
            </a:r>
            <a:endParaRPr/>
          </a:p>
        </p:txBody>
      </p:sp>
      <p:pic>
        <p:nvPicPr>
          <p:cNvPr descr="&lt;math xmlns=&quot;http://www.w3.org/1998/Math/MathML&quot; display=&quot;block&quot; data-is-equatio=&quot;1&quot; data-latex=&quot;s=\sqrt{30df}&quot;&gt;&lt;mi&gt;s&lt;/mi&gt;&lt;mo&gt;=&lt;/mo&gt;&lt;msqrt&gt;&lt;mn&gt;30&lt;/mn&gt;&lt;mi&gt;d&lt;/mi&gt;&lt;mi&gt;f&lt;/mi&gt;&lt;/msqrt&gt;&lt;/math&gt;" id="1000" name="Google Shape;1000;p89" title="s equals the square root of 30 d f"/>
          <p:cNvPicPr preferRelativeResize="0"/>
          <p:nvPr/>
        </p:nvPicPr>
        <p:blipFill>
          <a:blip r:embed="rId3">
            <a:alphaModFix/>
          </a:blip>
          <a:stretch>
            <a:fillRect/>
          </a:stretch>
        </p:blipFill>
        <p:spPr>
          <a:xfrm>
            <a:off x="3612025" y="2822700"/>
            <a:ext cx="1742050" cy="462925"/>
          </a:xfrm>
          <a:prstGeom prst="rect">
            <a:avLst/>
          </a:prstGeom>
          <a:noFill/>
          <a:ln>
            <a:noFill/>
          </a:ln>
        </p:spPr>
      </p:pic>
      <p:sp>
        <p:nvSpPr>
          <p:cNvPr id="1001" name="Google Shape;1001;p89"/>
          <p:cNvSpPr txBox="1"/>
          <p:nvPr>
            <p:ph idx="1" type="body"/>
          </p:nvPr>
        </p:nvSpPr>
        <p:spPr>
          <a:xfrm>
            <a:off x="324001" y="4081500"/>
            <a:ext cx="2928900" cy="687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400">
                <a:latin typeface="Lexend"/>
                <a:ea typeface="Times New Roman"/>
                <a:cs typeface="Times New Roman"/>
                <a:sym typeface="Times New Roman"/>
              </a:rPr>
              <a:t>s waa xawaaraha gaadhigu ku socday (mph)</a:t>
            </a:r>
            <a:r>
              <a:rPr lang="en-GB" sz="1400">
                <a:latin typeface="Lexend"/>
              </a:rPr>
              <a:t/>
            </a:r>
            <a:endParaRPr sz="2000"/>
          </a:p>
        </p:txBody>
      </p:sp>
      <p:sp>
        <p:nvSpPr>
          <p:cNvPr id="1002" name="Google Shape;1002;p89"/>
          <p:cNvSpPr txBox="1"/>
          <p:nvPr>
            <p:ph idx="1" type="body"/>
          </p:nvPr>
        </p:nvSpPr>
        <p:spPr>
          <a:xfrm>
            <a:off x="3374300" y="4081500"/>
            <a:ext cx="2626200" cy="687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400">
                <a:latin typeface="Lexend"/>
                <a:ea typeface="Times New Roman"/>
                <a:cs typeface="Times New Roman"/>
                <a:sym typeface="Times New Roman"/>
              </a:rPr>
              <a:t>d waa masaafada gaadhigu u simbiriirixday (cagood)</a:t>
            </a:r>
            <a:r>
              <a:rPr lang="en-GB" sz="1400">
                <a:latin typeface="Lexend"/>
              </a:rPr>
              <a:t/>
            </a:r>
            <a:endParaRPr sz="2000"/>
          </a:p>
        </p:txBody>
      </p:sp>
      <p:cxnSp>
        <p:nvCxnSpPr>
          <p:cNvPr id="1003" name="Google Shape;1003;p89"/>
          <p:cNvCxnSpPr/>
          <p:nvPr/>
        </p:nvCxnSpPr>
        <p:spPr>
          <a:xfrm flipH="1" rot="10800000">
            <a:off x="2472261" y="3208150"/>
            <a:ext cx="1086300" cy="810900"/>
          </a:xfrm>
          <a:prstGeom prst="straightConnector1">
            <a:avLst/>
          </a:prstGeom>
          <a:noFill/>
          <a:ln cap="flat" cmpd="sng" w="28575">
            <a:solidFill>
              <a:schemeClr val="accent4"/>
            </a:solidFill>
            <a:prstDash val="solid"/>
            <a:round/>
            <a:headEnd len="med" w="med" type="none"/>
            <a:tailEnd len="med" w="med" type="triangle"/>
          </a:ln>
        </p:spPr>
      </p:cxnSp>
      <p:cxnSp>
        <p:nvCxnSpPr>
          <p:cNvPr id="1004" name="Google Shape;1004;p89"/>
          <p:cNvCxnSpPr>
            <a:stCxn id="1002" idx="0"/>
          </p:cNvCxnSpPr>
          <p:nvPr/>
        </p:nvCxnSpPr>
        <p:spPr>
          <a:xfrm flipH="1" rot="10800000">
            <a:off x="4687400" y="3207900"/>
            <a:ext cx="323100" cy="873600"/>
          </a:xfrm>
          <a:prstGeom prst="straightConnector1">
            <a:avLst/>
          </a:prstGeom>
          <a:noFill/>
          <a:ln cap="flat" cmpd="sng" w="28575">
            <a:solidFill>
              <a:schemeClr val="accent4"/>
            </a:solidFill>
            <a:prstDash val="solid"/>
            <a:round/>
            <a:headEnd len="med" w="med" type="none"/>
            <a:tailEnd len="med" w="med" type="triangle"/>
          </a:ln>
        </p:spPr>
      </p:cxnSp>
      <p:sp>
        <p:nvSpPr>
          <p:cNvPr id="1005" name="Google Shape;1005;p89"/>
          <p:cNvSpPr txBox="1"/>
          <p:nvPr>
            <p:ph idx="1" type="body"/>
          </p:nvPr>
        </p:nvSpPr>
        <p:spPr>
          <a:xfrm>
            <a:off x="6300524" y="4081500"/>
            <a:ext cx="2396100" cy="687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400">
                <a:latin typeface="Lexend"/>
                <a:ea typeface="Times New Roman"/>
                <a:cs typeface="Times New Roman"/>
                <a:sym typeface="Times New Roman"/>
              </a:rPr>
              <a:t>f waa 'isku-xoqnaanta (coefficient of friction)'</a:t>
            </a:r>
            <a:r>
              <a:rPr lang="en-GB" sz="1400">
                <a:latin typeface="Lexend"/>
              </a:rPr>
              <a:t/>
            </a:r>
            <a:endParaRPr sz="2000"/>
          </a:p>
        </p:txBody>
      </p:sp>
      <p:cxnSp>
        <p:nvCxnSpPr>
          <p:cNvPr id="1006" name="Google Shape;1006;p89"/>
          <p:cNvCxnSpPr/>
          <p:nvPr/>
        </p:nvCxnSpPr>
        <p:spPr>
          <a:xfrm rot="10800000">
            <a:off x="5370978" y="3253500"/>
            <a:ext cx="1046400" cy="828000"/>
          </a:xfrm>
          <a:prstGeom prst="straightConnector1">
            <a:avLst/>
          </a:prstGeom>
          <a:noFill/>
          <a:ln cap="flat" cmpd="sng" w="28575">
            <a:solidFill>
              <a:schemeClr val="accent4"/>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sp>
        <p:nvSpPr>
          <p:cNvPr id="1011" name="Google Shape;1011;p90"/>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i="1" lang="en-GB" sz="1800">
                <a:latin typeface="Lexend"/>
                <a:ea typeface="Times New Roman"/>
                <a:cs typeface="Times New Roman"/>
                <a:sym typeface="Times New Roman"/>
              </a:rPr>
              <a:t>f, 'isku-xoqnaanta (coefficient of friction)', waa isku-xoqnaanta u dhaxaysa taayirada iyo wadada. Tiradan way kala duwan tahay xaaladda iyo nooca dusha sare.</a:t>
            </a:r>
            <a:r>
              <a:rPr lang="en-GB">
                <a:latin typeface="Lexend"/>
              </a:rPr>
              <a:t/>
            </a:r>
            <a:endParaRPr/>
          </a:p>
        </p:txBody>
      </p:sp>
      <p:sp>
        <p:nvSpPr>
          <p:cNvPr id="1012" name="Google Shape;1012;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qaaciidooyinka (formulas)</a:t>
            </a:r>
            <a:r>
              <a:rPr lang="en-GB">
                <a:latin typeface="Lexend"/>
              </a:rPr>
              <a:t/>
            </a:r>
            <a:endParaRPr/>
          </a:p>
        </p:txBody>
      </p:sp>
      <p:pic>
        <p:nvPicPr>
          <p:cNvPr descr="&lt;math xmlns=&quot;http://www.w3.org/1998/Math/MathML&quot; display=&quot;block&quot; data-is-equatio=&quot;1&quot; data-latex=&quot;s=\sqrt{30df}&quot;&gt;&lt;mi&gt;s&lt;/mi&gt;&lt;mo&gt;=&lt;/mo&gt;&lt;msqrt&gt;&lt;mn&gt;30&lt;/mn&gt;&lt;mi&gt;d&lt;/mi&gt;&lt;mi&gt;f&lt;/mi&gt;&lt;/msqrt&gt;&lt;/math&gt;" id="1013" name="Google Shape;1013;p90" title="s equals the square root of 30 d f"/>
          <p:cNvPicPr preferRelativeResize="0"/>
          <p:nvPr/>
        </p:nvPicPr>
        <p:blipFill>
          <a:blip r:embed="rId3">
            <a:alphaModFix/>
          </a:blip>
          <a:stretch>
            <a:fillRect/>
          </a:stretch>
        </p:blipFill>
        <p:spPr>
          <a:xfrm>
            <a:off x="3612025" y="2822700"/>
            <a:ext cx="1742050" cy="462925"/>
          </a:xfrm>
          <a:prstGeom prst="rect">
            <a:avLst/>
          </a:prstGeom>
          <a:noFill/>
          <a:ln>
            <a:noFill/>
          </a:ln>
        </p:spPr>
      </p:pic>
      <p:sp>
        <p:nvSpPr>
          <p:cNvPr id="1014" name="Google Shape;1014;p90"/>
          <p:cNvSpPr txBox="1"/>
          <p:nvPr>
            <p:ph idx="1" type="body"/>
          </p:nvPr>
        </p:nvSpPr>
        <p:spPr>
          <a:xfrm>
            <a:off x="324000" y="759300"/>
            <a:ext cx="8496000" cy="194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f, 'isku-xoqnaanta (coefficient of friction)', waa isku-xoqnaanta u dhaxaysa taayirada iyo wadada. Tiradan way kala duwan tahay xaaladda iyo nooca dusha sare. Tusaale ahaan, dusha shubka ee qalalan isku-xoqnaantu waa 0.8 halka dusha shubka ee qoyan isku-xoqnaantu tahay 0.4</a:t>
            </a:r>
            <a:r>
              <a:rPr lang="en-GB">
                <a:latin typeface="Lexend"/>
              </a:rPr>
              <a:t/>
            </a:r>
            <a:r>
              <a:rPr lang="en-GB">
                <a:latin typeface="Lexend"/>
              </a:rPr>
              <a:t/>
            </a:r>
            <a:r>
              <a:rPr lang="en-GB">
                <a:latin typeface="Lexend"/>
              </a:rPr>
              <a:t/>
            </a:r>
            <a:r>
              <a:rPr lang="en-GB">
                <a:latin typeface="Lexend"/>
              </a:rPr>
              <a:t/>
            </a:r>
            <a:endParaRPr/>
          </a:p>
        </p:txBody>
      </p:sp>
      <p:sp>
        <p:nvSpPr>
          <p:cNvPr id="1015" name="Google Shape;1015;p90"/>
          <p:cNvSpPr txBox="1"/>
          <p:nvPr>
            <p:ph idx="1" type="body"/>
          </p:nvPr>
        </p:nvSpPr>
        <p:spPr>
          <a:xfrm>
            <a:off x="324001" y="4081500"/>
            <a:ext cx="2928900" cy="687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400">
                <a:latin typeface="Lexend"/>
                <a:ea typeface="Times New Roman"/>
                <a:cs typeface="Times New Roman"/>
                <a:sym typeface="Times New Roman"/>
              </a:rPr>
              <a:t>s waa xawaaraha uu gaarigu ku socday (mph)</a:t>
            </a:r>
            <a:r>
              <a:rPr lang="en-GB" sz="1400">
                <a:latin typeface="Lexend"/>
              </a:rPr>
              <a:t/>
            </a:r>
            <a:endParaRPr sz="2000"/>
          </a:p>
        </p:txBody>
      </p:sp>
      <p:sp>
        <p:nvSpPr>
          <p:cNvPr id="1016" name="Google Shape;1016;p90"/>
          <p:cNvSpPr txBox="1"/>
          <p:nvPr>
            <p:ph idx="1" type="body"/>
          </p:nvPr>
        </p:nvSpPr>
        <p:spPr>
          <a:xfrm>
            <a:off x="3374300" y="4081500"/>
            <a:ext cx="2626200" cy="687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400">
                <a:latin typeface="Lexend"/>
                <a:ea typeface="Times New Roman"/>
                <a:cs typeface="Times New Roman"/>
                <a:sym typeface="Times New Roman"/>
              </a:rPr>
              <a:t>d waa masaafada uu gaarigu ku simbiririxay (feet)</a:t>
            </a:r>
            <a:r>
              <a:rPr lang="en-GB" sz="1400">
                <a:latin typeface="Lexend"/>
              </a:rPr>
              <a:t/>
            </a:r>
            <a:endParaRPr sz="2000"/>
          </a:p>
        </p:txBody>
      </p:sp>
      <p:cxnSp>
        <p:nvCxnSpPr>
          <p:cNvPr id="1017" name="Google Shape;1017;p90"/>
          <p:cNvCxnSpPr/>
          <p:nvPr/>
        </p:nvCxnSpPr>
        <p:spPr>
          <a:xfrm flipH="1" rot="10800000">
            <a:off x="2472261" y="3208150"/>
            <a:ext cx="1086300" cy="810900"/>
          </a:xfrm>
          <a:prstGeom prst="straightConnector1">
            <a:avLst/>
          </a:prstGeom>
          <a:noFill/>
          <a:ln cap="flat" cmpd="sng" w="28575">
            <a:solidFill>
              <a:schemeClr val="accent4"/>
            </a:solidFill>
            <a:prstDash val="solid"/>
            <a:round/>
            <a:headEnd len="med" w="med" type="none"/>
            <a:tailEnd len="med" w="med" type="triangle"/>
          </a:ln>
        </p:spPr>
      </p:cxnSp>
      <p:cxnSp>
        <p:nvCxnSpPr>
          <p:cNvPr id="1018" name="Google Shape;1018;p90"/>
          <p:cNvCxnSpPr>
            <a:stCxn id="1016" idx="0"/>
          </p:cNvCxnSpPr>
          <p:nvPr/>
        </p:nvCxnSpPr>
        <p:spPr>
          <a:xfrm flipH="1" rot="10800000">
            <a:off x="4687400" y="3207900"/>
            <a:ext cx="323100" cy="873600"/>
          </a:xfrm>
          <a:prstGeom prst="straightConnector1">
            <a:avLst/>
          </a:prstGeom>
          <a:noFill/>
          <a:ln cap="flat" cmpd="sng" w="28575">
            <a:solidFill>
              <a:schemeClr val="accent4"/>
            </a:solidFill>
            <a:prstDash val="solid"/>
            <a:round/>
            <a:headEnd len="med" w="med" type="none"/>
            <a:tailEnd len="med" w="med" type="triangle"/>
          </a:ln>
        </p:spPr>
      </p:cxnSp>
      <p:sp>
        <p:nvSpPr>
          <p:cNvPr id="1019" name="Google Shape;1019;p90"/>
          <p:cNvSpPr txBox="1"/>
          <p:nvPr>
            <p:ph idx="1" type="body"/>
          </p:nvPr>
        </p:nvSpPr>
        <p:spPr>
          <a:xfrm>
            <a:off x="6300524" y="4081500"/>
            <a:ext cx="2396100" cy="687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400">
                <a:latin typeface="Lexend"/>
                <a:ea typeface="Times New Roman"/>
                <a:cs typeface="Times New Roman"/>
                <a:sym typeface="Times New Roman"/>
              </a:rPr>
              <a:t>f waa 'coefficient of friction'</a:t>
            </a:r>
            <a:r>
              <a:rPr lang="en-GB" sz="1400">
                <a:latin typeface="Lexend"/>
              </a:rPr>
              <a:t/>
            </a:r>
            <a:endParaRPr sz="2000"/>
          </a:p>
        </p:txBody>
      </p:sp>
      <p:cxnSp>
        <p:nvCxnSpPr>
          <p:cNvPr id="1020" name="Google Shape;1020;p90"/>
          <p:cNvCxnSpPr/>
          <p:nvPr/>
        </p:nvCxnSpPr>
        <p:spPr>
          <a:xfrm rot="10800000">
            <a:off x="5370978" y="3253500"/>
            <a:ext cx="1046400" cy="828000"/>
          </a:xfrm>
          <a:prstGeom prst="straightConnector1">
            <a:avLst/>
          </a:prstGeom>
          <a:noFill/>
          <a:ln cap="flat" cmpd="sng" w="28575">
            <a:solidFill>
              <a:schemeClr val="accent4"/>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sp>
        <p:nvSpPr>
          <p:cNvPr id="1025" name="Google Shape;1025;p91"/>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Sarkaal booliis ayaa cabbiray calaamadahan simbiririxooda goobta shilka waddo la taashay maalin qalalan.</a:t>
            </a:r>
            <a:endParaRPr/>
          </a:p>
        </p:txBody>
      </p:sp>
      <p:sp>
        <p:nvSpPr>
          <p:cNvPr id="1026" name="Google Shape;1026;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formulas</a:t>
            </a:r>
            <a:r>
              <a:rPr lang="en-GB">
                <a:latin typeface="Lexend"/>
              </a:rPr>
              <a:t/>
            </a:r>
            <a:endParaRPr/>
          </a:p>
        </p:txBody>
      </p:sp>
      <p:pic>
        <p:nvPicPr>
          <p:cNvPr descr="&lt;math xmlns=&quot;http://www.w3.org/1998/Math/MathML&quot; display=&quot;block&quot; data-is-equatio=&quot;1&quot; data-latex=&quot;s=\sqrt{30df}&quot;&gt;&lt;mi&gt;s&lt;/mi&gt;&lt;mo&gt;=&lt;/mo&gt;&lt;msqrt&gt;&lt;mn&gt;30&lt;/mn&gt;&lt;mi&gt;d&lt;/mi&gt;&lt;mi&gt;f&lt;/mi&gt;&lt;/msqrt&gt;&lt;/math&gt;" id="1027" name="Google Shape;1027;p91" title="s equals the square root of 30 d f"/>
          <p:cNvPicPr preferRelativeResize="0"/>
          <p:nvPr/>
        </p:nvPicPr>
        <p:blipFill>
          <a:blip r:embed="rId3">
            <a:alphaModFix/>
          </a:blip>
          <a:stretch>
            <a:fillRect/>
          </a:stretch>
        </p:blipFill>
        <p:spPr>
          <a:xfrm>
            <a:off x="331250" y="3571300"/>
            <a:ext cx="1494050" cy="397023"/>
          </a:xfrm>
          <a:prstGeom prst="rect">
            <a:avLst/>
          </a:prstGeom>
          <a:noFill/>
          <a:ln>
            <a:noFill/>
          </a:ln>
        </p:spPr>
      </p:pic>
      <p:pic>
        <p:nvPicPr>
          <p:cNvPr id="1028" name="Google Shape;1028;p91"/>
          <p:cNvPicPr preferRelativeResize="0"/>
          <p:nvPr/>
        </p:nvPicPr>
        <p:blipFill>
          <a:blip r:embed="rId4">
            <a:alphaModFix/>
          </a:blip>
          <a:stretch>
            <a:fillRect/>
          </a:stretch>
        </p:blipFill>
        <p:spPr>
          <a:xfrm>
            <a:off x="1680782" y="1494732"/>
            <a:ext cx="1295331" cy="613500"/>
          </a:xfrm>
          <a:prstGeom prst="rect">
            <a:avLst/>
          </a:prstGeom>
          <a:noFill/>
          <a:ln>
            <a:noFill/>
          </a:ln>
        </p:spPr>
      </p:pic>
      <p:pic>
        <p:nvPicPr>
          <p:cNvPr id="1029" name="Google Shape;1029;p91"/>
          <p:cNvPicPr preferRelativeResize="0"/>
          <p:nvPr/>
        </p:nvPicPr>
        <p:blipFill>
          <a:blip r:embed="rId4">
            <a:alphaModFix/>
          </a:blip>
          <a:stretch>
            <a:fillRect/>
          </a:stretch>
        </p:blipFill>
        <p:spPr>
          <a:xfrm>
            <a:off x="5782188" y="1494732"/>
            <a:ext cx="1295331" cy="613500"/>
          </a:xfrm>
          <a:prstGeom prst="rect">
            <a:avLst/>
          </a:prstGeom>
          <a:noFill/>
          <a:ln>
            <a:noFill/>
          </a:ln>
        </p:spPr>
      </p:pic>
      <p:cxnSp>
        <p:nvCxnSpPr>
          <p:cNvPr id="1030" name="Google Shape;1030;p91"/>
          <p:cNvCxnSpPr/>
          <p:nvPr/>
        </p:nvCxnSpPr>
        <p:spPr>
          <a:xfrm>
            <a:off x="2720050" y="2144159"/>
            <a:ext cx="0" cy="431400"/>
          </a:xfrm>
          <a:prstGeom prst="straightConnector1">
            <a:avLst/>
          </a:prstGeom>
          <a:noFill/>
          <a:ln cap="flat" cmpd="sng" w="38100">
            <a:solidFill>
              <a:schemeClr val="dk1"/>
            </a:solidFill>
            <a:prstDash val="solid"/>
            <a:round/>
            <a:headEnd len="med" w="med" type="none"/>
            <a:tailEnd len="med" w="med" type="none"/>
          </a:ln>
        </p:spPr>
      </p:cxnSp>
      <p:cxnSp>
        <p:nvCxnSpPr>
          <p:cNvPr id="1031" name="Google Shape;1031;p91"/>
          <p:cNvCxnSpPr/>
          <p:nvPr/>
        </p:nvCxnSpPr>
        <p:spPr>
          <a:xfrm>
            <a:off x="6821475" y="2144159"/>
            <a:ext cx="0" cy="431400"/>
          </a:xfrm>
          <a:prstGeom prst="straightConnector1">
            <a:avLst/>
          </a:prstGeom>
          <a:noFill/>
          <a:ln cap="flat" cmpd="sng" w="38100">
            <a:solidFill>
              <a:schemeClr val="dk1"/>
            </a:solidFill>
            <a:prstDash val="solid"/>
            <a:round/>
            <a:headEnd len="med" w="med" type="none"/>
            <a:tailEnd len="med" w="med" type="none"/>
          </a:ln>
        </p:spPr>
      </p:cxnSp>
      <p:cxnSp>
        <p:nvCxnSpPr>
          <p:cNvPr id="1032" name="Google Shape;1032;p91"/>
          <p:cNvCxnSpPr/>
          <p:nvPr/>
        </p:nvCxnSpPr>
        <p:spPr>
          <a:xfrm>
            <a:off x="2749993" y="2353333"/>
            <a:ext cx="4041000" cy="0"/>
          </a:xfrm>
          <a:prstGeom prst="straightConnector1">
            <a:avLst/>
          </a:prstGeom>
          <a:noFill/>
          <a:ln cap="flat" cmpd="sng" w="38100">
            <a:solidFill>
              <a:schemeClr val="dk1"/>
            </a:solidFill>
            <a:prstDash val="solid"/>
            <a:round/>
            <a:headEnd len="med" w="med" type="triangle"/>
            <a:tailEnd len="med" w="med" type="triangle"/>
          </a:ln>
        </p:spPr>
      </p:cxnSp>
      <p:sp>
        <p:nvSpPr>
          <p:cNvPr id="1033" name="Google Shape;1033;p91"/>
          <p:cNvSpPr/>
          <p:nvPr/>
        </p:nvSpPr>
        <p:spPr>
          <a:xfrm flipH="1" rot="10800000">
            <a:off x="2720250" y="2093305"/>
            <a:ext cx="4101255" cy="103900"/>
          </a:xfrm>
          <a:custGeom>
            <a:rect b="b" l="l" r="r" t="t"/>
            <a:pathLst>
              <a:path extrusionOk="0" h="4156" w="130302">
                <a:moveTo>
                  <a:pt x="0" y="3275"/>
                </a:moveTo>
                <a:cubicBezTo>
                  <a:pt x="3977" y="892"/>
                  <a:pt x="9671" y="1393"/>
                  <a:pt x="13907" y="3275"/>
                </a:cubicBezTo>
                <a:cubicBezTo>
                  <a:pt x="16148" y="4271"/>
                  <a:pt x="18415" y="-96"/>
                  <a:pt x="20765" y="608"/>
                </a:cubicBezTo>
                <a:cubicBezTo>
                  <a:pt x="24797" y="1817"/>
                  <a:pt x="28955" y="2703"/>
                  <a:pt x="33147" y="3085"/>
                </a:cubicBezTo>
                <a:cubicBezTo>
                  <a:pt x="42191" y="3909"/>
                  <a:pt x="51885" y="280"/>
                  <a:pt x="60389" y="3466"/>
                </a:cubicBezTo>
                <a:cubicBezTo>
                  <a:pt x="62368" y="4208"/>
                  <a:pt x="63630" y="-261"/>
                  <a:pt x="65723" y="37"/>
                </a:cubicBezTo>
                <a:cubicBezTo>
                  <a:pt x="66961" y="214"/>
                  <a:pt x="66028" y="3748"/>
                  <a:pt x="67247" y="3466"/>
                </a:cubicBezTo>
                <a:cubicBezTo>
                  <a:pt x="68998" y="3061"/>
                  <a:pt x="70065" y="998"/>
                  <a:pt x="71819" y="608"/>
                </a:cubicBezTo>
                <a:cubicBezTo>
                  <a:pt x="72713" y="409"/>
                  <a:pt x="72648" y="2298"/>
                  <a:pt x="73343" y="2894"/>
                </a:cubicBezTo>
                <a:cubicBezTo>
                  <a:pt x="74624" y="3992"/>
                  <a:pt x="76428" y="1367"/>
                  <a:pt x="78105" y="1180"/>
                </a:cubicBezTo>
                <a:cubicBezTo>
                  <a:pt x="79358" y="1040"/>
                  <a:pt x="79703" y="3656"/>
                  <a:pt x="80963" y="3656"/>
                </a:cubicBezTo>
                <a:cubicBezTo>
                  <a:pt x="82814" y="3656"/>
                  <a:pt x="84264" y="1376"/>
                  <a:pt x="86106" y="1561"/>
                </a:cubicBezTo>
                <a:cubicBezTo>
                  <a:pt x="88763" y="1827"/>
                  <a:pt x="91149" y="4739"/>
                  <a:pt x="93726" y="4037"/>
                </a:cubicBezTo>
                <a:cubicBezTo>
                  <a:pt x="98894" y="2629"/>
                  <a:pt x="104215" y="590"/>
                  <a:pt x="109538" y="1180"/>
                </a:cubicBezTo>
                <a:cubicBezTo>
                  <a:pt x="116436" y="1944"/>
                  <a:pt x="123568" y="4383"/>
                  <a:pt x="130302" y="2704"/>
                </a:cubicBezTo>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034" name="Google Shape;1034;p91"/>
          <p:cNvSpPr txBox="1"/>
          <p:nvPr>
            <p:ph idx="1" type="body"/>
          </p:nvPr>
        </p:nvSpPr>
        <p:spPr>
          <a:xfrm>
            <a:off x="4209888" y="2387550"/>
            <a:ext cx="110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120 feet</a:t>
            </a:r>
            <a:endParaRPr/>
          </a:p>
        </p:txBody>
      </p:sp>
      <p:sp>
        <p:nvSpPr>
          <p:cNvPr id="1035" name="Google Shape;1035;p91"/>
          <p:cNvSpPr txBox="1"/>
          <p:nvPr>
            <p:ph idx="1" type="body"/>
          </p:nvPr>
        </p:nvSpPr>
        <p:spPr>
          <a:xfrm>
            <a:off x="322133" y="4054711"/>
            <a:ext cx="950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d = </a:t>
            </a:r>
            <a:r>
              <a:rPr lang="en-GB" sz="1800">
                <a:latin typeface="Lexend"/>
                <a:ea typeface="Times New Roman"/>
                <a:cs typeface="Times New Roman"/>
                <a:sym typeface="Times New Roman"/>
              </a:rPr>
              <a:t>120</a:t>
            </a:r>
            <a:endParaRPr/>
          </a:p>
        </p:txBody>
      </p:sp>
      <p:sp>
        <p:nvSpPr>
          <p:cNvPr id="1036" name="Google Shape;1036;p91"/>
          <p:cNvSpPr txBox="1"/>
          <p:nvPr>
            <p:ph idx="1" type="body"/>
          </p:nvPr>
        </p:nvSpPr>
        <p:spPr>
          <a:xfrm>
            <a:off x="322140" y="4498525"/>
            <a:ext cx="809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f</a:t>
            </a:r>
            <a:r>
              <a:rPr lang="en-GB" sz="1800">
                <a:latin typeface="Lexend"/>
                <a:ea typeface="Times New Roman"/>
                <a:cs typeface="Times New Roman"/>
                <a:sym typeface="Times New Roman"/>
              </a:rPr>
              <a:t> = 0.8</a:t>
            </a:r>
            <a:endParaRPr/>
          </a:p>
        </p:txBody>
      </p:sp>
      <p:pic>
        <p:nvPicPr>
          <p:cNvPr id="1037" name="Google Shape;1037;p91"/>
          <p:cNvPicPr preferRelativeResize="0"/>
          <p:nvPr/>
        </p:nvPicPr>
        <p:blipFill>
          <a:blip r:embed="rId5">
            <a:alphaModFix/>
          </a:blip>
          <a:stretch>
            <a:fillRect/>
          </a:stretch>
        </p:blipFill>
        <p:spPr>
          <a:xfrm>
            <a:off x="6071400" y="2803000"/>
            <a:ext cx="2745400" cy="1458624"/>
          </a:xfrm>
          <a:prstGeom prst="rect">
            <a:avLst/>
          </a:prstGeom>
          <a:noFill/>
          <a:ln>
            <a:noFill/>
          </a:ln>
        </p:spPr>
      </p:pic>
      <p:sp>
        <p:nvSpPr>
          <p:cNvPr id="1038" name="Google Shape;1038;p91"/>
          <p:cNvSpPr txBox="1"/>
          <p:nvPr>
            <p:ph idx="1" type="body"/>
          </p:nvPr>
        </p:nvSpPr>
        <p:spPr>
          <a:xfrm>
            <a:off x="324000" y="2767289"/>
            <a:ext cx="57474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Marka la geliyo formula waxay xisaabin karaan sida uu gaarigu u dhakhsaday.</a:t>
            </a:r>
            <a:endParaRPr/>
          </a:p>
        </p:txBody>
      </p:sp>
      <p:pic>
        <p:nvPicPr>
          <p:cNvPr descr="&lt;math xmlns=&quot;http://www.w3.org/1998/Math/MathML&quot; display=&quot;block&quot; data-is-equatio=&quot;1&quot; data-latex=&quot;s=\sqrt{30\left(120\right)\left(0.8\right)}&quot;&gt;&lt;mi&gt;s&lt;/mi&gt;&lt;mo&gt;=&lt;/mo&gt;&lt;msqrt&gt;&lt;mn&gt;30&lt;/mn&gt;&lt;mrow data-mjx-texclass=&quot;INNER&quot;&gt;&lt;mo data-mjx-texclass=&quot;OPEN&quot;&gt;(&lt;/mo&gt;&lt;mn&gt;120&lt;/mn&gt;&lt;mo data-mjx-texclass=&quot;CLOSE&quot;&gt;)&lt;/mo&gt;&lt;/mrow&gt;&lt;mrow data-mjx-texclass=&quot;INNER&quot;&gt;&lt;mo data-mjx-texclass=&quot;OPEN&quot;&gt;(&lt;/mo&gt;&lt;mn&gt;0.8&lt;/mn&gt;&lt;mo data-mjx-texclass=&quot;CLOSE&quot;&gt;)&lt;/mo&gt;&lt;/mrow&gt;&lt;/msqrt&gt;&lt;/math&gt;" id="1039" name="Google Shape;1039;p91" title="s equals the square root of 30 times 120 times 0.8"/>
          <p:cNvPicPr preferRelativeResize="0"/>
          <p:nvPr/>
        </p:nvPicPr>
        <p:blipFill>
          <a:blip r:embed="rId6">
            <a:alphaModFix/>
          </a:blip>
          <a:stretch>
            <a:fillRect/>
          </a:stretch>
        </p:blipFill>
        <p:spPr>
          <a:xfrm>
            <a:off x="2883991" y="3567096"/>
            <a:ext cx="2553839" cy="397025"/>
          </a:xfrm>
          <a:prstGeom prst="rect">
            <a:avLst/>
          </a:prstGeom>
          <a:noFill/>
          <a:ln>
            <a:noFill/>
          </a:ln>
        </p:spPr>
      </p:pic>
      <p:sp>
        <p:nvSpPr>
          <p:cNvPr id="1040" name="Google Shape;1040;p91"/>
          <p:cNvSpPr txBox="1"/>
          <p:nvPr>
            <p:ph idx="1" type="body"/>
          </p:nvPr>
        </p:nvSpPr>
        <p:spPr>
          <a:xfrm>
            <a:off x="2899576" y="4068095"/>
            <a:ext cx="2944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 = 53.7 mph (ilaa 1 d.p.)</a:t>
            </a:r>
            <a:r>
              <a:rPr lang="en-GB" sz="1800">
                <a:latin typeface="Lexend"/>
                <a:ea typeface="Times New Roman"/>
                <a:cs typeface="Times New Roman"/>
                <a:sym typeface="Times New Roman"/>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sp>
        <p:nvSpPr>
          <p:cNvPr id="1045" name="Google Shape;1045;p92"/>
          <p:cNvSpPr txBox="1"/>
          <p:nvPr>
            <p:ph idx="1" type="body"/>
          </p:nvPr>
        </p:nvSpPr>
        <p:spPr>
          <a:xfrm>
            <a:off x="324000" y="759300"/>
            <a:ext cx="84927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Sarkaal booliis ayaa cabbiray calaamadahan simbiririxooda goobta shilka waddo la taashay maalin qoyan.</a:t>
            </a:r>
            <a:endParaRPr/>
          </a:p>
        </p:txBody>
      </p:sp>
      <p:sp>
        <p:nvSpPr>
          <p:cNvPr id="1046" name="Google Shape;1046;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formulas</a:t>
            </a:r>
            <a:r>
              <a:rPr lang="en-GB">
                <a:latin typeface="Lexend"/>
              </a:rPr>
              <a:t/>
            </a:r>
            <a:endParaRPr/>
          </a:p>
        </p:txBody>
      </p:sp>
      <p:pic>
        <p:nvPicPr>
          <p:cNvPr id="1047" name="Google Shape;1047;p92"/>
          <p:cNvPicPr preferRelativeResize="0"/>
          <p:nvPr/>
        </p:nvPicPr>
        <p:blipFill>
          <a:blip r:embed="rId3">
            <a:alphaModFix/>
          </a:blip>
          <a:stretch>
            <a:fillRect/>
          </a:stretch>
        </p:blipFill>
        <p:spPr>
          <a:xfrm>
            <a:off x="663393" y="1534916"/>
            <a:ext cx="1295331" cy="613500"/>
          </a:xfrm>
          <a:prstGeom prst="rect">
            <a:avLst/>
          </a:prstGeom>
          <a:noFill/>
          <a:ln>
            <a:noFill/>
          </a:ln>
        </p:spPr>
      </p:pic>
      <p:pic>
        <p:nvPicPr>
          <p:cNvPr id="1048" name="Google Shape;1048;p92"/>
          <p:cNvPicPr preferRelativeResize="0"/>
          <p:nvPr/>
        </p:nvPicPr>
        <p:blipFill>
          <a:blip r:embed="rId3">
            <a:alphaModFix/>
          </a:blip>
          <a:stretch>
            <a:fillRect/>
          </a:stretch>
        </p:blipFill>
        <p:spPr>
          <a:xfrm>
            <a:off x="4002798" y="1534916"/>
            <a:ext cx="1295331" cy="613500"/>
          </a:xfrm>
          <a:prstGeom prst="rect">
            <a:avLst/>
          </a:prstGeom>
          <a:noFill/>
          <a:ln>
            <a:noFill/>
          </a:ln>
        </p:spPr>
      </p:pic>
      <p:cxnSp>
        <p:nvCxnSpPr>
          <p:cNvPr id="1049" name="Google Shape;1049;p92"/>
          <p:cNvCxnSpPr/>
          <p:nvPr/>
        </p:nvCxnSpPr>
        <p:spPr>
          <a:xfrm>
            <a:off x="1702661" y="2184339"/>
            <a:ext cx="0" cy="431400"/>
          </a:xfrm>
          <a:prstGeom prst="straightConnector1">
            <a:avLst/>
          </a:prstGeom>
          <a:noFill/>
          <a:ln cap="flat" cmpd="sng" w="38100">
            <a:solidFill>
              <a:schemeClr val="dk1"/>
            </a:solidFill>
            <a:prstDash val="solid"/>
            <a:round/>
            <a:headEnd len="med" w="med" type="none"/>
            <a:tailEnd len="med" w="med" type="none"/>
          </a:ln>
        </p:spPr>
      </p:cxnSp>
      <p:cxnSp>
        <p:nvCxnSpPr>
          <p:cNvPr id="1050" name="Google Shape;1050;p92"/>
          <p:cNvCxnSpPr/>
          <p:nvPr/>
        </p:nvCxnSpPr>
        <p:spPr>
          <a:xfrm>
            <a:off x="5053986" y="2184339"/>
            <a:ext cx="0" cy="431400"/>
          </a:xfrm>
          <a:prstGeom prst="straightConnector1">
            <a:avLst/>
          </a:prstGeom>
          <a:noFill/>
          <a:ln cap="flat" cmpd="sng" w="38100">
            <a:solidFill>
              <a:schemeClr val="dk1"/>
            </a:solidFill>
            <a:prstDash val="solid"/>
            <a:round/>
            <a:headEnd len="med" w="med" type="none"/>
            <a:tailEnd len="med" w="med" type="none"/>
          </a:ln>
        </p:spPr>
      </p:cxnSp>
      <p:cxnSp>
        <p:nvCxnSpPr>
          <p:cNvPr id="1051" name="Google Shape;1051;p92"/>
          <p:cNvCxnSpPr/>
          <p:nvPr/>
        </p:nvCxnSpPr>
        <p:spPr>
          <a:xfrm>
            <a:off x="1727128" y="2393518"/>
            <a:ext cx="3302100" cy="0"/>
          </a:xfrm>
          <a:prstGeom prst="straightConnector1">
            <a:avLst/>
          </a:prstGeom>
          <a:noFill/>
          <a:ln cap="flat" cmpd="sng" w="38100">
            <a:solidFill>
              <a:schemeClr val="dk1"/>
            </a:solidFill>
            <a:prstDash val="solid"/>
            <a:round/>
            <a:headEnd len="med" w="med" type="triangle"/>
            <a:tailEnd len="med" w="med" type="triangle"/>
          </a:ln>
        </p:spPr>
      </p:cxnSp>
      <p:sp>
        <p:nvSpPr>
          <p:cNvPr id="1052" name="Google Shape;1052;p92"/>
          <p:cNvSpPr/>
          <p:nvPr/>
        </p:nvSpPr>
        <p:spPr>
          <a:xfrm flipH="1" rot="10800000">
            <a:off x="1702824" y="2133487"/>
            <a:ext cx="3351042" cy="103900"/>
          </a:xfrm>
          <a:custGeom>
            <a:rect b="b" l="l" r="r" t="t"/>
            <a:pathLst>
              <a:path extrusionOk="0" h="4156" w="130302">
                <a:moveTo>
                  <a:pt x="0" y="3275"/>
                </a:moveTo>
                <a:cubicBezTo>
                  <a:pt x="3977" y="892"/>
                  <a:pt x="9671" y="1393"/>
                  <a:pt x="13907" y="3275"/>
                </a:cubicBezTo>
                <a:cubicBezTo>
                  <a:pt x="16148" y="4271"/>
                  <a:pt x="18415" y="-96"/>
                  <a:pt x="20765" y="608"/>
                </a:cubicBezTo>
                <a:cubicBezTo>
                  <a:pt x="24797" y="1817"/>
                  <a:pt x="28955" y="2703"/>
                  <a:pt x="33147" y="3085"/>
                </a:cubicBezTo>
                <a:cubicBezTo>
                  <a:pt x="42191" y="3909"/>
                  <a:pt x="51885" y="280"/>
                  <a:pt x="60389" y="3466"/>
                </a:cubicBezTo>
                <a:cubicBezTo>
                  <a:pt x="62368" y="4208"/>
                  <a:pt x="63630" y="-261"/>
                  <a:pt x="65723" y="37"/>
                </a:cubicBezTo>
                <a:cubicBezTo>
                  <a:pt x="66961" y="214"/>
                  <a:pt x="66028" y="3748"/>
                  <a:pt x="67247" y="3466"/>
                </a:cubicBezTo>
                <a:cubicBezTo>
                  <a:pt x="68998" y="3061"/>
                  <a:pt x="70065" y="998"/>
                  <a:pt x="71819" y="608"/>
                </a:cubicBezTo>
                <a:cubicBezTo>
                  <a:pt x="72713" y="409"/>
                  <a:pt x="72648" y="2298"/>
                  <a:pt x="73343" y="2894"/>
                </a:cubicBezTo>
                <a:cubicBezTo>
                  <a:pt x="74624" y="3992"/>
                  <a:pt x="76428" y="1367"/>
                  <a:pt x="78105" y="1180"/>
                </a:cubicBezTo>
                <a:cubicBezTo>
                  <a:pt x="79358" y="1040"/>
                  <a:pt x="79703" y="3656"/>
                  <a:pt x="80963" y="3656"/>
                </a:cubicBezTo>
                <a:cubicBezTo>
                  <a:pt x="82814" y="3656"/>
                  <a:pt x="84264" y="1376"/>
                  <a:pt x="86106" y="1561"/>
                </a:cubicBezTo>
                <a:cubicBezTo>
                  <a:pt x="88763" y="1827"/>
                  <a:pt x="91149" y="4739"/>
                  <a:pt x="93726" y="4037"/>
                </a:cubicBezTo>
                <a:cubicBezTo>
                  <a:pt x="98894" y="2629"/>
                  <a:pt x="104215" y="590"/>
                  <a:pt x="109538" y="1180"/>
                </a:cubicBezTo>
                <a:cubicBezTo>
                  <a:pt x="116436" y="1944"/>
                  <a:pt x="123568" y="4383"/>
                  <a:pt x="130302" y="2704"/>
                </a:cubicBezTo>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053" name="Google Shape;1053;p92"/>
          <p:cNvSpPr txBox="1"/>
          <p:nvPr>
            <p:ph idx="1" type="body"/>
          </p:nvPr>
        </p:nvSpPr>
        <p:spPr>
          <a:xfrm>
            <a:off x="2918262" y="2387550"/>
            <a:ext cx="928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97 feet</a:t>
            </a:r>
            <a:r>
              <a:rPr lang="en-GB">
                <a:latin typeface="Lexend"/>
              </a:rPr>
              <a:t/>
            </a:r>
            <a:endParaRPr sz="2000"/>
          </a:p>
        </p:txBody>
      </p:sp>
      <p:sp>
        <p:nvSpPr>
          <p:cNvPr id="1054" name="Google Shape;1054;p92"/>
          <p:cNvSpPr txBox="1"/>
          <p:nvPr>
            <p:ph idx="1" type="body"/>
          </p:nvPr>
        </p:nvSpPr>
        <p:spPr>
          <a:xfrm>
            <a:off x="324000" y="2767300"/>
            <a:ext cx="84927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Ma gaarigu wuu ka badnaa xadka xawaaraha 30 mph?</a:t>
            </a:r>
            <a:r>
              <a:rPr lang="en-GB">
                <a:latin typeface="Lexend"/>
              </a:rPr>
              <a:t/>
            </a:r>
            <a:r>
              <a:rPr lang="en-GB">
                <a:latin typeface="Lexend"/>
              </a:rPr>
              <a:t/>
            </a:r>
            <a:r>
              <a:rPr lang="en-GB">
                <a:latin typeface="Lexend"/>
              </a:rPr>
              <a:t/>
            </a:r>
            <a:endParaRPr/>
          </a:p>
        </p:txBody>
      </p:sp>
      <p:sp>
        <p:nvSpPr>
          <p:cNvPr id="1055" name="Google Shape;1055;p92"/>
          <p:cNvSpPr txBox="1"/>
          <p:nvPr>
            <p:ph idx="1" type="body"/>
          </p:nvPr>
        </p:nvSpPr>
        <p:spPr>
          <a:xfrm>
            <a:off x="324000" y="4526170"/>
            <a:ext cx="8496000" cy="39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Coefficient of friction ee dusha qoyan waa 0.4</a:t>
            </a:r>
            <a:r>
              <a:rPr lang="en-GB">
                <a:latin typeface="Lexend"/>
              </a:rPr>
              <a:t/>
            </a:r>
            <a:r>
              <a:rPr lang="en-GB">
                <a:latin typeface="Lexend"/>
              </a:rPr>
              <a:t/>
            </a:r>
            <a:r>
              <a:rPr lang="en-GB">
                <a:latin typeface="Lexend"/>
              </a:rPr>
              <a:t/>
            </a:r>
            <a:endParaRPr/>
          </a:p>
        </p:txBody>
      </p:sp>
      <p:pic>
        <p:nvPicPr>
          <p:cNvPr descr="&lt;math xmlns=&quot;http://www.w3.org/1998/Math/MathML&quot; display=&quot;block&quot; data-is-equatio=&quot;1&quot; data-latex=&quot;s=\sqrt{30df}&quot;&gt;&lt;mi&gt;s&lt;/mi&gt;&lt;mo&gt;=&lt;/mo&gt;&lt;msqrt&gt;&lt;mn&gt;30&lt;/mn&gt;&lt;mi&gt;d&lt;/mi&gt;&lt;mi&gt;f&lt;/mi&gt;&lt;/msqrt&gt;&lt;/math&gt;" id="1056" name="Google Shape;1056;p92" title="s equals the square root of 30 d f"/>
          <p:cNvPicPr preferRelativeResize="0"/>
          <p:nvPr/>
        </p:nvPicPr>
        <p:blipFill>
          <a:blip r:embed="rId4">
            <a:alphaModFix/>
          </a:blip>
          <a:stretch>
            <a:fillRect/>
          </a:stretch>
        </p:blipFill>
        <p:spPr>
          <a:xfrm>
            <a:off x="331250" y="3239711"/>
            <a:ext cx="1494050" cy="39702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0" name="Shape 1060"/>
        <p:cNvGrpSpPr/>
        <p:nvPr/>
      </p:nvGrpSpPr>
      <p:grpSpPr>
        <a:xfrm>
          <a:off x="0" y="0"/>
          <a:ext cx="0" cy="0"/>
          <a:chOff x="0" y="0"/>
          <a:chExt cx="0" cy="0"/>
        </a:xfrm>
      </p:grpSpPr>
      <p:pic>
        <p:nvPicPr>
          <p:cNvPr descr="&lt;math xmlns=&quot;http://www.w3.org/1998/Math/MathML&quot; display=&quot;block&quot; data-is-equatio=&quot;1&quot; data-latex=&quot;s=\sqrt{30\left(97\right)\left(0.4\right)}&quot;&gt;&lt;mi&gt;s&lt;/mi&gt;&lt;mo&gt;=&lt;/mo&gt;&lt;msqrt&gt;&lt;mn&gt;30&lt;/mn&gt;&lt;mrow data-mjx-texclass=&quot;INNER&quot;&gt;&lt;mo data-mjx-texclass=&quot;OPEN&quot;&gt;(&lt;/mo&gt;&lt;mn&gt;97&lt;/mn&gt;&lt;mo data-mjx-texclass=&quot;CLOSE&quot;&gt;)&lt;/mo&gt;&lt;/mrow&gt;&lt;mrow data-mjx-texclass=&quot;INNER&quot;&gt;&lt;mo data-mjx-texclass=&quot;OPEN&quot;&gt;(&lt;/mo&gt;&lt;mn&gt;0.4&lt;/mn&gt;&lt;mo data-mjx-texclass=&quot;CLOSE&quot;&gt;)&lt;/mo&gt;&lt;/mrow&gt;&lt;/msqrt&gt;&lt;/math&gt;" id="1061" name="Google Shape;1061;p93" title="s equals the square root of 30 times 97 times 0.4"/>
          <p:cNvPicPr preferRelativeResize="0"/>
          <p:nvPr/>
        </p:nvPicPr>
        <p:blipFill>
          <a:blip r:embed="rId3">
            <a:alphaModFix/>
          </a:blip>
          <a:stretch>
            <a:fillRect/>
          </a:stretch>
        </p:blipFill>
        <p:spPr>
          <a:xfrm>
            <a:off x="2428491" y="3200617"/>
            <a:ext cx="2392881" cy="397025"/>
          </a:xfrm>
          <a:prstGeom prst="rect">
            <a:avLst/>
          </a:prstGeom>
          <a:noFill/>
          <a:ln>
            <a:noFill/>
          </a:ln>
        </p:spPr>
      </p:pic>
      <p:sp>
        <p:nvSpPr>
          <p:cNvPr id="1062" name="Google Shape;1062;p93"/>
          <p:cNvSpPr txBox="1"/>
          <p:nvPr>
            <p:ph idx="1" type="body"/>
          </p:nvPr>
        </p:nvSpPr>
        <p:spPr>
          <a:xfrm>
            <a:off x="326588" y="723150"/>
            <a:ext cx="84927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Sarkaal booliis ayaa cabbiray calaamadahan simbiririxooda goobta shilka waddo la taashay maalin qoyan.</a:t>
            </a:r>
            <a:endParaRPr/>
          </a:p>
        </p:txBody>
      </p:sp>
      <p:sp>
        <p:nvSpPr>
          <p:cNvPr id="1063" name="Google Shape;1063;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formulas</a:t>
            </a:r>
            <a:r>
              <a:rPr lang="en-GB">
                <a:latin typeface="Lexend"/>
              </a:rPr>
              <a:t/>
            </a:r>
            <a:endParaRPr/>
          </a:p>
        </p:txBody>
      </p:sp>
      <p:pic>
        <p:nvPicPr>
          <p:cNvPr descr="&lt;math xmlns=&quot;http://www.w3.org/1998/Math/MathML&quot; display=&quot;block&quot; data-is-equatio=&quot;1&quot; data-latex=&quot;s=\sqrt{30df}&quot;&gt;&lt;mi&gt;s&lt;/mi&gt;&lt;mo&gt;=&lt;/mo&gt;&lt;msqrt&gt;&lt;mn&gt;30&lt;/mn&gt;&lt;mi&gt;d&lt;/mi&gt;&lt;mi&gt;f&lt;/mi&gt;&lt;/msqrt&gt;&lt;/math&gt;" id="1064" name="Google Shape;1064;p93" title="s equals the square root of 30 d f"/>
          <p:cNvPicPr preferRelativeResize="0"/>
          <p:nvPr/>
        </p:nvPicPr>
        <p:blipFill>
          <a:blip r:embed="rId4">
            <a:alphaModFix/>
          </a:blip>
          <a:stretch>
            <a:fillRect/>
          </a:stretch>
        </p:blipFill>
        <p:spPr>
          <a:xfrm>
            <a:off x="333838" y="3203561"/>
            <a:ext cx="1494050" cy="397023"/>
          </a:xfrm>
          <a:prstGeom prst="rect">
            <a:avLst/>
          </a:prstGeom>
          <a:noFill/>
          <a:ln>
            <a:noFill/>
          </a:ln>
        </p:spPr>
      </p:pic>
      <p:pic>
        <p:nvPicPr>
          <p:cNvPr id="1065" name="Google Shape;1065;p93"/>
          <p:cNvPicPr preferRelativeResize="0"/>
          <p:nvPr/>
        </p:nvPicPr>
        <p:blipFill>
          <a:blip r:embed="rId5">
            <a:alphaModFix/>
          </a:blip>
          <a:stretch>
            <a:fillRect/>
          </a:stretch>
        </p:blipFill>
        <p:spPr>
          <a:xfrm>
            <a:off x="665981" y="1498766"/>
            <a:ext cx="1295331" cy="613500"/>
          </a:xfrm>
          <a:prstGeom prst="rect">
            <a:avLst/>
          </a:prstGeom>
          <a:noFill/>
          <a:ln>
            <a:noFill/>
          </a:ln>
        </p:spPr>
      </p:pic>
      <p:pic>
        <p:nvPicPr>
          <p:cNvPr id="1066" name="Google Shape;1066;p93"/>
          <p:cNvPicPr preferRelativeResize="0"/>
          <p:nvPr/>
        </p:nvPicPr>
        <p:blipFill>
          <a:blip r:embed="rId5">
            <a:alphaModFix/>
          </a:blip>
          <a:stretch>
            <a:fillRect/>
          </a:stretch>
        </p:blipFill>
        <p:spPr>
          <a:xfrm>
            <a:off x="4005386" y="1498766"/>
            <a:ext cx="1295331" cy="613500"/>
          </a:xfrm>
          <a:prstGeom prst="rect">
            <a:avLst/>
          </a:prstGeom>
          <a:noFill/>
          <a:ln>
            <a:noFill/>
          </a:ln>
        </p:spPr>
      </p:pic>
      <p:cxnSp>
        <p:nvCxnSpPr>
          <p:cNvPr id="1067" name="Google Shape;1067;p93"/>
          <p:cNvCxnSpPr/>
          <p:nvPr/>
        </p:nvCxnSpPr>
        <p:spPr>
          <a:xfrm>
            <a:off x="1705248" y="2148189"/>
            <a:ext cx="0" cy="431400"/>
          </a:xfrm>
          <a:prstGeom prst="straightConnector1">
            <a:avLst/>
          </a:prstGeom>
          <a:noFill/>
          <a:ln cap="flat" cmpd="sng" w="38100">
            <a:solidFill>
              <a:schemeClr val="dk1"/>
            </a:solidFill>
            <a:prstDash val="solid"/>
            <a:round/>
            <a:headEnd len="med" w="med" type="none"/>
            <a:tailEnd len="med" w="med" type="none"/>
          </a:ln>
        </p:spPr>
      </p:cxnSp>
      <p:cxnSp>
        <p:nvCxnSpPr>
          <p:cNvPr id="1068" name="Google Shape;1068;p93"/>
          <p:cNvCxnSpPr/>
          <p:nvPr/>
        </p:nvCxnSpPr>
        <p:spPr>
          <a:xfrm>
            <a:off x="5056574" y="2148189"/>
            <a:ext cx="0" cy="431400"/>
          </a:xfrm>
          <a:prstGeom prst="straightConnector1">
            <a:avLst/>
          </a:prstGeom>
          <a:noFill/>
          <a:ln cap="flat" cmpd="sng" w="38100">
            <a:solidFill>
              <a:schemeClr val="dk1"/>
            </a:solidFill>
            <a:prstDash val="solid"/>
            <a:round/>
            <a:headEnd len="med" w="med" type="none"/>
            <a:tailEnd len="med" w="med" type="none"/>
          </a:ln>
        </p:spPr>
      </p:cxnSp>
      <p:cxnSp>
        <p:nvCxnSpPr>
          <p:cNvPr id="1069" name="Google Shape;1069;p93"/>
          <p:cNvCxnSpPr/>
          <p:nvPr/>
        </p:nvCxnSpPr>
        <p:spPr>
          <a:xfrm>
            <a:off x="1729715" y="2357368"/>
            <a:ext cx="3302100" cy="0"/>
          </a:xfrm>
          <a:prstGeom prst="straightConnector1">
            <a:avLst/>
          </a:prstGeom>
          <a:noFill/>
          <a:ln cap="flat" cmpd="sng" w="38100">
            <a:solidFill>
              <a:schemeClr val="dk1"/>
            </a:solidFill>
            <a:prstDash val="solid"/>
            <a:round/>
            <a:headEnd len="med" w="med" type="triangle"/>
            <a:tailEnd len="med" w="med" type="triangle"/>
          </a:ln>
        </p:spPr>
      </p:cxnSp>
      <p:sp>
        <p:nvSpPr>
          <p:cNvPr id="1070" name="Google Shape;1070;p93"/>
          <p:cNvSpPr/>
          <p:nvPr/>
        </p:nvSpPr>
        <p:spPr>
          <a:xfrm flipH="1" rot="10800000">
            <a:off x="1705412" y="2097337"/>
            <a:ext cx="3351042" cy="103900"/>
          </a:xfrm>
          <a:custGeom>
            <a:rect b="b" l="l" r="r" t="t"/>
            <a:pathLst>
              <a:path extrusionOk="0" h="4156" w="130302">
                <a:moveTo>
                  <a:pt x="0" y="3275"/>
                </a:moveTo>
                <a:cubicBezTo>
                  <a:pt x="3977" y="892"/>
                  <a:pt x="9671" y="1393"/>
                  <a:pt x="13907" y="3275"/>
                </a:cubicBezTo>
                <a:cubicBezTo>
                  <a:pt x="16148" y="4271"/>
                  <a:pt x="18415" y="-96"/>
                  <a:pt x="20765" y="608"/>
                </a:cubicBezTo>
                <a:cubicBezTo>
                  <a:pt x="24797" y="1817"/>
                  <a:pt x="28955" y="2703"/>
                  <a:pt x="33147" y="3085"/>
                </a:cubicBezTo>
                <a:cubicBezTo>
                  <a:pt x="42191" y="3909"/>
                  <a:pt x="51885" y="280"/>
                  <a:pt x="60389" y="3466"/>
                </a:cubicBezTo>
                <a:cubicBezTo>
                  <a:pt x="62368" y="4208"/>
                  <a:pt x="63630" y="-261"/>
                  <a:pt x="65723" y="37"/>
                </a:cubicBezTo>
                <a:cubicBezTo>
                  <a:pt x="66961" y="214"/>
                  <a:pt x="66028" y="3748"/>
                  <a:pt x="67247" y="3466"/>
                </a:cubicBezTo>
                <a:cubicBezTo>
                  <a:pt x="68998" y="3061"/>
                  <a:pt x="70065" y="998"/>
                  <a:pt x="71819" y="608"/>
                </a:cubicBezTo>
                <a:cubicBezTo>
                  <a:pt x="72713" y="409"/>
                  <a:pt x="72648" y="2298"/>
                  <a:pt x="73343" y="2894"/>
                </a:cubicBezTo>
                <a:cubicBezTo>
                  <a:pt x="74624" y="3992"/>
                  <a:pt x="76428" y="1367"/>
                  <a:pt x="78105" y="1180"/>
                </a:cubicBezTo>
                <a:cubicBezTo>
                  <a:pt x="79358" y="1040"/>
                  <a:pt x="79703" y="3656"/>
                  <a:pt x="80963" y="3656"/>
                </a:cubicBezTo>
                <a:cubicBezTo>
                  <a:pt x="82814" y="3656"/>
                  <a:pt x="84264" y="1376"/>
                  <a:pt x="86106" y="1561"/>
                </a:cubicBezTo>
                <a:cubicBezTo>
                  <a:pt x="88763" y="1827"/>
                  <a:pt x="91149" y="4739"/>
                  <a:pt x="93726" y="4037"/>
                </a:cubicBezTo>
                <a:cubicBezTo>
                  <a:pt x="98894" y="2629"/>
                  <a:pt x="104215" y="590"/>
                  <a:pt x="109538" y="1180"/>
                </a:cubicBezTo>
                <a:cubicBezTo>
                  <a:pt x="116436" y="1944"/>
                  <a:pt x="123568" y="4383"/>
                  <a:pt x="130302" y="2704"/>
                </a:cubicBezTo>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071" name="Google Shape;1071;p93"/>
          <p:cNvSpPr txBox="1"/>
          <p:nvPr>
            <p:ph idx="1" type="body"/>
          </p:nvPr>
        </p:nvSpPr>
        <p:spPr>
          <a:xfrm>
            <a:off x="324720" y="3637561"/>
            <a:ext cx="950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d = 97</a:t>
            </a:r>
            <a:endParaRPr/>
          </a:p>
        </p:txBody>
      </p:sp>
      <p:sp>
        <p:nvSpPr>
          <p:cNvPr id="1072" name="Google Shape;1072;p93"/>
          <p:cNvSpPr txBox="1"/>
          <p:nvPr>
            <p:ph idx="1" type="body"/>
          </p:nvPr>
        </p:nvSpPr>
        <p:spPr>
          <a:xfrm>
            <a:off x="324728" y="4081375"/>
            <a:ext cx="809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f = 0.4</a:t>
            </a:r>
            <a:endParaRPr/>
          </a:p>
        </p:txBody>
      </p:sp>
      <p:sp>
        <p:nvSpPr>
          <p:cNvPr id="1073" name="Google Shape;1073;p93"/>
          <p:cNvSpPr txBox="1"/>
          <p:nvPr>
            <p:ph idx="1" type="body"/>
          </p:nvPr>
        </p:nvSpPr>
        <p:spPr>
          <a:xfrm>
            <a:off x="326588" y="2731150"/>
            <a:ext cx="84927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Ma gaarigu wuu ka badnaa xadka xawaaraha 30 mph?</a:t>
            </a:r>
            <a:r>
              <a:rPr lang="en-GB">
                <a:latin typeface="Lexend"/>
              </a:rPr>
              <a:t/>
            </a:r>
            <a:r>
              <a:rPr lang="en-GB">
                <a:latin typeface="Lexend"/>
              </a:rPr>
              <a:t/>
            </a:r>
            <a:endParaRPr/>
          </a:p>
        </p:txBody>
      </p:sp>
      <p:sp>
        <p:nvSpPr>
          <p:cNvPr id="1074" name="Google Shape;1074;p93"/>
          <p:cNvSpPr txBox="1"/>
          <p:nvPr>
            <p:ph idx="1" type="body"/>
          </p:nvPr>
        </p:nvSpPr>
        <p:spPr>
          <a:xfrm>
            <a:off x="2444963" y="3650945"/>
            <a:ext cx="2944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 = 34.1 mph (ilaa 1 d.p.)</a:t>
            </a:r>
            <a:endParaRPr/>
          </a:p>
        </p:txBody>
      </p:sp>
      <p:sp>
        <p:nvSpPr>
          <p:cNvPr id="1075" name="Google Shape;1075;p93"/>
          <p:cNvSpPr txBox="1"/>
          <p:nvPr>
            <p:ph idx="1" type="body"/>
          </p:nvPr>
        </p:nvSpPr>
        <p:spPr>
          <a:xfrm>
            <a:off x="326588" y="4490025"/>
            <a:ext cx="5640300" cy="39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Haa, gaarigu wuu ka badnaa xadka 30 mph.</a:t>
            </a:r>
            <a:r>
              <a:rPr lang="en-GB" sz="1100">
                <a:latin typeface="Kalam"/>
                <a:ea typeface="Kalam"/>
                <a:cs typeface="Kalam"/>
                <a:sym typeface="Kalam"/>
              </a:rPr>
              <a:t/>
            </a:r>
            <a:r>
              <a:rPr lang="en-GB" sz="1100">
                <a:latin typeface="Kalam"/>
                <a:ea typeface="Kalam"/>
                <a:cs typeface="Kalam"/>
                <a:sym typeface="Kalam"/>
              </a:rPr>
              <a:t/>
            </a:r>
            <a:endParaRPr>
              <a:latin typeface="Kalam"/>
              <a:ea typeface="Kalam"/>
              <a:cs typeface="Kalam"/>
              <a:sym typeface="Kalam"/>
            </a:endParaRPr>
          </a:p>
        </p:txBody>
      </p:sp>
      <p:pic>
        <p:nvPicPr>
          <p:cNvPr id="1076" name="Google Shape;1076;p93"/>
          <p:cNvPicPr preferRelativeResize="0"/>
          <p:nvPr/>
        </p:nvPicPr>
        <p:blipFill>
          <a:blip r:embed="rId6">
            <a:alphaModFix/>
          </a:blip>
          <a:stretch>
            <a:fillRect/>
          </a:stretch>
        </p:blipFill>
        <p:spPr>
          <a:xfrm>
            <a:off x="5659621" y="3088039"/>
            <a:ext cx="2701761" cy="1458625"/>
          </a:xfrm>
          <a:prstGeom prst="rect">
            <a:avLst/>
          </a:prstGeom>
          <a:noFill/>
          <a:ln>
            <a:noFill/>
          </a:ln>
        </p:spPr>
      </p:pic>
      <p:sp>
        <p:nvSpPr>
          <p:cNvPr id="1077" name="Google Shape;1077;p93"/>
          <p:cNvSpPr txBox="1"/>
          <p:nvPr>
            <p:ph idx="1" type="body"/>
          </p:nvPr>
        </p:nvSpPr>
        <p:spPr>
          <a:xfrm>
            <a:off x="2920850" y="2351400"/>
            <a:ext cx="928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97 feet</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1" name="Shape 1081"/>
        <p:cNvGrpSpPr/>
        <p:nvPr/>
      </p:nvGrpSpPr>
      <p:grpSpPr>
        <a:xfrm>
          <a:off x="0" y="0"/>
          <a:ext cx="0" cy="0"/>
          <a:chOff x="0" y="0"/>
          <a:chExt cx="0" cy="0"/>
        </a:xfrm>
      </p:grpSpPr>
      <p:sp>
        <p:nvSpPr>
          <p:cNvPr id="1082" name="Google Shape;1082;p94"/>
          <p:cNvSpPr txBox="1"/>
          <p:nvPr>
            <p:ph idx="1" type="body"/>
          </p:nvPr>
        </p:nvSpPr>
        <p:spPr>
          <a:xfrm>
            <a:off x="324000" y="759300"/>
            <a:ext cx="8496000" cy="6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 a) Dab-demiyaha ayaa gala dhismaha iyadoo akhrinta gauge-kiisu ay tahay sidan. Bar intee le'eg ayay tahay inay ku jeestaan oo ay bilaabaan bixista?</a:t>
            </a:r>
            <a:endParaRPr/>
          </a:p>
        </p:txBody>
      </p:sp>
      <p:sp>
        <p:nvSpPr>
          <p:cNvPr id="1083" name="Google Shape;1083;p9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formulas</a:t>
            </a:r>
            <a:r>
              <a:rPr lang="en-GB">
                <a:latin typeface="Lexend"/>
              </a:rPr>
              <a:t/>
            </a:r>
            <a:endParaRPr/>
          </a:p>
        </p:txBody>
      </p:sp>
      <p:sp>
        <p:nvSpPr>
          <p:cNvPr id="1084" name="Google Shape;1084;p94"/>
          <p:cNvSpPr txBox="1"/>
          <p:nvPr>
            <p:ph idx="1" type="body"/>
          </p:nvPr>
        </p:nvSpPr>
        <p:spPr>
          <a:xfrm>
            <a:off x="324000" y="3704295"/>
            <a:ext cx="7676100" cy="1116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 Dab-demiyaha ayaa leh qiyaas cadaadis jeesasho ah 160 bar. Intee bar oo cadaadis ah ayay lahaayeen markii ay soo galeen?</a:t>
            </a:r>
            <a:r>
              <a:rPr lang="en-GB">
                <a:latin typeface="Lexend"/>
              </a:rPr>
              <a:t/>
            </a:r>
            <a:r>
              <a:rPr lang="en-GB">
                <a:latin typeface="Lexend"/>
              </a:rPr>
              <a:t/>
            </a:r>
            <a:r>
              <a:rPr lang="en-GB">
                <a:latin typeface="Lexend"/>
              </a:rPr>
              <a:t/>
            </a:r>
            <a:endParaRPr/>
          </a:p>
        </p:txBody>
      </p:sp>
      <p:pic>
        <p:nvPicPr>
          <p:cNvPr id="1085" name="Google Shape;1085;p94"/>
          <p:cNvPicPr preferRelativeResize="0"/>
          <p:nvPr/>
        </p:nvPicPr>
        <p:blipFill>
          <a:blip r:embed="rId3">
            <a:alphaModFix/>
          </a:blip>
          <a:stretch>
            <a:fillRect/>
          </a:stretch>
        </p:blipFill>
        <p:spPr>
          <a:xfrm>
            <a:off x="334270" y="1600200"/>
            <a:ext cx="2111050" cy="1845176"/>
          </a:xfrm>
          <a:prstGeom prst="rect">
            <a:avLst/>
          </a:prstGeom>
          <a:noFill/>
          <a:ln>
            <a:noFill/>
          </a:ln>
        </p:spPr>
      </p:pic>
      <p:pic>
        <p:nvPicPr>
          <p:cNvPr descr="&lt;math xmlns=&quot;http://www.w3.org/1998/Math/MathML&quot; display=&quot;block&quot; data-is-equatio=&quot;1&quot; data-latex=&quot;t\ =\ \frac{1}{2}b+30&quot;&gt;&lt;mi&gt;t&lt;/mi&gt;&lt;mtext&gt;&lt;/mtext&gt;&lt;mo&gt;=&lt;/mo&gt;&lt;mtext&gt;&lt;/mtext&gt;&lt;mfrac&gt;&lt;mn&gt;1&lt;/mn&gt;&lt;mn&gt;2&lt;/mn&gt;&lt;/mfrac&gt;&lt;mi&gt;b&lt;/mi&gt;&lt;mo&gt;+&lt;/mo&gt;&lt;mn&gt;30&lt;/mn&gt;&lt;/math&gt;" id="1086" name="Google Shape;1086;p94" title="t equals one half b plus 30"/>
          <p:cNvPicPr preferRelativeResize="0"/>
          <p:nvPr/>
        </p:nvPicPr>
        <p:blipFill>
          <a:blip r:embed="rId4">
            <a:alphaModFix/>
          </a:blip>
          <a:stretch>
            <a:fillRect/>
          </a:stretch>
        </p:blipFill>
        <p:spPr>
          <a:xfrm>
            <a:off x="2759301" y="1643005"/>
            <a:ext cx="1769409" cy="6678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0" name="Shape 1090"/>
        <p:cNvGrpSpPr/>
        <p:nvPr/>
      </p:nvGrpSpPr>
      <p:grpSpPr>
        <a:xfrm>
          <a:off x="0" y="0"/>
          <a:ext cx="0" cy="0"/>
          <a:chOff x="0" y="0"/>
          <a:chExt cx="0" cy="0"/>
        </a:xfrm>
      </p:grpSpPr>
      <p:sp>
        <p:nvSpPr>
          <p:cNvPr id="1091" name="Google Shape;1091;p95"/>
          <p:cNvSpPr txBox="1"/>
          <p:nvPr>
            <p:ph idx="1" type="body"/>
          </p:nvPr>
        </p:nvSpPr>
        <p:spPr>
          <a:xfrm>
            <a:off x="324000" y="759300"/>
            <a:ext cx="8496000" cy="6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 c) Waa maxay farqiga u dhexeeya cadaadiska leexashada marka la galo 240 bar iyo marka la galo 300 bar?</a:t>
            </a:r>
            <a:r>
              <a:rPr lang="en-GB">
                <a:latin typeface="Lexend"/>
              </a:rPr>
              <a:t/>
            </a:r>
            <a:r>
              <a:rPr lang="en-GB">
                <a:latin typeface="Lexend"/>
              </a:rPr>
              <a:t/>
            </a:r>
            <a:r>
              <a:rPr lang="en-GB">
                <a:latin typeface="Lexend"/>
              </a:rPr>
              <a:t/>
            </a:r>
            <a:r>
              <a:rPr lang="en-GB">
                <a:latin typeface="Lexend"/>
              </a:rPr>
              <a:t/>
            </a:r>
            <a:r>
              <a:rPr lang="en-GB">
                <a:latin typeface="Lexend"/>
              </a:rPr>
              <a:t/>
            </a:r>
            <a:r>
              <a:rPr lang="en-GB">
                <a:latin typeface="Lexend"/>
              </a:rPr>
              <a:t/>
            </a:r>
            <a:endParaRPr/>
          </a:p>
        </p:txBody>
      </p:sp>
      <p:sp>
        <p:nvSpPr>
          <p:cNvPr id="1092" name="Google Shape;1092;p9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qaaciidooyinka (Formulas)</a:t>
            </a:r>
            <a:r>
              <a:rPr lang="en-GB">
                <a:latin typeface="Lexend"/>
              </a:rPr>
              <a:t/>
            </a:r>
            <a:endParaRPr/>
          </a:p>
        </p:txBody>
      </p:sp>
      <p:sp>
        <p:nvSpPr>
          <p:cNvPr id="1093" name="Google Shape;1093;p95"/>
          <p:cNvSpPr txBox="1"/>
          <p:nvPr>
            <p:ph idx="1" type="body"/>
          </p:nvPr>
        </p:nvSpPr>
        <p:spPr>
          <a:xfrm>
            <a:off x="324000" y="3578700"/>
            <a:ext cx="8496000" cy="4764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defRPr/>
            </a:pPr>
            <a:r>
              <a:rPr lang="en-GB">
                <a:latin typeface="Lexend"/>
              </a:rPr>
              <a:t>d) Maxaad u malaynaysaa in qaaciidada ay ku jirto + 30 halkii ay ka ahaan lahayd</a:t>
            </a:r>
            <a:r>
              <a:rPr lang="en-GB">
                <a:latin typeface="Lexend"/>
              </a:rPr>
              <a:t/>
            </a:r>
            <a:r>
              <a:rPr lang="en-GB">
                <a:latin typeface="Lexend"/>
              </a:rPr>
              <a:t/>
            </a:r>
            <a:r>
              <a:rPr lang="en-GB">
                <a:latin typeface="Lexend"/>
              </a:rPr>
              <a:t/>
            </a:r>
            <a:endParaRPr/>
          </a:p>
        </p:txBody>
      </p:sp>
      <p:pic>
        <p:nvPicPr>
          <p:cNvPr descr="&lt;math xmlns=&quot;http://www.w3.org/1998/Math/MathML&quot; display=&quot;block&quot; data-is-equatio=&quot;1&quot; data-latex=&quot;t\ =\ \frac{1}{2}b+30&quot;&gt;&lt;mi&gt;t&lt;/mi&gt;&lt;mtext&gt;&lt;/mtext&gt;&lt;mo&gt;=&lt;/mo&gt;&lt;mtext&gt;&lt;/mtext&gt;&lt;mfrac&gt;&lt;mn&gt;1&lt;/mn&gt;&lt;mn&gt;2&lt;/mn&gt;&lt;/mfrac&gt;&lt;mi&gt;b&lt;/mi&gt;&lt;mo&gt;+&lt;/mo&gt;&lt;mn&gt;30&lt;/mn&gt;&lt;/math&gt;" id="1094" name="Google Shape;1094;p95" title="t equals one half b plus 30"/>
          <p:cNvPicPr preferRelativeResize="0"/>
          <p:nvPr/>
        </p:nvPicPr>
        <p:blipFill>
          <a:blip r:embed="rId3">
            <a:alphaModFix/>
          </a:blip>
          <a:stretch>
            <a:fillRect/>
          </a:stretch>
        </p:blipFill>
        <p:spPr>
          <a:xfrm>
            <a:off x="334295" y="1643005"/>
            <a:ext cx="1769409" cy="667800"/>
          </a:xfrm>
          <a:prstGeom prst="rect">
            <a:avLst/>
          </a:prstGeom>
          <a:noFill/>
          <a:ln>
            <a:noFill/>
          </a:ln>
        </p:spPr>
      </p:pic>
      <p:pic>
        <p:nvPicPr>
          <p:cNvPr descr="&lt;math xmlns=&quot;http://www.w3.org/1998/Math/MathML&quot; display=&quot;block&quot; data-is-equatio=&quot;1&quot; data-latex=&quot;t\ =\ \frac{1}{2}b&quot;&gt;&lt;mi&gt;t&lt;/mi&gt;&lt;mtext&gt;&lt;/mtext&gt;&lt;mo&gt;=&lt;/mo&gt;&lt;mtext&gt;&lt;/mtext&gt;&lt;mfrac&gt;&lt;mn&gt;1&lt;/mn&gt;&lt;mn&gt;2&lt;/mn&gt;&lt;/mfrac&gt;&lt;mi&gt;b&lt;/mi&gt;&lt;/math&gt;" id="1095" name="Google Shape;1095;p95" title="t equals one half b"/>
          <p:cNvPicPr preferRelativeResize="0"/>
          <p:nvPr/>
        </p:nvPicPr>
        <p:blipFill>
          <a:blip r:embed="rId4">
            <a:alphaModFix/>
          </a:blip>
          <a:stretch>
            <a:fillRect/>
          </a:stretch>
        </p:blipFill>
        <p:spPr>
          <a:xfrm>
            <a:off x="1623893" y="3936760"/>
            <a:ext cx="1077240" cy="667800"/>
          </a:xfrm>
          <a:prstGeom prst="rect">
            <a:avLst/>
          </a:prstGeom>
          <a:noFill/>
          <a:ln>
            <a:noFill/>
          </a:ln>
        </p:spPr>
      </p:pic>
      <p:sp>
        <p:nvSpPr>
          <p:cNvPr id="1096" name="Google Shape;1096;p95"/>
          <p:cNvSpPr txBox="1"/>
          <p:nvPr>
            <p:ph idx="1" type="body"/>
          </p:nvPr>
        </p:nvSpPr>
        <p:spPr>
          <a:xfrm>
            <a:off x="705000" y="4112100"/>
            <a:ext cx="8496000" cy="3171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defRPr/>
            </a:pPr>
            <a:r>
              <a:rPr lang="en-GB">
                <a:latin typeface="Lexend"/>
              </a:rPr>
              <a:t>lahayd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sp>
        <p:nvSpPr>
          <p:cNvPr id="1101" name="Google Shape;1101;p96"/>
          <p:cNvSpPr txBox="1"/>
          <p:nvPr>
            <p:ph idx="1" type="body"/>
          </p:nvPr>
        </p:nvSpPr>
        <p:spPr>
          <a:xfrm>
            <a:off x="324000" y="759300"/>
            <a:ext cx="8237700" cy="72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a) Waxaad tahay sarkaal booliis oo baaraya shil. Isticmaal qaaciidada si aad u xisaabiso xawaaraha baabuurkan oo ku socda dusha shubka ah ee qalalan (f = 0.8)</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endParaRPr/>
          </a:p>
        </p:txBody>
      </p:sp>
      <p:sp>
        <p:nvSpPr>
          <p:cNvPr id="1102" name="Google Shape;1102;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Isticmaalka qaaciidooyinka (Formulas)</a:t>
            </a:r>
            <a:r>
              <a:rPr lang="en-GB" sz="1100">
                <a:latin typeface="Lexend"/>
              </a:rPr>
              <a:t/>
            </a:r>
            <a:endParaRPr/>
          </a:p>
        </p:txBody>
      </p:sp>
      <p:sp>
        <p:nvSpPr>
          <p:cNvPr id="1103" name="Google Shape;1103;p96"/>
          <p:cNvSpPr txBox="1"/>
          <p:nvPr>
            <p:ph idx="1" type="body"/>
          </p:nvPr>
        </p:nvSpPr>
        <p:spPr>
          <a:xfrm>
            <a:off x="324000" y="3426300"/>
            <a:ext cx="8118300" cy="72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b) Haddii baabuur uu soconayo 70 mph oo ku socdo dusha shubka ah ee qoyan (f = 0.4), intee in le'eg ayaad filanaysaa in uu noqdo calaamadda skid-ka (skid mark)?</a:t>
            </a:r>
            <a:r>
              <a:rPr lang="en-GB" sz="1800">
                <a:latin typeface="Lexend"/>
              </a:rPr>
              <a:t/>
            </a:r>
            <a:r>
              <a:rPr lang="en-GB" sz="1800">
                <a:latin typeface="Lexend"/>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endParaRPr/>
          </a:p>
        </p:txBody>
      </p:sp>
      <p:pic>
        <p:nvPicPr>
          <p:cNvPr id="1104" name="Google Shape;1104;p96"/>
          <p:cNvPicPr preferRelativeResize="0"/>
          <p:nvPr/>
        </p:nvPicPr>
        <p:blipFill>
          <a:blip r:embed="rId3">
            <a:alphaModFix/>
          </a:blip>
          <a:stretch>
            <a:fillRect/>
          </a:stretch>
        </p:blipFill>
        <p:spPr>
          <a:xfrm>
            <a:off x="3863793" y="1611116"/>
            <a:ext cx="1295331" cy="613500"/>
          </a:xfrm>
          <a:prstGeom prst="rect">
            <a:avLst/>
          </a:prstGeom>
          <a:noFill/>
          <a:ln>
            <a:noFill/>
          </a:ln>
        </p:spPr>
      </p:pic>
      <p:pic>
        <p:nvPicPr>
          <p:cNvPr id="1105" name="Google Shape;1105;p96"/>
          <p:cNvPicPr preferRelativeResize="0"/>
          <p:nvPr/>
        </p:nvPicPr>
        <p:blipFill>
          <a:blip r:embed="rId3">
            <a:alphaModFix/>
          </a:blip>
          <a:stretch>
            <a:fillRect/>
          </a:stretch>
        </p:blipFill>
        <p:spPr>
          <a:xfrm>
            <a:off x="7521393" y="1611116"/>
            <a:ext cx="1295331" cy="613500"/>
          </a:xfrm>
          <a:prstGeom prst="rect">
            <a:avLst/>
          </a:prstGeom>
          <a:noFill/>
          <a:ln>
            <a:noFill/>
          </a:ln>
        </p:spPr>
      </p:pic>
      <p:cxnSp>
        <p:nvCxnSpPr>
          <p:cNvPr id="1106" name="Google Shape;1106;p96"/>
          <p:cNvCxnSpPr/>
          <p:nvPr/>
        </p:nvCxnSpPr>
        <p:spPr>
          <a:xfrm>
            <a:off x="4903049" y="2260529"/>
            <a:ext cx="0" cy="431400"/>
          </a:xfrm>
          <a:prstGeom prst="straightConnector1">
            <a:avLst/>
          </a:prstGeom>
          <a:noFill/>
          <a:ln cap="flat" cmpd="sng" w="38100">
            <a:solidFill>
              <a:schemeClr val="dk1"/>
            </a:solidFill>
            <a:prstDash val="solid"/>
            <a:round/>
            <a:headEnd len="med" w="med" type="none"/>
            <a:tailEnd len="med" w="med" type="none"/>
          </a:ln>
        </p:spPr>
      </p:cxnSp>
      <p:cxnSp>
        <p:nvCxnSpPr>
          <p:cNvPr id="1107" name="Google Shape;1107;p96"/>
          <p:cNvCxnSpPr/>
          <p:nvPr/>
        </p:nvCxnSpPr>
        <p:spPr>
          <a:xfrm>
            <a:off x="8561699" y="2260529"/>
            <a:ext cx="0" cy="431400"/>
          </a:xfrm>
          <a:prstGeom prst="straightConnector1">
            <a:avLst/>
          </a:prstGeom>
          <a:noFill/>
          <a:ln cap="flat" cmpd="sng" w="38100">
            <a:solidFill>
              <a:schemeClr val="dk1"/>
            </a:solidFill>
            <a:prstDash val="solid"/>
            <a:round/>
            <a:headEnd len="med" w="med" type="none"/>
            <a:tailEnd len="med" w="med" type="none"/>
          </a:ln>
        </p:spPr>
      </p:cxnSp>
      <p:cxnSp>
        <p:nvCxnSpPr>
          <p:cNvPr id="1108" name="Google Shape;1108;p96"/>
          <p:cNvCxnSpPr/>
          <p:nvPr/>
        </p:nvCxnSpPr>
        <p:spPr>
          <a:xfrm>
            <a:off x="4929759" y="2469716"/>
            <a:ext cx="3604800" cy="0"/>
          </a:xfrm>
          <a:prstGeom prst="straightConnector1">
            <a:avLst/>
          </a:prstGeom>
          <a:noFill/>
          <a:ln cap="flat" cmpd="sng" w="38100">
            <a:solidFill>
              <a:schemeClr val="dk1"/>
            </a:solidFill>
            <a:prstDash val="solid"/>
            <a:round/>
            <a:headEnd len="med" w="med" type="triangle"/>
            <a:tailEnd len="med" w="med" type="triangle"/>
          </a:ln>
        </p:spPr>
      </p:cxnSp>
      <p:sp>
        <p:nvSpPr>
          <p:cNvPr id="1109" name="Google Shape;1109;p96"/>
          <p:cNvSpPr/>
          <p:nvPr/>
        </p:nvSpPr>
        <p:spPr>
          <a:xfrm flipH="1" rot="10800000">
            <a:off x="4903227" y="2209679"/>
            <a:ext cx="3658229" cy="103900"/>
          </a:xfrm>
          <a:custGeom>
            <a:rect b="b" l="l" r="r" t="t"/>
            <a:pathLst>
              <a:path extrusionOk="0" h="4156" w="130302">
                <a:moveTo>
                  <a:pt x="0" y="3275"/>
                </a:moveTo>
                <a:cubicBezTo>
                  <a:pt x="3977" y="892"/>
                  <a:pt x="9671" y="1393"/>
                  <a:pt x="13907" y="3275"/>
                </a:cubicBezTo>
                <a:cubicBezTo>
                  <a:pt x="16148" y="4271"/>
                  <a:pt x="18415" y="-96"/>
                  <a:pt x="20765" y="608"/>
                </a:cubicBezTo>
                <a:cubicBezTo>
                  <a:pt x="24797" y="1817"/>
                  <a:pt x="28955" y="2703"/>
                  <a:pt x="33147" y="3085"/>
                </a:cubicBezTo>
                <a:cubicBezTo>
                  <a:pt x="42191" y="3909"/>
                  <a:pt x="51885" y="280"/>
                  <a:pt x="60389" y="3466"/>
                </a:cubicBezTo>
                <a:cubicBezTo>
                  <a:pt x="62368" y="4208"/>
                  <a:pt x="63630" y="-261"/>
                  <a:pt x="65723" y="37"/>
                </a:cubicBezTo>
                <a:cubicBezTo>
                  <a:pt x="66961" y="214"/>
                  <a:pt x="66028" y="3748"/>
                  <a:pt x="67247" y="3466"/>
                </a:cubicBezTo>
                <a:cubicBezTo>
                  <a:pt x="68998" y="3061"/>
                  <a:pt x="70065" y="998"/>
                  <a:pt x="71819" y="608"/>
                </a:cubicBezTo>
                <a:cubicBezTo>
                  <a:pt x="72713" y="409"/>
                  <a:pt x="72648" y="2298"/>
                  <a:pt x="73343" y="2894"/>
                </a:cubicBezTo>
                <a:cubicBezTo>
                  <a:pt x="74624" y="3992"/>
                  <a:pt x="76428" y="1367"/>
                  <a:pt x="78105" y="1180"/>
                </a:cubicBezTo>
                <a:cubicBezTo>
                  <a:pt x="79358" y="1040"/>
                  <a:pt x="79703" y="3656"/>
                  <a:pt x="80963" y="3656"/>
                </a:cubicBezTo>
                <a:cubicBezTo>
                  <a:pt x="82814" y="3656"/>
                  <a:pt x="84264" y="1376"/>
                  <a:pt x="86106" y="1561"/>
                </a:cubicBezTo>
                <a:cubicBezTo>
                  <a:pt x="88763" y="1827"/>
                  <a:pt x="91149" y="4739"/>
                  <a:pt x="93726" y="4037"/>
                </a:cubicBezTo>
                <a:cubicBezTo>
                  <a:pt x="98894" y="2629"/>
                  <a:pt x="104215" y="590"/>
                  <a:pt x="109538" y="1180"/>
                </a:cubicBezTo>
                <a:cubicBezTo>
                  <a:pt x="116436" y="1944"/>
                  <a:pt x="123568" y="4383"/>
                  <a:pt x="130302" y="2704"/>
                </a:cubicBezTo>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110" name="Google Shape;1110;p96"/>
          <p:cNvSpPr txBox="1"/>
          <p:nvPr>
            <p:ph idx="4294967295" type="body"/>
          </p:nvPr>
        </p:nvSpPr>
        <p:spPr>
          <a:xfrm>
            <a:off x="6226150" y="2463750"/>
            <a:ext cx="910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ea typeface="Times New Roman"/>
                <a:cs typeface="Times New Roman"/>
                <a:sym typeface="Times New Roman"/>
              </a:rPr>
              <a:t>197 cagood (feet)</a:t>
            </a:r>
            <a:r>
              <a:rPr lang="en-GB" sz="1100">
                <a:latin typeface="Lexend"/>
                <a:ea typeface="Times New Roman"/>
                <a:cs typeface="Times New Roman"/>
                <a:sym typeface="Times New Roman"/>
              </a:rPr>
              <a:t/>
            </a:r>
            <a:endParaRPr sz="2000"/>
          </a:p>
        </p:txBody>
      </p:sp>
      <p:pic>
        <p:nvPicPr>
          <p:cNvPr descr="&lt;math xmlns=&quot;http://www.w3.org/1998/Math/MathML&quot; display=&quot;block&quot; data-is-equatio=&quot;1&quot; data-latex=&quot;s=\sqrt{30df}&quot;&gt;&lt;mi&gt;s&lt;/mi&gt;&lt;mo&gt;=&lt;/mo&gt;&lt;msqrt&gt;&lt;mn&gt;30&lt;/mn&gt;&lt;mi&gt;d&lt;/mi&gt;&lt;mi&gt;f&lt;/mi&gt;&lt;/msqrt&gt;&lt;/math&gt;" id="1111" name="Google Shape;1111;p96" title="s equals the square root of 30 d f"/>
          <p:cNvPicPr preferRelativeResize="0"/>
          <p:nvPr/>
        </p:nvPicPr>
        <p:blipFill>
          <a:blip r:embed="rId4">
            <a:alphaModFix/>
          </a:blip>
          <a:stretch>
            <a:fillRect/>
          </a:stretch>
        </p:blipFill>
        <p:spPr>
          <a:xfrm>
            <a:off x="331250" y="2172911"/>
            <a:ext cx="1494050" cy="39702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5" name="Shape 1115"/>
        <p:cNvGrpSpPr/>
        <p:nvPr/>
      </p:nvGrpSpPr>
      <p:grpSpPr>
        <a:xfrm>
          <a:off x="0" y="0"/>
          <a:ext cx="0" cy="0"/>
          <a:chOff x="0" y="0"/>
          <a:chExt cx="0" cy="0"/>
        </a:xfrm>
      </p:grpSpPr>
      <p:pic>
        <p:nvPicPr>
          <p:cNvPr id="1116" name="Google Shape;1116;p97"/>
          <p:cNvPicPr preferRelativeResize="0"/>
          <p:nvPr/>
        </p:nvPicPr>
        <p:blipFill rotWithShape="1">
          <a:blip r:embed="rId3">
            <a:alphaModFix/>
          </a:blip>
          <a:srcRect b="43690" l="0" r="57905" t="0"/>
          <a:stretch/>
        </p:blipFill>
        <p:spPr>
          <a:xfrm>
            <a:off x="3868130" y="2102839"/>
            <a:ext cx="4150098" cy="928963"/>
          </a:xfrm>
          <a:prstGeom prst="rect">
            <a:avLst/>
          </a:prstGeom>
          <a:noFill/>
          <a:ln>
            <a:noFill/>
          </a:ln>
        </p:spPr>
      </p:pic>
      <p:sp>
        <p:nvSpPr>
          <p:cNvPr id="1117" name="Google Shape;1117;p97"/>
          <p:cNvSpPr txBox="1"/>
          <p:nvPr>
            <p:ph idx="1" type="body"/>
          </p:nvPr>
        </p:nvSpPr>
        <p:spPr>
          <a:xfrm>
            <a:off x="324000" y="759300"/>
            <a:ext cx="8237700" cy="1083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2) c) Cabdi wuxu si khaldan u isticmaalay qaaciidada si uu u xisaabiyo xawaaraha baabuur leh calaamad skid ah oo 60 cagood (feet) ah oo ku socda dusha shubka ah ee qalalan (f = 0.8). Sharax qaladkiisa oo sax shaqadiisa.</a:t>
            </a:r>
            <a:r>
              <a:rPr lang="en-GB">
                <a:latin typeface="Lexend"/>
              </a:rPr>
              <a:t/>
            </a:r>
            <a:r>
              <a:rPr lang="en-GB">
                <a:latin typeface="Lexend"/>
              </a:rPr>
              <a:t/>
            </a:r>
            <a:r>
              <a:rPr lang="en-GB">
                <a:latin typeface="Lexend"/>
              </a:rPr>
              <a:t/>
            </a:r>
            <a:r>
              <a:rPr lang="en-GB">
                <a:latin typeface="Lexend"/>
              </a:rPr>
              <a:t/>
            </a:r>
            <a:r>
              <a:rPr lang="en-GB">
                <a:latin typeface="Lexend"/>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a:latin typeface="Lexend"/>
              </a:rPr>
              <a:t/>
            </a:r>
            <a:endParaRPr/>
          </a:p>
        </p:txBody>
      </p:sp>
      <p:sp>
        <p:nvSpPr>
          <p:cNvPr id="1118" name="Google Shape;1118;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qaaciidooyinka (Formulas)</a:t>
            </a:r>
            <a:r>
              <a:rPr lang="en-GB" sz="1400">
                <a:latin typeface="Lexend"/>
              </a:rPr>
              <a:t/>
            </a:r>
            <a:endParaRPr/>
          </a:p>
        </p:txBody>
      </p:sp>
      <p:pic>
        <p:nvPicPr>
          <p:cNvPr id="1119" name="Google Shape;1119;p97"/>
          <p:cNvPicPr preferRelativeResize="0"/>
          <p:nvPr/>
        </p:nvPicPr>
        <p:blipFill>
          <a:blip r:embed="rId4">
            <a:alphaModFix/>
          </a:blip>
          <a:stretch>
            <a:fillRect/>
          </a:stretch>
        </p:blipFill>
        <p:spPr>
          <a:xfrm>
            <a:off x="330996" y="2987248"/>
            <a:ext cx="2661325" cy="1439650"/>
          </a:xfrm>
          <a:prstGeom prst="rect">
            <a:avLst/>
          </a:prstGeom>
          <a:noFill/>
          <a:ln>
            <a:noFill/>
          </a:ln>
        </p:spPr>
      </p:pic>
      <p:pic>
        <p:nvPicPr>
          <p:cNvPr descr="&lt;math xmlns=&quot;http://www.w3.org/1998/Math/MathML&quot; display=&quot;block&quot; data-is-equatio=&quot;1&quot; data-latex=&quot;s=\sqrt{30df}&quot;&gt;&lt;mi&gt;s&lt;/mi&gt;&lt;mo&gt;=&lt;/mo&gt;&lt;msqrt&gt;&lt;mn&gt;30&lt;/mn&gt;&lt;mi&gt;d&lt;/mi&gt;&lt;mi&gt;f&lt;/mi&gt;&lt;/msqrt&gt;&lt;/math&gt;" id="1120" name="Google Shape;1120;p97" title="s equals the square root of 30 d f"/>
          <p:cNvPicPr preferRelativeResize="0"/>
          <p:nvPr/>
        </p:nvPicPr>
        <p:blipFill>
          <a:blip r:embed="rId5">
            <a:alphaModFix/>
          </a:blip>
          <a:stretch>
            <a:fillRect/>
          </a:stretch>
        </p:blipFill>
        <p:spPr>
          <a:xfrm>
            <a:off x="331250" y="2428300"/>
            <a:ext cx="1494050" cy="397023"/>
          </a:xfrm>
          <a:prstGeom prst="rect">
            <a:avLst/>
          </a:prstGeom>
          <a:noFill/>
          <a:ln>
            <a:noFill/>
          </a:ln>
        </p:spPr>
      </p:pic>
      <p:pic>
        <p:nvPicPr>
          <p:cNvPr id="1121" name="Google Shape;1121;p97"/>
          <p:cNvPicPr preferRelativeResize="0"/>
          <p:nvPr/>
        </p:nvPicPr>
        <p:blipFill>
          <a:blip r:embed="rId7">
            <a:alphaModFix/>
          </a:blip>
          <a:stretch>
            <a:fillRect/>
          </a:stretch>
        </p:blipFill>
        <p:spPr>
          <a:xfrm flipH="1">
            <a:off x="7800860" y="2411304"/>
            <a:ext cx="1025300" cy="1150901"/>
          </a:xfrm>
          <a:prstGeom prst="rect">
            <a:avLst/>
          </a:prstGeom>
          <a:noFill/>
          <a:ln>
            <a:noFill/>
          </a:ln>
        </p:spPr>
      </p:pic>
      <p:sp>
        <p:nvSpPr>
          <p:cNvPr id="1122" name="Google Shape;1122;p97"/>
          <p:cNvSpPr txBox="1"/>
          <p:nvPr>
            <p:ph idx="4294967295" type="body"/>
          </p:nvPr>
        </p:nvSpPr>
        <p:spPr>
          <a:xfrm>
            <a:off x="3979200" y="2120750"/>
            <a:ext cx="3826800" cy="78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400">
                <a:latin typeface="Lexend"/>
              </a:rPr>
              <a:t>Xisaabiyaha (Calculator) wuxuu ii sheegay in xawaarahoodu ahaa 262.9 mph</a:t>
            </a:r>
            <a:r>
              <a:rPr lang="en-GB" sz="1400">
                <a:latin typeface="Lexend"/>
              </a:rP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6" name="Shape 1126"/>
        <p:cNvGrpSpPr/>
        <p:nvPr/>
      </p:nvGrpSpPr>
      <p:grpSpPr>
        <a:xfrm>
          <a:off x="0" y="0"/>
          <a:ext cx="0" cy="0"/>
          <a:chOff x="0" y="0"/>
          <a:chExt cx="0" cy="0"/>
        </a:xfrm>
      </p:grpSpPr>
      <p:sp>
        <p:nvSpPr>
          <p:cNvPr id="1127" name="Google Shape;1127;p98"/>
          <p:cNvSpPr txBox="1"/>
          <p:nvPr>
            <p:ph idx="1" type="body"/>
          </p:nvPr>
        </p:nvSpPr>
        <p:spPr>
          <a:xfrm>
            <a:off x="324000" y="759300"/>
            <a:ext cx="8237700" cy="1083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2) d) Sarkaal booliis oo baaraya shil ku dhacay aagga xawaarihiisu yahay 20 mph oo leh dusha shubka ah ee qalalan (f = 0.8) ayaa ku dhawaaqay, "Dhererka calaamadaha waxay ahaayeen 20 cagood (feet) marka loo soo dhawaajiyo 10 cagood (feet) ugu dhow".</a:t>
            </a:r>
            <a:r>
              <a:rPr lang="en-GB" sz="1400">
                <a:latin typeface="Lexend"/>
              </a:rPr>
              <a:t/>
            </a:r>
            <a:r>
              <a:rPr lang="en-GB" sz="1400">
                <a:latin typeface="Lexend"/>
              </a:rPr>
              <a:t/>
            </a:r>
            <a:r>
              <a:rPr lang="en-GB" sz="1400">
                <a:latin typeface="Lexend"/>
              </a:rPr>
              <a:t/>
            </a:r>
            <a:r>
              <a:rPr i="1" lang="en-GB" sz="1400">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a:latin typeface="Lexend"/>
              </a:rPr>
              <a:t/>
            </a:r>
            <a:r>
              <a:rPr lang="en-GB" sz="1400">
                <a:latin typeface="Lexend"/>
              </a:rPr>
              <a:t/>
            </a:r>
            <a:r>
              <a:rPr lang="en-GB" sz="1400">
                <a:latin typeface="Lexend"/>
              </a:rPr>
              <a:t/>
            </a:r>
            <a:r>
              <a:rPr lang="en-GB" sz="1400">
                <a:latin typeface="Lexend"/>
              </a:rPr>
              <a:t/>
            </a:r>
            <a:endParaRPr/>
          </a:p>
          <a:p>
            <a:pPr indent="0" lvl="0" marL="0" rtl="0" algn="l">
              <a:spcBef>
                <a:spcPts val="1000"/>
              </a:spcBef>
              <a:spcAft>
                <a:spcPts val="1000"/>
              </a:spcAft>
              <a:buNone/>
              <a:defRPr/>
            </a:pPr>
            <a:r>
              <a:rPr lang="en-GB" sz="1400">
                <a:latin typeface="Lexend"/>
              </a:rPr>
              <a:t>Sharax sababta ay ugu kala soo dhawayn karin (round) sidan marka ay baarayaan shilkan.</a:t>
            </a:r>
            <a:endParaRPr/>
          </a:p>
        </p:txBody>
      </p:sp>
      <p:sp>
        <p:nvSpPr>
          <p:cNvPr id="1128" name="Google Shape;1128;p9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qaaciidooyinka (Formulas)</a:t>
            </a:r>
            <a:r>
              <a:rPr lang="en-GB" sz="1400">
                <a:latin typeface="Lexend"/>
              </a:rPr>
              <a:t/>
            </a:r>
            <a:endParaRPr/>
          </a:p>
        </p:txBody>
      </p:sp>
      <p:pic>
        <p:nvPicPr>
          <p:cNvPr descr="&lt;math xmlns=&quot;http://www.w3.org/1998/Math/MathML&quot; display=&quot;block&quot; data-is-equatio=&quot;1&quot; data-latex=&quot;s=\sqrt{30df}&quot;&gt;&lt;mi&gt;s&lt;/mi&gt;&lt;mo&gt;=&lt;/mo&gt;&lt;msqrt&gt;&lt;mn&gt;30&lt;/mn&gt;&lt;mi&gt;d&lt;/mi&gt;&lt;mi&gt;f&lt;/mi&gt;&lt;/msqrt&gt;&lt;/math&gt;" id="1129" name="Google Shape;1129;p98" title="s equals the square root of 30 d f"/>
          <p:cNvPicPr preferRelativeResize="0"/>
          <p:nvPr/>
        </p:nvPicPr>
        <p:blipFill>
          <a:blip r:embed="rId3">
            <a:alphaModFix/>
          </a:blip>
          <a:stretch>
            <a:fillRect/>
          </a:stretch>
        </p:blipFill>
        <p:spPr>
          <a:xfrm>
            <a:off x="331250" y="3037900"/>
            <a:ext cx="1494050" cy="39702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3" name="Shape 1133"/>
        <p:cNvGrpSpPr/>
        <p:nvPr/>
      </p:nvGrpSpPr>
      <p:grpSpPr>
        <a:xfrm>
          <a:off x="0" y="0"/>
          <a:ext cx="0" cy="0"/>
          <a:chOff x="0" y="0"/>
          <a:chExt cx="0" cy="0"/>
        </a:xfrm>
      </p:grpSpPr>
      <p:pic>
        <p:nvPicPr>
          <p:cNvPr descr="&lt;math xmlns=&quot;http://www.w3.org/1998/Math/MathML&quot; display=&quot;block&quot; data-is-equatio=&quot;1&quot; data-latex=&quot;t\ =\ \frac{1}{2}\left(360\right)+30=210&quot;&gt;&lt;mi&gt;t&lt;/mi&gt;&lt;mtext&gt;&lt;/mtext&gt;&lt;mo&gt;=&lt;/mo&gt;&lt;mtext&gt;&lt;/mtext&gt;&lt;mfrac&gt;&lt;mn&gt;1&lt;/mn&gt;&lt;mn&gt;2&lt;/mn&gt;&lt;/mfrac&gt;&lt;mrow data-mjx-texclass=&quot;INNER&quot;&gt;&lt;mo data-mjx-texclass=&quot;OPEN&quot;&gt;(&lt;/mo&gt;&lt;mn&gt;360&lt;/mn&gt;&lt;mo data-mjx-texclass=&quot;CLOSE&quot;&gt;)&lt;/mo&gt;&lt;/mrow&gt;&lt;mo&gt;+&lt;/mo&gt;&lt;mn&gt;30&lt;/mn&gt;&lt;mo&gt;=&lt;/mo&gt;&lt;mn&gt;210&lt;/mn&gt;&lt;/math&gt;" id="1134" name="Google Shape;1134;p99" title="t equals one half times 360 plus 30 equals 210"/>
          <p:cNvPicPr preferRelativeResize="0"/>
          <p:nvPr/>
        </p:nvPicPr>
        <p:blipFill>
          <a:blip r:embed="rId3">
            <a:alphaModFix/>
          </a:blip>
          <a:stretch>
            <a:fillRect/>
          </a:stretch>
        </p:blipFill>
        <p:spPr>
          <a:xfrm>
            <a:off x="2757921" y="2580375"/>
            <a:ext cx="3199570" cy="667800"/>
          </a:xfrm>
          <a:prstGeom prst="rect">
            <a:avLst/>
          </a:prstGeom>
          <a:noFill/>
          <a:ln>
            <a:noFill/>
          </a:ln>
        </p:spPr>
      </p:pic>
      <p:sp>
        <p:nvSpPr>
          <p:cNvPr id="1135" name="Google Shape;1135;p99"/>
          <p:cNvSpPr txBox="1"/>
          <p:nvPr>
            <p:ph idx="1" type="body"/>
          </p:nvPr>
        </p:nvSpPr>
        <p:spPr>
          <a:xfrm>
            <a:off x="324000" y="759300"/>
            <a:ext cx="8496000" cy="6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1) a) Dab-demiyaha (Firefighter) wuxu galaa dhismaha iyadoo akhriska gauge-kiisu uu yahay sidaas. Immisa bar ayay tahay inay ku leexdaan oo ay bilaabaan ka bixista?</a:t>
            </a:r>
            <a:endParaRPr/>
          </a:p>
        </p:txBody>
      </p:sp>
      <p:sp>
        <p:nvSpPr>
          <p:cNvPr id="1136" name="Google Shape;1136;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qaaciidooyinka (Formulas)</a:t>
            </a:r>
            <a:r>
              <a:rPr lang="en-GB" sz="1400">
                <a:latin typeface="Lexend"/>
              </a:rPr>
              <a:t/>
            </a:r>
            <a:endParaRPr/>
          </a:p>
        </p:txBody>
      </p:sp>
      <p:pic>
        <p:nvPicPr>
          <p:cNvPr id="1137" name="Google Shape;1137;p99"/>
          <p:cNvPicPr preferRelativeResize="0"/>
          <p:nvPr/>
        </p:nvPicPr>
        <p:blipFill>
          <a:blip r:embed="rId4">
            <a:alphaModFix/>
          </a:blip>
          <a:stretch>
            <a:fillRect/>
          </a:stretch>
        </p:blipFill>
        <p:spPr>
          <a:xfrm>
            <a:off x="334270" y="1600200"/>
            <a:ext cx="2111050" cy="1845176"/>
          </a:xfrm>
          <a:prstGeom prst="rect">
            <a:avLst/>
          </a:prstGeom>
          <a:noFill/>
          <a:ln>
            <a:noFill/>
          </a:ln>
        </p:spPr>
      </p:pic>
      <p:pic>
        <p:nvPicPr>
          <p:cNvPr descr="&lt;math xmlns=&quot;http://www.w3.org/1998/Math/MathML&quot; display=&quot;block&quot; data-is-equatio=&quot;1&quot; data-latex=&quot;t\ =\ \frac{1}{2}b+30&quot;&gt;&lt;mi&gt;t&lt;/mi&gt;&lt;mtext&gt;&lt;/mtext&gt;&lt;mo&gt;=&lt;/mo&gt;&lt;mtext&gt;&lt;/mtext&gt;&lt;mfrac&gt;&lt;mn&gt;1&lt;/mn&gt;&lt;mn&gt;2&lt;/mn&gt;&lt;/mfrac&gt;&lt;mi&gt;b&lt;/mi&gt;&lt;mo&gt;+&lt;/mo&gt;&lt;mn&gt;30&lt;/mn&gt;&lt;/math&gt;" id="1138" name="Google Shape;1138;p99" title="t equals one half b plus 30"/>
          <p:cNvPicPr preferRelativeResize="0"/>
          <p:nvPr/>
        </p:nvPicPr>
        <p:blipFill>
          <a:blip r:embed="rId5">
            <a:alphaModFix/>
          </a:blip>
          <a:stretch>
            <a:fillRect/>
          </a:stretch>
        </p:blipFill>
        <p:spPr>
          <a:xfrm>
            <a:off x="2759301" y="1643005"/>
            <a:ext cx="1769409" cy="667800"/>
          </a:xfrm>
          <a:prstGeom prst="rect">
            <a:avLst/>
          </a:prstGeom>
          <a:noFill/>
          <a:ln>
            <a:noFill/>
          </a:ln>
        </p:spPr>
      </p:pic>
      <p:sp>
        <p:nvSpPr>
          <p:cNvPr id="1139" name="Google Shape;1139;p99"/>
          <p:cNvSpPr txBox="1"/>
          <p:nvPr>
            <p:ph idx="4294967295" type="body"/>
          </p:nvPr>
        </p:nvSpPr>
        <p:spPr>
          <a:xfrm>
            <a:off x="2762400" y="3459375"/>
            <a:ext cx="4347600" cy="39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Waa inay ku leexdaan 210 bar</a:t>
            </a:r>
            <a:r>
              <a:rPr lang="en-GB" sz="1100">
                <a:latin typeface="Kalam"/>
                <a:ea typeface="Kalam"/>
                <a:cs typeface="Kalam"/>
                <a:sym typeface="Kalam"/>
              </a:rPr>
              <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3" name="Shape 1143"/>
        <p:cNvGrpSpPr/>
        <p:nvPr/>
      </p:nvGrpSpPr>
      <p:grpSpPr>
        <a:xfrm>
          <a:off x="0" y="0"/>
          <a:ext cx="0" cy="0"/>
          <a:chOff x="0" y="0"/>
          <a:chExt cx="0" cy="0"/>
        </a:xfrm>
      </p:grpSpPr>
      <p:sp>
        <p:nvSpPr>
          <p:cNvPr id="1144" name="Google Shape;1144;p100"/>
          <p:cNvSpPr txBox="1"/>
          <p:nvPr>
            <p:ph idx="1" type="body"/>
          </p:nvPr>
        </p:nvSpPr>
        <p:spPr>
          <a:xfrm>
            <a:off x="324000" y="759300"/>
            <a:ext cx="8010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 b) Dab-demiyaha (Firefighter) wuxu leeyahay qiyaas cadaadis leexasho ah 160 bar. Immisa bar oo cadaadis ah ayuu lahaa markii uu galay?</a:t>
            </a:r>
            <a:endParaRPr/>
          </a:p>
        </p:txBody>
      </p:sp>
      <p:sp>
        <p:nvSpPr>
          <p:cNvPr id="1145" name="Google Shape;1145;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qaaciidooyinka (Formulas)</a:t>
            </a:r>
            <a:r>
              <a:rPr lang="en-GB">
                <a:latin typeface="Lexend"/>
              </a:rPr>
              <a:t/>
            </a:r>
            <a:endParaRPr/>
          </a:p>
        </p:txBody>
      </p:sp>
      <p:pic>
        <p:nvPicPr>
          <p:cNvPr descr="&lt;math xmlns=&quot;http://www.w3.org/1998/Math/MathML&quot; display=&quot;block&quot; data-is-equatio=&quot;1&quot; data-latex=&quot;t\ =\ \frac{1}{2}b+30&quot;&gt;&lt;mi&gt;t&lt;/mi&gt;&lt;mtext&gt;&lt;/mtext&gt;&lt;mo&gt;=&lt;/mo&gt;&lt;mtext&gt;&lt;/mtext&gt;&lt;mfrac&gt;&lt;mn&gt;1&lt;/mn&gt;&lt;mn&gt;2&lt;/mn&gt;&lt;/mfrac&gt;&lt;mi&gt;b&lt;/mi&gt;&lt;mo&gt;+&lt;/mo&gt;&lt;mn&gt;30&lt;/mn&gt;&lt;/math&gt;" id="1146" name="Google Shape;1146;p100" title="t equals one half b plus 30"/>
          <p:cNvPicPr preferRelativeResize="0"/>
          <p:nvPr/>
        </p:nvPicPr>
        <p:blipFill>
          <a:blip r:embed="rId3">
            <a:alphaModFix/>
          </a:blip>
          <a:stretch>
            <a:fillRect/>
          </a:stretch>
        </p:blipFill>
        <p:spPr>
          <a:xfrm>
            <a:off x="2759301" y="1643005"/>
            <a:ext cx="1769409" cy="667800"/>
          </a:xfrm>
          <a:prstGeom prst="rect">
            <a:avLst/>
          </a:prstGeom>
          <a:noFill/>
          <a:ln>
            <a:noFill/>
          </a:ln>
        </p:spPr>
      </p:pic>
      <p:pic>
        <p:nvPicPr>
          <p:cNvPr descr="&lt;math xmlns=&quot;http://www.w3.org/1998/Math/MathML&quot; display=&quot;block&quot; data-is-equatio=&quot;1&quot; data-latex=&quot;130\ =\ \frac{1}{2}b&quot;&gt;&lt;mn&gt;130&lt;/mn&gt;&lt;mtext&gt;&lt;/mtext&gt;&lt;mo&gt;=&lt;/mo&gt;&lt;mtext&gt;&lt;/mtext&gt;&lt;mfrac&gt;&lt;mn&gt;1&lt;/mn&gt;&lt;mn&gt;2&lt;/mn&gt;&lt;/mfrac&gt;&lt;mi&gt;b&lt;/mi&gt;&lt;/math&gt;" id="1147" name="Google Shape;1147;p100" title="130 equals one half b"/>
          <p:cNvPicPr preferRelativeResize="0"/>
          <p:nvPr/>
        </p:nvPicPr>
        <p:blipFill>
          <a:blip r:embed="rId4">
            <a:alphaModFix/>
          </a:blip>
          <a:stretch>
            <a:fillRect/>
          </a:stretch>
        </p:blipFill>
        <p:spPr>
          <a:xfrm>
            <a:off x="2114088" y="2481659"/>
            <a:ext cx="2417728" cy="667800"/>
          </a:xfrm>
          <a:prstGeom prst="rect">
            <a:avLst/>
          </a:prstGeom>
          <a:noFill/>
          <a:ln>
            <a:noFill/>
          </a:ln>
        </p:spPr>
      </p:pic>
      <p:pic>
        <p:nvPicPr>
          <p:cNvPr id="1148" name="Google Shape;1148;p100"/>
          <p:cNvPicPr preferRelativeResize="0"/>
          <p:nvPr/>
        </p:nvPicPr>
        <p:blipFill>
          <a:blip r:embed="rId5">
            <a:alphaModFix/>
          </a:blip>
          <a:stretch>
            <a:fillRect/>
          </a:stretch>
        </p:blipFill>
        <p:spPr>
          <a:xfrm>
            <a:off x="2411608" y="3402022"/>
            <a:ext cx="1437963" cy="667800"/>
          </a:xfrm>
          <a:prstGeom prst="rect">
            <a:avLst/>
          </a:prstGeom>
          <a:noFill/>
          <a:ln>
            <a:noFill/>
          </a:ln>
        </p:spPr>
      </p:pic>
      <p:sp>
        <p:nvSpPr>
          <p:cNvPr id="1149" name="Google Shape;1149;p100"/>
          <p:cNvSpPr txBox="1"/>
          <p:nvPr>
            <p:ph idx="4294967295" type="body"/>
          </p:nvPr>
        </p:nvSpPr>
        <p:spPr>
          <a:xfrm>
            <a:off x="2491762" y="4336878"/>
            <a:ext cx="10263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260</a:t>
            </a:r>
            <a:r>
              <a:rPr lang="en-GB" sz="1800">
                <a:latin typeface="Lexend"/>
                <a:ea typeface="Times New Roman"/>
                <a:cs typeface="Times New Roman"/>
                <a:sym typeface="Times New Roman"/>
              </a:rPr>
              <a:t> = </a:t>
            </a:r>
            <a:r>
              <a:rPr i="1" lang="en-GB" sz="1800">
                <a:latin typeface="Lexend"/>
                <a:ea typeface="Times New Roman"/>
                <a:cs typeface="Times New Roman"/>
                <a:sym typeface="Times New Roman"/>
              </a:rPr>
              <a:t>b</a:t>
            </a:r>
            <a:endParaRPr i="1" sz="2300"/>
          </a:p>
        </p:txBody>
      </p:sp>
      <p:sp>
        <p:nvSpPr>
          <p:cNvPr id="1150" name="Google Shape;1150;p100"/>
          <p:cNvSpPr txBox="1"/>
          <p:nvPr>
            <p:ph idx="4294967295" type="body"/>
          </p:nvPr>
        </p:nvSpPr>
        <p:spPr>
          <a:xfrm>
            <a:off x="5090275" y="4068975"/>
            <a:ext cx="2652900" cy="75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Wuxu la galay 260 bar oo cadaadis ah.</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4" name="Shape 1154"/>
        <p:cNvGrpSpPr/>
        <p:nvPr/>
      </p:nvGrpSpPr>
      <p:grpSpPr>
        <a:xfrm>
          <a:off x="0" y="0"/>
          <a:ext cx="0" cy="0"/>
          <a:chOff x="0" y="0"/>
          <a:chExt cx="0" cy="0"/>
        </a:xfrm>
      </p:grpSpPr>
      <p:pic>
        <p:nvPicPr>
          <p:cNvPr descr="&lt;math xmlns=&quot;http://www.w3.org/1998/Math/MathML&quot; display=&quot;block&quot; data-is-equatio=&quot;1&quot; data-latex=&quot;t\ =\ \frac{1}{2}\left(240\right)+30=150&quot;&gt;&lt;mi&gt;t&lt;/mi&gt;&lt;mtext&gt;&lt;/mtext&gt;&lt;mo&gt;=&lt;/mo&gt;&lt;mtext&gt;&lt;/mtext&gt;&lt;mfrac&gt;&lt;mn&gt;1&lt;/mn&gt;&lt;mn&gt;2&lt;/mn&gt;&lt;/mfrac&gt;&lt;mrow data-mjx-texclass=&quot;INNER&quot;&gt;&lt;mo data-mjx-texclass=&quot;OPEN&quot;&gt;(&lt;/mo&gt;&lt;mn&gt;240&lt;/mn&gt;&lt;mo data-mjx-texclass=&quot;CLOSE&quot;&gt;)&lt;/mo&gt;&lt;/mrow&gt;&lt;mo&gt;+&lt;/mo&gt;&lt;mn&gt;30&lt;/mn&gt;&lt;mo&gt;=&lt;/mo&gt;&lt;mn&gt;150&lt;/mn&gt;&lt;/math&gt;" id="1155" name="Google Shape;1155;p101" title="t equals one half times 240 plus 30 equals 150"/>
          <p:cNvPicPr preferRelativeResize="0"/>
          <p:nvPr/>
        </p:nvPicPr>
        <p:blipFill>
          <a:blip r:embed="rId3">
            <a:alphaModFix/>
          </a:blip>
          <a:stretch>
            <a:fillRect/>
          </a:stretch>
        </p:blipFill>
        <p:spPr>
          <a:xfrm>
            <a:off x="327422" y="2966002"/>
            <a:ext cx="3202487" cy="667800"/>
          </a:xfrm>
          <a:prstGeom prst="rect">
            <a:avLst/>
          </a:prstGeom>
          <a:noFill/>
          <a:ln>
            <a:noFill/>
          </a:ln>
        </p:spPr>
      </p:pic>
      <p:sp>
        <p:nvSpPr>
          <p:cNvPr id="1156" name="Google Shape;1156;p101"/>
          <p:cNvSpPr txBox="1"/>
          <p:nvPr>
            <p:ph idx="1" type="body"/>
          </p:nvPr>
        </p:nvSpPr>
        <p:spPr>
          <a:xfrm>
            <a:off x="324000" y="759300"/>
            <a:ext cx="8496000" cy="6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 c) Waa maxay farqiga u dhexeeya cadaadiska leexashada marka la galo 240 bar iyo marka la galo 300 bar?</a:t>
            </a:r>
            <a:r>
              <a:rPr lang="en-GB">
                <a:latin typeface="Lexend"/>
              </a:rPr>
              <a:t/>
            </a:r>
            <a:endParaRPr/>
          </a:p>
        </p:txBody>
      </p:sp>
      <p:sp>
        <p:nvSpPr>
          <p:cNvPr id="1157" name="Google Shape;1157;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qaaciidooyinka (Formulas)</a:t>
            </a:r>
            <a:r>
              <a:rPr lang="en-GB">
                <a:latin typeface="Lexend"/>
              </a:rPr>
              <a:t/>
            </a:r>
            <a:endParaRPr/>
          </a:p>
        </p:txBody>
      </p:sp>
      <p:pic>
        <p:nvPicPr>
          <p:cNvPr descr="&lt;math xmlns=&quot;http://www.w3.org/1998/Math/MathML&quot; display=&quot;block&quot; data-is-equatio=&quot;1&quot; data-latex=&quot;t\ =\ \frac{1}{2}b+30&quot;&gt;&lt;mi&gt;t&lt;/mi&gt;&lt;mtext&gt;&lt;/mtext&gt;&lt;mo&gt;=&lt;/mo&gt;&lt;mtext&gt;&lt;/mtext&gt;&lt;mfrac&gt;&lt;mn&gt;1&lt;/mn&gt;&lt;mn&gt;2&lt;/mn&gt;&lt;/mfrac&gt;&lt;mi&gt;b&lt;/mi&gt;&lt;mo&gt;+&lt;/mo&gt;&lt;mn&gt;30&lt;/mn&gt;&lt;/math&gt;" id="1158" name="Google Shape;1158;p101" title="t equals one half b plus 30"/>
          <p:cNvPicPr preferRelativeResize="0"/>
          <p:nvPr/>
        </p:nvPicPr>
        <p:blipFill>
          <a:blip r:embed="rId4">
            <a:alphaModFix/>
          </a:blip>
          <a:stretch>
            <a:fillRect/>
          </a:stretch>
        </p:blipFill>
        <p:spPr>
          <a:xfrm>
            <a:off x="334295" y="1629611"/>
            <a:ext cx="1769409" cy="667800"/>
          </a:xfrm>
          <a:prstGeom prst="rect">
            <a:avLst/>
          </a:prstGeom>
          <a:noFill/>
          <a:ln>
            <a:noFill/>
          </a:ln>
        </p:spPr>
      </p:pic>
      <p:sp>
        <p:nvSpPr>
          <p:cNvPr id="1159" name="Google Shape;1159;p101"/>
          <p:cNvSpPr txBox="1"/>
          <p:nvPr>
            <p:ph idx="4294967295" type="body"/>
          </p:nvPr>
        </p:nvSpPr>
        <p:spPr>
          <a:xfrm>
            <a:off x="325700" y="2495564"/>
            <a:ext cx="2652900" cy="28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240 bar oo cadaadis ah:</a:t>
            </a:r>
            <a:r>
              <a:rPr lang="en-GB" sz="1100">
                <a:latin typeface="Kalam"/>
                <a:ea typeface="Kalam"/>
                <a:cs typeface="Kalam"/>
                <a:sym typeface="Kalam"/>
              </a:rPr>
              <a:t/>
            </a:r>
            <a:endParaRPr>
              <a:latin typeface="Kalam"/>
              <a:ea typeface="Kalam"/>
              <a:cs typeface="Kalam"/>
              <a:sym typeface="Kalam"/>
            </a:endParaRPr>
          </a:p>
        </p:txBody>
      </p:sp>
      <p:pic>
        <p:nvPicPr>
          <p:cNvPr descr="&lt;math xmlns=&quot;http://www.w3.org/1998/Math/MathML&quot; display=&quot;block&quot; data-is-equatio=&quot;1&quot; data-latex=&quot;t\ =\ \frac{1}{2}\left(300\right)+30=180&quot;&gt;&lt;mi&gt;t&lt;/mi&gt;&lt;mtext&gt;&lt;/mtext&gt;&lt;mo&gt;=&lt;/mo&gt;&lt;mtext&gt;&lt;/mtext&gt;&lt;mfrac&gt;&lt;mn&gt;1&lt;/mn&gt;&lt;mn&gt;2&lt;/mn&gt;&lt;/mfrac&gt;&lt;mrow data-mjx-texclass=&quot;INNER&quot;&gt;&lt;mo data-mjx-texclass=&quot;OPEN&quot;&gt;(&lt;/mo&gt;&lt;mn&gt;300&lt;/mn&gt;&lt;mo data-mjx-texclass=&quot;CLOSE&quot;&gt;)&lt;/mo&gt;&lt;/mrow&gt;&lt;mo&gt;+&lt;/mo&gt;&lt;mn&gt;30&lt;/mn&gt;&lt;mo&gt;=&lt;/mo&gt;&lt;mn&gt;180&lt;/mn&gt;&lt;/math&gt;" id="1160" name="Google Shape;1160;p101" title="t equals one half times 300 plus 30 equals 180"/>
          <p:cNvPicPr preferRelativeResize="0"/>
          <p:nvPr/>
        </p:nvPicPr>
        <p:blipFill>
          <a:blip r:embed="rId5">
            <a:alphaModFix/>
          </a:blip>
          <a:stretch>
            <a:fillRect/>
          </a:stretch>
        </p:blipFill>
        <p:spPr>
          <a:xfrm>
            <a:off x="4571258" y="2964200"/>
            <a:ext cx="3202525" cy="667800"/>
          </a:xfrm>
          <a:prstGeom prst="rect">
            <a:avLst/>
          </a:prstGeom>
          <a:noFill/>
          <a:ln>
            <a:noFill/>
          </a:ln>
        </p:spPr>
      </p:pic>
      <p:sp>
        <p:nvSpPr>
          <p:cNvPr id="1161" name="Google Shape;1161;p101"/>
          <p:cNvSpPr txBox="1"/>
          <p:nvPr>
            <p:ph idx="4294967295" type="body"/>
          </p:nvPr>
        </p:nvSpPr>
        <p:spPr>
          <a:xfrm>
            <a:off x="4566111" y="2495564"/>
            <a:ext cx="2652900" cy="28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300 bar oo cadaadis ah:</a:t>
            </a:r>
            <a:r>
              <a:rPr lang="en-GB" sz="1100">
                <a:latin typeface="Kalam"/>
                <a:ea typeface="Kalam"/>
                <a:cs typeface="Kalam"/>
                <a:sym typeface="Kalam"/>
              </a:rPr>
              <a:t/>
            </a:r>
            <a:endParaRPr>
              <a:latin typeface="Kalam"/>
              <a:ea typeface="Kalam"/>
              <a:cs typeface="Kalam"/>
              <a:sym typeface="Kalam"/>
            </a:endParaRPr>
          </a:p>
        </p:txBody>
      </p:sp>
      <p:sp>
        <p:nvSpPr>
          <p:cNvPr id="1162" name="Google Shape;1162;p101"/>
          <p:cNvSpPr txBox="1"/>
          <p:nvPr>
            <p:ph idx="4294967295" type="body"/>
          </p:nvPr>
        </p:nvSpPr>
        <p:spPr>
          <a:xfrm>
            <a:off x="325700" y="3943375"/>
            <a:ext cx="6361800" cy="876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18</a:t>
            </a:r>
            <a:r>
              <a:rPr lang="en-GB" sz="1800">
                <a:latin typeface="Lexend"/>
                <a:ea typeface="Times New Roman"/>
                <a:cs typeface="Times New Roman"/>
                <a:sym typeface="Times New Roman"/>
              </a:rPr>
              <a:t>0 − 150 = 30</a:t>
            </a:r>
            <a:endParaRPr sz="2400">
              <a:latin typeface="Times New Roman"/>
              <a:ea typeface="Times New Roman"/>
              <a:cs typeface="Times New Roman"/>
              <a:sym typeface="Times New Roman"/>
            </a:endParaRPr>
          </a:p>
          <a:p>
            <a:pPr indent="0" lvl="0" marL="0" rtl="0" algn="l">
              <a:spcBef>
                <a:spcPts val="0"/>
              </a:spcBef>
              <a:spcAft>
                <a:spcPts val="0"/>
              </a:spcAft>
              <a:buNone/>
              <a:defRPr/>
            </a:pPr>
            <a:r>
              <a:rPr lang="en-GB" sz="1100">
                <a:latin typeface="Kalam"/>
                <a:ea typeface="Kalam"/>
                <a:cs typeface="Kalam"/>
                <a:sym typeface="Kalam"/>
              </a:rPr>
              <a:t>Farqiga u dhexeeya wareegga waa 30 bar oo cadaadis ah.</a:t>
            </a:r>
            <a:r>
              <a:rPr lang="en-GB" sz="1100">
                <a:latin typeface="Kalam"/>
                <a:ea typeface="Kalam"/>
                <a:cs typeface="Kalam"/>
                <a:sym typeface="Kalam"/>
              </a:rPr>
              <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6" name="Shape 1166"/>
        <p:cNvGrpSpPr/>
        <p:nvPr/>
      </p:nvGrpSpPr>
      <p:grpSpPr>
        <a:xfrm>
          <a:off x="0" y="0"/>
          <a:ext cx="0" cy="0"/>
          <a:chOff x="0" y="0"/>
          <a:chExt cx="0" cy="0"/>
        </a:xfrm>
      </p:grpSpPr>
      <p:sp>
        <p:nvSpPr>
          <p:cNvPr id="1167" name="Google Shape;1167;p102"/>
          <p:cNvSpPr txBox="1"/>
          <p:nvPr>
            <p:ph idx="1" type="body"/>
          </p:nvPr>
        </p:nvSpPr>
        <p:spPr>
          <a:xfrm>
            <a:off x="324000" y="732511"/>
            <a:ext cx="8496000" cy="1257300"/>
          </a:xfrm>
          <a:prstGeom prst="rect">
            <a:avLst/>
          </a:prstGeom>
        </p:spPr>
        <p:txBody>
          <a:bodyPr anchorCtr="0" anchor="t" bIns="0" lIns="0" spcFirstLastPara="1" rIns="0" wrap="square" tIns="0">
            <a:normAutofit/>
          </a:bodyPr>
          <a:lstStyle/>
          <a:p>
            <a:pPr indent="0" lvl="0" marL="0" rtl="0" algn="l">
              <a:lnSpc>
                <a:spcPct val="150000"/>
              </a:lnSpc>
              <a:spcBef>
                <a:spcPts val="0"/>
              </a:spcBef>
              <a:spcAft>
                <a:spcPts val="1000"/>
              </a:spcAft>
              <a:buNone/>
              <a:defRPr/>
            </a:pPr>
            <a:r>
              <a:rPr lang="en-GB" sz="1400">
                <a:latin typeface="Lexend"/>
              </a:rPr>
              <a:t>1) d) Maxaad u malaynaysaa in formula-ka uu ku daray +30 halkii uu ahaan lahaa ?</a:t>
            </a:r>
            <a:r>
              <a:rPr lang="en-GB" sz="1400">
                <a:latin typeface="Lexend"/>
              </a:rPr>
              <a:t/>
            </a:r>
            <a:r>
              <a:rPr lang="en-GB" sz="1400">
                <a:latin typeface="Lexend"/>
              </a:rPr>
              <a:t/>
            </a:r>
            <a:r>
              <a:rPr lang="en-GB" sz="1400">
                <a:latin typeface="Lexend"/>
              </a:rPr>
              <a:t/>
            </a:r>
            <a:endParaRPr/>
          </a:p>
        </p:txBody>
      </p:sp>
      <p:pic>
        <p:nvPicPr>
          <p:cNvPr descr="&lt;math xmlns=&quot;http://www.w3.org/1998/Math/MathML&quot; display=&quot;block&quot; data-is-equatio=&quot;1&quot; data-latex=&quot;t\ =\ \frac{1}{2}b&quot;&gt;&lt;mi&gt;t&lt;/mi&gt;&lt;mtext&gt;&lt;/mtext&gt;&lt;mo&gt;=&lt;/mo&gt;&lt;mtext&gt;&lt;/mtext&gt;&lt;mfrac&gt;&lt;mn&gt;1&lt;/mn&gt;&lt;mn&gt;2&lt;/mn&gt;&lt;/mfrac&gt;&lt;mi&gt;b&lt;/mi&gt;&lt;/math&gt;" id="1168" name="Google Shape;1168;p102" title="t equals one half b"/>
          <p:cNvPicPr preferRelativeResize="0"/>
          <p:nvPr/>
        </p:nvPicPr>
        <p:blipFill>
          <a:blip r:embed="rId3">
            <a:alphaModFix/>
          </a:blip>
          <a:stretch>
            <a:fillRect/>
          </a:stretch>
        </p:blipFill>
        <p:spPr>
          <a:xfrm>
            <a:off x="1776293" y="1061429"/>
            <a:ext cx="1077240" cy="667800"/>
          </a:xfrm>
          <a:prstGeom prst="rect">
            <a:avLst/>
          </a:prstGeom>
          <a:noFill/>
          <a:ln>
            <a:noFill/>
          </a:ln>
        </p:spPr>
      </p:pic>
      <p:sp>
        <p:nvSpPr>
          <p:cNvPr id="1169" name="Google Shape;1169;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formulas-ka</a:t>
            </a:r>
            <a:r>
              <a:rPr lang="en-GB" sz="1400">
                <a:latin typeface="Lexend"/>
              </a:rPr>
              <a:t/>
            </a:r>
            <a:endParaRPr/>
          </a:p>
        </p:txBody>
      </p:sp>
      <p:sp>
        <p:nvSpPr>
          <p:cNvPr id="1170" name="Google Shape;1170;p102"/>
          <p:cNvSpPr txBox="1"/>
          <p:nvPr>
            <p:ph idx="4294967295" type="body"/>
          </p:nvPr>
        </p:nvSpPr>
        <p:spPr>
          <a:xfrm>
            <a:off x="325700" y="1962175"/>
            <a:ext cx="8571900" cy="876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Kalam"/>
                <a:ea typeface="Kalam"/>
                <a:cs typeface="Kalam"/>
                <a:sym typeface="Kalam"/>
              </a:rPr>
              <a:t>Waxaa laga yaabaa inaad tidhi, "Haddii formula-ku ahaan lahaa, dab-demiyayaashu waxay jees jeesi lahaayeen ka dib markay isticmaalaan badh hawadooda.</a:t>
            </a:r>
            <a:endParaRPr>
              <a:latin typeface="Kalam"/>
              <a:ea typeface="Kalam"/>
              <a:cs typeface="Kalam"/>
              <a:sym typeface="Kalam"/>
            </a:endParaRPr>
          </a:p>
          <a:p>
            <a:pPr indent="0" lvl="0" marL="0" rtl="0" algn="l">
              <a:spcBef>
                <a:spcPts val="0"/>
              </a:spcBef>
              <a:spcAft>
                <a:spcPts val="0"/>
              </a:spcAft>
              <a:buNone/>
              <a:defRPr/>
            </a:pPr>
            <a:r>
              <a:rPr lang="en-GB" sz="1100">
                <a:latin typeface="Kalam"/>
                <a:ea typeface="Kalam"/>
                <a:cs typeface="Kalam"/>
                <a:sym typeface="Kalam"/>
              </a:rPr>
              <a:t>Haddii ay ku dadaalaan wax ka badan bixitaanka (tusaale, haddii ay qaadayaan qof), ma lahaan lahaayen hawad ku filan si ay si ammaan ah uga baxaan.</a:t>
            </a:r>
            <a:endParaRPr>
              <a:latin typeface="Kalam"/>
              <a:ea typeface="Kalam"/>
              <a:cs typeface="Kalam"/>
              <a:sym typeface="Kalam"/>
            </a:endParaRPr>
          </a:p>
          <a:p>
            <a:pPr indent="0" lvl="0" marL="0" rtl="0" algn="l">
              <a:spcBef>
                <a:spcPts val="0"/>
              </a:spcBef>
              <a:spcAft>
                <a:spcPts val="0"/>
              </a:spcAft>
              <a:buNone/>
              <a:defRPr/>
            </a:pPr>
            <a:r>
              <a:rPr lang="en-GB" sz="1100">
                <a:latin typeface="Kalam"/>
                <a:ea typeface="Kalam"/>
                <a:cs typeface="Kalam"/>
                <a:sym typeface="Kalam"/>
              </a:rPr>
              <a:t>In la yeesho +30 ee formula-ka waxay siinaysaa iyaga kayd yar oo ammaan ah".</a:t>
            </a:r>
            <a:endParaRPr>
              <a:latin typeface="Kalam"/>
              <a:ea typeface="Kalam"/>
              <a:cs typeface="Kalam"/>
              <a:sym typeface="Kalam"/>
            </a:endParaRPr>
          </a:p>
        </p:txBody>
      </p:sp>
      <p:pic>
        <p:nvPicPr>
          <p:cNvPr descr="&lt;math xmlns=&quot;http://www.w3.org/1998/Math/MathML&quot; display=&quot;block&quot; data-is-equatio=&quot;1&quot; data-latex=&quot;t\ =\ \frac{1}{2}b&quot;&gt;&lt;mi&gt;t&lt;/mi&gt;&lt;mtext&gt;&lt;/mtext&gt;&lt;mo&gt;=&lt;/mo&gt;&lt;mtext&gt;&lt;/mtext&gt;&lt;mfrac&gt;&lt;mn&gt;1&lt;/mn&gt;&lt;mn&gt;2&lt;/mn&gt;&lt;/mfrac&gt;&lt;mi&gt;b&lt;/mi&gt;&lt;/math&gt;" id="1171" name="Google Shape;1171;p102" title="t equals one half b"/>
          <p:cNvPicPr preferRelativeResize="0"/>
          <p:nvPr/>
        </p:nvPicPr>
        <p:blipFill>
          <a:blip r:embed="rId3">
            <a:alphaModFix/>
          </a:blip>
          <a:stretch>
            <a:fillRect/>
          </a:stretch>
        </p:blipFill>
        <p:spPr>
          <a:xfrm>
            <a:off x="5510093" y="1790795"/>
            <a:ext cx="1077240" cy="667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5" name="Shape 1175"/>
        <p:cNvGrpSpPr/>
        <p:nvPr/>
      </p:nvGrpSpPr>
      <p:grpSpPr>
        <a:xfrm>
          <a:off x="0" y="0"/>
          <a:ext cx="0" cy="0"/>
          <a:chOff x="0" y="0"/>
          <a:chExt cx="0" cy="0"/>
        </a:xfrm>
      </p:grpSpPr>
      <p:pic>
        <p:nvPicPr>
          <p:cNvPr descr="&lt;math xmlns=&quot;http://www.w3.org/1998/Math/MathML&quot; display=&quot;block&quot; data-is-equatio=&quot;1&quot; data-latex=&quot;s=\sqrt{30\left(197\right)\left(0.8\right)}&quot;&gt;&lt;mi&gt;s&lt;/mi&gt;&lt;mo&gt;=&lt;/mo&gt;&lt;msqrt&gt;&lt;mn&gt;30&lt;/mn&gt;&lt;mrow data-mjx-texclass=&quot;INNER&quot;&gt;&lt;mo data-mjx-texclass=&quot;OPEN&quot;&gt;(&lt;/mo&gt;&lt;mn&gt;197&lt;/mn&gt;&lt;mo data-mjx-texclass=&quot;CLOSE&quot;&gt;)&lt;/mo&gt;&lt;/mrow&gt;&lt;mrow data-mjx-texclass=&quot;INNER&quot;&gt;&lt;mo data-mjx-texclass=&quot;OPEN&quot;&gt;(&lt;/mo&gt;&lt;mn&gt;0.8&lt;/mn&gt;&lt;mo data-mjx-texclass=&quot;CLOSE&quot;&gt;)&lt;/mo&gt;&lt;/mrow&gt;&lt;/msqrt&gt;&lt;/math&gt;" id="1176" name="Google Shape;1176;p103" title="s equals the square root of 30 times 197 times 0.8"/>
          <p:cNvPicPr preferRelativeResize="0"/>
          <p:nvPr/>
        </p:nvPicPr>
        <p:blipFill>
          <a:blip r:embed="rId3">
            <a:alphaModFix/>
          </a:blip>
          <a:stretch>
            <a:fillRect/>
          </a:stretch>
        </p:blipFill>
        <p:spPr>
          <a:xfrm>
            <a:off x="2444364" y="2969625"/>
            <a:ext cx="2406425" cy="374108"/>
          </a:xfrm>
          <a:prstGeom prst="rect">
            <a:avLst/>
          </a:prstGeom>
          <a:noFill/>
          <a:ln>
            <a:noFill/>
          </a:ln>
        </p:spPr>
      </p:pic>
      <p:sp>
        <p:nvSpPr>
          <p:cNvPr id="1177" name="Google Shape;1177;p103"/>
          <p:cNvSpPr txBox="1"/>
          <p:nvPr>
            <p:ph idx="1" type="body"/>
          </p:nvPr>
        </p:nvSpPr>
        <p:spPr>
          <a:xfrm>
            <a:off x="324000" y="759300"/>
            <a:ext cx="84927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2) a) Waxaad tahay sarkaal booliis ah oo baaraya shil. Isticmaal formula-ka si aad u xisaabiso xawaaraha gaarigan oo ku socda dusha shubka ah ee qallalan (f = 0.8)</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a:latin typeface="Lexend"/>
              </a:rPr>
              <a:t/>
            </a:r>
            <a:endParaRPr/>
          </a:p>
        </p:txBody>
      </p:sp>
      <p:sp>
        <p:nvSpPr>
          <p:cNvPr id="1178" name="Google Shape;1178;p10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formulas-ka</a:t>
            </a:r>
            <a:r>
              <a:rPr lang="en-GB">
                <a:latin typeface="Lexend"/>
              </a:rPr>
              <a:t/>
            </a:r>
            <a:endParaRPr/>
          </a:p>
        </p:txBody>
      </p:sp>
      <p:pic>
        <p:nvPicPr>
          <p:cNvPr id="1179" name="Google Shape;1179;p103"/>
          <p:cNvPicPr preferRelativeResize="0"/>
          <p:nvPr/>
        </p:nvPicPr>
        <p:blipFill>
          <a:blip r:embed="rId4">
            <a:alphaModFix/>
          </a:blip>
          <a:stretch>
            <a:fillRect/>
          </a:stretch>
        </p:blipFill>
        <p:spPr>
          <a:xfrm>
            <a:off x="3863793" y="1611116"/>
            <a:ext cx="1295331" cy="613500"/>
          </a:xfrm>
          <a:prstGeom prst="rect">
            <a:avLst/>
          </a:prstGeom>
          <a:noFill/>
          <a:ln>
            <a:noFill/>
          </a:ln>
        </p:spPr>
      </p:pic>
      <p:pic>
        <p:nvPicPr>
          <p:cNvPr id="1180" name="Google Shape;1180;p103"/>
          <p:cNvPicPr preferRelativeResize="0"/>
          <p:nvPr/>
        </p:nvPicPr>
        <p:blipFill>
          <a:blip r:embed="rId4">
            <a:alphaModFix/>
          </a:blip>
          <a:stretch>
            <a:fillRect/>
          </a:stretch>
        </p:blipFill>
        <p:spPr>
          <a:xfrm>
            <a:off x="7521393" y="1611116"/>
            <a:ext cx="1295331" cy="613500"/>
          </a:xfrm>
          <a:prstGeom prst="rect">
            <a:avLst/>
          </a:prstGeom>
          <a:noFill/>
          <a:ln>
            <a:noFill/>
          </a:ln>
        </p:spPr>
      </p:pic>
      <p:cxnSp>
        <p:nvCxnSpPr>
          <p:cNvPr id="1181" name="Google Shape;1181;p103"/>
          <p:cNvCxnSpPr/>
          <p:nvPr/>
        </p:nvCxnSpPr>
        <p:spPr>
          <a:xfrm>
            <a:off x="4903049" y="2260529"/>
            <a:ext cx="0" cy="431400"/>
          </a:xfrm>
          <a:prstGeom prst="straightConnector1">
            <a:avLst/>
          </a:prstGeom>
          <a:noFill/>
          <a:ln cap="flat" cmpd="sng" w="38100">
            <a:solidFill>
              <a:schemeClr val="dk1"/>
            </a:solidFill>
            <a:prstDash val="solid"/>
            <a:round/>
            <a:headEnd len="med" w="med" type="none"/>
            <a:tailEnd len="med" w="med" type="none"/>
          </a:ln>
        </p:spPr>
      </p:cxnSp>
      <p:cxnSp>
        <p:nvCxnSpPr>
          <p:cNvPr id="1182" name="Google Shape;1182;p103"/>
          <p:cNvCxnSpPr/>
          <p:nvPr/>
        </p:nvCxnSpPr>
        <p:spPr>
          <a:xfrm>
            <a:off x="8561699" y="2260529"/>
            <a:ext cx="0" cy="431400"/>
          </a:xfrm>
          <a:prstGeom prst="straightConnector1">
            <a:avLst/>
          </a:prstGeom>
          <a:noFill/>
          <a:ln cap="flat" cmpd="sng" w="38100">
            <a:solidFill>
              <a:schemeClr val="dk1"/>
            </a:solidFill>
            <a:prstDash val="solid"/>
            <a:round/>
            <a:headEnd len="med" w="med" type="none"/>
            <a:tailEnd len="med" w="med" type="none"/>
          </a:ln>
        </p:spPr>
      </p:cxnSp>
      <p:cxnSp>
        <p:nvCxnSpPr>
          <p:cNvPr id="1183" name="Google Shape;1183;p103"/>
          <p:cNvCxnSpPr/>
          <p:nvPr/>
        </p:nvCxnSpPr>
        <p:spPr>
          <a:xfrm>
            <a:off x="4929759" y="2469716"/>
            <a:ext cx="3604800" cy="0"/>
          </a:xfrm>
          <a:prstGeom prst="straightConnector1">
            <a:avLst/>
          </a:prstGeom>
          <a:noFill/>
          <a:ln cap="flat" cmpd="sng" w="38100">
            <a:solidFill>
              <a:schemeClr val="dk1"/>
            </a:solidFill>
            <a:prstDash val="solid"/>
            <a:round/>
            <a:headEnd len="med" w="med" type="triangle"/>
            <a:tailEnd len="med" w="med" type="triangle"/>
          </a:ln>
        </p:spPr>
      </p:cxnSp>
      <p:sp>
        <p:nvSpPr>
          <p:cNvPr id="1184" name="Google Shape;1184;p103"/>
          <p:cNvSpPr/>
          <p:nvPr/>
        </p:nvSpPr>
        <p:spPr>
          <a:xfrm flipH="1" rot="10800000">
            <a:off x="4903227" y="2209679"/>
            <a:ext cx="3658229" cy="103900"/>
          </a:xfrm>
          <a:custGeom>
            <a:rect b="b" l="l" r="r" t="t"/>
            <a:pathLst>
              <a:path extrusionOk="0" h="4156" w="130302">
                <a:moveTo>
                  <a:pt x="0" y="3275"/>
                </a:moveTo>
                <a:cubicBezTo>
                  <a:pt x="3977" y="892"/>
                  <a:pt x="9671" y="1393"/>
                  <a:pt x="13907" y="3275"/>
                </a:cubicBezTo>
                <a:cubicBezTo>
                  <a:pt x="16148" y="4271"/>
                  <a:pt x="18415" y="-96"/>
                  <a:pt x="20765" y="608"/>
                </a:cubicBezTo>
                <a:cubicBezTo>
                  <a:pt x="24797" y="1817"/>
                  <a:pt x="28955" y="2703"/>
                  <a:pt x="33147" y="3085"/>
                </a:cubicBezTo>
                <a:cubicBezTo>
                  <a:pt x="42191" y="3909"/>
                  <a:pt x="51885" y="280"/>
                  <a:pt x="60389" y="3466"/>
                </a:cubicBezTo>
                <a:cubicBezTo>
                  <a:pt x="62368" y="4208"/>
                  <a:pt x="63630" y="-261"/>
                  <a:pt x="65723" y="37"/>
                </a:cubicBezTo>
                <a:cubicBezTo>
                  <a:pt x="66961" y="214"/>
                  <a:pt x="66028" y="3748"/>
                  <a:pt x="67247" y="3466"/>
                </a:cubicBezTo>
                <a:cubicBezTo>
                  <a:pt x="68998" y="3061"/>
                  <a:pt x="70065" y="998"/>
                  <a:pt x="71819" y="608"/>
                </a:cubicBezTo>
                <a:cubicBezTo>
                  <a:pt x="72713" y="409"/>
                  <a:pt x="72648" y="2298"/>
                  <a:pt x="73343" y="2894"/>
                </a:cubicBezTo>
                <a:cubicBezTo>
                  <a:pt x="74624" y="3992"/>
                  <a:pt x="76428" y="1367"/>
                  <a:pt x="78105" y="1180"/>
                </a:cubicBezTo>
                <a:cubicBezTo>
                  <a:pt x="79358" y="1040"/>
                  <a:pt x="79703" y="3656"/>
                  <a:pt x="80963" y="3656"/>
                </a:cubicBezTo>
                <a:cubicBezTo>
                  <a:pt x="82814" y="3656"/>
                  <a:pt x="84264" y="1376"/>
                  <a:pt x="86106" y="1561"/>
                </a:cubicBezTo>
                <a:cubicBezTo>
                  <a:pt x="88763" y="1827"/>
                  <a:pt x="91149" y="4739"/>
                  <a:pt x="93726" y="4037"/>
                </a:cubicBezTo>
                <a:cubicBezTo>
                  <a:pt x="98894" y="2629"/>
                  <a:pt x="104215" y="590"/>
                  <a:pt x="109538" y="1180"/>
                </a:cubicBezTo>
                <a:cubicBezTo>
                  <a:pt x="116436" y="1944"/>
                  <a:pt x="123568" y="4383"/>
                  <a:pt x="130302" y="2704"/>
                </a:cubicBezTo>
              </a:path>
            </a:pathLst>
          </a:custGeom>
          <a:noFill/>
          <a:ln cap="flat" cmpd="sng" w="38100">
            <a:solidFill>
              <a:schemeClr val="dk1"/>
            </a:solidFill>
            <a:prstDash val="solid"/>
            <a:round/>
            <a:headEnd len="med" w="med" type="none"/>
            <a:tailEnd len="med" w="med" type="none"/>
          </a:ln>
        </p:spPr>
        <p:txBody>
          <a:bodyPr wrap="square">
            <a:normAutofit/>
          </a:bodyPr>
          <a:p/>
        </p:txBody>
      </p:sp>
      <p:sp>
        <p:nvSpPr>
          <p:cNvPr id="1185" name="Google Shape;1185;p103"/>
          <p:cNvSpPr txBox="1"/>
          <p:nvPr>
            <p:ph idx="4294967295" type="body"/>
          </p:nvPr>
        </p:nvSpPr>
        <p:spPr>
          <a:xfrm>
            <a:off x="6226150" y="2463750"/>
            <a:ext cx="910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ea typeface="Times New Roman"/>
                <a:cs typeface="Times New Roman"/>
                <a:sym typeface="Times New Roman"/>
              </a:rPr>
              <a:t>197 cagood</a:t>
            </a:r>
            <a:endParaRPr sz="2000"/>
          </a:p>
        </p:txBody>
      </p:sp>
      <p:pic>
        <p:nvPicPr>
          <p:cNvPr descr="&lt;math xmlns=&quot;http://www.w3.org/1998/Math/MathML&quot; display=&quot;block&quot; data-is-equatio=&quot;1&quot; data-latex=&quot;s=\sqrt{30df}&quot;&gt;&lt;mi&gt;s&lt;/mi&gt;&lt;mo&gt;=&lt;/mo&gt;&lt;msqrt&gt;&lt;mn&gt;30&lt;/mn&gt;&lt;mi&gt;d&lt;/mi&gt;&lt;mi&gt;f&lt;/mi&gt;&lt;/msqrt&gt;&lt;/math&gt;" id="1186" name="Google Shape;1186;p103" title="s equals the square root of 30 d f"/>
          <p:cNvPicPr preferRelativeResize="0"/>
          <p:nvPr/>
        </p:nvPicPr>
        <p:blipFill>
          <a:blip r:embed="rId5">
            <a:alphaModFix/>
          </a:blip>
          <a:stretch>
            <a:fillRect/>
          </a:stretch>
        </p:blipFill>
        <p:spPr>
          <a:xfrm>
            <a:off x="331250" y="2172911"/>
            <a:ext cx="1494050" cy="397023"/>
          </a:xfrm>
          <a:prstGeom prst="rect">
            <a:avLst/>
          </a:prstGeom>
          <a:noFill/>
          <a:ln>
            <a:noFill/>
          </a:ln>
        </p:spPr>
      </p:pic>
      <p:sp>
        <p:nvSpPr>
          <p:cNvPr id="1187" name="Google Shape;1187;p103"/>
          <p:cNvSpPr txBox="1"/>
          <p:nvPr>
            <p:ph idx="4294967295" type="body"/>
          </p:nvPr>
        </p:nvSpPr>
        <p:spPr>
          <a:xfrm>
            <a:off x="322133" y="2987911"/>
            <a:ext cx="950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d = 197</a:t>
            </a:r>
            <a:endParaRPr/>
          </a:p>
        </p:txBody>
      </p:sp>
      <p:sp>
        <p:nvSpPr>
          <p:cNvPr id="1188" name="Google Shape;1188;p103"/>
          <p:cNvSpPr txBox="1"/>
          <p:nvPr>
            <p:ph idx="4294967295" type="body"/>
          </p:nvPr>
        </p:nvSpPr>
        <p:spPr>
          <a:xfrm>
            <a:off x="322152" y="3431725"/>
            <a:ext cx="950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f = 0.8</a:t>
            </a:r>
            <a:endParaRPr/>
          </a:p>
        </p:txBody>
      </p:sp>
      <p:sp>
        <p:nvSpPr>
          <p:cNvPr id="1189" name="Google Shape;1189;p103"/>
          <p:cNvSpPr txBox="1"/>
          <p:nvPr>
            <p:ph idx="4294967295" type="body"/>
          </p:nvPr>
        </p:nvSpPr>
        <p:spPr>
          <a:xfrm>
            <a:off x="2442376" y="3422478"/>
            <a:ext cx="2944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s = 68.8 mph (ilaa 1 d.p.)</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3" name="Shape 1193"/>
        <p:cNvGrpSpPr/>
        <p:nvPr/>
      </p:nvGrpSpPr>
      <p:grpSpPr>
        <a:xfrm>
          <a:off x="0" y="0"/>
          <a:ext cx="0" cy="0"/>
          <a:chOff x="0" y="0"/>
          <a:chExt cx="0" cy="0"/>
        </a:xfrm>
      </p:grpSpPr>
      <p:sp>
        <p:nvSpPr>
          <p:cNvPr id="1194" name="Google Shape;1194;p104"/>
          <p:cNvSpPr txBox="1"/>
          <p:nvPr>
            <p:ph idx="1" type="body"/>
          </p:nvPr>
        </p:nvSpPr>
        <p:spPr>
          <a:xfrm>
            <a:off x="324000" y="759300"/>
            <a:ext cx="84927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2) b) Haddii gaari uu socdo 70 mph oo ku yaal dusha qoyan ee shubka ah (f = 0.4), intee in le'eg ayaad filanaysaa inuu noqdo calaamadda skid-ka?</a:t>
            </a:r>
            <a:r>
              <a:rPr lang="en-GB">
                <a:latin typeface="Lexend"/>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a:latin typeface="Lexend"/>
              </a:rPr>
              <a:t/>
            </a:r>
            <a:endParaRPr/>
          </a:p>
        </p:txBody>
      </p:sp>
      <p:sp>
        <p:nvSpPr>
          <p:cNvPr id="1195" name="Google Shape;1195;p10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formulas-ka</a:t>
            </a:r>
            <a:r>
              <a:rPr lang="en-GB">
                <a:latin typeface="Lexend"/>
              </a:rPr>
              <a:t/>
            </a:r>
            <a:endParaRPr/>
          </a:p>
        </p:txBody>
      </p:sp>
      <p:pic>
        <p:nvPicPr>
          <p:cNvPr descr="&lt;math xmlns=&quot;http://www.w3.org/1998/Math/MathML&quot; display=&quot;block&quot; data-is-equatio=&quot;1&quot; data-latex=&quot;s=\sqrt{30df}&quot;&gt;&lt;mi&gt;s&lt;/mi&gt;&lt;mo&gt;=&lt;/mo&gt;&lt;msqrt&gt;&lt;mn&gt;30&lt;/mn&gt;&lt;mi&gt;d&lt;/mi&gt;&lt;mi&gt;f&lt;/mi&gt;&lt;/msqrt&gt;&lt;/math&gt;" id="1196" name="Google Shape;1196;p104" title="s equals the square root of 30 d f"/>
          <p:cNvPicPr preferRelativeResize="0"/>
          <p:nvPr/>
        </p:nvPicPr>
        <p:blipFill>
          <a:blip r:embed="rId3">
            <a:alphaModFix/>
          </a:blip>
          <a:stretch>
            <a:fillRect/>
          </a:stretch>
        </p:blipFill>
        <p:spPr>
          <a:xfrm>
            <a:off x="2478245" y="1894900"/>
            <a:ext cx="1494050" cy="397023"/>
          </a:xfrm>
          <a:prstGeom prst="rect">
            <a:avLst/>
          </a:prstGeom>
          <a:noFill/>
          <a:ln>
            <a:noFill/>
          </a:ln>
        </p:spPr>
      </p:pic>
      <p:pic>
        <p:nvPicPr>
          <p:cNvPr descr="&lt;math xmlns=&quot;http://www.w3.org/1998/Math/MathML&quot; display=&quot;block&quot; data-is-equatio=&quot;1&quot; data-latex=&quot;70=\sqrt{12d}&quot;&gt;&lt;mn&gt;70&lt;/mn&gt;&lt;mo&gt;=&lt;/mo&gt;&lt;msqrt&gt;&lt;mn&gt;12&lt;/mn&gt;&lt;mi&gt;d&lt;/mi&gt;&lt;/msqrt&gt;&lt;/math&gt;" id="1197" name="Google Shape;1197;p104" title="70 equals the square root of 12 d"/>
          <p:cNvPicPr preferRelativeResize="0"/>
          <p:nvPr/>
        </p:nvPicPr>
        <p:blipFill>
          <a:blip r:embed="rId4">
            <a:alphaModFix/>
          </a:blip>
          <a:stretch>
            <a:fillRect/>
          </a:stretch>
        </p:blipFill>
        <p:spPr>
          <a:xfrm>
            <a:off x="2266950" y="3188198"/>
            <a:ext cx="1549777" cy="412450"/>
          </a:xfrm>
          <a:prstGeom prst="rect">
            <a:avLst/>
          </a:prstGeom>
          <a:noFill/>
          <a:ln>
            <a:noFill/>
          </a:ln>
        </p:spPr>
      </p:pic>
      <p:pic>
        <p:nvPicPr>
          <p:cNvPr descr="&lt;math xmlns=&quot;http://www.w3.org/1998/Math/MathML&quot; display=&quot;block&quot; data-is-equatio=&quot;1&quot; data-latex=&quot;\left(70\right)=\sqrt{30d\left(0.4\right)}&quot;&gt;&lt;mrow data-mjx-texclass=&quot;INNER&quot;&gt;&lt;mo data-mjx-texclass=&quot;OPEN&quot;&gt;(&lt;/mo&gt;&lt;mn&gt;70&lt;/mn&gt;&lt;mo data-mjx-texclass=&quot;CLOSE&quot;&gt;)&lt;/mo&gt;&lt;/mrow&gt;&lt;mo&gt;=&lt;/mo&gt;&lt;msqrt&gt;&lt;mn&gt;30&lt;/mn&gt;&lt;mi&gt;d&lt;/mi&gt;&lt;mrow data-mjx-texclass=&quot;INNER&quot;&gt;&lt;mo data-mjx-texclass=&quot;OPEN&quot;&gt;(&lt;/mo&gt;&lt;mn&gt;0.4&lt;/mn&gt;&lt;mo data-mjx-texclass=&quot;CLOSE&quot;&gt;)&lt;/mo&gt;&lt;/mrow&gt;&lt;/msqrt&gt;&lt;/math&gt;" id="1198" name="Google Shape;1198;p104" title="70 equals the square root of 30 d of 0.4"/>
          <p:cNvPicPr preferRelativeResize="0"/>
          <p:nvPr/>
        </p:nvPicPr>
        <p:blipFill>
          <a:blip r:embed="rId5">
            <a:alphaModFix/>
          </a:blip>
          <a:stretch>
            <a:fillRect/>
          </a:stretch>
        </p:blipFill>
        <p:spPr>
          <a:xfrm>
            <a:off x="2047128" y="2565277"/>
            <a:ext cx="2463557" cy="412450"/>
          </a:xfrm>
          <a:prstGeom prst="rect">
            <a:avLst/>
          </a:prstGeom>
          <a:noFill/>
          <a:ln>
            <a:noFill/>
          </a:ln>
        </p:spPr>
      </p:pic>
      <p:sp>
        <p:nvSpPr>
          <p:cNvPr id="1199" name="Google Shape;1199;p104"/>
          <p:cNvSpPr txBox="1"/>
          <p:nvPr>
            <p:ph idx="4294967295" type="body"/>
          </p:nvPr>
        </p:nvSpPr>
        <p:spPr>
          <a:xfrm>
            <a:off x="1958354" y="3727298"/>
            <a:ext cx="1768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4900</a:t>
            </a:r>
            <a:r>
              <a:rPr lang="en-GB" sz="1800">
                <a:latin typeface="Lexend"/>
                <a:ea typeface="Times New Roman"/>
                <a:cs typeface="Times New Roman"/>
                <a:sym typeface="Times New Roman"/>
              </a:rPr>
              <a:t> = 12</a:t>
            </a:r>
            <a:r>
              <a:rPr i="1" lang="en-GB" sz="1800">
                <a:latin typeface="Lexend"/>
                <a:ea typeface="Times New Roman"/>
                <a:cs typeface="Times New Roman"/>
                <a:sym typeface="Times New Roman"/>
              </a:rPr>
              <a:t>d</a:t>
            </a:r>
            <a:endParaRPr i="1" sz="2400"/>
          </a:p>
        </p:txBody>
      </p:sp>
      <p:sp>
        <p:nvSpPr>
          <p:cNvPr id="1200" name="Google Shape;1200;p104"/>
          <p:cNvSpPr txBox="1"/>
          <p:nvPr>
            <p:ph idx="4294967295" type="body"/>
          </p:nvPr>
        </p:nvSpPr>
        <p:spPr>
          <a:xfrm>
            <a:off x="2442387" y="4287464"/>
            <a:ext cx="3441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d = 408.3 cagood (ilaa 1 d.p.)</a:t>
            </a:r>
            <a:r>
              <a:rPr lang="en-GB" sz="1800">
                <a:latin typeface="Lexend"/>
                <a:ea typeface="Times New Roman"/>
                <a:cs typeface="Times New Roman"/>
                <a:sym typeface="Times New Roman"/>
              </a:rPr>
              <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4" name="Shape 1204"/>
        <p:cNvGrpSpPr/>
        <p:nvPr/>
      </p:nvGrpSpPr>
      <p:grpSpPr>
        <a:xfrm>
          <a:off x="0" y="0"/>
          <a:ext cx="0" cy="0"/>
          <a:chOff x="0" y="0"/>
          <a:chExt cx="0" cy="0"/>
        </a:xfrm>
      </p:grpSpPr>
      <p:pic>
        <p:nvPicPr>
          <p:cNvPr id="1205" name="Google Shape;1205;p105"/>
          <p:cNvPicPr preferRelativeResize="0"/>
          <p:nvPr/>
        </p:nvPicPr>
        <p:blipFill rotWithShape="1">
          <a:blip r:embed="rId3">
            <a:alphaModFix/>
          </a:blip>
          <a:srcRect b="43690" l="0" r="57905" t="0"/>
          <a:stretch/>
        </p:blipFill>
        <p:spPr>
          <a:xfrm>
            <a:off x="3868130" y="2102839"/>
            <a:ext cx="4150098" cy="928963"/>
          </a:xfrm>
          <a:prstGeom prst="rect">
            <a:avLst/>
          </a:prstGeom>
          <a:noFill/>
          <a:ln>
            <a:noFill/>
          </a:ln>
        </p:spPr>
      </p:pic>
      <p:sp>
        <p:nvSpPr>
          <p:cNvPr id="1206" name="Google Shape;1206;p105"/>
          <p:cNvSpPr txBox="1"/>
          <p:nvPr>
            <p:ph idx="1" type="body"/>
          </p:nvPr>
        </p:nvSpPr>
        <p:spPr>
          <a:xfrm>
            <a:off x="324000" y="759300"/>
            <a:ext cx="8496000" cy="68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2) c) Lucas wuxuu si khaldan u isticmaalay formula-ka si uu u xisaabiyo xawaaraha gaari leh calaamad skid ah oo 60 cagood ah oo ku yaal dusha qallalan (f = 0.8). Sharax qaladkiisa oo sax shaqadiisa.</a:t>
            </a:r>
            <a:r>
              <a:rPr lang="en-GB">
                <a:latin typeface="Lexend"/>
              </a:rPr>
              <a:t/>
            </a:r>
            <a:r>
              <a:rPr lang="en-GB">
                <a:latin typeface="Lexend"/>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a:latin typeface="Lexend"/>
              </a:rPr>
              <a:t/>
            </a:r>
            <a:endParaRPr/>
          </a:p>
        </p:txBody>
      </p:sp>
      <p:sp>
        <p:nvSpPr>
          <p:cNvPr id="1207" name="Google Shape;1207;p10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formulas-ka</a:t>
            </a:r>
            <a:r>
              <a:rPr lang="en-GB">
                <a:latin typeface="Lexend"/>
              </a:rPr>
              <a:t/>
            </a:r>
            <a:endParaRPr/>
          </a:p>
        </p:txBody>
      </p:sp>
      <p:pic>
        <p:nvPicPr>
          <p:cNvPr id="1208" name="Google Shape;1208;p105"/>
          <p:cNvPicPr preferRelativeResize="0"/>
          <p:nvPr/>
        </p:nvPicPr>
        <p:blipFill>
          <a:blip r:embed="rId4">
            <a:alphaModFix/>
          </a:blip>
          <a:stretch>
            <a:fillRect/>
          </a:stretch>
        </p:blipFill>
        <p:spPr>
          <a:xfrm>
            <a:off x="330996" y="2987248"/>
            <a:ext cx="2661325" cy="1439650"/>
          </a:xfrm>
          <a:prstGeom prst="rect">
            <a:avLst/>
          </a:prstGeom>
          <a:noFill/>
          <a:ln>
            <a:noFill/>
          </a:ln>
        </p:spPr>
      </p:pic>
      <p:pic>
        <p:nvPicPr>
          <p:cNvPr descr="&lt;math xmlns=&quot;http://www.w3.org/1998/Math/MathML&quot; display=&quot;block&quot; data-is-equatio=&quot;1&quot; data-latex=&quot;s=\sqrt{30df}&quot;&gt;&lt;mi&gt;s&lt;/mi&gt;&lt;mo&gt;=&lt;/mo&gt;&lt;msqrt&gt;&lt;mn&gt;30&lt;/mn&gt;&lt;mi&gt;d&lt;/mi&gt;&lt;mi&gt;f&lt;/mi&gt;&lt;/msqrt&gt;&lt;/math&gt;" id="1209" name="Google Shape;1209;p105" title="s equals the square root of 30 d f"/>
          <p:cNvPicPr preferRelativeResize="0"/>
          <p:nvPr/>
        </p:nvPicPr>
        <p:blipFill>
          <a:blip r:embed="rId5">
            <a:alphaModFix/>
          </a:blip>
          <a:stretch>
            <a:fillRect/>
          </a:stretch>
        </p:blipFill>
        <p:spPr>
          <a:xfrm>
            <a:off x="331250" y="2428300"/>
            <a:ext cx="1494050" cy="397023"/>
          </a:xfrm>
          <a:prstGeom prst="rect">
            <a:avLst/>
          </a:prstGeom>
          <a:noFill/>
          <a:ln>
            <a:noFill/>
          </a:ln>
        </p:spPr>
      </p:pic>
      <p:pic>
        <p:nvPicPr>
          <p:cNvPr id="1210" name="Google Shape;1210;p105"/>
          <p:cNvPicPr preferRelativeResize="0"/>
          <p:nvPr/>
        </p:nvPicPr>
        <p:blipFill>
          <a:blip r:embed="rId8">
            <a:alphaModFix/>
          </a:blip>
          <a:stretch>
            <a:fillRect/>
          </a:stretch>
        </p:blipFill>
        <p:spPr>
          <a:xfrm flipH="1">
            <a:off x="7800860" y="2411304"/>
            <a:ext cx="1025300" cy="1150901"/>
          </a:xfrm>
          <a:prstGeom prst="rect">
            <a:avLst/>
          </a:prstGeom>
          <a:noFill/>
          <a:ln>
            <a:noFill/>
          </a:ln>
        </p:spPr>
      </p:pic>
      <p:sp>
        <p:nvSpPr>
          <p:cNvPr id="1211" name="Google Shape;1211;p105"/>
          <p:cNvSpPr txBox="1"/>
          <p:nvPr>
            <p:ph idx="4294967295" type="body"/>
          </p:nvPr>
        </p:nvSpPr>
        <p:spPr>
          <a:xfrm>
            <a:off x="3979200" y="2120750"/>
            <a:ext cx="3826800" cy="78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a:latin typeface="Lexend"/>
              </a:rPr>
              <a:t>Xisaabiyaha wuxuu ii sheegayaa in xawaarahoodu ahaa 262.9 mph</a:t>
            </a:r>
            <a:r>
              <a:rPr lang="en-GB">
                <a:latin typeface="Lexend"/>
              </a:rPr>
              <a:t/>
            </a:r>
            <a:endParaRPr/>
          </a:p>
        </p:txBody>
      </p:sp>
      <p:sp>
        <p:nvSpPr>
          <p:cNvPr id="1212" name="Google Shape;1212;p105"/>
          <p:cNvSpPr/>
          <p:nvPr/>
        </p:nvSpPr>
        <p:spPr>
          <a:xfrm>
            <a:off x="847500" y="2391524"/>
            <a:ext cx="1111800" cy="4338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3" name="Google Shape;1213;p105"/>
          <p:cNvSpPr/>
          <p:nvPr/>
        </p:nvSpPr>
        <p:spPr>
          <a:xfrm>
            <a:off x="525130" y="3408925"/>
            <a:ext cx="1688700" cy="3087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4" name="Google Shape;1214;p105"/>
          <p:cNvSpPr txBox="1"/>
          <p:nvPr>
            <p:ph idx="4294967295" type="body"/>
          </p:nvPr>
        </p:nvSpPr>
        <p:spPr>
          <a:xfrm>
            <a:off x="3373700" y="3181375"/>
            <a:ext cx="4867500" cy="396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Waxaa laga yaabaa inaad tidhi:</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"Vinculum-ku waa inuu kooxeeyaa 30df"</a:t>
            </a:r>
            <a:r>
              <a:rPr lang="en-GB">
                <a:latin typeface="Lexend"/>
                <a:ea typeface="Times New Roman"/>
                <a:cs typeface="Times New Roman"/>
                <a:sym typeface="Times New Roman"/>
              </a:rPr>
              <a:t/>
            </a:r>
            <a:r>
              <a:rPr i="1" lang="en-GB">
                <a:latin typeface="Lexend"/>
                <a:ea typeface="Times New Roman"/>
                <a:cs typeface="Times New Roman"/>
                <a:sym typeface="Times New Roman"/>
              </a:rPr>
              <a:t/>
            </a:r>
            <a:r>
              <a:rPr lang="en-GB">
                <a:latin typeface="Lexend"/>
                <a:ea typeface="Times New Roman"/>
                <a:cs typeface="Times New Roman"/>
                <a:sym typeface="Times New Roman"/>
              </a:rPr>
              <a:t/>
            </a:r>
            <a:r>
              <a:rPr lang="en-GB" sz="1100">
                <a:latin typeface="Kalam"/>
                <a:ea typeface="Kalam"/>
                <a:cs typeface="Kalam"/>
                <a:sym typeface="Kalam"/>
              </a:rPr>
              <a:t/>
            </a:r>
            <a:endParaRPr>
              <a:latin typeface="Times New Roman"/>
              <a:ea typeface="Times New Roman"/>
              <a:cs typeface="Times New Roman"/>
              <a:sym typeface="Times New Roman"/>
            </a:endParaRPr>
          </a:p>
        </p:txBody>
      </p:sp>
      <p:sp>
        <p:nvSpPr>
          <p:cNvPr id="1215" name="Google Shape;1215;p105"/>
          <p:cNvSpPr txBox="1"/>
          <p:nvPr>
            <p:ph idx="4294967295" type="body"/>
          </p:nvPr>
        </p:nvSpPr>
        <p:spPr>
          <a:xfrm>
            <a:off x="3373700" y="4095775"/>
            <a:ext cx="3997800" cy="396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"Gaarigu wuxuu socday 37.9 mph"</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Times New Roman"/>
              <a:ea typeface="Times New Roman"/>
              <a:cs typeface="Times New Roman"/>
              <a:sym typeface="Times New Roman"/>
            </a:endParaRPr>
          </a:p>
        </p:txBody>
      </p:sp>
      <p:pic>
        <p:nvPicPr>
          <p:cNvPr id="1216" name="Google Shape;1216;p105"/>
          <p:cNvPicPr preferRelativeResize="0"/>
          <p:nvPr/>
        </p:nvPicPr>
        <p:blipFill>
          <a:blip r:embed="rId7">
            <a:alphaModFix/>
          </a:blip>
          <a:stretch>
            <a:fillRect/>
          </a:stretch>
        </p:blipFill>
        <p:spPr>
          <a:xfrm>
            <a:off x="324749" y="2999000"/>
            <a:ext cx="2716084" cy="1439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0" name="Shape 1220"/>
        <p:cNvGrpSpPr/>
        <p:nvPr/>
      </p:nvGrpSpPr>
      <p:grpSpPr>
        <a:xfrm>
          <a:off x="0" y="0"/>
          <a:ext cx="0" cy="0"/>
          <a:chOff x="0" y="0"/>
          <a:chExt cx="0" cy="0"/>
        </a:xfrm>
      </p:grpSpPr>
      <p:sp>
        <p:nvSpPr>
          <p:cNvPr id="1221" name="Google Shape;1221;p106"/>
          <p:cNvSpPr txBox="1"/>
          <p:nvPr>
            <p:ph idx="1" type="body"/>
          </p:nvPr>
        </p:nvSpPr>
        <p:spPr>
          <a:xfrm>
            <a:off x="324000" y="759300"/>
            <a:ext cx="8496000" cy="1812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latin typeface="Lexend"/>
              </a:rPr>
              <a:t>2) d) Sarkaal booliis ah oo baaraya shil ku dhacay aagga 20 mph oo leh dusha qallalan (f = 0.8) wuxuu ku dhawaaqay, "Dhererka calaamaduhu wuxuu ahaa 20 cagood ilaa 10 cagood ee ugu dhow".</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endParaRPr/>
          </a:p>
          <a:p>
            <a:pPr indent="0" lvl="0" marL="0" rtl="0" algn="l">
              <a:spcBef>
                <a:spcPts val="1000"/>
              </a:spcBef>
              <a:spcAft>
                <a:spcPts val="1000"/>
              </a:spcAft>
              <a:buClr>
                <a:schemeClr val="dk1"/>
              </a:buClr>
              <a:buSzPts val="1100"/>
              <a:buFont typeface="Arial"/>
              <a:buNone/>
              <a:defRPr/>
            </a:pPr>
            <a:r>
              <a:rPr lang="en-GB">
                <a:latin typeface="Lexend"/>
              </a:rPr>
              <a:t>Sharax sababta aanay ugu wareegi karin sidan marka la baarayo shilkan.</a:t>
            </a:r>
            <a:endParaRPr/>
          </a:p>
        </p:txBody>
      </p:sp>
      <p:sp>
        <p:nvSpPr>
          <p:cNvPr id="1222" name="Google Shape;1222;p10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qaaciidooyinka (Formulas)</a:t>
            </a:r>
            <a:r>
              <a:rPr lang="en-GB">
                <a:latin typeface="Lexend"/>
              </a:rPr>
              <a:t/>
            </a:r>
            <a:endParaRPr/>
          </a:p>
        </p:txBody>
      </p:sp>
      <p:pic>
        <p:nvPicPr>
          <p:cNvPr descr="&lt;math xmlns=&quot;http://www.w3.org/1998/Math/MathML&quot; display=&quot;block&quot; data-is-equatio=&quot;1&quot; data-latex=&quot;s=\sqrt{30df}&quot;&gt;&lt;mi&gt;s&lt;/mi&gt;&lt;mo&gt;=&lt;/mo&gt;&lt;msqrt&gt;&lt;mn&gt;30&lt;/mn&gt;&lt;mi&gt;d&lt;/mi&gt;&lt;mi&gt;f&lt;/mi&gt;&lt;/msqrt&gt;&lt;/math&gt;" id="1223" name="Google Shape;1223;p106" title="s equals the square root of 30 d f"/>
          <p:cNvPicPr preferRelativeResize="0"/>
          <p:nvPr/>
        </p:nvPicPr>
        <p:blipFill>
          <a:blip r:embed="rId3">
            <a:alphaModFix/>
          </a:blip>
          <a:stretch>
            <a:fillRect/>
          </a:stretch>
        </p:blipFill>
        <p:spPr>
          <a:xfrm>
            <a:off x="331250" y="3037900"/>
            <a:ext cx="1494050" cy="397023"/>
          </a:xfrm>
          <a:prstGeom prst="rect">
            <a:avLst/>
          </a:prstGeom>
          <a:noFill/>
          <a:ln>
            <a:noFill/>
          </a:ln>
        </p:spPr>
      </p:pic>
      <p:sp>
        <p:nvSpPr>
          <p:cNvPr id="1224" name="Google Shape;1224;p106"/>
          <p:cNvSpPr txBox="1"/>
          <p:nvPr>
            <p:ph idx="4294967295" type="body"/>
          </p:nvPr>
        </p:nvSpPr>
        <p:spPr>
          <a:xfrm>
            <a:off x="2227150" y="2571775"/>
            <a:ext cx="6592800" cy="1011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Waxaa laga yaabaa inaad tidhi: "Marka lagu wareejiyo 10ka ugu dhow, dhererka dhabta ah wuxuu ku dhacaa xadka 15 ≤ d &lt; 25, taas oo ka dhigaysa xadka xawaaraha..."</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pic>
        <p:nvPicPr>
          <p:cNvPr descr="&lt;math xmlns=&quot;http://www.w3.org/1998/Math/MathML&quot; display=&quot;block&quot; data-is-equatio=&quot;1&quot; data-latex=&quot;\sqrt{30\left(15\right)\left(0.8\right)}\le s&amp;lt;\sqrt{30\left(25\right)\left(0.8\right)}&quot;&gt;&lt;msqrt&gt;&lt;mn&gt;30&lt;/mn&gt;&lt;mrow data-mjx-texclass=&quot;INNER&quot;&gt;&lt;mo data-mjx-texclass=&quot;OPEN&quot;&gt;(&lt;/mo&gt;&lt;mn&gt;15&lt;/mn&gt;&lt;mo data-mjx-texclass=&quot;CLOSE&quot;&gt;)&lt;/mo&gt;&lt;/mrow&gt;&lt;mrow data-mjx-texclass=&quot;INNER&quot;&gt;&lt;mo data-mjx-texclass=&quot;OPEN&quot;&gt;(&lt;/mo&gt;&lt;mn&gt;0.8&lt;/mn&gt;&lt;mo data-mjx-texclass=&quot;CLOSE&quot;&gt;)&lt;/mo&gt;&lt;/mrow&gt;&lt;/msqrt&gt;&lt;mo&gt;≤&lt;/mo&gt;&lt;mi&gt;s&lt;/mi&gt;&lt;mo&gt;&amp;lt;&lt;/mo&gt;&lt;msqrt&gt;&lt;mn&gt;30&lt;/mn&gt;&lt;mrow data-mjx-texclass=&quot;INNER&quot;&gt;&lt;mo data-mjx-texclass=&quot;OPEN&quot;&gt;(&lt;/mo&gt;&lt;mn&gt;25&lt;/mn&gt;&lt;mo data-mjx-texclass=&quot;CLOSE&quot;&gt;)&lt;/mo&gt;&lt;/mrow&gt;&lt;mrow data-mjx-texclass=&quot;INNER&quot;&gt;&lt;mo data-mjx-texclass=&quot;OPEN&quot;&gt;(&lt;/mo&gt;&lt;mn&gt;0.8&lt;/mn&gt;&lt;mo data-mjx-texclass=&quot;CLOSE&quot;&gt;)&lt;/mo&gt;&lt;/mrow&gt;&lt;/msqrt&gt;&lt;/math&gt;" id="1225" name="Google Shape;1225;p106" title="the square root of 30 times 15 times 0.8 is less than or equal to s is less than the square root of 30 times 25 times 0.8"/>
          <p:cNvPicPr preferRelativeResize="0"/>
          <p:nvPr/>
        </p:nvPicPr>
        <p:blipFill>
          <a:blip r:embed="rId4">
            <a:alphaModFix/>
          </a:blip>
          <a:stretch>
            <a:fillRect/>
          </a:stretch>
        </p:blipFill>
        <p:spPr>
          <a:xfrm>
            <a:off x="2245824" y="3642303"/>
            <a:ext cx="4239446" cy="362820"/>
          </a:xfrm>
          <a:prstGeom prst="rect">
            <a:avLst/>
          </a:prstGeom>
          <a:noFill/>
          <a:ln>
            <a:noFill/>
          </a:ln>
        </p:spPr>
      </p:pic>
      <p:sp>
        <p:nvSpPr>
          <p:cNvPr id="1226" name="Google Shape;1226;p106"/>
          <p:cNvSpPr txBox="1"/>
          <p:nvPr>
            <p:ph idx="4294967295" type="body"/>
          </p:nvPr>
        </p:nvSpPr>
        <p:spPr>
          <a:xfrm>
            <a:off x="3446350" y="4078213"/>
            <a:ext cx="1982400" cy="382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ea typeface="Times New Roman"/>
                <a:cs typeface="Times New Roman"/>
                <a:sym typeface="Times New Roman"/>
              </a:rPr>
              <a:t>19.0 ≤ </a:t>
            </a:r>
            <a:r>
              <a:rPr i="1" lang="en-GB" sz="1800">
                <a:latin typeface="Lexend"/>
                <a:ea typeface="Times New Roman"/>
                <a:cs typeface="Times New Roman"/>
                <a:sym typeface="Times New Roman"/>
              </a:rPr>
              <a:t>s</a:t>
            </a:r>
            <a:r>
              <a:rPr lang="en-GB" sz="1800">
                <a:latin typeface="Lexend"/>
                <a:ea typeface="Times New Roman"/>
                <a:cs typeface="Times New Roman"/>
                <a:sym typeface="Times New Roman"/>
              </a:rPr>
              <a:t> &lt; 24.5</a:t>
            </a:r>
            <a:endParaRPr sz="2400">
              <a:latin typeface="Times New Roman"/>
              <a:ea typeface="Times New Roman"/>
              <a:cs typeface="Times New Roman"/>
              <a:sym typeface="Times New Roman"/>
            </a:endParaRPr>
          </a:p>
        </p:txBody>
      </p:sp>
      <p:sp>
        <p:nvSpPr>
          <p:cNvPr id="1227" name="Google Shape;1227;p106"/>
          <p:cNvSpPr txBox="1"/>
          <p:nvPr>
            <p:ph idx="4294967295" type="body"/>
          </p:nvPr>
        </p:nvSpPr>
        <p:spPr>
          <a:xfrm>
            <a:off x="324000" y="4566375"/>
            <a:ext cx="8265600" cy="382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"Ma aan caddayn karno in darawalgan uu raacay xadka xawaaraha iyo in kale."</a:t>
            </a:r>
            <a:endParaRPr>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1" name="Shape 1231"/>
        <p:cNvGrpSpPr/>
        <p:nvPr/>
      </p:nvGrpSpPr>
      <p:grpSpPr>
        <a:xfrm>
          <a:off x="0" y="0"/>
          <a:ext cx="0" cy="0"/>
          <a:chOff x="0" y="0"/>
          <a:chExt cx="0" cy="0"/>
        </a:xfrm>
      </p:grpSpPr>
      <p:sp>
        <p:nvSpPr>
          <p:cNvPr id="1232" name="Google Shape;1232;p10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qaaciidooyinka (Formulas)</a:t>
            </a:r>
            <a:r>
              <a:rPr lang="en-GB">
                <a:latin typeface="Lexend"/>
              </a:rPr>
              <a:t/>
            </a:r>
            <a:endParaRPr/>
          </a:p>
        </p:txBody>
      </p:sp>
      <p:sp>
        <p:nvSpPr>
          <p:cNvPr id="1233" name="Google Shape;1233;p10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xogta (Data)</a:t>
            </a:r>
            <a:endParaRPr/>
          </a:p>
        </p:txBody>
      </p:sp>
      <p:sp>
        <p:nvSpPr>
          <p:cNvPr id="1234" name="Google Shape;1234;p10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Shaqaalaha gargaarka degdegga ah</a:t>
            </a:r>
            <a:endParaRPr/>
          </a:p>
        </p:txBody>
      </p:sp>
      <p:pic>
        <p:nvPicPr>
          <p:cNvPr id="1235" name="Google Shape;1235;p107"/>
          <p:cNvPicPr preferRelativeResize="0"/>
          <p:nvPr/>
        </p:nvPicPr>
        <p:blipFill>
          <a:blip r:embed="rId3">
            <a:alphaModFix/>
          </a:blip>
          <a:stretch>
            <a:fillRect/>
          </a:stretch>
        </p:blipFill>
        <p:spPr>
          <a:xfrm>
            <a:off x="418956" y="2987803"/>
            <a:ext cx="450575" cy="4467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9" name="Shape 1239"/>
        <p:cNvGrpSpPr/>
        <p:nvPr/>
      </p:nvGrpSpPr>
      <p:grpSpPr>
        <a:xfrm>
          <a:off x="0" y="0"/>
          <a:ext cx="0" cy="0"/>
          <a:chOff x="0" y="0"/>
          <a:chExt cx="0" cy="0"/>
        </a:xfrm>
      </p:grpSpPr>
      <p:sp>
        <p:nvSpPr>
          <p:cNvPr id="1240" name="Google Shape;1240;p108"/>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Xogtu (Data) waa qayb muhiim ah oo ka mid ah guusha shaqada shaqaalaha adeegyada degdegga ah.</a:t>
            </a:r>
            <a:endParaRPr/>
          </a:p>
        </p:txBody>
      </p:sp>
      <p:sp>
        <p:nvSpPr>
          <p:cNvPr id="1241" name="Google Shape;1241;p10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xogta (Data)</a:t>
            </a:r>
            <a:endParaRPr/>
          </a:p>
        </p:txBody>
      </p:sp>
      <p:sp>
        <p:nvSpPr>
          <p:cNvPr id="1242" name="Google Shape;1242;p108"/>
          <p:cNvSpPr txBox="1"/>
          <p:nvPr>
            <p:ph idx="1" type="body"/>
          </p:nvPr>
        </p:nvSpPr>
        <p:spPr>
          <a:xfrm>
            <a:off x="324000" y="1610895"/>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Xogtu (Data) waxay u oggolaanaysaa adeegyada degdegga ah inay si fiican u qorsheeyaan si ay u daboolaan baahida dadweynaha.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6" name="Shape 1246"/>
        <p:cNvGrpSpPr/>
        <p:nvPr/>
      </p:nvGrpSpPr>
      <p:grpSpPr>
        <a:xfrm>
          <a:off x="0" y="0"/>
          <a:ext cx="0" cy="0"/>
          <a:chOff x="0" y="0"/>
          <a:chExt cx="0" cy="0"/>
        </a:xfrm>
      </p:grpSpPr>
      <p:pic>
        <p:nvPicPr>
          <p:cNvPr id="1247" name="Google Shape;1247;p109"/>
          <p:cNvPicPr preferRelativeResize="0"/>
          <p:nvPr/>
        </p:nvPicPr>
        <p:blipFill>
          <a:blip r:embed="rId3">
            <a:alphaModFix/>
          </a:blip>
          <a:stretch>
            <a:fillRect/>
          </a:stretch>
        </p:blipFill>
        <p:spPr>
          <a:xfrm>
            <a:off x="331600" y="1626878"/>
            <a:ext cx="5442802" cy="2880684"/>
          </a:xfrm>
          <a:prstGeom prst="rect">
            <a:avLst/>
          </a:prstGeom>
          <a:noFill/>
          <a:ln>
            <a:noFill/>
          </a:ln>
        </p:spPr>
      </p:pic>
      <p:sp>
        <p:nvSpPr>
          <p:cNvPr id="1248" name="Google Shape;1248;p109"/>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Saldhigga ambalaasta wuxuu diiwaan geliyaa xogta sababaha wicitaanada ee paramedics-kiisa muddo rubuc sano ah.</a:t>
            </a:r>
            <a:endParaRPr sz="2000"/>
          </a:p>
        </p:txBody>
      </p:sp>
      <p:sp>
        <p:nvSpPr>
          <p:cNvPr id="1249" name="Google Shape;1249;p10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xogta (Data)</a:t>
            </a:r>
            <a:endParaRPr/>
          </a:p>
        </p:txBody>
      </p:sp>
      <p:sp>
        <p:nvSpPr>
          <p:cNvPr id="1250" name="Google Shape;1250;p109"/>
          <p:cNvSpPr txBox="1"/>
          <p:nvPr>
            <p:ph idx="1" type="body"/>
          </p:nvPr>
        </p:nvSpPr>
        <p:spPr>
          <a:xfrm>
            <a:off x="5930975" y="1368900"/>
            <a:ext cx="3082500" cy="183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Xogtan waxay u sheegaysaa inay u baahan yihiin inay ku kaydiyaan ambalaastahooda qalab caafimaad oo badan si ay u daaweeyaan:</a:t>
            </a:r>
            <a:r>
              <a:rPr lang="en-GB" sz="1100">
                <a:latin typeface="Lexend"/>
              </a:rPr>
              <a:t/>
            </a:r>
            <a:endParaRPr sz="2000"/>
          </a:p>
        </p:txBody>
      </p:sp>
      <p:sp>
        <p:nvSpPr>
          <p:cNvPr id="1251" name="Google Shape;1251;p109"/>
          <p:cNvSpPr txBox="1"/>
          <p:nvPr>
            <p:ph idx="1" type="body"/>
          </p:nvPr>
        </p:nvSpPr>
        <p:spPr>
          <a:xfrm>
            <a:off x="5930975" y="3247111"/>
            <a:ext cx="3082500" cy="3207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100">
                <a:latin typeface="Lexend"/>
              </a:rPr>
              <a:t>Dhaawaca (Trauma)</a:t>
            </a:r>
            <a:endParaRPr sz="2000"/>
          </a:p>
        </p:txBody>
      </p:sp>
      <p:sp>
        <p:nvSpPr>
          <p:cNvPr id="1252" name="Google Shape;1252;p109"/>
          <p:cNvSpPr/>
          <p:nvPr/>
        </p:nvSpPr>
        <p:spPr>
          <a:xfrm>
            <a:off x="4571850" y="1842375"/>
            <a:ext cx="1197300" cy="502500"/>
          </a:xfrm>
          <a:prstGeom prst="roundRect">
            <a:avLst>
              <a:gd fmla="val 16667"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3" name="Google Shape;1253;p109"/>
          <p:cNvSpPr/>
          <p:nvPr/>
        </p:nvSpPr>
        <p:spPr>
          <a:xfrm>
            <a:off x="4572000" y="3323125"/>
            <a:ext cx="1197300" cy="502500"/>
          </a:xfrm>
          <a:prstGeom prst="roundRect">
            <a:avLst>
              <a:gd fmla="val 16667"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4" name="Google Shape;1254;p109"/>
          <p:cNvSpPr/>
          <p:nvPr/>
        </p:nvSpPr>
        <p:spPr>
          <a:xfrm>
            <a:off x="4517600" y="4051793"/>
            <a:ext cx="1251900" cy="502500"/>
          </a:xfrm>
          <a:prstGeom prst="roundRect">
            <a:avLst>
              <a:gd fmla="val 16667"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5" name="Google Shape;1255;p109"/>
          <p:cNvSpPr txBox="1"/>
          <p:nvPr>
            <p:ph idx="1" type="body"/>
          </p:nvPr>
        </p:nvSpPr>
        <p:spPr>
          <a:xfrm>
            <a:off x="5930975" y="3704311"/>
            <a:ext cx="3082500" cy="3207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100">
                <a:latin typeface="Lexend"/>
              </a:rPr>
              <a:t>Xanuunka caloosha (Abdominal pain)</a:t>
            </a:r>
            <a:endParaRPr sz="2000"/>
          </a:p>
        </p:txBody>
      </p:sp>
      <p:sp>
        <p:nvSpPr>
          <p:cNvPr id="1256" name="Google Shape;1256;p109"/>
          <p:cNvSpPr txBox="1"/>
          <p:nvPr>
            <p:ph idx="1" type="body"/>
          </p:nvPr>
        </p:nvSpPr>
        <p:spPr>
          <a:xfrm>
            <a:off x="5930975" y="4161511"/>
            <a:ext cx="3082500" cy="3207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100">
                <a:latin typeface="Lexend"/>
              </a:rPr>
              <a:t>Dhibaato neefsasho (Respiratory distress)</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0" name="Shape 1260"/>
        <p:cNvGrpSpPr/>
        <p:nvPr/>
      </p:nvGrpSpPr>
      <p:grpSpPr>
        <a:xfrm>
          <a:off x="0" y="0"/>
          <a:ext cx="0" cy="0"/>
          <a:chOff x="0" y="0"/>
          <a:chExt cx="0" cy="0"/>
        </a:xfrm>
      </p:grpSpPr>
      <p:pic>
        <p:nvPicPr>
          <p:cNvPr id="1261" name="Google Shape;1261;p110"/>
          <p:cNvPicPr preferRelativeResize="0"/>
          <p:nvPr/>
        </p:nvPicPr>
        <p:blipFill>
          <a:blip r:embed="rId3">
            <a:alphaModFix/>
          </a:blip>
          <a:stretch>
            <a:fillRect/>
          </a:stretch>
        </p:blipFill>
        <p:spPr>
          <a:xfrm>
            <a:off x="331602" y="1089227"/>
            <a:ext cx="5753325" cy="3100150"/>
          </a:xfrm>
          <a:prstGeom prst="rect">
            <a:avLst/>
          </a:prstGeom>
          <a:noFill/>
          <a:ln>
            <a:noFill/>
          </a:ln>
        </p:spPr>
      </p:pic>
      <p:sp>
        <p:nvSpPr>
          <p:cNvPr id="1262" name="Google Shape;1262;p110"/>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Saldhig ambalaas oo kala duwan oo ku yaal bartamaha magaalada ayaa diiwaan geliya xog.</a:t>
            </a:r>
            <a:endParaRPr sz="2000"/>
          </a:p>
        </p:txBody>
      </p:sp>
      <p:sp>
        <p:nvSpPr>
          <p:cNvPr id="1263" name="Google Shape;1263;p11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xogta (Data)</a:t>
            </a:r>
            <a:endParaRPr/>
          </a:p>
        </p:txBody>
      </p:sp>
      <p:sp>
        <p:nvSpPr>
          <p:cNvPr id="1264" name="Google Shape;1264;p110"/>
          <p:cNvSpPr/>
          <p:nvPr/>
        </p:nvSpPr>
        <p:spPr>
          <a:xfrm>
            <a:off x="325725" y="3037150"/>
            <a:ext cx="1231800" cy="479400"/>
          </a:xfrm>
          <a:prstGeom prst="roundRect">
            <a:avLst>
              <a:gd fmla="val 16667"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5" name="Google Shape;1265;p110"/>
          <p:cNvSpPr/>
          <p:nvPr/>
        </p:nvSpPr>
        <p:spPr>
          <a:xfrm>
            <a:off x="5003901" y="3709550"/>
            <a:ext cx="1098900" cy="479400"/>
          </a:xfrm>
          <a:prstGeom prst="roundRect">
            <a:avLst>
              <a:gd fmla="val 16667"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6" name="Google Shape;1266;p110"/>
          <p:cNvSpPr txBox="1"/>
          <p:nvPr>
            <p:ph idx="1" type="body"/>
          </p:nvPr>
        </p:nvSpPr>
        <p:spPr>
          <a:xfrm>
            <a:off x="331600" y="4215089"/>
            <a:ext cx="77757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Cudurkee ay tahay inay u huraan waqtiga tababarka ugu badan ee shaqaalahooda gargaarka degdegga ah?</a:t>
            </a:r>
            <a:endParaRPr sz="2000"/>
          </a:p>
        </p:txBody>
      </p:sp>
      <p:sp>
        <p:nvSpPr>
          <p:cNvPr id="1267" name="Google Shape;1267;p110"/>
          <p:cNvSpPr txBox="1"/>
          <p:nvPr>
            <p:ph idx="1" type="body"/>
          </p:nvPr>
        </p:nvSpPr>
        <p:spPr>
          <a:xfrm>
            <a:off x="6267600" y="2144295"/>
            <a:ext cx="26214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Cudurka maskaxda (Psychiatric disorder) iyo xanuunka laabta.</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pic>
        <p:nvPicPr>
          <p:cNvPr id="1272" name="Google Shape;1272;p111"/>
          <p:cNvPicPr preferRelativeResize="0"/>
          <p:nvPr/>
        </p:nvPicPr>
        <p:blipFill>
          <a:blip r:embed="rId3">
            <a:alphaModFix/>
          </a:blip>
          <a:stretch>
            <a:fillRect/>
          </a:stretch>
        </p:blipFill>
        <p:spPr>
          <a:xfrm>
            <a:off x="331600" y="1626878"/>
            <a:ext cx="5442802" cy="2880684"/>
          </a:xfrm>
          <a:prstGeom prst="rect">
            <a:avLst/>
          </a:prstGeom>
          <a:noFill/>
          <a:ln>
            <a:noFill/>
          </a:ln>
        </p:spPr>
      </p:pic>
      <p:sp>
        <p:nvSpPr>
          <p:cNvPr id="1273" name="Google Shape;1273;p111"/>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Haddii aad waligeed wacdo ambalaas, waxaad la xiriirtaa gargaare degdeg ah oo shaqadiisu tahay inuu qiimeeyo oo uu mudnaan siiyo baahidaada.</a:t>
            </a:r>
            <a:r>
              <a:rPr lang="en-GB" sz="1400">
                <a:latin typeface="Lexend"/>
              </a:rPr>
              <a:t/>
            </a:r>
            <a:endParaRPr sz="2000"/>
          </a:p>
        </p:txBody>
      </p:sp>
      <p:sp>
        <p:nvSpPr>
          <p:cNvPr id="1274" name="Google Shape;1274;p11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xogta (Data)</a:t>
            </a:r>
            <a:endParaRPr/>
          </a:p>
        </p:txBody>
      </p:sp>
      <p:sp>
        <p:nvSpPr>
          <p:cNvPr id="1275" name="Google Shape;1275;p111"/>
          <p:cNvSpPr txBox="1"/>
          <p:nvPr>
            <p:ph idx="1" type="body"/>
          </p:nvPr>
        </p:nvSpPr>
        <p:spPr>
          <a:xfrm>
            <a:off x="5881564" y="1610895"/>
            <a:ext cx="3082500" cy="133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Cudurrada halis ku ah nolosha, adeegyada gargaarka degdegga ah waxay dejiyaan waqtiyada jawaabta (response times) ee la beegsaday.</a:t>
            </a:r>
            <a:endParaRPr sz="2000"/>
          </a:p>
        </p:txBody>
      </p:sp>
      <p:sp>
        <p:nvSpPr>
          <p:cNvPr id="1276" name="Google Shape;1276;p111"/>
          <p:cNvSpPr/>
          <p:nvPr/>
        </p:nvSpPr>
        <p:spPr>
          <a:xfrm>
            <a:off x="286411" y="2030400"/>
            <a:ext cx="1371600" cy="502500"/>
          </a:xfrm>
          <a:prstGeom prst="roundRect">
            <a:avLst>
              <a:gd fmla="val 16667"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0" name="Shape 1280"/>
        <p:cNvGrpSpPr/>
        <p:nvPr/>
      </p:nvGrpSpPr>
      <p:grpSpPr>
        <a:xfrm>
          <a:off x="0" y="0"/>
          <a:ext cx="0" cy="0"/>
          <a:chOff x="0" y="0"/>
          <a:chExt cx="0" cy="0"/>
        </a:xfrm>
      </p:grpSpPr>
      <p:pic>
        <p:nvPicPr>
          <p:cNvPr id="1281" name="Google Shape;1281;p112"/>
          <p:cNvPicPr preferRelativeResize="0"/>
          <p:nvPr/>
        </p:nvPicPr>
        <p:blipFill>
          <a:blip r:embed="rId3">
            <a:alphaModFix/>
          </a:blip>
          <a:stretch>
            <a:fillRect/>
          </a:stretch>
        </p:blipFill>
        <p:spPr>
          <a:xfrm>
            <a:off x="325652" y="1473107"/>
            <a:ext cx="5448751" cy="3338792"/>
          </a:xfrm>
          <a:prstGeom prst="rect">
            <a:avLst/>
          </a:prstGeom>
          <a:noFill/>
          <a:ln>
            <a:noFill/>
          </a:ln>
        </p:spPr>
      </p:pic>
      <p:sp>
        <p:nvSpPr>
          <p:cNvPr id="1282" name="Google Shape;1282;p112"/>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Saldhigga ambalaaska wuxuu diiwaan geliyaa celceliska waqtiga ay ku gaadhaan wicitaan kasta oo wadne-istaag (cardiac arrest) ah muddo laba sano ah.</a:t>
            </a:r>
            <a:r>
              <a:rPr lang="en-GB" sz="1800">
                <a:latin typeface="Lexend"/>
              </a:rPr>
              <a:t/>
            </a:r>
            <a:endParaRPr sz="2000"/>
          </a:p>
        </p:txBody>
      </p:sp>
      <p:sp>
        <p:nvSpPr>
          <p:cNvPr id="1283" name="Google Shape;1283;p11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xogta (data)</a:t>
            </a:r>
            <a:endParaRPr/>
          </a:p>
        </p:txBody>
      </p:sp>
      <p:sp>
        <p:nvSpPr>
          <p:cNvPr id="1284" name="Google Shape;1284;p112"/>
          <p:cNvSpPr txBox="1"/>
          <p:nvPr>
            <p:ph idx="1" type="body"/>
          </p:nvPr>
        </p:nvSpPr>
        <p:spPr>
          <a:xfrm>
            <a:off x="5881575" y="2117511"/>
            <a:ext cx="28284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Waqtiga jawaabta ee la beegsaday: 7 daqiiqo</a:t>
            </a:r>
            <a:r>
              <a:rPr lang="en-GB" sz="1800">
                <a:latin typeface="Lexend"/>
              </a:rPr>
              <a:t/>
            </a:r>
            <a:r>
              <a:rPr lang="en-GB" sz="1800">
                <a:latin typeface="Lexend"/>
              </a:rPr>
              <a:t/>
            </a:r>
            <a:r>
              <a:rPr lang="en-GB" sz="1800">
                <a:latin typeface="Lexend"/>
              </a:rPr>
              <a:t/>
            </a:r>
            <a:endParaRPr sz="2000"/>
          </a:p>
        </p:txBody>
      </p:sp>
      <p:cxnSp>
        <p:nvCxnSpPr>
          <p:cNvPr id="1285" name="Google Shape;1285;p112"/>
          <p:cNvCxnSpPr/>
          <p:nvPr/>
        </p:nvCxnSpPr>
        <p:spPr>
          <a:xfrm>
            <a:off x="856739" y="2404925"/>
            <a:ext cx="5020800" cy="0"/>
          </a:xfrm>
          <a:prstGeom prst="straightConnector1">
            <a:avLst/>
          </a:prstGeom>
          <a:noFill/>
          <a:ln cap="flat" cmpd="sng" w="38100">
            <a:solidFill>
              <a:schemeClr val="accent5"/>
            </a:solidFill>
            <a:prstDash val="dash"/>
            <a:round/>
            <a:headEnd len="med" w="med" type="none"/>
            <a:tailEnd len="med" w="med" type="none"/>
          </a:ln>
        </p:spPr>
      </p:cxnSp>
      <p:sp>
        <p:nvSpPr>
          <p:cNvPr id="1286" name="Google Shape;1286;p112"/>
          <p:cNvSpPr txBox="1"/>
          <p:nvPr>
            <p:ph idx="1" type="body"/>
          </p:nvPr>
        </p:nvSpPr>
        <p:spPr>
          <a:xfrm>
            <a:off x="5881575" y="3184311"/>
            <a:ext cx="28284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Waa kuwee qaababka (patterns) aad ku aragtaa waqtiyadan jawaabta?</a:t>
            </a:r>
            <a:r>
              <a:rPr lang="en-GB" sz="18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0" name="Shape 1290"/>
        <p:cNvGrpSpPr/>
        <p:nvPr/>
      </p:nvGrpSpPr>
      <p:grpSpPr>
        <a:xfrm>
          <a:off x="0" y="0"/>
          <a:ext cx="0" cy="0"/>
          <a:chOff x="0" y="0"/>
          <a:chExt cx="0" cy="0"/>
        </a:xfrm>
      </p:grpSpPr>
      <p:pic>
        <p:nvPicPr>
          <p:cNvPr id="1291" name="Google Shape;1291;p113"/>
          <p:cNvPicPr preferRelativeResize="0"/>
          <p:nvPr/>
        </p:nvPicPr>
        <p:blipFill>
          <a:blip r:embed="rId3">
            <a:alphaModFix/>
          </a:blip>
          <a:stretch>
            <a:fillRect/>
          </a:stretch>
        </p:blipFill>
        <p:spPr>
          <a:xfrm>
            <a:off x="325652" y="1473107"/>
            <a:ext cx="5448751" cy="3338792"/>
          </a:xfrm>
          <a:prstGeom prst="rect">
            <a:avLst/>
          </a:prstGeom>
          <a:noFill/>
          <a:ln>
            <a:noFill/>
          </a:ln>
        </p:spPr>
      </p:pic>
      <p:sp>
        <p:nvSpPr>
          <p:cNvPr id="1292" name="Google Shape;1292;p113"/>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Saldhigga ambalaaska wuxuu diiwaan geliyaa celceliska waqtiga ay ku gaadhaan wicitaan kasta oo wadne-istaag (cardiac arrest) ah muddo laba sano ah.</a:t>
            </a:r>
            <a:endParaRPr sz="2000"/>
          </a:p>
        </p:txBody>
      </p:sp>
      <p:sp>
        <p:nvSpPr>
          <p:cNvPr id="1293" name="Google Shape;1293;p11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xogta (data)</a:t>
            </a:r>
            <a:endParaRPr/>
          </a:p>
        </p:txBody>
      </p:sp>
      <p:cxnSp>
        <p:nvCxnSpPr>
          <p:cNvPr id="1294" name="Google Shape;1294;p113"/>
          <p:cNvCxnSpPr/>
          <p:nvPr/>
        </p:nvCxnSpPr>
        <p:spPr>
          <a:xfrm>
            <a:off x="856739" y="2404925"/>
            <a:ext cx="5020800" cy="0"/>
          </a:xfrm>
          <a:prstGeom prst="straightConnector1">
            <a:avLst/>
          </a:prstGeom>
          <a:noFill/>
          <a:ln cap="flat" cmpd="sng" w="38100">
            <a:solidFill>
              <a:schemeClr val="accent5"/>
            </a:solidFill>
            <a:prstDash val="dash"/>
            <a:round/>
            <a:headEnd len="med" w="med" type="none"/>
            <a:tailEnd len="med" w="med" type="none"/>
          </a:ln>
        </p:spPr>
      </p:cxnSp>
      <p:sp>
        <p:nvSpPr>
          <p:cNvPr id="1295" name="Google Shape;1295;p113"/>
          <p:cNvSpPr txBox="1"/>
          <p:nvPr>
            <p:ph idx="1" type="body"/>
          </p:nvPr>
        </p:nvSpPr>
        <p:spPr>
          <a:xfrm>
            <a:off x="6110175" y="1557311"/>
            <a:ext cx="2587500" cy="1105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Waxay ku guulaysteen waqtiga jawaabta ee la beegsaday bilaha jiilaalka dhexe ilaa dabayaaqadiisa iyo guga hore.</a:t>
            </a:r>
            <a:r>
              <a:rPr lang="en-GB" sz="1400">
                <a:latin typeface="Lexend"/>
              </a:rPr>
              <a:t/>
            </a:r>
            <a:r>
              <a:rPr lang="en-GB" sz="1400">
                <a:latin typeface="Lexend"/>
              </a:rPr>
              <a:t/>
            </a:r>
            <a:endParaRPr sz="2000"/>
          </a:p>
        </p:txBody>
      </p:sp>
      <p:pic>
        <p:nvPicPr>
          <p:cNvPr id="1296" name="Google Shape;1296;p113"/>
          <p:cNvPicPr preferRelativeResize="0"/>
          <p:nvPr/>
        </p:nvPicPr>
        <p:blipFill>
          <a:blip r:embed="rId4">
            <a:alphaModFix/>
          </a:blip>
          <a:stretch>
            <a:fillRect/>
          </a:stretch>
        </p:blipFill>
        <p:spPr>
          <a:xfrm>
            <a:off x="1222383" y="2234150"/>
            <a:ext cx="396000" cy="419100"/>
          </a:xfrm>
          <a:prstGeom prst="rect">
            <a:avLst/>
          </a:prstGeom>
          <a:noFill/>
          <a:ln>
            <a:noFill/>
          </a:ln>
        </p:spPr>
      </p:pic>
      <p:pic>
        <p:nvPicPr>
          <p:cNvPr id="1297" name="Google Shape;1297;p113"/>
          <p:cNvPicPr preferRelativeResize="0"/>
          <p:nvPr/>
        </p:nvPicPr>
        <p:blipFill>
          <a:blip r:embed="rId5">
            <a:alphaModFix/>
          </a:blip>
          <a:stretch>
            <a:fillRect/>
          </a:stretch>
        </p:blipFill>
        <p:spPr>
          <a:xfrm>
            <a:off x="2179754" y="1709644"/>
            <a:ext cx="396000" cy="419760"/>
          </a:xfrm>
          <a:prstGeom prst="rect">
            <a:avLst/>
          </a:prstGeom>
          <a:noFill/>
          <a:ln>
            <a:noFill/>
          </a:ln>
        </p:spPr>
      </p:pic>
      <p:pic>
        <p:nvPicPr>
          <p:cNvPr id="1298" name="Google Shape;1298;p113"/>
          <p:cNvPicPr preferRelativeResize="0"/>
          <p:nvPr/>
        </p:nvPicPr>
        <p:blipFill>
          <a:blip r:embed="rId4">
            <a:alphaModFix/>
          </a:blip>
          <a:stretch>
            <a:fillRect/>
          </a:stretch>
        </p:blipFill>
        <p:spPr>
          <a:xfrm>
            <a:off x="3508383" y="2234150"/>
            <a:ext cx="396000" cy="419100"/>
          </a:xfrm>
          <a:prstGeom prst="rect">
            <a:avLst/>
          </a:prstGeom>
          <a:noFill/>
          <a:ln>
            <a:noFill/>
          </a:ln>
        </p:spPr>
      </p:pic>
      <p:pic>
        <p:nvPicPr>
          <p:cNvPr id="1299" name="Google Shape;1299;p113"/>
          <p:cNvPicPr preferRelativeResize="0"/>
          <p:nvPr/>
        </p:nvPicPr>
        <p:blipFill>
          <a:blip r:embed="rId5">
            <a:alphaModFix/>
          </a:blip>
          <a:stretch>
            <a:fillRect/>
          </a:stretch>
        </p:blipFill>
        <p:spPr>
          <a:xfrm>
            <a:off x="4541954" y="1709644"/>
            <a:ext cx="396000" cy="419760"/>
          </a:xfrm>
          <a:prstGeom prst="rect">
            <a:avLst/>
          </a:prstGeom>
          <a:noFill/>
          <a:ln>
            <a:noFill/>
          </a:ln>
        </p:spPr>
      </p:pic>
      <p:pic>
        <p:nvPicPr>
          <p:cNvPr id="1300" name="Google Shape;1300;p113"/>
          <p:cNvPicPr preferRelativeResize="0"/>
          <p:nvPr/>
        </p:nvPicPr>
        <p:blipFill>
          <a:blip r:embed="rId5">
            <a:alphaModFix/>
          </a:blip>
          <a:stretch>
            <a:fillRect/>
          </a:stretch>
        </p:blipFill>
        <p:spPr>
          <a:xfrm>
            <a:off x="2968543" y="1543850"/>
            <a:ext cx="396000" cy="419760"/>
          </a:xfrm>
          <a:prstGeom prst="rect">
            <a:avLst/>
          </a:prstGeom>
          <a:noFill/>
          <a:ln>
            <a:noFill/>
          </a:ln>
        </p:spPr>
      </p:pic>
      <p:pic>
        <p:nvPicPr>
          <p:cNvPr id="1301" name="Google Shape;1301;p113"/>
          <p:cNvPicPr preferRelativeResize="0"/>
          <p:nvPr/>
        </p:nvPicPr>
        <p:blipFill>
          <a:blip r:embed="rId5">
            <a:alphaModFix/>
          </a:blip>
          <a:stretch>
            <a:fillRect/>
          </a:stretch>
        </p:blipFill>
        <p:spPr>
          <a:xfrm>
            <a:off x="5330743" y="1391450"/>
            <a:ext cx="396000" cy="419760"/>
          </a:xfrm>
          <a:prstGeom prst="rect">
            <a:avLst/>
          </a:prstGeom>
          <a:noFill/>
          <a:ln>
            <a:noFill/>
          </a:ln>
        </p:spPr>
      </p:pic>
      <p:sp>
        <p:nvSpPr>
          <p:cNvPr id="1302" name="Google Shape;1302;p113"/>
          <p:cNvSpPr txBox="1"/>
          <p:nvPr>
            <p:ph idx="1" type="body"/>
          </p:nvPr>
        </p:nvSpPr>
        <p:spPr>
          <a:xfrm>
            <a:off x="6110175" y="3005100"/>
            <a:ext cx="2709900" cy="1105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Waxay ku guuldareysteen waqtiga jawaabta ee la beegsaday bilaha xagaaga iyo Nofeembar/Disembar.</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6" name="Shape 1306"/>
        <p:cNvGrpSpPr/>
        <p:nvPr/>
      </p:nvGrpSpPr>
      <p:grpSpPr>
        <a:xfrm>
          <a:off x="0" y="0"/>
          <a:ext cx="0" cy="0"/>
          <a:chOff x="0" y="0"/>
          <a:chExt cx="0" cy="0"/>
        </a:xfrm>
      </p:grpSpPr>
      <p:pic>
        <p:nvPicPr>
          <p:cNvPr id="1307" name="Google Shape;1307;p114"/>
          <p:cNvPicPr preferRelativeResize="0"/>
          <p:nvPr/>
        </p:nvPicPr>
        <p:blipFill>
          <a:blip r:embed="rId3">
            <a:alphaModFix/>
          </a:blip>
          <a:stretch>
            <a:fillRect/>
          </a:stretch>
        </p:blipFill>
        <p:spPr>
          <a:xfrm>
            <a:off x="325652" y="1473107"/>
            <a:ext cx="5448751" cy="3338792"/>
          </a:xfrm>
          <a:prstGeom prst="rect">
            <a:avLst/>
          </a:prstGeom>
          <a:noFill/>
          <a:ln>
            <a:noFill/>
          </a:ln>
        </p:spPr>
      </p:pic>
      <p:sp>
        <p:nvSpPr>
          <p:cNvPr id="1308" name="Google Shape;1308;p114"/>
          <p:cNvSpPr txBox="1"/>
          <p:nvPr>
            <p:ph idx="1" type="body"/>
          </p:nvPr>
        </p:nvSpPr>
        <p:spPr>
          <a:xfrm>
            <a:off x="324000" y="759300"/>
            <a:ext cx="84960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Falanqayntan noocan ah waxay u horseedi kartaa isbeddelo ku yimaadda dhaqanka, tirada shaqaalaha, ama qaababka shaqada, si loo hubiyo in 7 daqiiqo si joogto ah loo gaadho.</a:t>
            </a:r>
            <a:r>
              <a:rPr lang="en-GB" sz="1400">
                <a:latin typeface="Lexend"/>
                <a:ea typeface="Times New Roman"/>
                <a:cs typeface="Times New Roman"/>
                <a:sym typeface="Times New Roman"/>
              </a:rPr>
              <a:t/>
            </a:r>
            <a:r>
              <a:rPr lang="en-GB" sz="1400">
                <a:latin typeface="Lexend"/>
              </a:rPr>
              <a:t/>
            </a:r>
            <a:endParaRPr sz="1900"/>
          </a:p>
        </p:txBody>
      </p:sp>
      <p:sp>
        <p:nvSpPr>
          <p:cNvPr id="1309" name="Google Shape;1309;p11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xogta (data)</a:t>
            </a:r>
            <a:endParaRPr/>
          </a:p>
        </p:txBody>
      </p:sp>
      <p:cxnSp>
        <p:nvCxnSpPr>
          <p:cNvPr id="1310" name="Google Shape;1310;p114"/>
          <p:cNvCxnSpPr/>
          <p:nvPr/>
        </p:nvCxnSpPr>
        <p:spPr>
          <a:xfrm>
            <a:off x="856739" y="2404925"/>
            <a:ext cx="5020800" cy="0"/>
          </a:xfrm>
          <a:prstGeom prst="straightConnector1">
            <a:avLst/>
          </a:prstGeom>
          <a:noFill/>
          <a:ln cap="flat" cmpd="sng" w="38100">
            <a:solidFill>
              <a:schemeClr val="accent5"/>
            </a:solidFill>
            <a:prstDash val="dash"/>
            <a:round/>
            <a:headEnd len="med" w="med" type="none"/>
            <a:tailEnd len="med" w="med" type="none"/>
          </a:ln>
        </p:spPr>
      </p:cxnSp>
      <p:sp>
        <p:nvSpPr>
          <p:cNvPr id="1311" name="Google Shape;1311;p114"/>
          <p:cNvSpPr txBox="1"/>
          <p:nvPr>
            <p:ph idx="1" type="body"/>
          </p:nvPr>
        </p:nvSpPr>
        <p:spPr>
          <a:xfrm>
            <a:off x="6110175" y="1557311"/>
            <a:ext cx="2587500" cy="1105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Clr>
                <a:schemeClr val="dk1"/>
              </a:buClr>
              <a:buSzPts val="1100"/>
              <a:buFont typeface="Arial"/>
              <a:buNone/>
            </a:pPr>
            <a:r>
              <a:rPr lang="en-GB" sz="1400">
                <a:latin typeface="Lexend"/>
              </a:rPr>
              <a:t>Waxay ku guulaysteen waqtiga jawaabta ee la beegsaday bilaha jiilaalka dhexe ilaa dabayaaqadiisa iyo guga hore.</a:t>
            </a:r>
            <a:endParaRPr sz="2000"/>
          </a:p>
        </p:txBody>
      </p:sp>
      <p:pic>
        <p:nvPicPr>
          <p:cNvPr id="1312" name="Google Shape;1312;p114"/>
          <p:cNvPicPr preferRelativeResize="0"/>
          <p:nvPr/>
        </p:nvPicPr>
        <p:blipFill>
          <a:blip r:embed="rId4">
            <a:alphaModFix/>
          </a:blip>
          <a:stretch>
            <a:fillRect/>
          </a:stretch>
        </p:blipFill>
        <p:spPr>
          <a:xfrm>
            <a:off x="1222383" y="2234150"/>
            <a:ext cx="396000" cy="419100"/>
          </a:xfrm>
          <a:prstGeom prst="rect">
            <a:avLst/>
          </a:prstGeom>
          <a:noFill/>
          <a:ln>
            <a:noFill/>
          </a:ln>
        </p:spPr>
      </p:pic>
      <p:pic>
        <p:nvPicPr>
          <p:cNvPr id="1313" name="Google Shape;1313;p114"/>
          <p:cNvPicPr preferRelativeResize="0"/>
          <p:nvPr/>
        </p:nvPicPr>
        <p:blipFill>
          <a:blip r:embed="rId5">
            <a:alphaModFix/>
          </a:blip>
          <a:stretch>
            <a:fillRect/>
          </a:stretch>
        </p:blipFill>
        <p:spPr>
          <a:xfrm>
            <a:off x="2179754" y="1709644"/>
            <a:ext cx="396000" cy="419760"/>
          </a:xfrm>
          <a:prstGeom prst="rect">
            <a:avLst/>
          </a:prstGeom>
          <a:noFill/>
          <a:ln>
            <a:noFill/>
          </a:ln>
        </p:spPr>
      </p:pic>
      <p:pic>
        <p:nvPicPr>
          <p:cNvPr id="1314" name="Google Shape;1314;p114"/>
          <p:cNvPicPr preferRelativeResize="0"/>
          <p:nvPr/>
        </p:nvPicPr>
        <p:blipFill>
          <a:blip r:embed="rId4">
            <a:alphaModFix/>
          </a:blip>
          <a:stretch>
            <a:fillRect/>
          </a:stretch>
        </p:blipFill>
        <p:spPr>
          <a:xfrm>
            <a:off x="3508383" y="2234150"/>
            <a:ext cx="396000" cy="419100"/>
          </a:xfrm>
          <a:prstGeom prst="rect">
            <a:avLst/>
          </a:prstGeom>
          <a:noFill/>
          <a:ln>
            <a:noFill/>
          </a:ln>
        </p:spPr>
      </p:pic>
      <p:pic>
        <p:nvPicPr>
          <p:cNvPr id="1315" name="Google Shape;1315;p114"/>
          <p:cNvPicPr preferRelativeResize="0"/>
          <p:nvPr/>
        </p:nvPicPr>
        <p:blipFill>
          <a:blip r:embed="rId5">
            <a:alphaModFix/>
          </a:blip>
          <a:stretch>
            <a:fillRect/>
          </a:stretch>
        </p:blipFill>
        <p:spPr>
          <a:xfrm>
            <a:off x="4541954" y="1709644"/>
            <a:ext cx="396000" cy="419760"/>
          </a:xfrm>
          <a:prstGeom prst="rect">
            <a:avLst/>
          </a:prstGeom>
          <a:noFill/>
          <a:ln>
            <a:noFill/>
          </a:ln>
        </p:spPr>
      </p:pic>
      <p:pic>
        <p:nvPicPr>
          <p:cNvPr id="1316" name="Google Shape;1316;p114"/>
          <p:cNvPicPr preferRelativeResize="0"/>
          <p:nvPr/>
        </p:nvPicPr>
        <p:blipFill>
          <a:blip r:embed="rId5">
            <a:alphaModFix/>
          </a:blip>
          <a:stretch>
            <a:fillRect/>
          </a:stretch>
        </p:blipFill>
        <p:spPr>
          <a:xfrm>
            <a:off x="2968543" y="1543850"/>
            <a:ext cx="396000" cy="419760"/>
          </a:xfrm>
          <a:prstGeom prst="rect">
            <a:avLst/>
          </a:prstGeom>
          <a:noFill/>
          <a:ln>
            <a:noFill/>
          </a:ln>
        </p:spPr>
      </p:pic>
      <p:pic>
        <p:nvPicPr>
          <p:cNvPr id="1317" name="Google Shape;1317;p114"/>
          <p:cNvPicPr preferRelativeResize="0"/>
          <p:nvPr/>
        </p:nvPicPr>
        <p:blipFill>
          <a:blip r:embed="rId5">
            <a:alphaModFix/>
          </a:blip>
          <a:stretch>
            <a:fillRect/>
          </a:stretch>
        </p:blipFill>
        <p:spPr>
          <a:xfrm>
            <a:off x="5330743" y="1391450"/>
            <a:ext cx="396000" cy="419760"/>
          </a:xfrm>
          <a:prstGeom prst="rect">
            <a:avLst/>
          </a:prstGeom>
          <a:noFill/>
          <a:ln>
            <a:noFill/>
          </a:ln>
        </p:spPr>
      </p:pic>
      <p:sp>
        <p:nvSpPr>
          <p:cNvPr id="1318" name="Google Shape;1318;p114"/>
          <p:cNvSpPr txBox="1"/>
          <p:nvPr>
            <p:ph idx="1" type="body"/>
          </p:nvPr>
        </p:nvSpPr>
        <p:spPr>
          <a:xfrm>
            <a:off x="6110175" y="3005100"/>
            <a:ext cx="2709900" cy="1105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Waxay ku guuldareysteen waqtiga jawaabta ee la beegsaday bilaha xagaaga iyo Nofeembar/Disembar.</a:t>
            </a:r>
            <a:endParaRPr sz="20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2" name="Shape 1322"/>
        <p:cNvGrpSpPr/>
        <p:nvPr/>
      </p:nvGrpSpPr>
      <p:grpSpPr>
        <a:xfrm>
          <a:off x="0" y="0"/>
          <a:ext cx="0" cy="0"/>
          <a:chOff x="0" y="0"/>
          <a:chExt cx="0" cy="0"/>
        </a:xfrm>
      </p:grpSpPr>
      <p:pic>
        <p:nvPicPr>
          <p:cNvPr id="1323" name="Google Shape;1323;p115"/>
          <p:cNvPicPr preferRelativeResize="0"/>
          <p:nvPr/>
        </p:nvPicPr>
        <p:blipFill>
          <a:blip r:embed="rId3">
            <a:alphaModFix/>
          </a:blip>
          <a:stretch>
            <a:fillRect/>
          </a:stretch>
        </p:blipFill>
        <p:spPr>
          <a:xfrm>
            <a:off x="340825" y="1411079"/>
            <a:ext cx="5536726" cy="3406296"/>
          </a:xfrm>
          <a:prstGeom prst="rect">
            <a:avLst/>
          </a:prstGeom>
          <a:noFill/>
          <a:ln>
            <a:noFill/>
          </a:ln>
        </p:spPr>
      </p:pic>
      <p:sp>
        <p:nvSpPr>
          <p:cNvPr id="1324" name="Google Shape;1324;p115"/>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Saldhigga ambalaaska wuxuu diiwaan geliyaa xogtan ku saabsan celceliska waqtiga ay ku tagaan wicitaannada istaroogga (stroke) (qayb labaad oo halis ah nolosha).</a:t>
            </a:r>
            <a:endParaRPr sz="2000"/>
          </a:p>
        </p:txBody>
      </p:sp>
      <p:sp>
        <p:nvSpPr>
          <p:cNvPr id="1325" name="Google Shape;1325;p11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xogta (data)</a:t>
            </a:r>
            <a:endParaRPr/>
          </a:p>
        </p:txBody>
      </p:sp>
      <p:cxnSp>
        <p:nvCxnSpPr>
          <p:cNvPr id="1326" name="Google Shape;1326;p115"/>
          <p:cNvCxnSpPr/>
          <p:nvPr/>
        </p:nvCxnSpPr>
        <p:spPr>
          <a:xfrm>
            <a:off x="896923" y="2355514"/>
            <a:ext cx="5020800" cy="0"/>
          </a:xfrm>
          <a:prstGeom prst="straightConnector1">
            <a:avLst/>
          </a:prstGeom>
          <a:noFill/>
          <a:ln cap="flat" cmpd="sng" w="38100">
            <a:solidFill>
              <a:schemeClr val="accent5"/>
            </a:solidFill>
            <a:prstDash val="dash"/>
            <a:round/>
            <a:headEnd len="med" w="med" type="none"/>
            <a:tailEnd len="med" w="med" type="none"/>
          </a:ln>
        </p:spPr>
      </p:cxnSp>
      <p:sp>
        <p:nvSpPr>
          <p:cNvPr id="1327" name="Google Shape;1327;p115"/>
          <p:cNvSpPr txBox="1"/>
          <p:nvPr>
            <p:ph idx="1" type="body"/>
          </p:nvPr>
        </p:nvSpPr>
        <p:spPr>
          <a:xfrm>
            <a:off x="5957775" y="3233700"/>
            <a:ext cx="29046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Maxaad ka soo gabagabeyn kartaa xogtan?</a:t>
            </a:r>
            <a:endParaRPr sz="2000"/>
          </a:p>
        </p:txBody>
      </p:sp>
      <p:sp>
        <p:nvSpPr>
          <p:cNvPr id="1328" name="Google Shape;1328;p115"/>
          <p:cNvSpPr txBox="1"/>
          <p:nvPr>
            <p:ph idx="1" type="body"/>
          </p:nvPr>
        </p:nvSpPr>
        <p:spPr>
          <a:xfrm>
            <a:off x="5957775" y="2054705"/>
            <a:ext cx="28284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Waqtiga jawaabta ee la beegsaday: 18 daqiiqo</a:t>
            </a:r>
            <a:r>
              <a:rPr lang="en-GB" sz="1400">
                <a:latin typeface="Lexend"/>
              </a:rPr>
              <a:t/>
            </a:r>
            <a:r>
              <a:rPr lang="en-GB" sz="1400">
                <a:latin typeface="Lexend"/>
              </a:rPr>
              <a:t/>
            </a:r>
            <a:endParaRPr sz="20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2" name="Shape 1332"/>
        <p:cNvGrpSpPr/>
        <p:nvPr/>
      </p:nvGrpSpPr>
      <p:grpSpPr>
        <a:xfrm>
          <a:off x="0" y="0"/>
          <a:ext cx="0" cy="0"/>
          <a:chOff x="0" y="0"/>
          <a:chExt cx="0" cy="0"/>
        </a:xfrm>
      </p:grpSpPr>
      <p:sp>
        <p:nvSpPr>
          <p:cNvPr id="1333" name="Google Shape;1333;p116"/>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Saldhigga ambalaaska wuxuu diiwaan geliyaa xogtan ku saabsan celceliska waqtiga ay ku tagaan wicitaannada istaroogga (stroke) (qayb labaad oo halis ah nolosha).</a:t>
            </a:r>
            <a:endParaRPr sz="2000"/>
          </a:p>
        </p:txBody>
      </p:sp>
      <p:pic>
        <p:nvPicPr>
          <p:cNvPr id="1334" name="Google Shape;1334;p116"/>
          <p:cNvPicPr preferRelativeResize="0"/>
          <p:nvPr/>
        </p:nvPicPr>
        <p:blipFill>
          <a:blip r:embed="rId3">
            <a:alphaModFix/>
          </a:blip>
          <a:stretch>
            <a:fillRect/>
          </a:stretch>
        </p:blipFill>
        <p:spPr>
          <a:xfrm>
            <a:off x="340825" y="1411079"/>
            <a:ext cx="5536726" cy="3406296"/>
          </a:xfrm>
          <a:prstGeom prst="rect">
            <a:avLst/>
          </a:prstGeom>
          <a:noFill/>
          <a:ln>
            <a:noFill/>
          </a:ln>
        </p:spPr>
      </p:pic>
      <p:sp>
        <p:nvSpPr>
          <p:cNvPr id="1335" name="Google Shape;1335;p11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xogta (data)</a:t>
            </a:r>
            <a:endParaRPr/>
          </a:p>
        </p:txBody>
      </p:sp>
      <p:cxnSp>
        <p:nvCxnSpPr>
          <p:cNvPr id="1336" name="Google Shape;1336;p116"/>
          <p:cNvCxnSpPr/>
          <p:nvPr/>
        </p:nvCxnSpPr>
        <p:spPr>
          <a:xfrm>
            <a:off x="896923" y="2355514"/>
            <a:ext cx="5020800" cy="0"/>
          </a:xfrm>
          <a:prstGeom prst="straightConnector1">
            <a:avLst/>
          </a:prstGeom>
          <a:noFill/>
          <a:ln cap="flat" cmpd="sng" w="38100">
            <a:solidFill>
              <a:schemeClr val="accent5"/>
            </a:solidFill>
            <a:prstDash val="dash"/>
            <a:round/>
            <a:headEnd len="med" w="med" type="none"/>
            <a:tailEnd len="med" w="med" type="none"/>
          </a:ln>
        </p:spPr>
      </p:cxnSp>
      <p:sp>
        <p:nvSpPr>
          <p:cNvPr id="1337" name="Google Shape;1337;p116"/>
          <p:cNvSpPr txBox="1"/>
          <p:nvPr>
            <p:ph idx="1" type="body"/>
          </p:nvPr>
        </p:nvSpPr>
        <p:spPr>
          <a:xfrm>
            <a:off x="5957775" y="1597500"/>
            <a:ext cx="2862300" cy="2104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Saldhiggan weli ma gaadhayo waqtigiisa jawaabta ee la beegsaday, laakiin isbeddelku wuu fiicnaanayaa. Haddii isbeddelku sii socdo, waxaan filan karnaa inay gaadhaan 18 daqiiqo sanadka soo socda.</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cxnSp>
        <p:nvCxnSpPr>
          <p:cNvPr id="1338" name="Google Shape;1338;p116"/>
          <p:cNvCxnSpPr/>
          <p:nvPr/>
        </p:nvCxnSpPr>
        <p:spPr>
          <a:xfrm>
            <a:off x="1262725" y="1569400"/>
            <a:ext cx="4455000" cy="474600"/>
          </a:xfrm>
          <a:prstGeom prst="straightConnector1">
            <a:avLst/>
          </a:prstGeom>
          <a:noFill/>
          <a:ln cap="flat" cmpd="sng" w="28575">
            <a:solidFill>
              <a:schemeClr val="accent5"/>
            </a:solidFill>
            <a:prstDash val="solid"/>
            <a:round/>
            <a:headEnd len="med" w="med" type="none"/>
            <a:tailEnd len="med" w="med" type="triangle"/>
          </a:ln>
        </p:spPr>
      </p:cxn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2" name="Shape 1342"/>
        <p:cNvGrpSpPr/>
        <p:nvPr/>
      </p:nvGrpSpPr>
      <p:grpSpPr>
        <a:xfrm>
          <a:off x="0" y="0"/>
          <a:ext cx="0" cy="0"/>
          <a:chOff x="0" y="0"/>
          <a:chExt cx="0" cy="0"/>
        </a:xfrm>
      </p:grpSpPr>
      <p:sp>
        <p:nvSpPr>
          <p:cNvPr id="1343" name="Google Shape;1343;p11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xogta (data)</a:t>
            </a:r>
            <a:endParaRPr/>
          </a:p>
        </p:txBody>
      </p:sp>
      <p:pic>
        <p:nvPicPr>
          <p:cNvPr id="1344" name="Google Shape;1344;p117"/>
          <p:cNvPicPr preferRelativeResize="0"/>
          <p:nvPr/>
        </p:nvPicPr>
        <p:blipFill>
          <a:blip r:embed="rId3">
            <a:alphaModFix/>
          </a:blip>
          <a:stretch>
            <a:fillRect/>
          </a:stretch>
        </p:blipFill>
        <p:spPr>
          <a:xfrm>
            <a:off x="327425" y="1453925"/>
            <a:ext cx="6238251" cy="3434175"/>
          </a:xfrm>
          <a:prstGeom prst="rect">
            <a:avLst/>
          </a:prstGeom>
          <a:noFill/>
          <a:ln>
            <a:noFill/>
          </a:ln>
        </p:spPr>
      </p:pic>
      <p:sp>
        <p:nvSpPr>
          <p:cNvPr id="1345" name="Google Shape;1345;p117"/>
          <p:cNvSpPr txBox="1"/>
          <p:nvPr>
            <p:ph idx="1" type="body"/>
          </p:nvPr>
        </p:nvSpPr>
        <p:spPr>
          <a:xfrm>
            <a:off x="324000" y="759300"/>
            <a:ext cx="8237700" cy="54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Saldhigga ambalaaska wuxuu diiwaan geliyaa celceliska waqtiga jawaabta ee wicitaannada degdegga ah hal sano. Waa kuwee qaababka (patterns) aad ku aragtaa xogtan?</a:t>
            </a:r>
            <a:endParaRPr sz="20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9" name="Shape 1349"/>
        <p:cNvGrpSpPr/>
        <p:nvPr/>
      </p:nvGrpSpPr>
      <p:grpSpPr>
        <a:xfrm>
          <a:off x="0" y="0"/>
          <a:ext cx="0" cy="0"/>
          <a:chOff x="0" y="0"/>
          <a:chExt cx="0" cy="0"/>
        </a:xfrm>
      </p:grpSpPr>
      <p:sp>
        <p:nvSpPr>
          <p:cNvPr id="1350" name="Google Shape;1350;p11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xogta</a:t>
            </a:r>
            <a:endParaRPr/>
          </a:p>
        </p:txBody>
      </p:sp>
      <p:sp>
        <p:nvSpPr>
          <p:cNvPr id="1351" name="Google Shape;1351;p118"/>
          <p:cNvSpPr txBox="1"/>
          <p:nvPr>
            <p:ph idx="1" type="body"/>
          </p:nvPr>
        </p:nvSpPr>
        <p:spPr>
          <a:xfrm>
            <a:off x="324000" y="720000"/>
            <a:ext cx="8496000" cy="900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2) Adeegga dab-demiska gobolka ayaa diiwaangelinaya sababaha dabka guryaha sanadka oo dhan waxayna soo saaraan jaantuskan. Talo sidee baad siin lahayd adeegga dab-demiska? Qor ugu yaraan saddex jumlad.</a:t>
            </a:r>
            <a:r>
              <a:rPr lang="en-GB" sz="1800">
                <a:latin typeface="Lexend"/>
              </a:rPr>
              <a:t/>
            </a:r>
            <a:endParaRPr sz="2000"/>
          </a:p>
        </p:txBody>
      </p:sp>
      <p:pic>
        <p:nvPicPr>
          <p:cNvPr id="1352" name="Google Shape;1352;p118"/>
          <p:cNvPicPr preferRelativeResize="0"/>
          <p:nvPr/>
        </p:nvPicPr>
        <p:blipFill>
          <a:blip r:embed="rId3">
            <a:alphaModFix/>
          </a:blip>
          <a:stretch>
            <a:fillRect/>
          </a:stretch>
        </p:blipFill>
        <p:spPr>
          <a:xfrm>
            <a:off x="323988" y="1650306"/>
            <a:ext cx="6855300" cy="3179376"/>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6" name="Shape 1356"/>
        <p:cNvGrpSpPr/>
        <p:nvPr/>
      </p:nvGrpSpPr>
      <p:grpSpPr>
        <a:xfrm>
          <a:off x="0" y="0"/>
          <a:ext cx="0" cy="0"/>
          <a:chOff x="0" y="0"/>
          <a:chExt cx="0" cy="0"/>
        </a:xfrm>
      </p:grpSpPr>
      <p:sp>
        <p:nvSpPr>
          <p:cNvPr id="1357" name="Google Shape;1357;p11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xogta</a:t>
            </a:r>
            <a:endParaRPr/>
          </a:p>
        </p:txBody>
      </p:sp>
      <p:pic>
        <p:nvPicPr>
          <p:cNvPr id="1358" name="Google Shape;1358;p119"/>
          <p:cNvPicPr preferRelativeResize="0"/>
          <p:nvPr/>
        </p:nvPicPr>
        <p:blipFill>
          <a:blip r:embed="rId3">
            <a:alphaModFix/>
          </a:blip>
          <a:stretch>
            <a:fillRect/>
          </a:stretch>
        </p:blipFill>
        <p:spPr>
          <a:xfrm>
            <a:off x="327425" y="1453925"/>
            <a:ext cx="6238251" cy="3434175"/>
          </a:xfrm>
          <a:prstGeom prst="rect">
            <a:avLst/>
          </a:prstGeom>
          <a:noFill/>
          <a:ln>
            <a:noFill/>
          </a:ln>
        </p:spPr>
      </p:pic>
      <p:sp>
        <p:nvSpPr>
          <p:cNvPr id="1359" name="Google Shape;1359;p119"/>
          <p:cNvSpPr txBox="1"/>
          <p:nvPr>
            <p:ph idx="1" type="body"/>
          </p:nvPr>
        </p:nvSpPr>
        <p:spPr>
          <a:xfrm>
            <a:off x="324000" y="759300"/>
            <a:ext cx="8237700" cy="627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Saldhigga ambalaasta ayaa diiwaangelinaya celceliska waqtiyada jawaabta ee wicimada degdegga ah sanadka. Qaababkee ayaad ku aragtaa xogtan?</a:t>
            </a:r>
            <a:endParaRPr sz="2000"/>
          </a:p>
        </p:txBody>
      </p:sp>
      <p:sp>
        <p:nvSpPr>
          <p:cNvPr id="1360" name="Google Shape;1360;p119"/>
          <p:cNvSpPr txBox="1"/>
          <p:nvPr>
            <p:ph idx="1" type="body"/>
          </p:nvPr>
        </p:nvSpPr>
        <p:spPr>
          <a:xfrm>
            <a:off x="3320189" y="2839320"/>
            <a:ext cx="5513400" cy="1012200"/>
          </a:xfrm>
          <a:prstGeom prst="rect">
            <a:avLst/>
          </a:prstGeom>
          <a:solidFill>
            <a:srgbClr val="EAF2F2"/>
          </a:solidFill>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Waxaa laga yaabaa inaad tidhi, 'Waqtiyada jawaabta ee wicimada halista ah ayaa horumaraya halka waqtiyada jawaabta ee aan halista ahayn ay sii xumaanayaan.'</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4" name="Shape 1364"/>
        <p:cNvGrpSpPr/>
        <p:nvPr/>
      </p:nvGrpSpPr>
      <p:grpSpPr>
        <a:xfrm>
          <a:off x="0" y="0"/>
          <a:ext cx="0" cy="0"/>
          <a:chOff x="0" y="0"/>
          <a:chExt cx="0" cy="0"/>
        </a:xfrm>
      </p:grpSpPr>
      <p:sp>
        <p:nvSpPr>
          <p:cNvPr id="1365" name="Google Shape;1365;p12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xogta</a:t>
            </a:r>
            <a:endParaRPr/>
          </a:p>
        </p:txBody>
      </p:sp>
      <p:sp>
        <p:nvSpPr>
          <p:cNvPr id="1366" name="Google Shape;1366;p120"/>
          <p:cNvSpPr txBox="1"/>
          <p:nvPr>
            <p:ph idx="1" type="body"/>
          </p:nvPr>
        </p:nvSpPr>
        <p:spPr>
          <a:xfrm>
            <a:off x="324000" y="687025"/>
            <a:ext cx="8496000" cy="60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Clr>
                <a:schemeClr val="dk1"/>
              </a:buClr>
              <a:buSzPts val="1100"/>
              <a:buFont typeface="Arial"/>
              <a:buNone/>
            </a:pPr>
            <a:r>
              <a:rPr lang="en-GB" sz="1800">
                <a:latin typeface="Lexend"/>
              </a:rPr>
              <a:t>2) Adeegga dab-demiska gobolka ayaa diiwaangelinaya sababaha dabka guryaha sanadka oo dhan waxayna soo saaraan jaantuskan. Talo sidee baad siin lahayd adeegga dab-demiska? Qor ugu yaraan saddex jumlad.</a:t>
            </a:r>
            <a:endParaRPr sz="2000"/>
          </a:p>
        </p:txBody>
      </p:sp>
      <p:pic>
        <p:nvPicPr>
          <p:cNvPr id="1367" name="Google Shape;1367;p120"/>
          <p:cNvPicPr preferRelativeResize="0"/>
          <p:nvPr/>
        </p:nvPicPr>
        <p:blipFill>
          <a:blip r:embed="rId3">
            <a:alphaModFix/>
          </a:blip>
          <a:stretch>
            <a:fillRect/>
          </a:stretch>
        </p:blipFill>
        <p:spPr>
          <a:xfrm>
            <a:off x="323988" y="1650306"/>
            <a:ext cx="6855300" cy="3179376"/>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1" name="Shape 1371"/>
        <p:cNvGrpSpPr/>
        <p:nvPr/>
      </p:nvGrpSpPr>
      <p:grpSpPr>
        <a:xfrm>
          <a:off x="0" y="0"/>
          <a:ext cx="0" cy="0"/>
          <a:chOff x="0" y="0"/>
          <a:chExt cx="0" cy="0"/>
        </a:xfrm>
      </p:grpSpPr>
      <p:sp>
        <p:nvSpPr>
          <p:cNvPr id="1372" name="Google Shape;1372;p12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xogta</a:t>
            </a:r>
            <a:endParaRPr/>
          </a:p>
        </p:txBody>
      </p:sp>
      <p:sp>
        <p:nvSpPr>
          <p:cNvPr id="1373" name="Google Shape;1373;p121"/>
          <p:cNvSpPr txBox="1"/>
          <p:nvPr>
            <p:ph idx="1" type="body"/>
          </p:nvPr>
        </p:nvSpPr>
        <p:spPr>
          <a:xfrm>
            <a:off x="324000" y="759300"/>
            <a:ext cx="416400" cy="297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2)</a:t>
            </a:r>
            <a:endParaRPr sz="2000"/>
          </a:p>
        </p:txBody>
      </p:sp>
      <p:pic>
        <p:nvPicPr>
          <p:cNvPr id="1374" name="Google Shape;1374;p121"/>
          <p:cNvPicPr preferRelativeResize="0"/>
          <p:nvPr/>
        </p:nvPicPr>
        <p:blipFill>
          <a:blip r:embed="rId3">
            <a:alphaModFix/>
          </a:blip>
          <a:stretch>
            <a:fillRect/>
          </a:stretch>
        </p:blipFill>
        <p:spPr>
          <a:xfrm>
            <a:off x="323994" y="1100115"/>
            <a:ext cx="3585224" cy="1662767"/>
          </a:xfrm>
          <a:prstGeom prst="rect">
            <a:avLst/>
          </a:prstGeom>
          <a:noFill/>
          <a:ln>
            <a:noFill/>
          </a:ln>
        </p:spPr>
      </p:pic>
      <p:sp>
        <p:nvSpPr>
          <p:cNvPr id="1375" name="Google Shape;1375;p121"/>
          <p:cNvSpPr txBox="1"/>
          <p:nvPr>
            <p:ph idx="1" type="body"/>
          </p:nvPr>
        </p:nvSpPr>
        <p:spPr>
          <a:xfrm>
            <a:off x="4019818" y="1100130"/>
            <a:ext cx="2374800" cy="297600"/>
          </a:xfrm>
          <a:prstGeom prst="rect">
            <a:avLst/>
          </a:prstGeom>
          <a:noFill/>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Waxaa laga yaabaa inaad tidhi:</a:t>
            </a:r>
            <a:endParaRPr sz="2000">
              <a:latin typeface="Kalam"/>
              <a:ea typeface="Kalam"/>
              <a:cs typeface="Kalam"/>
              <a:sym typeface="Kalam"/>
            </a:endParaRPr>
          </a:p>
        </p:txBody>
      </p:sp>
      <p:sp>
        <p:nvSpPr>
          <p:cNvPr id="1376" name="Google Shape;1376;p121"/>
          <p:cNvSpPr txBox="1"/>
          <p:nvPr>
            <p:ph idx="1" type="body"/>
          </p:nvPr>
        </p:nvSpPr>
        <p:spPr>
          <a:xfrm>
            <a:off x="4006000" y="1481127"/>
            <a:ext cx="4966500" cy="591000"/>
          </a:xfrm>
          <a:prstGeom prst="rect">
            <a:avLst/>
          </a:prstGeom>
          <a:noFill/>
        </p:spPr>
        <p:txBody>
          <a:bodyPr anchorCtr="0" anchor="t" bIns="0" lIns="0" spcFirstLastPara="1" rIns="0" wrap="square" tIns="0">
            <a:normAutofit/>
          </a:bodyPr>
          <a:lstStyle/>
          <a:p>
            <a:pPr indent="-355600" lvl="0" marL="457200" rtl="0" algn="l">
              <a:lnSpc>
                <a:spcPct val="100000"/>
              </a:lnSpc>
              <a:spcBef>
                <a:spcPts val="0"/>
              </a:spcBef>
              <a:spcAft>
                <a:spcPts val="0"/>
              </a:spcAft>
              <a:buSzPts val="2000"/>
              <a:buFont typeface="Kalam"/>
              <a:buChar char="●"/>
            </a:pPr>
            <a:r>
              <a:rPr lang="en-GB" sz="1100">
                <a:latin typeface="Kalam"/>
                <a:ea typeface="Kalam"/>
                <a:cs typeface="Kalam"/>
                <a:sym typeface="Kalam"/>
              </a:rPr>
              <a:t>Gawaarida dab-demiska waxay u baahan yihiin inay si ku filan u qalabaysan yihiin qalabka saxda ah si ay wax uga qabtaan dabka qalabka karinta maadaama ay kuwaani ka yihiin in ka badan kala badh dabka guryaha.</a:t>
            </a:r>
            <a:r>
              <a:rPr lang="en-GB" sz="1100">
                <a:latin typeface="Kalam"/>
                <a:ea typeface="Kalam"/>
                <a:cs typeface="Kalam"/>
                <a:sym typeface="Kalam"/>
              </a:rPr>
              <a:t/>
            </a:r>
            <a:endParaRPr sz="2000">
              <a:latin typeface="Kalam"/>
              <a:ea typeface="Kalam"/>
              <a:cs typeface="Kalam"/>
              <a:sym typeface="Kalam"/>
            </a:endParaRPr>
          </a:p>
        </p:txBody>
      </p:sp>
      <p:sp>
        <p:nvSpPr>
          <p:cNvPr id="1377" name="Google Shape;1377;p121"/>
          <p:cNvSpPr txBox="1"/>
          <p:nvPr>
            <p:ph idx="1" type="body"/>
          </p:nvPr>
        </p:nvSpPr>
        <p:spPr>
          <a:xfrm>
            <a:off x="324000" y="2879525"/>
            <a:ext cx="8648400" cy="591000"/>
          </a:xfrm>
          <a:prstGeom prst="rect">
            <a:avLst/>
          </a:prstGeom>
          <a:noFill/>
        </p:spPr>
        <p:txBody>
          <a:bodyPr anchorCtr="0" anchor="t" bIns="0" lIns="0" spcFirstLastPara="1" rIns="0" wrap="square" tIns="0">
            <a:normAutofit/>
          </a:bodyPr>
          <a:lstStyle/>
          <a:p>
            <a:pPr indent="-355600" lvl="0" marL="457200" rtl="0" algn="l">
              <a:lnSpc>
                <a:spcPct val="100000"/>
              </a:lnSpc>
              <a:spcBef>
                <a:spcPts val="0"/>
              </a:spcBef>
              <a:spcAft>
                <a:spcPts val="0"/>
              </a:spcAft>
              <a:buSzPts val="2000"/>
              <a:buFont typeface="Kalam"/>
              <a:buChar char="●"/>
            </a:pPr>
            <a:r>
              <a:rPr lang="en-GB" sz="1100">
                <a:latin typeface="Kalam"/>
                <a:ea typeface="Kalam"/>
                <a:cs typeface="Kalam"/>
                <a:sym typeface="Kalam"/>
              </a:rPr>
              <a:t>Qalabka (karinta iyo guriga) waxay ka yihiin qiyaastii saddex meelood meel dabka. Adeegga dab-demiska waxaa laga yaabaa inuu tixgeliyo tababar dheeri ah dab-demiyeyaasha noocyada dabkan. Sidoo kale waxaa laga yaabaa inay tixgeliyaan olole dadweyne si loo kordhiyo wacyiga waxa sababa noocyada dabkan iyo waxa la qaban karo si looga hortago.</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1" name="Shape 1381"/>
        <p:cNvGrpSpPr/>
        <p:nvPr/>
      </p:nvGrpSpPr>
      <p:grpSpPr>
        <a:xfrm>
          <a:off x="0" y="0"/>
          <a:ext cx="0" cy="0"/>
          <a:chOff x="0" y="0"/>
          <a:chExt cx="0" cy="0"/>
        </a:xfrm>
      </p:grpSpPr>
      <p:sp>
        <p:nvSpPr>
          <p:cNvPr id="1382" name="Google Shape;1382;p122"/>
          <p:cNvSpPr txBox="1"/>
          <p:nvPr>
            <p:ph idx="1" type="body"/>
          </p:nvPr>
        </p:nvSpPr>
        <p:spPr>
          <a:xfrm>
            <a:off x="324000" y="1080000"/>
            <a:ext cx="84960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Xisaabta waxaa siyaabo kala duwan u isticmaala shaqaalaha jawaabta degdegga ah.</a:t>
            </a:r>
            <a:r>
              <a:rPr lang="en-GB" sz="1400">
                <a:latin typeface="Lexend"/>
              </a:rPr>
              <a:t/>
            </a:r>
            <a:endParaRPr/>
          </a:p>
          <a:p>
            <a:pPr indent="0" lvl="0" marL="0" rtl="0" algn="l">
              <a:spcBef>
                <a:spcPts val="1000"/>
              </a:spcBef>
              <a:spcAft>
                <a:spcPts val="0"/>
              </a:spcAft>
              <a:buNone/>
              <a:defRPr/>
            </a:pPr>
            <a:r>
              <a:rPr lang="en-GB" sz="1400">
                <a:latin typeface="Lexend"/>
              </a:rPr>
              <a:t>Dab-demiyeyaashu waxay isticmaalaan qaacidada (formula) si ay u xisaabiyaan waqtiga wareegtada ka hor inta aysan gelin dhismo gubanaya. Saraakiisha booliisku waxay isticmaalaan qaacidada (formula) si ay u xisaabiyaan xawaaraha baabuurta ku lug lahaa shilalka.</a:t>
            </a:r>
            <a:endParaRPr/>
          </a:p>
          <a:p>
            <a:pPr indent="0" lvl="0" marL="0" rtl="0" algn="l">
              <a:spcBef>
                <a:spcPts val="1000"/>
              </a:spcBef>
              <a:spcAft>
                <a:spcPts val="1000"/>
              </a:spcAft>
              <a:buClr>
                <a:schemeClr val="dk1"/>
              </a:buClr>
              <a:buSzPts val="1100"/>
              <a:buFont typeface="Arial"/>
              <a:buNone/>
              <a:defRPr/>
            </a:pPr>
            <a:r>
              <a:rPr lang="en-GB" sz="1400">
                <a:latin typeface="Lexend"/>
              </a:rPr>
              <a:t>Dhammaan adeegyada degdegga ah waxay isticmaalaan xogta si ay ula socdaan waxqabadkooda waqti ka dib iyo inay hubiyaan inay diyaar u yihiin inay buuxiyaan baahida ay iyaga saaraan dadweynaha.</a:t>
            </a:r>
            <a:endParaRPr/>
          </a:p>
        </p:txBody>
      </p:sp>
      <p:sp>
        <p:nvSpPr>
          <p:cNvPr id="1383" name="Google Shape;1383;p122"/>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Shaqaalaha jawaabta degdegga ah</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