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2f737a9167d_0_38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2f737a9167d_0_3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2eff9accc0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2eff9accc0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2f737a9167d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2f737a9167d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2f737a9167d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2f737a9167d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g2f737a9167d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3" name="Google Shape;933;g2f737a9167d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g2f737a9167d_0_7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9" name="Google Shape;979;g2f737a9167d_0_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2f737a9167d_0_5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2f737a9167d_0_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2f737a9167d_0_6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g2f737a9167d_0_6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2f737a9167d_0_8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2" name="Google Shape;1132;g2f737a9167d_0_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6" name="Shape 1256"/>
        <p:cNvGrpSpPr/>
        <p:nvPr/>
      </p:nvGrpSpPr>
      <p:grpSpPr>
        <a:xfrm>
          <a:off x="0" y="0"/>
          <a:ext cx="0" cy="0"/>
          <a:chOff x="0" y="0"/>
          <a:chExt cx="0" cy="0"/>
        </a:xfrm>
      </p:grpSpPr>
      <p:sp>
        <p:nvSpPr>
          <p:cNvPr id="1257" name="Google Shape;1257;g2f737a9167d_0_10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8" name="Google Shape;1258;g2f737a9167d_0_1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1" name="Shape 1381"/>
        <p:cNvGrpSpPr/>
        <p:nvPr/>
      </p:nvGrpSpPr>
      <p:grpSpPr>
        <a:xfrm>
          <a:off x="0" y="0"/>
          <a:ext cx="0" cy="0"/>
          <a:chOff x="0" y="0"/>
          <a:chExt cx="0" cy="0"/>
        </a:xfrm>
      </p:grpSpPr>
      <p:sp>
        <p:nvSpPr>
          <p:cNvPr id="1382" name="Google Shape;1382;g2f737a9167d_0_1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3" name="Google Shape;1383;g2f737a9167d_0_1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g2f737a9167d_0_1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0" name="Google Shape;1510;g2f737a9167d_0_1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2" name="Shape 1702"/>
        <p:cNvGrpSpPr/>
        <p:nvPr/>
      </p:nvGrpSpPr>
      <p:grpSpPr>
        <a:xfrm>
          <a:off x="0" y="0"/>
          <a:ext cx="0" cy="0"/>
          <a:chOff x="0" y="0"/>
          <a:chExt cx="0" cy="0"/>
        </a:xfrm>
      </p:grpSpPr>
      <p:sp>
        <p:nvSpPr>
          <p:cNvPr id="1703" name="Google Shape;1703;g2f737a9167d_0_15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4" name="Google Shape;1704;g2f737a9167d_0_1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2" name="Shape 1722"/>
        <p:cNvGrpSpPr/>
        <p:nvPr/>
      </p:nvGrpSpPr>
      <p:grpSpPr>
        <a:xfrm>
          <a:off x="0" y="0"/>
          <a:ext cx="0" cy="0"/>
          <a:chOff x="0" y="0"/>
          <a:chExt cx="0" cy="0"/>
        </a:xfrm>
      </p:grpSpPr>
      <p:sp>
        <p:nvSpPr>
          <p:cNvPr id="1723" name="Google Shape;1723;g2f737a9167d_0_3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4" name="Google Shape;1724;g2f737a9167d_0_3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2" name="Shape 1742"/>
        <p:cNvGrpSpPr/>
        <p:nvPr/>
      </p:nvGrpSpPr>
      <p:grpSpPr>
        <a:xfrm>
          <a:off x="0" y="0"/>
          <a:ext cx="0" cy="0"/>
          <a:chOff x="0" y="0"/>
          <a:chExt cx="0" cy="0"/>
        </a:xfrm>
      </p:grpSpPr>
      <p:sp>
        <p:nvSpPr>
          <p:cNvPr id="1743" name="Google Shape;1743;g2f737a9167d_0_3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4" name="Google Shape;1744;g2f737a9167d_0_3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2" name="Shape 1762"/>
        <p:cNvGrpSpPr/>
        <p:nvPr/>
      </p:nvGrpSpPr>
      <p:grpSpPr>
        <a:xfrm>
          <a:off x="0" y="0"/>
          <a:ext cx="0" cy="0"/>
          <a:chOff x="0" y="0"/>
          <a:chExt cx="0" cy="0"/>
        </a:xfrm>
      </p:grpSpPr>
      <p:sp>
        <p:nvSpPr>
          <p:cNvPr id="1763" name="Google Shape;1763;g2f737a9167d_0_2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4" name="Google Shape;1764;g2f737a9167d_0_2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8" name="Shape 1778"/>
        <p:cNvGrpSpPr/>
        <p:nvPr/>
      </p:nvGrpSpPr>
      <p:grpSpPr>
        <a:xfrm>
          <a:off x="0" y="0"/>
          <a:ext cx="0" cy="0"/>
          <a:chOff x="0" y="0"/>
          <a:chExt cx="0" cy="0"/>
        </a:xfrm>
      </p:grpSpPr>
      <p:sp>
        <p:nvSpPr>
          <p:cNvPr id="1779" name="Google Shape;1779;g2f737a9167d_0_2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0" name="Google Shape;1780;g2f737a9167d_0_2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6" name="Shape 1796"/>
        <p:cNvGrpSpPr/>
        <p:nvPr/>
      </p:nvGrpSpPr>
      <p:grpSpPr>
        <a:xfrm>
          <a:off x="0" y="0"/>
          <a:ext cx="0" cy="0"/>
          <a:chOff x="0" y="0"/>
          <a:chExt cx="0" cy="0"/>
        </a:xfrm>
      </p:grpSpPr>
      <p:sp>
        <p:nvSpPr>
          <p:cNvPr id="1797" name="Google Shape;1797;g2f737a9167d_0_2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8" name="Google Shape;1798;g2f737a9167d_0_2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6" name="Shape 1816"/>
        <p:cNvGrpSpPr/>
        <p:nvPr/>
      </p:nvGrpSpPr>
      <p:grpSpPr>
        <a:xfrm>
          <a:off x="0" y="0"/>
          <a:ext cx="0" cy="0"/>
          <a:chOff x="0" y="0"/>
          <a:chExt cx="0" cy="0"/>
        </a:xfrm>
      </p:grpSpPr>
      <p:sp>
        <p:nvSpPr>
          <p:cNvPr id="1817" name="Google Shape;1817;g2f737a9167d_0_2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8" name="Google Shape;1818;g2f737a9167d_0_2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3" name="Shape 1823"/>
        <p:cNvGrpSpPr/>
        <p:nvPr/>
      </p:nvGrpSpPr>
      <p:grpSpPr>
        <a:xfrm>
          <a:off x="0" y="0"/>
          <a:ext cx="0" cy="0"/>
          <a:chOff x="0" y="0"/>
          <a:chExt cx="0" cy="0"/>
        </a:xfrm>
      </p:grpSpPr>
      <p:sp>
        <p:nvSpPr>
          <p:cNvPr id="1824" name="Google Shape;1824;g2f737a9167d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5" name="Google Shape;1825;g2f737a9167d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5" name="Shape 1945"/>
        <p:cNvGrpSpPr/>
        <p:nvPr/>
      </p:nvGrpSpPr>
      <p:grpSpPr>
        <a:xfrm>
          <a:off x="0" y="0"/>
          <a:ext cx="0" cy="0"/>
          <a:chOff x="0" y="0"/>
          <a:chExt cx="0" cy="0"/>
        </a:xfrm>
      </p:grpSpPr>
      <p:sp>
        <p:nvSpPr>
          <p:cNvPr id="1946" name="Google Shape;1946;g2f737a9167d_0_27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7" name="Google Shape;1947;g2f737a9167d_0_27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8" name="Shape 1968"/>
        <p:cNvGrpSpPr/>
        <p:nvPr/>
      </p:nvGrpSpPr>
      <p:grpSpPr>
        <a:xfrm>
          <a:off x="0" y="0"/>
          <a:ext cx="0" cy="0"/>
          <a:chOff x="0" y="0"/>
          <a:chExt cx="0" cy="0"/>
        </a:xfrm>
      </p:grpSpPr>
      <p:sp>
        <p:nvSpPr>
          <p:cNvPr id="1969" name="Google Shape;1969;g2f737a9167d_0_28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0" name="Google Shape;1970;g2f737a9167d_0_28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2" name="Shape 1992"/>
        <p:cNvGrpSpPr/>
        <p:nvPr/>
      </p:nvGrpSpPr>
      <p:grpSpPr>
        <a:xfrm>
          <a:off x="0" y="0"/>
          <a:ext cx="0" cy="0"/>
          <a:chOff x="0" y="0"/>
          <a:chExt cx="0" cy="0"/>
        </a:xfrm>
      </p:grpSpPr>
      <p:sp>
        <p:nvSpPr>
          <p:cNvPr id="1993" name="Google Shape;1993;g2f737a9167d_0_28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4" name="Google Shape;1994;g2f737a9167d_0_28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0" name="Shape 2020"/>
        <p:cNvGrpSpPr/>
        <p:nvPr/>
      </p:nvGrpSpPr>
      <p:grpSpPr>
        <a:xfrm>
          <a:off x="0" y="0"/>
          <a:ext cx="0" cy="0"/>
          <a:chOff x="0" y="0"/>
          <a:chExt cx="0" cy="0"/>
        </a:xfrm>
      </p:grpSpPr>
      <p:sp>
        <p:nvSpPr>
          <p:cNvPr id="2021" name="Google Shape;2021;g2f737a9167d_0_29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2" name="Google Shape;2022;g2f737a9167d_0_29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2" name="Shape 2032"/>
        <p:cNvGrpSpPr/>
        <p:nvPr/>
      </p:nvGrpSpPr>
      <p:grpSpPr>
        <a:xfrm>
          <a:off x="0" y="0"/>
          <a:ext cx="0" cy="0"/>
          <a:chOff x="0" y="0"/>
          <a:chExt cx="0" cy="0"/>
        </a:xfrm>
      </p:grpSpPr>
      <p:sp>
        <p:nvSpPr>
          <p:cNvPr id="2033" name="Google Shape;2033;g2f737a9167d_0_29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4" name="Google Shape;2034;g2f737a9167d_0_29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8" name="Shape 2158"/>
        <p:cNvGrpSpPr/>
        <p:nvPr/>
      </p:nvGrpSpPr>
      <p:grpSpPr>
        <a:xfrm>
          <a:off x="0" y="0"/>
          <a:ext cx="0" cy="0"/>
          <a:chOff x="0" y="0"/>
          <a:chExt cx="0" cy="0"/>
        </a:xfrm>
      </p:grpSpPr>
      <p:sp>
        <p:nvSpPr>
          <p:cNvPr id="2159" name="Google Shape;2159;g2f737a9167d_0_35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0" name="Google Shape;2160;g2f737a9167d_0_3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3" name="Shape 2173"/>
        <p:cNvGrpSpPr/>
        <p:nvPr/>
      </p:nvGrpSpPr>
      <p:grpSpPr>
        <a:xfrm>
          <a:off x="0" y="0"/>
          <a:ext cx="0" cy="0"/>
          <a:chOff x="0" y="0"/>
          <a:chExt cx="0" cy="0"/>
        </a:xfrm>
      </p:grpSpPr>
      <p:sp>
        <p:nvSpPr>
          <p:cNvPr id="2174" name="Google Shape;2174;g2f737a9167d_0_37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5" name="Google Shape;2175;g2f737a9167d_0_37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4" name="Shape 2194"/>
        <p:cNvGrpSpPr/>
        <p:nvPr/>
      </p:nvGrpSpPr>
      <p:grpSpPr>
        <a:xfrm>
          <a:off x="0" y="0"/>
          <a:ext cx="0" cy="0"/>
          <a:chOff x="0" y="0"/>
          <a:chExt cx="0" cy="0"/>
        </a:xfrm>
      </p:grpSpPr>
      <p:sp>
        <p:nvSpPr>
          <p:cNvPr id="2195" name="Google Shape;2195;g2f737a9167d_0_3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6" name="Google Shape;2196;g2f737a9167d_0_3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6" name="Shape 2326"/>
        <p:cNvGrpSpPr/>
        <p:nvPr/>
      </p:nvGrpSpPr>
      <p:grpSpPr>
        <a:xfrm>
          <a:off x="0" y="0"/>
          <a:ext cx="0" cy="0"/>
          <a:chOff x="0" y="0"/>
          <a:chExt cx="0" cy="0"/>
        </a:xfrm>
      </p:grpSpPr>
      <p:sp>
        <p:nvSpPr>
          <p:cNvPr id="2327" name="Google Shape;2327;g2f737a9167d_0_36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8" name="Google Shape;2328;g2f737a9167d_0_3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4" name="Shape 2364"/>
        <p:cNvGrpSpPr/>
        <p:nvPr/>
      </p:nvGrpSpPr>
      <p:grpSpPr>
        <a:xfrm>
          <a:off x="0" y="0"/>
          <a:ext cx="0" cy="0"/>
          <a:chOff x="0" y="0"/>
          <a:chExt cx="0" cy="0"/>
        </a:xfrm>
      </p:grpSpPr>
      <p:sp>
        <p:nvSpPr>
          <p:cNvPr id="2365" name="Google Shape;2365;g2f737a9167d_0_37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6" name="Google Shape;2366;g2f737a9167d_0_3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8" name="Shape 2388"/>
        <p:cNvGrpSpPr/>
        <p:nvPr/>
      </p:nvGrpSpPr>
      <p:grpSpPr>
        <a:xfrm>
          <a:off x="0" y="0"/>
          <a:ext cx="0" cy="0"/>
          <a:chOff x="0" y="0"/>
          <a:chExt cx="0" cy="0"/>
        </a:xfrm>
      </p:grpSpPr>
      <p:sp>
        <p:nvSpPr>
          <p:cNvPr id="2389" name="Google Shape;2389;g2f737a9167d_0_37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0" name="Google Shape;2390;g2f737a9167d_0_37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9" name="Shape 2409"/>
        <p:cNvGrpSpPr/>
        <p:nvPr/>
      </p:nvGrpSpPr>
      <p:grpSpPr>
        <a:xfrm>
          <a:off x="0" y="0"/>
          <a:ext cx="0" cy="0"/>
          <a:chOff x="0" y="0"/>
          <a:chExt cx="0" cy="0"/>
        </a:xfrm>
      </p:grpSpPr>
      <p:sp>
        <p:nvSpPr>
          <p:cNvPr id="2410" name="Google Shape;2410;g2f737a9167d_0_7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1" name="Google Shape;2411;g2f737a9167d_0_7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7" name="Shape 2417"/>
        <p:cNvGrpSpPr/>
        <p:nvPr/>
      </p:nvGrpSpPr>
      <p:grpSpPr>
        <a:xfrm>
          <a:off x="0" y="0"/>
          <a:ext cx="0" cy="0"/>
          <a:chOff x="0" y="0"/>
          <a:chExt cx="0" cy="0"/>
        </a:xfrm>
      </p:grpSpPr>
      <p:sp>
        <p:nvSpPr>
          <p:cNvPr id="2418" name="Google Shape;2418;g2f737a9167d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9" name="Google Shape;2419;g2f737a9167d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2" name="Shape 2432"/>
        <p:cNvGrpSpPr/>
        <p:nvPr/>
      </p:nvGrpSpPr>
      <p:grpSpPr>
        <a:xfrm>
          <a:off x="0" y="0"/>
          <a:ext cx="0" cy="0"/>
          <a:chOff x="0" y="0"/>
          <a:chExt cx="0" cy="0"/>
        </a:xfrm>
      </p:grpSpPr>
      <p:sp>
        <p:nvSpPr>
          <p:cNvPr id="2433" name="Google Shape;2433;g2f737a9167d_0_46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4" name="Google Shape;2434;g2f737a9167d_0_4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4" name="Shape 2464"/>
        <p:cNvGrpSpPr/>
        <p:nvPr/>
      </p:nvGrpSpPr>
      <p:grpSpPr>
        <a:xfrm>
          <a:off x="0" y="0"/>
          <a:ext cx="0" cy="0"/>
          <a:chOff x="0" y="0"/>
          <a:chExt cx="0" cy="0"/>
        </a:xfrm>
      </p:grpSpPr>
      <p:sp>
        <p:nvSpPr>
          <p:cNvPr id="2465" name="Google Shape;2465;g2f737a9167d_0_47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6" name="Google Shape;2466;g2f737a9167d_0_47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8" name="Shape 2498"/>
        <p:cNvGrpSpPr/>
        <p:nvPr/>
      </p:nvGrpSpPr>
      <p:grpSpPr>
        <a:xfrm>
          <a:off x="0" y="0"/>
          <a:ext cx="0" cy="0"/>
          <a:chOff x="0" y="0"/>
          <a:chExt cx="0" cy="0"/>
        </a:xfrm>
      </p:grpSpPr>
      <p:sp>
        <p:nvSpPr>
          <p:cNvPr id="2499" name="Google Shape;2499;g2f737a9167d_0_48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0" name="Google Shape;2500;g2f737a9167d_0_48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2" name="Shape 2532"/>
        <p:cNvGrpSpPr/>
        <p:nvPr/>
      </p:nvGrpSpPr>
      <p:grpSpPr>
        <a:xfrm>
          <a:off x="0" y="0"/>
          <a:ext cx="0" cy="0"/>
          <a:chOff x="0" y="0"/>
          <a:chExt cx="0" cy="0"/>
        </a:xfrm>
      </p:grpSpPr>
      <p:sp>
        <p:nvSpPr>
          <p:cNvPr id="2533" name="Google Shape;2533;g2f737a9167d_0_47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4" name="Google Shape;2534;g2f737a9167d_0_47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7" name="Shape 2567"/>
        <p:cNvGrpSpPr/>
        <p:nvPr/>
      </p:nvGrpSpPr>
      <p:grpSpPr>
        <a:xfrm>
          <a:off x="0" y="0"/>
          <a:ext cx="0" cy="0"/>
          <a:chOff x="0" y="0"/>
          <a:chExt cx="0" cy="0"/>
        </a:xfrm>
      </p:grpSpPr>
      <p:sp>
        <p:nvSpPr>
          <p:cNvPr id="2568" name="Google Shape;2568;g2f737a9167d_0_49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9" name="Google Shape;2569;g2f737a9167d_0_49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8" name="Shape 2598"/>
        <p:cNvGrpSpPr/>
        <p:nvPr/>
      </p:nvGrpSpPr>
      <p:grpSpPr>
        <a:xfrm>
          <a:off x="0" y="0"/>
          <a:ext cx="0" cy="0"/>
          <a:chOff x="0" y="0"/>
          <a:chExt cx="0" cy="0"/>
        </a:xfrm>
      </p:grpSpPr>
      <p:sp>
        <p:nvSpPr>
          <p:cNvPr id="2599" name="Google Shape;2599;g2f737a9167d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0" name="Google Shape;2600;g2f737a9167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7" name="Shape 2607"/>
        <p:cNvGrpSpPr/>
        <p:nvPr/>
      </p:nvGrpSpPr>
      <p:grpSpPr>
        <a:xfrm>
          <a:off x="0" y="0"/>
          <a:ext cx="0" cy="0"/>
          <a:chOff x="0" y="0"/>
          <a:chExt cx="0" cy="0"/>
        </a:xfrm>
      </p:grpSpPr>
      <p:sp>
        <p:nvSpPr>
          <p:cNvPr id="2608" name="Google Shape;2608;g2f737a9167d_0_5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9" name="Google Shape;2609;g2f737a9167d_0_5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2" name="Shape 2702"/>
        <p:cNvGrpSpPr/>
        <p:nvPr/>
      </p:nvGrpSpPr>
      <p:grpSpPr>
        <a:xfrm>
          <a:off x="0" y="0"/>
          <a:ext cx="0" cy="0"/>
          <a:chOff x="0" y="0"/>
          <a:chExt cx="0" cy="0"/>
        </a:xfrm>
      </p:grpSpPr>
      <p:sp>
        <p:nvSpPr>
          <p:cNvPr id="2703" name="Google Shape;2703;g2f737a9167d_0_54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4" name="Google Shape;2704;g2f737a9167d_0_54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2" name="Shape 2732"/>
        <p:cNvGrpSpPr/>
        <p:nvPr/>
      </p:nvGrpSpPr>
      <p:grpSpPr>
        <a:xfrm>
          <a:off x="0" y="0"/>
          <a:ext cx="0" cy="0"/>
          <a:chOff x="0" y="0"/>
          <a:chExt cx="0" cy="0"/>
        </a:xfrm>
      </p:grpSpPr>
      <p:sp>
        <p:nvSpPr>
          <p:cNvPr id="2733" name="Google Shape;2733;g2f737a9167d_0_56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4" name="Google Shape;2734;g2f737a9167d_0_5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4" name="Shape 2824"/>
        <p:cNvGrpSpPr/>
        <p:nvPr/>
      </p:nvGrpSpPr>
      <p:grpSpPr>
        <a:xfrm>
          <a:off x="0" y="0"/>
          <a:ext cx="0" cy="0"/>
          <a:chOff x="0" y="0"/>
          <a:chExt cx="0" cy="0"/>
        </a:xfrm>
      </p:grpSpPr>
      <p:sp>
        <p:nvSpPr>
          <p:cNvPr id="2825" name="Google Shape;2825;g2f737a9167d_0_57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6" name="Google Shape;2826;g2f737a9167d_0_57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8" name="Shape 2858"/>
        <p:cNvGrpSpPr/>
        <p:nvPr/>
      </p:nvGrpSpPr>
      <p:grpSpPr>
        <a:xfrm>
          <a:off x="0" y="0"/>
          <a:ext cx="0" cy="0"/>
          <a:chOff x="0" y="0"/>
          <a:chExt cx="0" cy="0"/>
        </a:xfrm>
      </p:grpSpPr>
      <p:sp>
        <p:nvSpPr>
          <p:cNvPr id="2859" name="Google Shape;2859;g2f737a9167d_0_58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0" name="Google Shape;2860;g2f737a9167d_0_58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7" name="Shape 2887"/>
        <p:cNvGrpSpPr/>
        <p:nvPr/>
      </p:nvGrpSpPr>
      <p:grpSpPr>
        <a:xfrm>
          <a:off x="0" y="0"/>
          <a:ext cx="0" cy="0"/>
          <a:chOff x="0" y="0"/>
          <a:chExt cx="0" cy="0"/>
        </a:xfrm>
      </p:grpSpPr>
      <p:sp>
        <p:nvSpPr>
          <p:cNvPr id="2888" name="Google Shape;2888;g2f737a9167d_0_59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9" name="Google Shape;2889;g2f737a9167d_0_59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8" name="Shape 2988"/>
        <p:cNvGrpSpPr/>
        <p:nvPr/>
      </p:nvGrpSpPr>
      <p:grpSpPr>
        <a:xfrm>
          <a:off x="0" y="0"/>
          <a:ext cx="0" cy="0"/>
          <a:chOff x="0" y="0"/>
          <a:chExt cx="0" cy="0"/>
        </a:xfrm>
      </p:grpSpPr>
      <p:sp>
        <p:nvSpPr>
          <p:cNvPr id="2989" name="Google Shape;2989;g2f737a9167d_0_60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0" name="Google Shape;2990;g2f737a9167d_0_6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7" name="Shape 3027"/>
        <p:cNvGrpSpPr/>
        <p:nvPr/>
      </p:nvGrpSpPr>
      <p:grpSpPr>
        <a:xfrm>
          <a:off x="0" y="0"/>
          <a:ext cx="0" cy="0"/>
          <a:chOff x="0" y="0"/>
          <a:chExt cx="0" cy="0"/>
        </a:xfrm>
      </p:grpSpPr>
      <p:sp>
        <p:nvSpPr>
          <p:cNvPr id="3028" name="Google Shape;3028;g2f737a9167d_0_58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9" name="Google Shape;3029;g2f737a9167d_0_58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3" name="Shape 3073"/>
        <p:cNvGrpSpPr/>
        <p:nvPr/>
      </p:nvGrpSpPr>
      <p:grpSpPr>
        <a:xfrm>
          <a:off x="0" y="0"/>
          <a:ext cx="0" cy="0"/>
          <a:chOff x="0" y="0"/>
          <a:chExt cx="0" cy="0"/>
        </a:xfrm>
      </p:grpSpPr>
      <p:sp>
        <p:nvSpPr>
          <p:cNvPr id="3074" name="Google Shape;3074;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5" name="Google Shape;3075;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3.png"/><Relationship Id="rId5"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1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5.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4.png"/><Relationship Id="rId5" Type="http://schemas.openxmlformats.org/officeDocument/2006/relationships/image" Target="../media/image1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22.png"/><Relationship Id="rId5"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22.png"/><Relationship Id="rId5"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2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29.png"/><Relationship Id="rId5" Type="http://schemas.openxmlformats.org/officeDocument/2006/relationships/image" Target="../media/image2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2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4.png"/><Relationship Id="rId4" Type="http://schemas.openxmlformats.org/officeDocument/2006/relationships/image" Target="../media/image38.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108.png"/><Relationship Id="rId5" Type="http://schemas.openxmlformats.org/officeDocument/2006/relationships/image" Target="../media/image37.png"/><Relationship Id="rId6" Type="http://schemas.openxmlformats.org/officeDocument/2006/relationships/image" Target="../media/image39.png"/><Relationship Id="rId7" Type="http://schemas.openxmlformats.org/officeDocument/2006/relationships/image" Target="../media/image3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108.png"/><Relationship Id="rId4" Type="http://schemas.openxmlformats.org/officeDocument/2006/relationships/image" Target="../media/image35.png"/><Relationship Id="rId5" Type="http://schemas.openxmlformats.org/officeDocument/2006/relationships/image" Target="../media/image42.png"/><Relationship Id="rId6" Type="http://schemas.openxmlformats.org/officeDocument/2006/relationships/image" Target="../media/image47.png"/><Relationship Id="rId7" Type="http://schemas.openxmlformats.org/officeDocument/2006/relationships/image" Target="../media/image37.png"/><Relationship Id="rId8" Type="http://schemas.openxmlformats.org/officeDocument/2006/relationships/image" Target="../media/image39.png"/><Relationship Id="rId9" Type="http://schemas.openxmlformats.org/officeDocument/2006/relationships/image" Target="../media/image3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108.png"/><Relationship Id="rId4" Type="http://schemas.openxmlformats.org/officeDocument/2006/relationships/image" Target="../media/image45.png"/><Relationship Id="rId5" Type="http://schemas.openxmlformats.org/officeDocument/2006/relationships/image" Target="../media/image35.png"/><Relationship Id="rId6" Type="http://schemas.openxmlformats.org/officeDocument/2006/relationships/image" Target="../media/image42.png"/><Relationship Id="rId7" Type="http://schemas.openxmlformats.org/officeDocument/2006/relationships/image" Target="../media/image47.png"/><Relationship Id="rId8" Type="http://schemas.openxmlformats.org/officeDocument/2006/relationships/image" Target="../media/image37.png"/><Relationship Id="rId9" Type="http://schemas.openxmlformats.org/officeDocument/2006/relationships/image" Target="../media/image39.png"/><Relationship Id="rId10" Type="http://schemas.openxmlformats.org/officeDocument/2006/relationships/image" Target="../media/image51.png"/><Relationship Id="rId11" Type="http://schemas.openxmlformats.org/officeDocument/2006/relationships/image" Target="../media/image3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0.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2.png"/><Relationship Id="rId4"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7.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7.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7.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9.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9.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9.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9.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3" name="Google Shape;143;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grpSp>
        <p:nvGrpSpPr>
          <p:cNvPr id="794" name="Google Shape;794;p66"/>
          <p:cNvGrpSpPr/>
          <p:nvPr/>
        </p:nvGrpSpPr>
        <p:grpSpPr>
          <a:xfrm>
            <a:off x="0" y="1"/>
            <a:ext cx="9151202" cy="649234"/>
            <a:chOff x="0" y="1"/>
            <a:chExt cx="9151202" cy="649234"/>
          </a:xfrm>
        </p:grpSpPr>
        <p:pic>
          <p:nvPicPr>
            <p:cNvPr id="795" name="Google Shape;795;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6" name="Google Shape;796;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8" name="Google Shape;798;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9" name="Google Shape;799;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0" name="Google Shape;800;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1" name="Google Shape;801;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2" name="Shape 802"/>
        <p:cNvGrpSpPr/>
        <p:nvPr/>
      </p:nvGrpSpPr>
      <p:grpSpPr>
        <a:xfrm>
          <a:off x="0" y="0"/>
          <a:ext cx="0" cy="0"/>
          <a:chOff x="0" y="0"/>
          <a:chExt cx="0" cy="0"/>
        </a:xfrm>
      </p:grpSpPr>
      <p:sp>
        <p:nvSpPr>
          <p:cNvPr id="803" name="Google Shape;803;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4" name="Google Shape;804;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5" name="Google Shape;805;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06" name="Google Shape;806;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7" name="Google Shape;807;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8" name="Shape 808"/>
        <p:cNvGrpSpPr/>
        <p:nvPr/>
      </p:nvGrpSpPr>
      <p:grpSpPr>
        <a:xfrm>
          <a:off x="0" y="0"/>
          <a:ext cx="0" cy="0"/>
          <a:chOff x="0" y="0"/>
          <a:chExt cx="0" cy="0"/>
        </a:xfrm>
      </p:grpSpPr>
      <p:sp>
        <p:nvSpPr>
          <p:cNvPr id="809" name="Google Shape;809;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0" name="Google Shape;810;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1" name="Google Shape;811;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3" name="Google Shape;813;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4" name="Shape 814"/>
        <p:cNvGrpSpPr/>
        <p:nvPr/>
      </p:nvGrpSpPr>
      <p:grpSpPr>
        <a:xfrm>
          <a:off x="0" y="0"/>
          <a:ext cx="0" cy="0"/>
          <a:chOff x="0" y="0"/>
          <a:chExt cx="0" cy="0"/>
        </a:xfrm>
      </p:grpSpPr>
      <p:sp>
        <p:nvSpPr>
          <p:cNvPr id="816" name="Google Shape;816;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7" name="Shape 817"/>
        <p:cNvGrpSpPr/>
        <p:nvPr/>
      </p:nvGrpSpPr>
      <p:grpSpPr>
        <a:xfrm>
          <a:off x="0" y="0"/>
          <a:ext cx="0" cy="0"/>
          <a:chOff x="0" y="0"/>
          <a:chExt cx="0" cy="0"/>
        </a:xfrm>
      </p:grpSpPr>
      <p:sp>
        <p:nvSpPr>
          <p:cNvPr id="818" name="Google Shape;818;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9" name="Google Shape;819;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0" name="Google Shape;820;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1" name="Google Shape;821;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2" name="Google Shape;822;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5" name="Google Shape;825;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6" name="Google Shape;826;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7" name="Shape 827"/>
        <p:cNvGrpSpPr/>
        <p:nvPr/>
      </p:nvGrpSpPr>
      <p:grpSpPr>
        <a:xfrm>
          <a:off x="0" y="0"/>
          <a:ext cx="0" cy="0"/>
          <a:chOff x="0" y="0"/>
          <a:chExt cx="0" cy="0"/>
        </a:xfrm>
      </p:grpSpPr>
      <p:pic>
        <p:nvPicPr>
          <p:cNvPr id="828" name="Google Shape;828;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9" name="Google Shape;829;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0" name="Shape 830"/>
        <p:cNvGrpSpPr/>
        <p:nvPr/>
      </p:nvGrpSpPr>
      <p:grpSpPr>
        <a:xfrm>
          <a:off x="0" y="0"/>
          <a:ext cx="0" cy="0"/>
          <a:chOff x="0" y="0"/>
          <a:chExt cx="0" cy="0"/>
        </a:xfrm>
      </p:grpSpPr>
      <p:sp>
        <p:nvSpPr>
          <p:cNvPr id="831" name="Google Shape;831;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1">
  <p:cSld name="CUSTOM_3_1_2">
    <p:spTree>
      <p:nvGrpSpPr>
        <p:cNvPr id="832" name="Shape 832"/>
        <p:cNvGrpSpPr/>
        <p:nvPr/>
      </p:nvGrpSpPr>
      <p:grpSpPr>
        <a:xfrm>
          <a:off x="0" y="0"/>
          <a:ext cx="0" cy="0"/>
          <a:chOff x="0" y="0"/>
          <a:chExt cx="0" cy="0"/>
        </a:xfrm>
      </p:grpSpPr>
      <p:sp>
        <p:nvSpPr>
          <p:cNvPr id="833" name="Google Shape;833;p7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4" name="Google Shape;834;p7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35" name="Google Shape;835;p7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36" name="Google Shape;836;p73"/>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37" name="Google Shape;837;p73"/>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38" name="Google Shape;838;p73"/>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6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72.png"/><Relationship Id="rId4" Type="http://schemas.openxmlformats.org/officeDocument/2006/relationships/image" Target="../media/image7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1.xml"/><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6.png"/><Relationship Id="rId6" Type="http://schemas.openxmlformats.org/officeDocument/2006/relationships/image" Target="../media/image73.png"/><Relationship Id="rId7" Type="http://schemas.openxmlformats.org/officeDocument/2006/relationships/image" Target="../media/image7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74.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 Id="rId3" Type="http://schemas.openxmlformats.org/officeDocument/2006/relationships/image" Target="../media/image74.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 Id="rId3" Type="http://schemas.openxmlformats.org/officeDocument/2006/relationships/image" Target="../media/image74.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6.png"/><Relationship Id="rId7" Type="http://schemas.openxmlformats.org/officeDocument/2006/relationships/image" Target="../media/image8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5.xml"/><Relationship Id="rId3" Type="http://schemas.openxmlformats.org/officeDocument/2006/relationships/image" Target="../media/image7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6.xml"/><Relationship Id="rId3" Type="http://schemas.openxmlformats.org/officeDocument/2006/relationships/image" Target="../media/image8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7.xml"/><Relationship Id="rId3" Type="http://schemas.openxmlformats.org/officeDocument/2006/relationships/image" Target="../media/image80.png"/><Relationship Id="rId4" Type="http://schemas.openxmlformats.org/officeDocument/2006/relationships/image" Target="../media/image77.png"/><Relationship Id="rId5" Type="http://schemas.openxmlformats.org/officeDocument/2006/relationships/image" Target="../media/image78.png"/><Relationship Id="rId6" Type="http://schemas.openxmlformats.org/officeDocument/2006/relationships/image" Target="../media/image82.png"/><Relationship Id="rId7" Type="http://schemas.openxmlformats.org/officeDocument/2006/relationships/image" Target="../media/image8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8.xml"/><Relationship Id="rId3" Type="http://schemas.openxmlformats.org/officeDocument/2006/relationships/image" Target="../media/image82.png"/><Relationship Id="rId4" Type="http://schemas.openxmlformats.org/officeDocument/2006/relationships/image" Target="../media/image83.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 Id="rId3" Type="http://schemas.openxmlformats.org/officeDocument/2006/relationships/image" Target="../media/image8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0.xml"/><Relationship Id="rId3" Type="http://schemas.openxmlformats.org/officeDocument/2006/relationships/image" Target="../media/image8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1.xml"/><Relationship Id="rId3" Type="http://schemas.openxmlformats.org/officeDocument/2006/relationships/image" Target="../media/image8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4.xml"/><Relationship Id="rId3" Type="http://schemas.openxmlformats.org/officeDocument/2006/relationships/image" Target="../media/image89.png"/><Relationship Id="rId4" Type="http://schemas.openxmlformats.org/officeDocument/2006/relationships/image" Target="../media/image88.png"/><Relationship Id="rId5" Type="http://schemas.openxmlformats.org/officeDocument/2006/relationships/image" Target="../media/image90.png"/><Relationship Id="rId6" Type="http://schemas.openxmlformats.org/officeDocument/2006/relationships/image" Target="../media/image91.png"/><Relationship Id="rId7" Type="http://schemas.openxmlformats.org/officeDocument/2006/relationships/image" Target="../media/image9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 Id="rId3" Type="http://schemas.openxmlformats.org/officeDocument/2006/relationships/image" Target="../media/image89.png"/><Relationship Id="rId4" Type="http://schemas.openxmlformats.org/officeDocument/2006/relationships/image" Target="../media/image88.png"/><Relationship Id="rId5" Type="http://schemas.openxmlformats.org/officeDocument/2006/relationships/image" Target="../media/image90.png"/><Relationship Id="rId6" Type="http://schemas.openxmlformats.org/officeDocument/2006/relationships/image" Target="../media/image91.png"/><Relationship Id="rId7" Type="http://schemas.openxmlformats.org/officeDocument/2006/relationships/image" Target="../media/image9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6.xml"/><Relationship Id="rId3" Type="http://schemas.openxmlformats.org/officeDocument/2006/relationships/image" Target="../media/image89.png"/><Relationship Id="rId4" Type="http://schemas.openxmlformats.org/officeDocument/2006/relationships/image" Target="../media/image88.png"/><Relationship Id="rId5" Type="http://schemas.openxmlformats.org/officeDocument/2006/relationships/image" Target="../media/image90.png"/><Relationship Id="rId6" Type="http://schemas.openxmlformats.org/officeDocument/2006/relationships/image" Target="../media/image91.png"/><Relationship Id="rId7" Type="http://schemas.openxmlformats.org/officeDocument/2006/relationships/image" Target="../media/image9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27.xml"/><Relationship Id="rId3" Type="http://schemas.openxmlformats.org/officeDocument/2006/relationships/image" Target="../media/image9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9.xml"/><Relationship Id="rId3" Type="http://schemas.openxmlformats.org/officeDocument/2006/relationships/image" Target="../media/image82.png"/><Relationship Id="rId4" Type="http://schemas.openxmlformats.org/officeDocument/2006/relationships/image" Target="../media/image8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30.xml"/><Relationship Id="rId3" Type="http://schemas.openxmlformats.org/officeDocument/2006/relationships/image" Target="../media/image89.png"/><Relationship Id="rId4" Type="http://schemas.openxmlformats.org/officeDocument/2006/relationships/image" Target="../media/image88.png"/><Relationship Id="rId5" Type="http://schemas.openxmlformats.org/officeDocument/2006/relationships/image" Target="../media/image9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1.xml"/><Relationship Id="rId3" Type="http://schemas.openxmlformats.org/officeDocument/2006/relationships/image" Target="../media/image77.png"/><Relationship Id="rId4" Type="http://schemas.openxmlformats.org/officeDocument/2006/relationships/image" Target="../media/image97.png"/><Relationship Id="rId5" Type="http://schemas.openxmlformats.org/officeDocument/2006/relationships/image" Target="../media/image8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2.xml"/><Relationship Id="rId3" Type="http://schemas.openxmlformats.org/officeDocument/2006/relationships/image" Target="../media/image95.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80.png"/><Relationship Id="rId7" Type="http://schemas.openxmlformats.org/officeDocument/2006/relationships/image" Target="../media/image99.png"/><Relationship Id="rId8" Type="http://schemas.openxmlformats.org/officeDocument/2006/relationships/image" Target="../media/image9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3.xml"/><Relationship Id="rId3" Type="http://schemas.openxmlformats.org/officeDocument/2006/relationships/image" Target="../media/image89.png"/><Relationship Id="rId4" Type="http://schemas.openxmlformats.org/officeDocument/2006/relationships/image" Target="../media/image88.png"/><Relationship Id="rId5" Type="http://schemas.openxmlformats.org/officeDocument/2006/relationships/image" Target="../media/image9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4.xml"/><Relationship Id="rId3" Type="http://schemas.openxmlformats.org/officeDocument/2006/relationships/image" Target="../media/image89.png"/><Relationship Id="rId4" Type="http://schemas.openxmlformats.org/officeDocument/2006/relationships/image" Target="../media/image88.png"/><Relationship Id="rId5" Type="http://schemas.openxmlformats.org/officeDocument/2006/relationships/image" Target="../media/image90.png"/><Relationship Id="rId6" Type="http://schemas.openxmlformats.org/officeDocument/2006/relationships/image" Target="../media/image10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5.xml"/><Relationship Id="rId3" Type="http://schemas.openxmlformats.org/officeDocument/2006/relationships/image" Target="../media/image6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6.xml"/><Relationship Id="rId3" Type="http://schemas.openxmlformats.org/officeDocument/2006/relationships/image" Target="../media/image8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7.xml"/><Relationship Id="rId3" Type="http://schemas.openxmlformats.org/officeDocument/2006/relationships/image" Target="../media/image8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8.xml"/><Relationship Id="rId3" Type="http://schemas.openxmlformats.org/officeDocument/2006/relationships/image" Target="../media/image8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9.xml"/><Relationship Id="rId3" Type="http://schemas.openxmlformats.org/officeDocument/2006/relationships/image" Target="../media/image8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0.xml"/><Relationship Id="rId3" Type="http://schemas.openxmlformats.org/officeDocument/2006/relationships/image" Target="../media/image8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2.xml"/><Relationship Id="rId3" Type="http://schemas.openxmlformats.org/officeDocument/2006/relationships/image" Target="../media/image101.png"/><Relationship Id="rId4" Type="http://schemas.openxmlformats.org/officeDocument/2006/relationships/image" Target="../media/image10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3.xml"/><Relationship Id="rId3" Type="http://schemas.openxmlformats.org/officeDocument/2006/relationships/image" Target="../media/image63.png"/><Relationship Id="rId4" Type="http://schemas.openxmlformats.org/officeDocument/2006/relationships/image" Target="../media/image93.png"/><Relationship Id="rId5" Type="http://schemas.openxmlformats.org/officeDocument/2006/relationships/image" Target="../media/image10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4.xml"/><Relationship Id="rId3" Type="http://schemas.openxmlformats.org/officeDocument/2006/relationships/image" Target="../media/image63.png"/><Relationship Id="rId4" Type="http://schemas.openxmlformats.org/officeDocument/2006/relationships/image" Target="../media/image9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5.xml"/><Relationship Id="rId3" Type="http://schemas.openxmlformats.org/officeDocument/2006/relationships/image" Target="../media/image8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6.xml"/><Relationship Id="rId3" Type="http://schemas.openxmlformats.org/officeDocument/2006/relationships/image" Target="../media/image8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8.xml"/><Relationship Id="rId3" Type="http://schemas.openxmlformats.org/officeDocument/2006/relationships/image" Target="../media/image8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9.xml"/><Relationship Id="rId3" Type="http://schemas.openxmlformats.org/officeDocument/2006/relationships/image" Target="../media/image8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0.xml"/><Relationship Id="rId3" Type="http://schemas.openxmlformats.org/officeDocument/2006/relationships/image" Target="../media/image105.png"/><Relationship Id="rId4" Type="http://schemas.openxmlformats.org/officeDocument/2006/relationships/image" Target="../media/image104.png"/><Relationship Id="rId5" Type="http://schemas.openxmlformats.org/officeDocument/2006/relationships/image" Target="../media/image10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74"/>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Injineer</a:t>
            </a:r>
            <a:endParaRPr/>
          </a:p>
        </p:txBody>
      </p:sp>
      <p:sp>
        <p:nvSpPr>
          <p:cNvPr id="844" name="Google Shape;844;p74"/>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Xisaabta goobta shaqada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8" name="Shape 848"/>
        <p:cNvGrpSpPr/>
        <p:nvPr/>
      </p:nvGrpSpPr>
      <p:grpSpPr>
        <a:xfrm>
          <a:off x="0" y="0"/>
          <a:ext cx="0" cy="0"/>
          <a:chOff x="0" y="0"/>
          <a:chExt cx="0" cy="0"/>
        </a:xfrm>
      </p:grpSpPr>
      <p:sp>
        <p:nvSpPr>
          <p:cNvPr id="849" name="Google Shape;849;p75"/>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76"/>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fahmi karaa sida xisaabta loogu isticmaalo injineerada.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77"/>
          <p:cNvSpPr txBox="1"/>
          <p:nvPr/>
        </p:nvSpPr>
        <p:spPr>
          <a:xfrm>
            <a:off x="383150" y="1154595"/>
            <a:ext cx="8436900" cy="243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highlight>
                  <a:srgbClr val="FFFFFF"/>
                </a:highlight>
                <a:latin typeface="Lexend"/>
                <a:ea typeface="Lexend"/>
                <a:cs typeface="Lexend"/>
                <a:sym typeface="Lexend"/>
              </a:rPr>
              <a:t>Tiro waa qaab jajab (fraction) marka loo muujiyo hal tiro oo loo qaybiyay tiro kale.</a:t>
            </a:r>
            <a:endParaRPr sz="2200">
              <a:solidFill>
                <a:schemeClr val="dk1"/>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7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sp>
        <p:nvSpPr>
          <p:cNvPr id="865" name="Google Shape;865;p7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Codsiyada kale ee xisaabta</a:t>
            </a:r>
            <a:r>
              <a:rPr lang="en-GB">
                <a:latin typeface="Lexend"/>
              </a:rPr>
              <a:t/>
            </a:r>
            <a:r>
              <a:rPr lang="en-GB">
                <a:latin typeface="Lexend"/>
              </a:rPr>
              <a:t/>
            </a:r>
            <a:endParaRPr/>
          </a:p>
        </p:txBody>
      </p:sp>
      <p:sp>
        <p:nvSpPr>
          <p:cNvPr id="866" name="Google Shape;866;p7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Injineer</a:t>
            </a:r>
            <a:endParaRPr/>
          </a:p>
        </p:txBody>
      </p:sp>
      <p:pic>
        <p:nvPicPr>
          <p:cNvPr id="867" name="Google Shape;867;p78"/>
          <p:cNvPicPr preferRelativeResize="0"/>
          <p:nvPr/>
        </p:nvPicPr>
        <p:blipFill>
          <a:blip r:embed="rId3">
            <a:alphaModFix/>
          </a:blip>
          <a:stretch>
            <a:fillRect/>
          </a:stretch>
        </p:blipFill>
        <p:spPr>
          <a:xfrm>
            <a:off x="417902" y="2063169"/>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79"/>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Maxaad u malaynaysaa in injineerada ay sameeyaan?</a:t>
            </a:r>
            <a:endParaRPr/>
          </a:p>
        </p:txBody>
      </p:sp>
      <p:sp>
        <p:nvSpPr>
          <p:cNvPr id="873" name="Google Shape;873;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sp>
        <p:nvSpPr>
          <p:cNvPr id="874" name="Google Shape;874;p79"/>
          <p:cNvSpPr txBox="1"/>
          <p:nvPr>
            <p:ph idx="1" type="body"/>
          </p:nvPr>
        </p:nvSpPr>
        <p:spPr>
          <a:xfrm>
            <a:off x="324000" y="1354448"/>
            <a:ext cx="8237700" cy="68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Injineeradu waxay qaadaan mabaadi'da sayniska iyo xisaabta waxayna ku dabaqaan si ay u helaan xalalka dhibaatooyinka.</a:t>
            </a:r>
            <a:r>
              <a:rPr lang="en-GB">
                <a:latin typeface="Lexend"/>
              </a:rPr>
              <a:t/>
            </a:r>
            <a:endParaRPr/>
          </a:p>
        </p:txBody>
      </p:sp>
      <p:sp>
        <p:nvSpPr>
          <p:cNvPr id="875" name="Google Shape;875;p79"/>
          <p:cNvSpPr txBox="1"/>
          <p:nvPr>
            <p:ph idx="1" type="body"/>
          </p:nvPr>
        </p:nvSpPr>
        <p:spPr>
          <a:xfrm>
            <a:off x="324000" y="2254401"/>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Waxay dhisaan buundooyin ka gudba webiyada iyo dooxooyinka.</a:t>
            </a:r>
            <a:endParaRPr/>
          </a:p>
        </p:txBody>
      </p:sp>
      <p:sp>
        <p:nvSpPr>
          <p:cNvPr id="876" name="Google Shape;876;p79"/>
          <p:cNvSpPr txBox="1"/>
          <p:nvPr>
            <p:ph idx="1" type="body"/>
          </p:nvPr>
        </p:nvSpPr>
        <p:spPr>
          <a:xfrm>
            <a:off x="324000" y="2787801"/>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Waxay dhisaan tunnel hoostooda webiyada, badda, iyo magaalooyinka.</a:t>
            </a:r>
            <a:endParaRPr/>
          </a:p>
        </p:txBody>
      </p:sp>
      <p:sp>
        <p:nvSpPr>
          <p:cNvPr id="877" name="Google Shape;877;p79"/>
          <p:cNvSpPr txBox="1"/>
          <p:nvPr>
            <p:ph idx="1" type="body"/>
          </p:nvPr>
        </p:nvSpPr>
        <p:spPr>
          <a:xfrm>
            <a:off x="324000" y="33212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Waxay dhisaan dhismayaal aad u sarreeya meelo cidhiidhi ah.</a:t>
            </a:r>
            <a:endParaRPr/>
          </a:p>
        </p:txBody>
      </p:sp>
      <p:sp>
        <p:nvSpPr>
          <p:cNvPr id="878" name="Google Shape;878;p79"/>
          <p:cNvSpPr txBox="1"/>
          <p:nvPr>
            <p:ph idx="1" type="body"/>
          </p:nvPr>
        </p:nvSpPr>
        <p:spPr>
          <a:xfrm>
            <a:off x="324000" y="38546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Asal ahaan, waxay xalliyaan dhibaatooyinka aadanaha. Xallinta dhibaatada waa nuxurka xisaabta.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80"/>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Qodobka ugu muhiimsan ee shaqada injineerada waa saxnaanta. Haddii aysan sax ahayn, buundadu way dumi, dhismuhu wuxuu dumaa, ama diyaaraddu way ka dhacdaa cirka.</a:t>
            </a:r>
            <a:r>
              <a:rPr lang="en-GB">
                <a:solidFill>
                  <a:schemeClr val="accent4"/>
                </a:solidFill>
                <a:latin typeface="Lexend"/>
              </a:rPr>
              <a:t/>
            </a:r>
            <a:r>
              <a:rPr lang="en-GB">
                <a:latin typeface="Lexend"/>
              </a:rPr>
              <a:t/>
            </a:r>
            <a:endParaRPr/>
          </a:p>
        </p:txBody>
      </p:sp>
      <p:sp>
        <p:nvSpPr>
          <p:cNvPr id="884" name="Google Shape;884;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Saxnaanta injineerinka</a:t>
            </a:r>
            <a:endParaRPr/>
          </a:p>
        </p:txBody>
      </p:sp>
      <p:sp>
        <p:nvSpPr>
          <p:cNvPr id="885" name="Google Shape;885;p80"/>
          <p:cNvSpPr txBox="1"/>
          <p:nvPr>
            <p:ph idx="1" type="body"/>
          </p:nvPr>
        </p:nvSpPr>
        <p:spPr>
          <a:xfrm>
            <a:off x="324000" y="2054700"/>
            <a:ext cx="6495600" cy="64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Fiiri xisaabtaada (ruler). Waa maxay cabbiraadahan yaryar ee saxda ah ee u dhexeeya sentimitir kasta?</a:t>
            </a:r>
            <a:r>
              <a:rPr lang="en-GB">
                <a:latin typeface="Lexend"/>
              </a:rPr>
              <a:t/>
            </a:r>
            <a:r>
              <a:rPr lang="en-GB">
                <a:latin typeface="Lexend"/>
              </a:rPr>
              <a:t/>
            </a:r>
            <a:endParaRPr/>
          </a:p>
        </p:txBody>
      </p:sp>
      <p:grpSp>
        <p:nvGrpSpPr>
          <p:cNvPr id="886" name="Google Shape;886;p80"/>
          <p:cNvGrpSpPr/>
          <p:nvPr/>
        </p:nvGrpSpPr>
        <p:grpSpPr>
          <a:xfrm>
            <a:off x="1300325" y="3708200"/>
            <a:ext cx="4771675" cy="1101900"/>
            <a:chOff x="1300325" y="3174800"/>
            <a:chExt cx="4771675" cy="1101900"/>
          </a:xfrm>
        </p:grpSpPr>
        <p:grpSp>
          <p:nvGrpSpPr>
            <p:cNvPr id="887" name="Google Shape;887;p80"/>
            <p:cNvGrpSpPr/>
            <p:nvPr/>
          </p:nvGrpSpPr>
          <p:grpSpPr>
            <a:xfrm>
              <a:off x="1675975" y="3251221"/>
              <a:ext cx="4006519" cy="537900"/>
              <a:chOff x="1675975" y="3251221"/>
              <a:chExt cx="4006519" cy="537900"/>
            </a:xfrm>
          </p:grpSpPr>
          <p:cxnSp>
            <p:nvCxnSpPr>
              <p:cNvPr id="888" name="Google Shape;888;p80"/>
              <p:cNvCxnSpPr/>
              <p:nvPr/>
            </p:nvCxnSpPr>
            <p:spPr>
              <a:xfrm>
                <a:off x="1675975" y="3251221"/>
                <a:ext cx="0" cy="537900"/>
              </a:xfrm>
              <a:prstGeom prst="straightConnector1">
                <a:avLst/>
              </a:prstGeom>
              <a:noFill/>
              <a:ln cap="flat" cmpd="sng" w="28575">
                <a:solidFill>
                  <a:schemeClr val="dk1"/>
                </a:solidFill>
                <a:prstDash val="solid"/>
                <a:round/>
                <a:headEnd len="med" w="med" type="none"/>
                <a:tailEnd len="med" w="med" type="none"/>
              </a:ln>
            </p:spPr>
          </p:cxnSp>
          <p:cxnSp>
            <p:nvCxnSpPr>
              <p:cNvPr id="889" name="Google Shape;889;p80"/>
              <p:cNvCxnSpPr/>
              <p:nvPr/>
            </p:nvCxnSpPr>
            <p:spPr>
              <a:xfrm>
                <a:off x="1797097"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890" name="Google Shape;890;p80"/>
              <p:cNvCxnSpPr/>
              <p:nvPr/>
            </p:nvCxnSpPr>
            <p:spPr>
              <a:xfrm>
                <a:off x="1918220"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891" name="Google Shape;891;p80"/>
              <p:cNvCxnSpPr/>
              <p:nvPr/>
            </p:nvCxnSpPr>
            <p:spPr>
              <a:xfrm>
                <a:off x="2039343"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892" name="Google Shape;892;p80"/>
              <p:cNvCxnSpPr/>
              <p:nvPr/>
            </p:nvCxnSpPr>
            <p:spPr>
              <a:xfrm>
                <a:off x="2160465"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893" name="Google Shape;893;p80"/>
              <p:cNvCxnSpPr/>
              <p:nvPr/>
            </p:nvCxnSpPr>
            <p:spPr>
              <a:xfrm>
                <a:off x="2402710"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894" name="Google Shape;894;p80"/>
              <p:cNvCxnSpPr/>
              <p:nvPr/>
            </p:nvCxnSpPr>
            <p:spPr>
              <a:xfrm>
                <a:off x="2523833"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895" name="Google Shape;895;p80"/>
              <p:cNvCxnSpPr/>
              <p:nvPr/>
            </p:nvCxnSpPr>
            <p:spPr>
              <a:xfrm>
                <a:off x="2644955"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896" name="Google Shape;896;p80"/>
              <p:cNvCxnSpPr/>
              <p:nvPr/>
            </p:nvCxnSpPr>
            <p:spPr>
              <a:xfrm>
                <a:off x="2887200" y="3251221"/>
                <a:ext cx="0" cy="537900"/>
              </a:xfrm>
              <a:prstGeom prst="straightConnector1">
                <a:avLst/>
              </a:prstGeom>
              <a:noFill/>
              <a:ln cap="flat" cmpd="sng" w="28575">
                <a:solidFill>
                  <a:schemeClr val="dk1"/>
                </a:solidFill>
                <a:prstDash val="solid"/>
                <a:round/>
                <a:headEnd len="med" w="med" type="none"/>
                <a:tailEnd len="med" w="med" type="none"/>
              </a:ln>
            </p:spPr>
          </p:cxnSp>
          <p:cxnSp>
            <p:nvCxnSpPr>
              <p:cNvPr id="897" name="Google Shape;897;p80"/>
              <p:cNvCxnSpPr/>
              <p:nvPr/>
            </p:nvCxnSpPr>
            <p:spPr>
              <a:xfrm>
                <a:off x="2281600" y="3251221"/>
                <a:ext cx="0" cy="390000"/>
              </a:xfrm>
              <a:prstGeom prst="straightConnector1">
                <a:avLst/>
              </a:prstGeom>
              <a:noFill/>
              <a:ln cap="flat" cmpd="sng" w="28575">
                <a:solidFill>
                  <a:schemeClr val="dk1"/>
                </a:solidFill>
                <a:prstDash val="solid"/>
                <a:round/>
                <a:headEnd len="med" w="med" type="none"/>
                <a:tailEnd len="med" w="med" type="none"/>
              </a:ln>
            </p:spPr>
          </p:cxnSp>
          <p:cxnSp>
            <p:nvCxnSpPr>
              <p:cNvPr id="898" name="Google Shape;898;p80"/>
              <p:cNvCxnSpPr/>
              <p:nvPr/>
            </p:nvCxnSpPr>
            <p:spPr>
              <a:xfrm>
                <a:off x="2766078"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899" name="Google Shape;899;p80"/>
              <p:cNvCxnSpPr/>
              <p:nvPr/>
            </p:nvCxnSpPr>
            <p:spPr>
              <a:xfrm>
                <a:off x="3001849"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00" name="Google Shape;900;p80"/>
              <p:cNvCxnSpPr/>
              <p:nvPr/>
            </p:nvCxnSpPr>
            <p:spPr>
              <a:xfrm>
                <a:off x="3122972"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01" name="Google Shape;901;p80"/>
              <p:cNvCxnSpPr/>
              <p:nvPr/>
            </p:nvCxnSpPr>
            <p:spPr>
              <a:xfrm>
                <a:off x="3244094"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02" name="Google Shape;902;p80"/>
              <p:cNvCxnSpPr/>
              <p:nvPr/>
            </p:nvCxnSpPr>
            <p:spPr>
              <a:xfrm>
                <a:off x="3365217"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03" name="Google Shape;903;p80"/>
              <p:cNvCxnSpPr/>
              <p:nvPr/>
            </p:nvCxnSpPr>
            <p:spPr>
              <a:xfrm>
                <a:off x="3607462"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04" name="Google Shape;904;p80"/>
              <p:cNvCxnSpPr/>
              <p:nvPr/>
            </p:nvCxnSpPr>
            <p:spPr>
              <a:xfrm>
                <a:off x="3728584"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05" name="Google Shape;905;p80"/>
              <p:cNvCxnSpPr/>
              <p:nvPr/>
            </p:nvCxnSpPr>
            <p:spPr>
              <a:xfrm>
                <a:off x="3849707"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06" name="Google Shape;906;p80"/>
              <p:cNvCxnSpPr/>
              <p:nvPr/>
            </p:nvCxnSpPr>
            <p:spPr>
              <a:xfrm>
                <a:off x="4091952" y="3251221"/>
                <a:ext cx="0" cy="537900"/>
              </a:xfrm>
              <a:prstGeom prst="straightConnector1">
                <a:avLst/>
              </a:prstGeom>
              <a:noFill/>
              <a:ln cap="flat" cmpd="sng" w="28575">
                <a:solidFill>
                  <a:schemeClr val="dk1"/>
                </a:solidFill>
                <a:prstDash val="solid"/>
                <a:round/>
                <a:headEnd len="med" w="med" type="none"/>
                <a:tailEnd len="med" w="med" type="none"/>
              </a:ln>
            </p:spPr>
          </p:cxnSp>
          <p:cxnSp>
            <p:nvCxnSpPr>
              <p:cNvPr id="907" name="Google Shape;907;p80"/>
              <p:cNvCxnSpPr/>
              <p:nvPr/>
            </p:nvCxnSpPr>
            <p:spPr>
              <a:xfrm>
                <a:off x="3486352" y="3251221"/>
                <a:ext cx="0" cy="390000"/>
              </a:xfrm>
              <a:prstGeom prst="straightConnector1">
                <a:avLst/>
              </a:prstGeom>
              <a:noFill/>
              <a:ln cap="flat" cmpd="sng" w="28575">
                <a:solidFill>
                  <a:schemeClr val="dk1"/>
                </a:solidFill>
                <a:prstDash val="solid"/>
                <a:round/>
                <a:headEnd len="med" w="med" type="none"/>
                <a:tailEnd len="med" w="med" type="none"/>
              </a:ln>
            </p:spPr>
          </p:cxnSp>
          <p:cxnSp>
            <p:nvCxnSpPr>
              <p:cNvPr id="908" name="Google Shape;908;p80"/>
              <p:cNvCxnSpPr/>
              <p:nvPr/>
            </p:nvCxnSpPr>
            <p:spPr>
              <a:xfrm>
                <a:off x="3970829"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09" name="Google Shape;909;p80"/>
              <p:cNvCxnSpPr/>
              <p:nvPr/>
            </p:nvCxnSpPr>
            <p:spPr>
              <a:xfrm>
                <a:off x="4221049"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10" name="Google Shape;910;p80"/>
              <p:cNvCxnSpPr/>
              <p:nvPr/>
            </p:nvCxnSpPr>
            <p:spPr>
              <a:xfrm>
                <a:off x="4342172"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11" name="Google Shape;911;p80"/>
              <p:cNvCxnSpPr/>
              <p:nvPr/>
            </p:nvCxnSpPr>
            <p:spPr>
              <a:xfrm>
                <a:off x="4463294"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12" name="Google Shape;912;p80"/>
              <p:cNvCxnSpPr/>
              <p:nvPr/>
            </p:nvCxnSpPr>
            <p:spPr>
              <a:xfrm>
                <a:off x="4584417"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13" name="Google Shape;913;p80"/>
              <p:cNvCxnSpPr/>
              <p:nvPr/>
            </p:nvCxnSpPr>
            <p:spPr>
              <a:xfrm>
                <a:off x="4826662"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14" name="Google Shape;914;p80"/>
              <p:cNvCxnSpPr/>
              <p:nvPr/>
            </p:nvCxnSpPr>
            <p:spPr>
              <a:xfrm>
                <a:off x="4947784"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15" name="Google Shape;915;p80"/>
              <p:cNvCxnSpPr/>
              <p:nvPr/>
            </p:nvCxnSpPr>
            <p:spPr>
              <a:xfrm>
                <a:off x="5068907"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16" name="Google Shape;916;p80"/>
              <p:cNvCxnSpPr/>
              <p:nvPr/>
            </p:nvCxnSpPr>
            <p:spPr>
              <a:xfrm>
                <a:off x="5311152" y="3251221"/>
                <a:ext cx="0" cy="537900"/>
              </a:xfrm>
              <a:prstGeom prst="straightConnector1">
                <a:avLst/>
              </a:prstGeom>
              <a:noFill/>
              <a:ln cap="flat" cmpd="sng" w="28575">
                <a:solidFill>
                  <a:schemeClr val="dk1"/>
                </a:solidFill>
                <a:prstDash val="solid"/>
                <a:round/>
                <a:headEnd len="med" w="med" type="none"/>
                <a:tailEnd len="med" w="med" type="none"/>
              </a:ln>
            </p:spPr>
          </p:cxnSp>
          <p:cxnSp>
            <p:nvCxnSpPr>
              <p:cNvPr id="917" name="Google Shape;917;p80"/>
              <p:cNvCxnSpPr/>
              <p:nvPr/>
            </p:nvCxnSpPr>
            <p:spPr>
              <a:xfrm>
                <a:off x="4705552" y="3251221"/>
                <a:ext cx="0" cy="390000"/>
              </a:xfrm>
              <a:prstGeom prst="straightConnector1">
                <a:avLst/>
              </a:prstGeom>
              <a:noFill/>
              <a:ln cap="flat" cmpd="sng" w="28575">
                <a:solidFill>
                  <a:schemeClr val="dk1"/>
                </a:solidFill>
                <a:prstDash val="solid"/>
                <a:round/>
                <a:headEnd len="med" w="med" type="none"/>
                <a:tailEnd len="med" w="med" type="none"/>
              </a:ln>
            </p:spPr>
          </p:cxnSp>
          <p:cxnSp>
            <p:nvCxnSpPr>
              <p:cNvPr id="918" name="Google Shape;918;p80"/>
              <p:cNvCxnSpPr/>
              <p:nvPr/>
            </p:nvCxnSpPr>
            <p:spPr>
              <a:xfrm>
                <a:off x="5190029"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19" name="Google Shape;919;p80"/>
              <p:cNvCxnSpPr/>
              <p:nvPr/>
            </p:nvCxnSpPr>
            <p:spPr>
              <a:xfrm>
                <a:off x="5440249"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20" name="Google Shape;920;p80"/>
              <p:cNvCxnSpPr/>
              <p:nvPr/>
            </p:nvCxnSpPr>
            <p:spPr>
              <a:xfrm>
                <a:off x="5561372" y="3251221"/>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921" name="Google Shape;921;p80"/>
              <p:cNvCxnSpPr/>
              <p:nvPr/>
            </p:nvCxnSpPr>
            <p:spPr>
              <a:xfrm>
                <a:off x="5682494" y="3251221"/>
                <a:ext cx="0" cy="260100"/>
              </a:xfrm>
              <a:prstGeom prst="straightConnector1">
                <a:avLst/>
              </a:prstGeom>
              <a:noFill/>
              <a:ln cap="flat" cmpd="sng" w="28575">
                <a:solidFill>
                  <a:schemeClr val="dk1"/>
                </a:solidFill>
                <a:prstDash val="solid"/>
                <a:round/>
                <a:headEnd len="med" w="med" type="none"/>
                <a:tailEnd len="med" w="med" type="none"/>
              </a:ln>
            </p:spPr>
          </p:cxnSp>
        </p:grpSp>
        <p:sp>
          <p:nvSpPr>
            <p:cNvPr id="922" name="Google Shape;922;p80"/>
            <p:cNvSpPr/>
            <p:nvPr/>
          </p:nvSpPr>
          <p:spPr>
            <a:xfrm>
              <a:off x="1300325" y="3261500"/>
              <a:ext cx="4695600" cy="939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23" name="Google Shape;923;p80"/>
            <p:cNvSpPr/>
            <p:nvPr/>
          </p:nvSpPr>
          <p:spPr>
            <a:xfrm>
              <a:off x="5774400" y="3174800"/>
              <a:ext cx="297600" cy="1101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24" name="Google Shape;924;p80"/>
            <p:cNvSpPr txBox="1"/>
            <p:nvPr/>
          </p:nvSpPr>
          <p:spPr>
            <a:xfrm>
              <a:off x="1521006" y="3681448"/>
              <a:ext cx="297600" cy="32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925" name="Google Shape;925;p80"/>
            <p:cNvSpPr txBox="1"/>
            <p:nvPr/>
          </p:nvSpPr>
          <p:spPr>
            <a:xfrm>
              <a:off x="2740206" y="3681448"/>
              <a:ext cx="297600" cy="32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926" name="Google Shape;926;p80"/>
            <p:cNvSpPr txBox="1"/>
            <p:nvPr/>
          </p:nvSpPr>
          <p:spPr>
            <a:xfrm>
              <a:off x="3926550" y="3681448"/>
              <a:ext cx="297600" cy="32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927" name="Google Shape;927;p80"/>
            <p:cNvSpPr txBox="1"/>
            <p:nvPr/>
          </p:nvSpPr>
          <p:spPr>
            <a:xfrm>
              <a:off x="5160198" y="3681448"/>
              <a:ext cx="297600" cy="32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sp>
          <p:nvSpPr>
            <p:cNvPr id="928" name="Google Shape;928;p80"/>
            <p:cNvSpPr txBox="1"/>
            <p:nvPr/>
          </p:nvSpPr>
          <p:spPr>
            <a:xfrm>
              <a:off x="1735160" y="3685410"/>
              <a:ext cx="553200" cy="32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cm</a:t>
              </a:r>
              <a:endParaRPr sz="2000">
                <a:solidFill>
                  <a:schemeClr val="dk1"/>
                </a:solidFill>
                <a:latin typeface="Times New Roman"/>
                <a:ea typeface="Times New Roman"/>
                <a:cs typeface="Times New Roman"/>
                <a:sym typeface="Times New Roman"/>
              </a:endParaRPr>
            </a:p>
          </p:txBody>
        </p:sp>
      </p:grpSp>
      <p:cxnSp>
        <p:nvCxnSpPr>
          <p:cNvPr id="929" name="Google Shape;929;p80"/>
          <p:cNvCxnSpPr/>
          <p:nvPr/>
        </p:nvCxnSpPr>
        <p:spPr>
          <a:xfrm>
            <a:off x="3576563" y="2809538"/>
            <a:ext cx="144300" cy="874800"/>
          </a:xfrm>
          <a:prstGeom prst="straightConnector1">
            <a:avLst/>
          </a:prstGeom>
          <a:noFill/>
          <a:ln cap="flat" cmpd="sng" w="28575">
            <a:solidFill>
              <a:schemeClr val="accent4"/>
            </a:solidFill>
            <a:prstDash val="solid"/>
            <a:round/>
            <a:headEnd len="med" w="med" type="none"/>
            <a:tailEnd len="med" w="med" type="triangle"/>
          </a:ln>
        </p:spPr>
      </p:cxnSp>
      <p:sp>
        <p:nvSpPr>
          <p:cNvPr id="930" name="Google Shape;930;p80"/>
          <p:cNvSpPr txBox="1"/>
          <p:nvPr>
            <p:ph idx="1" type="body"/>
          </p:nvPr>
        </p:nvSpPr>
        <p:spPr>
          <a:xfrm>
            <a:off x="3938256" y="2940204"/>
            <a:ext cx="4935000" cy="64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Waa millimitir, waxaana jira toban millimitir hal sentimitir.</a:t>
            </a:r>
            <a:r>
              <a:rPr lang="en-GB">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81"/>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a:latin typeface="Lexend"/>
              </a:rPr>
              <a:t>Millimitir iyo sentimitir waa cabbiraado metric ah.</a:t>
            </a:r>
            <a:r>
              <a:rPr lang="en-GB">
                <a:latin typeface="Lexend"/>
              </a:rPr>
              <a:t/>
            </a:r>
            <a:endParaRPr/>
          </a:p>
        </p:txBody>
      </p:sp>
      <p:sp>
        <p:nvSpPr>
          <p:cNvPr id="936" name="Google Shape;936;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grpSp>
        <p:nvGrpSpPr>
          <p:cNvPr id="937" name="Google Shape;937;p81"/>
          <p:cNvGrpSpPr/>
          <p:nvPr/>
        </p:nvGrpSpPr>
        <p:grpSpPr>
          <a:xfrm>
            <a:off x="1679742" y="3622331"/>
            <a:ext cx="5581115" cy="1288861"/>
            <a:chOff x="446076" y="1277725"/>
            <a:chExt cx="8145235" cy="1881000"/>
          </a:xfrm>
        </p:grpSpPr>
        <p:grpSp>
          <p:nvGrpSpPr>
            <p:cNvPr id="938" name="Google Shape;938;p81"/>
            <p:cNvGrpSpPr/>
            <p:nvPr/>
          </p:nvGrpSpPr>
          <p:grpSpPr>
            <a:xfrm>
              <a:off x="446076" y="1277725"/>
              <a:ext cx="8145235" cy="1881000"/>
              <a:chOff x="446076" y="1277725"/>
              <a:chExt cx="8145235" cy="1881000"/>
            </a:xfrm>
          </p:grpSpPr>
          <p:cxnSp>
            <p:nvCxnSpPr>
              <p:cNvPr id="939" name="Google Shape;939;p81"/>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940" name="Google Shape;940;p81"/>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941" name="Google Shape;941;p81"/>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942" name="Google Shape;942;p81"/>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943" name="Google Shape;943;p81"/>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944" name="Google Shape;944;p81"/>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45" name="Google Shape;945;p81"/>
              <p:cNvSpPr/>
              <p:nvPr/>
            </p:nvSpPr>
            <p:spPr>
              <a:xfrm>
                <a:off x="8083412" y="1277725"/>
                <a:ext cx="507900" cy="188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46" name="Google Shape;946;p81"/>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47" name="Google Shape;947;p81"/>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48" name="Google Shape;948;p81"/>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49" name="Google Shape;949;p81"/>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50" name="Google Shape;950;p81"/>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951" name="Google Shape;951;p81"/>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952" name="Google Shape;952;p81"/>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953" name="Google Shape;953;p81"/>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954" name="Google Shape;954;p81"/>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55" name="Google Shape;955;p81"/>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56" name="Google Shape;956;p81"/>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57" name="Google Shape;957;p81"/>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58" name="Google Shape;958;p81"/>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959" name="Google Shape;959;p81"/>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960" name="Google Shape;960;p81"/>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961" name="Google Shape;961;p81"/>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962" name="Google Shape;962;p81"/>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63" name="Google Shape;963;p81"/>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64" name="Google Shape;964;p81"/>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65" name="Google Shape;965;p81"/>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66" name="Google Shape;966;p81"/>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967" name="Google Shape;967;p81"/>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68" name="Google Shape;968;p81"/>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sp>
          <p:nvSpPr>
            <p:cNvPr id="969" name="Google Shape;969;p81"/>
            <p:cNvSpPr txBox="1"/>
            <p:nvPr/>
          </p:nvSpPr>
          <p:spPr>
            <a:xfrm>
              <a:off x="87737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970" name="Google Shape;970;p81"/>
            <p:cNvSpPr txBox="1"/>
            <p:nvPr/>
          </p:nvSpPr>
          <p:spPr>
            <a:xfrm>
              <a:off x="1167744" y="2224736"/>
              <a:ext cx="6477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in</a:t>
              </a:r>
              <a:endParaRPr sz="2000">
                <a:solidFill>
                  <a:schemeClr val="dk1"/>
                </a:solidFill>
                <a:latin typeface="Times New Roman"/>
                <a:ea typeface="Times New Roman"/>
                <a:cs typeface="Times New Roman"/>
                <a:sym typeface="Times New Roman"/>
              </a:endParaRPr>
            </a:p>
          </p:txBody>
        </p:sp>
        <p:sp>
          <p:nvSpPr>
            <p:cNvPr id="971" name="Google Shape;971;p81"/>
            <p:cNvSpPr txBox="1"/>
            <p:nvPr/>
          </p:nvSpPr>
          <p:spPr>
            <a:xfrm>
              <a:off x="29492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972" name="Google Shape;972;p81"/>
            <p:cNvSpPr txBox="1"/>
            <p:nvPr/>
          </p:nvSpPr>
          <p:spPr>
            <a:xfrm>
              <a:off x="50066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973" name="Google Shape;973;p81"/>
            <p:cNvSpPr txBox="1"/>
            <p:nvPr/>
          </p:nvSpPr>
          <p:spPr>
            <a:xfrm>
              <a:off x="70640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sp>
        <p:nvSpPr>
          <p:cNvPr id="974" name="Google Shape;974;p81"/>
          <p:cNvSpPr txBox="1"/>
          <p:nvPr>
            <p:ph idx="1" type="body"/>
          </p:nvPr>
        </p:nvSpPr>
        <p:spPr>
          <a:xfrm>
            <a:off x="324000" y="12927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U rog xajkaaga.</a:t>
            </a:r>
            <a:endParaRPr/>
          </a:p>
        </p:txBody>
      </p:sp>
      <p:sp>
        <p:nvSpPr>
          <p:cNvPr id="975" name="Google Shape;975;p81"/>
          <p:cNvSpPr txBox="1"/>
          <p:nvPr>
            <p:ph idx="1" type="body"/>
          </p:nvPr>
        </p:nvSpPr>
        <p:spPr>
          <a:xfrm>
            <a:off x="324000" y="1793244"/>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Maxay 'in' u taagan tahay iyo qoyskee cabbirro ayay ka tirsan tahay?</a:t>
            </a:r>
            <a:r>
              <a:rPr lang="en-GB" sz="1800">
                <a:latin typeface="Lexend"/>
                <a:ea typeface="Times New Roman"/>
                <a:cs typeface="Times New Roman"/>
                <a:sym typeface="Times New Roman"/>
              </a:rPr>
              <a:t/>
            </a:r>
            <a:r>
              <a:rPr lang="en-GB" sz="1800">
                <a:latin typeface="Lexend"/>
              </a:rPr>
              <a:t/>
            </a:r>
            <a:endParaRPr/>
          </a:p>
        </p:txBody>
      </p:sp>
      <p:sp>
        <p:nvSpPr>
          <p:cNvPr id="976" name="Google Shape;976;p81"/>
          <p:cNvSpPr txBox="1"/>
          <p:nvPr>
            <p:ph idx="1" type="body"/>
          </p:nvPr>
        </p:nvSpPr>
        <p:spPr>
          <a:xfrm>
            <a:off x="324000" y="2707644"/>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'in' waxay u taagan tahay inji (inches), cabbir Imperial. Taariikh ahaan UK waxaan isticmaalnay nidaamka cabbirka Imperial.</a:t>
            </a:r>
            <a:r>
              <a:rPr lang="en-GB" sz="1800">
                <a:latin typeface="Lexend"/>
                <a:ea typeface="Times New Roman"/>
                <a:cs typeface="Times New Roman"/>
                <a:sym typeface="Times New Roman"/>
              </a:rPr>
              <a:t/>
            </a:r>
            <a:r>
              <a:rPr lang="en-GB" sz="18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82"/>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Maxaad u malaynaysaa inaan ugu yeerno cabbirradan yaryar ee saxda ah ee u dhexeeya injiyada?</a:t>
            </a:r>
            <a:endParaRPr/>
          </a:p>
        </p:txBody>
      </p:sp>
      <p:sp>
        <p:nvSpPr>
          <p:cNvPr id="982" name="Google Shape;982;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grpSp>
        <p:nvGrpSpPr>
          <p:cNvPr id="983" name="Google Shape;983;p82"/>
          <p:cNvGrpSpPr/>
          <p:nvPr/>
        </p:nvGrpSpPr>
        <p:grpSpPr>
          <a:xfrm>
            <a:off x="1679742" y="3622331"/>
            <a:ext cx="5581115" cy="1288861"/>
            <a:chOff x="446076" y="1277725"/>
            <a:chExt cx="8145235" cy="1881000"/>
          </a:xfrm>
        </p:grpSpPr>
        <p:grpSp>
          <p:nvGrpSpPr>
            <p:cNvPr id="984" name="Google Shape;984;p82"/>
            <p:cNvGrpSpPr/>
            <p:nvPr/>
          </p:nvGrpSpPr>
          <p:grpSpPr>
            <a:xfrm>
              <a:off x="446076" y="1277725"/>
              <a:ext cx="8145235" cy="1881000"/>
              <a:chOff x="446076" y="1277725"/>
              <a:chExt cx="8145235" cy="1881000"/>
            </a:xfrm>
          </p:grpSpPr>
          <p:cxnSp>
            <p:nvCxnSpPr>
              <p:cNvPr id="985" name="Google Shape;985;p82"/>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986" name="Google Shape;986;p82"/>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987" name="Google Shape;987;p82"/>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988" name="Google Shape;988;p82"/>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989" name="Google Shape;989;p82"/>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990" name="Google Shape;990;p82"/>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91" name="Google Shape;991;p82"/>
              <p:cNvSpPr/>
              <p:nvPr/>
            </p:nvSpPr>
            <p:spPr>
              <a:xfrm>
                <a:off x="8083412" y="1277725"/>
                <a:ext cx="507900" cy="188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92" name="Google Shape;992;p82"/>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93" name="Google Shape;993;p82"/>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94" name="Google Shape;994;p82"/>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95" name="Google Shape;995;p82"/>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996" name="Google Shape;996;p82"/>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997" name="Google Shape;997;p82"/>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998" name="Google Shape;998;p82"/>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999" name="Google Shape;999;p82"/>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000" name="Google Shape;1000;p82"/>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01" name="Google Shape;1001;p82"/>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02" name="Google Shape;1002;p82"/>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03" name="Google Shape;1003;p82"/>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04" name="Google Shape;1004;p82"/>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005" name="Google Shape;1005;p82"/>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006" name="Google Shape;1006;p82"/>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007" name="Google Shape;1007;p82"/>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008" name="Google Shape;1008;p82"/>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09" name="Google Shape;1009;p82"/>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10" name="Google Shape;1010;p82"/>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11" name="Google Shape;1011;p82"/>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12" name="Google Shape;1012;p82"/>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013" name="Google Shape;1013;p82"/>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14" name="Google Shape;1014;p82"/>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sp>
          <p:nvSpPr>
            <p:cNvPr id="1015" name="Google Shape;1015;p82"/>
            <p:cNvSpPr txBox="1"/>
            <p:nvPr/>
          </p:nvSpPr>
          <p:spPr>
            <a:xfrm>
              <a:off x="87737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1016" name="Google Shape;1016;p82"/>
            <p:cNvSpPr txBox="1"/>
            <p:nvPr/>
          </p:nvSpPr>
          <p:spPr>
            <a:xfrm>
              <a:off x="1167744" y="2224736"/>
              <a:ext cx="6477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in</a:t>
              </a:r>
              <a:endParaRPr sz="2000">
                <a:solidFill>
                  <a:schemeClr val="dk1"/>
                </a:solidFill>
                <a:latin typeface="Times New Roman"/>
                <a:ea typeface="Times New Roman"/>
                <a:cs typeface="Times New Roman"/>
                <a:sym typeface="Times New Roman"/>
              </a:endParaRPr>
            </a:p>
          </p:txBody>
        </p:sp>
        <p:sp>
          <p:nvSpPr>
            <p:cNvPr id="1017" name="Google Shape;1017;p82"/>
            <p:cNvSpPr txBox="1"/>
            <p:nvPr/>
          </p:nvSpPr>
          <p:spPr>
            <a:xfrm>
              <a:off x="29492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1018" name="Google Shape;1018;p82"/>
            <p:cNvSpPr txBox="1"/>
            <p:nvPr/>
          </p:nvSpPr>
          <p:spPr>
            <a:xfrm>
              <a:off x="50066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1019" name="Google Shape;1019;p82"/>
            <p:cNvSpPr txBox="1"/>
            <p:nvPr/>
          </p:nvSpPr>
          <p:spPr>
            <a:xfrm>
              <a:off x="70640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cxnSp>
        <p:nvCxnSpPr>
          <p:cNvPr id="1020" name="Google Shape;1020;p82"/>
          <p:cNvCxnSpPr/>
          <p:nvPr/>
        </p:nvCxnSpPr>
        <p:spPr>
          <a:xfrm>
            <a:off x="2817375" y="1578775"/>
            <a:ext cx="1008600" cy="2091000"/>
          </a:xfrm>
          <a:prstGeom prst="straightConnector1">
            <a:avLst/>
          </a:prstGeom>
          <a:noFill/>
          <a:ln cap="flat" cmpd="sng" w="28575">
            <a:solidFill>
              <a:schemeClr val="accent4"/>
            </a:solidFill>
            <a:prstDash val="solid"/>
            <a:round/>
            <a:headEnd len="med" w="med" type="none"/>
            <a:tailEnd len="med" w="med" type="triangle"/>
          </a:ln>
        </p:spPr>
      </p:cxnSp>
      <p:cxnSp>
        <p:nvCxnSpPr>
          <p:cNvPr id="1021" name="Google Shape;1021;p82"/>
          <p:cNvCxnSpPr/>
          <p:nvPr/>
        </p:nvCxnSpPr>
        <p:spPr>
          <a:xfrm>
            <a:off x="2817375" y="1578775"/>
            <a:ext cx="1205700" cy="2082600"/>
          </a:xfrm>
          <a:prstGeom prst="straightConnector1">
            <a:avLst/>
          </a:prstGeom>
          <a:noFill/>
          <a:ln cap="flat" cmpd="sng" w="28575">
            <a:solidFill>
              <a:schemeClr val="accent4"/>
            </a:solidFill>
            <a:prstDash val="solid"/>
            <a:round/>
            <a:headEnd len="med" w="med" type="none"/>
            <a:tailEnd len="med" w="med" type="triangle"/>
          </a:ln>
        </p:spPr>
      </p:cxnSp>
      <p:cxnSp>
        <p:nvCxnSpPr>
          <p:cNvPr id="1022" name="Google Shape;1022;p82"/>
          <p:cNvCxnSpPr/>
          <p:nvPr/>
        </p:nvCxnSpPr>
        <p:spPr>
          <a:xfrm>
            <a:off x="2817518" y="1578740"/>
            <a:ext cx="1386600" cy="2065500"/>
          </a:xfrm>
          <a:prstGeom prst="straightConnector1">
            <a:avLst/>
          </a:prstGeom>
          <a:noFill/>
          <a:ln cap="flat" cmpd="sng" w="28575">
            <a:solidFill>
              <a:schemeClr val="accent4"/>
            </a:solidFill>
            <a:prstDash val="solid"/>
            <a:round/>
            <a:headEnd len="med" w="med" type="none"/>
            <a:tailEnd len="med" w="med" type="triangle"/>
          </a:ln>
        </p:spPr>
      </p:cxnSp>
      <p:sp>
        <p:nvSpPr>
          <p:cNvPr id="1023" name="Google Shape;1023;p82"/>
          <p:cNvSpPr txBox="1"/>
          <p:nvPr>
            <p:ph idx="1" type="body"/>
          </p:nvPr>
        </p:nvSpPr>
        <p:spPr>
          <a:xfrm>
            <a:off x="4333704" y="1626396"/>
            <a:ext cx="3331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Maya. Ma aha milli-inji!</a:t>
            </a:r>
            <a:endParaRPr/>
          </a:p>
        </p:txBody>
      </p:sp>
      <p:sp>
        <p:nvSpPr>
          <p:cNvPr id="1024" name="Google Shape;1024;p82"/>
          <p:cNvSpPr txBox="1"/>
          <p:nvPr>
            <p:ph idx="1" type="body"/>
          </p:nvPr>
        </p:nvSpPr>
        <p:spPr>
          <a:xfrm>
            <a:off x="4333704" y="2159796"/>
            <a:ext cx="3331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 laha magac. Waxaa lagu sifeeyaa jajab inji.</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83"/>
          <p:cNvSpPr txBox="1"/>
          <p:nvPr>
            <p:ph idx="1" type="body"/>
          </p:nvPr>
        </p:nvSpPr>
        <p:spPr>
          <a:xfrm>
            <a:off x="324000" y="3959700"/>
            <a:ext cx="2031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"Nus inji"</a:t>
            </a:r>
            <a:endParaRPr/>
          </a:p>
        </p:txBody>
      </p:sp>
      <p:sp>
        <p:nvSpPr>
          <p:cNvPr id="1030" name="Google Shape;1030;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grpSp>
        <p:nvGrpSpPr>
          <p:cNvPr id="1031" name="Google Shape;1031;p83"/>
          <p:cNvGrpSpPr/>
          <p:nvPr/>
        </p:nvGrpSpPr>
        <p:grpSpPr>
          <a:xfrm>
            <a:off x="945401" y="2134111"/>
            <a:ext cx="7610908" cy="1757606"/>
            <a:chOff x="446076" y="1277725"/>
            <a:chExt cx="8145235" cy="1881000"/>
          </a:xfrm>
        </p:grpSpPr>
        <p:grpSp>
          <p:nvGrpSpPr>
            <p:cNvPr id="1032" name="Google Shape;1032;p83"/>
            <p:cNvGrpSpPr/>
            <p:nvPr/>
          </p:nvGrpSpPr>
          <p:grpSpPr>
            <a:xfrm>
              <a:off x="446076" y="1277725"/>
              <a:ext cx="8145235" cy="1881000"/>
              <a:chOff x="446076" y="1277725"/>
              <a:chExt cx="8145235" cy="1881000"/>
            </a:xfrm>
          </p:grpSpPr>
          <p:cxnSp>
            <p:nvCxnSpPr>
              <p:cNvPr id="1033" name="Google Shape;1033;p83"/>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034" name="Google Shape;1034;p83"/>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035" name="Google Shape;1035;p83"/>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036" name="Google Shape;1036;p83"/>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037" name="Google Shape;1037;p83"/>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1038" name="Google Shape;1038;p83"/>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9" name="Google Shape;1039;p83"/>
              <p:cNvSpPr/>
              <p:nvPr/>
            </p:nvSpPr>
            <p:spPr>
              <a:xfrm>
                <a:off x="8083412" y="1277725"/>
                <a:ext cx="507900" cy="188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40" name="Google Shape;1040;p83"/>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41" name="Google Shape;1041;p83"/>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42" name="Google Shape;1042;p83"/>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43" name="Google Shape;1043;p83"/>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44" name="Google Shape;1044;p83"/>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045" name="Google Shape;1045;p83"/>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046" name="Google Shape;1046;p83"/>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047" name="Google Shape;1047;p83"/>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048" name="Google Shape;1048;p83"/>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49" name="Google Shape;1049;p83"/>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50" name="Google Shape;1050;p83"/>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51" name="Google Shape;1051;p83"/>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52" name="Google Shape;1052;p83"/>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053" name="Google Shape;1053;p83"/>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054" name="Google Shape;1054;p83"/>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055" name="Google Shape;1055;p83"/>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056" name="Google Shape;1056;p83"/>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57" name="Google Shape;1057;p83"/>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58" name="Google Shape;1058;p83"/>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59" name="Google Shape;1059;p83"/>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60" name="Google Shape;1060;p83"/>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061" name="Google Shape;1061;p83"/>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62" name="Google Shape;1062;p83"/>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sp>
          <p:nvSpPr>
            <p:cNvPr id="1063" name="Google Shape;1063;p83"/>
            <p:cNvSpPr txBox="1"/>
            <p:nvPr/>
          </p:nvSpPr>
          <p:spPr>
            <a:xfrm>
              <a:off x="87737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1064" name="Google Shape;1064;p83"/>
            <p:cNvSpPr txBox="1"/>
            <p:nvPr/>
          </p:nvSpPr>
          <p:spPr>
            <a:xfrm>
              <a:off x="1167744" y="2224736"/>
              <a:ext cx="6477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in</a:t>
              </a:r>
              <a:endParaRPr sz="2000">
                <a:solidFill>
                  <a:schemeClr val="dk1"/>
                </a:solidFill>
                <a:latin typeface="Times New Roman"/>
                <a:ea typeface="Times New Roman"/>
                <a:cs typeface="Times New Roman"/>
                <a:sym typeface="Times New Roman"/>
              </a:endParaRPr>
            </a:p>
          </p:txBody>
        </p:sp>
        <p:sp>
          <p:nvSpPr>
            <p:cNvPr id="1065" name="Google Shape;1065;p83"/>
            <p:cNvSpPr txBox="1"/>
            <p:nvPr/>
          </p:nvSpPr>
          <p:spPr>
            <a:xfrm>
              <a:off x="29492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1066" name="Google Shape;1066;p83"/>
            <p:cNvSpPr txBox="1"/>
            <p:nvPr/>
          </p:nvSpPr>
          <p:spPr>
            <a:xfrm>
              <a:off x="50066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1067" name="Google Shape;1067;p83"/>
            <p:cNvSpPr txBox="1"/>
            <p:nvPr/>
          </p:nvSpPr>
          <p:spPr>
            <a:xfrm>
              <a:off x="70640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pic>
        <p:nvPicPr>
          <p:cNvPr descr="&lt;math xmlns=&quot;http://www.w3.org/1998/Math/MathML&quot; display=&quot;block&quot; data-is-equatio=&quot;1&quot; data-latex=&quot;\frac{1}{2}&quot;&gt;&lt;mfrac&gt;&lt;mn&gt;1&lt;/mn&gt;&lt;mn&gt;2&lt;/mn&gt;&lt;/mfrac&gt;&lt;/math&gt;" id="1068" name="Google Shape;1068;p83" title="one half"/>
          <p:cNvPicPr preferRelativeResize="0"/>
          <p:nvPr/>
        </p:nvPicPr>
        <p:blipFill>
          <a:blip r:embed="rId3">
            <a:alphaModFix/>
          </a:blip>
          <a:stretch>
            <a:fillRect/>
          </a:stretch>
        </p:blipFill>
        <p:spPr>
          <a:xfrm>
            <a:off x="2374492" y="1440663"/>
            <a:ext cx="226308" cy="721024"/>
          </a:xfrm>
          <a:prstGeom prst="rect">
            <a:avLst/>
          </a:prstGeom>
          <a:noFill/>
          <a:ln>
            <a:noFill/>
          </a:ln>
        </p:spPr>
      </p:pic>
      <p:pic>
        <p:nvPicPr>
          <p:cNvPr descr="&lt;math xmlns=&quot;http://www.w3.org/1998/Math/MathML&quot; display=&quot;block&quot; data-is-equatio=&quot;1&quot; data-latex=&quot;\frac{1}{4}&quot;&gt;&lt;mfrac&gt;&lt;mn&gt;1&lt;/mn&gt;&lt;mn&gt;4&lt;/mn&gt;&lt;/mfrac&gt;&lt;/math&gt;" id="1069" name="Google Shape;1069;p83" title="one fourth"/>
          <p:cNvPicPr preferRelativeResize="0"/>
          <p:nvPr/>
        </p:nvPicPr>
        <p:blipFill>
          <a:blip r:embed="rId4">
            <a:alphaModFix/>
          </a:blip>
          <a:stretch>
            <a:fillRect/>
          </a:stretch>
        </p:blipFill>
        <p:spPr>
          <a:xfrm>
            <a:off x="1869955" y="1455111"/>
            <a:ext cx="226308" cy="721024"/>
          </a:xfrm>
          <a:prstGeom prst="rect">
            <a:avLst/>
          </a:prstGeom>
          <a:noFill/>
          <a:ln>
            <a:noFill/>
          </a:ln>
        </p:spPr>
      </p:pic>
      <p:sp>
        <p:nvSpPr>
          <p:cNvPr id="1070" name="Google Shape;1070;p83"/>
          <p:cNvSpPr txBox="1"/>
          <p:nvPr>
            <p:ph idx="1" type="body"/>
          </p:nvPr>
        </p:nvSpPr>
        <p:spPr>
          <a:xfrm>
            <a:off x="324000" y="4493100"/>
            <a:ext cx="2235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"Rubuc inji"</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pic>
        <p:nvPicPr>
          <p:cNvPr descr="&lt;math xmlns=&quot;http://www.w3.org/1998/Math/MathML&quot; display=&quot;block&quot; data-is-equatio=&quot;1&quot; data-latex=&quot;\frac{1}{8}&quot;&gt;&lt;mfrac&gt;&lt;mn&gt;1&lt;/mn&gt;&lt;mn&gt;8&lt;/mn&gt;&lt;/mfrac&gt;&lt;/math&gt;" id="1075" name="Google Shape;1075;p84" title="one eighth"/>
          <p:cNvPicPr preferRelativeResize="0"/>
          <p:nvPr/>
        </p:nvPicPr>
        <p:blipFill>
          <a:blip r:embed="rId3">
            <a:alphaModFix/>
          </a:blip>
          <a:stretch>
            <a:fillRect/>
          </a:stretch>
        </p:blipFill>
        <p:spPr>
          <a:xfrm>
            <a:off x="1180202" y="749602"/>
            <a:ext cx="218157" cy="721978"/>
          </a:xfrm>
          <a:prstGeom prst="rect">
            <a:avLst/>
          </a:prstGeom>
          <a:noFill/>
          <a:ln>
            <a:noFill/>
          </a:ln>
        </p:spPr>
      </p:pic>
      <p:sp>
        <p:nvSpPr>
          <p:cNvPr id="1076" name="Google Shape;1076;p84"/>
          <p:cNvSpPr/>
          <p:nvPr/>
        </p:nvSpPr>
        <p:spPr>
          <a:xfrm>
            <a:off x="1141400" y="722375"/>
            <a:ext cx="318000" cy="821400"/>
          </a:xfrm>
          <a:prstGeom prst="roundRect">
            <a:avLst>
              <a:gd fmla="val 16667" name="adj"/>
            </a:avLst>
          </a:prstGeom>
          <a:solidFill>
            <a:schemeClr val="lt1"/>
          </a:solid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7" name="Google Shape;1077;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grpSp>
        <p:nvGrpSpPr>
          <p:cNvPr id="1078" name="Google Shape;1078;p84"/>
          <p:cNvGrpSpPr/>
          <p:nvPr/>
        </p:nvGrpSpPr>
        <p:grpSpPr>
          <a:xfrm>
            <a:off x="945401" y="2057911"/>
            <a:ext cx="7610908" cy="1757606"/>
            <a:chOff x="446076" y="1277725"/>
            <a:chExt cx="8145235" cy="1881000"/>
          </a:xfrm>
        </p:grpSpPr>
        <p:grpSp>
          <p:nvGrpSpPr>
            <p:cNvPr id="1079" name="Google Shape;1079;p84"/>
            <p:cNvGrpSpPr/>
            <p:nvPr/>
          </p:nvGrpSpPr>
          <p:grpSpPr>
            <a:xfrm>
              <a:off x="446076" y="1277725"/>
              <a:ext cx="8145235" cy="1881000"/>
              <a:chOff x="446076" y="1277725"/>
              <a:chExt cx="8145235" cy="1881000"/>
            </a:xfrm>
          </p:grpSpPr>
          <p:cxnSp>
            <p:nvCxnSpPr>
              <p:cNvPr id="1080" name="Google Shape;1080;p84"/>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081" name="Google Shape;1081;p84"/>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082" name="Google Shape;1082;p84"/>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083" name="Google Shape;1083;p84"/>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084" name="Google Shape;1084;p84"/>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1085" name="Google Shape;1085;p84"/>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6" name="Google Shape;1086;p84"/>
              <p:cNvSpPr/>
              <p:nvPr/>
            </p:nvSpPr>
            <p:spPr>
              <a:xfrm>
                <a:off x="8083412" y="1277725"/>
                <a:ext cx="507900" cy="1881000"/>
              </a:xfrm>
              <a:prstGeom prst="rect">
                <a:avLst/>
              </a:prstGeom>
              <a:solidFill>
                <a:srgbClr val="F2EEFA"/>
              </a:solidFill>
              <a:ln cap="flat" cmpd="sng" w="9525">
                <a:solidFill>
                  <a:srgbClr val="F2EEF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87" name="Google Shape;1087;p84"/>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88" name="Google Shape;1088;p84"/>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89" name="Google Shape;1089;p84"/>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90" name="Google Shape;1090;p84"/>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91" name="Google Shape;1091;p84"/>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092" name="Google Shape;1092;p84"/>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093" name="Google Shape;1093;p84"/>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094" name="Google Shape;1094;p84"/>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095" name="Google Shape;1095;p84"/>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96" name="Google Shape;1096;p84"/>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97" name="Google Shape;1097;p84"/>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98" name="Google Shape;1098;p84"/>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099" name="Google Shape;1099;p84"/>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100" name="Google Shape;1100;p84"/>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101" name="Google Shape;1101;p84"/>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102" name="Google Shape;1102;p84"/>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103" name="Google Shape;1103;p84"/>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04" name="Google Shape;1104;p84"/>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05" name="Google Shape;1105;p84"/>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06" name="Google Shape;1106;p84"/>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07" name="Google Shape;1107;p84"/>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108" name="Google Shape;1108;p84"/>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09" name="Google Shape;1109;p84"/>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sp>
          <p:nvSpPr>
            <p:cNvPr id="1110" name="Google Shape;1110;p84"/>
            <p:cNvSpPr txBox="1"/>
            <p:nvPr/>
          </p:nvSpPr>
          <p:spPr>
            <a:xfrm>
              <a:off x="87737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1111" name="Google Shape;1111;p84"/>
            <p:cNvSpPr txBox="1"/>
            <p:nvPr/>
          </p:nvSpPr>
          <p:spPr>
            <a:xfrm>
              <a:off x="1167744" y="2224736"/>
              <a:ext cx="6477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in</a:t>
              </a:r>
              <a:endParaRPr sz="2000">
                <a:solidFill>
                  <a:schemeClr val="dk1"/>
                </a:solidFill>
                <a:latin typeface="Times New Roman"/>
                <a:ea typeface="Times New Roman"/>
                <a:cs typeface="Times New Roman"/>
                <a:sym typeface="Times New Roman"/>
              </a:endParaRPr>
            </a:p>
          </p:txBody>
        </p:sp>
        <p:sp>
          <p:nvSpPr>
            <p:cNvPr id="1112" name="Google Shape;1112;p84"/>
            <p:cNvSpPr txBox="1"/>
            <p:nvPr/>
          </p:nvSpPr>
          <p:spPr>
            <a:xfrm>
              <a:off x="29492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1113" name="Google Shape;1113;p84"/>
            <p:cNvSpPr txBox="1"/>
            <p:nvPr/>
          </p:nvSpPr>
          <p:spPr>
            <a:xfrm>
              <a:off x="50066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1114" name="Google Shape;1114;p84"/>
            <p:cNvSpPr txBox="1"/>
            <p:nvPr/>
          </p:nvSpPr>
          <p:spPr>
            <a:xfrm>
              <a:off x="70640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pic>
        <p:nvPicPr>
          <p:cNvPr descr="&lt;math xmlns=&quot;http://www.w3.org/1998/Math/MathML&quot; display=&quot;block&quot; data-is-equatio=&quot;1&quot; data-latex=&quot;\frac{1}{2}&quot;&gt;&lt;mfrac&gt;&lt;mn&gt;1&lt;/mn&gt;&lt;mn&gt;2&lt;/mn&gt;&lt;/mfrac&gt;&lt;/math&gt;" id="1115" name="Google Shape;1115;p84" title="one half"/>
          <p:cNvPicPr preferRelativeResize="0"/>
          <p:nvPr/>
        </p:nvPicPr>
        <p:blipFill>
          <a:blip r:embed="rId4">
            <a:alphaModFix/>
          </a:blip>
          <a:stretch>
            <a:fillRect/>
          </a:stretch>
        </p:blipFill>
        <p:spPr>
          <a:xfrm>
            <a:off x="2374492" y="1364463"/>
            <a:ext cx="226308" cy="721024"/>
          </a:xfrm>
          <a:prstGeom prst="rect">
            <a:avLst/>
          </a:prstGeom>
          <a:noFill/>
          <a:ln>
            <a:noFill/>
          </a:ln>
        </p:spPr>
      </p:pic>
      <p:pic>
        <p:nvPicPr>
          <p:cNvPr descr="&lt;math xmlns=&quot;http://www.w3.org/1998/Math/MathML&quot; display=&quot;block&quot; data-is-equatio=&quot;1&quot; data-latex=&quot;\frac{1}{4}&quot;&gt;&lt;mfrac&gt;&lt;mn&gt;1&lt;/mn&gt;&lt;mn&gt;4&lt;/mn&gt;&lt;/mfrac&gt;&lt;/math&gt;" id="1116" name="Google Shape;1116;p84" title="one fourth"/>
          <p:cNvPicPr preferRelativeResize="0"/>
          <p:nvPr/>
        </p:nvPicPr>
        <p:blipFill>
          <a:blip r:embed="rId5">
            <a:alphaModFix/>
          </a:blip>
          <a:stretch>
            <a:fillRect/>
          </a:stretch>
        </p:blipFill>
        <p:spPr>
          <a:xfrm>
            <a:off x="1869955" y="1378911"/>
            <a:ext cx="226308" cy="721024"/>
          </a:xfrm>
          <a:prstGeom prst="rect">
            <a:avLst/>
          </a:prstGeom>
          <a:noFill/>
          <a:ln>
            <a:noFill/>
          </a:ln>
        </p:spPr>
      </p:pic>
      <p:pic>
        <p:nvPicPr>
          <p:cNvPr descr="&lt;math xmlns=&quot;http://www.w3.org/1998/Math/MathML&quot; display=&quot;block&quot; data-is-equatio=&quot;1&quot; data-latex=&quot;\frac{3}{4}&quot;&gt;&lt;mfrac&gt;&lt;mn&gt;3&lt;/mn&gt;&lt;mn&gt;4&lt;/mn&gt;&lt;/mfrac&gt;&lt;/math&gt;" id="1117" name="Google Shape;1117;p84" title="three fourths"/>
          <p:cNvPicPr preferRelativeResize="0"/>
          <p:nvPr/>
        </p:nvPicPr>
        <p:blipFill>
          <a:blip r:embed="rId6">
            <a:alphaModFix/>
          </a:blip>
          <a:stretch>
            <a:fillRect/>
          </a:stretch>
        </p:blipFill>
        <p:spPr>
          <a:xfrm>
            <a:off x="2906234" y="754863"/>
            <a:ext cx="226308" cy="721024"/>
          </a:xfrm>
          <a:prstGeom prst="rect">
            <a:avLst/>
          </a:prstGeom>
          <a:noFill/>
          <a:ln>
            <a:noFill/>
          </a:ln>
        </p:spPr>
      </p:pic>
      <p:pic>
        <p:nvPicPr>
          <p:cNvPr descr="&lt;math xmlns=&quot;http://www.w3.org/1998/Math/MathML&quot; display=&quot;block&quot; data-is-equatio=&quot;1&quot; data-latex=&quot;\frac{7}{8}&quot;&gt;&lt;mfrac&gt;&lt;mn&gt;7&lt;/mn&gt;&lt;mn&gt;8&lt;/mn&gt;&lt;/mfrac&gt;&lt;/math&gt;" id="1118" name="Google Shape;1118;p84" title="seven eighths"/>
          <p:cNvPicPr preferRelativeResize="0"/>
          <p:nvPr/>
        </p:nvPicPr>
        <p:blipFill>
          <a:blip r:embed="rId7">
            <a:alphaModFix/>
          </a:blip>
          <a:stretch>
            <a:fillRect/>
          </a:stretch>
        </p:blipFill>
        <p:spPr>
          <a:xfrm>
            <a:off x="3616999" y="764048"/>
            <a:ext cx="221045" cy="731550"/>
          </a:xfrm>
          <a:prstGeom prst="rect">
            <a:avLst/>
          </a:prstGeom>
          <a:noFill/>
          <a:ln>
            <a:noFill/>
          </a:ln>
        </p:spPr>
      </p:pic>
      <p:sp>
        <p:nvSpPr>
          <p:cNvPr id="1119" name="Google Shape;1119;p84"/>
          <p:cNvSpPr txBox="1"/>
          <p:nvPr>
            <p:ph idx="1" type="body"/>
          </p:nvPr>
        </p:nvSpPr>
        <p:spPr>
          <a:xfrm>
            <a:off x="324000" y="4416900"/>
            <a:ext cx="2235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"Rubuc inji"</a:t>
            </a:r>
            <a:endParaRPr/>
          </a:p>
        </p:txBody>
      </p:sp>
      <p:sp>
        <p:nvSpPr>
          <p:cNvPr id="1120" name="Google Shape;1120;p84"/>
          <p:cNvSpPr txBox="1"/>
          <p:nvPr>
            <p:ph idx="1" type="body"/>
          </p:nvPr>
        </p:nvSpPr>
        <p:spPr>
          <a:xfrm>
            <a:off x="4972200" y="759300"/>
            <a:ext cx="2970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Sidee ugu yeeri lahayn cabbirradan?</a:t>
            </a:r>
            <a:endParaRPr/>
          </a:p>
        </p:txBody>
      </p:sp>
      <p:sp>
        <p:nvSpPr>
          <p:cNvPr id="1121" name="Google Shape;1121;p84"/>
          <p:cNvSpPr/>
          <p:nvPr/>
        </p:nvSpPr>
        <p:spPr>
          <a:xfrm>
            <a:off x="2832248" y="722375"/>
            <a:ext cx="318000" cy="821400"/>
          </a:xfrm>
          <a:prstGeom prst="roundRect">
            <a:avLst>
              <a:gd fmla="val 16667" name="adj"/>
            </a:avLst>
          </a:prstGeom>
          <a:solidFill>
            <a:schemeClr val="lt1"/>
          </a:solid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2" name="Google Shape;1122;p84"/>
          <p:cNvSpPr/>
          <p:nvPr/>
        </p:nvSpPr>
        <p:spPr>
          <a:xfrm>
            <a:off x="3579800" y="722375"/>
            <a:ext cx="318000" cy="821400"/>
          </a:xfrm>
          <a:prstGeom prst="roundRect">
            <a:avLst>
              <a:gd fmla="val 16667" name="adj"/>
            </a:avLst>
          </a:prstGeom>
          <a:solidFill>
            <a:schemeClr val="lt1"/>
          </a:solid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23" name="Google Shape;1123;p84"/>
          <p:cNvCxnSpPr/>
          <p:nvPr/>
        </p:nvCxnSpPr>
        <p:spPr>
          <a:xfrm>
            <a:off x="1456450" y="1545213"/>
            <a:ext cx="274200" cy="583500"/>
          </a:xfrm>
          <a:prstGeom prst="straightConnector1">
            <a:avLst/>
          </a:prstGeom>
          <a:noFill/>
          <a:ln cap="flat" cmpd="sng" w="28575">
            <a:solidFill>
              <a:schemeClr val="accent4"/>
            </a:solidFill>
            <a:prstDash val="solid"/>
            <a:round/>
            <a:headEnd len="med" w="med" type="none"/>
            <a:tailEnd len="med" w="med" type="triangle"/>
          </a:ln>
        </p:spPr>
      </p:cxnSp>
      <p:cxnSp>
        <p:nvCxnSpPr>
          <p:cNvPr id="1124" name="Google Shape;1124;p84"/>
          <p:cNvCxnSpPr>
            <a:stCxn id="1121" idx="2"/>
          </p:cNvCxnSpPr>
          <p:nvPr/>
        </p:nvCxnSpPr>
        <p:spPr>
          <a:xfrm flipH="1">
            <a:off x="2945048" y="1543775"/>
            <a:ext cx="46200" cy="585000"/>
          </a:xfrm>
          <a:prstGeom prst="straightConnector1">
            <a:avLst/>
          </a:prstGeom>
          <a:noFill/>
          <a:ln cap="flat" cmpd="sng" w="28575">
            <a:solidFill>
              <a:schemeClr val="accent4"/>
            </a:solidFill>
            <a:prstDash val="solid"/>
            <a:round/>
            <a:headEnd len="med" w="med" type="none"/>
            <a:tailEnd len="med" w="med" type="triangle"/>
          </a:ln>
        </p:spPr>
      </p:cxnSp>
      <p:cxnSp>
        <p:nvCxnSpPr>
          <p:cNvPr id="1125" name="Google Shape;1125;p84"/>
          <p:cNvCxnSpPr/>
          <p:nvPr/>
        </p:nvCxnSpPr>
        <p:spPr>
          <a:xfrm flipH="1">
            <a:off x="3202175" y="1548250"/>
            <a:ext cx="406500" cy="580500"/>
          </a:xfrm>
          <a:prstGeom prst="straightConnector1">
            <a:avLst/>
          </a:prstGeom>
          <a:noFill/>
          <a:ln cap="flat" cmpd="sng" w="28575">
            <a:solidFill>
              <a:schemeClr val="accent4"/>
            </a:solidFill>
            <a:prstDash val="solid"/>
            <a:round/>
            <a:headEnd len="med" w="med" type="none"/>
            <a:tailEnd len="med" w="med" type="triangle"/>
          </a:ln>
        </p:spPr>
      </p:cxnSp>
      <p:sp>
        <p:nvSpPr>
          <p:cNvPr id="1126" name="Google Shape;1126;p84"/>
          <p:cNvSpPr txBox="1"/>
          <p:nvPr>
            <p:ph idx="1" type="body"/>
          </p:nvPr>
        </p:nvSpPr>
        <p:spPr>
          <a:xfrm>
            <a:off x="3372000" y="3731100"/>
            <a:ext cx="3548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"Sideed meelood meel inji"</a:t>
            </a:r>
            <a:endParaRPr sz="2100">
              <a:latin typeface="Kalam"/>
              <a:ea typeface="Kalam"/>
              <a:cs typeface="Kalam"/>
              <a:sym typeface="Kalam"/>
            </a:endParaRPr>
          </a:p>
        </p:txBody>
      </p:sp>
      <p:sp>
        <p:nvSpPr>
          <p:cNvPr id="1127" name="Google Shape;1127;p84"/>
          <p:cNvSpPr txBox="1"/>
          <p:nvPr>
            <p:ph idx="1" type="body"/>
          </p:nvPr>
        </p:nvSpPr>
        <p:spPr>
          <a:xfrm>
            <a:off x="3372000" y="4097652"/>
            <a:ext cx="3548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"Saddex rubuc inji"</a:t>
            </a:r>
            <a:endParaRPr sz="2100">
              <a:latin typeface="Kalam"/>
              <a:ea typeface="Kalam"/>
              <a:cs typeface="Kalam"/>
              <a:sym typeface="Kalam"/>
            </a:endParaRPr>
          </a:p>
        </p:txBody>
      </p:sp>
      <p:sp>
        <p:nvSpPr>
          <p:cNvPr id="1128" name="Google Shape;1128;p84"/>
          <p:cNvSpPr txBox="1"/>
          <p:nvPr>
            <p:ph idx="1" type="body"/>
          </p:nvPr>
        </p:nvSpPr>
        <p:spPr>
          <a:xfrm>
            <a:off x="3372000" y="4474692"/>
            <a:ext cx="3346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"Toddoba sideed meelood inji"</a:t>
            </a:r>
            <a:endParaRPr sz="2100">
              <a:latin typeface="Kalam"/>
              <a:ea typeface="Kalam"/>
              <a:cs typeface="Kalam"/>
              <a:sym typeface="Kalam"/>
            </a:endParaRPr>
          </a:p>
        </p:txBody>
      </p:sp>
      <p:sp>
        <p:nvSpPr>
          <p:cNvPr id="1129" name="Google Shape;1129;p84"/>
          <p:cNvSpPr txBox="1"/>
          <p:nvPr>
            <p:ph idx="1" type="body"/>
          </p:nvPr>
        </p:nvSpPr>
        <p:spPr>
          <a:xfrm>
            <a:off x="324000" y="3883500"/>
            <a:ext cx="2031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"Nus inji"</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7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2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2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3" name="Shape 1133"/>
        <p:cNvGrpSpPr/>
        <p:nvPr/>
      </p:nvGrpSpPr>
      <p:grpSpPr>
        <a:xfrm>
          <a:off x="0" y="0"/>
          <a:ext cx="0" cy="0"/>
          <a:chOff x="0" y="0"/>
          <a:chExt cx="0" cy="0"/>
        </a:xfrm>
      </p:grpSpPr>
      <p:pic>
        <p:nvPicPr>
          <p:cNvPr descr="&lt;math xmlns=&quot;http://www.w3.org/1998/Math/MathML&quot; display=&quot;block&quot; data-is-equatio=&quot;1&quot; data-latex=&quot;\frac{1}{16}&quot;&gt;&lt;mfrac&gt;&lt;mn&gt;1&lt;/mn&gt;&lt;mn&gt;16&lt;/mn&gt;&lt;/mfrac&gt;&lt;/math&gt;" id="1134" name="Google Shape;1134;p85" title="1 over 16"/>
          <p:cNvPicPr preferRelativeResize="0"/>
          <p:nvPr/>
        </p:nvPicPr>
        <p:blipFill>
          <a:blip r:embed="rId3">
            <a:alphaModFix/>
          </a:blip>
          <a:stretch>
            <a:fillRect/>
          </a:stretch>
        </p:blipFill>
        <p:spPr>
          <a:xfrm>
            <a:off x="561975" y="756921"/>
            <a:ext cx="395228" cy="721025"/>
          </a:xfrm>
          <a:prstGeom prst="rect">
            <a:avLst/>
          </a:prstGeom>
          <a:noFill/>
          <a:ln>
            <a:noFill/>
          </a:ln>
        </p:spPr>
      </p:pic>
      <p:pic>
        <p:nvPicPr>
          <p:cNvPr descr="&lt;math xmlns=&quot;http://www.w3.org/1998/Math/MathML&quot; display=&quot;block&quot; data-is-equatio=&quot;1&quot; data-latex=&quot;\frac{1}{8}&quot;&gt;&lt;mfrac&gt;&lt;mn&gt;1&lt;/mn&gt;&lt;mn&gt;8&lt;/mn&gt;&lt;/mfrac&gt;&lt;/math&gt;" id="1135" name="Google Shape;1135;p85" title="one eighth"/>
          <p:cNvPicPr preferRelativeResize="0"/>
          <p:nvPr/>
        </p:nvPicPr>
        <p:blipFill>
          <a:blip r:embed="rId4">
            <a:alphaModFix/>
          </a:blip>
          <a:stretch>
            <a:fillRect/>
          </a:stretch>
        </p:blipFill>
        <p:spPr>
          <a:xfrm>
            <a:off x="1285298" y="749602"/>
            <a:ext cx="218157" cy="721978"/>
          </a:xfrm>
          <a:prstGeom prst="rect">
            <a:avLst/>
          </a:prstGeom>
          <a:noFill/>
          <a:ln>
            <a:noFill/>
          </a:ln>
        </p:spPr>
      </p:pic>
      <p:sp>
        <p:nvSpPr>
          <p:cNvPr id="1136" name="Google Shape;1136;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Saxnaanta injineerinka</a:t>
            </a:r>
            <a:endParaRPr/>
          </a:p>
        </p:txBody>
      </p:sp>
      <p:grpSp>
        <p:nvGrpSpPr>
          <p:cNvPr id="1137" name="Google Shape;1137;p85"/>
          <p:cNvGrpSpPr/>
          <p:nvPr/>
        </p:nvGrpSpPr>
        <p:grpSpPr>
          <a:xfrm>
            <a:off x="945401" y="2057911"/>
            <a:ext cx="7610908" cy="1757606"/>
            <a:chOff x="446076" y="1277725"/>
            <a:chExt cx="8145235" cy="1881000"/>
          </a:xfrm>
        </p:grpSpPr>
        <p:grpSp>
          <p:nvGrpSpPr>
            <p:cNvPr id="1138" name="Google Shape;1138;p85"/>
            <p:cNvGrpSpPr/>
            <p:nvPr/>
          </p:nvGrpSpPr>
          <p:grpSpPr>
            <a:xfrm>
              <a:off x="446076" y="1277725"/>
              <a:ext cx="8145235" cy="1881000"/>
              <a:chOff x="446076" y="1277725"/>
              <a:chExt cx="8145235" cy="1881000"/>
            </a:xfrm>
          </p:grpSpPr>
          <p:cxnSp>
            <p:nvCxnSpPr>
              <p:cNvPr id="1139" name="Google Shape;1139;p85"/>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140" name="Google Shape;1140;p85"/>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141" name="Google Shape;1141;p85"/>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142" name="Google Shape;1142;p85"/>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143" name="Google Shape;1143;p85"/>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1144" name="Google Shape;1144;p85"/>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45" name="Google Shape;1145;p85"/>
              <p:cNvSpPr/>
              <p:nvPr/>
            </p:nvSpPr>
            <p:spPr>
              <a:xfrm>
                <a:off x="8083412" y="1277725"/>
                <a:ext cx="507900" cy="188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46" name="Google Shape;1146;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47" name="Google Shape;1147;p85"/>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48" name="Google Shape;1148;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49" name="Google Shape;1149;p85"/>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50" name="Google Shape;1150;p85"/>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151" name="Google Shape;1151;p85"/>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152" name="Google Shape;1152;p85"/>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153" name="Google Shape;1153;p85"/>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154" name="Google Shape;1154;p85"/>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55" name="Google Shape;1155;p85"/>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56" name="Google Shape;1156;p85"/>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57" name="Google Shape;1157;p85"/>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58" name="Google Shape;1158;p85"/>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159" name="Google Shape;1159;p85"/>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160" name="Google Shape;1160;p85"/>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161" name="Google Shape;1161;p85"/>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162" name="Google Shape;1162;p85"/>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63" name="Google Shape;1163;p85"/>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64" name="Google Shape;1164;p85"/>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65" name="Google Shape;1165;p85"/>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66" name="Google Shape;1166;p85"/>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167" name="Google Shape;1167;p85"/>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68" name="Google Shape;1168;p85"/>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sp>
          <p:nvSpPr>
            <p:cNvPr id="1169" name="Google Shape;1169;p85"/>
            <p:cNvSpPr txBox="1"/>
            <p:nvPr/>
          </p:nvSpPr>
          <p:spPr>
            <a:xfrm>
              <a:off x="87737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1170" name="Google Shape;1170;p85"/>
            <p:cNvSpPr txBox="1"/>
            <p:nvPr/>
          </p:nvSpPr>
          <p:spPr>
            <a:xfrm>
              <a:off x="1167744" y="2224736"/>
              <a:ext cx="6477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in</a:t>
              </a:r>
              <a:endParaRPr sz="2000">
                <a:solidFill>
                  <a:schemeClr val="dk1"/>
                </a:solidFill>
                <a:latin typeface="Times New Roman"/>
                <a:ea typeface="Times New Roman"/>
                <a:cs typeface="Times New Roman"/>
                <a:sym typeface="Times New Roman"/>
              </a:endParaRPr>
            </a:p>
          </p:txBody>
        </p:sp>
        <p:sp>
          <p:nvSpPr>
            <p:cNvPr id="1171" name="Google Shape;1171;p85"/>
            <p:cNvSpPr txBox="1"/>
            <p:nvPr/>
          </p:nvSpPr>
          <p:spPr>
            <a:xfrm>
              <a:off x="29492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1172" name="Google Shape;1172;p85"/>
            <p:cNvSpPr txBox="1"/>
            <p:nvPr/>
          </p:nvSpPr>
          <p:spPr>
            <a:xfrm>
              <a:off x="50066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1173" name="Google Shape;1173;p85"/>
            <p:cNvSpPr txBox="1"/>
            <p:nvPr/>
          </p:nvSpPr>
          <p:spPr>
            <a:xfrm>
              <a:off x="70640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pic>
        <p:nvPicPr>
          <p:cNvPr descr="&lt;math xmlns=&quot;http://www.w3.org/1998/Math/MathML&quot; display=&quot;block&quot; data-is-equatio=&quot;1&quot; data-latex=&quot;\frac{1}{2}&quot;&gt;&lt;mfrac&gt;&lt;mn&gt;1&lt;/mn&gt;&lt;mn&gt;2&lt;/mn&gt;&lt;/mfrac&gt;&lt;/math&gt;" id="1174" name="Google Shape;1174;p85" title="one half"/>
          <p:cNvPicPr preferRelativeResize="0"/>
          <p:nvPr/>
        </p:nvPicPr>
        <p:blipFill>
          <a:blip r:embed="rId5">
            <a:alphaModFix/>
          </a:blip>
          <a:stretch>
            <a:fillRect/>
          </a:stretch>
        </p:blipFill>
        <p:spPr>
          <a:xfrm>
            <a:off x="2417836" y="749602"/>
            <a:ext cx="226308" cy="721024"/>
          </a:xfrm>
          <a:prstGeom prst="rect">
            <a:avLst/>
          </a:prstGeom>
          <a:noFill/>
          <a:ln>
            <a:noFill/>
          </a:ln>
        </p:spPr>
      </p:pic>
      <p:pic>
        <p:nvPicPr>
          <p:cNvPr descr="&lt;math xmlns=&quot;http://www.w3.org/1998/Math/MathML&quot; display=&quot;block&quot; data-is-equatio=&quot;1&quot; data-latex=&quot;\frac{1}{4}&quot;&gt;&lt;mfrac&gt;&lt;mn&gt;1&lt;/mn&gt;&lt;mn&gt;4&lt;/mn&gt;&lt;/mfrac&gt;&lt;/math&gt;" id="1175" name="Google Shape;1175;p85" title="one fourth"/>
          <p:cNvPicPr preferRelativeResize="0"/>
          <p:nvPr/>
        </p:nvPicPr>
        <p:blipFill>
          <a:blip r:embed="rId6">
            <a:alphaModFix/>
          </a:blip>
          <a:stretch>
            <a:fillRect/>
          </a:stretch>
        </p:blipFill>
        <p:spPr>
          <a:xfrm>
            <a:off x="1869955" y="749602"/>
            <a:ext cx="226308" cy="721024"/>
          </a:xfrm>
          <a:prstGeom prst="rect">
            <a:avLst/>
          </a:prstGeom>
          <a:noFill/>
          <a:ln>
            <a:noFill/>
          </a:ln>
        </p:spPr>
      </p:pic>
      <p:sp>
        <p:nvSpPr>
          <p:cNvPr id="1176" name="Google Shape;1176;p85"/>
          <p:cNvSpPr txBox="1"/>
          <p:nvPr>
            <p:ph idx="1" type="body"/>
          </p:nvPr>
        </p:nvSpPr>
        <p:spPr>
          <a:xfrm>
            <a:off x="3067200" y="687060"/>
            <a:ext cx="4087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Waxaa laga yaabaa inaad hesho xisaab (ruler) ka sax ah kan.</a:t>
            </a:r>
            <a:endParaRPr/>
          </a:p>
        </p:txBody>
      </p:sp>
      <p:cxnSp>
        <p:nvCxnSpPr>
          <p:cNvPr id="1177" name="Google Shape;1177;p85"/>
          <p:cNvCxnSpPr/>
          <p:nvPr/>
        </p:nvCxnSpPr>
        <p:spPr>
          <a:xfrm>
            <a:off x="1456450" y="1545213"/>
            <a:ext cx="274200" cy="583500"/>
          </a:xfrm>
          <a:prstGeom prst="straightConnector1">
            <a:avLst/>
          </a:prstGeom>
          <a:noFill/>
          <a:ln cap="flat" cmpd="sng" w="28575">
            <a:solidFill>
              <a:schemeClr val="accent4"/>
            </a:solidFill>
            <a:prstDash val="solid"/>
            <a:round/>
            <a:headEnd len="med" w="med" type="none"/>
            <a:tailEnd len="med" w="med" type="triangle"/>
          </a:ln>
        </p:spPr>
      </p:cxnSp>
      <p:cxnSp>
        <p:nvCxnSpPr>
          <p:cNvPr id="1178" name="Google Shape;1178;p85"/>
          <p:cNvCxnSpPr/>
          <p:nvPr/>
        </p:nvCxnSpPr>
        <p:spPr>
          <a:xfrm flipH="1">
            <a:off x="1982500" y="1543825"/>
            <a:ext cx="600" cy="585000"/>
          </a:xfrm>
          <a:prstGeom prst="straightConnector1">
            <a:avLst/>
          </a:prstGeom>
          <a:noFill/>
          <a:ln cap="flat" cmpd="sng" w="28575">
            <a:solidFill>
              <a:schemeClr val="accent4"/>
            </a:solidFill>
            <a:prstDash val="solid"/>
            <a:round/>
            <a:headEnd len="med" w="med" type="none"/>
            <a:tailEnd len="med" w="med" type="triangle"/>
          </a:ln>
        </p:spPr>
      </p:cxnSp>
      <p:sp>
        <p:nvSpPr>
          <p:cNvPr id="1179" name="Google Shape;1179;p85"/>
          <p:cNvSpPr txBox="1"/>
          <p:nvPr>
            <p:ph idx="1" type="body"/>
          </p:nvPr>
        </p:nvSpPr>
        <p:spPr>
          <a:xfrm>
            <a:off x="3067200" y="1572564"/>
            <a:ext cx="54504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Maxaad u malaynaysaa inay tahay jajabkan cusub?</a:t>
            </a:r>
            <a:endParaRPr/>
          </a:p>
        </p:txBody>
      </p:sp>
      <p:cxnSp>
        <p:nvCxnSpPr>
          <p:cNvPr id="1180" name="Google Shape;1180;p85"/>
          <p:cNvCxnSpPr/>
          <p:nvPr/>
        </p:nvCxnSpPr>
        <p:spPr>
          <a:xfrm flipH="1">
            <a:off x="2473400" y="1543775"/>
            <a:ext cx="46200" cy="585000"/>
          </a:xfrm>
          <a:prstGeom prst="straightConnector1">
            <a:avLst/>
          </a:prstGeom>
          <a:noFill/>
          <a:ln cap="flat" cmpd="sng" w="28575">
            <a:solidFill>
              <a:schemeClr val="accent4"/>
            </a:solidFill>
            <a:prstDash val="solid"/>
            <a:round/>
            <a:headEnd len="med" w="med" type="none"/>
            <a:tailEnd len="med" w="med" type="triangle"/>
          </a:ln>
        </p:spPr>
      </p:cxnSp>
      <p:grpSp>
        <p:nvGrpSpPr>
          <p:cNvPr id="1181" name="Google Shape;1181;p85"/>
          <p:cNvGrpSpPr/>
          <p:nvPr/>
        </p:nvGrpSpPr>
        <p:grpSpPr>
          <a:xfrm>
            <a:off x="946621" y="2054162"/>
            <a:ext cx="7610908" cy="1757606"/>
            <a:chOff x="446076" y="1277725"/>
            <a:chExt cx="8145235" cy="1881000"/>
          </a:xfrm>
        </p:grpSpPr>
        <p:grpSp>
          <p:nvGrpSpPr>
            <p:cNvPr id="1182" name="Google Shape;1182;p85"/>
            <p:cNvGrpSpPr/>
            <p:nvPr/>
          </p:nvGrpSpPr>
          <p:grpSpPr>
            <a:xfrm>
              <a:off x="446076" y="1277725"/>
              <a:ext cx="8145235" cy="1881000"/>
              <a:chOff x="446076" y="1277725"/>
              <a:chExt cx="8145235" cy="1881000"/>
            </a:xfrm>
          </p:grpSpPr>
          <p:cxnSp>
            <p:nvCxnSpPr>
              <p:cNvPr id="1183" name="Google Shape;1183;p85"/>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184" name="Google Shape;1184;p85"/>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185" name="Google Shape;1185;p85"/>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186" name="Google Shape;1186;p85"/>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187" name="Google Shape;1187;p85"/>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1188" name="Google Shape;1188;p85"/>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89" name="Google Shape;1189;p85"/>
              <p:cNvSpPr/>
              <p:nvPr/>
            </p:nvSpPr>
            <p:spPr>
              <a:xfrm>
                <a:off x="8083412" y="1277725"/>
                <a:ext cx="507900" cy="188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90" name="Google Shape;1190;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91" name="Google Shape;1191;p85"/>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92" name="Google Shape;1192;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93" name="Google Shape;1193;p85"/>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94" name="Google Shape;1194;p85"/>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195" name="Google Shape;1195;p85"/>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196" name="Google Shape;1196;p85"/>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197" name="Google Shape;1197;p85"/>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198" name="Google Shape;1198;p85"/>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199" name="Google Shape;1199;p85"/>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00" name="Google Shape;1200;p85"/>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01" name="Google Shape;1201;p85"/>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02" name="Google Shape;1202;p85"/>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203" name="Google Shape;1203;p85"/>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204" name="Google Shape;1204;p85"/>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205" name="Google Shape;1205;p85"/>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206" name="Google Shape;1206;p85"/>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07" name="Google Shape;1207;p85"/>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08" name="Google Shape;1208;p85"/>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09" name="Google Shape;1209;p85"/>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10" name="Google Shape;1210;p85"/>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211" name="Google Shape;1211;p85"/>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12" name="Google Shape;1212;p85"/>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213" name="Google Shape;1213;p85"/>
            <p:cNvGrpSpPr/>
            <p:nvPr/>
          </p:nvGrpSpPr>
          <p:grpSpPr>
            <a:xfrm>
              <a:off x="1160489" y="1408155"/>
              <a:ext cx="516896" cy="239620"/>
              <a:chOff x="1298462" y="1408175"/>
              <a:chExt cx="516896" cy="315000"/>
            </a:xfrm>
          </p:grpSpPr>
          <p:cxnSp>
            <p:nvCxnSpPr>
              <p:cNvPr id="1214" name="Google Shape;1214;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15" name="Google Shape;1215;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216" name="Google Shape;1216;p85"/>
            <p:cNvGrpSpPr/>
            <p:nvPr/>
          </p:nvGrpSpPr>
          <p:grpSpPr>
            <a:xfrm>
              <a:off x="1421945" y="1408155"/>
              <a:ext cx="516896" cy="239620"/>
              <a:chOff x="1298462" y="1408175"/>
              <a:chExt cx="516896" cy="315000"/>
            </a:xfrm>
          </p:grpSpPr>
          <p:cxnSp>
            <p:nvCxnSpPr>
              <p:cNvPr id="1217" name="Google Shape;1217;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18" name="Google Shape;1218;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219" name="Google Shape;1219;p85"/>
            <p:cNvGrpSpPr/>
            <p:nvPr/>
          </p:nvGrpSpPr>
          <p:grpSpPr>
            <a:xfrm>
              <a:off x="2198393" y="1408155"/>
              <a:ext cx="516896" cy="239620"/>
              <a:chOff x="1298462" y="1408175"/>
              <a:chExt cx="516896" cy="315000"/>
            </a:xfrm>
          </p:grpSpPr>
          <p:cxnSp>
            <p:nvCxnSpPr>
              <p:cNvPr id="1220" name="Google Shape;1220;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21" name="Google Shape;1221;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222" name="Google Shape;1222;p85"/>
            <p:cNvGrpSpPr/>
            <p:nvPr/>
          </p:nvGrpSpPr>
          <p:grpSpPr>
            <a:xfrm>
              <a:off x="2459849" y="1408155"/>
              <a:ext cx="516896" cy="239620"/>
              <a:chOff x="1298462" y="1408175"/>
              <a:chExt cx="516896" cy="315000"/>
            </a:xfrm>
          </p:grpSpPr>
          <p:cxnSp>
            <p:nvCxnSpPr>
              <p:cNvPr id="1223" name="Google Shape;1223;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24" name="Google Shape;1224;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225" name="Google Shape;1225;p85"/>
            <p:cNvGrpSpPr/>
            <p:nvPr/>
          </p:nvGrpSpPr>
          <p:grpSpPr>
            <a:xfrm>
              <a:off x="3236297" y="1408155"/>
              <a:ext cx="516896" cy="239620"/>
              <a:chOff x="1298462" y="1408175"/>
              <a:chExt cx="516896" cy="315000"/>
            </a:xfrm>
          </p:grpSpPr>
          <p:cxnSp>
            <p:nvCxnSpPr>
              <p:cNvPr id="1226" name="Google Shape;1226;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27" name="Google Shape;1227;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228" name="Google Shape;1228;p85"/>
            <p:cNvGrpSpPr/>
            <p:nvPr/>
          </p:nvGrpSpPr>
          <p:grpSpPr>
            <a:xfrm>
              <a:off x="3493793" y="1408155"/>
              <a:ext cx="516896" cy="239620"/>
              <a:chOff x="1298462" y="1408175"/>
              <a:chExt cx="516896" cy="315000"/>
            </a:xfrm>
          </p:grpSpPr>
          <p:cxnSp>
            <p:nvCxnSpPr>
              <p:cNvPr id="1229" name="Google Shape;1229;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30" name="Google Shape;1230;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231" name="Google Shape;1231;p85"/>
            <p:cNvGrpSpPr/>
            <p:nvPr/>
          </p:nvGrpSpPr>
          <p:grpSpPr>
            <a:xfrm>
              <a:off x="4270241" y="1408155"/>
              <a:ext cx="516896" cy="239620"/>
              <a:chOff x="1298462" y="1408175"/>
              <a:chExt cx="516896" cy="315000"/>
            </a:xfrm>
          </p:grpSpPr>
          <p:cxnSp>
            <p:nvCxnSpPr>
              <p:cNvPr id="1232" name="Google Shape;1232;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33" name="Google Shape;1233;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234" name="Google Shape;1234;p85"/>
            <p:cNvGrpSpPr/>
            <p:nvPr/>
          </p:nvGrpSpPr>
          <p:grpSpPr>
            <a:xfrm>
              <a:off x="4517249" y="1408155"/>
              <a:ext cx="516896" cy="239620"/>
              <a:chOff x="1298462" y="1408175"/>
              <a:chExt cx="516896" cy="315000"/>
            </a:xfrm>
          </p:grpSpPr>
          <p:cxnSp>
            <p:nvCxnSpPr>
              <p:cNvPr id="1235" name="Google Shape;1235;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36" name="Google Shape;1236;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237" name="Google Shape;1237;p85"/>
            <p:cNvGrpSpPr/>
            <p:nvPr/>
          </p:nvGrpSpPr>
          <p:grpSpPr>
            <a:xfrm>
              <a:off x="5293697" y="1408155"/>
              <a:ext cx="516896" cy="239620"/>
              <a:chOff x="1298462" y="1408175"/>
              <a:chExt cx="516896" cy="315000"/>
            </a:xfrm>
          </p:grpSpPr>
          <p:cxnSp>
            <p:nvCxnSpPr>
              <p:cNvPr id="1238" name="Google Shape;1238;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39" name="Google Shape;1239;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240" name="Google Shape;1240;p85"/>
            <p:cNvGrpSpPr/>
            <p:nvPr/>
          </p:nvGrpSpPr>
          <p:grpSpPr>
            <a:xfrm>
              <a:off x="5536745" y="1408155"/>
              <a:ext cx="516896" cy="239620"/>
              <a:chOff x="1298462" y="1408175"/>
              <a:chExt cx="516896" cy="315000"/>
            </a:xfrm>
          </p:grpSpPr>
          <p:cxnSp>
            <p:nvCxnSpPr>
              <p:cNvPr id="1241" name="Google Shape;1241;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42" name="Google Shape;1242;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243" name="Google Shape;1243;p85"/>
            <p:cNvGrpSpPr/>
            <p:nvPr/>
          </p:nvGrpSpPr>
          <p:grpSpPr>
            <a:xfrm>
              <a:off x="6317153" y="1408155"/>
              <a:ext cx="516896" cy="239620"/>
              <a:chOff x="1298462" y="1408175"/>
              <a:chExt cx="516896" cy="315000"/>
            </a:xfrm>
          </p:grpSpPr>
          <p:cxnSp>
            <p:nvCxnSpPr>
              <p:cNvPr id="1244" name="Google Shape;1244;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45" name="Google Shape;1245;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246" name="Google Shape;1246;p85"/>
            <p:cNvGrpSpPr/>
            <p:nvPr/>
          </p:nvGrpSpPr>
          <p:grpSpPr>
            <a:xfrm>
              <a:off x="6574649" y="1408155"/>
              <a:ext cx="516896" cy="239620"/>
              <a:chOff x="1298462" y="1408175"/>
              <a:chExt cx="516896" cy="315000"/>
            </a:xfrm>
          </p:grpSpPr>
          <p:cxnSp>
            <p:nvCxnSpPr>
              <p:cNvPr id="1247" name="Google Shape;1247;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48" name="Google Shape;1248;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249" name="Google Shape;1249;p85"/>
            <p:cNvGrpSpPr/>
            <p:nvPr/>
          </p:nvGrpSpPr>
          <p:grpSpPr>
            <a:xfrm>
              <a:off x="7340608" y="1408155"/>
              <a:ext cx="516896" cy="239620"/>
              <a:chOff x="1298462" y="1408175"/>
              <a:chExt cx="516896" cy="315000"/>
            </a:xfrm>
          </p:grpSpPr>
          <p:cxnSp>
            <p:nvCxnSpPr>
              <p:cNvPr id="1250" name="Google Shape;1250;p85"/>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51" name="Google Shape;1251;p85"/>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cxnSp>
          <p:nvCxnSpPr>
            <p:cNvPr id="1252" name="Google Shape;1252;p85"/>
            <p:cNvCxnSpPr/>
            <p:nvPr/>
          </p:nvCxnSpPr>
          <p:spPr>
            <a:xfrm>
              <a:off x="7602064" y="1408155"/>
              <a:ext cx="0" cy="239700"/>
            </a:xfrm>
            <a:prstGeom prst="straightConnector1">
              <a:avLst/>
            </a:prstGeom>
            <a:noFill/>
            <a:ln cap="flat" cmpd="sng" w="28575">
              <a:solidFill>
                <a:schemeClr val="dk1"/>
              </a:solidFill>
              <a:prstDash val="solid"/>
              <a:round/>
              <a:headEnd len="med" w="med" type="none"/>
              <a:tailEnd len="med" w="med" type="none"/>
            </a:ln>
          </p:spPr>
        </p:cxnSp>
      </p:grpSp>
      <p:sp>
        <p:nvSpPr>
          <p:cNvPr id="1253" name="Google Shape;1253;p85"/>
          <p:cNvSpPr/>
          <p:nvPr/>
        </p:nvSpPr>
        <p:spPr>
          <a:xfrm>
            <a:off x="542112" y="722375"/>
            <a:ext cx="456300" cy="821400"/>
          </a:xfrm>
          <a:prstGeom prst="roundRect">
            <a:avLst>
              <a:gd fmla="val 16667" name="adj"/>
            </a:avLst>
          </a:prstGeom>
          <a:solidFill>
            <a:schemeClr val="lt1"/>
          </a:solid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54" name="Google Shape;1254;p85"/>
          <p:cNvCxnSpPr/>
          <p:nvPr/>
        </p:nvCxnSpPr>
        <p:spPr>
          <a:xfrm>
            <a:off x="980153" y="1545220"/>
            <a:ext cx="583500" cy="583500"/>
          </a:xfrm>
          <a:prstGeom prst="straightConnector1">
            <a:avLst/>
          </a:prstGeom>
          <a:noFill/>
          <a:ln cap="flat" cmpd="sng" w="28575">
            <a:solidFill>
              <a:schemeClr val="accent4"/>
            </a:solidFill>
            <a:prstDash val="solid"/>
            <a:round/>
            <a:headEnd len="med" w="med" type="none"/>
            <a:tailEnd len="med" w="med" type="triangle"/>
          </a:ln>
        </p:spPr>
      </p:cxnSp>
      <p:sp>
        <p:nvSpPr>
          <p:cNvPr id="1255" name="Google Shape;1255;p85"/>
          <p:cNvSpPr txBox="1"/>
          <p:nvPr>
            <p:ph idx="1" type="body"/>
          </p:nvPr>
        </p:nvSpPr>
        <p:spPr>
          <a:xfrm>
            <a:off x="324000" y="3731100"/>
            <a:ext cx="7969200" cy="101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Meel saddex iyo tobnaad oo inch ah ayaa ku dhawaad sax ah sida gacanta bini'aadamku u goyn karo, sidaas darteed xisaabihii hore waxay aad u yarayd inay ka sax yihiin tan.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5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9" name="Shape 1259"/>
        <p:cNvGrpSpPr/>
        <p:nvPr/>
      </p:nvGrpSpPr>
      <p:grpSpPr>
        <a:xfrm>
          <a:off x="0" y="0"/>
          <a:ext cx="0" cy="0"/>
          <a:chOff x="0" y="0"/>
          <a:chExt cx="0" cy="0"/>
        </a:xfrm>
      </p:grpSpPr>
      <p:pic>
        <p:nvPicPr>
          <p:cNvPr descr="&lt;math xmlns=&quot;http://www.w3.org/1998/Math/MathML&quot; display=&quot;block&quot; data-is-equatio=&quot;1&quot; data-latex=&quot;\frac{1}{16}&quot;&gt;&lt;mfrac&gt;&lt;mn&gt;1&lt;/mn&gt;&lt;mn&gt;16&lt;/mn&gt;&lt;/mfrac&gt;&lt;/math&gt;" id="1260" name="Google Shape;1260;p86" title="1 over 16"/>
          <p:cNvPicPr preferRelativeResize="0"/>
          <p:nvPr/>
        </p:nvPicPr>
        <p:blipFill>
          <a:blip r:embed="rId3">
            <a:alphaModFix/>
          </a:blip>
          <a:stretch>
            <a:fillRect/>
          </a:stretch>
        </p:blipFill>
        <p:spPr>
          <a:xfrm>
            <a:off x="561975" y="833121"/>
            <a:ext cx="395228" cy="721025"/>
          </a:xfrm>
          <a:prstGeom prst="rect">
            <a:avLst/>
          </a:prstGeom>
          <a:noFill/>
          <a:ln>
            <a:noFill/>
          </a:ln>
        </p:spPr>
      </p:pic>
      <p:pic>
        <p:nvPicPr>
          <p:cNvPr descr="&lt;math xmlns=&quot;http://www.w3.org/1998/Math/MathML&quot; display=&quot;block&quot; data-is-equatio=&quot;1&quot; data-latex=&quot;\frac{1}{8}&quot;&gt;&lt;mfrac&gt;&lt;mn&gt;1&lt;/mn&gt;&lt;mn&gt;8&lt;/mn&gt;&lt;/mfrac&gt;&lt;/math&gt;" id="1261" name="Google Shape;1261;p86" title="one eighth"/>
          <p:cNvPicPr preferRelativeResize="0"/>
          <p:nvPr/>
        </p:nvPicPr>
        <p:blipFill>
          <a:blip r:embed="rId4">
            <a:alphaModFix/>
          </a:blip>
          <a:stretch>
            <a:fillRect/>
          </a:stretch>
        </p:blipFill>
        <p:spPr>
          <a:xfrm>
            <a:off x="1285298" y="825802"/>
            <a:ext cx="218157" cy="721978"/>
          </a:xfrm>
          <a:prstGeom prst="rect">
            <a:avLst/>
          </a:prstGeom>
          <a:noFill/>
          <a:ln>
            <a:noFill/>
          </a:ln>
        </p:spPr>
      </p:pic>
      <p:sp>
        <p:nvSpPr>
          <p:cNvPr id="1262" name="Google Shape;1262;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Saxnaanta injineerinka</a:t>
            </a:r>
            <a:endParaRPr/>
          </a:p>
        </p:txBody>
      </p:sp>
      <p:grpSp>
        <p:nvGrpSpPr>
          <p:cNvPr id="1263" name="Google Shape;1263;p86"/>
          <p:cNvGrpSpPr/>
          <p:nvPr/>
        </p:nvGrpSpPr>
        <p:grpSpPr>
          <a:xfrm>
            <a:off x="945401" y="2134111"/>
            <a:ext cx="7610908" cy="1757606"/>
            <a:chOff x="446076" y="1277725"/>
            <a:chExt cx="8145235" cy="1881000"/>
          </a:xfrm>
        </p:grpSpPr>
        <p:grpSp>
          <p:nvGrpSpPr>
            <p:cNvPr id="1264" name="Google Shape;1264;p86"/>
            <p:cNvGrpSpPr/>
            <p:nvPr/>
          </p:nvGrpSpPr>
          <p:grpSpPr>
            <a:xfrm>
              <a:off x="446076" y="1277725"/>
              <a:ext cx="8145235" cy="1881000"/>
              <a:chOff x="446076" y="1277725"/>
              <a:chExt cx="8145235" cy="1881000"/>
            </a:xfrm>
          </p:grpSpPr>
          <p:cxnSp>
            <p:nvCxnSpPr>
              <p:cNvPr id="1265" name="Google Shape;1265;p86"/>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266" name="Google Shape;1266;p86"/>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267" name="Google Shape;1267;p86"/>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268" name="Google Shape;1268;p86"/>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269" name="Google Shape;1269;p86"/>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1270" name="Google Shape;1270;p86"/>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71" name="Google Shape;1271;p86"/>
              <p:cNvSpPr/>
              <p:nvPr/>
            </p:nvSpPr>
            <p:spPr>
              <a:xfrm>
                <a:off x="8083412" y="1277725"/>
                <a:ext cx="507900" cy="188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72" name="Google Shape;1272;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73" name="Google Shape;1273;p86"/>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74" name="Google Shape;1274;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75" name="Google Shape;1275;p86"/>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76" name="Google Shape;1276;p86"/>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277" name="Google Shape;1277;p86"/>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278" name="Google Shape;1278;p86"/>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279" name="Google Shape;1279;p86"/>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280" name="Google Shape;1280;p86"/>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81" name="Google Shape;1281;p86"/>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82" name="Google Shape;1282;p86"/>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83" name="Google Shape;1283;p86"/>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84" name="Google Shape;1284;p86"/>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285" name="Google Shape;1285;p86"/>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286" name="Google Shape;1286;p86"/>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287" name="Google Shape;1287;p86"/>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288" name="Google Shape;1288;p86"/>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89" name="Google Shape;1289;p86"/>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90" name="Google Shape;1290;p86"/>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91" name="Google Shape;1291;p86"/>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92" name="Google Shape;1292;p86"/>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293" name="Google Shape;1293;p86"/>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294" name="Google Shape;1294;p86"/>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sp>
          <p:nvSpPr>
            <p:cNvPr id="1295" name="Google Shape;1295;p86"/>
            <p:cNvSpPr txBox="1"/>
            <p:nvPr/>
          </p:nvSpPr>
          <p:spPr>
            <a:xfrm>
              <a:off x="87737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1296" name="Google Shape;1296;p86"/>
            <p:cNvSpPr txBox="1"/>
            <p:nvPr/>
          </p:nvSpPr>
          <p:spPr>
            <a:xfrm>
              <a:off x="1167744" y="2224736"/>
              <a:ext cx="6477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in</a:t>
              </a:r>
              <a:endParaRPr sz="2000">
                <a:solidFill>
                  <a:schemeClr val="dk1"/>
                </a:solidFill>
                <a:latin typeface="Times New Roman"/>
                <a:ea typeface="Times New Roman"/>
                <a:cs typeface="Times New Roman"/>
                <a:sym typeface="Times New Roman"/>
              </a:endParaRPr>
            </a:p>
          </p:txBody>
        </p:sp>
        <p:sp>
          <p:nvSpPr>
            <p:cNvPr id="1297" name="Google Shape;1297;p86"/>
            <p:cNvSpPr txBox="1"/>
            <p:nvPr/>
          </p:nvSpPr>
          <p:spPr>
            <a:xfrm>
              <a:off x="29492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1298" name="Google Shape;1298;p86"/>
            <p:cNvSpPr txBox="1"/>
            <p:nvPr/>
          </p:nvSpPr>
          <p:spPr>
            <a:xfrm>
              <a:off x="50066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1299" name="Google Shape;1299;p86"/>
            <p:cNvSpPr txBox="1"/>
            <p:nvPr/>
          </p:nvSpPr>
          <p:spPr>
            <a:xfrm>
              <a:off x="70640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pic>
        <p:nvPicPr>
          <p:cNvPr descr="&lt;math xmlns=&quot;http://www.w3.org/1998/Math/MathML&quot; display=&quot;block&quot; data-is-equatio=&quot;1&quot; data-latex=&quot;\frac{1}{2}&quot;&gt;&lt;mfrac&gt;&lt;mn&gt;1&lt;/mn&gt;&lt;mn&gt;2&lt;/mn&gt;&lt;/mfrac&gt;&lt;/math&gt;" id="1300" name="Google Shape;1300;p86" title="one half"/>
          <p:cNvPicPr preferRelativeResize="0"/>
          <p:nvPr/>
        </p:nvPicPr>
        <p:blipFill>
          <a:blip r:embed="rId5">
            <a:alphaModFix/>
          </a:blip>
          <a:stretch>
            <a:fillRect/>
          </a:stretch>
        </p:blipFill>
        <p:spPr>
          <a:xfrm>
            <a:off x="2417836" y="825802"/>
            <a:ext cx="226308" cy="721024"/>
          </a:xfrm>
          <a:prstGeom prst="rect">
            <a:avLst/>
          </a:prstGeom>
          <a:noFill/>
          <a:ln>
            <a:noFill/>
          </a:ln>
        </p:spPr>
      </p:pic>
      <p:pic>
        <p:nvPicPr>
          <p:cNvPr descr="&lt;math xmlns=&quot;http://www.w3.org/1998/Math/MathML&quot; display=&quot;block&quot; data-is-equatio=&quot;1&quot; data-latex=&quot;\frac{1}{4}&quot;&gt;&lt;mfrac&gt;&lt;mn&gt;1&lt;/mn&gt;&lt;mn&gt;4&lt;/mn&gt;&lt;/mfrac&gt;&lt;/math&gt;" id="1301" name="Google Shape;1301;p86" title="one fourth"/>
          <p:cNvPicPr preferRelativeResize="0"/>
          <p:nvPr/>
        </p:nvPicPr>
        <p:blipFill>
          <a:blip r:embed="rId6">
            <a:alphaModFix/>
          </a:blip>
          <a:stretch>
            <a:fillRect/>
          </a:stretch>
        </p:blipFill>
        <p:spPr>
          <a:xfrm>
            <a:off x="1869955" y="825802"/>
            <a:ext cx="226308" cy="721024"/>
          </a:xfrm>
          <a:prstGeom prst="rect">
            <a:avLst/>
          </a:prstGeom>
          <a:noFill/>
          <a:ln>
            <a:noFill/>
          </a:ln>
        </p:spPr>
      </p:pic>
      <p:sp>
        <p:nvSpPr>
          <p:cNvPr id="1302" name="Google Shape;1302;p86"/>
          <p:cNvSpPr txBox="1"/>
          <p:nvPr>
            <p:ph idx="1" type="body"/>
          </p:nvPr>
        </p:nvSpPr>
        <p:spPr>
          <a:xfrm>
            <a:off x="3372000" y="1659252"/>
            <a:ext cx="5142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2, 4, 8 iyo 16 dhamaantood waa awoodaha 2</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solidFill>
                  <a:schemeClr val="accent4"/>
                </a:solidFill>
                <a:latin typeface="Lexend"/>
              </a:rPr>
              <a:t/>
            </a:r>
            <a:r>
              <a:rPr lang="en-GB" sz="1800">
                <a:solidFill>
                  <a:schemeClr val="accent4"/>
                </a:solidFill>
                <a:latin typeface="Lexend"/>
                <a:ea typeface="Times New Roman"/>
                <a:cs typeface="Times New Roman"/>
                <a:sym typeface="Times New Roman"/>
              </a:rPr>
              <a:t/>
            </a:r>
            <a:endParaRPr sz="2400">
              <a:solidFill>
                <a:schemeClr val="accent4"/>
              </a:solidFill>
              <a:latin typeface="Times New Roman"/>
              <a:ea typeface="Times New Roman"/>
              <a:cs typeface="Times New Roman"/>
              <a:sym typeface="Times New Roman"/>
            </a:endParaRPr>
          </a:p>
        </p:txBody>
      </p:sp>
      <p:cxnSp>
        <p:nvCxnSpPr>
          <p:cNvPr id="1303" name="Google Shape;1303;p86"/>
          <p:cNvCxnSpPr/>
          <p:nvPr/>
        </p:nvCxnSpPr>
        <p:spPr>
          <a:xfrm>
            <a:off x="1456450" y="1621413"/>
            <a:ext cx="274200" cy="583500"/>
          </a:xfrm>
          <a:prstGeom prst="straightConnector1">
            <a:avLst/>
          </a:prstGeom>
          <a:noFill/>
          <a:ln cap="flat" cmpd="sng" w="28575">
            <a:solidFill>
              <a:schemeClr val="accent4"/>
            </a:solidFill>
            <a:prstDash val="solid"/>
            <a:round/>
            <a:headEnd len="med" w="med" type="none"/>
            <a:tailEnd len="med" w="med" type="triangle"/>
          </a:ln>
        </p:spPr>
      </p:cxnSp>
      <p:cxnSp>
        <p:nvCxnSpPr>
          <p:cNvPr id="1304" name="Google Shape;1304;p86"/>
          <p:cNvCxnSpPr/>
          <p:nvPr/>
        </p:nvCxnSpPr>
        <p:spPr>
          <a:xfrm flipH="1">
            <a:off x="1982500" y="1620025"/>
            <a:ext cx="600" cy="585000"/>
          </a:xfrm>
          <a:prstGeom prst="straightConnector1">
            <a:avLst/>
          </a:prstGeom>
          <a:noFill/>
          <a:ln cap="flat" cmpd="sng" w="28575">
            <a:solidFill>
              <a:schemeClr val="accent4"/>
            </a:solidFill>
            <a:prstDash val="solid"/>
            <a:round/>
            <a:headEnd len="med" w="med" type="none"/>
            <a:tailEnd len="med" w="med" type="triangle"/>
          </a:ln>
        </p:spPr>
      </p:cxnSp>
      <p:cxnSp>
        <p:nvCxnSpPr>
          <p:cNvPr id="1305" name="Google Shape;1305;p86"/>
          <p:cNvCxnSpPr/>
          <p:nvPr/>
        </p:nvCxnSpPr>
        <p:spPr>
          <a:xfrm flipH="1">
            <a:off x="2473400" y="1619975"/>
            <a:ext cx="46200" cy="585000"/>
          </a:xfrm>
          <a:prstGeom prst="straightConnector1">
            <a:avLst/>
          </a:prstGeom>
          <a:noFill/>
          <a:ln cap="flat" cmpd="sng" w="28575">
            <a:solidFill>
              <a:schemeClr val="accent4"/>
            </a:solidFill>
            <a:prstDash val="solid"/>
            <a:round/>
            <a:headEnd len="med" w="med" type="none"/>
            <a:tailEnd len="med" w="med" type="triangle"/>
          </a:ln>
        </p:spPr>
      </p:cxnSp>
      <p:grpSp>
        <p:nvGrpSpPr>
          <p:cNvPr id="1306" name="Google Shape;1306;p86"/>
          <p:cNvGrpSpPr/>
          <p:nvPr/>
        </p:nvGrpSpPr>
        <p:grpSpPr>
          <a:xfrm>
            <a:off x="946621" y="2130362"/>
            <a:ext cx="7610908" cy="1757606"/>
            <a:chOff x="446076" y="1277725"/>
            <a:chExt cx="8145235" cy="1881000"/>
          </a:xfrm>
        </p:grpSpPr>
        <p:grpSp>
          <p:nvGrpSpPr>
            <p:cNvPr id="1307" name="Google Shape;1307;p86"/>
            <p:cNvGrpSpPr/>
            <p:nvPr/>
          </p:nvGrpSpPr>
          <p:grpSpPr>
            <a:xfrm>
              <a:off x="446076" y="1277725"/>
              <a:ext cx="8145235" cy="1881000"/>
              <a:chOff x="446076" y="1277725"/>
              <a:chExt cx="8145235" cy="1881000"/>
            </a:xfrm>
          </p:grpSpPr>
          <p:cxnSp>
            <p:nvCxnSpPr>
              <p:cNvPr id="1308" name="Google Shape;1308;p86"/>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309" name="Google Shape;1309;p86"/>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310" name="Google Shape;1310;p86"/>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311" name="Google Shape;1311;p86"/>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312" name="Google Shape;1312;p86"/>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1313" name="Google Shape;1313;p86"/>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14" name="Google Shape;1314;p86"/>
              <p:cNvSpPr/>
              <p:nvPr/>
            </p:nvSpPr>
            <p:spPr>
              <a:xfrm>
                <a:off x="8083412" y="1277725"/>
                <a:ext cx="507900" cy="188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15" name="Google Shape;1315;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16" name="Google Shape;1316;p86"/>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17" name="Google Shape;1317;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18" name="Google Shape;1318;p86"/>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19" name="Google Shape;1319;p86"/>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320" name="Google Shape;1320;p86"/>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321" name="Google Shape;1321;p86"/>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322" name="Google Shape;1322;p86"/>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323" name="Google Shape;1323;p86"/>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24" name="Google Shape;1324;p86"/>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25" name="Google Shape;1325;p86"/>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26" name="Google Shape;1326;p86"/>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27" name="Google Shape;1327;p86"/>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328" name="Google Shape;1328;p86"/>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329" name="Google Shape;1329;p86"/>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330" name="Google Shape;1330;p86"/>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331" name="Google Shape;1331;p86"/>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32" name="Google Shape;1332;p86"/>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33" name="Google Shape;1333;p86"/>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34" name="Google Shape;1334;p86"/>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35" name="Google Shape;1335;p86"/>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336" name="Google Shape;1336;p86"/>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37" name="Google Shape;1337;p86"/>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338" name="Google Shape;1338;p86"/>
            <p:cNvGrpSpPr/>
            <p:nvPr/>
          </p:nvGrpSpPr>
          <p:grpSpPr>
            <a:xfrm>
              <a:off x="1160489" y="1408155"/>
              <a:ext cx="516896" cy="239620"/>
              <a:chOff x="1298462" y="1408175"/>
              <a:chExt cx="516896" cy="315000"/>
            </a:xfrm>
          </p:grpSpPr>
          <p:cxnSp>
            <p:nvCxnSpPr>
              <p:cNvPr id="1339" name="Google Shape;1339;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40" name="Google Shape;1340;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341" name="Google Shape;1341;p86"/>
            <p:cNvGrpSpPr/>
            <p:nvPr/>
          </p:nvGrpSpPr>
          <p:grpSpPr>
            <a:xfrm>
              <a:off x="1421945" y="1408155"/>
              <a:ext cx="516896" cy="239620"/>
              <a:chOff x="1298462" y="1408175"/>
              <a:chExt cx="516896" cy="315000"/>
            </a:xfrm>
          </p:grpSpPr>
          <p:cxnSp>
            <p:nvCxnSpPr>
              <p:cNvPr id="1342" name="Google Shape;1342;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43" name="Google Shape;1343;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344" name="Google Shape;1344;p86"/>
            <p:cNvGrpSpPr/>
            <p:nvPr/>
          </p:nvGrpSpPr>
          <p:grpSpPr>
            <a:xfrm>
              <a:off x="2198393" y="1408155"/>
              <a:ext cx="516896" cy="239620"/>
              <a:chOff x="1298462" y="1408175"/>
              <a:chExt cx="516896" cy="315000"/>
            </a:xfrm>
          </p:grpSpPr>
          <p:cxnSp>
            <p:nvCxnSpPr>
              <p:cNvPr id="1345" name="Google Shape;1345;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46" name="Google Shape;1346;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347" name="Google Shape;1347;p86"/>
            <p:cNvGrpSpPr/>
            <p:nvPr/>
          </p:nvGrpSpPr>
          <p:grpSpPr>
            <a:xfrm>
              <a:off x="2459849" y="1408155"/>
              <a:ext cx="516896" cy="239620"/>
              <a:chOff x="1298462" y="1408175"/>
              <a:chExt cx="516896" cy="315000"/>
            </a:xfrm>
          </p:grpSpPr>
          <p:cxnSp>
            <p:nvCxnSpPr>
              <p:cNvPr id="1348" name="Google Shape;1348;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49" name="Google Shape;1349;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350" name="Google Shape;1350;p86"/>
            <p:cNvGrpSpPr/>
            <p:nvPr/>
          </p:nvGrpSpPr>
          <p:grpSpPr>
            <a:xfrm>
              <a:off x="3236297" y="1408155"/>
              <a:ext cx="516896" cy="239620"/>
              <a:chOff x="1298462" y="1408175"/>
              <a:chExt cx="516896" cy="315000"/>
            </a:xfrm>
          </p:grpSpPr>
          <p:cxnSp>
            <p:nvCxnSpPr>
              <p:cNvPr id="1351" name="Google Shape;1351;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52" name="Google Shape;1352;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353" name="Google Shape;1353;p86"/>
            <p:cNvGrpSpPr/>
            <p:nvPr/>
          </p:nvGrpSpPr>
          <p:grpSpPr>
            <a:xfrm>
              <a:off x="3493793" y="1408155"/>
              <a:ext cx="516896" cy="239620"/>
              <a:chOff x="1298462" y="1408175"/>
              <a:chExt cx="516896" cy="315000"/>
            </a:xfrm>
          </p:grpSpPr>
          <p:cxnSp>
            <p:nvCxnSpPr>
              <p:cNvPr id="1354" name="Google Shape;1354;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55" name="Google Shape;1355;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356" name="Google Shape;1356;p86"/>
            <p:cNvGrpSpPr/>
            <p:nvPr/>
          </p:nvGrpSpPr>
          <p:grpSpPr>
            <a:xfrm>
              <a:off x="4270241" y="1408155"/>
              <a:ext cx="516896" cy="239620"/>
              <a:chOff x="1298462" y="1408175"/>
              <a:chExt cx="516896" cy="315000"/>
            </a:xfrm>
          </p:grpSpPr>
          <p:cxnSp>
            <p:nvCxnSpPr>
              <p:cNvPr id="1357" name="Google Shape;1357;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58" name="Google Shape;1358;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359" name="Google Shape;1359;p86"/>
            <p:cNvGrpSpPr/>
            <p:nvPr/>
          </p:nvGrpSpPr>
          <p:grpSpPr>
            <a:xfrm>
              <a:off x="4517249" y="1408155"/>
              <a:ext cx="516896" cy="239620"/>
              <a:chOff x="1298462" y="1408175"/>
              <a:chExt cx="516896" cy="315000"/>
            </a:xfrm>
          </p:grpSpPr>
          <p:cxnSp>
            <p:nvCxnSpPr>
              <p:cNvPr id="1360" name="Google Shape;1360;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61" name="Google Shape;1361;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362" name="Google Shape;1362;p86"/>
            <p:cNvGrpSpPr/>
            <p:nvPr/>
          </p:nvGrpSpPr>
          <p:grpSpPr>
            <a:xfrm>
              <a:off x="5293697" y="1408155"/>
              <a:ext cx="516896" cy="239620"/>
              <a:chOff x="1298462" y="1408175"/>
              <a:chExt cx="516896" cy="315000"/>
            </a:xfrm>
          </p:grpSpPr>
          <p:cxnSp>
            <p:nvCxnSpPr>
              <p:cNvPr id="1363" name="Google Shape;1363;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64" name="Google Shape;1364;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365" name="Google Shape;1365;p86"/>
            <p:cNvGrpSpPr/>
            <p:nvPr/>
          </p:nvGrpSpPr>
          <p:grpSpPr>
            <a:xfrm>
              <a:off x="5536745" y="1408155"/>
              <a:ext cx="516896" cy="239620"/>
              <a:chOff x="1298462" y="1408175"/>
              <a:chExt cx="516896" cy="315000"/>
            </a:xfrm>
          </p:grpSpPr>
          <p:cxnSp>
            <p:nvCxnSpPr>
              <p:cNvPr id="1366" name="Google Shape;1366;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67" name="Google Shape;1367;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368" name="Google Shape;1368;p86"/>
            <p:cNvGrpSpPr/>
            <p:nvPr/>
          </p:nvGrpSpPr>
          <p:grpSpPr>
            <a:xfrm>
              <a:off x="6317153" y="1408155"/>
              <a:ext cx="516896" cy="239620"/>
              <a:chOff x="1298462" y="1408175"/>
              <a:chExt cx="516896" cy="315000"/>
            </a:xfrm>
          </p:grpSpPr>
          <p:cxnSp>
            <p:nvCxnSpPr>
              <p:cNvPr id="1369" name="Google Shape;1369;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70" name="Google Shape;1370;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371" name="Google Shape;1371;p86"/>
            <p:cNvGrpSpPr/>
            <p:nvPr/>
          </p:nvGrpSpPr>
          <p:grpSpPr>
            <a:xfrm>
              <a:off x="6574649" y="1408155"/>
              <a:ext cx="516896" cy="239620"/>
              <a:chOff x="1298462" y="1408175"/>
              <a:chExt cx="516896" cy="315000"/>
            </a:xfrm>
          </p:grpSpPr>
          <p:cxnSp>
            <p:nvCxnSpPr>
              <p:cNvPr id="1372" name="Google Shape;1372;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73" name="Google Shape;1373;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374" name="Google Shape;1374;p86"/>
            <p:cNvGrpSpPr/>
            <p:nvPr/>
          </p:nvGrpSpPr>
          <p:grpSpPr>
            <a:xfrm>
              <a:off x="7340608" y="1408155"/>
              <a:ext cx="516896" cy="239620"/>
              <a:chOff x="1298462" y="1408175"/>
              <a:chExt cx="516896" cy="315000"/>
            </a:xfrm>
          </p:grpSpPr>
          <p:cxnSp>
            <p:nvCxnSpPr>
              <p:cNvPr id="1375" name="Google Shape;1375;p8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76" name="Google Shape;1376;p8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cxnSp>
          <p:nvCxnSpPr>
            <p:cNvPr id="1377" name="Google Shape;1377;p86"/>
            <p:cNvCxnSpPr/>
            <p:nvPr/>
          </p:nvCxnSpPr>
          <p:spPr>
            <a:xfrm>
              <a:off x="7602064" y="1408155"/>
              <a:ext cx="0" cy="239700"/>
            </a:xfrm>
            <a:prstGeom prst="straightConnector1">
              <a:avLst/>
            </a:prstGeom>
            <a:noFill/>
            <a:ln cap="flat" cmpd="sng" w="28575">
              <a:solidFill>
                <a:schemeClr val="dk1"/>
              </a:solidFill>
              <a:prstDash val="solid"/>
              <a:round/>
              <a:headEnd len="med" w="med" type="none"/>
              <a:tailEnd len="med" w="med" type="none"/>
            </a:ln>
          </p:spPr>
        </p:cxnSp>
      </p:grpSp>
      <p:cxnSp>
        <p:nvCxnSpPr>
          <p:cNvPr id="1378" name="Google Shape;1378;p86"/>
          <p:cNvCxnSpPr/>
          <p:nvPr/>
        </p:nvCxnSpPr>
        <p:spPr>
          <a:xfrm>
            <a:off x="980153" y="1621420"/>
            <a:ext cx="583500" cy="583500"/>
          </a:xfrm>
          <a:prstGeom prst="straightConnector1">
            <a:avLst/>
          </a:prstGeom>
          <a:noFill/>
          <a:ln cap="flat" cmpd="sng" w="28575">
            <a:solidFill>
              <a:schemeClr val="accent4"/>
            </a:solidFill>
            <a:prstDash val="solid"/>
            <a:round/>
            <a:headEnd len="med" w="med" type="none"/>
            <a:tailEnd len="med" w="med" type="triangle"/>
          </a:ln>
        </p:spPr>
      </p:cxnSp>
      <p:sp>
        <p:nvSpPr>
          <p:cNvPr id="1379" name="Google Shape;1379;p86"/>
          <p:cNvSpPr txBox="1"/>
          <p:nvPr>
            <p:ph idx="1" type="body"/>
          </p:nvPr>
        </p:nvSpPr>
        <p:spPr>
          <a:xfrm>
            <a:off x="324000" y="3811250"/>
            <a:ext cx="7135200" cy="722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Tani waa ula kac, sababtoo ah nus nus waa rubuc, nus rubuc waa sideed meelood meel, iyo nus sideed meelood meel waa saddex iyo tobnaad.</a:t>
            </a:r>
            <a:r>
              <a:rPr lang="en-GB" sz="1400">
                <a:latin typeface="Lexend"/>
              </a:rPr>
              <a:t/>
            </a:r>
            <a:endParaRPr sz="2400">
              <a:solidFill>
                <a:schemeClr val="accent4"/>
              </a:solidFill>
              <a:latin typeface="Times New Roman"/>
              <a:ea typeface="Times New Roman"/>
              <a:cs typeface="Times New Roman"/>
              <a:sym typeface="Times New Roman"/>
            </a:endParaRPr>
          </a:p>
        </p:txBody>
      </p:sp>
      <p:sp>
        <p:nvSpPr>
          <p:cNvPr id="1380" name="Google Shape;1380;p86"/>
          <p:cNvSpPr txBox="1"/>
          <p:nvPr>
            <p:ph idx="1" type="body"/>
          </p:nvPr>
        </p:nvSpPr>
        <p:spPr>
          <a:xfrm>
            <a:off x="3372000" y="759300"/>
            <a:ext cx="5492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Maxaad ka ogaataa hooseeyayaasha jajabyada?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4" name="Shape 1384"/>
        <p:cNvGrpSpPr/>
        <p:nvPr/>
      </p:nvGrpSpPr>
      <p:grpSpPr>
        <a:xfrm>
          <a:off x="0" y="0"/>
          <a:ext cx="0" cy="0"/>
          <a:chOff x="0" y="0"/>
          <a:chExt cx="0" cy="0"/>
        </a:xfrm>
      </p:grpSpPr>
      <p:grpSp>
        <p:nvGrpSpPr>
          <p:cNvPr id="1385" name="Google Shape;1385;p87"/>
          <p:cNvGrpSpPr/>
          <p:nvPr/>
        </p:nvGrpSpPr>
        <p:grpSpPr>
          <a:xfrm>
            <a:off x="946621" y="2130362"/>
            <a:ext cx="7610908" cy="1757606"/>
            <a:chOff x="446076" y="1277725"/>
            <a:chExt cx="8145235" cy="1881000"/>
          </a:xfrm>
        </p:grpSpPr>
        <p:grpSp>
          <p:nvGrpSpPr>
            <p:cNvPr id="1386" name="Google Shape;1386;p87"/>
            <p:cNvGrpSpPr/>
            <p:nvPr/>
          </p:nvGrpSpPr>
          <p:grpSpPr>
            <a:xfrm>
              <a:off x="446076" y="1277725"/>
              <a:ext cx="8145235" cy="1881000"/>
              <a:chOff x="446076" y="1277725"/>
              <a:chExt cx="8145235" cy="1881000"/>
            </a:xfrm>
          </p:grpSpPr>
          <p:cxnSp>
            <p:nvCxnSpPr>
              <p:cNvPr id="1387" name="Google Shape;1387;p87"/>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388" name="Google Shape;1388;p87"/>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389" name="Google Shape;1389;p87"/>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390" name="Google Shape;1390;p87"/>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391" name="Google Shape;1391;p87"/>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1392" name="Google Shape;1392;p87"/>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93" name="Google Shape;1393;p87"/>
              <p:cNvSpPr/>
              <p:nvPr/>
            </p:nvSpPr>
            <p:spPr>
              <a:xfrm>
                <a:off x="8083412" y="1277725"/>
                <a:ext cx="507900" cy="188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94" name="Google Shape;1394;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95" name="Google Shape;1395;p87"/>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96" name="Google Shape;1396;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97" name="Google Shape;1397;p87"/>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398" name="Google Shape;1398;p87"/>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399" name="Google Shape;1399;p87"/>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400" name="Google Shape;1400;p87"/>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401" name="Google Shape;1401;p87"/>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402" name="Google Shape;1402;p87"/>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03" name="Google Shape;1403;p87"/>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04" name="Google Shape;1404;p87"/>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05" name="Google Shape;1405;p87"/>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06" name="Google Shape;1406;p87"/>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407" name="Google Shape;1407;p87"/>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408" name="Google Shape;1408;p87"/>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409" name="Google Shape;1409;p87"/>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410" name="Google Shape;1410;p87"/>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11" name="Google Shape;1411;p87"/>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12" name="Google Shape;1412;p87"/>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13" name="Google Shape;1413;p87"/>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14" name="Google Shape;1414;p87"/>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415" name="Google Shape;1415;p87"/>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16" name="Google Shape;1416;p87"/>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417" name="Google Shape;1417;p87"/>
            <p:cNvGrpSpPr/>
            <p:nvPr/>
          </p:nvGrpSpPr>
          <p:grpSpPr>
            <a:xfrm>
              <a:off x="1160489" y="1408155"/>
              <a:ext cx="516896" cy="239620"/>
              <a:chOff x="1298462" y="1408175"/>
              <a:chExt cx="516896" cy="315000"/>
            </a:xfrm>
          </p:grpSpPr>
          <p:cxnSp>
            <p:nvCxnSpPr>
              <p:cNvPr id="1418" name="Google Shape;1418;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19" name="Google Shape;1419;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420" name="Google Shape;1420;p87"/>
            <p:cNvGrpSpPr/>
            <p:nvPr/>
          </p:nvGrpSpPr>
          <p:grpSpPr>
            <a:xfrm>
              <a:off x="1421945" y="1408155"/>
              <a:ext cx="516896" cy="239620"/>
              <a:chOff x="1298462" y="1408175"/>
              <a:chExt cx="516896" cy="315000"/>
            </a:xfrm>
          </p:grpSpPr>
          <p:cxnSp>
            <p:nvCxnSpPr>
              <p:cNvPr id="1421" name="Google Shape;1421;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22" name="Google Shape;1422;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423" name="Google Shape;1423;p87"/>
            <p:cNvGrpSpPr/>
            <p:nvPr/>
          </p:nvGrpSpPr>
          <p:grpSpPr>
            <a:xfrm>
              <a:off x="2198393" y="1408155"/>
              <a:ext cx="516896" cy="239620"/>
              <a:chOff x="1298462" y="1408175"/>
              <a:chExt cx="516896" cy="315000"/>
            </a:xfrm>
          </p:grpSpPr>
          <p:cxnSp>
            <p:nvCxnSpPr>
              <p:cNvPr id="1424" name="Google Shape;1424;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25" name="Google Shape;1425;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426" name="Google Shape;1426;p87"/>
            <p:cNvGrpSpPr/>
            <p:nvPr/>
          </p:nvGrpSpPr>
          <p:grpSpPr>
            <a:xfrm>
              <a:off x="2459849" y="1408155"/>
              <a:ext cx="516896" cy="239620"/>
              <a:chOff x="1298462" y="1408175"/>
              <a:chExt cx="516896" cy="315000"/>
            </a:xfrm>
          </p:grpSpPr>
          <p:cxnSp>
            <p:nvCxnSpPr>
              <p:cNvPr id="1427" name="Google Shape;1427;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28" name="Google Shape;1428;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429" name="Google Shape;1429;p87"/>
            <p:cNvGrpSpPr/>
            <p:nvPr/>
          </p:nvGrpSpPr>
          <p:grpSpPr>
            <a:xfrm>
              <a:off x="3236297" y="1408155"/>
              <a:ext cx="516896" cy="239620"/>
              <a:chOff x="1298462" y="1408175"/>
              <a:chExt cx="516896" cy="315000"/>
            </a:xfrm>
          </p:grpSpPr>
          <p:cxnSp>
            <p:nvCxnSpPr>
              <p:cNvPr id="1430" name="Google Shape;1430;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31" name="Google Shape;1431;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432" name="Google Shape;1432;p87"/>
            <p:cNvGrpSpPr/>
            <p:nvPr/>
          </p:nvGrpSpPr>
          <p:grpSpPr>
            <a:xfrm>
              <a:off x="3493793" y="1408155"/>
              <a:ext cx="516896" cy="239620"/>
              <a:chOff x="1298462" y="1408175"/>
              <a:chExt cx="516896" cy="315000"/>
            </a:xfrm>
          </p:grpSpPr>
          <p:cxnSp>
            <p:nvCxnSpPr>
              <p:cNvPr id="1433" name="Google Shape;1433;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34" name="Google Shape;1434;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435" name="Google Shape;1435;p87"/>
            <p:cNvGrpSpPr/>
            <p:nvPr/>
          </p:nvGrpSpPr>
          <p:grpSpPr>
            <a:xfrm>
              <a:off x="4270241" y="1408155"/>
              <a:ext cx="516896" cy="239620"/>
              <a:chOff x="1298462" y="1408175"/>
              <a:chExt cx="516896" cy="315000"/>
            </a:xfrm>
          </p:grpSpPr>
          <p:cxnSp>
            <p:nvCxnSpPr>
              <p:cNvPr id="1436" name="Google Shape;1436;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37" name="Google Shape;1437;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438" name="Google Shape;1438;p87"/>
            <p:cNvGrpSpPr/>
            <p:nvPr/>
          </p:nvGrpSpPr>
          <p:grpSpPr>
            <a:xfrm>
              <a:off x="4517249" y="1408155"/>
              <a:ext cx="516896" cy="239620"/>
              <a:chOff x="1298462" y="1408175"/>
              <a:chExt cx="516896" cy="315000"/>
            </a:xfrm>
          </p:grpSpPr>
          <p:cxnSp>
            <p:nvCxnSpPr>
              <p:cNvPr id="1439" name="Google Shape;1439;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40" name="Google Shape;1440;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441" name="Google Shape;1441;p87"/>
            <p:cNvGrpSpPr/>
            <p:nvPr/>
          </p:nvGrpSpPr>
          <p:grpSpPr>
            <a:xfrm>
              <a:off x="5293697" y="1408155"/>
              <a:ext cx="516896" cy="239620"/>
              <a:chOff x="1298462" y="1408175"/>
              <a:chExt cx="516896" cy="315000"/>
            </a:xfrm>
          </p:grpSpPr>
          <p:cxnSp>
            <p:nvCxnSpPr>
              <p:cNvPr id="1442" name="Google Shape;1442;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43" name="Google Shape;1443;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444" name="Google Shape;1444;p87"/>
            <p:cNvGrpSpPr/>
            <p:nvPr/>
          </p:nvGrpSpPr>
          <p:grpSpPr>
            <a:xfrm>
              <a:off x="5536745" y="1408155"/>
              <a:ext cx="516896" cy="239620"/>
              <a:chOff x="1298462" y="1408175"/>
              <a:chExt cx="516896" cy="315000"/>
            </a:xfrm>
          </p:grpSpPr>
          <p:cxnSp>
            <p:nvCxnSpPr>
              <p:cNvPr id="1445" name="Google Shape;1445;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46" name="Google Shape;1446;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447" name="Google Shape;1447;p87"/>
            <p:cNvGrpSpPr/>
            <p:nvPr/>
          </p:nvGrpSpPr>
          <p:grpSpPr>
            <a:xfrm>
              <a:off x="6317153" y="1408155"/>
              <a:ext cx="516896" cy="239620"/>
              <a:chOff x="1298462" y="1408175"/>
              <a:chExt cx="516896" cy="315000"/>
            </a:xfrm>
          </p:grpSpPr>
          <p:cxnSp>
            <p:nvCxnSpPr>
              <p:cNvPr id="1448" name="Google Shape;1448;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49" name="Google Shape;1449;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450" name="Google Shape;1450;p87"/>
            <p:cNvGrpSpPr/>
            <p:nvPr/>
          </p:nvGrpSpPr>
          <p:grpSpPr>
            <a:xfrm>
              <a:off x="6574649" y="1408155"/>
              <a:ext cx="516896" cy="239620"/>
              <a:chOff x="1298462" y="1408175"/>
              <a:chExt cx="516896" cy="315000"/>
            </a:xfrm>
          </p:grpSpPr>
          <p:cxnSp>
            <p:nvCxnSpPr>
              <p:cNvPr id="1451" name="Google Shape;1451;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52" name="Google Shape;1452;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453" name="Google Shape;1453;p87"/>
            <p:cNvGrpSpPr/>
            <p:nvPr/>
          </p:nvGrpSpPr>
          <p:grpSpPr>
            <a:xfrm>
              <a:off x="7340608" y="1408155"/>
              <a:ext cx="516896" cy="239620"/>
              <a:chOff x="1298462" y="1408175"/>
              <a:chExt cx="516896" cy="315000"/>
            </a:xfrm>
          </p:grpSpPr>
          <p:cxnSp>
            <p:nvCxnSpPr>
              <p:cNvPr id="1454" name="Google Shape;1454;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55" name="Google Shape;1455;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cxnSp>
          <p:nvCxnSpPr>
            <p:cNvPr id="1456" name="Google Shape;1456;p87"/>
            <p:cNvCxnSpPr/>
            <p:nvPr/>
          </p:nvCxnSpPr>
          <p:spPr>
            <a:xfrm>
              <a:off x="7602064" y="1408155"/>
              <a:ext cx="0" cy="239700"/>
            </a:xfrm>
            <a:prstGeom prst="straightConnector1">
              <a:avLst/>
            </a:prstGeom>
            <a:noFill/>
            <a:ln cap="flat" cmpd="sng" w="28575">
              <a:solidFill>
                <a:schemeClr val="dk1"/>
              </a:solidFill>
              <a:prstDash val="solid"/>
              <a:round/>
              <a:headEnd len="med" w="med" type="none"/>
              <a:tailEnd len="med" w="med" type="none"/>
            </a:ln>
          </p:spPr>
        </p:cxnSp>
      </p:grpSp>
      <p:pic>
        <p:nvPicPr>
          <p:cNvPr descr="&lt;math xmlns=&quot;http://www.w3.org/1998/Math/MathML&quot; display=&quot;block&quot; data-is-equatio=&quot;1&quot; data-latex=&quot;\frac{1}{16}&quot;&gt;&lt;mfrac&gt;&lt;mn&gt;1&lt;/mn&gt;&lt;mn&gt;16&lt;/mn&gt;&lt;/mfrac&gt;&lt;/math&gt;" id="1457" name="Google Shape;1457;p87" title="1 over 16"/>
          <p:cNvPicPr preferRelativeResize="0"/>
          <p:nvPr/>
        </p:nvPicPr>
        <p:blipFill>
          <a:blip r:embed="rId3">
            <a:alphaModFix/>
          </a:blip>
          <a:stretch>
            <a:fillRect/>
          </a:stretch>
        </p:blipFill>
        <p:spPr>
          <a:xfrm>
            <a:off x="561975" y="833121"/>
            <a:ext cx="395228" cy="721025"/>
          </a:xfrm>
          <a:prstGeom prst="rect">
            <a:avLst/>
          </a:prstGeom>
          <a:noFill/>
          <a:ln>
            <a:noFill/>
          </a:ln>
        </p:spPr>
      </p:pic>
      <p:pic>
        <p:nvPicPr>
          <p:cNvPr descr="&lt;math xmlns=&quot;http://www.w3.org/1998/Math/MathML&quot; display=&quot;block&quot; data-is-equatio=&quot;1&quot; data-latex=&quot;\frac{1}{8}&quot;&gt;&lt;mfrac&gt;&lt;mn&gt;1&lt;/mn&gt;&lt;mn&gt;8&lt;/mn&gt;&lt;/mfrac&gt;&lt;/math&gt;" id="1458" name="Google Shape;1458;p87" title="one eighth"/>
          <p:cNvPicPr preferRelativeResize="0"/>
          <p:nvPr/>
        </p:nvPicPr>
        <p:blipFill>
          <a:blip r:embed="rId4">
            <a:alphaModFix/>
          </a:blip>
          <a:stretch>
            <a:fillRect/>
          </a:stretch>
        </p:blipFill>
        <p:spPr>
          <a:xfrm>
            <a:off x="1285298" y="825802"/>
            <a:ext cx="218157" cy="721978"/>
          </a:xfrm>
          <a:prstGeom prst="rect">
            <a:avLst/>
          </a:prstGeom>
          <a:noFill/>
          <a:ln>
            <a:noFill/>
          </a:ln>
        </p:spPr>
      </p:pic>
      <p:sp>
        <p:nvSpPr>
          <p:cNvPr id="1459" name="Google Shape;1459;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pic>
        <p:nvPicPr>
          <p:cNvPr descr="&lt;math xmlns=&quot;http://www.w3.org/1998/Math/MathML&quot; display=&quot;block&quot; data-is-equatio=&quot;1&quot; data-latex=&quot;\frac{1}{2}&quot;&gt;&lt;mfrac&gt;&lt;mn&gt;1&lt;/mn&gt;&lt;mn&gt;2&lt;/mn&gt;&lt;/mfrac&gt;&lt;/math&gt;" id="1460" name="Google Shape;1460;p87" title="one half"/>
          <p:cNvPicPr preferRelativeResize="0"/>
          <p:nvPr/>
        </p:nvPicPr>
        <p:blipFill>
          <a:blip r:embed="rId5">
            <a:alphaModFix/>
          </a:blip>
          <a:stretch>
            <a:fillRect/>
          </a:stretch>
        </p:blipFill>
        <p:spPr>
          <a:xfrm>
            <a:off x="2417836" y="825802"/>
            <a:ext cx="226308" cy="721024"/>
          </a:xfrm>
          <a:prstGeom prst="rect">
            <a:avLst/>
          </a:prstGeom>
          <a:noFill/>
          <a:ln>
            <a:noFill/>
          </a:ln>
        </p:spPr>
      </p:pic>
      <p:pic>
        <p:nvPicPr>
          <p:cNvPr descr="&lt;math xmlns=&quot;http://www.w3.org/1998/Math/MathML&quot; display=&quot;block&quot; data-is-equatio=&quot;1&quot; data-latex=&quot;\frac{1}{4}&quot;&gt;&lt;mfrac&gt;&lt;mn&gt;1&lt;/mn&gt;&lt;mn&gt;4&lt;/mn&gt;&lt;/mfrac&gt;&lt;/math&gt;" id="1461" name="Google Shape;1461;p87" title="one fourth"/>
          <p:cNvPicPr preferRelativeResize="0"/>
          <p:nvPr/>
        </p:nvPicPr>
        <p:blipFill>
          <a:blip r:embed="rId6">
            <a:alphaModFix/>
          </a:blip>
          <a:stretch>
            <a:fillRect/>
          </a:stretch>
        </p:blipFill>
        <p:spPr>
          <a:xfrm>
            <a:off x="1869955" y="825802"/>
            <a:ext cx="226308" cy="721024"/>
          </a:xfrm>
          <a:prstGeom prst="rect">
            <a:avLst/>
          </a:prstGeom>
          <a:noFill/>
          <a:ln>
            <a:noFill/>
          </a:ln>
        </p:spPr>
      </p:pic>
      <p:sp>
        <p:nvSpPr>
          <p:cNvPr id="1462" name="Google Shape;1462;p87"/>
          <p:cNvSpPr txBox="1"/>
          <p:nvPr>
            <p:ph idx="1" type="body"/>
          </p:nvPr>
        </p:nvSpPr>
        <p:spPr>
          <a:xfrm>
            <a:off x="3372000" y="806604"/>
            <a:ext cx="5142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2, 4, 8 iyo 16 dhamaantood waa awoodaha 2</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solidFill>
                  <a:schemeClr val="accent4"/>
                </a:solidFill>
                <a:latin typeface="Lexend"/>
              </a:rPr>
              <a:t/>
            </a:r>
            <a:r>
              <a:rPr lang="en-GB" sz="1800">
                <a:solidFill>
                  <a:schemeClr val="accent4"/>
                </a:solidFill>
                <a:latin typeface="Lexend"/>
                <a:ea typeface="Times New Roman"/>
                <a:cs typeface="Times New Roman"/>
                <a:sym typeface="Times New Roman"/>
              </a:rPr>
              <a:t/>
            </a:r>
            <a:endParaRPr sz="2600">
              <a:solidFill>
                <a:schemeClr val="accent4"/>
              </a:solidFill>
              <a:latin typeface="Times New Roman"/>
              <a:ea typeface="Times New Roman"/>
              <a:cs typeface="Times New Roman"/>
              <a:sym typeface="Times New Roman"/>
            </a:endParaRPr>
          </a:p>
        </p:txBody>
      </p:sp>
      <p:cxnSp>
        <p:nvCxnSpPr>
          <p:cNvPr id="1463" name="Google Shape;1463;p87"/>
          <p:cNvCxnSpPr/>
          <p:nvPr/>
        </p:nvCxnSpPr>
        <p:spPr>
          <a:xfrm>
            <a:off x="1456450" y="1621413"/>
            <a:ext cx="274200" cy="583500"/>
          </a:xfrm>
          <a:prstGeom prst="straightConnector1">
            <a:avLst/>
          </a:prstGeom>
          <a:noFill/>
          <a:ln cap="flat" cmpd="sng" w="28575">
            <a:solidFill>
              <a:schemeClr val="accent4"/>
            </a:solidFill>
            <a:prstDash val="solid"/>
            <a:round/>
            <a:headEnd len="med" w="med" type="none"/>
            <a:tailEnd len="med" w="med" type="triangle"/>
          </a:ln>
        </p:spPr>
      </p:cxnSp>
      <p:cxnSp>
        <p:nvCxnSpPr>
          <p:cNvPr id="1464" name="Google Shape;1464;p87"/>
          <p:cNvCxnSpPr/>
          <p:nvPr/>
        </p:nvCxnSpPr>
        <p:spPr>
          <a:xfrm flipH="1">
            <a:off x="1982500" y="1620025"/>
            <a:ext cx="600" cy="585000"/>
          </a:xfrm>
          <a:prstGeom prst="straightConnector1">
            <a:avLst/>
          </a:prstGeom>
          <a:noFill/>
          <a:ln cap="flat" cmpd="sng" w="28575">
            <a:solidFill>
              <a:schemeClr val="accent4"/>
            </a:solidFill>
            <a:prstDash val="solid"/>
            <a:round/>
            <a:headEnd len="med" w="med" type="none"/>
            <a:tailEnd len="med" w="med" type="triangle"/>
          </a:ln>
        </p:spPr>
      </p:cxnSp>
      <p:cxnSp>
        <p:nvCxnSpPr>
          <p:cNvPr id="1465" name="Google Shape;1465;p87"/>
          <p:cNvCxnSpPr/>
          <p:nvPr/>
        </p:nvCxnSpPr>
        <p:spPr>
          <a:xfrm flipH="1">
            <a:off x="2473400" y="1619975"/>
            <a:ext cx="46200" cy="585000"/>
          </a:xfrm>
          <a:prstGeom prst="straightConnector1">
            <a:avLst/>
          </a:prstGeom>
          <a:noFill/>
          <a:ln cap="flat" cmpd="sng" w="28575">
            <a:solidFill>
              <a:schemeClr val="accent4"/>
            </a:solidFill>
            <a:prstDash val="solid"/>
            <a:round/>
            <a:headEnd len="med" w="med" type="none"/>
            <a:tailEnd len="med" w="med" type="triangle"/>
          </a:ln>
        </p:spPr>
      </p:cxnSp>
      <p:cxnSp>
        <p:nvCxnSpPr>
          <p:cNvPr id="1466" name="Google Shape;1466;p87"/>
          <p:cNvCxnSpPr/>
          <p:nvPr/>
        </p:nvCxnSpPr>
        <p:spPr>
          <a:xfrm>
            <a:off x="980153" y="1621420"/>
            <a:ext cx="583500" cy="583500"/>
          </a:xfrm>
          <a:prstGeom prst="straightConnector1">
            <a:avLst/>
          </a:prstGeom>
          <a:noFill/>
          <a:ln cap="flat" cmpd="sng" w="28575">
            <a:solidFill>
              <a:schemeClr val="accent4"/>
            </a:solidFill>
            <a:prstDash val="solid"/>
            <a:round/>
            <a:headEnd len="med" w="med" type="none"/>
            <a:tailEnd len="med" w="med" type="triangle"/>
          </a:ln>
        </p:spPr>
      </p:cxnSp>
      <p:grpSp>
        <p:nvGrpSpPr>
          <p:cNvPr id="1467" name="Google Shape;1467;p87"/>
          <p:cNvGrpSpPr/>
          <p:nvPr/>
        </p:nvGrpSpPr>
        <p:grpSpPr>
          <a:xfrm>
            <a:off x="945401" y="2134100"/>
            <a:ext cx="7563380" cy="1757606"/>
            <a:chOff x="446076" y="1277713"/>
            <a:chExt cx="8094371" cy="1881000"/>
          </a:xfrm>
        </p:grpSpPr>
        <p:grpSp>
          <p:nvGrpSpPr>
            <p:cNvPr id="1468" name="Google Shape;1468;p87"/>
            <p:cNvGrpSpPr/>
            <p:nvPr/>
          </p:nvGrpSpPr>
          <p:grpSpPr>
            <a:xfrm>
              <a:off x="446076" y="1277713"/>
              <a:ext cx="8094371" cy="1881000"/>
              <a:chOff x="446076" y="1277713"/>
              <a:chExt cx="8094371" cy="1881000"/>
            </a:xfrm>
          </p:grpSpPr>
          <p:cxnSp>
            <p:nvCxnSpPr>
              <p:cNvPr id="1469" name="Google Shape;1469;p87"/>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470" name="Google Shape;1470;p87"/>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471" name="Google Shape;1471;p87"/>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472" name="Google Shape;1472;p87"/>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473" name="Google Shape;1473;p87"/>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1474" name="Google Shape;1474;p87"/>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75" name="Google Shape;1475;p87"/>
              <p:cNvSpPr/>
              <p:nvPr/>
            </p:nvSpPr>
            <p:spPr>
              <a:xfrm>
                <a:off x="3305147" y="1277713"/>
                <a:ext cx="5235300" cy="188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76" name="Google Shape;1476;p87"/>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77" name="Google Shape;1477;p87"/>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78" name="Google Shape;1478;p87"/>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79" name="Google Shape;1479;p87"/>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80" name="Google Shape;1480;p87"/>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481" name="Google Shape;1481;p87"/>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482" name="Google Shape;1482;p87"/>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483" name="Google Shape;1483;p87"/>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484" name="Google Shape;1484;p87"/>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85" name="Google Shape;1485;p87"/>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86" name="Google Shape;1486;p87"/>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87" name="Google Shape;1487;p87"/>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88" name="Google Shape;1488;p87"/>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489" name="Google Shape;1489;p87"/>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490" name="Google Shape;1490;p87"/>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491" name="Google Shape;1491;p87"/>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492" name="Google Shape;1492;p87"/>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93" name="Google Shape;1493;p87"/>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94" name="Google Shape;1494;p87"/>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95" name="Google Shape;1495;p87"/>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96" name="Google Shape;1496;p87"/>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497" name="Google Shape;1497;p87"/>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498" name="Google Shape;1498;p87"/>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sp>
          <p:nvSpPr>
            <p:cNvPr id="1499" name="Google Shape;1499;p87"/>
            <p:cNvSpPr txBox="1"/>
            <p:nvPr/>
          </p:nvSpPr>
          <p:spPr>
            <a:xfrm>
              <a:off x="87737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1500" name="Google Shape;1500;p87"/>
            <p:cNvSpPr txBox="1"/>
            <p:nvPr/>
          </p:nvSpPr>
          <p:spPr>
            <a:xfrm>
              <a:off x="1167744" y="2224736"/>
              <a:ext cx="6477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in</a:t>
              </a:r>
              <a:endParaRPr sz="2000">
                <a:solidFill>
                  <a:schemeClr val="dk1"/>
                </a:solidFill>
                <a:latin typeface="Times New Roman"/>
                <a:ea typeface="Times New Roman"/>
                <a:cs typeface="Times New Roman"/>
                <a:sym typeface="Times New Roman"/>
              </a:endParaRPr>
            </a:p>
          </p:txBody>
        </p:sp>
        <p:sp>
          <p:nvSpPr>
            <p:cNvPr id="1501" name="Google Shape;1501;p87"/>
            <p:cNvSpPr txBox="1"/>
            <p:nvPr/>
          </p:nvSpPr>
          <p:spPr>
            <a:xfrm>
              <a:off x="29492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1502" name="Google Shape;1502;p87"/>
            <p:cNvSpPr txBox="1"/>
            <p:nvPr/>
          </p:nvSpPr>
          <p:spPr>
            <a:xfrm>
              <a:off x="50066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1503" name="Google Shape;1503;p87"/>
            <p:cNvSpPr txBox="1"/>
            <p:nvPr/>
          </p:nvSpPr>
          <p:spPr>
            <a:xfrm>
              <a:off x="70640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sp>
        <p:nvSpPr>
          <p:cNvPr id="1504" name="Google Shape;1504;p87"/>
          <p:cNvSpPr/>
          <p:nvPr/>
        </p:nvSpPr>
        <p:spPr>
          <a:xfrm>
            <a:off x="3616916" y="2134100"/>
            <a:ext cx="4891800" cy="1757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5" name="Google Shape;1505;p87"/>
          <p:cNvSpPr txBox="1"/>
          <p:nvPr>
            <p:ph idx="1" type="body"/>
          </p:nvPr>
        </p:nvSpPr>
        <p:spPr>
          <a:xfrm>
            <a:off x="3753000" y="1372850"/>
            <a:ext cx="5067000" cy="1386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Awoodahan laba, oo lagu daro hal xaqiiqo muhiim ah, ayaa u oggolaaday injineerradii hore inay si sax ah isula xiriiraan.</a:t>
            </a:r>
            <a:endParaRPr sz="2600">
              <a:solidFill>
                <a:schemeClr val="accent4"/>
              </a:solidFill>
              <a:latin typeface="Times New Roman"/>
              <a:ea typeface="Times New Roman"/>
              <a:cs typeface="Times New Roman"/>
              <a:sym typeface="Times New Roman"/>
            </a:endParaRPr>
          </a:p>
        </p:txBody>
      </p:sp>
      <p:pic>
        <p:nvPicPr>
          <p:cNvPr id="1506" name="Google Shape;1506;p87"/>
          <p:cNvPicPr preferRelativeResize="0"/>
          <p:nvPr/>
        </p:nvPicPr>
        <p:blipFill>
          <a:blip r:embed="rId7">
            <a:alphaModFix/>
          </a:blip>
          <a:stretch>
            <a:fillRect/>
          </a:stretch>
        </p:blipFill>
        <p:spPr>
          <a:xfrm>
            <a:off x="6073690" y="2908000"/>
            <a:ext cx="2235600" cy="1911975"/>
          </a:xfrm>
          <a:prstGeom prst="rect">
            <a:avLst/>
          </a:prstGeom>
          <a:noFill/>
          <a:ln>
            <a:noFill/>
          </a:ln>
        </p:spPr>
      </p:pic>
      <p:sp>
        <p:nvSpPr>
          <p:cNvPr id="1507" name="Google Shape;1507;p87"/>
          <p:cNvSpPr txBox="1"/>
          <p:nvPr>
            <p:ph idx="1" type="body"/>
          </p:nvPr>
        </p:nvSpPr>
        <p:spPr>
          <a:xfrm>
            <a:off x="324000" y="3887450"/>
            <a:ext cx="5760300" cy="720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Meelaha ugu ballaadhan, suulka qof weyn wuxuu qiyaas ahaan yahay hal inch dhexroor.</a:t>
            </a:r>
            <a:endParaRPr sz="2600">
              <a:solidFill>
                <a:schemeClr val="accent4"/>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1" name="Shape 1511"/>
        <p:cNvGrpSpPr/>
        <p:nvPr/>
      </p:nvGrpSpPr>
      <p:grpSpPr>
        <a:xfrm>
          <a:off x="0" y="0"/>
          <a:ext cx="0" cy="0"/>
          <a:chOff x="0" y="0"/>
          <a:chExt cx="0" cy="0"/>
        </a:xfrm>
      </p:grpSpPr>
      <p:grpSp>
        <p:nvGrpSpPr>
          <p:cNvPr id="1512" name="Google Shape;1512;p88"/>
          <p:cNvGrpSpPr/>
          <p:nvPr/>
        </p:nvGrpSpPr>
        <p:grpSpPr>
          <a:xfrm>
            <a:off x="413221" y="682562"/>
            <a:ext cx="7610908" cy="1757606"/>
            <a:chOff x="446076" y="1277725"/>
            <a:chExt cx="8145235" cy="1881000"/>
          </a:xfrm>
        </p:grpSpPr>
        <p:grpSp>
          <p:nvGrpSpPr>
            <p:cNvPr id="1513" name="Google Shape;1513;p88"/>
            <p:cNvGrpSpPr/>
            <p:nvPr/>
          </p:nvGrpSpPr>
          <p:grpSpPr>
            <a:xfrm>
              <a:off x="446076" y="1277725"/>
              <a:ext cx="8145235" cy="1881000"/>
              <a:chOff x="446076" y="1277725"/>
              <a:chExt cx="8145235" cy="1881000"/>
            </a:xfrm>
          </p:grpSpPr>
          <p:cxnSp>
            <p:nvCxnSpPr>
              <p:cNvPr id="1514" name="Google Shape;1514;p88"/>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515" name="Google Shape;1515;p88"/>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516" name="Google Shape;1516;p88"/>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517" name="Google Shape;1517;p88"/>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518" name="Google Shape;1518;p88"/>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1519" name="Google Shape;1519;p88"/>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0" name="Google Shape;1520;p88"/>
              <p:cNvSpPr/>
              <p:nvPr/>
            </p:nvSpPr>
            <p:spPr>
              <a:xfrm>
                <a:off x="8083412" y="1277725"/>
                <a:ext cx="507900" cy="1881000"/>
              </a:xfrm>
              <a:prstGeom prst="rect">
                <a:avLst/>
              </a:prstGeom>
              <a:solidFill>
                <a:srgbClr val="F2EEFA"/>
              </a:solidFill>
              <a:ln cap="flat" cmpd="sng" w="9525">
                <a:solidFill>
                  <a:srgbClr val="F2EEF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21" name="Google Shape;1521;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22" name="Google Shape;1522;p88"/>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23" name="Google Shape;1523;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24" name="Google Shape;1524;p88"/>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25" name="Google Shape;1525;p88"/>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526" name="Google Shape;1526;p88"/>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527" name="Google Shape;1527;p88"/>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528" name="Google Shape;1528;p88"/>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529" name="Google Shape;1529;p88"/>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30" name="Google Shape;1530;p88"/>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31" name="Google Shape;1531;p88"/>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32" name="Google Shape;1532;p88"/>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33" name="Google Shape;1533;p88"/>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534" name="Google Shape;1534;p88"/>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535" name="Google Shape;1535;p88"/>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536" name="Google Shape;1536;p88"/>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537" name="Google Shape;1537;p88"/>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38" name="Google Shape;1538;p88"/>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39" name="Google Shape;1539;p88"/>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40" name="Google Shape;1540;p88"/>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41" name="Google Shape;1541;p88"/>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542" name="Google Shape;1542;p88"/>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43" name="Google Shape;1543;p88"/>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544" name="Google Shape;1544;p88"/>
            <p:cNvGrpSpPr/>
            <p:nvPr/>
          </p:nvGrpSpPr>
          <p:grpSpPr>
            <a:xfrm>
              <a:off x="1160489" y="1408155"/>
              <a:ext cx="516896" cy="239620"/>
              <a:chOff x="1298462" y="1408175"/>
              <a:chExt cx="516896" cy="315000"/>
            </a:xfrm>
          </p:grpSpPr>
          <p:cxnSp>
            <p:nvCxnSpPr>
              <p:cNvPr id="1545" name="Google Shape;1545;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46" name="Google Shape;1546;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547" name="Google Shape;1547;p88"/>
            <p:cNvGrpSpPr/>
            <p:nvPr/>
          </p:nvGrpSpPr>
          <p:grpSpPr>
            <a:xfrm>
              <a:off x="1421945" y="1408155"/>
              <a:ext cx="516896" cy="239620"/>
              <a:chOff x="1298462" y="1408175"/>
              <a:chExt cx="516896" cy="315000"/>
            </a:xfrm>
          </p:grpSpPr>
          <p:cxnSp>
            <p:nvCxnSpPr>
              <p:cNvPr id="1548" name="Google Shape;1548;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49" name="Google Shape;1549;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550" name="Google Shape;1550;p88"/>
            <p:cNvGrpSpPr/>
            <p:nvPr/>
          </p:nvGrpSpPr>
          <p:grpSpPr>
            <a:xfrm>
              <a:off x="2198393" y="1408155"/>
              <a:ext cx="516896" cy="239620"/>
              <a:chOff x="1298462" y="1408175"/>
              <a:chExt cx="516896" cy="315000"/>
            </a:xfrm>
          </p:grpSpPr>
          <p:cxnSp>
            <p:nvCxnSpPr>
              <p:cNvPr id="1551" name="Google Shape;1551;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52" name="Google Shape;1552;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553" name="Google Shape;1553;p88"/>
            <p:cNvGrpSpPr/>
            <p:nvPr/>
          </p:nvGrpSpPr>
          <p:grpSpPr>
            <a:xfrm>
              <a:off x="2459849" y="1408155"/>
              <a:ext cx="516896" cy="239620"/>
              <a:chOff x="1298462" y="1408175"/>
              <a:chExt cx="516896" cy="315000"/>
            </a:xfrm>
          </p:grpSpPr>
          <p:cxnSp>
            <p:nvCxnSpPr>
              <p:cNvPr id="1554" name="Google Shape;1554;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55" name="Google Shape;1555;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556" name="Google Shape;1556;p88"/>
            <p:cNvGrpSpPr/>
            <p:nvPr/>
          </p:nvGrpSpPr>
          <p:grpSpPr>
            <a:xfrm>
              <a:off x="3236297" y="1408155"/>
              <a:ext cx="516896" cy="239620"/>
              <a:chOff x="1298462" y="1408175"/>
              <a:chExt cx="516896" cy="315000"/>
            </a:xfrm>
          </p:grpSpPr>
          <p:cxnSp>
            <p:nvCxnSpPr>
              <p:cNvPr id="1557" name="Google Shape;1557;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58" name="Google Shape;1558;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559" name="Google Shape;1559;p88"/>
            <p:cNvGrpSpPr/>
            <p:nvPr/>
          </p:nvGrpSpPr>
          <p:grpSpPr>
            <a:xfrm>
              <a:off x="3493793" y="1408155"/>
              <a:ext cx="516896" cy="239620"/>
              <a:chOff x="1298462" y="1408175"/>
              <a:chExt cx="516896" cy="315000"/>
            </a:xfrm>
          </p:grpSpPr>
          <p:cxnSp>
            <p:nvCxnSpPr>
              <p:cNvPr id="1560" name="Google Shape;1560;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61" name="Google Shape;1561;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562" name="Google Shape;1562;p88"/>
            <p:cNvGrpSpPr/>
            <p:nvPr/>
          </p:nvGrpSpPr>
          <p:grpSpPr>
            <a:xfrm>
              <a:off x="4270241" y="1408155"/>
              <a:ext cx="516896" cy="239620"/>
              <a:chOff x="1298462" y="1408175"/>
              <a:chExt cx="516896" cy="315000"/>
            </a:xfrm>
          </p:grpSpPr>
          <p:cxnSp>
            <p:nvCxnSpPr>
              <p:cNvPr id="1563" name="Google Shape;1563;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64" name="Google Shape;1564;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565" name="Google Shape;1565;p88"/>
            <p:cNvGrpSpPr/>
            <p:nvPr/>
          </p:nvGrpSpPr>
          <p:grpSpPr>
            <a:xfrm>
              <a:off x="4517249" y="1408155"/>
              <a:ext cx="516896" cy="239620"/>
              <a:chOff x="1298462" y="1408175"/>
              <a:chExt cx="516896" cy="315000"/>
            </a:xfrm>
          </p:grpSpPr>
          <p:cxnSp>
            <p:nvCxnSpPr>
              <p:cNvPr id="1566" name="Google Shape;1566;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67" name="Google Shape;1567;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568" name="Google Shape;1568;p88"/>
            <p:cNvGrpSpPr/>
            <p:nvPr/>
          </p:nvGrpSpPr>
          <p:grpSpPr>
            <a:xfrm>
              <a:off x="5293697" y="1408155"/>
              <a:ext cx="516896" cy="239620"/>
              <a:chOff x="1298462" y="1408175"/>
              <a:chExt cx="516896" cy="315000"/>
            </a:xfrm>
          </p:grpSpPr>
          <p:cxnSp>
            <p:nvCxnSpPr>
              <p:cNvPr id="1569" name="Google Shape;1569;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70" name="Google Shape;1570;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571" name="Google Shape;1571;p88"/>
            <p:cNvGrpSpPr/>
            <p:nvPr/>
          </p:nvGrpSpPr>
          <p:grpSpPr>
            <a:xfrm>
              <a:off x="5536745" y="1408155"/>
              <a:ext cx="516896" cy="239620"/>
              <a:chOff x="1298462" y="1408175"/>
              <a:chExt cx="516896" cy="315000"/>
            </a:xfrm>
          </p:grpSpPr>
          <p:cxnSp>
            <p:nvCxnSpPr>
              <p:cNvPr id="1572" name="Google Shape;1572;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73" name="Google Shape;1573;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574" name="Google Shape;1574;p88"/>
            <p:cNvGrpSpPr/>
            <p:nvPr/>
          </p:nvGrpSpPr>
          <p:grpSpPr>
            <a:xfrm>
              <a:off x="6317153" y="1408155"/>
              <a:ext cx="516896" cy="239620"/>
              <a:chOff x="1298462" y="1408175"/>
              <a:chExt cx="516896" cy="315000"/>
            </a:xfrm>
          </p:grpSpPr>
          <p:cxnSp>
            <p:nvCxnSpPr>
              <p:cNvPr id="1575" name="Google Shape;1575;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76" name="Google Shape;1576;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577" name="Google Shape;1577;p88"/>
            <p:cNvGrpSpPr/>
            <p:nvPr/>
          </p:nvGrpSpPr>
          <p:grpSpPr>
            <a:xfrm>
              <a:off x="6574649" y="1408155"/>
              <a:ext cx="516896" cy="239620"/>
              <a:chOff x="1298462" y="1408175"/>
              <a:chExt cx="516896" cy="315000"/>
            </a:xfrm>
          </p:grpSpPr>
          <p:cxnSp>
            <p:nvCxnSpPr>
              <p:cNvPr id="1578" name="Google Shape;1578;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79" name="Google Shape;1579;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580" name="Google Shape;1580;p88"/>
            <p:cNvGrpSpPr/>
            <p:nvPr/>
          </p:nvGrpSpPr>
          <p:grpSpPr>
            <a:xfrm>
              <a:off x="7340608" y="1408155"/>
              <a:ext cx="516896" cy="239620"/>
              <a:chOff x="1298462" y="1408175"/>
              <a:chExt cx="516896" cy="315000"/>
            </a:xfrm>
          </p:grpSpPr>
          <p:cxnSp>
            <p:nvCxnSpPr>
              <p:cNvPr id="1581" name="Google Shape;1581;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82" name="Google Shape;1582;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cxnSp>
          <p:nvCxnSpPr>
            <p:cNvPr id="1583" name="Google Shape;1583;p88"/>
            <p:cNvCxnSpPr/>
            <p:nvPr/>
          </p:nvCxnSpPr>
          <p:spPr>
            <a:xfrm>
              <a:off x="7602064" y="1408155"/>
              <a:ext cx="0" cy="239700"/>
            </a:xfrm>
            <a:prstGeom prst="straightConnector1">
              <a:avLst/>
            </a:prstGeom>
            <a:noFill/>
            <a:ln cap="flat" cmpd="sng" w="28575">
              <a:solidFill>
                <a:schemeClr val="dk1"/>
              </a:solidFill>
              <a:prstDash val="solid"/>
              <a:round/>
              <a:headEnd len="med" w="med" type="none"/>
              <a:tailEnd len="med" w="med" type="none"/>
            </a:ln>
          </p:spPr>
        </p:cxnSp>
      </p:grpSp>
      <p:sp>
        <p:nvSpPr>
          <p:cNvPr id="1584" name="Google Shape;1584;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grpSp>
        <p:nvGrpSpPr>
          <p:cNvPr id="1585" name="Google Shape;1585;p88"/>
          <p:cNvGrpSpPr/>
          <p:nvPr/>
        </p:nvGrpSpPr>
        <p:grpSpPr>
          <a:xfrm>
            <a:off x="412001" y="808203"/>
            <a:ext cx="7489590" cy="1500647"/>
            <a:chOff x="446076" y="1408175"/>
            <a:chExt cx="8015400" cy="1606001"/>
          </a:xfrm>
        </p:grpSpPr>
        <p:grpSp>
          <p:nvGrpSpPr>
            <p:cNvPr id="1586" name="Google Shape;1586;p88"/>
            <p:cNvGrpSpPr/>
            <p:nvPr/>
          </p:nvGrpSpPr>
          <p:grpSpPr>
            <a:xfrm>
              <a:off x="446076" y="1408175"/>
              <a:ext cx="8015400" cy="1606001"/>
              <a:chOff x="446076" y="1408175"/>
              <a:chExt cx="8015400" cy="1606001"/>
            </a:xfrm>
          </p:grpSpPr>
          <p:cxnSp>
            <p:nvCxnSpPr>
              <p:cNvPr id="1587" name="Google Shape;1587;p88"/>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588" name="Google Shape;1588;p88"/>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589" name="Google Shape;1589;p88"/>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590" name="Google Shape;1590;p88"/>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591" name="Google Shape;1591;p88"/>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1592" name="Google Shape;1592;p88"/>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93" name="Google Shape;1593;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94" name="Google Shape;1594;p88"/>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95" name="Google Shape;1595;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96" name="Google Shape;1596;p88"/>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597" name="Google Shape;1597;p88"/>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598" name="Google Shape;1598;p88"/>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599" name="Google Shape;1599;p88"/>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600" name="Google Shape;1600;p88"/>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601" name="Google Shape;1601;p88"/>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02" name="Google Shape;1602;p88"/>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03" name="Google Shape;1603;p88"/>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04" name="Google Shape;1604;p88"/>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05" name="Google Shape;1605;p88"/>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606" name="Google Shape;1606;p88"/>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607" name="Google Shape;1607;p88"/>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608" name="Google Shape;1608;p88"/>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609" name="Google Shape;1609;p88"/>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10" name="Google Shape;1610;p88"/>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11" name="Google Shape;1611;p88"/>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12" name="Google Shape;1612;p88"/>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13" name="Google Shape;1613;p88"/>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614" name="Google Shape;1614;p88"/>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15" name="Google Shape;1615;p88"/>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sp>
          <p:nvSpPr>
            <p:cNvPr id="1616" name="Google Shape;1616;p88"/>
            <p:cNvSpPr txBox="1"/>
            <p:nvPr/>
          </p:nvSpPr>
          <p:spPr>
            <a:xfrm>
              <a:off x="87737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1617" name="Google Shape;1617;p88"/>
            <p:cNvSpPr txBox="1"/>
            <p:nvPr/>
          </p:nvSpPr>
          <p:spPr>
            <a:xfrm>
              <a:off x="1167744" y="2224736"/>
              <a:ext cx="6477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in</a:t>
              </a:r>
              <a:endParaRPr sz="2000">
                <a:solidFill>
                  <a:schemeClr val="dk1"/>
                </a:solidFill>
                <a:latin typeface="Times New Roman"/>
                <a:ea typeface="Times New Roman"/>
                <a:cs typeface="Times New Roman"/>
                <a:sym typeface="Times New Roman"/>
              </a:endParaRPr>
            </a:p>
          </p:txBody>
        </p:sp>
        <p:sp>
          <p:nvSpPr>
            <p:cNvPr id="1618" name="Google Shape;1618;p88"/>
            <p:cNvSpPr txBox="1"/>
            <p:nvPr/>
          </p:nvSpPr>
          <p:spPr>
            <a:xfrm>
              <a:off x="29492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1619" name="Google Shape;1619;p88"/>
            <p:cNvSpPr txBox="1"/>
            <p:nvPr/>
          </p:nvSpPr>
          <p:spPr>
            <a:xfrm>
              <a:off x="50066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1620" name="Google Shape;1620;p88"/>
            <p:cNvSpPr txBox="1"/>
            <p:nvPr/>
          </p:nvSpPr>
          <p:spPr>
            <a:xfrm>
              <a:off x="7064021"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sp>
        <p:nvSpPr>
          <p:cNvPr id="1621" name="Google Shape;1621;p88"/>
          <p:cNvSpPr txBox="1"/>
          <p:nvPr>
            <p:ph idx="1" type="body"/>
          </p:nvPr>
        </p:nvSpPr>
        <p:spPr>
          <a:xfrm>
            <a:off x="324000" y="3401350"/>
            <a:ext cx="62787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Nus __________ waa saddex iyo tobnaad.</a:t>
            </a:r>
            <a:r>
              <a:rPr lang="en-GB" sz="1400">
                <a:latin typeface="Lexend"/>
              </a:rPr>
              <a:t/>
            </a:r>
            <a:r>
              <a:rPr lang="en-GB" sz="1400">
                <a:latin typeface="Lexend"/>
              </a:rPr>
              <a:t/>
            </a:r>
            <a:endParaRPr sz="2600">
              <a:solidFill>
                <a:schemeClr val="accent4"/>
              </a:solidFill>
              <a:latin typeface="Times New Roman"/>
              <a:ea typeface="Times New Roman"/>
              <a:cs typeface="Times New Roman"/>
              <a:sym typeface="Times New Roman"/>
            </a:endParaRPr>
          </a:p>
        </p:txBody>
      </p:sp>
      <p:sp>
        <p:nvSpPr>
          <p:cNvPr id="1622" name="Google Shape;1622;p88"/>
          <p:cNvSpPr txBox="1"/>
          <p:nvPr>
            <p:ph idx="1" type="body"/>
          </p:nvPr>
        </p:nvSpPr>
        <p:spPr>
          <a:xfrm>
            <a:off x="324000" y="4254002"/>
            <a:ext cx="60330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Nus saddex iyo tobnaad waa __________.</a:t>
            </a:r>
            <a:endParaRPr sz="2600">
              <a:solidFill>
                <a:schemeClr val="accent4"/>
              </a:solidFill>
              <a:latin typeface="Times New Roman"/>
              <a:ea typeface="Times New Roman"/>
              <a:cs typeface="Times New Roman"/>
              <a:sym typeface="Times New Roman"/>
            </a:endParaRPr>
          </a:p>
        </p:txBody>
      </p:sp>
      <p:sp>
        <p:nvSpPr>
          <p:cNvPr id="1623" name="Google Shape;1623;p88"/>
          <p:cNvSpPr txBox="1"/>
          <p:nvPr>
            <p:ph idx="1" type="body"/>
          </p:nvPr>
        </p:nvSpPr>
        <p:spPr>
          <a:xfrm>
            <a:off x="324000" y="2559194"/>
            <a:ext cx="84960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Nus nus waa __________.</a:t>
            </a:r>
            <a:endParaRPr sz="2600">
              <a:solidFill>
                <a:schemeClr val="accent4"/>
              </a:solidFill>
              <a:latin typeface="Times New Roman"/>
              <a:ea typeface="Times New Roman"/>
              <a:cs typeface="Times New Roman"/>
              <a:sym typeface="Times New Roman"/>
            </a:endParaRPr>
          </a:p>
        </p:txBody>
      </p:sp>
      <p:grpSp>
        <p:nvGrpSpPr>
          <p:cNvPr id="1624" name="Google Shape;1624;p88"/>
          <p:cNvGrpSpPr/>
          <p:nvPr/>
        </p:nvGrpSpPr>
        <p:grpSpPr>
          <a:xfrm>
            <a:off x="413221" y="682562"/>
            <a:ext cx="7610908" cy="1757606"/>
            <a:chOff x="446076" y="1277725"/>
            <a:chExt cx="8145235" cy="1881000"/>
          </a:xfrm>
        </p:grpSpPr>
        <p:grpSp>
          <p:nvGrpSpPr>
            <p:cNvPr id="1625" name="Google Shape;1625;p88"/>
            <p:cNvGrpSpPr/>
            <p:nvPr/>
          </p:nvGrpSpPr>
          <p:grpSpPr>
            <a:xfrm>
              <a:off x="446076" y="1277725"/>
              <a:ext cx="8145235" cy="1881000"/>
              <a:chOff x="446076" y="1277725"/>
              <a:chExt cx="8145235" cy="1881000"/>
            </a:xfrm>
          </p:grpSpPr>
          <p:cxnSp>
            <p:nvCxnSpPr>
              <p:cNvPr id="1626" name="Google Shape;1626;p88"/>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627" name="Google Shape;1627;p88"/>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628" name="Google Shape;1628;p88"/>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629" name="Google Shape;1629;p88"/>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630" name="Google Shape;1630;p88"/>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1631" name="Google Shape;1631;p88"/>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32" name="Google Shape;1632;p88"/>
              <p:cNvSpPr/>
              <p:nvPr/>
            </p:nvSpPr>
            <p:spPr>
              <a:xfrm>
                <a:off x="8083412" y="1277725"/>
                <a:ext cx="507900" cy="1881000"/>
              </a:xfrm>
              <a:prstGeom prst="rect">
                <a:avLst/>
              </a:prstGeom>
              <a:solidFill>
                <a:srgbClr val="F2EEFA"/>
              </a:solidFill>
              <a:ln cap="flat" cmpd="sng" w="9525">
                <a:solidFill>
                  <a:srgbClr val="F2EEF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33" name="Google Shape;1633;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34" name="Google Shape;1634;p88"/>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35" name="Google Shape;1635;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36" name="Google Shape;1636;p88"/>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37" name="Google Shape;1637;p88"/>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638" name="Google Shape;1638;p88"/>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639" name="Google Shape;1639;p88"/>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640" name="Google Shape;1640;p88"/>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641" name="Google Shape;1641;p88"/>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42" name="Google Shape;1642;p88"/>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43" name="Google Shape;1643;p88"/>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44" name="Google Shape;1644;p88"/>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45" name="Google Shape;1645;p88"/>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646" name="Google Shape;1646;p88"/>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647" name="Google Shape;1647;p88"/>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648" name="Google Shape;1648;p88"/>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649" name="Google Shape;1649;p88"/>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50" name="Google Shape;1650;p88"/>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51" name="Google Shape;1651;p88"/>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52" name="Google Shape;1652;p88"/>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53" name="Google Shape;1653;p88"/>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654" name="Google Shape;1654;p88"/>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55" name="Google Shape;1655;p88"/>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656" name="Google Shape;1656;p88"/>
            <p:cNvGrpSpPr/>
            <p:nvPr/>
          </p:nvGrpSpPr>
          <p:grpSpPr>
            <a:xfrm>
              <a:off x="1160489" y="1408155"/>
              <a:ext cx="516896" cy="239620"/>
              <a:chOff x="1298462" y="1408175"/>
              <a:chExt cx="516896" cy="315000"/>
            </a:xfrm>
          </p:grpSpPr>
          <p:cxnSp>
            <p:nvCxnSpPr>
              <p:cNvPr id="1657" name="Google Shape;1657;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58" name="Google Shape;1658;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659" name="Google Shape;1659;p88"/>
            <p:cNvGrpSpPr/>
            <p:nvPr/>
          </p:nvGrpSpPr>
          <p:grpSpPr>
            <a:xfrm>
              <a:off x="1421945" y="1408155"/>
              <a:ext cx="516896" cy="239620"/>
              <a:chOff x="1298462" y="1408175"/>
              <a:chExt cx="516896" cy="315000"/>
            </a:xfrm>
          </p:grpSpPr>
          <p:cxnSp>
            <p:nvCxnSpPr>
              <p:cNvPr id="1660" name="Google Shape;1660;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61" name="Google Shape;1661;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662" name="Google Shape;1662;p88"/>
            <p:cNvGrpSpPr/>
            <p:nvPr/>
          </p:nvGrpSpPr>
          <p:grpSpPr>
            <a:xfrm>
              <a:off x="2198393" y="1408155"/>
              <a:ext cx="516896" cy="239620"/>
              <a:chOff x="1298462" y="1408175"/>
              <a:chExt cx="516896" cy="315000"/>
            </a:xfrm>
          </p:grpSpPr>
          <p:cxnSp>
            <p:nvCxnSpPr>
              <p:cNvPr id="1663" name="Google Shape;1663;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64" name="Google Shape;1664;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665" name="Google Shape;1665;p88"/>
            <p:cNvGrpSpPr/>
            <p:nvPr/>
          </p:nvGrpSpPr>
          <p:grpSpPr>
            <a:xfrm>
              <a:off x="2459849" y="1408155"/>
              <a:ext cx="516896" cy="239620"/>
              <a:chOff x="1298462" y="1408175"/>
              <a:chExt cx="516896" cy="315000"/>
            </a:xfrm>
          </p:grpSpPr>
          <p:cxnSp>
            <p:nvCxnSpPr>
              <p:cNvPr id="1666" name="Google Shape;1666;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67" name="Google Shape;1667;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668" name="Google Shape;1668;p88"/>
            <p:cNvGrpSpPr/>
            <p:nvPr/>
          </p:nvGrpSpPr>
          <p:grpSpPr>
            <a:xfrm>
              <a:off x="3236297" y="1408155"/>
              <a:ext cx="516896" cy="239620"/>
              <a:chOff x="1298462" y="1408175"/>
              <a:chExt cx="516896" cy="315000"/>
            </a:xfrm>
          </p:grpSpPr>
          <p:cxnSp>
            <p:nvCxnSpPr>
              <p:cNvPr id="1669" name="Google Shape;1669;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70" name="Google Shape;1670;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671" name="Google Shape;1671;p88"/>
            <p:cNvGrpSpPr/>
            <p:nvPr/>
          </p:nvGrpSpPr>
          <p:grpSpPr>
            <a:xfrm>
              <a:off x="3493793" y="1408155"/>
              <a:ext cx="516896" cy="239620"/>
              <a:chOff x="1298462" y="1408175"/>
              <a:chExt cx="516896" cy="315000"/>
            </a:xfrm>
          </p:grpSpPr>
          <p:cxnSp>
            <p:nvCxnSpPr>
              <p:cNvPr id="1672" name="Google Shape;1672;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73" name="Google Shape;1673;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674" name="Google Shape;1674;p88"/>
            <p:cNvGrpSpPr/>
            <p:nvPr/>
          </p:nvGrpSpPr>
          <p:grpSpPr>
            <a:xfrm>
              <a:off x="4270241" y="1408155"/>
              <a:ext cx="516896" cy="239620"/>
              <a:chOff x="1298462" y="1408175"/>
              <a:chExt cx="516896" cy="315000"/>
            </a:xfrm>
          </p:grpSpPr>
          <p:cxnSp>
            <p:nvCxnSpPr>
              <p:cNvPr id="1675" name="Google Shape;1675;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76" name="Google Shape;1676;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677" name="Google Shape;1677;p88"/>
            <p:cNvGrpSpPr/>
            <p:nvPr/>
          </p:nvGrpSpPr>
          <p:grpSpPr>
            <a:xfrm>
              <a:off x="4517249" y="1408155"/>
              <a:ext cx="516896" cy="239620"/>
              <a:chOff x="1298462" y="1408175"/>
              <a:chExt cx="516896" cy="315000"/>
            </a:xfrm>
          </p:grpSpPr>
          <p:cxnSp>
            <p:nvCxnSpPr>
              <p:cNvPr id="1678" name="Google Shape;1678;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79" name="Google Shape;1679;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680" name="Google Shape;1680;p88"/>
            <p:cNvGrpSpPr/>
            <p:nvPr/>
          </p:nvGrpSpPr>
          <p:grpSpPr>
            <a:xfrm>
              <a:off x="5293697" y="1408155"/>
              <a:ext cx="516896" cy="239620"/>
              <a:chOff x="1298462" y="1408175"/>
              <a:chExt cx="516896" cy="315000"/>
            </a:xfrm>
          </p:grpSpPr>
          <p:cxnSp>
            <p:nvCxnSpPr>
              <p:cNvPr id="1681" name="Google Shape;1681;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82" name="Google Shape;1682;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683" name="Google Shape;1683;p88"/>
            <p:cNvGrpSpPr/>
            <p:nvPr/>
          </p:nvGrpSpPr>
          <p:grpSpPr>
            <a:xfrm>
              <a:off x="5536745" y="1408155"/>
              <a:ext cx="516896" cy="239620"/>
              <a:chOff x="1298462" y="1408175"/>
              <a:chExt cx="516896" cy="315000"/>
            </a:xfrm>
          </p:grpSpPr>
          <p:cxnSp>
            <p:nvCxnSpPr>
              <p:cNvPr id="1684" name="Google Shape;1684;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85" name="Google Shape;1685;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686" name="Google Shape;1686;p88"/>
            <p:cNvGrpSpPr/>
            <p:nvPr/>
          </p:nvGrpSpPr>
          <p:grpSpPr>
            <a:xfrm>
              <a:off x="6317153" y="1408155"/>
              <a:ext cx="516896" cy="239620"/>
              <a:chOff x="1298462" y="1408175"/>
              <a:chExt cx="516896" cy="315000"/>
            </a:xfrm>
          </p:grpSpPr>
          <p:cxnSp>
            <p:nvCxnSpPr>
              <p:cNvPr id="1687" name="Google Shape;1687;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88" name="Google Shape;1688;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689" name="Google Shape;1689;p88"/>
            <p:cNvGrpSpPr/>
            <p:nvPr/>
          </p:nvGrpSpPr>
          <p:grpSpPr>
            <a:xfrm>
              <a:off x="6574649" y="1408155"/>
              <a:ext cx="516896" cy="239620"/>
              <a:chOff x="1298462" y="1408175"/>
              <a:chExt cx="516896" cy="315000"/>
            </a:xfrm>
          </p:grpSpPr>
          <p:cxnSp>
            <p:nvCxnSpPr>
              <p:cNvPr id="1690" name="Google Shape;1690;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91" name="Google Shape;1691;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692" name="Google Shape;1692;p88"/>
            <p:cNvGrpSpPr/>
            <p:nvPr/>
          </p:nvGrpSpPr>
          <p:grpSpPr>
            <a:xfrm>
              <a:off x="7340608" y="1408155"/>
              <a:ext cx="516896" cy="239620"/>
              <a:chOff x="1298462" y="1408175"/>
              <a:chExt cx="516896" cy="315000"/>
            </a:xfrm>
          </p:grpSpPr>
          <p:cxnSp>
            <p:nvCxnSpPr>
              <p:cNvPr id="1693" name="Google Shape;1693;p88"/>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694" name="Google Shape;1694;p88"/>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cxnSp>
          <p:nvCxnSpPr>
            <p:cNvPr id="1695" name="Google Shape;1695;p88"/>
            <p:cNvCxnSpPr/>
            <p:nvPr/>
          </p:nvCxnSpPr>
          <p:spPr>
            <a:xfrm>
              <a:off x="7602064" y="1408155"/>
              <a:ext cx="0" cy="239700"/>
            </a:xfrm>
            <a:prstGeom prst="straightConnector1">
              <a:avLst/>
            </a:prstGeom>
            <a:noFill/>
            <a:ln cap="flat" cmpd="sng" w="28575">
              <a:solidFill>
                <a:schemeClr val="dk1"/>
              </a:solidFill>
              <a:prstDash val="solid"/>
              <a:round/>
              <a:headEnd len="med" w="med" type="none"/>
              <a:tailEnd len="med" w="med" type="none"/>
            </a:ln>
          </p:spPr>
        </p:cxnSp>
      </p:grpSp>
      <p:sp>
        <p:nvSpPr>
          <p:cNvPr id="1696" name="Google Shape;1696;p88"/>
          <p:cNvSpPr/>
          <p:nvPr/>
        </p:nvSpPr>
        <p:spPr>
          <a:xfrm>
            <a:off x="2632075" y="2845350"/>
            <a:ext cx="2142000" cy="141300"/>
          </a:xfrm>
          <a:prstGeom prst="rect">
            <a:avLst/>
          </a:prstGeom>
          <a:solidFill>
            <a:srgbClr val="F2EEFA"/>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7" name="Google Shape;1697;p88"/>
          <p:cNvSpPr/>
          <p:nvPr/>
        </p:nvSpPr>
        <p:spPr>
          <a:xfrm>
            <a:off x="1366625" y="3670750"/>
            <a:ext cx="2215800" cy="141300"/>
          </a:xfrm>
          <a:prstGeom prst="rect">
            <a:avLst/>
          </a:prstGeom>
          <a:solidFill>
            <a:srgbClr val="F2EEFA"/>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8" name="Google Shape;1698;p88"/>
          <p:cNvSpPr/>
          <p:nvPr/>
        </p:nvSpPr>
        <p:spPr>
          <a:xfrm>
            <a:off x="3785975" y="4517325"/>
            <a:ext cx="2109900" cy="141300"/>
          </a:xfrm>
          <a:prstGeom prst="rect">
            <a:avLst/>
          </a:prstGeom>
          <a:solidFill>
            <a:srgbClr val="F2EEFA"/>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9" name="Google Shape;1699;p88"/>
          <p:cNvSpPr txBox="1"/>
          <p:nvPr>
            <p:ph idx="1" type="body"/>
          </p:nvPr>
        </p:nvSpPr>
        <p:spPr>
          <a:xfrm>
            <a:off x="3067200" y="2555878"/>
            <a:ext cx="1156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rubuc</a:t>
            </a:r>
            <a:r>
              <a:rPr lang="en-GB" sz="1100">
                <a:latin typeface="Kalam"/>
                <a:ea typeface="Kalam"/>
                <a:cs typeface="Kalam"/>
                <a:sym typeface="Kalam"/>
              </a:rPr>
              <a:t/>
            </a:r>
            <a:endParaRPr sz="2400">
              <a:latin typeface="Kalam"/>
              <a:ea typeface="Kalam"/>
              <a:cs typeface="Kalam"/>
              <a:sym typeface="Kalam"/>
            </a:endParaRPr>
          </a:p>
        </p:txBody>
      </p:sp>
      <p:sp>
        <p:nvSpPr>
          <p:cNvPr id="1700" name="Google Shape;1700;p88"/>
          <p:cNvSpPr txBox="1"/>
          <p:nvPr>
            <p:ph idx="1" type="body"/>
          </p:nvPr>
        </p:nvSpPr>
        <p:spPr>
          <a:xfrm>
            <a:off x="1757352" y="3409167"/>
            <a:ext cx="1444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sideed meelood meel</a:t>
            </a:r>
            <a:endParaRPr sz="2400">
              <a:latin typeface="Kalam"/>
              <a:ea typeface="Kalam"/>
              <a:cs typeface="Kalam"/>
              <a:sym typeface="Kalam"/>
            </a:endParaRPr>
          </a:p>
        </p:txBody>
      </p:sp>
      <p:pic>
        <p:nvPicPr>
          <p:cNvPr descr="&lt;math xmlns=&quot;http://www.w3.org/1998/Math/MathML&quot; display=&quot;block&quot; data-is-equatio=&quot;1&quot; data-latex=&quot;\frac{1}{32}&quot;&gt;&lt;mfrac&gt;&lt;mn&gt;1&lt;/mn&gt;&lt;mn&gt;32&lt;/mn&gt;&lt;/mfrac&gt;&lt;/math&gt;" id="1701" name="Google Shape;1701;p88" title="1 over 32"/>
          <p:cNvPicPr preferRelativeResize="0"/>
          <p:nvPr/>
        </p:nvPicPr>
        <p:blipFill>
          <a:blip r:embed="rId3">
            <a:alphaModFix/>
          </a:blip>
          <a:stretch>
            <a:fillRect/>
          </a:stretch>
        </p:blipFill>
        <p:spPr>
          <a:xfrm>
            <a:off x="4684300" y="3923973"/>
            <a:ext cx="344562" cy="63860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5" name="Shape 1705"/>
        <p:cNvGrpSpPr/>
        <p:nvPr/>
      </p:nvGrpSpPr>
      <p:grpSpPr>
        <a:xfrm>
          <a:off x="0" y="0"/>
          <a:ext cx="0" cy="0"/>
          <a:chOff x="0" y="0"/>
          <a:chExt cx="0" cy="0"/>
        </a:xfrm>
      </p:grpSpPr>
      <p:sp>
        <p:nvSpPr>
          <p:cNvPr id="1706" name="Google Shape;1706;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sp>
        <p:nvSpPr>
          <p:cNvPr id="1707" name="Google Shape;1707;p89"/>
          <p:cNvSpPr txBox="1"/>
          <p:nvPr>
            <p:ph idx="1" type="body"/>
          </p:nvPr>
        </p:nvSpPr>
        <p:spPr>
          <a:xfrm>
            <a:off x="324000" y="2178200"/>
            <a:ext cx="72033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Dhererkani wuxuu qiyaas ahaan yahay __________ dheer.</a:t>
            </a:r>
            <a:r>
              <a:rPr lang="en-GB" sz="1800">
                <a:latin typeface="Lexend"/>
              </a:rPr>
              <a:t/>
            </a:r>
            <a:endParaRPr sz="2600">
              <a:solidFill>
                <a:schemeClr val="accent4"/>
              </a:solidFill>
              <a:latin typeface="Times New Roman"/>
              <a:ea typeface="Times New Roman"/>
              <a:cs typeface="Times New Roman"/>
              <a:sym typeface="Times New Roman"/>
            </a:endParaRPr>
          </a:p>
        </p:txBody>
      </p:sp>
      <p:pic>
        <p:nvPicPr>
          <p:cNvPr id="1708" name="Google Shape;1708;p89"/>
          <p:cNvPicPr preferRelativeResize="0"/>
          <p:nvPr/>
        </p:nvPicPr>
        <p:blipFill>
          <a:blip r:embed="rId3">
            <a:alphaModFix/>
          </a:blip>
          <a:stretch>
            <a:fillRect/>
          </a:stretch>
        </p:blipFill>
        <p:spPr>
          <a:xfrm>
            <a:off x="1433350" y="683900"/>
            <a:ext cx="1080600" cy="995850"/>
          </a:xfrm>
          <a:prstGeom prst="rect">
            <a:avLst/>
          </a:prstGeom>
          <a:noFill/>
          <a:ln>
            <a:noFill/>
          </a:ln>
        </p:spPr>
      </p:pic>
      <p:pic>
        <p:nvPicPr>
          <p:cNvPr id="1709" name="Google Shape;1709;p89"/>
          <p:cNvPicPr preferRelativeResize="0"/>
          <p:nvPr/>
        </p:nvPicPr>
        <p:blipFill>
          <a:blip r:embed="rId3">
            <a:alphaModFix/>
          </a:blip>
          <a:stretch>
            <a:fillRect/>
          </a:stretch>
        </p:blipFill>
        <p:spPr>
          <a:xfrm>
            <a:off x="2533006" y="683900"/>
            <a:ext cx="1080600" cy="995850"/>
          </a:xfrm>
          <a:prstGeom prst="rect">
            <a:avLst/>
          </a:prstGeom>
          <a:noFill/>
          <a:ln>
            <a:noFill/>
          </a:ln>
        </p:spPr>
      </p:pic>
      <p:pic>
        <p:nvPicPr>
          <p:cNvPr id="1710" name="Google Shape;1710;p89"/>
          <p:cNvPicPr preferRelativeResize="0"/>
          <p:nvPr/>
        </p:nvPicPr>
        <p:blipFill>
          <a:blip r:embed="rId3">
            <a:alphaModFix/>
          </a:blip>
          <a:stretch>
            <a:fillRect/>
          </a:stretch>
        </p:blipFill>
        <p:spPr>
          <a:xfrm>
            <a:off x="3632662" y="683900"/>
            <a:ext cx="1080600" cy="995850"/>
          </a:xfrm>
          <a:prstGeom prst="rect">
            <a:avLst/>
          </a:prstGeom>
          <a:noFill/>
          <a:ln>
            <a:noFill/>
          </a:ln>
        </p:spPr>
      </p:pic>
      <p:pic>
        <p:nvPicPr>
          <p:cNvPr id="1711" name="Google Shape;1711;p89"/>
          <p:cNvPicPr preferRelativeResize="0"/>
          <p:nvPr/>
        </p:nvPicPr>
        <p:blipFill>
          <a:blip r:embed="rId3">
            <a:alphaModFix/>
          </a:blip>
          <a:stretch>
            <a:fillRect/>
          </a:stretch>
        </p:blipFill>
        <p:spPr>
          <a:xfrm>
            <a:off x="4742806" y="683900"/>
            <a:ext cx="1080600" cy="995850"/>
          </a:xfrm>
          <a:prstGeom prst="rect">
            <a:avLst/>
          </a:prstGeom>
          <a:noFill/>
          <a:ln>
            <a:noFill/>
          </a:ln>
        </p:spPr>
      </p:pic>
      <p:pic>
        <p:nvPicPr>
          <p:cNvPr id="1712" name="Google Shape;1712;p89"/>
          <p:cNvPicPr preferRelativeResize="0"/>
          <p:nvPr/>
        </p:nvPicPr>
        <p:blipFill>
          <a:blip r:embed="rId3">
            <a:alphaModFix/>
          </a:blip>
          <a:stretch>
            <a:fillRect/>
          </a:stretch>
        </p:blipFill>
        <p:spPr>
          <a:xfrm>
            <a:off x="1433350" y="2893700"/>
            <a:ext cx="1080600" cy="995850"/>
          </a:xfrm>
          <a:prstGeom prst="rect">
            <a:avLst/>
          </a:prstGeom>
          <a:noFill/>
          <a:ln>
            <a:noFill/>
          </a:ln>
        </p:spPr>
      </p:pic>
      <p:pic>
        <p:nvPicPr>
          <p:cNvPr id="1713" name="Google Shape;1713;p89"/>
          <p:cNvPicPr preferRelativeResize="0"/>
          <p:nvPr/>
        </p:nvPicPr>
        <p:blipFill>
          <a:blip r:embed="rId3">
            <a:alphaModFix/>
          </a:blip>
          <a:stretch>
            <a:fillRect/>
          </a:stretch>
        </p:blipFill>
        <p:spPr>
          <a:xfrm>
            <a:off x="2533006" y="2893700"/>
            <a:ext cx="1080600" cy="995850"/>
          </a:xfrm>
          <a:prstGeom prst="rect">
            <a:avLst/>
          </a:prstGeom>
          <a:noFill/>
          <a:ln>
            <a:noFill/>
          </a:ln>
        </p:spPr>
      </p:pic>
      <p:pic>
        <p:nvPicPr>
          <p:cNvPr id="1714" name="Google Shape;1714;p89"/>
          <p:cNvPicPr preferRelativeResize="0"/>
          <p:nvPr/>
        </p:nvPicPr>
        <p:blipFill>
          <a:blip r:embed="rId3">
            <a:alphaModFix/>
          </a:blip>
          <a:stretch>
            <a:fillRect/>
          </a:stretch>
        </p:blipFill>
        <p:spPr>
          <a:xfrm>
            <a:off x="3632662" y="2893700"/>
            <a:ext cx="1080600" cy="995850"/>
          </a:xfrm>
          <a:prstGeom prst="rect">
            <a:avLst/>
          </a:prstGeom>
          <a:noFill/>
          <a:ln>
            <a:noFill/>
          </a:ln>
        </p:spPr>
      </p:pic>
      <p:cxnSp>
        <p:nvCxnSpPr>
          <p:cNvPr id="1715" name="Google Shape;1715;p89"/>
          <p:cNvCxnSpPr/>
          <p:nvPr/>
        </p:nvCxnSpPr>
        <p:spPr>
          <a:xfrm>
            <a:off x="1433350" y="1853825"/>
            <a:ext cx="4361400" cy="0"/>
          </a:xfrm>
          <a:prstGeom prst="straightConnector1">
            <a:avLst/>
          </a:prstGeom>
          <a:noFill/>
          <a:ln cap="flat" cmpd="sng" w="38100">
            <a:solidFill>
              <a:schemeClr val="dk1"/>
            </a:solidFill>
            <a:prstDash val="solid"/>
            <a:round/>
            <a:headEnd len="med" w="med" type="triangle"/>
            <a:tailEnd len="med" w="med" type="triangle"/>
          </a:ln>
        </p:spPr>
      </p:cxnSp>
      <p:cxnSp>
        <p:nvCxnSpPr>
          <p:cNvPr id="1716" name="Google Shape;1716;p89"/>
          <p:cNvCxnSpPr/>
          <p:nvPr/>
        </p:nvCxnSpPr>
        <p:spPr>
          <a:xfrm>
            <a:off x="1433350" y="4063625"/>
            <a:ext cx="2799900" cy="0"/>
          </a:xfrm>
          <a:prstGeom prst="straightConnector1">
            <a:avLst/>
          </a:prstGeom>
          <a:noFill/>
          <a:ln cap="flat" cmpd="sng" w="38100">
            <a:solidFill>
              <a:schemeClr val="dk1"/>
            </a:solidFill>
            <a:prstDash val="solid"/>
            <a:round/>
            <a:headEnd len="med" w="med" type="triangle"/>
            <a:tailEnd len="med" w="med" type="triangle"/>
          </a:ln>
        </p:spPr>
      </p:cxnSp>
      <p:sp>
        <p:nvSpPr>
          <p:cNvPr id="1717" name="Google Shape;1717;p89"/>
          <p:cNvSpPr txBox="1"/>
          <p:nvPr>
            <p:ph idx="1" type="body"/>
          </p:nvPr>
        </p:nvSpPr>
        <p:spPr>
          <a:xfrm>
            <a:off x="324000" y="4326248"/>
            <a:ext cx="72033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Dhererkani wuxuu qiyaas ahaan yahay __________ dheer.</a:t>
            </a:r>
            <a:endParaRPr sz="2600">
              <a:solidFill>
                <a:schemeClr val="accent4"/>
              </a:solidFill>
              <a:latin typeface="Times New Roman"/>
              <a:ea typeface="Times New Roman"/>
              <a:cs typeface="Times New Roman"/>
              <a:sym typeface="Times New Roman"/>
            </a:endParaRPr>
          </a:p>
        </p:txBody>
      </p:sp>
      <p:sp>
        <p:nvSpPr>
          <p:cNvPr id="1718" name="Google Shape;1718;p89"/>
          <p:cNvSpPr/>
          <p:nvPr/>
        </p:nvSpPr>
        <p:spPr>
          <a:xfrm>
            <a:off x="4497000" y="2447600"/>
            <a:ext cx="2215800" cy="141300"/>
          </a:xfrm>
          <a:prstGeom prst="rect">
            <a:avLst/>
          </a:prstGeom>
          <a:solidFill>
            <a:srgbClr val="F2EEFA"/>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9" name="Google Shape;1719;p89"/>
          <p:cNvSpPr txBox="1"/>
          <p:nvPr>
            <p:ph idx="1" type="body"/>
          </p:nvPr>
        </p:nvSpPr>
        <p:spPr>
          <a:xfrm>
            <a:off x="4852656" y="2189967"/>
            <a:ext cx="1504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afar inji</a:t>
            </a:r>
            <a:endParaRPr sz="2400">
              <a:latin typeface="Kalam"/>
              <a:ea typeface="Kalam"/>
              <a:cs typeface="Kalam"/>
              <a:sym typeface="Kalam"/>
            </a:endParaRPr>
          </a:p>
        </p:txBody>
      </p:sp>
      <p:sp>
        <p:nvSpPr>
          <p:cNvPr id="1720" name="Google Shape;1720;p89"/>
          <p:cNvSpPr/>
          <p:nvPr/>
        </p:nvSpPr>
        <p:spPr>
          <a:xfrm>
            <a:off x="4497000" y="4595650"/>
            <a:ext cx="2215800" cy="141300"/>
          </a:xfrm>
          <a:prstGeom prst="rect">
            <a:avLst/>
          </a:prstGeom>
          <a:solidFill>
            <a:srgbClr val="F2EEFA"/>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1" name="Google Shape;1721;p89"/>
          <p:cNvSpPr txBox="1"/>
          <p:nvPr>
            <p:ph idx="1" type="body"/>
          </p:nvPr>
        </p:nvSpPr>
        <p:spPr>
          <a:xfrm>
            <a:off x="4928850" y="3912400"/>
            <a:ext cx="1504500" cy="70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laba iyo badh inji</a:t>
            </a:r>
            <a:r>
              <a:rPr lang="en-GB" sz="1100">
                <a:latin typeface="Kalam"/>
                <a:ea typeface="Kalam"/>
                <a:cs typeface="Kalam"/>
                <a:sym typeface="Kalam"/>
              </a:rPr>
              <a:t/>
            </a:r>
            <a:endParaRPr sz="24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5" name="Shape 1725"/>
        <p:cNvGrpSpPr/>
        <p:nvPr/>
      </p:nvGrpSpPr>
      <p:grpSpPr>
        <a:xfrm>
          <a:off x="0" y="0"/>
          <a:ext cx="0" cy="0"/>
          <a:chOff x="0" y="0"/>
          <a:chExt cx="0" cy="0"/>
        </a:xfrm>
      </p:grpSpPr>
      <p:pic>
        <p:nvPicPr>
          <p:cNvPr descr="&lt;math xmlns=&quot;http://www.w3.org/1998/Math/MathML&quot; display=&quot;block&quot; data-is-equatio=&quot;1&quot; data-latex=&quot;1\frac{1}{2}&quot;&gt;&lt;mn&gt;1&lt;/mn&gt;&lt;mfrac&gt;&lt;mn&gt;1&lt;/mn&gt;&lt;mn&gt;2&lt;/mn&gt;&lt;/mfrac&gt;&lt;/math&gt;" id="1726" name="Google Shape;1726;p90" title="1 and one half"/>
          <p:cNvPicPr preferRelativeResize="0"/>
          <p:nvPr/>
        </p:nvPicPr>
        <p:blipFill>
          <a:blip r:embed="rId3">
            <a:alphaModFix/>
          </a:blip>
          <a:stretch>
            <a:fillRect/>
          </a:stretch>
        </p:blipFill>
        <p:spPr>
          <a:xfrm>
            <a:off x="2708979" y="1711522"/>
            <a:ext cx="286565" cy="523457"/>
          </a:xfrm>
          <a:prstGeom prst="rect">
            <a:avLst/>
          </a:prstGeom>
          <a:noFill/>
          <a:ln>
            <a:noFill/>
          </a:ln>
        </p:spPr>
      </p:pic>
      <p:pic>
        <p:nvPicPr>
          <p:cNvPr descr="&lt;math xmlns=&quot;http://www.w3.org/1998/Math/MathML&quot; display=&quot;block&quot; data-is-equatio=&quot;1&quot; data-latex=&quot;1\frac{3}{4}&quot;&gt;&lt;mn&gt;1&lt;/mn&gt;&lt;mfrac&gt;&lt;mn&gt;3&lt;/mn&gt;&lt;mn&gt;4&lt;/mn&gt;&lt;/mfrac&gt;&lt;/math&gt;" id="1727" name="Google Shape;1727;p90" title="1 and three fourths"/>
          <p:cNvPicPr preferRelativeResize="0"/>
          <p:nvPr/>
        </p:nvPicPr>
        <p:blipFill>
          <a:blip r:embed="rId4">
            <a:alphaModFix/>
          </a:blip>
          <a:stretch>
            <a:fillRect/>
          </a:stretch>
        </p:blipFill>
        <p:spPr>
          <a:xfrm>
            <a:off x="3160482" y="1750966"/>
            <a:ext cx="286565" cy="523457"/>
          </a:xfrm>
          <a:prstGeom prst="rect">
            <a:avLst/>
          </a:prstGeom>
          <a:noFill/>
          <a:ln>
            <a:noFill/>
          </a:ln>
        </p:spPr>
      </p:pic>
      <p:pic>
        <p:nvPicPr>
          <p:cNvPr descr="&lt;math xmlns=&quot;http://www.w3.org/1998/Math/MathML&quot; display=&quot;block&quot; data-is-equatio=&quot;1&quot; data-latex=&quot;1\frac{5}{8}&quot;&gt;&lt;mn&gt;1&lt;/mn&gt;&lt;mfrac&gt;&lt;mn&gt;5&lt;/mn&gt;&lt;mn&gt;8&lt;/mn&gt;&lt;/mfrac&gt;&lt;/math&gt;" id="1728" name="Google Shape;1728;p90" title="1 and five eighths"/>
          <p:cNvPicPr preferRelativeResize="0"/>
          <p:nvPr/>
        </p:nvPicPr>
        <p:blipFill>
          <a:blip r:embed="rId5">
            <a:alphaModFix/>
          </a:blip>
          <a:stretch>
            <a:fillRect/>
          </a:stretch>
        </p:blipFill>
        <p:spPr>
          <a:xfrm>
            <a:off x="2941353" y="1751785"/>
            <a:ext cx="282745" cy="515815"/>
          </a:xfrm>
          <a:prstGeom prst="rect">
            <a:avLst/>
          </a:prstGeom>
          <a:noFill/>
          <a:ln>
            <a:noFill/>
          </a:ln>
        </p:spPr>
      </p:pic>
      <p:sp>
        <p:nvSpPr>
          <p:cNvPr id="1729" name="Google Shape;1729;p90"/>
          <p:cNvSpPr txBox="1"/>
          <p:nvPr>
            <p:ph idx="1" type="body"/>
          </p:nvPr>
        </p:nvSpPr>
        <p:spPr>
          <a:xfrm>
            <a:off x="324000" y="821050"/>
            <a:ext cx="84960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Qaanuunkan gacanta wuxuu u oggolaaday injineerada UK inay cabbiraan, gooyaan, oo ay isgaarsiiyaan si sax ah.</a:t>
            </a:r>
            <a:endParaRPr sz="2600">
              <a:solidFill>
                <a:schemeClr val="accent4"/>
              </a:solidFill>
              <a:latin typeface="Times New Roman"/>
              <a:ea typeface="Times New Roman"/>
              <a:cs typeface="Times New Roman"/>
              <a:sym typeface="Times New Roman"/>
            </a:endParaRPr>
          </a:p>
        </p:txBody>
      </p:sp>
      <p:sp>
        <p:nvSpPr>
          <p:cNvPr id="1730" name="Google Shape;1730;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pic>
        <p:nvPicPr>
          <p:cNvPr id="1731" name="Google Shape;1731;p90"/>
          <p:cNvPicPr preferRelativeResize="0"/>
          <p:nvPr/>
        </p:nvPicPr>
        <p:blipFill>
          <a:blip r:embed="rId6">
            <a:alphaModFix/>
          </a:blip>
          <a:stretch>
            <a:fillRect/>
          </a:stretch>
        </p:blipFill>
        <p:spPr>
          <a:xfrm>
            <a:off x="518950" y="3383756"/>
            <a:ext cx="1547684" cy="1426300"/>
          </a:xfrm>
          <a:prstGeom prst="rect">
            <a:avLst/>
          </a:prstGeom>
          <a:noFill/>
          <a:ln>
            <a:noFill/>
          </a:ln>
        </p:spPr>
      </p:pic>
      <p:pic>
        <p:nvPicPr>
          <p:cNvPr id="1732" name="Google Shape;1732;p90"/>
          <p:cNvPicPr preferRelativeResize="0"/>
          <p:nvPr/>
        </p:nvPicPr>
        <p:blipFill>
          <a:blip r:embed="rId6">
            <a:alphaModFix/>
          </a:blip>
          <a:stretch>
            <a:fillRect/>
          </a:stretch>
        </p:blipFill>
        <p:spPr>
          <a:xfrm>
            <a:off x="2093927" y="3383756"/>
            <a:ext cx="1547684" cy="1426300"/>
          </a:xfrm>
          <a:prstGeom prst="rect">
            <a:avLst/>
          </a:prstGeom>
          <a:noFill/>
          <a:ln>
            <a:noFill/>
          </a:ln>
        </p:spPr>
      </p:pic>
      <p:pic>
        <p:nvPicPr>
          <p:cNvPr id="1733" name="Google Shape;1733;p90"/>
          <p:cNvPicPr preferRelativeResize="0"/>
          <p:nvPr/>
        </p:nvPicPr>
        <p:blipFill>
          <a:blip r:embed="rId7">
            <a:alphaModFix/>
          </a:blip>
          <a:stretch>
            <a:fillRect/>
          </a:stretch>
        </p:blipFill>
        <p:spPr>
          <a:xfrm>
            <a:off x="533400" y="2444475"/>
            <a:ext cx="3786599" cy="823250"/>
          </a:xfrm>
          <a:prstGeom prst="rect">
            <a:avLst/>
          </a:prstGeom>
          <a:noFill/>
          <a:ln cap="flat" cmpd="sng" w="38100">
            <a:solidFill>
              <a:schemeClr val="dk1"/>
            </a:solidFill>
            <a:prstDash val="solid"/>
            <a:round/>
            <a:headEnd len="sm" w="sm" type="none"/>
            <a:tailEnd len="sm" w="sm" type="none"/>
          </a:ln>
        </p:spPr>
      </p:pic>
      <p:cxnSp>
        <p:nvCxnSpPr>
          <p:cNvPr id="1734" name="Google Shape;1734;p90"/>
          <p:cNvCxnSpPr/>
          <p:nvPr/>
        </p:nvCxnSpPr>
        <p:spPr>
          <a:xfrm>
            <a:off x="2083346" y="2160000"/>
            <a:ext cx="0" cy="2660400"/>
          </a:xfrm>
          <a:prstGeom prst="straightConnector1">
            <a:avLst/>
          </a:prstGeom>
          <a:noFill/>
          <a:ln cap="flat" cmpd="sng" w="38100">
            <a:solidFill>
              <a:schemeClr val="accent4"/>
            </a:solidFill>
            <a:prstDash val="dash"/>
            <a:round/>
            <a:headEnd len="med" w="med" type="none"/>
            <a:tailEnd len="med" w="med" type="none"/>
          </a:ln>
        </p:spPr>
      </p:cxnSp>
      <p:cxnSp>
        <p:nvCxnSpPr>
          <p:cNvPr id="1735" name="Google Shape;1735;p90"/>
          <p:cNvCxnSpPr/>
          <p:nvPr/>
        </p:nvCxnSpPr>
        <p:spPr>
          <a:xfrm>
            <a:off x="3654646" y="2160000"/>
            <a:ext cx="0" cy="2660400"/>
          </a:xfrm>
          <a:prstGeom prst="straightConnector1">
            <a:avLst/>
          </a:prstGeom>
          <a:noFill/>
          <a:ln cap="flat" cmpd="sng" w="38100">
            <a:solidFill>
              <a:schemeClr val="accent4"/>
            </a:solidFill>
            <a:prstDash val="dash"/>
            <a:round/>
            <a:headEnd len="med" w="med" type="none"/>
            <a:tailEnd len="med" w="med" type="none"/>
          </a:ln>
        </p:spPr>
      </p:cxnSp>
      <p:sp>
        <p:nvSpPr>
          <p:cNvPr id="1736" name="Google Shape;1736;p90"/>
          <p:cNvSpPr txBox="1"/>
          <p:nvPr>
            <p:ph idx="1" type="body"/>
          </p:nvPr>
        </p:nvSpPr>
        <p:spPr>
          <a:xfrm>
            <a:off x="2014848" y="1797200"/>
            <a:ext cx="2460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a:t>
            </a:r>
            <a:endParaRPr sz="2500">
              <a:solidFill>
                <a:schemeClr val="accent4"/>
              </a:solidFill>
              <a:latin typeface="Times New Roman"/>
              <a:ea typeface="Times New Roman"/>
              <a:cs typeface="Times New Roman"/>
              <a:sym typeface="Times New Roman"/>
            </a:endParaRPr>
          </a:p>
        </p:txBody>
      </p:sp>
      <p:sp>
        <p:nvSpPr>
          <p:cNvPr id="1737" name="Google Shape;1737;p90"/>
          <p:cNvSpPr txBox="1"/>
          <p:nvPr>
            <p:ph idx="1" type="body"/>
          </p:nvPr>
        </p:nvSpPr>
        <p:spPr>
          <a:xfrm>
            <a:off x="3600600" y="1797200"/>
            <a:ext cx="2460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2</a:t>
            </a:r>
            <a:endParaRPr sz="2500">
              <a:solidFill>
                <a:schemeClr val="accent4"/>
              </a:solidFill>
              <a:latin typeface="Times New Roman"/>
              <a:ea typeface="Times New Roman"/>
              <a:cs typeface="Times New Roman"/>
              <a:sym typeface="Times New Roman"/>
            </a:endParaRPr>
          </a:p>
        </p:txBody>
      </p:sp>
      <p:cxnSp>
        <p:nvCxnSpPr>
          <p:cNvPr id="1738" name="Google Shape;1738;p90"/>
          <p:cNvCxnSpPr/>
          <p:nvPr/>
        </p:nvCxnSpPr>
        <p:spPr>
          <a:xfrm>
            <a:off x="3284140" y="2264600"/>
            <a:ext cx="0" cy="2555700"/>
          </a:xfrm>
          <a:prstGeom prst="straightConnector1">
            <a:avLst/>
          </a:prstGeom>
          <a:noFill/>
          <a:ln cap="flat" cmpd="sng" w="38100">
            <a:solidFill>
              <a:schemeClr val="accent4"/>
            </a:solidFill>
            <a:prstDash val="dash"/>
            <a:round/>
            <a:headEnd len="med" w="med" type="none"/>
            <a:tailEnd len="med" w="med" type="none"/>
          </a:ln>
        </p:spPr>
      </p:cxnSp>
      <p:cxnSp>
        <p:nvCxnSpPr>
          <p:cNvPr id="1739" name="Google Shape;1739;p90"/>
          <p:cNvCxnSpPr/>
          <p:nvPr/>
        </p:nvCxnSpPr>
        <p:spPr>
          <a:xfrm>
            <a:off x="2874246" y="2264648"/>
            <a:ext cx="0" cy="2555700"/>
          </a:xfrm>
          <a:prstGeom prst="straightConnector1">
            <a:avLst/>
          </a:prstGeom>
          <a:noFill/>
          <a:ln cap="flat" cmpd="sng" w="38100">
            <a:solidFill>
              <a:schemeClr val="accent4"/>
            </a:solidFill>
            <a:prstDash val="dash"/>
            <a:round/>
            <a:headEnd len="med" w="med" type="none"/>
            <a:tailEnd len="med" w="med" type="none"/>
          </a:ln>
        </p:spPr>
      </p:cxnSp>
      <p:sp>
        <p:nvSpPr>
          <p:cNvPr id="1740" name="Google Shape;1740;p90"/>
          <p:cNvSpPr txBox="1"/>
          <p:nvPr>
            <p:ph idx="1" type="body"/>
          </p:nvPr>
        </p:nvSpPr>
        <p:spPr>
          <a:xfrm>
            <a:off x="4817506" y="2283302"/>
            <a:ext cx="3896100" cy="704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Waxaan cabbiri karnaa dherer sax ah sida hal iyo shan meelood oo sideed meelood oo inji ah.</a:t>
            </a:r>
            <a:r>
              <a:rPr lang="en-GB" sz="1800">
                <a:latin typeface="Lexend"/>
              </a:rPr>
              <a:t/>
            </a:r>
            <a:r>
              <a:rPr lang="en-GB" sz="1800">
                <a:latin typeface="Lexend"/>
              </a:rPr>
              <a:t/>
            </a:r>
            <a:r>
              <a:rPr lang="en-GB" sz="1800">
                <a:latin typeface="Lexend"/>
              </a:rPr>
              <a:t/>
            </a:r>
            <a:endParaRPr sz="2600">
              <a:solidFill>
                <a:schemeClr val="accent4"/>
              </a:solidFill>
              <a:latin typeface="Times New Roman"/>
              <a:ea typeface="Times New Roman"/>
              <a:cs typeface="Times New Roman"/>
              <a:sym typeface="Times New Roman"/>
            </a:endParaRPr>
          </a:p>
        </p:txBody>
      </p:sp>
      <p:cxnSp>
        <p:nvCxnSpPr>
          <p:cNvPr id="1741" name="Google Shape;1741;p90"/>
          <p:cNvCxnSpPr/>
          <p:nvPr/>
        </p:nvCxnSpPr>
        <p:spPr>
          <a:xfrm>
            <a:off x="3088396" y="2264600"/>
            <a:ext cx="0" cy="2555700"/>
          </a:xfrm>
          <a:prstGeom prst="straightConnector1">
            <a:avLst/>
          </a:prstGeom>
          <a:noFill/>
          <a:ln cap="flat" cmpd="sng" w="38100">
            <a:solidFill>
              <a:schemeClr val="accent4"/>
            </a:solidFill>
            <a:prstDash val="dash"/>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2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7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72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5" name="Shape 1745"/>
        <p:cNvGrpSpPr/>
        <p:nvPr/>
      </p:nvGrpSpPr>
      <p:grpSpPr>
        <a:xfrm>
          <a:off x="0" y="0"/>
          <a:ext cx="0" cy="0"/>
          <a:chOff x="0" y="0"/>
          <a:chExt cx="0" cy="0"/>
        </a:xfrm>
      </p:grpSpPr>
      <p:sp>
        <p:nvSpPr>
          <p:cNvPr id="1746" name="Google Shape;1746;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pic>
        <p:nvPicPr>
          <p:cNvPr id="1747" name="Google Shape;1747;p91"/>
          <p:cNvPicPr preferRelativeResize="0"/>
          <p:nvPr/>
        </p:nvPicPr>
        <p:blipFill>
          <a:blip r:embed="rId3">
            <a:alphaModFix/>
          </a:blip>
          <a:stretch>
            <a:fillRect/>
          </a:stretch>
        </p:blipFill>
        <p:spPr>
          <a:xfrm>
            <a:off x="518950" y="3383756"/>
            <a:ext cx="1547684" cy="1426300"/>
          </a:xfrm>
          <a:prstGeom prst="rect">
            <a:avLst/>
          </a:prstGeom>
          <a:noFill/>
          <a:ln>
            <a:noFill/>
          </a:ln>
        </p:spPr>
      </p:pic>
      <p:pic>
        <p:nvPicPr>
          <p:cNvPr id="1748" name="Google Shape;1748;p91"/>
          <p:cNvPicPr preferRelativeResize="0"/>
          <p:nvPr/>
        </p:nvPicPr>
        <p:blipFill>
          <a:blip r:embed="rId3">
            <a:alphaModFix/>
          </a:blip>
          <a:stretch>
            <a:fillRect/>
          </a:stretch>
        </p:blipFill>
        <p:spPr>
          <a:xfrm>
            <a:off x="2093927" y="3383756"/>
            <a:ext cx="1547684" cy="1426300"/>
          </a:xfrm>
          <a:prstGeom prst="rect">
            <a:avLst/>
          </a:prstGeom>
          <a:noFill/>
          <a:ln>
            <a:noFill/>
          </a:ln>
        </p:spPr>
      </p:pic>
      <p:pic>
        <p:nvPicPr>
          <p:cNvPr id="1749" name="Google Shape;1749;p91"/>
          <p:cNvPicPr preferRelativeResize="0"/>
          <p:nvPr/>
        </p:nvPicPr>
        <p:blipFill>
          <a:blip r:embed="rId3">
            <a:alphaModFix/>
          </a:blip>
          <a:stretch>
            <a:fillRect/>
          </a:stretch>
        </p:blipFill>
        <p:spPr>
          <a:xfrm>
            <a:off x="3668905" y="3383756"/>
            <a:ext cx="1547684" cy="1426300"/>
          </a:xfrm>
          <a:prstGeom prst="rect">
            <a:avLst/>
          </a:prstGeom>
          <a:noFill/>
          <a:ln>
            <a:noFill/>
          </a:ln>
        </p:spPr>
      </p:pic>
      <p:sp>
        <p:nvSpPr>
          <p:cNvPr id="1750" name="Google Shape;1750;p91"/>
          <p:cNvSpPr txBox="1"/>
          <p:nvPr>
            <p:ph idx="1" type="body"/>
          </p:nvPr>
        </p:nvSpPr>
        <p:spPr>
          <a:xfrm>
            <a:off x="324000" y="821050"/>
            <a:ext cx="84960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Cabbir laba iyo hal meel oo sideed meelood oo inji ah.</a:t>
            </a:r>
            <a:endParaRPr sz="2600">
              <a:solidFill>
                <a:schemeClr val="accent4"/>
              </a:solidFill>
              <a:latin typeface="Times New Roman"/>
              <a:ea typeface="Times New Roman"/>
              <a:cs typeface="Times New Roman"/>
              <a:sym typeface="Times New Roman"/>
            </a:endParaRPr>
          </a:p>
        </p:txBody>
      </p:sp>
      <p:pic>
        <p:nvPicPr>
          <p:cNvPr id="1751" name="Google Shape;1751;p91"/>
          <p:cNvPicPr preferRelativeResize="0"/>
          <p:nvPr/>
        </p:nvPicPr>
        <p:blipFill>
          <a:blip r:embed="rId4">
            <a:alphaModFix/>
          </a:blip>
          <a:stretch>
            <a:fillRect/>
          </a:stretch>
        </p:blipFill>
        <p:spPr>
          <a:xfrm>
            <a:off x="533400" y="2444475"/>
            <a:ext cx="6213826" cy="823250"/>
          </a:xfrm>
          <a:prstGeom prst="rect">
            <a:avLst/>
          </a:prstGeom>
          <a:noFill/>
          <a:ln cap="flat" cmpd="sng" w="38100">
            <a:solidFill>
              <a:schemeClr val="dk1"/>
            </a:solidFill>
            <a:prstDash val="solid"/>
            <a:round/>
            <a:headEnd len="sm" w="sm" type="none"/>
            <a:tailEnd len="sm" w="sm" type="none"/>
          </a:ln>
        </p:spPr>
      </p:pic>
      <p:cxnSp>
        <p:nvCxnSpPr>
          <p:cNvPr id="1752" name="Google Shape;1752;p91"/>
          <p:cNvCxnSpPr/>
          <p:nvPr/>
        </p:nvCxnSpPr>
        <p:spPr>
          <a:xfrm>
            <a:off x="3654650" y="2160000"/>
            <a:ext cx="0" cy="2660400"/>
          </a:xfrm>
          <a:prstGeom prst="straightConnector1">
            <a:avLst/>
          </a:prstGeom>
          <a:noFill/>
          <a:ln cap="flat" cmpd="sng" w="38100">
            <a:solidFill>
              <a:schemeClr val="accent4"/>
            </a:solidFill>
            <a:prstDash val="dash"/>
            <a:round/>
            <a:headEnd len="med" w="med" type="none"/>
            <a:tailEnd len="med" w="med" type="none"/>
          </a:ln>
        </p:spPr>
      </p:cxnSp>
      <p:cxnSp>
        <p:nvCxnSpPr>
          <p:cNvPr id="1753" name="Google Shape;1753;p91"/>
          <p:cNvCxnSpPr/>
          <p:nvPr/>
        </p:nvCxnSpPr>
        <p:spPr>
          <a:xfrm>
            <a:off x="5225950" y="2160000"/>
            <a:ext cx="0" cy="2660400"/>
          </a:xfrm>
          <a:prstGeom prst="straightConnector1">
            <a:avLst/>
          </a:prstGeom>
          <a:noFill/>
          <a:ln cap="flat" cmpd="sng" w="38100">
            <a:solidFill>
              <a:schemeClr val="accent4"/>
            </a:solidFill>
            <a:prstDash val="dash"/>
            <a:round/>
            <a:headEnd len="med" w="med" type="none"/>
            <a:tailEnd len="med" w="med" type="none"/>
          </a:ln>
        </p:spPr>
      </p:cxnSp>
      <p:sp>
        <p:nvSpPr>
          <p:cNvPr id="1754" name="Google Shape;1754;p91"/>
          <p:cNvSpPr txBox="1"/>
          <p:nvPr>
            <p:ph idx="1" type="body"/>
          </p:nvPr>
        </p:nvSpPr>
        <p:spPr>
          <a:xfrm>
            <a:off x="3586152" y="1826096"/>
            <a:ext cx="2460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2</a:t>
            </a:r>
            <a:endParaRPr sz="2500">
              <a:solidFill>
                <a:schemeClr val="accent4"/>
              </a:solidFill>
              <a:latin typeface="Times New Roman"/>
              <a:ea typeface="Times New Roman"/>
              <a:cs typeface="Times New Roman"/>
              <a:sym typeface="Times New Roman"/>
            </a:endParaRPr>
          </a:p>
        </p:txBody>
      </p:sp>
      <p:sp>
        <p:nvSpPr>
          <p:cNvPr id="1755" name="Google Shape;1755;p91"/>
          <p:cNvSpPr txBox="1"/>
          <p:nvPr>
            <p:ph idx="1" type="body"/>
          </p:nvPr>
        </p:nvSpPr>
        <p:spPr>
          <a:xfrm>
            <a:off x="5171904" y="1826096"/>
            <a:ext cx="2460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3</a:t>
            </a:r>
            <a:endParaRPr sz="2500">
              <a:solidFill>
                <a:schemeClr val="accent4"/>
              </a:solidFill>
              <a:latin typeface="Times New Roman"/>
              <a:ea typeface="Times New Roman"/>
              <a:cs typeface="Times New Roman"/>
              <a:sym typeface="Times New Roman"/>
            </a:endParaRPr>
          </a:p>
        </p:txBody>
      </p:sp>
      <p:cxnSp>
        <p:nvCxnSpPr>
          <p:cNvPr id="1756" name="Google Shape;1756;p91"/>
          <p:cNvCxnSpPr/>
          <p:nvPr/>
        </p:nvCxnSpPr>
        <p:spPr>
          <a:xfrm>
            <a:off x="4050100" y="2264600"/>
            <a:ext cx="0" cy="2555700"/>
          </a:xfrm>
          <a:prstGeom prst="straightConnector1">
            <a:avLst/>
          </a:prstGeom>
          <a:noFill/>
          <a:ln cap="flat" cmpd="sng" w="38100">
            <a:solidFill>
              <a:schemeClr val="accent4"/>
            </a:solidFill>
            <a:prstDash val="dash"/>
            <a:round/>
            <a:headEnd len="med" w="med" type="none"/>
            <a:tailEnd len="med" w="med" type="none"/>
          </a:ln>
        </p:spPr>
      </p:cxnSp>
      <p:cxnSp>
        <p:nvCxnSpPr>
          <p:cNvPr id="1757" name="Google Shape;1757;p91"/>
          <p:cNvCxnSpPr/>
          <p:nvPr/>
        </p:nvCxnSpPr>
        <p:spPr>
          <a:xfrm>
            <a:off x="3849100" y="1826100"/>
            <a:ext cx="0" cy="2994300"/>
          </a:xfrm>
          <a:prstGeom prst="straightConnector1">
            <a:avLst/>
          </a:prstGeom>
          <a:noFill/>
          <a:ln cap="flat" cmpd="sng" w="38100">
            <a:solidFill>
              <a:schemeClr val="accent4"/>
            </a:solidFill>
            <a:prstDash val="dash"/>
            <a:round/>
            <a:headEnd len="med" w="med" type="none"/>
            <a:tailEnd len="med" w="med" type="none"/>
          </a:ln>
        </p:spPr>
      </p:cxnSp>
      <p:cxnSp>
        <p:nvCxnSpPr>
          <p:cNvPr id="1758" name="Google Shape;1758;p91"/>
          <p:cNvCxnSpPr/>
          <p:nvPr/>
        </p:nvCxnSpPr>
        <p:spPr>
          <a:xfrm>
            <a:off x="4445550" y="2264648"/>
            <a:ext cx="0" cy="2555700"/>
          </a:xfrm>
          <a:prstGeom prst="straightConnector1">
            <a:avLst/>
          </a:prstGeom>
          <a:noFill/>
          <a:ln cap="flat" cmpd="sng" w="38100">
            <a:solidFill>
              <a:schemeClr val="accent4"/>
            </a:solidFill>
            <a:prstDash val="dash"/>
            <a:round/>
            <a:headEnd len="med" w="med" type="none"/>
            <a:tailEnd len="med" w="med" type="none"/>
          </a:ln>
        </p:spPr>
      </p:cxnSp>
      <p:pic>
        <p:nvPicPr>
          <p:cNvPr descr="&lt;math xmlns=&quot;http://www.w3.org/1998/Math/MathML&quot; display=&quot;block&quot; data-is-equatio=&quot;1&quot; data-latex=&quot;2\frac{1}{2}&quot;&gt;&lt;mn&gt;2&lt;/mn&gt;&lt;mfrac&gt;&lt;mn&gt;1&lt;/mn&gt;&lt;mn&gt;2&lt;/mn&gt;&lt;/mfrac&gt;&lt;/math&gt;" id="1759" name="Google Shape;1759;p91" title="2 and one half"/>
          <p:cNvPicPr preferRelativeResize="0"/>
          <p:nvPr/>
        </p:nvPicPr>
        <p:blipFill>
          <a:blip r:embed="rId5">
            <a:alphaModFix/>
          </a:blip>
          <a:stretch>
            <a:fillRect/>
          </a:stretch>
        </p:blipFill>
        <p:spPr>
          <a:xfrm>
            <a:off x="4268398" y="1707764"/>
            <a:ext cx="303602" cy="513503"/>
          </a:xfrm>
          <a:prstGeom prst="rect">
            <a:avLst/>
          </a:prstGeom>
          <a:noFill/>
          <a:ln>
            <a:noFill/>
          </a:ln>
        </p:spPr>
      </p:pic>
      <p:pic>
        <p:nvPicPr>
          <p:cNvPr descr="&lt;math xmlns=&quot;http://www.w3.org/1998/Math/MathML&quot; display=&quot;block&quot; data-is-equatio=&quot;1&quot; data-latex=&quot;2\frac{1}{8}&quot;&gt;&lt;mn&gt;2&lt;/mn&gt;&lt;mfrac&gt;&lt;mn&gt;1&lt;/mn&gt;&lt;mn&gt;8&lt;/mn&gt;&lt;/mfrac&gt;&lt;/math&gt;" id="1760" name="Google Shape;1760;p91" title="2 and one eighth"/>
          <p:cNvPicPr preferRelativeResize="0"/>
          <p:nvPr/>
        </p:nvPicPr>
        <p:blipFill>
          <a:blip r:embed="rId6">
            <a:alphaModFix/>
          </a:blip>
          <a:stretch>
            <a:fillRect/>
          </a:stretch>
        </p:blipFill>
        <p:spPr>
          <a:xfrm>
            <a:off x="3710698" y="1205823"/>
            <a:ext cx="307350" cy="520999"/>
          </a:xfrm>
          <a:prstGeom prst="rect">
            <a:avLst/>
          </a:prstGeom>
          <a:noFill/>
          <a:ln>
            <a:noFill/>
          </a:ln>
        </p:spPr>
      </p:pic>
      <p:pic>
        <p:nvPicPr>
          <p:cNvPr descr="&lt;math xmlns=&quot;http://www.w3.org/1998/Math/MathML&quot; display=&quot;block&quot; data-is-equatio=&quot;1&quot; data-latex=&quot;2\frac{1}{4}&quot;&gt;&lt;mn&gt;2&lt;/mn&gt;&lt;mfrac&gt;&lt;mn&gt;1&lt;/mn&gt;&lt;mn&gt;4&lt;/mn&gt;&lt;/mfrac&gt;&lt;/math&gt;" id="1761" name="Google Shape;1761;p91" title="2 and one fourth"/>
          <p:cNvPicPr preferRelativeResize="0"/>
          <p:nvPr/>
        </p:nvPicPr>
        <p:blipFill>
          <a:blip r:embed="rId7">
            <a:alphaModFix/>
          </a:blip>
          <a:stretch>
            <a:fillRect/>
          </a:stretch>
        </p:blipFill>
        <p:spPr>
          <a:xfrm>
            <a:off x="3880525" y="1704065"/>
            <a:ext cx="303602" cy="51350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5" name="Shape 1765"/>
        <p:cNvGrpSpPr/>
        <p:nvPr/>
      </p:nvGrpSpPr>
      <p:grpSpPr>
        <a:xfrm>
          <a:off x="0" y="0"/>
          <a:ext cx="0" cy="0"/>
          <a:chOff x="0" y="0"/>
          <a:chExt cx="0" cy="0"/>
        </a:xfrm>
      </p:grpSpPr>
      <p:sp>
        <p:nvSpPr>
          <p:cNvPr id="1766" name="Google Shape;1766;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sp>
        <p:nvSpPr>
          <p:cNvPr id="1767" name="Google Shape;1767;p92"/>
          <p:cNvSpPr txBox="1"/>
          <p:nvPr>
            <p:ph idx="1" type="body"/>
          </p:nvPr>
        </p:nvSpPr>
        <p:spPr>
          <a:xfrm>
            <a:off x="324000" y="4079252"/>
            <a:ext cx="66111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Xaakin shan cagood oo laalaada. Tan waxaa sidoo kale loo yaqaan Xaakinta Nijaarka ama Xaakinta Dhagaxa.</a:t>
            </a:r>
            <a:r>
              <a:rPr lang="en-GB" sz="1800">
                <a:latin typeface="Lexend"/>
              </a:rPr>
              <a:t/>
            </a:r>
            <a:endParaRPr sz="2600">
              <a:solidFill>
                <a:schemeClr val="accent4"/>
              </a:solidFill>
              <a:latin typeface="Times New Roman"/>
              <a:ea typeface="Times New Roman"/>
              <a:cs typeface="Times New Roman"/>
              <a:sym typeface="Times New Roman"/>
            </a:endParaRPr>
          </a:p>
        </p:txBody>
      </p:sp>
      <p:pic>
        <p:nvPicPr>
          <p:cNvPr id="1768" name="Google Shape;1768;p92"/>
          <p:cNvPicPr preferRelativeResize="0"/>
          <p:nvPr/>
        </p:nvPicPr>
        <p:blipFill>
          <a:blip r:embed="rId3">
            <a:alphaModFix/>
          </a:blip>
          <a:stretch>
            <a:fillRect/>
          </a:stretch>
        </p:blipFill>
        <p:spPr>
          <a:xfrm rot="455903">
            <a:off x="3776395" y="1802680"/>
            <a:ext cx="4803513" cy="398125"/>
          </a:xfrm>
          <a:prstGeom prst="rect">
            <a:avLst/>
          </a:prstGeom>
          <a:noFill/>
          <a:ln>
            <a:noFill/>
          </a:ln>
        </p:spPr>
      </p:pic>
      <p:pic>
        <p:nvPicPr>
          <p:cNvPr id="1769" name="Google Shape;1769;p92"/>
          <p:cNvPicPr preferRelativeResize="0"/>
          <p:nvPr/>
        </p:nvPicPr>
        <p:blipFill>
          <a:blip r:embed="rId3">
            <a:alphaModFix/>
          </a:blip>
          <a:stretch>
            <a:fillRect/>
          </a:stretch>
        </p:blipFill>
        <p:spPr>
          <a:xfrm rot="10599334">
            <a:off x="3759833" y="2262473"/>
            <a:ext cx="4807967" cy="397708"/>
          </a:xfrm>
          <a:prstGeom prst="rect">
            <a:avLst/>
          </a:prstGeom>
          <a:noFill/>
          <a:ln>
            <a:noFill/>
          </a:ln>
        </p:spPr>
      </p:pic>
      <p:sp>
        <p:nvSpPr>
          <p:cNvPr id="1770" name="Google Shape;1770;p92"/>
          <p:cNvSpPr/>
          <p:nvPr/>
        </p:nvSpPr>
        <p:spPr>
          <a:xfrm>
            <a:off x="8450088" y="2211583"/>
            <a:ext cx="236100" cy="222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771" name="Google Shape;1771;p92"/>
          <p:cNvPicPr preferRelativeResize="0"/>
          <p:nvPr/>
        </p:nvPicPr>
        <p:blipFill>
          <a:blip r:embed="rId3">
            <a:alphaModFix/>
          </a:blip>
          <a:stretch>
            <a:fillRect/>
          </a:stretch>
        </p:blipFill>
        <p:spPr>
          <a:xfrm rot="267084">
            <a:off x="3774583" y="2611445"/>
            <a:ext cx="4807138" cy="397786"/>
          </a:xfrm>
          <a:prstGeom prst="rect">
            <a:avLst/>
          </a:prstGeom>
          <a:noFill/>
          <a:ln>
            <a:noFill/>
          </a:ln>
        </p:spPr>
      </p:pic>
      <p:pic>
        <p:nvPicPr>
          <p:cNvPr id="1772" name="Google Shape;1772;p92"/>
          <p:cNvPicPr preferRelativeResize="0"/>
          <p:nvPr/>
        </p:nvPicPr>
        <p:blipFill>
          <a:blip r:embed="rId3">
            <a:alphaModFix/>
          </a:blip>
          <a:stretch>
            <a:fillRect/>
          </a:stretch>
        </p:blipFill>
        <p:spPr>
          <a:xfrm rot="10472403">
            <a:off x="3746392" y="3070985"/>
            <a:ext cx="4806180" cy="397876"/>
          </a:xfrm>
          <a:prstGeom prst="rect">
            <a:avLst/>
          </a:prstGeom>
          <a:noFill/>
          <a:ln>
            <a:noFill/>
          </a:ln>
        </p:spPr>
      </p:pic>
      <p:sp>
        <p:nvSpPr>
          <p:cNvPr id="1773" name="Google Shape;1773;p92"/>
          <p:cNvSpPr/>
          <p:nvPr/>
        </p:nvSpPr>
        <p:spPr>
          <a:xfrm>
            <a:off x="8435754" y="2922173"/>
            <a:ext cx="236100" cy="222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774" name="Google Shape;1774;p92"/>
          <p:cNvPicPr preferRelativeResize="0"/>
          <p:nvPr/>
        </p:nvPicPr>
        <p:blipFill>
          <a:blip r:embed="rId3">
            <a:alphaModFix/>
          </a:blip>
          <a:stretch>
            <a:fillRect/>
          </a:stretch>
        </p:blipFill>
        <p:spPr>
          <a:xfrm rot="455903">
            <a:off x="3762061" y="3623268"/>
            <a:ext cx="4803513" cy="398125"/>
          </a:xfrm>
          <a:prstGeom prst="rect">
            <a:avLst/>
          </a:prstGeom>
          <a:noFill/>
          <a:ln>
            <a:noFill/>
          </a:ln>
        </p:spPr>
      </p:pic>
      <p:sp>
        <p:nvSpPr>
          <p:cNvPr id="1775" name="Google Shape;1775;p92"/>
          <p:cNvSpPr/>
          <p:nvPr/>
        </p:nvSpPr>
        <p:spPr>
          <a:xfrm>
            <a:off x="3658447" y="2495560"/>
            <a:ext cx="236100" cy="222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6" name="Google Shape;1776;p92"/>
          <p:cNvSpPr/>
          <p:nvPr/>
        </p:nvSpPr>
        <p:spPr>
          <a:xfrm>
            <a:off x="3644113" y="3392380"/>
            <a:ext cx="236100" cy="222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7" name="Google Shape;1777;p92"/>
          <p:cNvSpPr txBox="1"/>
          <p:nvPr>
            <p:ph idx="1" type="body"/>
          </p:nvPr>
        </p:nvSpPr>
        <p:spPr>
          <a:xfrm>
            <a:off x="324000" y="806597"/>
            <a:ext cx="84960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Cabbiraadaha dhaadheer, nijaariyadu waxay sitaan qalab kale oo xiiso leh.</a:t>
            </a:r>
            <a:endParaRPr sz="2600">
              <a:solidFill>
                <a:schemeClr val="accent4"/>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1" name="Shape 1781"/>
        <p:cNvGrpSpPr/>
        <p:nvPr/>
      </p:nvGrpSpPr>
      <p:grpSpPr>
        <a:xfrm>
          <a:off x="0" y="0"/>
          <a:ext cx="0" cy="0"/>
          <a:chOff x="0" y="0"/>
          <a:chExt cx="0" cy="0"/>
        </a:xfrm>
      </p:grpSpPr>
      <p:pic>
        <p:nvPicPr>
          <p:cNvPr id="1782" name="Google Shape;1782;p93"/>
          <p:cNvPicPr preferRelativeResize="0"/>
          <p:nvPr/>
        </p:nvPicPr>
        <p:blipFill>
          <a:blip r:embed="rId3">
            <a:alphaModFix/>
          </a:blip>
          <a:stretch>
            <a:fillRect/>
          </a:stretch>
        </p:blipFill>
        <p:spPr>
          <a:xfrm rot="-536226">
            <a:off x="6941829" y="1313680"/>
            <a:ext cx="1674688" cy="180720"/>
          </a:xfrm>
          <a:prstGeom prst="rect">
            <a:avLst/>
          </a:prstGeom>
          <a:noFill/>
          <a:ln>
            <a:noFill/>
          </a:ln>
        </p:spPr>
      </p:pic>
      <p:pic>
        <p:nvPicPr>
          <p:cNvPr id="1783" name="Google Shape;1783;p93"/>
          <p:cNvPicPr preferRelativeResize="0"/>
          <p:nvPr/>
        </p:nvPicPr>
        <p:blipFill>
          <a:blip r:embed="rId3">
            <a:alphaModFix/>
          </a:blip>
          <a:stretch>
            <a:fillRect/>
          </a:stretch>
        </p:blipFill>
        <p:spPr>
          <a:xfrm rot="-536226">
            <a:off x="5294325" y="1571176"/>
            <a:ext cx="1674688" cy="180720"/>
          </a:xfrm>
          <a:prstGeom prst="rect">
            <a:avLst/>
          </a:prstGeom>
          <a:noFill/>
          <a:ln>
            <a:noFill/>
          </a:ln>
        </p:spPr>
      </p:pic>
      <p:pic>
        <p:nvPicPr>
          <p:cNvPr id="1784" name="Google Shape;1784;p93"/>
          <p:cNvPicPr preferRelativeResize="0"/>
          <p:nvPr/>
        </p:nvPicPr>
        <p:blipFill>
          <a:blip r:embed="rId3">
            <a:alphaModFix/>
          </a:blip>
          <a:stretch>
            <a:fillRect/>
          </a:stretch>
        </p:blipFill>
        <p:spPr>
          <a:xfrm rot="-536226">
            <a:off x="3641628" y="1834697"/>
            <a:ext cx="1674688" cy="180720"/>
          </a:xfrm>
          <a:prstGeom prst="rect">
            <a:avLst/>
          </a:prstGeom>
          <a:noFill/>
          <a:ln>
            <a:noFill/>
          </a:ln>
        </p:spPr>
      </p:pic>
      <p:sp>
        <p:nvSpPr>
          <p:cNvPr id="1785" name="Google Shape;1785;p93"/>
          <p:cNvSpPr/>
          <p:nvPr/>
        </p:nvSpPr>
        <p:spPr>
          <a:xfrm>
            <a:off x="5265334" y="1747410"/>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6" name="Google Shape;1786;p93"/>
          <p:cNvSpPr/>
          <p:nvPr/>
        </p:nvSpPr>
        <p:spPr>
          <a:xfrm>
            <a:off x="6926875" y="1483889"/>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787" name="Google Shape;1787;p93"/>
          <p:cNvPicPr preferRelativeResize="0"/>
          <p:nvPr/>
        </p:nvPicPr>
        <p:blipFill>
          <a:blip r:embed="rId3">
            <a:alphaModFix/>
          </a:blip>
          <a:stretch>
            <a:fillRect/>
          </a:stretch>
        </p:blipFill>
        <p:spPr>
          <a:xfrm rot="-536226">
            <a:off x="1982510" y="2091229"/>
            <a:ext cx="1674688" cy="180720"/>
          </a:xfrm>
          <a:prstGeom prst="rect">
            <a:avLst/>
          </a:prstGeom>
          <a:noFill/>
          <a:ln>
            <a:noFill/>
          </a:ln>
        </p:spPr>
      </p:pic>
      <p:sp>
        <p:nvSpPr>
          <p:cNvPr id="1788" name="Google Shape;1788;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pic>
        <p:nvPicPr>
          <p:cNvPr id="1789" name="Google Shape;1789;p93"/>
          <p:cNvPicPr preferRelativeResize="0"/>
          <p:nvPr/>
        </p:nvPicPr>
        <p:blipFill>
          <a:blip r:embed="rId3">
            <a:alphaModFix/>
          </a:blip>
          <a:stretch>
            <a:fillRect/>
          </a:stretch>
        </p:blipFill>
        <p:spPr>
          <a:xfrm rot="-536226">
            <a:off x="329813" y="2354749"/>
            <a:ext cx="1674688" cy="180720"/>
          </a:xfrm>
          <a:prstGeom prst="rect">
            <a:avLst/>
          </a:prstGeom>
          <a:noFill/>
          <a:ln>
            <a:noFill/>
          </a:ln>
        </p:spPr>
      </p:pic>
      <p:sp>
        <p:nvSpPr>
          <p:cNvPr id="1790" name="Google Shape;1790;p93"/>
          <p:cNvSpPr/>
          <p:nvPr/>
        </p:nvSpPr>
        <p:spPr>
          <a:xfrm>
            <a:off x="1953519" y="2267463"/>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1" name="Google Shape;1791;p93"/>
          <p:cNvSpPr/>
          <p:nvPr/>
        </p:nvSpPr>
        <p:spPr>
          <a:xfrm>
            <a:off x="3615060" y="2003942"/>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2" name="Google Shape;1792;p93"/>
          <p:cNvSpPr txBox="1"/>
          <p:nvPr>
            <p:ph idx="1" type="body"/>
          </p:nvPr>
        </p:nvSpPr>
        <p:spPr>
          <a:xfrm>
            <a:off x="324000" y="1249352"/>
            <a:ext cx="41760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Dhererkani waa afar cagood.</a:t>
            </a:r>
            <a:endParaRPr sz="2600">
              <a:solidFill>
                <a:schemeClr val="accent4"/>
              </a:solidFill>
              <a:latin typeface="Times New Roman"/>
              <a:ea typeface="Times New Roman"/>
              <a:cs typeface="Times New Roman"/>
              <a:sym typeface="Times New Roman"/>
            </a:endParaRPr>
          </a:p>
        </p:txBody>
      </p:sp>
      <p:cxnSp>
        <p:nvCxnSpPr>
          <p:cNvPr id="1793" name="Google Shape;1793;p93"/>
          <p:cNvCxnSpPr/>
          <p:nvPr/>
        </p:nvCxnSpPr>
        <p:spPr>
          <a:xfrm flipH="1" rot="10800000">
            <a:off x="290400" y="1276182"/>
            <a:ext cx="6636600" cy="1039500"/>
          </a:xfrm>
          <a:prstGeom prst="straightConnector1">
            <a:avLst/>
          </a:prstGeom>
          <a:noFill/>
          <a:ln cap="flat" cmpd="sng" w="38100">
            <a:solidFill>
              <a:schemeClr val="dk1"/>
            </a:solidFill>
            <a:prstDash val="solid"/>
            <a:round/>
            <a:headEnd len="med" w="med" type="triangle"/>
            <a:tailEnd len="med" w="med" type="triangle"/>
          </a:ln>
        </p:spPr>
      </p:cxnSp>
      <p:cxnSp>
        <p:nvCxnSpPr>
          <p:cNvPr id="1794" name="Google Shape;1794;p93"/>
          <p:cNvCxnSpPr/>
          <p:nvPr/>
        </p:nvCxnSpPr>
        <p:spPr>
          <a:xfrm flipH="1" rot="10800000">
            <a:off x="395500" y="2198547"/>
            <a:ext cx="4089900" cy="640500"/>
          </a:xfrm>
          <a:prstGeom prst="straightConnector1">
            <a:avLst/>
          </a:prstGeom>
          <a:noFill/>
          <a:ln cap="flat" cmpd="sng" w="38100">
            <a:solidFill>
              <a:schemeClr val="dk1"/>
            </a:solidFill>
            <a:prstDash val="solid"/>
            <a:round/>
            <a:headEnd len="med" w="med" type="triangle"/>
            <a:tailEnd len="med" w="med" type="triangle"/>
          </a:ln>
        </p:spPr>
      </p:cxnSp>
      <p:sp>
        <p:nvSpPr>
          <p:cNvPr id="1795" name="Google Shape;1795;p93"/>
          <p:cNvSpPr txBox="1"/>
          <p:nvPr>
            <p:ph idx="1" type="body"/>
          </p:nvPr>
        </p:nvSpPr>
        <p:spPr>
          <a:xfrm>
            <a:off x="3164125" y="2544750"/>
            <a:ext cx="56559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Dhererkani waa laba iyo badh cagood. Ama, laba cagood iyo lix inji. (Waxaa jira 12 inji hal cag)</a:t>
            </a:r>
            <a:r>
              <a:rPr lang="en-GB" sz="1800">
                <a:latin typeface="Lexend"/>
                <a:ea typeface="Times New Roman"/>
                <a:cs typeface="Times New Roman"/>
                <a:sym typeface="Times New Roman"/>
              </a:rPr>
              <a:t/>
            </a:r>
            <a:r>
              <a:rPr lang="en-GB" sz="1800">
                <a:latin typeface="Lexend"/>
              </a:rPr>
              <a:t/>
            </a:r>
            <a:endParaRPr sz="2600">
              <a:solidFill>
                <a:schemeClr val="accent4"/>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9" name="Shape 1799"/>
        <p:cNvGrpSpPr/>
        <p:nvPr/>
      </p:nvGrpSpPr>
      <p:grpSpPr>
        <a:xfrm>
          <a:off x="0" y="0"/>
          <a:ext cx="0" cy="0"/>
          <a:chOff x="0" y="0"/>
          <a:chExt cx="0" cy="0"/>
        </a:xfrm>
      </p:grpSpPr>
      <p:pic>
        <p:nvPicPr>
          <p:cNvPr id="1800" name="Google Shape;1800;p94"/>
          <p:cNvPicPr preferRelativeResize="0"/>
          <p:nvPr/>
        </p:nvPicPr>
        <p:blipFill>
          <a:blip r:embed="rId3">
            <a:alphaModFix/>
          </a:blip>
          <a:stretch>
            <a:fillRect/>
          </a:stretch>
        </p:blipFill>
        <p:spPr>
          <a:xfrm rot="-536226">
            <a:off x="6941829" y="1313680"/>
            <a:ext cx="1674688" cy="180720"/>
          </a:xfrm>
          <a:prstGeom prst="rect">
            <a:avLst/>
          </a:prstGeom>
          <a:noFill/>
          <a:ln>
            <a:noFill/>
          </a:ln>
        </p:spPr>
      </p:pic>
      <p:pic>
        <p:nvPicPr>
          <p:cNvPr id="1801" name="Google Shape;1801;p94"/>
          <p:cNvPicPr preferRelativeResize="0"/>
          <p:nvPr/>
        </p:nvPicPr>
        <p:blipFill>
          <a:blip r:embed="rId3">
            <a:alphaModFix/>
          </a:blip>
          <a:stretch>
            <a:fillRect/>
          </a:stretch>
        </p:blipFill>
        <p:spPr>
          <a:xfrm rot="-536226">
            <a:off x="5294325" y="1571176"/>
            <a:ext cx="1674688" cy="180720"/>
          </a:xfrm>
          <a:prstGeom prst="rect">
            <a:avLst/>
          </a:prstGeom>
          <a:noFill/>
          <a:ln>
            <a:noFill/>
          </a:ln>
        </p:spPr>
      </p:pic>
      <p:pic>
        <p:nvPicPr>
          <p:cNvPr id="1802" name="Google Shape;1802;p94"/>
          <p:cNvPicPr preferRelativeResize="0"/>
          <p:nvPr/>
        </p:nvPicPr>
        <p:blipFill>
          <a:blip r:embed="rId3">
            <a:alphaModFix/>
          </a:blip>
          <a:stretch>
            <a:fillRect/>
          </a:stretch>
        </p:blipFill>
        <p:spPr>
          <a:xfrm rot="-536226">
            <a:off x="3641628" y="1834697"/>
            <a:ext cx="1674688" cy="180720"/>
          </a:xfrm>
          <a:prstGeom prst="rect">
            <a:avLst/>
          </a:prstGeom>
          <a:noFill/>
          <a:ln>
            <a:noFill/>
          </a:ln>
        </p:spPr>
      </p:pic>
      <p:sp>
        <p:nvSpPr>
          <p:cNvPr id="1803" name="Google Shape;1803;p94"/>
          <p:cNvSpPr/>
          <p:nvPr/>
        </p:nvSpPr>
        <p:spPr>
          <a:xfrm>
            <a:off x="5265334" y="1747410"/>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04" name="Google Shape;1804;p94"/>
          <p:cNvSpPr/>
          <p:nvPr/>
        </p:nvSpPr>
        <p:spPr>
          <a:xfrm>
            <a:off x="6926875" y="1483889"/>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805" name="Google Shape;1805;p94"/>
          <p:cNvPicPr preferRelativeResize="0"/>
          <p:nvPr/>
        </p:nvPicPr>
        <p:blipFill>
          <a:blip r:embed="rId3">
            <a:alphaModFix/>
          </a:blip>
          <a:stretch>
            <a:fillRect/>
          </a:stretch>
        </p:blipFill>
        <p:spPr>
          <a:xfrm rot="-536226">
            <a:off x="1982510" y="2091229"/>
            <a:ext cx="1674688" cy="180720"/>
          </a:xfrm>
          <a:prstGeom prst="rect">
            <a:avLst/>
          </a:prstGeom>
          <a:noFill/>
          <a:ln>
            <a:noFill/>
          </a:ln>
        </p:spPr>
      </p:pic>
      <p:sp>
        <p:nvSpPr>
          <p:cNvPr id="1806" name="Google Shape;1806;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pic>
        <p:nvPicPr>
          <p:cNvPr id="1807" name="Google Shape;1807;p94"/>
          <p:cNvPicPr preferRelativeResize="0"/>
          <p:nvPr/>
        </p:nvPicPr>
        <p:blipFill>
          <a:blip r:embed="rId3">
            <a:alphaModFix/>
          </a:blip>
          <a:stretch>
            <a:fillRect/>
          </a:stretch>
        </p:blipFill>
        <p:spPr>
          <a:xfrm rot="-536226">
            <a:off x="329813" y="2354749"/>
            <a:ext cx="1674688" cy="180720"/>
          </a:xfrm>
          <a:prstGeom prst="rect">
            <a:avLst/>
          </a:prstGeom>
          <a:noFill/>
          <a:ln>
            <a:noFill/>
          </a:ln>
        </p:spPr>
      </p:pic>
      <p:sp>
        <p:nvSpPr>
          <p:cNvPr id="1808" name="Google Shape;1808;p94"/>
          <p:cNvSpPr/>
          <p:nvPr/>
        </p:nvSpPr>
        <p:spPr>
          <a:xfrm>
            <a:off x="1953519" y="2267463"/>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09" name="Google Shape;1809;p94"/>
          <p:cNvSpPr/>
          <p:nvPr/>
        </p:nvSpPr>
        <p:spPr>
          <a:xfrm>
            <a:off x="3615060" y="2003942"/>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0" name="Google Shape;1810;p94"/>
          <p:cNvSpPr txBox="1"/>
          <p:nvPr>
            <p:ph idx="1" type="body"/>
          </p:nvPr>
        </p:nvSpPr>
        <p:spPr>
          <a:xfrm>
            <a:off x="3164125" y="2711598"/>
            <a:ext cx="56559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Waxaa jira __________ hal cag.</a:t>
            </a:r>
            <a:endParaRPr sz="2600">
              <a:solidFill>
                <a:schemeClr val="accent4"/>
              </a:solidFill>
              <a:latin typeface="Times New Roman"/>
              <a:ea typeface="Times New Roman"/>
              <a:cs typeface="Times New Roman"/>
              <a:sym typeface="Times New Roman"/>
            </a:endParaRPr>
          </a:p>
        </p:txBody>
      </p:sp>
      <p:sp>
        <p:nvSpPr>
          <p:cNvPr id="1811" name="Google Shape;1811;p94"/>
          <p:cNvSpPr txBox="1"/>
          <p:nvPr>
            <p:ph idx="1" type="body"/>
          </p:nvPr>
        </p:nvSpPr>
        <p:spPr>
          <a:xfrm>
            <a:off x="324000" y="1020750"/>
            <a:ext cx="5450400" cy="41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Kani waa __________ xaakin laalaada.</a:t>
            </a:r>
            <a:endParaRPr sz="2600">
              <a:solidFill>
                <a:schemeClr val="accent4"/>
              </a:solidFill>
              <a:latin typeface="Times New Roman"/>
              <a:ea typeface="Times New Roman"/>
              <a:cs typeface="Times New Roman"/>
              <a:sym typeface="Times New Roman"/>
            </a:endParaRPr>
          </a:p>
        </p:txBody>
      </p:sp>
      <p:sp>
        <p:nvSpPr>
          <p:cNvPr id="1812" name="Google Shape;1812;p94"/>
          <p:cNvSpPr/>
          <p:nvPr/>
        </p:nvSpPr>
        <p:spPr>
          <a:xfrm>
            <a:off x="1547625" y="1272100"/>
            <a:ext cx="2215800" cy="141300"/>
          </a:xfrm>
          <a:prstGeom prst="rect">
            <a:avLst/>
          </a:prstGeom>
          <a:solidFill>
            <a:srgbClr val="F2EEFA"/>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3" name="Google Shape;1813;p94"/>
          <p:cNvSpPr txBox="1"/>
          <p:nvPr>
            <p:ph idx="1" type="body"/>
          </p:nvPr>
        </p:nvSpPr>
        <p:spPr>
          <a:xfrm>
            <a:off x="2033250" y="1016800"/>
            <a:ext cx="117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shan cagood</a:t>
            </a:r>
            <a:endParaRPr sz="2400">
              <a:latin typeface="Kalam"/>
              <a:ea typeface="Kalam"/>
              <a:cs typeface="Kalam"/>
              <a:sym typeface="Kalam"/>
            </a:endParaRPr>
          </a:p>
        </p:txBody>
      </p:sp>
      <p:sp>
        <p:nvSpPr>
          <p:cNvPr id="1814" name="Google Shape;1814;p94"/>
          <p:cNvSpPr/>
          <p:nvPr/>
        </p:nvSpPr>
        <p:spPr>
          <a:xfrm>
            <a:off x="4616850" y="2959900"/>
            <a:ext cx="2215800" cy="141300"/>
          </a:xfrm>
          <a:prstGeom prst="rect">
            <a:avLst/>
          </a:prstGeom>
          <a:solidFill>
            <a:srgbClr val="F2EEFA"/>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5" name="Google Shape;1815;p94"/>
          <p:cNvSpPr txBox="1"/>
          <p:nvPr>
            <p:ph idx="1" type="body"/>
          </p:nvPr>
        </p:nvSpPr>
        <p:spPr>
          <a:xfrm>
            <a:off x="4852650" y="2708284"/>
            <a:ext cx="17442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laba iyo toban inji</a:t>
            </a:r>
            <a:endParaRPr sz="24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9" name="Shape 1819"/>
        <p:cNvGrpSpPr/>
        <p:nvPr/>
      </p:nvGrpSpPr>
      <p:grpSpPr>
        <a:xfrm>
          <a:off x="0" y="0"/>
          <a:ext cx="0" cy="0"/>
          <a:chOff x="0" y="0"/>
          <a:chExt cx="0" cy="0"/>
        </a:xfrm>
      </p:grpSpPr>
      <p:sp>
        <p:nvSpPr>
          <p:cNvPr id="1820" name="Google Shape;1820;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sp>
        <p:nvSpPr>
          <p:cNvPr id="1821" name="Google Shape;1821;p95"/>
          <p:cNvSpPr txBox="1"/>
          <p:nvPr>
            <p:ph idx="1" type="body"/>
          </p:nvPr>
        </p:nvSpPr>
        <p:spPr>
          <a:xfrm>
            <a:off x="324000" y="806594"/>
            <a:ext cx="8496000" cy="1386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Cabbirka cagaha iyo injiyada iyo saxnaanta ilaa hal meel oo lix iyo toban meelood oo inji ah waxay ku filneyd caqabadihii hore. Dhismayaasha dhawr dabaq ah ayaa weli taagan haddii loo dhiso heerkan saxnaanta.</a:t>
            </a:r>
            <a:r>
              <a:rPr lang="en-GB" sz="1800">
                <a:latin typeface="Lexend"/>
              </a:rPr>
              <a:t/>
            </a:r>
            <a:r>
              <a:rPr lang="en-GB" sz="1800">
                <a:latin typeface="Lexend"/>
              </a:rPr>
              <a:t/>
            </a:r>
            <a:r>
              <a:rPr lang="en-GB" sz="1800">
                <a:latin typeface="Lexend"/>
              </a:rPr>
              <a:t/>
            </a:r>
            <a:r>
              <a:rPr lang="en-GB" sz="1800">
                <a:latin typeface="Lexend"/>
              </a:rPr>
              <a:t/>
            </a:r>
            <a:endParaRPr sz="2600">
              <a:solidFill>
                <a:schemeClr val="accent4"/>
              </a:solidFill>
              <a:latin typeface="Times New Roman"/>
              <a:ea typeface="Times New Roman"/>
              <a:cs typeface="Times New Roman"/>
              <a:sym typeface="Times New Roman"/>
            </a:endParaRPr>
          </a:p>
        </p:txBody>
      </p:sp>
      <p:sp>
        <p:nvSpPr>
          <p:cNvPr id="1822" name="Google Shape;1822;p95"/>
          <p:cNvSpPr txBox="1"/>
          <p:nvPr>
            <p:ph idx="1" type="body"/>
          </p:nvPr>
        </p:nvSpPr>
        <p:spPr>
          <a:xfrm>
            <a:off x="324000" y="2559203"/>
            <a:ext cx="8496000" cy="2125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Si kastaba ha ahaatee, maanta waxaan dhisnaa dhismayaal dhaadheer oo ku dhow hal kiiloomitir, buundooyin ku xaniban culeys milyan oo tan, iyo diyaaradaha iyo gantaalada ku socda ku dhawaad 1000 mph. Baahiyahan casriga ah waxay ka dhigan yihiin in meel saddex iyo tobnaad oo inch ah aysan ku filnayn. Heerarka saxnaanta injineerada maanta waa inay aad uga sax badan yihiin taas.</a:t>
            </a:r>
            <a:r>
              <a:rPr lang="en-GB" sz="1800">
                <a:latin typeface="Lexend"/>
              </a:rPr>
              <a:t/>
            </a:r>
            <a:r>
              <a:rPr lang="en-GB" sz="1800">
                <a:latin typeface="Lexend"/>
              </a:rPr>
              <a:t/>
            </a:r>
            <a:r>
              <a:rPr lang="en-GB" sz="1800">
                <a:latin typeface="Lexend"/>
              </a:rPr>
              <a:t/>
            </a:r>
            <a:r>
              <a:rPr lang="en-GB" sz="1800">
                <a:latin typeface="Lexend"/>
              </a:rPr>
              <a:t/>
            </a:r>
            <a:endParaRPr sz="2600">
              <a:solidFill>
                <a:schemeClr val="accent4"/>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6" name="Shape 1826"/>
        <p:cNvGrpSpPr/>
        <p:nvPr/>
      </p:nvGrpSpPr>
      <p:grpSpPr>
        <a:xfrm>
          <a:off x="0" y="0"/>
          <a:ext cx="0" cy="0"/>
          <a:chOff x="0" y="0"/>
          <a:chExt cx="0" cy="0"/>
        </a:xfrm>
      </p:grpSpPr>
      <p:sp>
        <p:nvSpPr>
          <p:cNvPr id="1827" name="Google Shape;1827;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cxnSp>
        <p:nvCxnSpPr>
          <p:cNvPr id="1828" name="Google Shape;1828;p96"/>
          <p:cNvCxnSpPr/>
          <p:nvPr/>
        </p:nvCxnSpPr>
        <p:spPr>
          <a:xfrm>
            <a:off x="591297" y="2855773"/>
            <a:ext cx="0" cy="537900"/>
          </a:xfrm>
          <a:prstGeom prst="straightConnector1">
            <a:avLst/>
          </a:prstGeom>
          <a:noFill/>
          <a:ln cap="flat" cmpd="sng" w="28575">
            <a:solidFill>
              <a:schemeClr val="dk1"/>
            </a:solidFill>
            <a:prstDash val="solid"/>
            <a:round/>
            <a:headEnd len="med" w="med" type="none"/>
            <a:tailEnd len="med" w="med" type="none"/>
          </a:ln>
        </p:spPr>
      </p:cxnSp>
      <p:cxnSp>
        <p:nvCxnSpPr>
          <p:cNvPr id="1829" name="Google Shape;1829;p96"/>
          <p:cNvCxnSpPr/>
          <p:nvPr/>
        </p:nvCxnSpPr>
        <p:spPr>
          <a:xfrm>
            <a:off x="682086"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30" name="Google Shape;1830;p96"/>
          <p:cNvCxnSpPr/>
          <p:nvPr/>
        </p:nvCxnSpPr>
        <p:spPr>
          <a:xfrm>
            <a:off x="772874"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31" name="Google Shape;1831;p96"/>
          <p:cNvCxnSpPr/>
          <p:nvPr/>
        </p:nvCxnSpPr>
        <p:spPr>
          <a:xfrm>
            <a:off x="863663"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32" name="Google Shape;1832;p96"/>
          <p:cNvCxnSpPr/>
          <p:nvPr/>
        </p:nvCxnSpPr>
        <p:spPr>
          <a:xfrm>
            <a:off x="954451"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33" name="Google Shape;1833;p96"/>
          <p:cNvCxnSpPr/>
          <p:nvPr/>
        </p:nvCxnSpPr>
        <p:spPr>
          <a:xfrm>
            <a:off x="1136028"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34" name="Google Shape;1834;p96"/>
          <p:cNvCxnSpPr/>
          <p:nvPr/>
        </p:nvCxnSpPr>
        <p:spPr>
          <a:xfrm>
            <a:off x="1226817"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35" name="Google Shape;1835;p96"/>
          <p:cNvCxnSpPr/>
          <p:nvPr/>
        </p:nvCxnSpPr>
        <p:spPr>
          <a:xfrm>
            <a:off x="1317605"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36" name="Google Shape;1836;p96"/>
          <p:cNvCxnSpPr/>
          <p:nvPr/>
        </p:nvCxnSpPr>
        <p:spPr>
          <a:xfrm>
            <a:off x="1499183" y="2855773"/>
            <a:ext cx="0" cy="537900"/>
          </a:xfrm>
          <a:prstGeom prst="straightConnector1">
            <a:avLst/>
          </a:prstGeom>
          <a:noFill/>
          <a:ln cap="flat" cmpd="sng" w="28575">
            <a:solidFill>
              <a:schemeClr val="dk1"/>
            </a:solidFill>
            <a:prstDash val="solid"/>
            <a:round/>
            <a:headEnd len="med" w="med" type="none"/>
            <a:tailEnd len="med" w="med" type="none"/>
          </a:ln>
        </p:spPr>
      </p:cxnSp>
      <p:cxnSp>
        <p:nvCxnSpPr>
          <p:cNvPr id="1837" name="Google Shape;1837;p96"/>
          <p:cNvCxnSpPr/>
          <p:nvPr/>
        </p:nvCxnSpPr>
        <p:spPr>
          <a:xfrm>
            <a:off x="1045249" y="2855773"/>
            <a:ext cx="0" cy="390000"/>
          </a:xfrm>
          <a:prstGeom prst="straightConnector1">
            <a:avLst/>
          </a:prstGeom>
          <a:noFill/>
          <a:ln cap="flat" cmpd="sng" w="28575">
            <a:solidFill>
              <a:schemeClr val="dk1"/>
            </a:solidFill>
            <a:prstDash val="solid"/>
            <a:round/>
            <a:headEnd len="med" w="med" type="none"/>
            <a:tailEnd len="med" w="med" type="none"/>
          </a:ln>
        </p:spPr>
      </p:cxnSp>
      <p:cxnSp>
        <p:nvCxnSpPr>
          <p:cNvPr id="1838" name="Google Shape;1838;p96"/>
          <p:cNvCxnSpPr/>
          <p:nvPr/>
        </p:nvCxnSpPr>
        <p:spPr>
          <a:xfrm>
            <a:off x="1408394"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39" name="Google Shape;1839;p96"/>
          <p:cNvCxnSpPr/>
          <p:nvPr/>
        </p:nvCxnSpPr>
        <p:spPr>
          <a:xfrm>
            <a:off x="1585119"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40" name="Google Shape;1840;p96"/>
          <p:cNvCxnSpPr/>
          <p:nvPr/>
        </p:nvCxnSpPr>
        <p:spPr>
          <a:xfrm>
            <a:off x="1675908"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41" name="Google Shape;1841;p96"/>
          <p:cNvCxnSpPr/>
          <p:nvPr/>
        </p:nvCxnSpPr>
        <p:spPr>
          <a:xfrm>
            <a:off x="1766696"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42" name="Google Shape;1842;p96"/>
          <p:cNvCxnSpPr/>
          <p:nvPr/>
        </p:nvCxnSpPr>
        <p:spPr>
          <a:xfrm>
            <a:off x="1857485"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43" name="Google Shape;1843;p96"/>
          <p:cNvCxnSpPr/>
          <p:nvPr/>
        </p:nvCxnSpPr>
        <p:spPr>
          <a:xfrm>
            <a:off x="2039062"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44" name="Google Shape;1844;p96"/>
          <p:cNvCxnSpPr/>
          <p:nvPr/>
        </p:nvCxnSpPr>
        <p:spPr>
          <a:xfrm>
            <a:off x="2129850"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45" name="Google Shape;1845;p96"/>
          <p:cNvCxnSpPr/>
          <p:nvPr/>
        </p:nvCxnSpPr>
        <p:spPr>
          <a:xfrm>
            <a:off x="2220639"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46" name="Google Shape;1846;p96"/>
          <p:cNvCxnSpPr/>
          <p:nvPr/>
        </p:nvCxnSpPr>
        <p:spPr>
          <a:xfrm>
            <a:off x="2402216" y="2855773"/>
            <a:ext cx="0" cy="537900"/>
          </a:xfrm>
          <a:prstGeom prst="straightConnector1">
            <a:avLst/>
          </a:prstGeom>
          <a:noFill/>
          <a:ln cap="flat" cmpd="sng" w="28575">
            <a:solidFill>
              <a:schemeClr val="dk1"/>
            </a:solidFill>
            <a:prstDash val="solid"/>
            <a:round/>
            <a:headEnd len="med" w="med" type="none"/>
            <a:tailEnd len="med" w="med" type="none"/>
          </a:ln>
        </p:spPr>
      </p:cxnSp>
      <p:cxnSp>
        <p:nvCxnSpPr>
          <p:cNvPr id="1847" name="Google Shape;1847;p96"/>
          <p:cNvCxnSpPr/>
          <p:nvPr/>
        </p:nvCxnSpPr>
        <p:spPr>
          <a:xfrm>
            <a:off x="1948283" y="2855773"/>
            <a:ext cx="0" cy="390000"/>
          </a:xfrm>
          <a:prstGeom prst="straightConnector1">
            <a:avLst/>
          </a:prstGeom>
          <a:noFill/>
          <a:ln cap="flat" cmpd="sng" w="28575">
            <a:solidFill>
              <a:schemeClr val="dk1"/>
            </a:solidFill>
            <a:prstDash val="solid"/>
            <a:round/>
            <a:headEnd len="med" w="med" type="none"/>
            <a:tailEnd len="med" w="med" type="none"/>
          </a:ln>
        </p:spPr>
      </p:cxnSp>
      <p:cxnSp>
        <p:nvCxnSpPr>
          <p:cNvPr id="1848" name="Google Shape;1848;p96"/>
          <p:cNvCxnSpPr/>
          <p:nvPr/>
        </p:nvCxnSpPr>
        <p:spPr>
          <a:xfrm>
            <a:off x="2311428"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49" name="Google Shape;1849;p96"/>
          <p:cNvCxnSpPr/>
          <p:nvPr/>
        </p:nvCxnSpPr>
        <p:spPr>
          <a:xfrm>
            <a:off x="2498982"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50" name="Google Shape;1850;p96"/>
          <p:cNvCxnSpPr/>
          <p:nvPr/>
        </p:nvCxnSpPr>
        <p:spPr>
          <a:xfrm>
            <a:off x="2589771"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51" name="Google Shape;1851;p96"/>
          <p:cNvCxnSpPr/>
          <p:nvPr/>
        </p:nvCxnSpPr>
        <p:spPr>
          <a:xfrm>
            <a:off x="2680559"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52" name="Google Shape;1852;p96"/>
          <p:cNvCxnSpPr/>
          <p:nvPr/>
        </p:nvCxnSpPr>
        <p:spPr>
          <a:xfrm>
            <a:off x="2771348"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53" name="Google Shape;1853;p96"/>
          <p:cNvCxnSpPr/>
          <p:nvPr/>
        </p:nvCxnSpPr>
        <p:spPr>
          <a:xfrm>
            <a:off x="2952925"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54" name="Google Shape;1854;p96"/>
          <p:cNvCxnSpPr/>
          <p:nvPr/>
        </p:nvCxnSpPr>
        <p:spPr>
          <a:xfrm>
            <a:off x="3043714"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55" name="Google Shape;1855;p96"/>
          <p:cNvCxnSpPr/>
          <p:nvPr/>
        </p:nvCxnSpPr>
        <p:spPr>
          <a:xfrm>
            <a:off x="3134502"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56" name="Google Shape;1856;p96"/>
          <p:cNvCxnSpPr/>
          <p:nvPr/>
        </p:nvCxnSpPr>
        <p:spPr>
          <a:xfrm>
            <a:off x="3316079" y="2855773"/>
            <a:ext cx="0" cy="537900"/>
          </a:xfrm>
          <a:prstGeom prst="straightConnector1">
            <a:avLst/>
          </a:prstGeom>
          <a:noFill/>
          <a:ln cap="flat" cmpd="sng" w="28575">
            <a:solidFill>
              <a:schemeClr val="dk1"/>
            </a:solidFill>
            <a:prstDash val="solid"/>
            <a:round/>
            <a:headEnd len="med" w="med" type="none"/>
            <a:tailEnd len="med" w="med" type="none"/>
          </a:ln>
        </p:spPr>
      </p:cxnSp>
      <p:cxnSp>
        <p:nvCxnSpPr>
          <p:cNvPr id="1857" name="Google Shape;1857;p96"/>
          <p:cNvCxnSpPr/>
          <p:nvPr/>
        </p:nvCxnSpPr>
        <p:spPr>
          <a:xfrm>
            <a:off x="2862146" y="2855773"/>
            <a:ext cx="0" cy="390000"/>
          </a:xfrm>
          <a:prstGeom prst="straightConnector1">
            <a:avLst/>
          </a:prstGeom>
          <a:noFill/>
          <a:ln cap="flat" cmpd="sng" w="28575">
            <a:solidFill>
              <a:schemeClr val="dk1"/>
            </a:solidFill>
            <a:prstDash val="solid"/>
            <a:round/>
            <a:headEnd len="med" w="med" type="none"/>
            <a:tailEnd len="med" w="med" type="none"/>
          </a:ln>
        </p:spPr>
      </p:cxnSp>
      <p:cxnSp>
        <p:nvCxnSpPr>
          <p:cNvPr id="1858" name="Google Shape;1858;p96"/>
          <p:cNvCxnSpPr/>
          <p:nvPr/>
        </p:nvCxnSpPr>
        <p:spPr>
          <a:xfrm>
            <a:off x="3225291"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59" name="Google Shape;1859;p96"/>
          <p:cNvCxnSpPr/>
          <p:nvPr/>
        </p:nvCxnSpPr>
        <p:spPr>
          <a:xfrm>
            <a:off x="3412846"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60" name="Google Shape;1860;p96"/>
          <p:cNvCxnSpPr/>
          <p:nvPr/>
        </p:nvCxnSpPr>
        <p:spPr>
          <a:xfrm>
            <a:off x="3503634" y="2855773"/>
            <a:ext cx="0" cy="260100"/>
          </a:xfrm>
          <a:prstGeom prst="straightConnector1">
            <a:avLst/>
          </a:prstGeom>
          <a:noFill/>
          <a:ln cap="flat" cmpd="sng" w="28575">
            <a:solidFill>
              <a:schemeClr val="dk1"/>
            </a:solidFill>
            <a:prstDash val="solid"/>
            <a:round/>
            <a:headEnd len="med" w="med" type="none"/>
            <a:tailEnd len="med" w="med" type="none"/>
          </a:ln>
        </p:spPr>
      </p:cxnSp>
      <p:cxnSp>
        <p:nvCxnSpPr>
          <p:cNvPr id="1861" name="Google Shape;1861;p96"/>
          <p:cNvCxnSpPr/>
          <p:nvPr/>
        </p:nvCxnSpPr>
        <p:spPr>
          <a:xfrm>
            <a:off x="3594423" y="2855773"/>
            <a:ext cx="0" cy="260100"/>
          </a:xfrm>
          <a:prstGeom prst="straightConnector1">
            <a:avLst/>
          </a:prstGeom>
          <a:noFill/>
          <a:ln cap="flat" cmpd="sng" w="28575">
            <a:solidFill>
              <a:schemeClr val="dk1"/>
            </a:solidFill>
            <a:prstDash val="solid"/>
            <a:round/>
            <a:headEnd len="med" w="med" type="none"/>
            <a:tailEnd len="med" w="med" type="none"/>
          </a:ln>
        </p:spPr>
      </p:cxnSp>
      <p:sp>
        <p:nvSpPr>
          <p:cNvPr id="1862" name="Google Shape;1862;p96"/>
          <p:cNvSpPr/>
          <p:nvPr/>
        </p:nvSpPr>
        <p:spPr>
          <a:xfrm>
            <a:off x="309725" y="2866052"/>
            <a:ext cx="3519600" cy="939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3" name="Google Shape;1863;p96"/>
          <p:cNvSpPr/>
          <p:nvPr/>
        </p:nvSpPr>
        <p:spPr>
          <a:xfrm>
            <a:off x="3663311" y="2779352"/>
            <a:ext cx="223200" cy="1101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4" name="Google Shape;1864;p96"/>
          <p:cNvSpPr txBox="1"/>
          <p:nvPr>
            <p:ph idx="1" type="body"/>
          </p:nvPr>
        </p:nvSpPr>
        <p:spPr>
          <a:xfrm>
            <a:off x="542112" y="3397398"/>
            <a:ext cx="177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0</a:t>
            </a:r>
            <a:endParaRPr sz="2000">
              <a:latin typeface="Times New Roman"/>
              <a:ea typeface="Times New Roman"/>
              <a:cs typeface="Times New Roman"/>
              <a:sym typeface="Times New Roman"/>
            </a:endParaRPr>
          </a:p>
        </p:txBody>
      </p:sp>
      <p:sp>
        <p:nvSpPr>
          <p:cNvPr id="1865" name="Google Shape;1865;p96"/>
          <p:cNvSpPr txBox="1"/>
          <p:nvPr>
            <p:ph idx="1" type="body"/>
          </p:nvPr>
        </p:nvSpPr>
        <p:spPr>
          <a:xfrm>
            <a:off x="708960" y="3397398"/>
            <a:ext cx="42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cm</a:t>
            </a:r>
            <a:endParaRPr sz="2000">
              <a:latin typeface="Times New Roman"/>
              <a:ea typeface="Times New Roman"/>
              <a:cs typeface="Times New Roman"/>
              <a:sym typeface="Times New Roman"/>
            </a:endParaRPr>
          </a:p>
        </p:txBody>
      </p:sp>
      <p:sp>
        <p:nvSpPr>
          <p:cNvPr id="1866" name="Google Shape;1866;p96"/>
          <p:cNvSpPr txBox="1"/>
          <p:nvPr>
            <p:ph idx="1" type="body"/>
          </p:nvPr>
        </p:nvSpPr>
        <p:spPr>
          <a:xfrm>
            <a:off x="1438104" y="3397398"/>
            <a:ext cx="177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a:t>
            </a:r>
            <a:endParaRPr sz="2000">
              <a:latin typeface="Times New Roman"/>
              <a:ea typeface="Times New Roman"/>
              <a:cs typeface="Times New Roman"/>
              <a:sym typeface="Times New Roman"/>
            </a:endParaRPr>
          </a:p>
        </p:txBody>
      </p:sp>
      <p:sp>
        <p:nvSpPr>
          <p:cNvPr id="1867" name="Google Shape;1867;p96"/>
          <p:cNvSpPr txBox="1"/>
          <p:nvPr>
            <p:ph idx="1" type="body"/>
          </p:nvPr>
        </p:nvSpPr>
        <p:spPr>
          <a:xfrm>
            <a:off x="2338056" y="3397398"/>
            <a:ext cx="177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2</a:t>
            </a:r>
            <a:endParaRPr sz="2000">
              <a:latin typeface="Times New Roman"/>
              <a:ea typeface="Times New Roman"/>
              <a:cs typeface="Times New Roman"/>
              <a:sym typeface="Times New Roman"/>
            </a:endParaRPr>
          </a:p>
        </p:txBody>
      </p:sp>
      <p:sp>
        <p:nvSpPr>
          <p:cNvPr id="1868" name="Google Shape;1868;p96"/>
          <p:cNvSpPr txBox="1"/>
          <p:nvPr>
            <p:ph idx="1" type="body"/>
          </p:nvPr>
        </p:nvSpPr>
        <p:spPr>
          <a:xfrm>
            <a:off x="3252456" y="3397398"/>
            <a:ext cx="177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3</a:t>
            </a:r>
            <a:endParaRPr sz="2000">
              <a:latin typeface="Times New Roman"/>
              <a:ea typeface="Times New Roman"/>
              <a:cs typeface="Times New Roman"/>
              <a:sym typeface="Times New Roman"/>
            </a:endParaRPr>
          </a:p>
        </p:txBody>
      </p:sp>
      <p:grpSp>
        <p:nvGrpSpPr>
          <p:cNvPr id="1869" name="Google Shape;1869;p96"/>
          <p:cNvGrpSpPr/>
          <p:nvPr/>
        </p:nvGrpSpPr>
        <p:grpSpPr>
          <a:xfrm>
            <a:off x="333983" y="682580"/>
            <a:ext cx="8486100" cy="2056873"/>
            <a:chOff x="830818" y="1277725"/>
            <a:chExt cx="7760494" cy="1881000"/>
          </a:xfrm>
        </p:grpSpPr>
        <p:grpSp>
          <p:nvGrpSpPr>
            <p:cNvPr id="1870" name="Google Shape;1870;p96"/>
            <p:cNvGrpSpPr/>
            <p:nvPr/>
          </p:nvGrpSpPr>
          <p:grpSpPr>
            <a:xfrm>
              <a:off x="830818" y="1277725"/>
              <a:ext cx="7760494" cy="1881000"/>
              <a:chOff x="830818" y="1277725"/>
              <a:chExt cx="7760494" cy="1881000"/>
            </a:xfrm>
          </p:grpSpPr>
          <p:cxnSp>
            <p:nvCxnSpPr>
              <p:cNvPr id="1871" name="Google Shape;1871;p96"/>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872" name="Google Shape;1872;p96"/>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873" name="Google Shape;1873;p96"/>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874" name="Google Shape;1874;p96"/>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875" name="Google Shape;1875;p96"/>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1876" name="Google Shape;1876;p96"/>
              <p:cNvSpPr/>
              <p:nvPr/>
            </p:nvSpPr>
            <p:spPr>
              <a:xfrm>
                <a:off x="830818" y="1411276"/>
                <a:ext cx="76305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77" name="Google Shape;1877;p96"/>
              <p:cNvSpPr/>
              <p:nvPr/>
            </p:nvSpPr>
            <p:spPr>
              <a:xfrm>
                <a:off x="8083412" y="1277725"/>
                <a:ext cx="507900" cy="188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78" name="Google Shape;1878;p9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879" name="Google Shape;1879;p96"/>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880" name="Google Shape;1880;p9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881" name="Google Shape;1881;p96"/>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882" name="Google Shape;1882;p96"/>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883" name="Google Shape;1883;p96"/>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884" name="Google Shape;1884;p96"/>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885" name="Google Shape;1885;p96"/>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886" name="Google Shape;1886;p96"/>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887" name="Google Shape;1887;p96"/>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888" name="Google Shape;1888;p96"/>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889" name="Google Shape;1889;p96"/>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890" name="Google Shape;1890;p96"/>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891" name="Google Shape;1891;p96"/>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1892" name="Google Shape;1892;p96"/>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1893" name="Google Shape;1893;p96"/>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894" name="Google Shape;1894;p96"/>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895" name="Google Shape;1895;p96"/>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896" name="Google Shape;1896;p96"/>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897" name="Google Shape;1897;p96"/>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898" name="Google Shape;1898;p96"/>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1899" name="Google Shape;1899;p96"/>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00" name="Google Shape;1900;p96"/>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cxnSp>
          <p:nvCxnSpPr>
            <p:cNvPr id="1901" name="Google Shape;1901;p96"/>
            <p:cNvCxnSpPr/>
            <p:nvPr/>
          </p:nvCxnSpPr>
          <p:spPr>
            <a:xfrm>
              <a:off x="3753193" y="1408155"/>
              <a:ext cx="0" cy="239620"/>
            </a:xfrm>
            <a:prstGeom prst="straightConnector1">
              <a:avLst/>
            </a:prstGeom>
            <a:noFill/>
            <a:ln cap="flat" cmpd="sng" w="28575">
              <a:solidFill>
                <a:schemeClr val="dk1"/>
              </a:solidFill>
              <a:prstDash val="solid"/>
              <a:round/>
              <a:headEnd len="med" w="med" type="none"/>
              <a:tailEnd len="med" w="med" type="none"/>
            </a:ln>
          </p:spPr>
        </p:cxnSp>
        <p:grpSp>
          <p:nvGrpSpPr>
            <p:cNvPr id="1902" name="Google Shape;1902;p96"/>
            <p:cNvGrpSpPr/>
            <p:nvPr/>
          </p:nvGrpSpPr>
          <p:grpSpPr>
            <a:xfrm>
              <a:off x="3493793" y="1408155"/>
              <a:ext cx="516896" cy="239620"/>
              <a:chOff x="1298462" y="1408175"/>
              <a:chExt cx="516896" cy="315000"/>
            </a:xfrm>
          </p:grpSpPr>
          <p:cxnSp>
            <p:nvCxnSpPr>
              <p:cNvPr id="1903" name="Google Shape;1903;p9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04" name="Google Shape;1904;p9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905" name="Google Shape;1905;p96"/>
            <p:cNvGrpSpPr/>
            <p:nvPr/>
          </p:nvGrpSpPr>
          <p:grpSpPr>
            <a:xfrm>
              <a:off x="4270241" y="1408155"/>
              <a:ext cx="516896" cy="239620"/>
              <a:chOff x="1298462" y="1408175"/>
              <a:chExt cx="516896" cy="315000"/>
            </a:xfrm>
          </p:grpSpPr>
          <p:cxnSp>
            <p:nvCxnSpPr>
              <p:cNvPr id="1906" name="Google Shape;1906;p9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07" name="Google Shape;1907;p9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908" name="Google Shape;1908;p96"/>
            <p:cNvGrpSpPr/>
            <p:nvPr/>
          </p:nvGrpSpPr>
          <p:grpSpPr>
            <a:xfrm>
              <a:off x="4517249" y="1408155"/>
              <a:ext cx="516896" cy="239620"/>
              <a:chOff x="1298462" y="1408175"/>
              <a:chExt cx="516896" cy="315000"/>
            </a:xfrm>
          </p:grpSpPr>
          <p:cxnSp>
            <p:nvCxnSpPr>
              <p:cNvPr id="1909" name="Google Shape;1909;p9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10" name="Google Shape;1910;p9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911" name="Google Shape;1911;p96"/>
            <p:cNvGrpSpPr/>
            <p:nvPr/>
          </p:nvGrpSpPr>
          <p:grpSpPr>
            <a:xfrm>
              <a:off x="5293697" y="1408155"/>
              <a:ext cx="516896" cy="239620"/>
              <a:chOff x="1298462" y="1408175"/>
              <a:chExt cx="516896" cy="315000"/>
            </a:xfrm>
          </p:grpSpPr>
          <p:cxnSp>
            <p:nvCxnSpPr>
              <p:cNvPr id="1912" name="Google Shape;1912;p9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13" name="Google Shape;1913;p9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914" name="Google Shape;1914;p96"/>
            <p:cNvGrpSpPr/>
            <p:nvPr/>
          </p:nvGrpSpPr>
          <p:grpSpPr>
            <a:xfrm>
              <a:off x="5536745" y="1408155"/>
              <a:ext cx="516896" cy="239620"/>
              <a:chOff x="1298462" y="1408175"/>
              <a:chExt cx="516896" cy="315000"/>
            </a:xfrm>
          </p:grpSpPr>
          <p:cxnSp>
            <p:nvCxnSpPr>
              <p:cNvPr id="1915" name="Google Shape;1915;p9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16" name="Google Shape;1916;p9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917" name="Google Shape;1917;p96"/>
            <p:cNvGrpSpPr/>
            <p:nvPr/>
          </p:nvGrpSpPr>
          <p:grpSpPr>
            <a:xfrm>
              <a:off x="6317153" y="1408155"/>
              <a:ext cx="516896" cy="239620"/>
              <a:chOff x="1298462" y="1408175"/>
              <a:chExt cx="516896" cy="315000"/>
            </a:xfrm>
          </p:grpSpPr>
          <p:cxnSp>
            <p:nvCxnSpPr>
              <p:cNvPr id="1918" name="Google Shape;1918;p9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19" name="Google Shape;1919;p9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920" name="Google Shape;1920;p96"/>
            <p:cNvGrpSpPr/>
            <p:nvPr/>
          </p:nvGrpSpPr>
          <p:grpSpPr>
            <a:xfrm>
              <a:off x="6574649" y="1408155"/>
              <a:ext cx="516896" cy="239620"/>
              <a:chOff x="1298462" y="1408175"/>
              <a:chExt cx="516896" cy="315000"/>
            </a:xfrm>
          </p:grpSpPr>
          <p:cxnSp>
            <p:nvCxnSpPr>
              <p:cNvPr id="1921" name="Google Shape;1921;p9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22" name="Google Shape;1922;p9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923" name="Google Shape;1923;p96"/>
            <p:cNvGrpSpPr/>
            <p:nvPr/>
          </p:nvGrpSpPr>
          <p:grpSpPr>
            <a:xfrm>
              <a:off x="7340608" y="1408155"/>
              <a:ext cx="516896" cy="239620"/>
              <a:chOff x="1298462" y="1408175"/>
              <a:chExt cx="516896" cy="315000"/>
            </a:xfrm>
          </p:grpSpPr>
          <p:cxnSp>
            <p:nvCxnSpPr>
              <p:cNvPr id="1924" name="Google Shape;1924;p9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25" name="Google Shape;1925;p9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grpSp>
        <p:cxnSp>
          <p:nvCxnSpPr>
            <p:cNvPr id="1926" name="Google Shape;1926;p96"/>
            <p:cNvCxnSpPr/>
            <p:nvPr/>
          </p:nvCxnSpPr>
          <p:spPr>
            <a:xfrm>
              <a:off x="7602064" y="1408155"/>
              <a:ext cx="0" cy="239700"/>
            </a:xfrm>
            <a:prstGeom prst="straightConnector1">
              <a:avLst/>
            </a:prstGeom>
            <a:noFill/>
            <a:ln cap="flat" cmpd="sng" w="28575">
              <a:solidFill>
                <a:schemeClr val="dk1"/>
              </a:solidFill>
              <a:prstDash val="solid"/>
              <a:round/>
              <a:headEnd len="med" w="med" type="none"/>
              <a:tailEnd len="med" w="med" type="none"/>
            </a:ln>
          </p:spPr>
        </p:cxnSp>
      </p:grpSp>
      <p:sp>
        <p:nvSpPr>
          <p:cNvPr id="1927" name="Google Shape;1927;p96"/>
          <p:cNvSpPr/>
          <p:nvPr/>
        </p:nvSpPr>
        <p:spPr>
          <a:xfrm>
            <a:off x="3225300" y="686900"/>
            <a:ext cx="5537100" cy="2057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8" name="Google Shape;1928;p96"/>
          <p:cNvSpPr txBox="1"/>
          <p:nvPr>
            <p:ph idx="1" type="body"/>
          </p:nvPr>
        </p:nvSpPr>
        <p:spPr>
          <a:xfrm>
            <a:off x="513216" y="1887846"/>
            <a:ext cx="177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0</a:t>
            </a:r>
            <a:endParaRPr sz="2000">
              <a:latin typeface="Times New Roman"/>
              <a:ea typeface="Times New Roman"/>
              <a:cs typeface="Times New Roman"/>
              <a:sym typeface="Times New Roman"/>
            </a:endParaRPr>
          </a:p>
        </p:txBody>
      </p:sp>
      <p:sp>
        <p:nvSpPr>
          <p:cNvPr id="1929" name="Google Shape;1929;p96"/>
          <p:cNvSpPr txBox="1"/>
          <p:nvPr>
            <p:ph idx="1" type="body"/>
          </p:nvPr>
        </p:nvSpPr>
        <p:spPr>
          <a:xfrm>
            <a:off x="832464" y="1887846"/>
            <a:ext cx="42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in</a:t>
            </a:r>
            <a:endParaRPr sz="2000">
              <a:latin typeface="Times New Roman"/>
              <a:ea typeface="Times New Roman"/>
              <a:cs typeface="Times New Roman"/>
              <a:sym typeface="Times New Roman"/>
            </a:endParaRPr>
          </a:p>
        </p:txBody>
      </p:sp>
      <p:sp>
        <p:nvSpPr>
          <p:cNvPr id="1930" name="Google Shape;1930;p96"/>
          <p:cNvSpPr txBox="1"/>
          <p:nvPr>
            <p:ph idx="1" type="body"/>
          </p:nvPr>
        </p:nvSpPr>
        <p:spPr>
          <a:xfrm>
            <a:off x="2766360" y="1887846"/>
            <a:ext cx="177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a:t>
            </a:r>
            <a:endParaRPr sz="2000">
              <a:latin typeface="Times New Roman"/>
              <a:ea typeface="Times New Roman"/>
              <a:cs typeface="Times New Roman"/>
              <a:sym typeface="Times New Roman"/>
            </a:endParaRPr>
          </a:p>
        </p:txBody>
      </p:sp>
      <p:sp>
        <p:nvSpPr>
          <p:cNvPr id="1931" name="Google Shape;1931;p96"/>
          <p:cNvSpPr txBox="1"/>
          <p:nvPr>
            <p:ph idx="1" type="body"/>
          </p:nvPr>
        </p:nvSpPr>
        <p:spPr>
          <a:xfrm>
            <a:off x="4153356" y="821050"/>
            <a:ext cx="4673100" cy="2125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Waxaad ku arki kartaa xisaabtaada in hal millimitir uu ka yar yahay saddex iyo tobnaad oo inch ah. Taasi waxay ka dhigaysaa cabbir sax ah oo la isticmaalo. Si kastaba ha ahaatee, taasi weli kuma filna caqabadaha injineerinka casriga ah.</a:t>
            </a:r>
            <a:r>
              <a:rPr lang="en-GB" sz="1800">
                <a:latin typeface="Lexend"/>
              </a:rPr>
              <a:t/>
            </a:r>
            <a:r>
              <a:rPr lang="en-GB" sz="1800">
                <a:latin typeface="Lexend"/>
              </a:rPr>
              <a:t/>
            </a:r>
            <a:endParaRPr sz="2500">
              <a:solidFill>
                <a:schemeClr val="accent4"/>
              </a:solidFill>
              <a:latin typeface="Times New Roman"/>
              <a:ea typeface="Times New Roman"/>
              <a:cs typeface="Times New Roman"/>
              <a:sym typeface="Times New Roman"/>
            </a:endParaRPr>
          </a:p>
        </p:txBody>
      </p:sp>
      <p:sp>
        <p:nvSpPr>
          <p:cNvPr id="1932" name="Google Shape;1932;p96"/>
          <p:cNvSpPr txBox="1"/>
          <p:nvPr>
            <p:ph idx="1" type="body"/>
          </p:nvPr>
        </p:nvSpPr>
        <p:spPr>
          <a:xfrm>
            <a:off x="333975" y="4021450"/>
            <a:ext cx="6052200" cy="390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Ma taqaan cabbirrada mitirka ee dhererka oo ka yar hal millimitir?</a:t>
            </a:r>
            <a:endParaRPr sz="2500">
              <a:solidFill>
                <a:schemeClr val="accent4"/>
              </a:solidFill>
              <a:latin typeface="Times New Roman"/>
              <a:ea typeface="Times New Roman"/>
              <a:cs typeface="Times New Roman"/>
              <a:sym typeface="Times New Roman"/>
            </a:endParaRPr>
          </a:p>
        </p:txBody>
      </p:sp>
      <p:grpSp>
        <p:nvGrpSpPr>
          <p:cNvPr id="1933" name="Google Shape;1933;p96"/>
          <p:cNvGrpSpPr/>
          <p:nvPr/>
        </p:nvGrpSpPr>
        <p:grpSpPr>
          <a:xfrm>
            <a:off x="692945" y="825205"/>
            <a:ext cx="2249767" cy="260096"/>
            <a:chOff x="1298462" y="1408175"/>
            <a:chExt cx="2057400" cy="315000"/>
          </a:xfrm>
        </p:grpSpPr>
        <p:cxnSp>
          <p:nvCxnSpPr>
            <p:cNvPr id="1934" name="Google Shape;1934;p9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35" name="Google Shape;1935;p96"/>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36" name="Google Shape;1936;p9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37" name="Google Shape;1937;p96"/>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38" name="Google Shape;1938;p96"/>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1939" name="Google Shape;1939;p96"/>
          <p:cNvGrpSpPr/>
          <p:nvPr/>
        </p:nvGrpSpPr>
        <p:grpSpPr>
          <a:xfrm>
            <a:off x="983297" y="825205"/>
            <a:ext cx="2249767" cy="260096"/>
            <a:chOff x="1298462" y="1408175"/>
            <a:chExt cx="2057400" cy="315000"/>
          </a:xfrm>
        </p:grpSpPr>
        <p:cxnSp>
          <p:nvCxnSpPr>
            <p:cNvPr id="1940" name="Google Shape;1940;p96"/>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41" name="Google Shape;1941;p96"/>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42" name="Google Shape;1942;p96"/>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43" name="Google Shape;1943;p96"/>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1944" name="Google Shape;1944;p96"/>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8" name="Shape 1948"/>
        <p:cNvGrpSpPr/>
        <p:nvPr/>
      </p:nvGrpSpPr>
      <p:grpSpPr>
        <a:xfrm>
          <a:off x="0" y="0"/>
          <a:ext cx="0" cy="0"/>
          <a:chOff x="0" y="0"/>
          <a:chExt cx="0" cy="0"/>
        </a:xfrm>
      </p:grpSpPr>
      <p:sp>
        <p:nvSpPr>
          <p:cNvPr id="1949" name="Google Shape;1949;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sp>
        <p:nvSpPr>
          <p:cNvPr id="1950" name="Google Shape;1950;p97"/>
          <p:cNvSpPr txBox="1"/>
          <p:nvPr>
            <p:ph idx="1" type="body"/>
          </p:nvPr>
        </p:nvSpPr>
        <p:spPr>
          <a:xfrm>
            <a:off x="324000" y="806600"/>
            <a:ext cx="17853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mitir</a:t>
            </a:r>
            <a:endParaRPr sz="2600">
              <a:solidFill>
                <a:schemeClr val="accent4"/>
              </a:solidFill>
              <a:latin typeface="Times New Roman"/>
              <a:ea typeface="Times New Roman"/>
              <a:cs typeface="Times New Roman"/>
              <a:sym typeface="Times New Roman"/>
            </a:endParaRPr>
          </a:p>
        </p:txBody>
      </p:sp>
      <p:sp>
        <p:nvSpPr>
          <p:cNvPr id="1951" name="Google Shape;1951;p97"/>
          <p:cNvSpPr txBox="1"/>
          <p:nvPr>
            <p:ph idx="1" type="body"/>
          </p:nvPr>
        </p:nvSpPr>
        <p:spPr>
          <a:xfrm>
            <a:off x="324000" y="1465375"/>
            <a:ext cx="25632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sentimitir</a:t>
            </a:r>
            <a:endParaRPr sz="2600">
              <a:solidFill>
                <a:schemeClr val="accent4"/>
              </a:solidFill>
              <a:latin typeface="Times New Roman"/>
              <a:ea typeface="Times New Roman"/>
              <a:cs typeface="Times New Roman"/>
              <a:sym typeface="Times New Roman"/>
            </a:endParaRPr>
          </a:p>
        </p:txBody>
      </p:sp>
      <p:sp>
        <p:nvSpPr>
          <p:cNvPr id="1952" name="Google Shape;1952;p97"/>
          <p:cNvSpPr txBox="1"/>
          <p:nvPr>
            <p:ph idx="1" type="body"/>
          </p:nvPr>
        </p:nvSpPr>
        <p:spPr>
          <a:xfrm>
            <a:off x="324000" y="2157006"/>
            <a:ext cx="24789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millimitir</a:t>
            </a:r>
            <a:endParaRPr sz="2600">
              <a:solidFill>
                <a:schemeClr val="accent4"/>
              </a:solidFill>
              <a:latin typeface="Times New Roman"/>
              <a:ea typeface="Times New Roman"/>
              <a:cs typeface="Times New Roman"/>
              <a:sym typeface="Times New Roman"/>
            </a:endParaRPr>
          </a:p>
        </p:txBody>
      </p:sp>
      <p:sp>
        <p:nvSpPr>
          <p:cNvPr id="1953" name="Google Shape;1953;p97"/>
          <p:cNvSpPr txBox="1"/>
          <p:nvPr>
            <p:ph idx="1" type="body"/>
          </p:nvPr>
        </p:nvSpPr>
        <p:spPr>
          <a:xfrm>
            <a:off x="324000" y="2895916"/>
            <a:ext cx="2666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mikromitir</a:t>
            </a:r>
            <a:endParaRPr sz="2600">
              <a:solidFill>
                <a:schemeClr val="accent4"/>
              </a:solidFill>
              <a:latin typeface="Times New Roman"/>
              <a:ea typeface="Times New Roman"/>
              <a:cs typeface="Times New Roman"/>
              <a:sym typeface="Times New Roman"/>
            </a:endParaRPr>
          </a:p>
        </p:txBody>
      </p:sp>
      <p:sp>
        <p:nvSpPr>
          <p:cNvPr id="1954" name="Google Shape;1954;p97"/>
          <p:cNvSpPr txBox="1"/>
          <p:nvPr>
            <p:ph idx="1" type="body"/>
          </p:nvPr>
        </p:nvSpPr>
        <p:spPr>
          <a:xfrm>
            <a:off x="324000" y="3616443"/>
            <a:ext cx="2666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nanomitir</a:t>
            </a:r>
            <a:endParaRPr sz="2600">
              <a:solidFill>
                <a:schemeClr val="accent4"/>
              </a:solidFill>
              <a:latin typeface="Times New Roman"/>
              <a:ea typeface="Times New Roman"/>
              <a:cs typeface="Times New Roman"/>
              <a:sym typeface="Times New Roman"/>
            </a:endParaRPr>
          </a:p>
        </p:txBody>
      </p:sp>
      <p:sp>
        <p:nvSpPr>
          <p:cNvPr id="1955" name="Google Shape;1955;p97"/>
          <p:cNvSpPr txBox="1"/>
          <p:nvPr>
            <p:ph idx="1" type="body"/>
          </p:nvPr>
        </p:nvSpPr>
        <p:spPr>
          <a:xfrm>
            <a:off x="324000" y="4336970"/>
            <a:ext cx="24066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pikomitir</a:t>
            </a:r>
            <a:endParaRPr sz="2600">
              <a:solidFill>
                <a:schemeClr val="accent4"/>
              </a:solidFill>
              <a:latin typeface="Times New Roman"/>
              <a:ea typeface="Times New Roman"/>
              <a:cs typeface="Times New Roman"/>
              <a:sym typeface="Times New Roman"/>
            </a:endParaRPr>
          </a:p>
        </p:txBody>
      </p:sp>
      <p:pic>
        <p:nvPicPr>
          <p:cNvPr descr="&lt;math xmlns=&quot;http://www.w3.org/1998/Math/MathML&quot; display=&quot;block&quot; data-is-equatio=&quot;1&quot; data-latex=&quot;\frac{1}{100}&quot;&gt;&lt;mfrac&gt;&lt;mn&gt;1&lt;/mn&gt;&lt;mn&gt;100&lt;/mn&gt;&lt;/mfrac&gt;&lt;/math&gt;" id="1956" name="Google Shape;1956;p97" title="1 over 100"/>
          <p:cNvPicPr preferRelativeResize="0"/>
          <p:nvPr/>
        </p:nvPicPr>
        <p:blipFill>
          <a:blip r:embed="rId3">
            <a:alphaModFix/>
          </a:blip>
          <a:stretch>
            <a:fillRect/>
          </a:stretch>
        </p:blipFill>
        <p:spPr>
          <a:xfrm>
            <a:off x="2887923" y="1342227"/>
            <a:ext cx="443553" cy="548301"/>
          </a:xfrm>
          <a:prstGeom prst="rect">
            <a:avLst/>
          </a:prstGeom>
          <a:noFill/>
          <a:ln>
            <a:noFill/>
          </a:ln>
        </p:spPr>
      </p:pic>
      <p:pic>
        <p:nvPicPr>
          <p:cNvPr descr="&lt;math xmlns=&quot;http://www.w3.org/1998/Math/MathML&quot; display=&quot;block&quot; data-is-equatio=&quot;1&quot; data-latex=&quot;\frac{1}{1000}&quot;&gt;&lt;mfrac&gt;&lt;mn&gt;1&lt;/mn&gt;&lt;mn&gt;1000&lt;/mn&gt;&lt;/mfrac&gt;&lt;/math&gt;" id="1957" name="Google Shape;1957;p97" title="1 over 1000"/>
          <p:cNvPicPr preferRelativeResize="0"/>
          <p:nvPr/>
        </p:nvPicPr>
        <p:blipFill>
          <a:blip r:embed="rId4">
            <a:alphaModFix/>
          </a:blip>
          <a:stretch>
            <a:fillRect/>
          </a:stretch>
        </p:blipFill>
        <p:spPr>
          <a:xfrm>
            <a:off x="2885330" y="2074227"/>
            <a:ext cx="577839" cy="548301"/>
          </a:xfrm>
          <a:prstGeom prst="rect">
            <a:avLst/>
          </a:prstGeom>
          <a:noFill/>
          <a:ln>
            <a:noFill/>
          </a:ln>
        </p:spPr>
      </p:pic>
      <p:pic>
        <p:nvPicPr>
          <p:cNvPr descr="&lt;math xmlns=&quot;http://www.w3.org/1998/Math/MathML&quot; display=&quot;block&quot; data-is-equatio=&quot;1&quot; data-latex=&quot;\frac{1}{1\ 000\ 000}&quot;&gt;&lt;mfrac&gt;&lt;mn&gt;1&lt;/mn&gt;&lt;mrow&gt;&lt;mn&gt;1&lt;/mn&gt;&lt;mtext&gt;&lt;/mtext&gt;&lt;mn&gt;000&lt;/mn&gt;&lt;mtext&gt;&lt;/mtext&gt;&lt;mn&gt;000&lt;/mn&gt;&lt;/mrow&gt;&lt;/mfrac&gt;&lt;/math&gt;" id="1958" name="Google Shape;1958;p97" title="the fraction with numerator 1 and denominator 1 000 000"/>
          <p:cNvPicPr preferRelativeResize="0"/>
          <p:nvPr/>
        </p:nvPicPr>
        <p:blipFill>
          <a:blip r:embed="rId5">
            <a:alphaModFix/>
          </a:blip>
          <a:stretch>
            <a:fillRect/>
          </a:stretch>
        </p:blipFill>
        <p:spPr>
          <a:xfrm>
            <a:off x="2894689" y="2803983"/>
            <a:ext cx="1123124" cy="548301"/>
          </a:xfrm>
          <a:prstGeom prst="rect">
            <a:avLst/>
          </a:prstGeom>
          <a:noFill/>
          <a:ln>
            <a:noFill/>
          </a:ln>
        </p:spPr>
      </p:pic>
      <p:pic>
        <p:nvPicPr>
          <p:cNvPr descr="&lt;math xmlns=&quot;http://www.w3.org/1998/Math/MathML&quot; display=&quot;block&quot; data-is-equatio=&quot;1&quot; data-latex=&quot;\frac{1}{1\ 000\ 000\ 000}&quot;&gt;&lt;mfrac&gt;&lt;mn&gt;1&lt;/mn&gt;&lt;mrow&gt;&lt;mn&gt;1&lt;/mn&gt;&lt;mtext&gt;&lt;/mtext&gt;&lt;mn&gt;000&lt;/mn&gt;&lt;mtext&gt;&lt;/mtext&gt;&lt;mn&gt;000&lt;/mn&gt;&lt;mtext&gt;&lt;/mtext&gt;&lt;mn&gt;000&lt;/mn&gt;&lt;/mrow&gt;&lt;/mfrac&gt;&lt;/math&gt;" id="1959" name="Google Shape;1959;p97" title="the fraction with numerator 1 and denominator 1 000 000 000"/>
          <p:cNvPicPr preferRelativeResize="0"/>
          <p:nvPr/>
        </p:nvPicPr>
        <p:blipFill>
          <a:blip r:embed="rId6">
            <a:alphaModFix/>
          </a:blip>
          <a:stretch>
            <a:fillRect/>
          </a:stretch>
        </p:blipFill>
        <p:spPr>
          <a:xfrm>
            <a:off x="2883104" y="3531102"/>
            <a:ext cx="1603294" cy="548299"/>
          </a:xfrm>
          <a:prstGeom prst="rect">
            <a:avLst/>
          </a:prstGeom>
          <a:noFill/>
          <a:ln>
            <a:noFill/>
          </a:ln>
        </p:spPr>
      </p:pic>
      <p:pic>
        <p:nvPicPr>
          <p:cNvPr descr="&lt;math xmlns=&quot;http://www.w3.org/1998/Math/MathML&quot; display=&quot;block&quot; data-is-equatio=&quot;1&quot; data-latex=&quot;\frac{1}{1\ 000\ 000\ 000\ 000\ 000}&quot;&gt;&lt;mfrac&gt;&lt;mn&gt;1&lt;/mn&gt;&lt;mrow&gt;&lt;mn&gt;1&lt;/mn&gt;&lt;mtext&gt;&lt;/mtext&gt;&lt;mn&gt;000&lt;/mn&gt;&lt;mtext&gt;&lt;/mtext&gt;&lt;mn&gt;000&lt;/mn&gt;&lt;mtext&gt;&lt;/mtext&gt;&lt;mn&gt;000&lt;/mn&gt;&lt;mtext&gt;&lt;/mtext&gt;&lt;mn&gt;000&lt;/mn&gt;&lt;mtext&gt;&lt;/mtext&gt;&lt;mn&gt;000&lt;/mn&gt;&lt;/mrow&gt;&lt;/mfrac&gt;&lt;/math&gt;" id="1960" name="Google Shape;1960;p97" title="the fraction with numerator 1 and denominator 1 000 000 000 000 000"/>
          <p:cNvPicPr preferRelativeResize="0"/>
          <p:nvPr/>
        </p:nvPicPr>
        <p:blipFill>
          <a:blip r:embed="rId7">
            <a:alphaModFix/>
          </a:blip>
          <a:stretch>
            <a:fillRect/>
          </a:stretch>
        </p:blipFill>
        <p:spPr>
          <a:xfrm>
            <a:off x="2895847" y="4277549"/>
            <a:ext cx="2079407" cy="548301"/>
          </a:xfrm>
          <a:prstGeom prst="rect">
            <a:avLst/>
          </a:prstGeom>
          <a:noFill/>
          <a:ln>
            <a:noFill/>
          </a:ln>
        </p:spPr>
      </p:pic>
      <p:sp>
        <p:nvSpPr>
          <p:cNvPr id="1961" name="Google Shape;1961;p97"/>
          <p:cNvSpPr txBox="1"/>
          <p:nvPr>
            <p:ph idx="1" type="body"/>
          </p:nvPr>
        </p:nvSpPr>
        <p:spPr>
          <a:xfrm>
            <a:off x="3448200" y="1416200"/>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1962" name="Google Shape;1962;p97"/>
          <p:cNvSpPr txBox="1"/>
          <p:nvPr>
            <p:ph idx="1" type="body"/>
          </p:nvPr>
        </p:nvSpPr>
        <p:spPr>
          <a:xfrm>
            <a:off x="3600600" y="2178200"/>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1963" name="Google Shape;1963;p97"/>
          <p:cNvSpPr txBox="1"/>
          <p:nvPr>
            <p:ph idx="1" type="body"/>
          </p:nvPr>
        </p:nvSpPr>
        <p:spPr>
          <a:xfrm>
            <a:off x="4134000" y="2892896"/>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1964" name="Google Shape;1964;p97"/>
          <p:cNvSpPr txBox="1"/>
          <p:nvPr>
            <p:ph idx="1" type="body"/>
          </p:nvPr>
        </p:nvSpPr>
        <p:spPr>
          <a:xfrm>
            <a:off x="4652952" y="3607592"/>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1965" name="Google Shape;1965;p97"/>
          <p:cNvSpPr txBox="1"/>
          <p:nvPr>
            <p:ph idx="1" type="body"/>
          </p:nvPr>
        </p:nvSpPr>
        <p:spPr>
          <a:xfrm>
            <a:off x="5110152" y="4369592"/>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1966" name="Google Shape;1966;p97"/>
          <p:cNvSpPr txBox="1"/>
          <p:nvPr>
            <p:ph idx="1" type="body"/>
          </p:nvPr>
        </p:nvSpPr>
        <p:spPr>
          <a:xfrm>
            <a:off x="5655400" y="4137278"/>
            <a:ext cx="2893800" cy="548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Atomku wuxuu ku dhow yahay 100 pikomitir dhexroor.</a:t>
            </a:r>
            <a:r>
              <a:rPr lang="en-GB" sz="1400">
                <a:latin typeface="Lexend"/>
              </a:rPr>
              <a:t/>
            </a:r>
            <a:r>
              <a:rPr lang="en-GB" sz="1400">
                <a:latin typeface="Lexend"/>
                <a:ea typeface="Times New Roman"/>
                <a:cs typeface="Times New Roman"/>
                <a:sym typeface="Times New Roman"/>
              </a:rPr>
              <a:t/>
            </a:r>
            <a:r>
              <a:rPr lang="en-GB" sz="1400">
                <a:latin typeface="Lexend"/>
              </a:rPr>
              <a:t/>
            </a:r>
            <a:endParaRPr>
              <a:solidFill>
                <a:schemeClr val="accent4"/>
              </a:solidFill>
              <a:latin typeface="Times New Roman"/>
              <a:ea typeface="Times New Roman"/>
              <a:cs typeface="Times New Roman"/>
              <a:sym typeface="Times New Roman"/>
            </a:endParaRPr>
          </a:p>
        </p:txBody>
      </p:sp>
      <p:sp>
        <p:nvSpPr>
          <p:cNvPr id="1967" name="Google Shape;1967;p97"/>
          <p:cNvSpPr txBox="1"/>
          <p:nvPr>
            <p:ph idx="1" type="body"/>
          </p:nvPr>
        </p:nvSpPr>
        <p:spPr>
          <a:xfrm>
            <a:off x="4809550" y="2141625"/>
            <a:ext cx="3968400" cy="1313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Tignoolajiyada goynta laser-ka waxay ka dhigan tahay injineerada casriga ah inay goyn karaan ilaa 25 mikron (mikromitir) saxnaan.</a:t>
            </a:r>
            <a:r>
              <a:rPr lang="en-GB" sz="1800">
                <a:latin typeface="Lexend"/>
              </a:rPr>
              <a:t/>
            </a:r>
            <a:r>
              <a:rPr lang="en-GB" sz="1800">
                <a:latin typeface="Lexend"/>
                <a:ea typeface="Times New Roman"/>
                <a:cs typeface="Times New Roman"/>
                <a:sym typeface="Times New Roman"/>
              </a:rPr>
              <a:t/>
            </a:r>
            <a:r>
              <a:rPr lang="en-GB" sz="1800">
                <a:latin typeface="Lexend"/>
              </a:rPr>
              <a:t/>
            </a:r>
            <a:endParaRPr sz="2400">
              <a:solidFill>
                <a:schemeClr val="accent4"/>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1" name="Shape 1971"/>
        <p:cNvGrpSpPr/>
        <p:nvPr/>
      </p:nvGrpSpPr>
      <p:grpSpPr>
        <a:xfrm>
          <a:off x="0" y="0"/>
          <a:ext cx="0" cy="0"/>
          <a:chOff x="0" y="0"/>
          <a:chExt cx="0" cy="0"/>
        </a:xfrm>
      </p:grpSpPr>
      <p:sp>
        <p:nvSpPr>
          <p:cNvPr id="1972" name="Google Shape;1972;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sp>
        <p:nvSpPr>
          <p:cNvPr id="1973" name="Google Shape;1973;p98"/>
          <p:cNvSpPr txBox="1"/>
          <p:nvPr>
            <p:ph idx="1" type="body"/>
          </p:nvPr>
        </p:nvSpPr>
        <p:spPr>
          <a:xfrm>
            <a:off x="324000" y="806600"/>
            <a:ext cx="84960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Injineeradu waxay ku qeexaan cabbirradan qaab caadi ah.</a:t>
            </a:r>
            <a:r>
              <a:rPr lang="en-GB" sz="1800">
                <a:latin typeface="Lexend"/>
              </a:rPr>
              <a:t/>
            </a:r>
            <a:r>
              <a:rPr lang="en-GB" sz="1800">
                <a:latin typeface="Lexend"/>
              </a:rPr>
              <a:t/>
            </a:r>
            <a:endParaRPr sz="2600">
              <a:solidFill>
                <a:schemeClr val="accent4"/>
              </a:solidFill>
              <a:latin typeface="Times New Roman"/>
              <a:ea typeface="Times New Roman"/>
              <a:cs typeface="Times New Roman"/>
              <a:sym typeface="Times New Roman"/>
            </a:endParaRPr>
          </a:p>
        </p:txBody>
      </p:sp>
      <p:sp>
        <p:nvSpPr>
          <p:cNvPr id="1974" name="Google Shape;1974;p98"/>
          <p:cNvSpPr txBox="1"/>
          <p:nvPr>
            <p:ph idx="1" type="body"/>
          </p:nvPr>
        </p:nvSpPr>
        <p:spPr>
          <a:xfrm>
            <a:off x="324000" y="1465375"/>
            <a:ext cx="25632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sentimitir</a:t>
            </a:r>
            <a:endParaRPr sz="2600">
              <a:solidFill>
                <a:schemeClr val="accent4"/>
              </a:solidFill>
              <a:latin typeface="Times New Roman"/>
              <a:ea typeface="Times New Roman"/>
              <a:cs typeface="Times New Roman"/>
              <a:sym typeface="Times New Roman"/>
            </a:endParaRPr>
          </a:p>
        </p:txBody>
      </p:sp>
      <p:sp>
        <p:nvSpPr>
          <p:cNvPr id="1975" name="Google Shape;1975;p98"/>
          <p:cNvSpPr txBox="1"/>
          <p:nvPr>
            <p:ph idx="1" type="body"/>
          </p:nvPr>
        </p:nvSpPr>
        <p:spPr>
          <a:xfrm>
            <a:off x="324000" y="2157006"/>
            <a:ext cx="24789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millimitir</a:t>
            </a:r>
            <a:endParaRPr sz="2600">
              <a:solidFill>
                <a:schemeClr val="accent4"/>
              </a:solidFill>
              <a:latin typeface="Times New Roman"/>
              <a:ea typeface="Times New Roman"/>
              <a:cs typeface="Times New Roman"/>
              <a:sym typeface="Times New Roman"/>
            </a:endParaRPr>
          </a:p>
        </p:txBody>
      </p:sp>
      <p:sp>
        <p:nvSpPr>
          <p:cNvPr id="1976" name="Google Shape;1976;p98"/>
          <p:cNvSpPr txBox="1"/>
          <p:nvPr>
            <p:ph idx="1" type="body"/>
          </p:nvPr>
        </p:nvSpPr>
        <p:spPr>
          <a:xfrm>
            <a:off x="324000" y="2895916"/>
            <a:ext cx="2666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mikromitir</a:t>
            </a:r>
            <a:endParaRPr sz="2600">
              <a:solidFill>
                <a:schemeClr val="accent4"/>
              </a:solidFill>
              <a:latin typeface="Times New Roman"/>
              <a:ea typeface="Times New Roman"/>
              <a:cs typeface="Times New Roman"/>
              <a:sym typeface="Times New Roman"/>
            </a:endParaRPr>
          </a:p>
        </p:txBody>
      </p:sp>
      <p:sp>
        <p:nvSpPr>
          <p:cNvPr id="1977" name="Google Shape;1977;p98"/>
          <p:cNvSpPr txBox="1"/>
          <p:nvPr>
            <p:ph idx="1" type="body"/>
          </p:nvPr>
        </p:nvSpPr>
        <p:spPr>
          <a:xfrm>
            <a:off x="324000" y="3616443"/>
            <a:ext cx="2666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nanomitir</a:t>
            </a:r>
            <a:endParaRPr sz="2600">
              <a:solidFill>
                <a:schemeClr val="accent4"/>
              </a:solidFill>
              <a:latin typeface="Times New Roman"/>
              <a:ea typeface="Times New Roman"/>
              <a:cs typeface="Times New Roman"/>
              <a:sym typeface="Times New Roman"/>
            </a:endParaRPr>
          </a:p>
        </p:txBody>
      </p:sp>
      <p:sp>
        <p:nvSpPr>
          <p:cNvPr id="1978" name="Google Shape;1978;p98"/>
          <p:cNvSpPr txBox="1"/>
          <p:nvPr>
            <p:ph idx="1" type="body"/>
          </p:nvPr>
        </p:nvSpPr>
        <p:spPr>
          <a:xfrm>
            <a:off x="324000" y="4336970"/>
            <a:ext cx="24066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pikomitir</a:t>
            </a:r>
            <a:endParaRPr sz="2600">
              <a:solidFill>
                <a:schemeClr val="accent4"/>
              </a:solidFill>
              <a:latin typeface="Times New Roman"/>
              <a:ea typeface="Times New Roman"/>
              <a:cs typeface="Times New Roman"/>
              <a:sym typeface="Times New Roman"/>
            </a:endParaRPr>
          </a:p>
        </p:txBody>
      </p:sp>
      <p:pic>
        <p:nvPicPr>
          <p:cNvPr descr="&lt;math xmlns=&quot;http://www.w3.org/1998/Math/MathML&quot; display=&quot;block&quot; data-is-equatio=&quot;1&quot; data-latex=&quot;\frac{1}{100}&quot;&gt;&lt;mfrac&gt;&lt;mn&gt;1&lt;/mn&gt;&lt;mn&gt;100&lt;/mn&gt;&lt;/mfrac&gt;&lt;/math&gt;" id="1979" name="Google Shape;1979;p98" title="1 over 100"/>
          <p:cNvPicPr preferRelativeResize="0"/>
          <p:nvPr/>
        </p:nvPicPr>
        <p:blipFill>
          <a:blip r:embed="rId3">
            <a:alphaModFix/>
          </a:blip>
          <a:stretch>
            <a:fillRect/>
          </a:stretch>
        </p:blipFill>
        <p:spPr>
          <a:xfrm>
            <a:off x="2887923" y="1342227"/>
            <a:ext cx="443553" cy="548301"/>
          </a:xfrm>
          <a:prstGeom prst="rect">
            <a:avLst/>
          </a:prstGeom>
          <a:noFill/>
          <a:ln>
            <a:noFill/>
          </a:ln>
        </p:spPr>
      </p:pic>
      <p:pic>
        <p:nvPicPr>
          <p:cNvPr descr="&lt;math xmlns=&quot;http://www.w3.org/1998/Math/MathML&quot; display=&quot;block&quot; data-is-equatio=&quot;1&quot; data-latex=&quot;\frac{1}{1000}&quot;&gt;&lt;mfrac&gt;&lt;mn&gt;1&lt;/mn&gt;&lt;mn&gt;1000&lt;/mn&gt;&lt;/mfrac&gt;&lt;/math&gt;" id="1980" name="Google Shape;1980;p98" title="1 over 1000"/>
          <p:cNvPicPr preferRelativeResize="0"/>
          <p:nvPr/>
        </p:nvPicPr>
        <p:blipFill>
          <a:blip r:embed="rId4">
            <a:alphaModFix/>
          </a:blip>
          <a:stretch>
            <a:fillRect/>
          </a:stretch>
        </p:blipFill>
        <p:spPr>
          <a:xfrm>
            <a:off x="2885330" y="2074227"/>
            <a:ext cx="577839" cy="548301"/>
          </a:xfrm>
          <a:prstGeom prst="rect">
            <a:avLst/>
          </a:prstGeom>
          <a:noFill/>
          <a:ln>
            <a:noFill/>
          </a:ln>
        </p:spPr>
      </p:pic>
      <p:pic>
        <p:nvPicPr>
          <p:cNvPr descr="&lt;math xmlns=&quot;http://www.w3.org/1998/Math/MathML&quot; display=&quot;block&quot; data-is-equatio=&quot;1&quot; data-latex=&quot;\frac{1}{1\ 000\ 000}&quot;&gt;&lt;mfrac&gt;&lt;mn&gt;1&lt;/mn&gt;&lt;mrow&gt;&lt;mn&gt;1&lt;/mn&gt;&lt;mtext&gt;&lt;/mtext&gt;&lt;mn&gt;000&lt;/mn&gt;&lt;mtext&gt;&lt;/mtext&gt;&lt;mn&gt;000&lt;/mn&gt;&lt;/mrow&gt;&lt;/mfrac&gt;&lt;/math&gt;" id="1981" name="Google Shape;1981;p98" title="the fraction with numerator 1 and denominator 1 000 000"/>
          <p:cNvPicPr preferRelativeResize="0"/>
          <p:nvPr/>
        </p:nvPicPr>
        <p:blipFill>
          <a:blip r:embed="rId5">
            <a:alphaModFix/>
          </a:blip>
          <a:stretch>
            <a:fillRect/>
          </a:stretch>
        </p:blipFill>
        <p:spPr>
          <a:xfrm>
            <a:off x="2894689" y="2803983"/>
            <a:ext cx="1123124" cy="548301"/>
          </a:xfrm>
          <a:prstGeom prst="rect">
            <a:avLst/>
          </a:prstGeom>
          <a:noFill/>
          <a:ln>
            <a:noFill/>
          </a:ln>
        </p:spPr>
      </p:pic>
      <p:pic>
        <p:nvPicPr>
          <p:cNvPr descr="&lt;math xmlns=&quot;http://www.w3.org/1998/Math/MathML&quot; display=&quot;block&quot; data-is-equatio=&quot;1&quot; data-latex=&quot;\frac{1}{1\ 000\ 000\ 000}&quot;&gt;&lt;mfrac&gt;&lt;mn&gt;1&lt;/mn&gt;&lt;mrow&gt;&lt;mn&gt;1&lt;/mn&gt;&lt;mtext&gt;&lt;/mtext&gt;&lt;mn&gt;000&lt;/mn&gt;&lt;mtext&gt;&lt;/mtext&gt;&lt;mn&gt;000&lt;/mn&gt;&lt;mtext&gt;&lt;/mtext&gt;&lt;mn&gt;000&lt;/mn&gt;&lt;/mrow&gt;&lt;/mfrac&gt;&lt;/math&gt;" id="1982" name="Google Shape;1982;p98" title="the fraction with numerator 1 and denominator 1 000 000 000"/>
          <p:cNvPicPr preferRelativeResize="0"/>
          <p:nvPr/>
        </p:nvPicPr>
        <p:blipFill>
          <a:blip r:embed="rId6">
            <a:alphaModFix/>
          </a:blip>
          <a:stretch>
            <a:fillRect/>
          </a:stretch>
        </p:blipFill>
        <p:spPr>
          <a:xfrm>
            <a:off x="2883104" y="3531102"/>
            <a:ext cx="1603294" cy="548299"/>
          </a:xfrm>
          <a:prstGeom prst="rect">
            <a:avLst/>
          </a:prstGeom>
          <a:noFill/>
          <a:ln>
            <a:noFill/>
          </a:ln>
        </p:spPr>
      </p:pic>
      <p:pic>
        <p:nvPicPr>
          <p:cNvPr descr="&lt;math xmlns=&quot;http://www.w3.org/1998/Math/MathML&quot; display=&quot;block&quot; data-is-equatio=&quot;1&quot; data-latex=&quot;\frac{1}{1\ 000\ 000\ 000\ 000\ 000}&quot;&gt;&lt;mfrac&gt;&lt;mn&gt;1&lt;/mn&gt;&lt;mrow&gt;&lt;mn&gt;1&lt;/mn&gt;&lt;mtext&gt;&lt;/mtext&gt;&lt;mn&gt;000&lt;/mn&gt;&lt;mtext&gt;&lt;/mtext&gt;&lt;mn&gt;000&lt;/mn&gt;&lt;mtext&gt;&lt;/mtext&gt;&lt;mn&gt;000&lt;/mn&gt;&lt;mtext&gt;&lt;/mtext&gt;&lt;mn&gt;000&lt;/mn&gt;&lt;mtext&gt;&lt;/mtext&gt;&lt;mn&gt;000&lt;/mn&gt;&lt;/mrow&gt;&lt;/mfrac&gt;&lt;/math&gt;" id="1983" name="Google Shape;1983;p98" title="the fraction with numerator 1 and denominator 1 000 000 000 000 000"/>
          <p:cNvPicPr preferRelativeResize="0"/>
          <p:nvPr/>
        </p:nvPicPr>
        <p:blipFill>
          <a:blip r:embed="rId7">
            <a:alphaModFix/>
          </a:blip>
          <a:stretch>
            <a:fillRect/>
          </a:stretch>
        </p:blipFill>
        <p:spPr>
          <a:xfrm>
            <a:off x="2895847" y="4277549"/>
            <a:ext cx="2079407" cy="548301"/>
          </a:xfrm>
          <a:prstGeom prst="rect">
            <a:avLst/>
          </a:prstGeom>
          <a:noFill/>
          <a:ln>
            <a:noFill/>
          </a:ln>
        </p:spPr>
      </p:pic>
      <p:sp>
        <p:nvSpPr>
          <p:cNvPr id="1984" name="Google Shape;1984;p98"/>
          <p:cNvSpPr txBox="1"/>
          <p:nvPr>
            <p:ph idx="1" type="body"/>
          </p:nvPr>
        </p:nvSpPr>
        <p:spPr>
          <a:xfrm>
            <a:off x="3448200" y="1416200"/>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1985" name="Google Shape;1985;p98"/>
          <p:cNvSpPr txBox="1"/>
          <p:nvPr>
            <p:ph idx="1" type="body"/>
          </p:nvPr>
        </p:nvSpPr>
        <p:spPr>
          <a:xfrm>
            <a:off x="3600600" y="2178200"/>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1986" name="Google Shape;1986;p98"/>
          <p:cNvSpPr txBox="1"/>
          <p:nvPr>
            <p:ph idx="1" type="body"/>
          </p:nvPr>
        </p:nvSpPr>
        <p:spPr>
          <a:xfrm>
            <a:off x="4134000" y="2892896"/>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1987" name="Google Shape;1987;p98"/>
          <p:cNvSpPr txBox="1"/>
          <p:nvPr>
            <p:ph idx="1" type="body"/>
          </p:nvPr>
        </p:nvSpPr>
        <p:spPr>
          <a:xfrm>
            <a:off x="4652952" y="3607592"/>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1988" name="Google Shape;1988;p98"/>
          <p:cNvSpPr txBox="1"/>
          <p:nvPr>
            <p:ph idx="1" type="body"/>
          </p:nvPr>
        </p:nvSpPr>
        <p:spPr>
          <a:xfrm>
            <a:off x="5110152" y="4369592"/>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1989" name="Google Shape;1989;p98"/>
          <p:cNvSpPr txBox="1"/>
          <p:nvPr>
            <p:ph idx="1" type="body"/>
          </p:nvPr>
        </p:nvSpPr>
        <p:spPr>
          <a:xfrm>
            <a:off x="5600450" y="1441379"/>
            <a:ext cx="15291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 × 10</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m</a:t>
            </a:r>
            <a:endParaRPr sz="2600">
              <a:solidFill>
                <a:schemeClr val="accent4"/>
              </a:solidFill>
              <a:latin typeface="Times New Roman"/>
              <a:ea typeface="Times New Roman"/>
              <a:cs typeface="Times New Roman"/>
              <a:sym typeface="Times New Roman"/>
            </a:endParaRPr>
          </a:p>
        </p:txBody>
      </p:sp>
      <p:sp>
        <p:nvSpPr>
          <p:cNvPr id="1990" name="Google Shape;1990;p98"/>
          <p:cNvSpPr txBox="1"/>
          <p:nvPr>
            <p:ph idx="1" type="body"/>
          </p:nvPr>
        </p:nvSpPr>
        <p:spPr>
          <a:xfrm>
            <a:off x="5600450" y="2145588"/>
            <a:ext cx="15291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 × 10</a:t>
            </a:r>
            <a:r>
              <a:rPr baseline="30000" lang="en-GB" sz="1800">
                <a:latin typeface="Lexend"/>
                <a:ea typeface="Times New Roman"/>
                <a:cs typeface="Times New Roman"/>
                <a:sym typeface="Times New Roman"/>
              </a:rPr>
              <a:t>−3</a:t>
            </a:r>
            <a:r>
              <a:rPr lang="en-GB" sz="1800">
                <a:latin typeface="Lexend"/>
                <a:ea typeface="Times New Roman"/>
                <a:cs typeface="Times New Roman"/>
                <a:sym typeface="Times New Roman"/>
              </a:rPr>
              <a:t> m</a:t>
            </a:r>
            <a:endParaRPr sz="2600">
              <a:solidFill>
                <a:schemeClr val="accent4"/>
              </a:solidFill>
              <a:latin typeface="Times New Roman"/>
              <a:ea typeface="Times New Roman"/>
              <a:cs typeface="Times New Roman"/>
              <a:sym typeface="Times New Roman"/>
            </a:endParaRPr>
          </a:p>
        </p:txBody>
      </p:sp>
      <p:sp>
        <p:nvSpPr>
          <p:cNvPr id="1991" name="Google Shape;1991;p98"/>
          <p:cNvSpPr txBox="1"/>
          <p:nvPr>
            <p:ph idx="1" type="body"/>
          </p:nvPr>
        </p:nvSpPr>
        <p:spPr>
          <a:xfrm>
            <a:off x="5600450" y="2874734"/>
            <a:ext cx="15291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 × 10</a:t>
            </a:r>
            <a:r>
              <a:rPr baseline="30000" lang="en-GB" sz="1800">
                <a:latin typeface="Lexend"/>
                <a:ea typeface="Times New Roman"/>
                <a:cs typeface="Times New Roman"/>
                <a:sym typeface="Times New Roman"/>
              </a:rPr>
              <a:t>−6</a:t>
            </a:r>
            <a:r>
              <a:rPr lang="en-GB" sz="1800">
                <a:latin typeface="Lexend"/>
                <a:ea typeface="Times New Roman"/>
                <a:cs typeface="Times New Roman"/>
                <a:sym typeface="Times New Roman"/>
              </a:rPr>
              <a:t> m</a:t>
            </a:r>
            <a:endParaRPr sz="2600">
              <a:solidFill>
                <a:schemeClr val="accent4"/>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5" name="Shape 1995"/>
        <p:cNvGrpSpPr/>
        <p:nvPr/>
      </p:nvGrpSpPr>
      <p:grpSpPr>
        <a:xfrm>
          <a:off x="0" y="0"/>
          <a:ext cx="0" cy="0"/>
          <a:chOff x="0" y="0"/>
          <a:chExt cx="0" cy="0"/>
        </a:xfrm>
      </p:grpSpPr>
      <p:sp>
        <p:nvSpPr>
          <p:cNvPr id="1996" name="Google Shape;1996;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sp>
        <p:nvSpPr>
          <p:cNvPr id="1997" name="Google Shape;1997;p99"/>
          <p:cNvSpPr txBox="1"/>
          <p:nvPr>
            <p:ph idx="1" type="body"/>
          </p:nvPr>
        </p:nvSpPr>
        <p:spPr>
          <a:xfrm>
            <a:off x="324000" y="1465375"/>
            <a:ext cx="25632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sentimitir</a:t>
            </a:r>
            <a:endParaRPr sz="2600">
              <a:solidFill>
                <a:schemeClr val="accent4"/>
              </a:solidFill>
              <a:latin typeface="Times New Roman"/>
              <a:ea typeface="Times New Roman"/>
              <a:cs typeface="Times New Roman"/>
              <a:sym typeface="Times New Roman"/>
            </a:endParaRPr>
          </a:p>
        </p:txBody>
      </p:sp>
      <p:sp>
        <p:nvSpPr>
          <p:cNvPr id="1998" name="Google Shape;1998;p99"/>
          <p:cNvSpPr txBox="1"/>
          <p:nvPr>
            <p:ph idx="1" type="body"/>
          </p:nvPr>
        </p:nvSpPr>
        <p:spPr>
          <a:xfrm>
            <a:off x="324000" y="2157006"/>
            <a:ext cx="24789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milimitir</a:t>
            </a:r>
            <a:endParaRPr sz="2600">
              <a:solidFill>
                <a:schemeClr val="accent4"/>
              </a:solidFill>
              <a:latin typeface="Times New Roman"/>
              <a:ea typeface="Times New Roman"/>
              <a:cs typeface="Times New Roman"/>
              <a:sym typeface="Times New Roman"/>
            </a:endParaRPr>
          </a:p>
        </p:txBody>
      </p:sp>
      <p:sp>
        <p:nvSpPr>
          <p:cNvPr id="1999" name="Google Shape;1999;p99"/>
          <p:cNvSpPr txBox="1"/>
          <p:nvPr>
            <p:ph idx="1" type="body"/>
          </p:nvPr>
        </p:nvSpPr>
        <p:spPr>
          <a:xfrm>
            <a:off x="324000" y="2895916"/>
            <a:ext cx="2666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mikromitir</a:t>
            </a:r>
            <a:endParaRPr sz="2600">
              <a:solidFill>
                <a:schemeClr val="accent4"/>
              </a:solidFill>
              <a:latin typeface="Times New Roman"/>
              <a:ea typeface="Times New Roman"/>
              <a:cs typeface="Times New Roman"/>
              <a:sym typeface="Times New Roman"/>
            </a:endParaRPr>
          </a:p>
        </p:txBody>
      </p:sp>
      <p:sp>
        <p:nvSpPr>
          <p:cNvPr id="2000" name="Google Shape;2000;p99"/>
          <p:cNvSpPr txBox="1"/>
          <p:nvPr>
            <p:ph idx="1" type="body"/>
          </p:nvPr>
        </p:nvSpPr>
        <p:spPr>
          <a:xfrm>
            <a:off x="324000" y="3616443"/>
            <a:ext cx="2666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nanomitir</a:t>
            </a:r>
            <a:endParaRPr sz="2600">
              <a:solidFill>
                <a:schemeClr val="accent4"/>
              </a:solidFill>
              <a:latin typeface="Times New Roman"/>
              <a:ea typeface="Times New Roman"/>
              <a:cs typeface="Times New Roman"/>
              <a:sym typeface="Times New Roman"/>
            </a:endParaRPr>
          </a:p>
        </p:txBody>
      </p:sp>
      <p:sp>
        <p:nvSpPr>
          <p:cNvPr id="2001" name="Google Shape;2001;p99"/>
          <p:cNvSpPr txBox="1"/>
          <p:nvPr>
            <p:ph idx="1" type="body"/>
          </p:nvPr>
        </p:nvSpPr>
        <p:spPr>
          <a:xfrm>
            <a:off x="324000" y="4336970"/>
            <a:ext cx="24066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pikomitir</a:t>
            </a:r>
            <a:endParaRPr sz="2600">
              <a:solidFill>
                <a:schemeClr val="accent4"/>
              </a:solidFill>
              <a:latin typeface="Times New Roman"/>
              <a:ea typeface="Times New Roman"/>
              <a:cs typeface="Times New Roman"/>
              <a:sym typeface="Times New Roman"/>
            </a:endParaRPr>
          </a:p>
        </p:txBody>
      </p:sp>
      <p:pic>
        <p:nvPicPr>
          <p:cNvPr descr="&lt;math xmlns=&quot;http://www.w3.org/1998/Math/MathML&quot; display=&quot;block&quot; data-is-equatio=&quot;1&quot; data-latex=&quot;\frac{1}{100}&quot;&gt;&lt;mfrac&gt;&lt;mn&gt;1&lt;/mn&gt;&lt;mn&gt;100&lt;/mn&gt;&lt;/mfrac&gt;&lt;/math&gt;" id="2002" name="Google Shape;2002;p99" title="1 over 100"/>
          <p:cNvPicPr preferRelativeResize="0"/>
          <p:nvPr/>
        </p:nvPicPr>
        <p:blipFill>
          <a:blip r:embed="rId3">
            <a:alphaModFix/>
          </a:blip>
          <a:stretch>
            <a:fillRect/>
          </a:stretch>
        </p:blipFill>
        <p:spPr>
          <a:xfrm>
            <a:off x="2887923" y="1342227"/>
            <a:ext cx="443553" cy="548301"/>
          </a:xfrm>
          <a:prstGeom prst="rect">
            <a:avLst/>
          </a:prstGeom>
          <a:noFill/>
          <a:ln>
            <a:noFill/>
          </a:ln>
        </p:spPr>
      </p:pic>
      <p:pic>
        <p:nvPicPr>
          <p:cNvPr descr="&lt;math xmlns=&quot;http://www.w3.org/1998/Math/MathML&quot; display=&quot;block&quot; data-is-equatio=&quot;1&quot; data-latex=&quot;\frac{1}{1000}&quot;&gt;&lt;mfrac&gt;&lt;mn&gt;1&lt;/mn&gt;&lt;mn&gt;1000&lt;/mn&gt;&lt;/mfrac&gt;&lt;/math&gt;" id="2003" name="Google Shape;2003;p99" title="1 over 1000"/>
          <p:cNvPicPr preferRelativeResize="0"/>
          <p:nvPr/>
        </p:nvPicPr>
        <p:blipFill>
          <a:blip r:embed="rId4">
            <a:alphaModFix/>
          </a:blip>
          <a:stretch>
            <a:fillRect/>
          </a:stretch>
        </p:blipFill>
        <p:spPr>
          <a:xfrm>
            <a:off x="2885330" y="2074227"/>
            <a:ext cx="577839" cy="548301"/>
          </a:xfrm>
          <a:prstGeom prst="rect">
            <a:avLst/>
          </a:prstGeom>
          <a:noFill/>
          <a:ln>
            <a:noFill/>
          </a:ln>
        </p:spPr>
      </p:pic>
      <p:pic>
        <p:nvPicPr>
          <p:cNvPr descr="&lt;math xmlns=&quot;http://www.w3.org/1998/Math/MathML&quot; display=&quot;block&quot; data-is-equatio=&quot;1&quot; data-latex=&quot;\frac{1}{1\ 000\ 000}&quot;&gt;&lt;mfrac&gt;&lt;mn&gt;1&lt;/mn&gt;&lt;mrow&gt;&lt;mn&gt;1&lt;/mn&gt;&lt;mtext&gt;&lt;/mtext&gt;&lt;mn&gt;000&lt;/mn&gt;&lt;mtext&gt;&lt;/mtext&gt;&lt;mn&gt;000&lt;/mn&gt;&lt;/mrow&gt;&lt;/mfrac&gt;&lt;/math&gt;" id="2004" name="Google Shape;2004;p99" title="the fraction with numerator 1 and denominator 1 000 000"/>
          <p:cNvPicPr preferRelativeResize="0"/>
          <p:nvPr/>
        </p:nvPicPr>
        <p:blipFill>
          <a:blip r:embed="rId5">
            <a:alphaModFix/>
          </a:blip>
          <a:stretch>
            <a:fillRect/>
          </a:stretch>
        </p:blipFill>
        <p:spPr>
          <a:xfrm>
            <a:off x="2894689" y="2803983"/>
            <a:ext cx="1123124" cy="548301"/>
          </a:xfrm>
          <a:prstGeom prst="rect">
            <a:avLst/>
          </a:prstGeom>
          <a:noFill/>
          <a:ln>
            <a:noFill/>
          </a:ln>
        </p:spPr>
      </p:pic>
      <p:pic>
        <p:nvPicPr>
          <p:cNvPr descr="&lt;math xmlns=&quot;http://www.w3.org/1998/Math/MathML&quot; display=&quot;block&quot; data-is-equatio=&quot;1&quot; data-latex=&quot;\frac{1}{1\ 000\ 000\ 000}&quot;&gt;&lt;mfrac&gt;&lt;mn&gt;1&lt;/mn&gt;&lt;mrow&gt;&lt;mn&gt;1&lt;/mn&gt;&lt;mtext&gt;&lt;/mtext&gt;&lt;mn&gt;000&lt;/mn&gt;&lt;mtext&gt;&lt;/mtext&gt;&lt;mn&gt;000&lt;/mn&gt;&lt;mtext&gt;&lt;/mtext&gt;&lt;mn&gt;000&lt;/mn&gt;&lt;/mrow&gt;&lt;/mfrac&gt;&lt;/math&gt;" id="2005" name="Google Shape;2005;p99" title="the fraction with numerator 1 and denominator 1 000 000 000"/>
          <p:cNvPicPr preferRelativeResize="0"/>
          <p:nvPr/>
        </p:nvPicPr>
        <p:blipFill>
          <a:blip r:embed="rId6">
            <a:alphaModFix/>
          </a:blip>
          <a:stretch>
            <a:fillRect/>
          </a:stretch>
        </p:blipFill>
        <p:spPr>
          <a:xfrm>
            <a:off x="2883104" y="3531102"/>
            <a:ext cx="1603294" cy="548299"/>
          </a:xfrm>
          <a:prstGeom prst="rect">
            <a:avLst/>
          </a:prstGeom>
          <a:noFill/>
          <a:ln>
            <a:noFill/>
          </a:ln>
        </p:spPr>
      </p:pic>
      <p:pic>
        <p:nvPicPr>
          <p:cNvPr descr="&lt;math xmlns=&quot;http://www.w3.org/1998/Math/MathML&quot; display=&quot;block&quot; data-is-equatio=&quot;1&quot; data-latex=&quot;\frac{1}{1\ 000\ 000\ 000\ 000\ 000}&quot;&gt;&lt;mfrac&gt;&lt;mn&gt;1&lt;/mn&gt;&lt;mrow&gt;&lt;mn&gt;1&lt;/mn&gt;&lt;mtext&gt;&lt;/mtext&gt;&lt;mn&gt;000&lt;/mn&gt;&lt;mtext&gt;&lt;/mtext&gt;&lt;mn&gt;000&lt;/mn&gt;&lt;mtext&gt;&lt;/mtext&gt;&lt;mn&gt;000&lt;/mn&gt;&lt;mtext&gt;&lt;/mtext&gt;&lt;mn&gt;000&lt;/mn&gt;&lt;mtext&gt;&lt;/mtext&gt;&lt;mn&gt;000&lt;/mn&gt;&lt;/mrow&gt;&lt;/mfrac&gt;&lt;/math&gt;" id="2006" name="Google Shape;2006;p99" title="the fraction with numerator 1 and denominator 1 000 000 000 000 000"/>
          <p:cNvPicPr preferRelativeResize="0"/>
          <p:nvPr/>
        </p:nvPicPr>
        <p:blipFill>
          <a:blip r:embed="rId7">
            <a:alphaModFix/>
          </a:blip>
          <a:stretch>
            <a:fillRect/>
          </a:stretch>
        </p:blipFill>
        <p:spPr>
          <a:xfrm>
            <a:off x="2895847" y="4277549"/>
            <a:ext cx="2079407" cy="548301"/>
          </a:xfrm>
          <a:prstGeom prst="rect">
            <a:avLst/>
          </a:prstGeom>
          <a:noFill/>
          <a:ln>
            <a:noFill/>
          </a:ln>
        </p:spPr>
      </p:pic>
      <p:sp>
        <p:nvSpPr>
          <p:cNvPr id="2007" name="Google Shape;2007;p99"/>
          <p:cNvSpPr txBox="1"/>
          <p:nvPr>
            <p:ph idx="1" type="body"/>
          </p:nvPr>
        </p:nvSpPr>
        <p:spPr>
          <a:xfrm>
            <a:off x="3448200" y="1416200"/>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2008" name="Google Shape;2008;p99"/>
          <p:cNvSpPr txBox="1"/>
          <p:nvPr>
            <p:ph idx="1" type="body"/>
          </p:nvPr>
        </p:nvSpPr>
        <p:spPr>
          <a:xfrm>
            <a:off x="3600600" y="2178200"/>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2009" name="Google Shape;2009;p99"/>
          <p:cNvSpPr txBox="1"/>
          <p:nvPr>
            <p:ph idx="1" type="body"/>
          </p:nvPr>
        </p:nvSpPr>
        <p:spPr>
          <a:xfrm>
            <a:off x="4134000" y="2892896"/>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2010" name="Google Shape;2010;p99"/>
          <p:cNvSpPr txBox="1"/>
          <p:nvPr>
            <p:ph idx="1" type="body"/>
          </p:nvPr>
        </p:nvSpPr>
        <p:spPr>
          <a:xfrm>
            <a:off x="4652952" y="3607592"/>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2011" name="Google Shape;2011;p99"/>
          <p:cNvSpPr txBox="1"/>
          <p:nvPr>
            <p:ph idx="1" type="body"/>
          </p:nvPr>
        </p:nvSpPr>
        <p:spPr>
          <a:xfrm>
            <a:off x="5110152" y="4369592"/>
            <a:ext cx="347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sz="2600">
              <a:solidFill>
                <a:schemeClr val="accent4"/>
              </a:solidFill>
              <a:latin typeface="Times New Roman"/>
              <a:ea typeface="Times New Roman"/>
              <a:cs typeface="Times New Roman"/>
              <a:sym typeface="Times New Roman"/>
            </a:endParaRPr>
          </a:p>
        </p:txBody>
      </p:sp>
      <p:sp>
        <p:nvSpPr>
          <p:cNvPr id="2012" name="Google Shape;2012;p99"/>
          <p:cNvSpPr txBox="1"/>
          <p:nvPr>
            <p:ph idx="1" type="body"/>
          </p:nvPr>
        </p:nvSpPr>
        <p:spPr>
          <a:xfrm>
            <a:off x="5600450" y="1441379"/>
            <a:ext cx="15291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 × 10</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m</a:t>
            </a:r>
            <a:endParaRPr sz="2600">
              <a:solidFill>
                <a:schemeClr val="accent4"/>
              </a:solidFill>
              <a:latin typeface="Times New Roman"/>
              <a:ea typeface="Times New Roman"/>
              <a:cs typeface="Times New Roman"/>
              <a:sym typeface="Times New Roman"/>
            </a:endParaRPr>
          </a:p>
        </p:txBody>
      </p:sp>
      <p:sp>
        <p:nvSpPr>
          <p:cNvPr id="2013" name="Google Shape;2013;p99"/>
          <p:cNvSpPr txBox="1"/>
          <p:nvPr>
            <p:ph idx="1" type="body"/>
          </p:nvPr>
        </p:nvSpPr>
        <p:spPr>
          <a:xfrm>
            <a:off x="5600450" y="2145588"/>
            <a:ext cx="15291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 × 10</a:t>
            </a:r>
            <a:r>
              <a:rPr baseline="30000" lang="en-GB" sz="1800">
                <a:latin typeface="Lexend"/>
                <a:ea typeface="Times New Roman"/>
                <a:cs typeface="Times New Roman"/>
                <a:sym typeface="Times New Roman"/>
              </a:rPr>
              <a:t>−3</a:t>
            </a:r>
            <a:r>
              <a:rPr lang="en-GB" sz="1800">
                <a:latin typeface="Lexend"/>
                <a:ea typeface="Times New Roman"/>
                <a:cs typeface="Times New Roman"/>
                <a:sym typeface="Times New Roman"/>
              </a:rPr>
              <a:t> m</a:t>
            </a:r>
            <a:endParaRPr sz="2600">
              <a:solidFill>
                <a:schemeClr val="accent4"/>
              </a:solidFill>
              <a:latin typeface="Times New Roman"/>
              <a:ea typeface="Times New Roman"/>
              <a:cs typeface="Times New Roman"/>
              <a:sym typeface="Times New Roman"/>
            </a:endParaRPr>
          </a:p>
        </p:txBody>
      </p:sp>
      <p:sp>
        <p:nvSpPr>
          <p:cNvPr id="2014" name="Google Shape;2014;p99"/>
          <p:cNvSpPr txBox="1"/>
          <p:nvPr>
            <p:ph idx="1" type="body"/>
          </p:nvPr>
        </p:nvSpPr>
        <p:spPr>
          <a:xfrm>
            <a:off x="5600450" y="2874734"/>
            <a:ext cx="15291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 × 10</a:t>
            </a:r>
            <a:r>
              <a:rPr baseline="30000" lang="en-GB" sz="1800">
                <a:latin typeface="Lexend"/>
                <a:ea typeface="Times New Roman"/>
                <a:cs typeface="Times New Roman"/>
                <a:sym typeface="Times New Roman"/>
              </a:rPr>
              <a:t>−6</a:t>
            </a:r>
            <a:r>
              <a:rPr lang="en-GB" sz="1800">
                <a:latin typeface="Lexend"/>
                <a:ea typeface="Times New Roman"/>
                <a:cs typeface="Times New Roman"/>
                <a:sym typeface="Times New Roman"/>
              </a:rPr>
              <a:t> m</a:t>
            </a:r>
            <a:endParaRPr sz="2600">
              <a:solidFill>
                <a:schemeClr val="accent4"/>
              </a:solidFill>
              <a:latin typeface="Times New Roman"/>
              <a:ea typeface="Times New Roman"/>
              <a:cs typeface="Times New Roman"/>
              <a:sym typeface="Times New Roman"/>
            </a:endParaRPr>
          </a:p>
        </p:txBody>
      </p:sp>
      <p:sp>
        <p:nvSpPr>
          <p:cNvPr id="2015" name="Google Shape;2015;p99"/>
          <p:cNvSpPr txBox="1"/>
          <p:nvPr>
            <p:ph idx="1" type="body"/>
          </p:nvPr>
        </p:nvSpPr>
        <p:spPr>
          <a:xfrm>
            <a:off x="5600450" y="3661669"/>
            <a:ext cx="15291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 × 10</a:t>
            </a:r>
            <a:r>
              <a:rPr baseline="30000" lang="en-GB" sz="1800">
                <a:latin typeface="Lexend"/>
                <a:ea typeface="Times New Roman"/>
                <a:cs typeface="Times New Roman"/>
                <a:sym typeface="Times New Roman"/>
              </a:rPr>
              <a:t>−9</a:t>
            </a:r>
            <a:r>
              <a:rPr lang="en-GB" sz="1800">
                <a:latin typeface="Lexend"/>
                <a:ea typeface="Times New Roman"/>
                <a:cs typeface="Times New Roman"/>
                <a:sym typeface="Times New Roman"/>
              </a:rPr>
              <a:t> m</a:t>
            </a:r>
            <a:endParaRPr sz="2600">
              <a:solidFill>
                <a:schemeClr val="accent4"/>
              </a:solidFill>
              <a:latin typeface="Times New Roman"/>
              <a:ea typeface="Times New Roman"/>
              <a:cs typeface="Times New Roman"/>
              <a:sym typeface="Times New Roman"/>
            </a:endParaRPr>
          </a:p>
        </p:txBody>
      </p:sp>
      <p:sp>
        <p:nvSpPr>
          <p:cNvPr id="2016" name="Google Shape;2016;p99"/>
          <p:cNvSpPr txBox="1"/>
          <p:nvPr>
            <p:ph idx="1" type="body"/>
          </p:nvPr>
        </p:nvSpPr>
        <p:spPr>
          <a:xfrm>
            <a:off x="5600450" y="4394774"/>
            <a:ext cx="15291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 × 10</a:t>
            </a:r>
            <a:r>
              <a:rPr baseline="30000" lang="en-GB" sz="1800">
                <a:latin typeface="Lexend"/>
                <a:ea typeface="Times New Roman"/>
                <a:cs typeface="Times New Roman"/>
                <a:sym typeface="Times New Roman"/>
              </a:rPr>
              <a:t>−12</a:t>
            </a:r>
            <a:r>
              <a:rPr lang="en-GB" sz="1800">
                <a:latin typeface="Lexend"/>
                <a:ea typeface="Times New Roman"/>
                <a:cs typeface="Times New Roman"/>
                <a:sym typeface="Times New Roman"/>
              </a:rPr>
              <a:t> m</a:t>
            </a:r>
            <a:endParaRPr sz="2600">
              <a:solidFill>
                <a:schemeClr val="accent4"/>
              </a:solidFill>
              <a:latin typeface="Times New Roman"/>
              <a:ea typeface="Times New Roman"/>
              <a:cs typeface="Times New Roman"/>
              <a:sym typeface="Times New Roman"/>
            </a:endParaRPr>
          </a:p>
        </p:txBody>
      </p:sp>
      <p:sp>
        <p:nvSpPr>
          <p:cNvPr id="2017" name="Google Shape;2017;p99"/>
          <p:cNvSpPr/>
          <p:nvPr/>
        </p:nvSpPr>
        <p:spPr>
          <a:xfrm>
            <a:off x="5589731" y="3646871"/>
            <a:ext cx="1529100" cy="461400"/>
          </a:xfrm>
          <a:prstGeom prst="roundRect">
            <a:avLst>
              <a:gd fmla="val 16667" name="adj"/>
            </a:avLst>
          </a:prstGeom>
          <a:solidFill>
            <a:schemeClr val="lt1"/>
          </a:solid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18" name="Google Shape;2018;p99"/>
          <p:cNvSpPr/>
          <p:nvPr/>
        </p:nvSpPr>
        <p:spPr>
          <a:xfrm>
            <a:off x="5589731" y="4361567"/>
            <a:ext cx="1529100" cy="461400"/>
          </a:xfrm>
          <a:prstGeom prst="roundRect">
            <a:avLst>
              <a:gd fmla="val 16667" name="adj"/>
            </a:avLst>
          </a:prstGeom>
          <a:solidFill>
            <a:schemeClr val="lt1"/>
          </a:solid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19" name="Google Shape;2019;p99"/>
          <p:cNvSpPr txBox="1"/>
          <p:nvPr>
            <p:ph idx="1" type="body"/>
          </p:nvPr>
        </p:nvSpPr>
        <p:spPr>
          <a:xfrm>
            <a:off x="324000" y="806600"/>
            <a:ext cx="84960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Injineeradu waxay ku qeexaan cabbiraadahan qaab caadi ah (standard form).</a:t>
            </a:r>
            <a:endParaRPr sz="2600">
              <a:solidFill>
                <a:schemeClr val="accent4"/>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1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1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3" name="Shape 2023"/>
        <p:cNvGrpSpPr/>
        <p:nvPr/>
      </p:nvGrpSpPr>
      <p:grpSpPr>
        <a:xfrm>
          <a:off x="0" y="0"/>
          <a:ext cx="0" cy="0"/>
          <a:chOff x="0" y="0"/>
          <a:chExt cx="0" cy="0"/>
        </a:xfrm>
      </p:grpSpPr>
      <p:sp>
        <p:nvSpPr>
          <p:cNvPr id="2024" name="Google Shape;2024;p10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sp>
        <p:nvSpPr>
          <p:cNvPr id="2025" name="Google Shape;2025;p100"/>
          <p:cNvSpPr txBox="1"/>
          <p:nvPr>
            <p:ph idx="1" type="subTitle"/>
          </p:nvPr>
        </p:nvSpPr>
        <p:spPr>
          <a:xfrm>
            <a:off x="3792073" y="1623623"/>
            <a:ext cx="55683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mikron (mikromitir) = 1 × 10−6 m</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400">
              <a:solidFill>
                <a:schemeClr val="accent4"/>
              </a:solidFill>
              <a:latin typeface="Times New Roman"/>
              <a:ea typeface="Times New Roman"/>
              <a:cs typeface="Times New Roman"/>
              <a:sym typeface="Times New Roman"/>
            </a:endParaRPr>
          </a:p>
        </p:txBody>
      </p:sp>
      <p:sp>
        <p:nvSpPr>
          <p:cNvPr id="2026" name="Google Shape;2026;p100"/>
          <p:cNvSpPr txBox="1"/>
          <p:nvPr>
            <p:ph idx="4" type="subTitle"/>
          </p:nvPr>
        </p:nvSpPr>
        <p:spPr>
          <a:xfrm>
            <a:off x="1034425" y="1814671"/>
            <a:ext cx="16239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25</a:t>
            </a:r>
            <a:r>
              <a:rPr lang="en-GB" sz="1800">
                <a:latin typeface="Lexend"/>
                <a:ea typeface="Times New Roman"/>
                <a:cs typeface="Times New Roman"/>
                <a:sym typeface="Times New Roman"/>
              </a:rPr>
              <a:t> × 10</a:t>
            </a:r>
            <a:r>
              <a:rPr baseline="30000" lang="en-GB" sz="1800">
                <a:latin typeface="Lexend"/>
                <a:ea typeface="Times New Roman"/>
                <a:cs typeface="Times New Roman"/>
                <a:sym typeface="Times New Roman"/>
              </a:rPr>
              <a:t>−6</a:t>
            </a:r>
            <a:r>
              <a:rPr lang="en-GB" sz="1800">
                <a:latin typeface="Lexend"/>
                <a:ea typeface="Times New Roman"/>
                <a:cs typeface="Times New Roman"/>
                <a:sym typeface="Times New Roman"/>
              </a:rPr>
              <a:t> m</a:t>
            </a:r>
            <a:endParaRPr sz="2600">
              <a:solidFill>
                <a:schemeClr val="accent4"/>
              </a:solidFill>
              <a:latin typeface="Times New Roman"/>
              <a:ea typeface="Times New Roman"/>
              <a:cs typeface="Times New Roman"/>
              <a:sym typeface="Times New Roman"/>
            </a:endParaRPr>
          </a:p>
        </p:txBody>
      </p:sp>
      <p:sp>
        <p:nvSpPr>
          <p:cNvPr id="2027" name="Google Shape;2027;p100"/>
          <p:cNvSpPr txBox="1"/>
          <p:nvPr>
            <p:ph idx="4294967295" type="body"/>
          </p:nvPr>
        </p:nvSpPr>
        <p:spPr>
          <a:xfrm>
            <a:off x="324000" y="806600"/>
            <a:ext cx="84960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Injineeradu waxay isticmaali karaan qalabka goynta laser-ka si ay u saxaan ilaa 25 mikron. Waa maxay tan qaab caadi ah (standard form)?</a:t>
            </a:r>
            <a:r>
              <a:rPr lang="en-GB" sz="1800">
                <a:latin typeface="Lexend"/>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2600">
              <a:solidFill>
                <a:schemeClr val="accent4"/>
              </a:solidFill>
              <a:latin typeface="Times New Roman"/>
              <a:ea typeface="Times New Roman"/>
              <a:cs typeface="Times New Roman"/>
              <a:sym typeface="Times New Roman"/>
            </a:endParaRPr>
          </a:p>
        </p:txBody>
      </p:sp>
      <p:sp>
        <p:nvSpPr>
          <p:cNvPr id="2028" name="Google Shape;2028;p100"/>
          <p:cNvSpPr txBox="1"/>
          <p:nvPr>
            <p:ph idx="4" type="subTitle"/>
          </p:nvPr>
        </p:nvSpPr>
        <p:spPr>
          <a:xfrm>
            <a:off x="1034425" y="2790825"/>
            <a:ext cx="17685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2.5 × 10</a:t>
            </a:r>
            <a:r>
              <a:rPr baseline="30000" lang="en-GB" sz="1800">
                <a:latin typeface="Lexend"/>
                <a:ea typeface="Times New Roman"/>
                <a:cs typeface="Times New Roman"/>
                <a:sym typeface="Times New Roman"/>
              </a:rPr>
              <a:t>−5</a:t>
            </a:r>
            <a:r>
              <a:rPr lang="en-GB" sz="1800">
                <a:latin typeface="Lexend"/>
                <a:ea typeface="Times New Roman"/>
                <a:cs typeface="Times New Roman"/>
                <a:sym typeface="Times New Roman"/>
              </a:rPr>
              <a:t> m</a:t>
            </a:r>
            <a:endParaRPr sz="2600">
              <a:solidFill>
                <a:schemeClr val="accent4"/>
              </a:solidFill>
              <a:latin typeface="Times New Roman"/>
              <a:ea typeface="Times New Roman"/>
              <a:cs typeface="Times New Roman"/>
              <a:sym typeface="Times New Roman"/>
            </a:endParaRPr>
          </a:p>
        </p:txBody>
      </p:sp>
      <p:sp>
        <p:nvSpPr>
          <p:cNvPr id="2029" name="Google Shape;2029;p100"/>
          <p:cNvSpPr txBox="1"/>
          <p:nvPr>
            <p:ph idx="4" type="subTitle"/>
          </p:nvPr>
        </p:nvSpPr>
        <p:spPr>
          <a:xfrm>
            <a:off x="1034425" y="3763023"/>
            <a:ext cx="18528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2.5 × 100</a:t>
            </a:r>
            <a:r>
              <a:rPr baseline="30000" lang="en-GB" sz="1800">
                <a:latin typeface="Lexend"/>
                <a:ea typeface="Times New Roman"/>
                <a:cs typeface="Times New Roman"/>
                <a:sym typeface="Times New Roman"/>
              </a:rPr>
              <a:t>−6</a:t>
            </a:r>
            <a:r>
              <a:rPr lang="en-GB" sz="1800">
                <a:latin typeface="Lexend"/>
                <a:ea typeface="Times New Roman"/>
                <a:cs typeface="Times New Roman"/>
                <a:sym typeface="Times New Roman"/>
              </a:rPr>
              <a:t> m</a:t>
            </a:r>
            <a:endParaRPr sz="2600">
              <a:solidFill>
                <a:schemeClr val="accent4"/>
              </a:solidFill>
              <a:latin typeface="Times New Roman"/>
              <a:ea typeface="Times New Roman"/>
              <a:cs typeface="Times New Roman"/>
              <a:sym typeface="Times New Roman"/>
            </a:endParaRPr>
          </a:p>
        </p:txBody>
      </p:sp>
      <p:pic>
        <p:nvPicPr>
          <p:cNvPr id="2030" name="Google Shape;2030;p100"/>
          <p:cNvPicPr preferRelativeResize="0"/>
          <p:nvPr/>
        </p:nvPicPr>
        <p:blipFill>
          <a:blip r:embed="rId3">
            <a:alphaModFix/>
          </a:blip>
          <a:stretch>
            <a:fillRect/>
          </a:stretch>
        </p:blipFill>
        <p:spPr>
          <a:xfrm>
            <a:off x="2942127" y="2781998"/>
            <a:ext cx="396000" cy="419100"/>
          </a:xfrm>
          <a:prstGeom prst="rect">
            <a:avLst/>
          </a:prstGeom>
          <a:noFill/>
          <a:ln>
            <a:noFill/>
          </a:ln>
        </p:spPr>
      </p:pic>
      <p:sp>
        <p:nvSpPr>
          <p:cNvPr id="2031" name="Google Shape;2031;p100"/>
          <p:cNvSpPr txBox="1"/>
          <p:nvPr>
            <p:ph idx="4294967295" type="body"/>
          </p:nvPr>
        </p:nvSpPr>
        <p:spPr>
          <a:xfrm>
            <a:off x="3829200" y="2254400"/>
            <a:ext cx="4764900" cy="1977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Kalam"/>
                <a:ea typeface="Kalam"/>
                <a:cs typeface="Kalam"/>
                <a:sym typeface="Kalam"/>
              </a:rPr>
              <a:t>Adigoo isticmaalaya halbeegga caalamiga ah (SI) ee cabbirka mitirka iyo luqadda caalamiga ah ee xisaabta (standard form), injineerada adduunka oo dhan waxay si sax ah isula xiriiri karaan.</a:t>
            </a:r>
            <a:endParaRPr sz="2400">
              <a:solidFill>
                <a:schemeClr val="accent4"/>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5" name="Shape 2035"/>
        <p:cNvGrpSpPr/>
        <p:nvPr/>
      </p:nvGrpSpPr>
      <p:grpSpPr>
        <a:xfrm>
          <a:off x="0" y="0"/>
          <a:ext cx="0" cy="0"/>
          <a:chOff x="0" y="0"/>
          <a:chExt cx="0" cy="0"/>
        </a:xfrm>
      </p:grpSpPr>
      <p:sp>
        <p:nvSpPr>
          <p:cNvPr id="2036" name="Google Shape;2036;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grpSp>
        <p:nvGrpSpPr>
          <p:cNvPr id="2037" name="Google Shape;2037;p101"/>
          <p:cNvGrpSpPr/>
          <p:nvPr/>
        </p:nvGrpSpPr>
        <p:grpSpPr>
          <a:xfrm>
            <a:off x="4103684" y="2599158"/>
            <a:ext cx="4813020" cy="1111483"/>
            <a:chOff x="446076" y="3182725"/>
            <a:chExt cx="8145235" cy="1881000"/>
          </a:xfrm>
        </p:grpSpPr>
        <p:grpSp>
          <p:nvGrpSpPr>
            <p:cNvPr id="2038" name="Google Shape;2038;p101"/>
            <p:cNvGrpSpPr/>
            <p:nvPr/>
          </p:nvGrpSpPr>
          <p:grpSpPr>
            <a:xfrm>
              <a:off x="446076" y="3182725"/>
              <a:ext cx="8145235" cy="1881000"/>
              <a:chOff x="446076" y="1277725"/>
              <a:chExt cx="8145235" cy="1881000"/>
            </a:xfrm>
          </p:grpSpPr>
          <p:cxnSp>
            <p:nvCxnSpPr>
              <p:cNvPr id="2039" name="Google Shape;2039;p101"/>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040" name="Google Shape;2040;p101"/>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041" name="Google Shape;2041;p101"/>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042" name="Google Shape;2042;p101"/>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043" name="Google Shape;2043;p101"/>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2044" name="Google Shape;2044;p101"/>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45" name="Google Shape;2045;p101"/>
              <p:cNvSpPr/>
              <p:nvPr/>
            </p:nvSpPr>
            <p:spPr>
              <a:xfrm>
                <a:off x="8083412" y="1277725"/>
                <a:ext cx="507900" cy="188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46" name="Google Shape;2046;p101"/>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47" name="Google Shape;2047;p101"/>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48" name="Google Shape;2048;p101"/>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49" name="Google Shape;2049;p101"/>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50" name="Google Shape;2050;p101"/>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051" name="Google Shape;2051;p101"/>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052" name="Google Shape;2052;p101"/>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053" name="Google Shape;2053;p101"/>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054" name="Google Shape;2054;p101"/>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55" name="Google Shape;2055;p101"/>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56" name="Google Shape;2056;p101"/>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57" name="Google Shape;2057;p101"/>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58" name="Google Shape;2058;p101"/>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059" name="Google Shape;2059;p101"/>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060" name="Google Shape;2060;p101"/>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061" name="Google Shape;2061;p101"/>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062" name="Google Shape;2062;p101"/>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63" name="Google Shape;2063;p101"/>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64" name="Google Shape;2064;p101"/>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65" name="Google Shape;2065;p101"/>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66" name="Google Shape;2066;p101"/>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067" name="Google Shape;2067;p101"/>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68" name="Google Shape;2068;p101"/>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2069" name="Google Shape;2069;p101"/>
            <p:cNvGrpSpPr/>
            <p:nvPr/>
          </p:nvGrpSpPr>
          <p:grpSpPr>
            <a:xfrm>
              <a:off x="768956" y="4147459"/>
              <a:ext cx="6448682" cy="391642"/>
              <a:chOff x="755155" y="2224715"/>
              <a:chExt cx="6446748" cy="419137"/>
            </a:xfrm>
          </p:grpSpPr>
          <p:sp>
            <p:nvSpPr>
              <p:cNvPr id="2070" name="Google Shape;2070;p101"/>
              <p:cNvSpPr txBox="1"/>
              <p:nvPr/>
            </p:nvSpPr>
            <p:spPr>
              <a:xfrm>
                <a:off x="755155"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2071" name="Google Shape;2071;p101"/>
              <p:cNvSpPr txBox="1"/>
              <p:nvPr/>
            </p:nvSpPr>
            <p:spPr>
              <a:xfrm>
                <a:off x="1296671" y="2224715"/>
                <a:ext cx="7833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in</a:t>
                </a:r>
                <a:endParaRPr sz="2000">
                  <a:solidFill>
                    <a:schemeClr val="dk1"/>
                  </a:solidFill>
                  <a:latin typeface="Times New Roman"/>
                  <a:ea typeface="Times New Roman"/>
                  <a:cs typeface="Times New Roman"/>
                  <a:sym typeface="Times New Roman"/>
                </a:endParaRPr>
              </a:p>
            </p:txBody>
          </p:sp>
          <p:sp>
            <p:nvSpPr>
              <p:cNvPr id="2072" name="Google Shape;2072;p101"/>
              <p:cNvSpPr txBox="1"/>
              <p:nvPr/>
            </p:nvSpPr>
            <p:spPr>
              <a:xfrm>
                <a:off x="28270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2073" name="Google Shape;2073;p101"/>
              <p:cNvSpPr txBox="1"/>
              <p:nvPr/>
            </p:nvSpPr>
            <p:spPr>
              <a:xfrm>
                <a:off x="48844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2074" name="Google Shape;2074;p101"/>
              <p:cNvSpPr txBox="1"/>
              <p:nvPr/>
            </p:nvSpPr>
            <p:spPr>
              <a:xfrm>
                <a:off x="69418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grpSp>
      <p:sp>
        <p:nvSpPr>
          <p:cNvPr id="2075" name="Google Shape;2075;p101"/>
          <p:cNvSpPr txBox="1"/>
          <p:nvPr>
            <p:ph idx="1" type="body"/>
          </p:nvPr>
        </p:nvSpPr>
        <p:spPr>
          <a:xfrm>
            <a:off x="324000" y="759300"/>
            <a:ext cx="33603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Akhri cabbiraadahan.</a:t>
            </a:r>
            <a:endParaRPr/>
          </a:p>
        </p:txBody>
      </p:sp>
      <p:grpSp>
        <p:nvGrpSpPr>
          <p:cNvPr id="2076" name="Google Shape;2076;p101"/>
          <p:cNvGrpSpPr/>
          <p:nvPr/>
        </p:nvGrpSpPr>
        <p:grpSpPr>
          <a:xfrm>
            <a:off x="750884" y="3789462"/>
            <a:ext cx="4813020" cy="1111483"/>
            <a:chOff x="446076" y="3182725"/>
            <a:chExt cx="8145235" cy="1881000"/>
          </a:xfrm>
        </p:grpSpPr>
        <p:grpSp>
          <p:nvGrpSpPr>
            <p:cNvPr id="2077" name="Google Shape;2077;p101"/>
            <p:cNvGrpSpPr/>
            <p:nvPr/>
          </p:nvGrpSpPr>
          <p:grpSpPr>
            <a:xfrm>
              <a:off x="446076" y="3182725"/>
              <a:ext cx="8145235" cy="1881000"/>
              <a:chOff x="446076" y="1277725"/>
              <a:chExt cx="8145235" cy="1881000"/>
            </a:xfrm>
          </p:grpSpPr>
          <p:cxnSp>
            <p:nvCxnSpPr>
              <p:cNvPr id="2078" name="Google Shape;2078;p101"/>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079" name="Google Shape;2079;p101"/>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080" name="Google Shape;2080;p101"/>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081" name="Google Shape;2081;p101"/>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082" name="Google Shape;2082;p101"/>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2083" name="Google Shape;2083;p101"/>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84" name="Google Shape;2084;p101"/>
              <p:cNvSpPr/>
              <p:nvPr/>
            </p:nvSpPr>
            <p:spPr>
              <a:xfrm>
                <a:off x="8083412" y="1277725"/>
                <a:ext cx="507900" cy="188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85" name="Google Shape;2085;p101"/>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86" name="Google Shape;2086;p101"/>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87" name="Google Shape;2087;p101"/>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88" name="Google Shape;2088;p101"/>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89" name="Google Shape;2089;p101"/>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090" name="Google Shape;2090;p101"/>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091" name="Google Shape;2091;p101"/>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092" name="Google Shape;2092;p101"/>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093" name="Google Shape;2093;p101"/>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94" name="Google Shape;2094;p101"/>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95" name="Google Shape;2095;p101"/>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96" name="Google Shape;2096;p101"/>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097" name="Google Shape;2097;p101"/>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098" name="Google Shape;2098;p101"/>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099" name="Google Shape;2099;p101"/>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100" name="Google Shape;2100;p101"/>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101" name="Google Shape;2101;p101"/>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02" name="Google Shape;2102;p101"/>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03" name="Google Shape;2103;p101"/>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04" name="Google Shape;2104;p101"/>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05" name="Google Shape;2105;p101"/>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106" name="Google Shape;2106;p101"/>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07" name="Google Shape;2107;p101"/>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2108" name="Google Shape;2108;p101"/>
            <p:cNvGrpSpPr/>
            <p:nvPr/>
          </p:nvGrpSpPr>
          <p:grpSpPr>
            <a:xfrm>
              <a:off x="768956" y="4147459"/>
              <a:ext cx="6448682" cy="391642"/>
              <a:chOff x="755155" y="2224715"/>
              <a:chExt cx="6446748" cy="419137"/>
            </a:xfrm>
          </p:grpSpPr>
          <p:sp>
            <p:nvSpPr>
              <p:cNvPr id="2109" name="Google Shape;2109;p101"/>
              <p:cNvSpPr txBox="1"/>
              <p:nvPr/>
            </p:nvSpPr>
            <p:spPr>
              <a:xfrm>
                <a:off x="755155"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2110" name="Google Shape;2110;p101"/>
              <p:cNvSpPr txBox="1"/>
              <p:nvPr/>
            </p:nvSpPr>
            <p:spPr>
              <a:xfrm>
                <a:off x="1296671" y="2224715"/>
                <a:ext cx="7833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in</a:t>
                </a:r>
                <a:endParaRPr sz="2000">
                  <a:solidFill>
                    <a:schemeClr val="dk1"/>
                  </a:solidFill>
                  <a:latin typeface="Times New Roman"/>
                  <a:ea typeface="Times New Roman"/>
                  <a:cs typeface="Times New Roman"/>
                  <a:sym typeface="Times New Roman"/>
                </a:endParaRPr>
              </a:p>
            </p:txBody>
          </p:sp>
          <p:sp>
            <p:nvSpPr>
              <p:cNvPr id="2111" name="Google Shape;2111;p101"/>
              <p:cNvSpPr txBox="1"/>
              <p:nvPr/>
            </p:nvSpPr>
            <p:spPr>
              <a:xfrm>
                <a:off x="28270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2112" name="Google Shape;2112;p101"/>
              <p:cNvSpPr txBox="1"/>
              <p:nvPr/>
            </p:nvSpPr>
            <p:spPr>
              <a:xfrm>
                <a:off x="48844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2113" name="Google Shape;2113;p101"/>
              <p:cNvSpPr txBox="1"/>
              <p:nvPr/>
            </p:nvSpPr>
            <p:spPr>
              <a:xfrm>
                <a:off x="69418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grpSp>
      <p:grpSp>
        <p:nvGrpSpPr>
          <p:cNvPr id="2114" name="Google Shape;2114;p101"/>
          <p:cNvGrpSpPr/>
          <p:nvPr/>
        </p:nvGrpSpPr>
        <p:grpSpPr>
          <a:xfrm>
            <a:off x="750884" y="1408854"/>
            <a:ext cx="4813020" cy="1111483"/>
            <a:chOff x="446076" y="3182725"/>
            <a:chExt cx="8145235" cy="1881000"/>
          </a:xfrm>
        </p:grpSpPr>
        <p:grpSp>
          <p:nvGrpSpPr>
            <p:cNvPr id="2115" name="Google Shape;2115;p101"/>
            <p:cNvGrpSpPr/>
            <p:nvPr/>
          </p:nvGrpSpPr>
          <p:grpSpPr>
            <a:xfrm>
              <a:off x="446076" y="3182725"/>
              <a:ext cx="8145235" cy="1881000"/>
              <a:chOff x="446076" y="1277725"/>
              <a:chExt cx="8145235" cy="1881000"/>
            </a:xfrm>
          </p:grpSpPr>
          <p:cxnSp>
            <p:nvCxnSpPr>
              <p:cNvPr id="2116" name="Google Shape;2116;p101"/>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117" name="Google Shape;2117;p101"/>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118" name="Google Shape;2118;p101"/>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119" name="Google Shape;2119;p101"/>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120" name="Google Shape;2120;p101"/>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2121" name="Google Shape;2121;p101"/>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2" name="Google Shape;2122;p101"/>
              <p:cNvSpPr/>
              <p:nvPr/>
            </p:nvSpPr>
            <p:spPr>
              <a:xfrm>
                <a:off x="8083412" y="1277725"/>
                <a:ext cx="507900" cy="188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23" name="Google Shape;2123;p101"/>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24" name="Google Shape;2124;p101"/>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25" name="Google Shape;2125;p101"/>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26" name="Google Shape;2126;p101"/>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27" name="Google Shape;2127;p101"/>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128" name="Google Shape;2128;p101"/>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129" name="Google Shape;2129;p101"/>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130" name="Google Shape;2130;p101"/>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131" name="Google Shape;2131;p101"/>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32" name="Google Shape;2132;p101"/>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33" name="Google Shape;2133;p101"/>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34" name="Google Shape;2134;p101"/>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35" name="Google Shape;2135;p101"/>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136" name="Google Shape;2136;p101"/>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137" name="Google Shape;2137;p101"/>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138" name="Google Shape;2138;p101"/>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139" name="Google Shape;2139;p101"/>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40" name="Google Shape;2140;p101"/>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41" name="Google Shape;2141;p101"/>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42" name="Google Shape;2142;p101"/>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43" name="Google Shape;2143;p101"/>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144" name="Google Shape;2144;p101"/>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145" name="Google Shape;2145;p101"/>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2146" name="Google Shape;2146;p101"/>
            <p:cNvGrpSpPr/>
            <p:nvPr/>
          </p:nvGrpSpPr>
          <p:grpSpPr>
            <a:xfrm>
              <a:off x="768956" y="4147459"/>
              <a:ext cx="6448682" cy="391642"/>
              <a:chOff x="755155" y="2224715"/>
              <a:chExt cx="6446748" cy="419137"/>
            </a:xfrm>
          </p:grpSpPr>
          <p:sp>
            <p:nvSpPr>
              <p:cNvPr id="2147" name="Google Shape;2147;p101"/>
              <p:cNvSpPr txBox="1"/>
              <p:nvPr/>
            </p:nvSpPr>
            <p:spPr>
              <a:xfrm>
                <a:off x="755155"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2148" name="Google Shape;2148;p101"/>
              <p:cNvSpPr txBox="1"/>
              <p:nvPr/>
            </p:nvSpPr>
            <p:spPr>
              <a:xfrm>
                <a:off x="1296671" y="2224715"/>
                <a:ext cx="7833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in</a:t>
                </a:r>
                <a:endParaRPr sz="2000">
                  <a:solidFill>
                    <a:schemeClr val="dk1"/>
                  </a:solidFill>
                  <a:latin typeface="Times New Roman"/>
                  <a:ea typeface="Times New Roman"/>
                  <a:cs typeface="Times New Roman"/>
                  <a:sym typeface="Times New Roman"/>
                </a:endParaRPr>
              </a:p>
            </p:txBody>
          </p:sp>
          <p:sp>
            <p:nvSpPr>
              <p:cNvPr id="2149" name="Google Shape;2149;p101"/>
              <p:cNvSpPr txBox="1"/>
              <p:nvPr/>
            </p:nvSpPr>
            <p:spPr>
              <a:xfrm>
                <a:off x="28270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2150" name="Google Shape;2150;p101"/>
              <p:cNvSpPr txBox="1"/>
              <p:nvPr/>
            </p:nvSpPr>
            <p:spPr>
              <a:xfrm>
                <a:off x="48844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2151" name="Google Shape;2151;p101"/>
              <p:cNvSpPr txBox="1"/>
              <p:nvPr/>
            </p:nvSpPr>
            <p:spPr>
              <a:xfrm>
                <a:off x="69418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grpSp>
      <p:cxnSp>
        <p:nvCxnSpPr>
          <p:cNvPr id="2152" name="Google Shape;2152;p101"/>
          <p:cNvCxnSpPr/>
          <p:nvPr/>
        </p:nvCxnSpPr>
        <p:spPr>
          <a:xfrm>
            <a:off x="4145200" y="1094448"/>
            <a:ext cx="0" cy="350400"/>
          </a:xfrm>
          <a:prstGeom prst="straightConnector1">
            <a:avLst/>
          </a:prstGeom>
          <a:noFill/>
          <a:ln cap="flat" cmpd="sng" w="38100">
            <a:solidFill>
              <a:schemeClr val="accent4"/>
            </a:solidFill>
            <a:prstDash val="solid"/>
            <a:round/>
            <a:headEnd len="med" w="med" type="none"/>
            <a:tailEnd len="med" w="med" type="triangle"/>
          </a:ln>
        </p:spPr>
      </p:cxnSp>
      <p:cxnSp>
        <p:nvCxnSpPr>
          <p:cNvPr id="2153" name="Google Shape;2153;p101"/>
          <p:cNvCxnSpPr/>
          <p:nvPr/>
        </p:nvCxnSpPr>
        <p:spPr>
          <a:xfrm>
            <a:off x="6575680" y="2266296"/>
            <a:ext cx="0" cy="350400"/>
          </a:xfrm>
          <a:prstGeom prst="straightConnector1">
            <a:avLst/>
          </a:prstGeom>
          <a:noFill/>
          <a:ln cap="flat" cmpd="sng" w="38100">
            <a:solidFill>
              <a:schemeClr val="accent4"/>
            </a:solidFill>
            <a:prstDash val="solid"/>
            <a:round/>
            <a:headEnd len="med" w="med" type="none"/>
            <a:tailEnd len="med" w="med" type="triangle"/>
          </a:ln>
        </p:spPr>
      </p:cxnSp>
      <p:cxnSp>
        <p:nvCxnSpPr>
          <p:cNvPr id="2154" name="Google Shape;2154;p101"/>
          <p:cNvCxnSpPr/>
          <p:nvPr/>
        </p:nvCxnSpPr>
        <p:spPr>
          <a:xfrm>
            <a:off x="2780128" y="3438192"/>
            <a:ext cx="0" cy="350400"/>
          </a:xfrm>
          <a:prstGeom prst="straightConnector1">
            <a:avLst/>
          </a:prstGeom>
          <a:noFill/>
          <a:ln cap="flat" cmpd="sng" w="38100">
            <a:solidFill>
              <a:schemeClr val="accent4"/>
            </a:solidFill>
            <a:prstDash val="solid"/>
            <a:round/>
            <a:headEnd len="med" w="med" type="none"/>
            <a:tailEnd len="med" w="med" type="triangle"/>
          </a:ln>
        </p:spPr>
      </p:cxnSp>
      <p:sp>
        <p:nvSpPr>
          <p:cNvPr id="2155" name="Google Shape;2155;p101"/>
          <p:cNvSpPr txBox="1"/>
          <p:nvPr>
            <p:ph idx="1" type="body"/>
          </p:nvPr>
        </p:nvSpPr>
        <p:spPr>
          <a:xfrm>
            <a:off x="324000" y="1492400"/>
            <a:ext cx="340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a:t>
            </a:r>
            <a:r>
              <a:rPr lang="en-GB">
                <a:latin typeface="Lexend"/>
              </a:rPr>
              <a:t>)</a:t>
            </a:r>
            <a:endParaRPr/>
          </a:p>
        </p:txBody>
      </p:sp>
      <p:sp>
        <p:nvSpPr>
          <p:cNvPr id="2156" name="Google Shape;2156;p101"/>
          <p:cNvSpPr txBox="1"/>
          <p:nvPr>
            <p:ph idx="1" type="body"/>
          </p:nvPr>
        </p:nvSpPr>
        <p:spPr>
          <a:xfrm>
            <a:off x="324000" y="3883496"/>
            <a:ext cx="340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t>
            </a:r>
            <a:r>
              <a:rPr lang="en-GB">
                <a:latin typeface="Lexend"/>
              </a:rPr>
              <a:t>)</a:t>
            </a:r>
            <a:endParaRPr/>
          </a:p>
        </p:txBody>
      </p:sp>
      <p:sp>
        <p:nvSpPr>
          <p:cNvPr id="2157" name="Google Shape;2157;p101"/>
          <p:cNvSpPr txBox="1"/>
          <p:nvPr>
            <p:ph idx="1" type="body"/>
          </p:nvPr>
        </p:nvSpPr>
        <p:spPr>
          <a:xfrm>
            <a:off x="3676800" y="2678744"/>
            <a:ext cx="340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a:t>
            </a:r>
            <a:r>
              <a:rPr lang="en-GB">
                <a:latin typeface="Lexend"/>
              </a:rPr>
              <a: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1" name="Shape 2161"/>
        <p:cNvGrpSpPr/>
        <p:nvPr/>
      </p:nvGrpSpPr>
      <p:grpSpPr>
        <a:xfrm>
          <a:off x="0" y="0"/>
          <a:ext cx="0" cy="0"/>
          <a:chOff x="0" y="0"/>
          <a:chExt cx="0" cy="0"/>
        </a:xfrm>
      </p:grpSpPr>
      <p:sp>
        <p:nvSpPr>
          <p:cNvPr id="2162" name="Google Shape;2162;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Saxnaanta injineerinka</a:t>
            </a:r>
            <a:endParaRPr/>
          </a:p>
        </p:txBody>
      </p:sp>
      <p:sp>
        <p:nvSpPr>
          <p:cNvPr id="2163" name="Google Shape;2163;p102"/>
          <p:cNvSpPr txBox="1"/>
          <p:nvPr>
            <p:ph idx="1" type="body"/>
          </p:nvPr>
        </p:nvSpPr>
        <p:spPr>
          <a:xfrm>
            <a:off x="324000" y="759300"/>
            <a:ext cx="6596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 Isticmaal qiyaas guud (rule of thumb) si aad u cabbirto kuwan hoose:</a:t>
            </a:r>
            <a:r>
              <a:rPr lang="en-GB" sz="1400">
                <a:latin typeface="Lexend"/>
              </a:rPr>
              <a:t/>
            </a:r>
            <a:endParaRPr/>
          </a:p>
        </p:txBody>
      </p:sp>
      <p:sp>
        <p:nvSpPr>
          <p:cNvPr id="2164" name="Google Shape;2164;p102"/>
          <p:cNvSpPr txBox="1"/>
          <p:nvPr>
            <p:ph idx="1" type="body"/>
          </p:nvPr>
        </p:nvSpPr>
        <p:spPr>
          <a:xfrm>
            <a:off x="324000" y="1187600"/>
            <a:ext cx="3008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a) Hal iyo saddex meelood oo sideed meelood oo inji ah.</a:t>
            </a:r>
            <a:endParaRPr/>
          </a:p>
        </p:txBody>
      </p:sp>
      <p:sp>
        <p:nvSpPr>
          <p:cNvPr id="2165" name="Google Shape;2165;p102"/>
          <p:cNvSpPr txBox="1"/>
          <p:nvPr>
            <p:ph idx="1" type="body"/>
          </p:nvPr>
        </p:nvSpPr>
        <p:spPr>
          <a:xfrm>
            <a:off x="3872625" y="1187600"/>
            <a:ext cx="39333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400">
                <a:latin typeface="Lexend"/>
              </a:rPr>
              <a:t>b) Laba iyo saddex meelood oo lix iyo toban meelood oo inji ah.</a:t>
            </a:r>
            <a:r>
              <a:rPr lang="en-GB" sz="1400">
                <a:latin typeface="Lexend"/>
              </a:rPr>
              <a:t/>
            </a:r>
            <a:endParaRPr/>
          </a:p>
        </p:txBody>
      </p:sp>
      <p:pic>
        <p:nvPicPr>
          <p:cNvPr id="2166" name="Google Shape;2166;p102"/>
          <p:cNvPicPr preferRelativeResize="0"/>
          <p:nvPr/>
        </p:nvPicPr>
        <p:blipFill>
          <a:blip r:embed="rId3">
            <a:alphaModFix/>
          </a:blip>
          <a:stretch>
            <a:fillRect/>
          </a:stretch>
        </p:blipFill>
        <p:spPr>
          <a:xfrm>
            <a:off x="3923084" y="3631831"/>
            <a:ext cx="1289722" cy="1188567"/>
          </a:xfrm>
          <a:prstGeom prst="rect">
            <a:avLst/>
          </a:prstGeom>
          <a:noFill/>
          <a:ln>
            <a:noFill/>
          </a:ln>
        </p:spPr>
      </p:pic>
      <p:pic>
        <p:nvPicPr>
          <p:cNvPr id="2167" name="Google Shape;2167;p102"/>
          <p:cNvPicPr preferRelativeResize="0"/>
          <p:nvPr/>
        </p:nvPicPr>
        <p:blipFill>
          <a:blip r:embed="rId3">
            <a:alphaModFix/>
          </a:blip>
          <a:stretch>
            <a:fillRect/>
          </a:stretch>
        </p:blipFill>
        <p:spPr>
          <a:xfrm>
            <a:off x="5235551" y="3631831"/>
            <a:ext cx="1289722" cy="1188567"/>
          </a:xfrm>
          <a:prstGeom prst="rect">
            <a:avLst/>
          </a:prstGeom>
          <a:noFill/>
          <a:ln>
            <a:noFill/>
          </a:ln>
        </p:spPr>
      </p:pic>
      <p:pic>
        <p:nvPicPr>
          <p:cNvPr id="2168" name="Google Shape;2168;p102"/>
          <p:cNvPicPr preferRelativeResize="0"/>
          <p:nvPr/>
        </p:nvPicPr>
        <p:blipFill>
          <a:blip r:embed="rId3">
            <a:alphaModFix/>
          </a:blip>
          <a:stretch>
            <a:fillRect/>
          </a:stretch>
        </p:blipFill>
        <p:spPr>
          <a:xfrm>
            <a:off x="6548018" y="3631831"/>
            <a:ext cx="1289722" cy="1188567"/>
          </a:xfrm>
          <a:prstGeom prst="rect">
            <a:avLst/>
          </a:prstGeom>
          <a:noFill/>
          <a:ln>
            <a:noFill/>
          </a:ln>
        </p:spPr>
      </p:pic>
      <p:pic>
        <p:nvPicPr>
          <p:cNvPr id="2169" name="Google Shape;2169;p102"/>
          <p:cNvPicPr preferRelativeResize="0"/>
          <p:nvPr/>
        </p:nvPicPr>
        <p:blipFill>
          <a:blip r:embed="rId4">
            <a:alphaModFix/>
          </a:blip>
          <a:stretch>
            <a:fillRect/>
          </a:stretch>
        </p:blipFill>
        <p:spPr>
          <a:xfrm>
            <a:off x="3935139" y="2849094"/>
            <a:ext cx="4845387" cy="686049"/>
          </a:xfrm>
          <a:prstGeom prst="rect">
            <a:avLst/>
          </a:prstGeom>
          <a:noFill/>
          <a:ln cap="flat" cmpd="sng" w="38100">
            <a:solidFill>
              <a:schemeClr val="dk1"/>
            </a:solidFill>
            <a:prstDash val="solid"/>
            <a:round/>
            <a:headEnd len="sm" w="sm" type="none"/>
            <a:tailEnd len="sm" w="sm" type="none"/>
          </a:ln>
        </p:spPr>
      </p:pic>
      <p:pic>
        <p:nvPicPr>
          <p:cNvPr id="2170" name="Google Shape;2170;p102"/>
          <p:cNvPicPr preferRelativeResize="0"/>
          <p:nvPr/>
        </p:nvPicPr>
        <p:blipFill>
          <a:blip r:embed="rId3">
            <a:alphaModFix/>
          </a:blip>
          <a:stretch>
            <a:fillRect/>
          </a:stretch>
        </p:blipFill>
        <p:spPr>
          <a:xfrm>
            <a:off x="363475" y="3631831"/>
            <a:ext cx="1289722" cy="1188567"/>
          </a:xfrm>
          <a:prstGeom prst="rect">
            <a:avLst/>
          </a:prstGeom>
          <a:noFill/>
          <a:ln>
            <a:noFill/>
          </a:ln>
        </p:spPr>
      </p:pic>
      <p:pic>
        <p:nvPicPr>
          <p:cNvPr id="2171" name="Google Shape;2171;p102"/>
          <p:cNvPicPr preferRelativeResize="0"/>
          <p:nvPr/>
        </p:nvPicPr>
        <p:blipFill>
          <a:blip r:embed="rId3">
            <a:alphaModFix/>
          </a:blip>
          <a:stretch>
            <a:fillRect/>
          </a:stretch>
        </p:blipFill>
        <p:spPr>
          <a:xfrm>
            <a:off x="1675942" y="3631831"/>
            <a:ext cx="1289722" cy="1188567"/>
          </a:xfrm>
          <a:prstGeom prst="rect">
            <a:avLst/>
          </a:prstGeom>
          <a:noFill/>
          <a:ln>
            <a:noFill/>
          </a:ln>
        </p:spPr>
      </p:pic>
      <p:pic>
        <p:nvPicPr>
          <p:cNvPr id="2172" name="Google Shape;2172;p102"/>
          <p:cNvPicPr preferRelativeResize="0"/>
          <p:nvPr/>
        </p:nvPicPr>
        <p:blipFill>
          <a:blip r:embed="rId4">
            <a:alphaModFix/>
          </a:blip>
          <a:stretch>
            <a:fillRect/>
          </a:stretch>
        </p:blipFill>
        <p:spPr>
          <a:xfrm>
            <a:off x="375534" y="2849094"/>
            <a:ext cx="3008612" cy="686049"/>
          </a:xfrm>
          <a:prstGeom prst="rect">
            <a:avLst/>
          </a:prstGeom>
          <a:noFill/>
          <a:ln cap="flat" cmpd="sng" w="38100">
            <a:solidFill>
              <a:schemeClr val="dk1"/>
            </a:solidFill>
            <a:prstDash val="solid"/>
            <a:round/>
            <a:headEnd len="sm" w="sm" type="none"/>
            <a:tailEnd len="sm" w="sm" type="none"/>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6" name="Shape 2176"/>
        <p:cNvGrpSpPr/>
        <p:nvPr/>
      </p:nvGrpSpPr>
      <p:grpSpPr>
        <a:xfrm>
          <a:off x="0" y="0"/>
          <a:ext cx="0" cy="0"/>
          <a:chOff x="0" y="0"/>
          <a:chExt cx="0" cy="0"/>
        </a:xfrm>
      </p:grpSpPr>
      <p:sp>
        <p:nvSpPr>
          <p:cNvPr id="2177" name="Google Shape;2177;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Saxnaanta injineerinka</a:t>
            </a:r>
            <a:endParaRPr/>
          </a:p>
        </p:txBody>
      </p:sp>
      <p:sp>
        <p:nvSpPr>
          <p:cNvPr id="2178" name="Google Shape;2178;p103"/>
          <p:cNvSpPr txBox="1"/>
          <p:nvPr>
            <p:ph idx="4294967295" type="body"/>
          </p:nvPr>
        </p:nvSpPr>
        <p:spPr>
          <a:xfrm>
            <a:off x="3538848" y="907452"/>
            <a:ext cx="20529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sentimitir</a:t>
            </a:r>
            <a:endParaRPr sz="1800">
              <a:solidFill>
                <a:schemeClr val="accent4"/>
              </a:solidFill>
              <a:latin typeface="Times New Roman"/>
              <a:ea typeface="Times New Roman"/>
              <a:cs typeface="Times New Roman"/>
              <a:sym typeface="Times New Roman"/>
            </a:endParaRPr>
          </a:p>
        </p:txBody>
      </p:sp>
      <p:sp>
        <p:nvSpPr>
          <p:cNvPr id="2179" name="Google Shape;2179;p103"/>
          <p:cNvSpPr txBox="1"/>
          <p:nvPr>
            <p:ph idx="4294967295" type="body"/>
          </p:nvPr>
        </p:nvSpPr>
        <p:spPr>
          <a:xfrm>
            <a:off x="3538848" y="1461363"/>
            <a:ext cx="19854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millimitir</a:t>
            </a:r>
            <a:endParaRPr sz="1800">
              <a:solidFill>
                <a:schemeClr val="accent4"/>
              </a:solidFill>
              <a:latin typeface="Times New Roman"/>
              <a:ea typeface="Times New Roman"/>
              <a:cs typeface="Times New Roman"/>
              <a:sym typeface="Times New Roman"/>
            </a:endParaRPr>
          </a:p>
        </p:txBody>
      </p:sp>
      <p:sp>
        <p:nvSpPr>
          <p:cNvPr id="2180" name="Google Shape;2180;p103"/>
          <p:cNvSpPr txBox="1"/>
          <p:nvPr>
            <p:ph idx="4294967295" type="body"/>
          </p:nvPr>
        </p:nvSpPr>
        <p:spPr>
          <a:xfrm>
            <a:off x="3538848" y="2053138"/>
            <a:ext cx="21357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mikromitir</a:t>
            </a:r>
            <a:endParaRPr sz="1800">
              <a:solidFill>
                <a:schemeClr val="accent4"/>
              </a:solidFill>
              <a:latin typeface="Times New Roman"/>
              <a:ea typeface="Times New Roman"/>
              <a:cs typeface="Times New Roman"/>
              <a:sym typeface="Times New Roman"/>
            </a:endParaRPr>
          </a:p>
        </p:txBody>
      </p:sp>
      <p:pic>
        <p:nvPicPr>
          <p:cNvPr descr="&lt;math xmlns=&quot;http://www.w3.org/1998/Math/MathML&quot; display=&quot;block&quot; data-is-equatio=&quot;1&quot; data-latex=&quot;\frac{1}{100}&quot;&gt;&lt;mfrac&gt;&lt;mn&gt;1&lt;/mn&gt;&lt;mn&gt;100&lt;/mn&gt;&lt;/mfrac&gt;&lt;/math&gt;" id="2181" name="Google Shape;2181;p103" title="1 over 100"/>
          <p:cNvPicPr preferRelativeResize="0"/>
          <p:nvPr/>
        </p:nvPicPr>
        <p:blipFill>
          <a:blip r:embed="rId3">
            <a:alphaModFix/>
          </a:blip>
          <a:stretch>
            <a:fillRect/>
          </a:stretch>
        </p:blipFill>
        <p:spPr>
          <a:xfrm>
            <a:off x="5414793" y="823273"/>
            <a:ext cx="345719" cy="427363"/>
          </a:xfrm>
          <a:prstGeom prst="rect">
            <a:avLst/>
          </a:prstGeom>
          <a:noFill/>
          <a:ln>
            <a:noFill/>
          </a:ln>
        </p:spPr>
      </p:pic>
      <p:pic>
        <p:nvPicPr>
          <p:cNvPr descr="&lt;math xmlns=&quot;http://www.w3.org/1998/Math/MathML&quot; display=&quot;block&quot; data-is-equatio=&quot;1&quot; data-latex=&quot;\frac{1}{1000}&quot;&gt;&lt;mfrac&gt;&lt;mn&gt;1&lt;/mn&gt;&lt;mn&gt;1000&lt;/mn&gt;&lt;/mfrac&gt;&lt;/math&gt;" id="2182" name="Google Shape;2182;p103" title="1 over 1000"/>
          <p:cNvPicPr preferRelativeResize="0"/>
          <p:nvPr/>
        </p:nvPicPr>
        <p:blipFill>
          <a:blip r:embed="rId4">
            <a:alphaModFix/>
          </a:blip>
          <a:stretch>
            <a:fillRect/>
          </a:stretch>
        </p:blipFill>
        <p:spPr>
          <a:xfrm>
            <a:off x="5412772" y="1393818"/>
            <a:ext cx="450386" cy="427363"/>
          </a:xfrm>
          <a:prstGeom prst="rect">
            <a:avLst/>
          </a:prstGeom>
          <a:noFill/>
          <a:ln>
            <a:noFill/>
          </a:ln>
        </p:spPr>
      </p:pic>
      <p:pic>
        <p:nvPicPr>
          <p:cNvPr descr="&lt;math xmlns=&quot;http://www.w3.org/1998/Math/MathML&quot; display=&quot;block&quot; data-is-equatio=&quot;1&quot; data-latex=&quot;\frac{1}{1\ 000\ 000}&quot;&gt;&lt;mfrac&gt;&lt;mn&gt;1&lt;/mn&gt;&lt;mrow&gt;&lt;mn&gt;1&lt;/mn&gt;&lt;mtext&gt;&lt;/mtext&gt;&lt;mn&gt;000&lt;/mn&gt;&lt;mtext&gt;&lt;/mtext&gt;&lt;mn&gt;000&lt;/mn&gt;&lt;/mrow&gt;&lt;/mfrac&gt;&lt;/math&gt;" id="2183" name="Google Shape;2183;p103" title="the fraction with numerator 1 and denominator 1 000 000"/>
          <p:cNvPicPr preferRelativeResize="0"/>
          <p:nvPr/>
        </p:nvPicPr>
        <p:blipFill>
          <a:blip r:embed="rId5">
            <a:alphaModFix/>
          </a:blip>
          <a:stretch>
            <a:fillRect/>
          </a:stretch>
        </p:blipFill>
        <p:spPr>
          <a:xfrm>
            <a:off x="5420067" y="1962613"/>
            <a:ext cx="875398" cy="427363"/>
          </a:xfrm>
          <a:prstGeom prst="rect">
            <a:avLst/>
          </a:prstGeom>
          <a:noFill/>
          <a:ln>
            <a:noFill/>
          </a:ln>
        </p:spPr>
      </p:pic>
      <p:sp>
        <p:nvSpPr>
          <p:cNvPr id="2184" name="Google Shape;2184;p103"/>
          <p:cNvSpPr txBox="1"/>
          <p:nvPr>
            <p:ph idx="4294967295" type="body"/>
          </p:nvPr>
        </p:nvSpPr>
        <p:spPr>
          <a:xfrm>
            <a:off x="5801856" y="882517"/>
            <a:ext cx="2784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ea typeface="Times New Roman"/>
                <a:cs typeface="Times New Roman"/>
                <a:sym typeface="Times New Roman"/>
              </a:rPr>
              <a:t>m</a:t>
            </a:r>
            <a:endParaRPr>
              <a:solidFill>
                <a:schemeClr val="accent4"/>
              </a:solidFill>
              <a:latin typeface="Times New Roman"/>
              <a:ea typeface="Times New Roman"/>
              <a:cs typeface="Times New Roman"/>
              <a:sym typeface="Times New Roman"/>
            </a:endParaRPr>
          </a:p>
        </p:txBody>
      </p:sp>
      <p:sp>
        <p:nvSpPr>
          <p:cNvPr id="2185" name="Google Shape;2185;p103"/>
          <p:cNvSpPr txBox="1"/>
          <p:nvPr>
            <p:ph idx="4294967295" type="body"/>
          </p:nvPr>
        </p:nvSpPr>
        <p:spPr>
          <a:xfrm>
            <a:off x="5923909" y="1492785"/>
            <a:ext cx="2784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ea typeface="Times New Roman"/>
                <a:cs typeface="Times New Roman"/>
                <a:sym typeface="Times New Roman"/>
              </a:rPr>
              <a:t>m</a:t>
            </a:r>
            <a:endParaRPr>
              <a:solidFill>
                <a:schemeClr val="accent4"/>
              </a:solidFill>
              <a:latin typeface="Times New Roman"/>
              <a:ea typeface="Times New Roman"/>
              <a:cs typeface="Times New Roman"/>
              <a:sym typeface="Times New Roman"/>
            </a:endParaRPr>
          </a:p>
        </p:txBody>
      </p:sp>
      <p:sp>
        <p:nvSpPr>
          <p:cNvPr id="2186" name="Google Shape;2186;p103"/>
          <p:cNvSpPr txBox="1"/>
          <p:nvPr>
            <p:ph idx="4294967295" type="body"/>
          </p:nvPr>
        </p:nvSpPr>
        <p:spPr>
          <a:xfrm>
            <a:off x="6351096" y="2065168"/>
            <a:ext cx="2784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ea typeface="Times New Roman"/>
                <a:cs typeface="Times New Roman"/>
                <a:sym typeface="Times New Roman"/>
              </a:rPr>
              <a:t>m</a:t>
            </a:r>
            <a:endParaRPr>
              <a:solidFill>
                <a:schemeClr val="accent4"/>
              </a:solidFill>
              <a:latin typeface="Times New Roman"/>
              <a:ea typeface="Times New Roman"/>
              <a:cs typeface="Times New Roman"/>
              <a:sym typeface="Times New Roman"/>
            </a:endParaRPr>
          </a:p>
        </p:txBody>
      </p:sp>
      <p:sp>
        <p:nvSpPr>
          <p:cNvPr id="2187" name="Google Shape;2187;p103"/>
          <p:cNvSpPr txBox="1"/>
          <p:nvPr>
            <p:ph idx="4294967295" type="body"/>
          </p:nvPr>
        </p:nvSpPr>
        <p:spPr>
          <a:xfrm>
            <a:off x="7536029" y="888234"/>
            <a:ext cx="1224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1 × 10</a:t>
            </a:r>
            <a:r>
              <a:rPr baseline="30000" lang="en-GB">
                <a:latin typeface="Lexend"/>
                <a:ea typeface="Times New Roman"/>
                <a:cs typeface="Times New Roman"/>
                <a:sym typeface="Times New Roman"/>
              </a:rPr>
              <a:t>−2</a:t>
            </a:r>
            <a:r>
              <a:rPr lang="en-GB">
                <a:latin typeface="Lexend"/>
                <a:ea typeface="Times New Roman"/>
                <a:cs typeface="Times New Roman"/>
                <a:sym typeface="Times New Roman"/>
              </a:rPr>
              <a:t> m</a:t>
            </a:r>
            <a:endParaRPr>
              <a:solidFill>
                <a:schemeClr val="accent4"/>
              </a:solidFill>
              <a:latin typeface="Times New Roman"/>
              <a:ea typeface="Times New Roman"/>
              <a:cs typeface="Times New Roman"/>
              <a:sym typeface="Times New Roman"/>
            </a:endParaRPr>
          </a:p>
        </p:txBody>
      </p:sp>
      <p:sp>
        <p:nvSpPr>
          <p:cNvPr id="2188" name="Google Shape;2188;p103"/>
          <p:cNvSpPr txBox="1"/>
          <p:nvPr>
            <p:ph idx="4294967295" type="body"/>
          </p:nvPr>
        </p:nvSpPr>
        <p:spPr>
          <a:xfrm>
            <a:off x="7536029" y="1452219"/>
            <a:ext cx="1224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1 × 10</a:t>
            </a:r>
            <a:r>
              <a:rPr baseline="30000" lang="en-GB">
                <a:latin typeface="Lexend"/>
                <a:ea typeface="Times New Roman"/>
                <a:cs typeface="Times New Roman"/>
                <a:sym typeface="Times New Roman"/>
              </a:rPr>
              <a:t>−3</a:t>
            </a:r>
            <a:r>
              <a:rPr lang="en-GB">
                <a:latin typeface="Lexend"/>
                <a:ea typeface="Times New Roman"/>
                <a:cs typeface="Times New Roman"/>
                <a:sym typeface="Times New Roman"/>
              </a:rPr>
              <a:t> m</a:t>
            </a:r>
            <a:endParaRPr>
              <a:solidFill>
                <a:schemeClr val="accent4"/>
              </a:solidFill>
              <a:latin typeface="Times New Roman"/>
              <a:ea typeface="Times New Roman"/>
              <a:cs typeface="Times New Roman"/>
              <a:sym typeface="Times New Roman"/>
            </a:endParaRPr>
          </a:p>
        </p:txBody>
      </p:sp>
      <p:sp>
        <p:nvSpPr>
          <p:cNvPr id="2189" name="Google Shape;2189;p103"/>
          <p:cNvSpPr txBox="1"/>
          <p:nvPr>
            <p:ph idx="4294967295" type="body"/>
          </p:nvPr>
        </p:nvSpPr>
        <p:spPr>
          <a:xfrm>
            <a:off x="7536029" y="2036174"/>
            <a:ext cx="1224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1 × 10</a:t>
            </a:r>
            <a:r>
              <a:rPr baseline="30000" lang="en-GB">
                <a:latin typeface="Lexend"/>
                <a:ea typeface="Times New Roman"/>
                <a:cs typeface="Times New Roman"/>
                <a:sym typeface="Times New Roman"/>
              </a:rPr>
              <a:t>−6</a:t>
            </a:r>
            <a:r>
              <a:rPr lang="en-GB">
                <a:latin typeface="Lexend"/>
                <a:ea typeface="Times New Roman"/>
                <a:cs typeface="Times New Roman"/>
                <a:sym typeface="Times New Roman"/>
              </a:rPr>
              <a:t> m</a:t>
            </a:r>
            <a:endParaRPr>
              <a:solidFill>
                <a:schemeClr val="accent4"/>
              </a:solidFill>
              <a:latin typeface="Times New Roman"/>
              <a:ea typeface="Times New Roman"/>
              <a:cs typeface="Times New Roman"/>
              <a:sym typeface="Times New Roman"/>
            </a:endParaRPr>
          </a:p>
        </p:txBody>
      </p:sp>
      <p:sp>
        <p:nvSpPr>
          <p:cNvPr id="2190" name="Google Shape;2190;p103"/>
          <p:cNvSpPr txBox="1"/>
          <p:nvPr>
            <p:ph idx="4294967295" type="body"/>
          </p:nvPr>
        </p:nvSpPr>
        <p:spPr>
          <a:xfrm>
            <a:off x="324000" y="806600"/>
            <a:ext cx="2135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3) a) Immisa millimitir ayaa ku jira sentimitir?</a:t>
            </a:r>
            <a:endParaRPr>
              <a:solidFill>
                <a:schemeClr val="accent4"/>
              </a:solidFill>
              <a:latin typeface="Times New Roman"/>
              <a:ea typeface="Times New Roman"/>
              <a:cs typeface="Times New Roman"/>
              <a:sym typeface="Times New Roman"/>
            </a:endParaRPr>
          </a:p>
        </p:txBody>
      </p:sp>
      <p:sp>
        <p:nvSpPr>
          <p:cNvPr id="2191" name="Google Shape;2191;p103"/>
          <p:cNvSpPr txBox="1"/>
          <p:nvPr>
            <p:ph idx="4294967295" type="body"/>
          </p:nvPr>
        </p:nvSpPr>
        <p:spPr>
          <a:xfrm>
            <a:off x="324000" y="2102000"/>
            <a:ext cx="2276700" cy="826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b) Immisa mikromitir ayaa ku jira millimitir?</a:t>
            </a:r>
            <a:r>
              <a:rPr lang="en-GB" sz="1400">
                <a:latin typeface="Lexend"/>
              </a:rPr>
              <a:t/>
            </a:r>
            <a:endParaRPr>
              <a:solidFill>
                <a:schemeClr val="accent4"/>
              </a:solidFill>
              <a:latin typeface="Times New Roman"/>
              <a:ea typeface="Times New Roman"/>
              <a:cs typeface="Times New Roman"/>
              <a:sym typeface="Times New Roman"/>
            </a:endParaRPr>
          </a:p>
        </p:txBody>
      </p:sp>
      <p:sp>
        <p:nvSpPr>
          <p:cNvPr id="2192" name="Google Shape;2192;p103"/>
          <p:cNvSpPr txBox="1"/>
          <p:nvPr>
            <p:ph idx="4294967295" type="body"/>
          </p:nvPr>
        </p:nvSpPr>
        <p:spPr>
          <a:xfrm>
            <a:off x="324000" y="3245000"/>
            <a:ext cx="58782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c) Immisa mikromitir ayaa ku jira sentimitir?</a:t>
            </a:r>
            <a:r>
              <a:rPr lang="en-GB" sz="1400">
                <a:latin typeface="Lexend"/>
              </a:rPr>
              <a:t/>
            </a:r>
            <a:endParaRPr>
              <a:solidFill>
                <a:schemeClr val="accent4"/>
              </a:solidFill>
              <a:latin typeface="Times New Roman"/>
              <a:ea typeface="Times New Roman"/>
              <a:cs typeface="Times New Roman"/>
              <a:sym typeface="Times New Roman"/>
            </a:endParaRPr>
          </a:p>
        </p:txBody>
      </p:sp>
      <p:sp>
        <p:nvSpPr>
          <p:cNvPr id="2193" name="Google Shape;2193;p103"/>
          <p:cNvSpPr txBox="1"/>
          <p:nvPr>
            <p:ph idx="4294967295" type="body"/>
          </p:nvPr>
        </p:nvSpPr>
        <p:spPr>
          <a:xfrm>
            <a:off x="324000" y="3930800"/>
            <a:ext cx="68553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d) Injineerada waxay ku goyn karaan leysar (laser) sax ah ilaa 2.5 × 10−5 m</a:t>
            </a:r>
            <a:r>
              <a:rPr lang="en-GB" sz="1400">
                <a:latin typeface="Lexend"/>
              </a:rPr>
              <a:t/>
            </a:r>
            <a:r>
              <a:rPr lang="en-GB" sz="1400">
                <a:latin typeface="Lexend"/>
                <a:ea typeface="Times New Roman"/>
                <a:cs typeface="Times New Roman"/>
                <a:sym typeface="Times New Roman"/>
              </a:rPr>
              <a:t/>
            </a:r>
            <a:r>
              <a:rPr baseline="30000" lang="en-GB" sz="1400">
                <a:latin typeface="Lexend"/>
                <a:ea typeface="Times New Roman"/>
                <a:cs typeface="Times New Roman"/>
                <a:sym typeface="Times New Roman"/>
              </a:rPr>
              <a:t/>
            </a:r>
            <a:r>
              <a:rPr lang="en-GB" sz="1400">
                <a:latin typeface="Lexend"/>
                <a:ea typeface="Times New Roman"/>
                <a:cs typeface="Times New Roman"/>
                <a:sym typeface="Times New Roman"/>
              </a:rPr>
              <a:t/>
            </a:r>
            <a:endParaRPr>
              <a:latin typeface="Times New Roman"/>
              <a:ea typeface="Times New Roman"/>
              <a:cs typeface="Times New Roman"/>
              <a:sym typeface="Times New Roman"/>
            </a:endParaRPr>
          </a:p>
          <a:p>
            <a:pPr indent="0" lvl="0" marL="0" rtl="0" algn="l">
              <a:lnSpc>
                <a:spcPct val="100000"/>
              </a:lnSpc>
              <a:spcBef>
                <a:spcPts val="0"/>
              </a:spcBef>
              <a:spcAft>
                <a:spcPts val="0"/>
              </a:spcAft>
              <a:buNone/>
            </a:pPr>
            <a:r>
              <a:rPr lang="en-GB" sz="1400">
                <a:latin typeface="Lexend"/>
              </a:rPr>
              <a:t>Waa intee qayb ee sentimitir?</a:t>
            </a:r>
            <a:endParaRPr>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7" name="Shape 2197"/>
        <p:cNvGrpSpPr/>
        <p:nvPr/>
      </p:nvGrpSpPr>
      <p:grpSpPr>
        <a:xfrm>
          <a:off x="0" y="0"/>
          <a:ext cx="0" cy="0"/>
          <a:chOff x="0" y="0"/>
          <a:chExt cx="0" cy="0"/>
        </a:xfrm>
      </p:grpSpPr>
      <p:pic>
        <p:nvPicPr>
          <p:cNvPr descr="&lt;math xmlns=&quot;http://www.w3.org/1998/Math/MathML&quot; display=&quot;block&quot; data-is-equatio=&quot;1&quot; data-latex=&quot;1\frac{3}{4}&quot;&gt;&lt;mn&gt;1&lt;/mn&gt;&lt;mfrac&gt;&lt;mn&gt;3&lt;/mn&gt;&lt;mn&gt;4&lt;/mn&gt;&lt;/mfrac&gt;&lt;/math&gt;" id="2198" name="Google Shape;2198;p104" title="1 and three fourths"/>
          <p:cNvPicPr preferRelativeResize="0"/>
          <p:nvPr/>
        </p:nvPicPr>
        <p:blipFill>
          <a:blip r:embed="rId3">
            <a:alphaModFix/>
          </a:blip>
          <a:stretch>
            <a:fillRect/>
          </a:stretch>
        </p:blipFill>
        <p:spPr>
          <a:xfrm>
            <a:off x="6440100" y="1558201"/>
            <a:ext cx="349973" cy="639280"/>
          </a:xfrm>
          <a:prstGeom prst="rect">
            <a:avLst/>
          </a:prstGeom>
          <a:noFill/>
          <a:ln>
            <a:noFill/>
          </a:ln>
        </p:spPr>
      </p:pic>
      <p:pic>
        <p:nvPicPr>
          <p:cNvPr descr="&lt;math xmlns=&quot;http://www.w3.org/1998/Math/MathML&quot; display=&quot;block&quot; data-is-equatio=&quot;1&quot; data-latex=&quot;1\frac{3}{8}&quot;&gt;&lt;mn&gt;1&lt;/mn&gt;&lt;mfrac&gt;&lt;mn&gt;3&lt;/mn&gt;&lt;mn&gt;8&lt;/mn&gt;&lt;/mfrac&gt;&lt;/math&gt;" id="2199" name="Google Shape;2199;p104" title="1 and three eighths"/>
          <p:cNvPicPr preferRelativeResize="0"/>
          <p:nvPr/>
        </p:nvPicPr>
        <p:blipFill>
          <a:blip r:embed="rId4">
            <a:alphaModFix/>
          </a:blip>
          <a:stretch>
            <a:fillRect/>
          </a:stretch>
        </p:blipFill>
        <p:spPr>
          <a:xfrm>
            <a:off x="2362842" y="2770392"/>
            <a:ext cx="354639" cy="648613"/>
          </a:xfrm>
          <a:prstGeom prst="rect">
            <a:avLst/>
          </a:prstGeom>
          <a:noFill/>
          <a:ln>
            <a:noFill/>
          </a:ln>
        </p:spPr>
      </p:pic>
      <p:sp>
        <p:nvSpPr>
          <p:cNvPr id="2200" name="Google Shape;2200;p10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Saxnaanta injineernimada</a:t>
            </a:r>
            <a:endParaRPr/>
          </a:p>
        </p:txBody>
      </p:sp>
      <p:grpSp>
        <p:nvGrpSpPr>
          <p:cNvPr id="2201" name="Google Shape;2201;p104"/>
          <p:cNvGrpSpPr/>
          <p:nvPr/>
        </p:nvGrpSpPr>
        <p:grpSpPr>
          <a:xfrm>
            <a:off x="4103684" y="2599158"/>
            <a:ext cx="4813020" cy="1111483"/>
            <a:chOff x="446076" y="3182725"/>
            <a:chExt cx="8145235" cy="1881000"/>
          </a:xfrm>
        </p:grpSpPr>
        <p:grpSp>
          <p:nvGrpSpPr>
            <p:cNvPr id="2202" name="Google Shape;2202;p104"/>
            <p:cNvGrpSpPr/>
            <p:nvPr/>
          </p:nvGrpSpPr>
          <p:grpSpPr>
            <a:xfrm>
              <a:off x="446076" y="3182725"/>
              <a:ext cx="8145235" cy="1881000"/>
              <a:chOff x="446076" y="1277725"/>
              <a:chExt cx="8145235" cy="1881000"/>
            </a:xfrm>
          </p:grpSpPr>
          <p:cxnSp>
            <p:nvCxnSpPr>
              <p:cNvPr id="2203" name="Google Shape;2203;p104"/>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204" name="Google Shape;2204;p104"/>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05" name="Google Shape;2205;p104"/>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206" name="Google Shape;2206;p104"/>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207" name="Google Shape;2207;p104"/>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2208" name="Google Shape;2208;p104"/>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09" name="Google Shape;2209;p104"/>
              <p:cNvSpPr/>
              <p:nvPr/>
            </p:nvSpPr>
            <p:spPr>
              <a:xfrm>
                <a:off x="8083412" y="1277725"/>
                <a:ext cx="507900" cy="1881000"/>
              </a:xfrm>
              <a:prstGeom prst="rect">
                <a:avLst/>
              </a:prstGeom>
              <a:solidFill>
                <a:srgbClr val="F2EEFA"/>
              </a:solidFill>
              <a:ln cap="flat" cmpd="sng" w="9525">
                <a:solidFill>
                  <a:srgbClr val="F2EEF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10" name="Google Shape;2210;p104"/>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11" name="Google Shape;2211;p104"/>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12" name="Google Shape;2212;p104"/>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13" name="Google Shape;2213;p104"/>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14" name="Google Shape;2214;p104"/>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15" name="Google Shape;2215;p104"/>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216" name="Google Shape;2216;p104"/>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217" name="Google Shape;2217;p104"/>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18" name="Google Shape;2218;p104"/>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19" name="Google Shape;2219;p104"/>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20" name="Google Shape;2220;p104"/>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21" name="Google Shape;2221;p104"/>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22" name="Google Shape;2222;p104"/>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23" name="Google Shape;2223;p104"/>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224" name="Google Shape;2224;p104"/>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225" name="Google Shape;2225;p104"/>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26" name="Google Shape;2226;p104"/>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27" name="Google Shape;2227;p104"/>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28" name="Google Shape;2228;p104"/>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29" name="Google Shape;2229;p104"/>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30" name="Google Shape;2230;p104"/>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31" name="Google Shape;2231;p104"/>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32" name="Google Shape;2232;p104"/>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2233" name="Google Shape;2233;p104"/>
            <p:cNvGrpSpPr/>
            <p:nvPr/>
          </p:nvGrpSpPr>
          <p:grpSpPr>
            <a:xfrm>
              <a:off x="768956" y="4147459"/>
              <a:ext cx="6448682" cy="391642"/>
              <a:chOff x="755155" y="2224715"/>
              <a:chExt cx="6446748" cy="419137"/>
            </a:xfrm>
          </p:grpSpPr>
          <p:sp>
            <p:nvSpPr>
              <p:cNvPr id="2234" name="Google Shape;2234;p104"/>
              <p:cNvSpPr txBox="1"/>
              <p:nvPr/>
            </p:nvSpPr>
            <p:spPr>
              <a:xfrm>
                <a:off x="755155"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2235" name="Google Shape;2235;p104"/>
              <p:cNvSpPr txBox="1"/>
              <p:nvPr/>
            </p:nvSpPr>
            <p:spPr>
              <a:xfrm>
                <a:off x="1296671" y="2224715"/>
                <a:ext cx="7833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gudaha</a:t>
                </a:r>
                <a:endParaRPr sz="2000">
                  <a:solidFill>
                    <a:schemeClr val="dk1"/>
                  </a:solidFill>
                  <a:latin typeface="Times New Roman"/>
                  <a:ea typeface="Times New Roman"/>
                  <a:cs typeface="Times New Roman"/>
                  <a:sym typeface="Times New Roman"/>
                </a:endParaRPr>
              </a:p>
            </p:txBody>
          </p:sp>
          <p:sp>
            <p:nvSpPr>
              <p:cNvPr id="2236" name="Google Shape;2236;p104"/>
              <p:cNvSpPr txBox="1"/>
              <p:nvPr/>
            </p:nvSpPr>
            <p:spPr>
              <a:xfrm>
                <a:off x="28270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2237" name="Google Shape;2237;p104"/>
              <p:cNvSpPr txBox="1"/>
              <p:nvPr/>
            </p:nvSpPr>
            <p:spPr>
              <a:xfrm>
                <a:off x="48844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2238" name="Google Shape;2238;p104"/>
              <p:cNvSpPr txBox="1"/>
              <p:nvPr/>
            </p:nvSpPr>
            <p:spPr>
              <a:xfrm>
                <a:off x="69418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grpSp>
      <p:sp>
        <p:nvSpPr>
          <p:cNvPr id="2239" name="Google Shape;2239;p104"/>
          <p:cNvSpPr txBox="1"/>
          <p:nvPr>
            <p:ph idx="1" type="body"/>
          </p:nvPr>
        </p:nvSpPr>
        <p:spPr>
          <a:xfrm>
            <a:off x="324000" y="759300"/>
            <a:ext cx="34293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Akhri cabbiraadahan.</a:t>
            </a:r>
            <a:endParaRPr/>
          </a:p>
        </p:txBody>
      </p:sp>
      <p:grpSp>
        <p:nvGrpSpPr>
          <p:cNvPr id="2240" name="Google Shape;2240;p104"/>
          <p:cNvGrpSpPr/>
          <p:nvPr/>
        </p:nvGrpSpPr>
        <p:grpSpPr>
          <a:xfrm>
            <a:off x="750884" y="3789462"/>
            <a:ext cx="4813020" cy="1111483"/>
            <a:chOff x="446076" y="3182725"/>
            <a:chExt cx="8145235" cy="1881000"/>
          </a:xfrm>
        </p:grpSpPr>
        <p:grpSp>
          <p:nvGrpSpPr>
            <p:cNvPr id="2241" name="Google Shape;2241;p104"/>
            <p:cNvGrpSpPr/>
            <p:nvPr/>
          </p:nvGrpSpPr>
          <p:grpSpPr>
            <a:xfrm>
              <a:off x="446076" y="3182725"/>
              <a:ext cx="8145235" cy="1881000"/>
              <a:chOff x="446076" y="1277725"/>
              <a:chExt cx="8145235" cy="1881000"/>
            </a:xfrm>
          </p:grpSpPr>
          <p:cxnSp>
            <p:nvCxnSpPr>
              <p:cNvPr id="2242" name="Google Shape;2242;p104"/>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243" name="Google Shape;2243;p104"/>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44" name="Google Shape;2244;p104"/>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245" name="Google Shape;2245;p104"/>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246" name="Google Shape;2246;p104"/>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2247" name="Google Shape;2247;p104"/>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48" name="Google Shape;2248;p104"/>
              <p:cNvSpPr/>
              <p:nvPr/>
            </p:nvSpPr>
            <p:spPr>
              <a:xfrm>
                <a:off x="8083412" y="1277725"/>
                <a:ext cx="507900" cy="1881000"/>
              </a:xfrm>
              <a:prstGeom prst="rect">
                <a:avLst/>
              </a:prstGeom>
              <a:solidFill>
                <a:srgbClr val="F2EEFA"/>
              </a:solidFill>
              <a:ln cap="flat" cmpd="sng" w="9525">
                <a:solidFill>
                  <a:srgbClr val="F2EEF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49" name="Google Shape;2249;p104"/>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50" name="Google Shape;2250;p104"/>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51" name="Google Shape;2251;p104"/>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52" name="Google Shape;2252;p104"/>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53" name="Google Shape;2253;p104"/>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54" name="Google Shape;2254;p104"/>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255" name="Google Shape;2255;p104"/>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256" name="Google Shape;2256;p104"/>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57" name="Google Shape;2257;p104"/>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58" name="Google Shape;2258;p104"/>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59" name="Google Shape;2259;p104"/>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60" name="Google Shape;2260;p104"/>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61" name="Google Shape;2261;p104"/>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62" name="Google Shape;2262;p104"/>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263" name="Google Shape;2263;p104"/>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264" name="Google Shape;2264;p104"/>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65" name="Google Shape;2265;p104"/>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66" name="Google Shape;2266;p104"/>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67" name="Google Shape;2267;p104"/>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68" name="Google Shape;2268;p104"/>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69" name="Google Shape;2269;p104"/>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70" name="Google Shape;2270;p104"/>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71" name="Google Shape;2271;p104"/>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2272" name="Google Shape;2272;p104"/>
            <p:cNvGrpSpPr/>
            <p:nvPr/>
          </p:nvGrpSpPr>
          <p:grpSpPr>
            <a:xfrm>
              <a:off x="768956" y="4147459"/>
              <a:ext cx="6448682" cy="391642"/>
              <a:chOff x="755155" y="2224715"/>
              <a:chExt cx="6446748" cy="419137"/>
            </a:xfrm>
          </p:grpSpPr>
          <p:sp>
            <p:nvSpPr>
              <p:cNvPr id="2273" name="Google Shape;2273;p104"/>
              <p:cNvSpPr txBox="1"/>
              <p:nvPr/>
            </p:nvSpPr>
            <p:spPr>
              <a:xfrm>
                <a:off x="755155"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2274" name="Google Shape;2274;p104"/>
              <p:cNvSpPr txBox="1"/>
              <p:nvPr/>
            </p:nvSpPr>
            <p:spPr>
              <a:xfrm>
                <a:off x="1296671" y="2224715"/>
                <a:ext cx="7833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gudaha</a:t>
                </a:r>
                <a:endParaRPr sz="2000">
                  <a:solidFill>
                    <a:schemeClr val="dk1"/>
                  </a:solidFill>
                  <a:latin typeface="Times New Roman"/>
                  <a:ea typeface="Times New Roman"/>
                  <a:cs typeface="Times New Roman"/>
                  <a:sym typeface="Times New Roman"/>
                </a:endParaRPr>
              </a:p>
            </p:txBody>
          </p:sp>
          <p:sp>
            <p:nvSpPr>
              <p:cNvPr id="2275" name="Google Shape;2275;p104"/>
              <p:cNvSpPr txBox="1"/>
              <p:nvPr/>
            </p:nvSpPr>
            <p:spPr>
              <a:xfrm>
                <a:off x="28270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2276" name="Google Shape;2276;p104"/>
              <p:cNvSpPr txBox="1"/>
              <p:nvPr/>
            </p:nvSpPr>
            <p:spPr>
              <a:xfrm>
                <a:off x="48844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2277" name="Google Shape;2277;p104"/>
              <p:cNvSpPr txBox="1"/>
              <p:nvPr/>
            </p:nvSpPr>
            <p:spPr>
              <a:xfrm>
                <a:off x="69418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grpSp>
      <p:grpSp>
        <p:nvGrpSpPr>
          <p:cNvPr id="2278" name="Google Shape;2278;p104"/>
          <p:cNvGrpSpPr/>
          <p:nvPr/>
        </p:nvGrpSpPr>
        <p:grpSpPr>
          <a:xfrm>
            <a:off x="750884" y="1408854"/>
            <a:ext cx="4813020" cy="1111483"/>
            <a:chOff x="446076" y="3182725"/>
            <a:chExt cx="8145235" cy="1881000"/>
          </a:xfrm>
        </p:grpSpPr>
        <p:grpSp>
          <p:nvGrpSpPr>
            <p:cNvPr id="2279" name="Google Shape;2279;p104"/>
            <p:cNvGrpSpPr/>
            <p:nvPr/>
          </p:nvGrpSpPr>
          <p:grpSpPr>
            <a:xfrm>
              <a:off x="446076" y="3182725"/>
              <a:ext cx="8145235" cy="1881000"/>
              <a:chOff x="446076" y="1277725"/>
              <a:chExt cx="8145235" cy="1881000"/>
            </a:xfrm>
          </p:grpSpPr>
          <p:cxnSp>
            <p:nvCxnSpPr>
              <p:cNvPr id="2280" name="Google Shape;2280;p104"/>
              <p:cNvCxnSpPr/>
              <p:nvPr/>
            </p:nvCxnSpPr>
            <p:spPr>
              <a:xfrm>
                <a:off x="1040014"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281" name="Google Shape;2281;p104"/>
              <p:cNvCxnSpPr/>
              <p:nvPr/>
            </p:nvCxnSpPr>
            <p:spPr>
              <a:xfrm>
                <a:off x="15569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82" name="Google Shape;2282;p104"/>
              <p:cNvCxnSpPr/>
              <p:nvPr/>
            </p:nvCxnSpPr>
            <p:spPr>
              <a:xfrm>
                <a:off x="31075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283" name="Google Shape;2283;p104"/>
              <p:cNvCxnSpPr/>
              <p:nvPr/>
            </p:nvCxnSpPr>
            <p:spPr>
              <a:xfrm>
                <a:off x="20738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284" name="Google Shape;2284;p104"/>
              <p:cNvCxnSpPr/>
              <p:nvPr/>
            </p:nvCxnSpPr>
            <p:spPr>
              <a:xfrm>
                <a:off x="2590703" y="1408175"/>
                <a:ext cx="0" cy="547500"/>
              </a:xfrm>
              <a:prstGeom prst="straightConnector1">
                <a:avLst/>
              </a:prstGeom>
              <a:noFill/>
              <a:ln cap="flat" cmpd="sng" w="28575">
                <a:solidFill>
                  <a:schemeClr val="dk1"/>
                </a:solidFill>
                <a:prstDash val="solid"/>
                <a:round/>
                <a:headEnd len="med" w="med" type="none"/>
                <a:tailEnd len="med" w="med" type="none"/>
              </a:ln>
            </p:spPr>
          </p:cxnSp>
          <p:sp>
            <p:nvSpPr>
              <p:cNvPr id="2285" name="Google Shape;2285;p104"/>
              <p:cNvSpPr/>
              <p:nvPr/>
            </p:nvSpPr>
            <p:spPr>
              <a:xfrm>
                <a:off x="446076" y="1411276"/>
                <a:ext cx="8015400" cy="1602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86" name="Google Shape;2286;p104"/>
              <p:cNvSpPr/>
              <p:nvPr/>
            </p:nvSpPr>
            <p:spPr>
              <a:xfrm>
                <a:off x="8083412" y="1277725"/>
                <a:ext cx="507900" cy="1881000"/>
              </a:xfrm>
              <a:prstGeom prst="rect">
                <a:avLst/>
              </a:prstGeom>
              <a:solidFill>
                <a:srgbClr val="EDE9F4"/>
              </a:solidFill>
              <a:ln cap="flat" cmpd="sng" w="9525">
                <a:solidFill>
                  <a:srgbClr val="F2EEF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87" name="Google Shape;2287;p104"/>
              <p:cNvCxnSpPr/>
              <p:nvPr/>
            </p:nvCxnSpPr>
            <p:spPr>
              <a:xfrm>
                <a:off x="12984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88" name="Google Shape;2288;p104"/>
              <p:cNvCxnSpPr/>
              <p:nvPr/>
            </p:nvCxnSpPr>
            <p:spPr>
              <a:xfrm>
                <a:off x="23322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89" name="Google Shape;2289;p104"/>
              <p:cNvCxnSpPr/>
              <p:nvPr/>
            </p:nvCxnSpPr>
            <p:spPr>
              <a:xfrm>
                <a:off x="18153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90" name="Google Shape;2290;p104"/>
              <p:cNvCxnSpPr/>
              <p:nvPr/>
            </p:nvCxnSpPr>
            <p:spPr>
              <a:xfrm>
                <a:off x="28491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91" name="Google Shape;2291;p104"/>
              <p:cNvCxnSpPr/>
              <p:nvPr/>
            </p:nvCxnSpPr>
            <p:spPr>
              <a:xfrm>
                <a:off x="36143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92" name="Google Shape;2292;p104"/>
              <p:cNvCxnSpPr/>
              <p:nvPr/>
            </p:nvCxnSpPr>
            <p:spPr>
              <a:xfrm>
                <a:off x="51649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293" name="Google Shape;2293;p104"/>
              <p:cNvCxnSpPr/>
              <p:nvPr/>
            </p:nvCxnSpPr>
            <p:spPr>
              <a:xfrm>
                <a:off x="41312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294" name="Google Shape;2294;p104"/>
              <p:cNvCxnSpPr/>
              <p:nvPr/>
            </p:nvCxnSpPr>
            <p:spPr>
              <a:xfrm>
                <a:off x="46481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295" name="Google Shape;2295;p104"/>
              <p:cNvCxnSpPr/>
              <p:nvPr/>
            </p:nvCxnSpPr>
            <p:spPr>
              <a:xfrm>
                <a:off x="33558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96" name="Google Shape;2296;p104"/>
              <p:cNvCxnSpPr/>
              <p:nvPr/>
            </p:nvCxnSpPr>
            <p:spPr>
              <a:xfrm>
                <a:off x="43896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97" name="Google Shape;2297;p104"/>
              <p:cNvCxnSpPr/>
              <p:nvPr/>
            </p:nvCxnSpPr>
            <p:spPr>
              <a:xfrm>
                <a:off x="38727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98" name="Google Shape;2298;p104"/>
              <p:cNvCxnSpPr/>
              <p:nvPr/>
            </p:nvCxnSpPr>
            <p:spPr>
              <a:xfrm>
                <a:off x="49065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299" name="Google Shape;2299;p104"/>
              <p:cNvCxnSpPr/>
              <p:nvPr/>
            </p:nvCxnSpPr>
            <p:spPr>
              <a:xfrm>
                <a:off x="56717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300" name="Google Shape;2300;p104"/>
              <p:cNvCxnSpPr/>
              <p:nvPr/>
            </p:nvCxnSpPr>
            <p:spPr>
              <a:xfrm>
                <a:off x="7222399" y="1408177"/>
                <a:ext cx="0" cy="918300"/>
              </a:xfrm>
              <a:prstGeom prst="straightConnector1">
                <a:avLst/>
              </a:prstGeom>
              <a:noFill/>
              <a:ln cap="flat" cmpd="sng" w="28575">
                <a:solidFill>
                  <a:schemeClr val="dk1"/>
                </a:solidFill>
                <a:prstDash val="solid"/>
                <a:round/>
                <a:headEnd len="med" w="med" type="none"/>
                <a:tailEnd len="med" w="med" type="none"/>
              </a:ln>
            </p:spPr>
          </p:cxnSp>
          <p:cxnSp>
            <p:nvCxnSpPr>
              <p:cNvPr id="2301" name="Google Shape;2301;p104"/>
              <p:cNvCxnSpPr/>
              <p:nvPr/>
            </p:nvCxnSpPr>
            <p:spPr>
              <a:xfrm>
                <a:off x="6188607" y="1408177"/>
                <a:ext cx="0" cy="665700"/>
              </a:xfrm>
              <a:prstGeom prst="straightConnector1">
                <a:avLst/>
              </a:prstGeom>
              <a:noFill/>
              <a:ln cap="flat" cmpd="sng" w="28575">
                <a:solidFill>
                  <a:schemeClr val="dk1"/>
                </a:solidFill>
                <a:prstDash val="solid"/>
                <a:round/>
                <a:headEnd len="med" w="med" type="none"/>
                <a:tailEnd len="med" w="med" type="none"/>
              </a:ln>
            </p:spPr>
          </p:cxnSp>
          <p:cxnSp>
            <p:nvCxnSpPr>
              <p:cNvPr id="2302" name="Google Shape;2302;p104"/>
              <p:cNvCxnSpPr/>
              <p:nvPr/>
            </p:nvCxnSpPr>
            <p:spPr>
              <a:xfrm>
                <a:off x="6705503"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303" name="Google Shape;2303;p104"/>
              <p:cNvCxnSpPr/>
              <p:nvPr/>
            </p:nvCxnSpPr>
            <p:spPr>
              <a:xfrm>
                <a:off x="54132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304" name="Google Shape;2304;p104"/>
              <p:cNvCxnSpPr/>
              <p:nvPr/>
            </p:nvCxnSpPr>
            <p:spPr>
              <a:xfrm>
                <a:off x="6447055"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305" name="Google Shape;2305;p104"/>
              <p:cNvCxnSpPr/>
              <p:nvPr/>
            </p:nvCxnSpPr>
            <p:spPr>
              <a:xfrm>
                <a:off x="5930159"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306" name="Google Shape;2306;p104"/>
              <p:cNvCxnSpPr/>
              <p:nvPr/>
            </p:nvCxnSpPr>
            <p:spPr>
              <a:xfrm>
                <a:off x="6963951"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307" name="Google Shape;2307;p104"/>
              <p:cNvCxnSpPr/>
              <p:nvPr/>
            </p:nvCxnSpPr>
            <p:spPr>
              <a:xfrm>
                <a:off x="7729110" y="1408175"/>
                <a:ext cx="0" cy="547500"/>
              </a:xfrm>
              <a:prstGeom prst="straightConnector1">
                <a:avLst/>
              </a:prstGeom>
              <a:noFill/>
              <a:ln cap="flat" cmpd="sng" w="28575">
                <a:solidFill>
                  <a:schemeClr val="dk1"/>
                </a:solidFill>
                <a:prstDash val="solid"/>
                <a:round/>
                <a:headEnd len="med" w="med" type="none"/>
                <a:tailEnd len="med" w="med" type="none"/>
              </a:ln>
            </p:spPr>
          </p:cxnSp>
          <p:cxnSp>
            <p:nvCxnSpPr>
              <p:cNvPr id="2308" name="Google Shape;2308;p104"/>
              <p:cNvCxnSpPr/>
              <p:nvPr/>
            </p:nvCxnSpPr>
            <p:spPr>
              <a:xfrm>
                <a:off x="7470662" y="1408175"/>
                <a:ext cx="0" cy="315000"/>
              </a:xfrm>
              <a:prstGeom prst="straightConnector1">
                <a:avLst/>
              </a:prstGeom>
              <a:noFill/>
              <a:ln cap="flat" cmpd="sng" w="28575">
                <a:solidFill>
                  <a:schemeClr val="dk1"/>
                </a:solidFill>
                <a:prstDash val="solid"/>
                <a:round/>
                <a:headEnd len="med" w="med" type="none"/>
                <a:tailEnd len="med" w="med" type="none"/>
              </a:ln>
            </p:spPr>
          </p:cxnSp>
          <p:cxnSp>
            <p:nvCxnSpPr>
              <p:cNvPr id="2309" name="Google Shape;2309;p104"/>
              <p:cNvCxnSpPr/>
              <p:nvPr/>
            </p:nvCxnSpPr>
            <p:spPr>
              <a:xfrm>
                <a:off x="7987559" y="1408175"/>
                <a:ext cx="0" cy="315000"/>
              </a:xfrm>
              <a:prstGeom prst="straightConnector1">
                <a:avLst/>
              </a:prstGeom>
              <a:noFill/>
              <a:ln cap="flat" cmpd="sng" w="28575">
                <a:solidFill>
                  <a:schemeClr val="dk1"/>
                </a:solidFill>
                <a:prstDash val="solid"/>
                <a:round/>
                <a:headEnd len="med" w="med" type="none"/>
                <a:tailEnd len="med" w="med" type="none"/>
              </a:ln>
            </p:spPr>
          </p:cxnSp>
        </p:grpSp>
        <p:grpSp>
          <p:nvGrpSpPr>
            <p:cNvPr id="2310" name="Google Shape;2310;p104"/>
            <p:cNvGrpSpPr/>
            <p:nvPr/>
          </p:nvGrpSpPr>
          <p:grpSpPr>
            <a:xfrm>
              <a:off x="768956" y="4147459"/>
              <a:ext cx="6448682" cy="391642"/>
              <a:chOff x="755155" y="2224715"/>
              <a:chExt cx="6446748" cy="419137"/>
            </a:xfrm>
          </p:grpSpPr>
          <p:sp>
            <p:nvSpPr>
              <p:cNvPr id="2311" name="Google Shape;2311;p104"/>
              <p:cNvSpPr txBox="1"/>
              <p:nvPr/>
            </p:nvSpPr>
            <p:spPr>
              <a:xfrm>
                <a:off x="755155"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solidFill>
                    <a:schemeClr val="dk1"/>
                  </a:solidFill>
                  <a:latin typeface="Times New Roman"/>
                  <a:ea typeface="Times New Roman"/>
                  <a:cs typeface="Times New Roman"/>
                  <a:sym typeface="Times New Roman"/>
                </a:endParaRPr>
              </a:p>
            </p:txBody>
          </p:sp>
          <p:sp>
            <p:nvSpPr>
              <p:cNvPr id="2312" name="Google Shape;2312;p104"/>
              <p:cNvSpPr txBox="1"/>
              <p:nvPr/>
            </p:nvSpPr>
            <p:spPr>
              <a:xfrm>
                <a:off x="1296671" y="2224715"/>
                <a:ext cx="7833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gudaha</a:t>
                </a:r>
                <a:endParaRPr sz="2000">
                  <a:solidFill>
                    <a:schemeClr val="dk1"/>
                  </a:solidFill>
                  <a:latin typeface="Times New Roman"/>
                  <a:ea typeface="Times New Roman"/>
                  <a:cs typeface="Times New Roman"/>
                  <a:sym typeface="Times New Roman"/>
                </a:endParaRPr>
              </a:p>
            </p:txBody>
          </p:sp>
          <p:sp>
            <p:nvSpPr>
              <p:cNvPr id="2313" name="Google Shape;2313;p104"/>
              <p:cNvSpPr txBox="1"/>
              <p:nvPr/>
            </p:nvSpPr>
            <p:spPr>
              <a:xfrm>
                <a:off x="28270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a:t>
                </a:r>
                <a:endParaRPr sz="2000">
                  <a:solidFill>
                    <a:schemeClr val="dk1"/>
                  </a:solidFill>
                  <a:latin typeface="Times New Roman"/>
                  <a:ea typeface="Times New Roman"/>
                  <a:cs typeface="Times New Roman"/>
                  <a:sym typeface="Times New Roman"/>
                </a:endParaRPr>
              </a:p>
            </p:txBody>
          </p:sp>
          <p:sp>
            <p:nvSpPr>
              <p:cNvPr id="2314" name="Google Shape;2314;p104"/>
              <p:cNvSpPr txBox="1"/>
              <p:nvPr/>
            </p:nvSpPr>
            <p:spPr>
              <a:xfrm>
                <a:off x="48844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a:t>
                </a:r>
                <a:endParaRPr sz="2000">
                  <a:solidFill>
                    <a:schemeClr val="dk1"/>
                  </a:solidFill>
                  <a:latin typeface="Times New Roman"/>
                  <a:ea typeface="Times New Roman"/>
                  <a:cs typeface="Times New Roman"/>
                  <a:sym typeface="Times New Roman"/>
                </a:endParaRPr>
              </a:p>
            </p:txBody>
          </p:sp>
          <p:sp>
            <p:nvSpPr>
              <p:cNvPr id="2315" name="Google Shape;2315;p104"/>
              <p:cNvSpPr txBox="1"/>
              <p:nvPr/>
            </p:nvSpPr>
            <p:spPr>
              <a:xfrm>
                <a:off x="6941803" y="2224752"/>
                <a:ext cx="260100" cy="41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grpSp>
      <p:cxnSp>
        <p:nvCxnSpPr>
          <p:cNvPr id="2316" name="Google Shape;2316;p104"/>
          <p:cNvCxnSpPr/>
          <p:nvPr/>
        </p:nvCxnSpPr>
        <p:spPr>
          <a:xfrm>
            <a:off x="4145200" y="1094448"/>
            <a:ext cx="0" cy="350400"/>
          </a:xfrm>
          <a:prstGeom prst="straightConnector1">
            <a:avLst/>
          </a:prstGeom>
          <a:noFill/>
          <a:ln cap="flat" cmpd="sng" w="38100">
            <a:solidFill>
              <a:schemeClr val="accent4"/>
            </a:solidFill>
            <a:prstDash val="solid"/>
            <a:round/>
            <a:headEnd len="med" w="med" type="none"/>
            <a:tailEnd len="med" w="med" type="triangle"/>
          </a:ln>
        </p:spPr>
      </p:cxnSp>
      <p:cxnSp>
        <p:nvCxnSpPr>
          <p:cNvPr id="2317" name="Google Shape;2317;p104"/>
          <p:cNvCxnSpPr/>
          <p:nvPr/>
        </p:nvCxnSpPr>
        <p:spPr>
          <a:xfrm>
            <a:off x="6575680" y="2266296"/>
            <a:ext cx="0" cy="350400"/>
          </a:xfrm>
          <a:prstGeom prst="straightConnector1">
            <a:avLst/>
          </a:prstGeom>
          <a:noFill/>
          <a:ln cap="flat" cmpd="sng" w="38100">
            <a:solidFill>
              <a:schemeClr val="accent4"/>
            </a:solidFill>
            <a:prstDash val="solid"/>
            <a:round/>
            <a:headEnd len="med" w="med" type="none"/>
            <a:tailEnd len="med" w="med" type="triangle"/>
          </a:ln>
        </p:spPr>
      </p:cxnSp>
      <p:cxnSp>
        <p:nvCxnSpPr>
          <p:cNvPr id="2318" name="Google Shape;2318;p104"/>
          <p:cNvCxnSpPr/>
          <p:nvPr/>
        </p:nvCxnSpPr>
        <p:spPr>
          <a:xfrm>
            <a:off x="2780128" y="3438192"/>
            <a:ext cx="0" cy="350400"/>
          </a:xfrm>
          <a:prstGeom prst="straightConnector1">
            <a:avLst/>
          </a:prstGeom>
          <a:noFill/>
          <a:ln cap="flat" cmpd="sng" w="38100">
            <a:solidFill>
              <a:schemeClr val="accent4"/>
            </a:solidFill>
            <a:prstDash val="solid"/>
            <a:round/>
            <a:headEnd len="med" w="med" type="none"/>
            <a:tailEnd len="med" w="med" type="triangle"/>
          </a:ln>
        </p:spPr>
      </p:cxnSp>
      <p:sp>
        <p:nvSpPr>
          <p:cNvPr id="2319" name="Google Shape;2319;p104"/>
          <p:cNvSpPr txBox="1"/>
          <p:nvPr>
            <p:ph idx="1" type="body"/>
          </p:nvPr>
        </p:nvSpPr>
        <p:spPr>
          <a:xfrm>
            <a:off x="324000" y="1492400"/>
            <a:ext cx="340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a:t>
            </a:r>
            <a:endParaRPr/>
          </a:p>
        </p:txBody>
      </p:sp>
      <p:sp>
        <p:nvSpPr>
          <p:cNvPr id="2320" name="Google Shape;2320;p104"/>
          <p:cNvSpPr txBox="1"/>
          <p:nvPr>
            <p:ph idx="1" type="body"/>
          </p:nvPr>
        </p:nvSpPr>
        <p:spPr>
          <a:xfrm>
            <a:off x="324000" y="3883496"/>
            <a:ext cx="340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t>
            </a:r>
            <a:endParaRPr/>
          </a:p>
        </p:txBody>
      </p:sp>
      <p:sp>
        <p:nvSpPr>
          <p:cNvPr id="2321" name="Google Shape;2321;p104"/>
          <p:cNvSpPr txBox="1"/>
          <p:nvPr>
            <p:ph idx="1" type="body"/>
          </p:nvPr>
        </p:nvSpPr>
        <p:spPr>
          <a:xfrm>
            <a:off x="3676800" y="2678744"/>
            <a:ext cx="340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a:t>
            </a:r>
            <a:endParaRPr/>
          </a:p>
        </p:txBody>
      </p:sp>
      <p:pic>
        <p:nvPicPr>
          <p:cNvPr descr="&lt;math xmlns=&quot;http://www.w3.org/1998/Math/MathML&quot; display=&quot;block&quot; data-is-equatio=&quot;1&quot; data-latex=&quot;2\frac{1}{2}&quot;&gt;&lt;mn&gt;2&lt;/mn&gt;&lt;mfrac&gt;&lt;mn&gt;1&lt;/mn&gt;&lt;mn&gt;2&lt;/mn&gt;&lt;/mfrac&gt;&lt;/math&gt;" id="2322" name="Google Shape;2322;p104" title="2 and one half"/>
          <p:cNvPicPr preferRelativeResize="0"/>
          <p:nvPr/>
        </p:nvPicPr>
        <p:blipFill>
          <a:blip r:embed="rId5">
            <a:alphaModFix/>
          </a:blip>
          <a:stretch>
            <a:fillRect/>
          </a:stretch>
        </p:blipFill>
        <p:spPr>
          <a:xfrm>
            <a:off x="4315705" y="750034"/>
            <a:ext cx="402529" cy="680825"/>
          </a:xfrm>
          <a:prstGeom prst="rect">
            <a:avLst/>
          </a:prstGeom>
          <a:noFill/>
          <a:ln>
            <a:noFill/>
          </a:ln>
        </p:spPr>
      </p:pic>
      <p:sp>
        <p:nvSpPr>
          <p:cNvPr id="2323" name="Google Shape;2323;p104"/>
          <p:cNvSpPr txBox="1"/>
          <p:nvPr>
            <p:ph idx="4294967295" type="body"/>
          </p:nvPr>
        </p:nvSpPr>
        <p:spPr>
          <a:xfrm>
            <a:off x="4877592" y="959000"/>
            <a:ext cx="842400" cy="350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Kalam"/>
                <a:ea typeface="Kalam"/>
                <a:cs typeface="Kalam"/>
                <a:sym typeface="Kalam"/>
              </a:rPr>
              <a:t>inji</a:t>
            </a:r>
            <a:endParaRPr sz="2400">
              <a:solidFill>
                <a:schemeClr val="accent4"/>
              </a:solidFill>
              <a:latin typeface="Kalam"/>
              <a:ea typeface="Kalam"/>
              <a:cs typeface="Kalam"/>
              <a:sym typeface="Kalam"/>
            </a:endParaRPr>
          </a:p>
        </p:txBody>
      </p:sp>
      <p:sp>
        <p:nvSpPr>
          <p:cNvPr id="2324" name="Google Shape;2324;p104"/>
          <p:cNvSpPr txBox="1"/>
          <p:nvPr>
            <p:ph idx="4294967295" type="body"/>
          </p:nvPr>
        </p:nvSpPr>
        <p:spPr>
          <a:xfrm>
            <a:off x="6906096" y="1721000"/>
            <a:ext cx="842400" cy="350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Kalam"/>
                <a:ea typeface="Kalam"/>
                <a:cs typeface="Kalam"/>
                <a:sym typeface="Kalam"/>
              </a:rPr>
              <a:t>inji</a:t>
            </a:r>
            <a:endParaRPr sz="2400">
              <a:solidFill>
                <a:schemeClr val="accent4"/>
              </a:solidFill>
              <a:latin typeface="Kalam"/>
              <a:ea typeface="Kalam"/>
              <a:cs typeface="Kalam"/>
              <a:sym typeface="Kalam"/>
            </a:endParaRPr>
          </a:p>
        </p:txBody>
      </p:sp>
      <p:sp>
        <p:nvSpPr>
          <p:cNvPr id="2325" name="Google Shape;2325;p104"/>
          <p:cNvSpPr txBox="1"/>
          <p:nvPr>
            <p:ph idx="4294967295" type="body"/>
          </p:nvPr>
        </p:nvSpPr>
        <p:spPr>
          <a:xfrm>
            <a:off x="2820192" y="2936240"/>
            <a:ext cx="842400" cy="350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Kalam"/>
                <a:ea typeface="Kalam"/>
                <a:cs typeface="Kalam"/>
                <a:sym typeface="Kalam"/>
              </a:rPr>
              <a:t>inji</a:t>
            </a:r>
            <a:endParaRPr sz="2400">
              <a:solidFill>
                <a:schemeClr val="accent4"/>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9" name="Shape 2329"/>
        <p:cNvGrpSpPr/>
        <p:nvPr/>
      </p:nvGrpSpPr>
      <p:grpSpPr>
        <a:xfrm>
          <a:off x="0" y="0"/>
          <a:ext cx="0" cy="0"/>
          <a:chOff x="0" y="0"/>
          <a:chExt cx="0" cy="0"/>
        </a:xfrm>
      </p:grpSpPr>
      <p:pic>
        <p:nvPicPr>
          <p:cNvPr descr="&lt;math xmlns=&quot;http://www.w3.org/1998/Math/MathML&quot; display=&quot;block&quot; data-is-equatio=&quot;1&quot; data-latex=&quot;2\frac{3}{16}&quot;&gt;&lt;mn&gt;2&lt;/mn&gt;&lt;mfrac&gt;&lt;mn&gt;3&lt;/mn&gt;&lt;mn&gt;16&lt;/mn&gt;&lt;/mfrac&gt;&lt;/math&gt;" id="2330" name="Google Shape;2330;p105" title="2 and 3 over 16"/>
          <p:cNvPicPr preferRelativeResize="0"/>
          <p:nvPr/>
        </p:nvPicPr>
        <p:blipFill>
          <a:blip r:embed="rId3">
            <a:alphaModFix/>
          </a:blip>
          <a:stretch>
            <a:fillRect/>
          </a:stretch>
        </p:blipFill>
        <p:spPr>
          <a:xfrm>
            <a:off x="6535870" y="1652920"/>
            <a:ext cx="430394" cy="523450"/>
          </a:xfrm>
          <a:prstGeom prst="rect">
            <a:avLst/>
          </a:prstGeom>
          <a:noFill/>
          <a:ln>
            <a:noFill/>
          </a:ln>
        </p:spPr>
      </p:pic>
      <p:sp>
        <p:nvSpPr>
          <p:cNvPr id="2331" name="Google Shape;2331;p10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Saxnaanta injineernimada</a:t>
            </a:r>
            <a:endParaRPr/>
          </a:p>
        </p:txBody>
      </p:sp>
      <p:sp>
        <p:nvSpPr>
          <p:cNvPr id="2332" name="Google Shape;2332;p105"/>
          <p:cNvSpPr txBox="1"/>
          <p:nvPr>
            <p:ph idx="1" type="body"/>
          </p:nvPr>
        </p:nvSpPr>
        <p:spPr>
          <a:xfrm>
            <a:off x="324000" y="1187600"/>
            <a:ext cx="3008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a) Hal iyo saddex meelood oo sideed inji.</a:t>
            </a:r>
            <a:endParaRPr/>
          </a:p>
        </p:txBody>
      </p:sp>
      <p:sp>
        <p:nvSpPr>
          <p:cNvPr id="2333" name="Google Shape;2333;p105"/>
          <p:cNvSpPr txBox="1"/>
          <p:nvPr>
            <p:ph idx="1" type="body"/>
          </p:nvPr>
        </p:nvSpPr>
        <p:spPr>
          <a:xfrm>
            <a:off x="3872625" y="1187600"/>
            <a:ext cx="39333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b) Laba iyo saddex meelood oo lix iyo toban inji.</a:t>
            </a:r>
            <a:endParaRPr/>
          </a:p>
        </p:txBody>
      </p:sp>
      <p:pic>
        <p:nvPicPr>
          <p:cNvPr id="2334" name="Google Shape;2334;p105"/>
          <p:cNvPicPr preferRelativeResize="0"/>
          <p:nvPr/>
        </p:nvPicPr>
        <p:blipFill>
          <a:blip r:embed="rId4">
            <a:alphaModFix/>
          </a:blip>
          <a:stretch>
            <a:fillRect/>
          </a:stretch>
        </p:blipFill>
        <p:spPr>
          <a:xfrm>
            <a:off x="3883609" y="3623206"/>
            <a:ext cx="1289722" cy="1188567"/>
          </a:xfrm>
          <a:prstGeom prst="rect">
            <a:avLst/>
          </a:prstGeom>
          <a:noFill/>
          <a:ln>
            <a:noFill/>
          </a:ln>
        </p:spPr>
      </p:pic>
      <p:pic>
        <p:nvPicPr>
          <p:cNvPr id="2335" name="Google Shape;2335;p105"/>
          <p:cNvPicPr preferRelativeResize="0"/>
          <p:nvPr/>
        </p:nvPicPr>
        <p:blipFill>
          <a:blip r:embed="rId4">
            <a:alphaModFix/>
          </a:blip>
          <a:stretch>
            <a:fillRect/>
          </a:stretch>
        </p:blipFill>
        <p:spPr>
          <a:xfrm>
            <a:off x="5196076" y="3623206"/>
            <a:ext cx="1289722" cy="1188567"/>
          </a:xfrm>
          <a:prstGeom prst="rect">
            <a:avLst/>
          </a:prstGeom>
          <a:noFill/>
          <a:ln>
            <a:noFill/>
          </a:ln>
        </p:spPr>
      </p:pic>
      <p:pic>
        <p:nvPicPr>
          <p:cNvPr id="2336" name="Google Shape;2336;p105"/>
          <p:cNvPicPr preferRelativeResize="0"/>
          <p:nvPr/>
        </p:nvPicPr>
        <p:blipFill>
          <a:blip r:embed="rId4">
            <a:alphaModFix/>
          </a:blip>
          <a:stretch>
            <a:fillRect/>
          </a:stretch>
        </p:blipFill>
        <p:spPr>
          <a:xfrm>
            <a:off x="6508543" y="3623206"/>
            <a:ext cx="1289722" cy="1188567"/>
          </a:xfrm>
          <a:prstGeom prst="rect">
            <a:avLst/>
          </a:prstGeom>
          <a:noFill/>
          <a:ln>
            <a:noFill/>
          </a:ln>
        </p:spPr>
      </p:pic>
      <p:pic>
        <p:nvPicPr>
          <p:cNvPr id="2337" name="Google Shape;2337;p105"/>
          <p:cNvPicPr preferRelativeResize="0"/>
          <p:nvPr/>
        </p:nvPicPr>
        <p:blipFill>
          <a:blip r:embed="rId5">
            <a:alphaModFix/>
          </a:blip>
          <a:stretch>
            <a:fillRect/>
          </a:stretch>
        </p:blipFill>
        <p:spPr>
          <a:xfrm>
            <a:off x="3895664" y="2840469"/>
            <a:ext cx="4845387" cy="686049"/>
          </a:xfrm>
          <a:prstGeom prst="rect">
            <a:avLst/>
          </a:prstGeom>
          <a:noFill/>
          <a:ln cap="flat" cmpd="sng" w="38100">
            <a:solidFill>
              <a:schemeClr val="dk1"/>
            </a:solidFill>
            <a:prstDash val="solid"/>
            <a:round/>
            <a:headEnd len="sm" w="sm" type="none"/>
            <a:tailEnd len="sm" w="sm" type="none"/>
          </a:ln>
        </p:spPr>
      </p:pic>
      <p:cxnSp>
        <p:nvCxnSpPr>
          <p:cNvPr id="2338" name="Google Shape;2338;p105"/>
          <p:cNvCxnSpPr/>
          <p:nvPr/>
        </p:nvCxnSpPr>
        <p:spPr>
          <a:xfrm>
            <a:off x="6496664" y="2603423"/>
            <a:ext cx="0" cy="2216700"/>
          </a:xfrm>
          <a:prstGeom prst="straightConnector1">
            <a:avLst/>
          </a:prstGeom>
          <a:noFill/>
          <a:ln cap="flat" cmpd="sng" w="38100">
            <a:solidFill>
              <a:schemeClr val="accent4"/>
            </a:solidFill>
            <a:prstDash val="dash"/>
            <a:round/>
            <a:headEnd len="med" w="med" type="none"/>
            <a:tailEnd len="med" w="med" type="none"/>
          </a:ln>
        </p:spPr>
      </p:cxnSp>
      <p:cxnSp>
        <p:nvCxnSpPr>
          <p:cNvPr id="2339" name="Google Shape;2339;p105"/>
          <p:cNvCxnSpPr/>
          <p:nvPr/>
        </p:nvCxnSpPr>
        <p:spPr>
          <a:xfrm>
            <a:off x="7806066" y="2603423"/>
            <a:ext cx="0" cy="2216700"/>
          </a:xfrm>
          <a:prstGeom prst="straightConnector1">
            <a:avLst/>
          </a:prstGeom>
          <a:noFill/>
          <a:ln cap="flat" cmpd="sng" w="38100">
            <a:solidFill>
              <a:schemeClr val="accent4"/>
            </a:solidFill>
            <a:prstDash val="dash"/>
            <a:round/>
            <a:headEnd len="med" w="med" type="none"/>
            <a:tailEnd len="med" w="med" type="none"/>
          </a:ln>
        </p:spPr>
      </p:cxnSp>
      <p:sp>
        <p:nvSpPr>
          <p:cNvPr id="2340" name="Google Shape;2340;p105"/>
          <p:cNvSpPr txBox="1"/>
          <p:nvPr>
            <p:ph idx="4294967295" type="body"/>
          </p:nvPr>
        </p:nvSpPr>
        <p:spPr>
          <a:xfrm>
            <a:off x="6425135" y="2220077"/>
            <a:ext cx="205200" cy="342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2</a:t>
            </a:r>
            <a:endParaRPr sz="2500">
              <a:solidFill>
                <a:schemeClr val="accent4"/>
              </a:solidFill>
              <a:latin typeface="Times New Roman"/>
              <a:ea typeface="Times New Roman"/>
              <a:cs typeface="Times New Roman"/>
              <a:sym typeface="Times New Roman"/>
            </a:endParaRPr>
          </a:p>
        </p:txBody>
      </p:sp>
      <p:sp>
        <p:nvSpPr>
          <p:cNvPr id="2341" name="Google Shape;2341;p105"/>
          <p:cNvSpPr txBox="1"/>
          <p:nvPr>
            <p:ph idx="4294967295" type="body"/>
          </p:nvPr>
        </p:nvSpPr>
        <p:spPr>
          <a:xfrm>
            <a:off x="7746580" y="2220077"/>
            <a:ext cx="205200" cy="342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3</a:t>
            </a:r>
            <a:endParaRPr sz="2500">
              <a:solidFill>
                <a:schemeClr val="accent4"/>
              </a:solidFill>
              <a:latin typeface="Times New Roman"/>
              <a:ea typeface="Times New Roman"/>
              <a:cs typeface="Times New Roman"/>
              <a:sym typeface="Times New Roman"/>
            </a:endParaRPr>
          </a:p>
        </p:txBody>
      </p:sp>
      <p:cxnSp>
        <p:nvCxnSpPr>
          <p:cNvPr id="2342" name="Google Shape;2342;p105"/>
          <p:cNvCxnSpPr/>
          <p:nvPr/>
        </p:nvCxnSpPr>
        <p:spPr>
          <a:xfrm>
            <a:off x="6824014" y="2603875"/>
            <a:ext cx="0" cy="2216700"/>
          </a:xfrm>
          <a:prstGeom prst="straightConnector1">
            <a:avLst/>
          </a:prstGeom>
          <a:noFill/>
          <a:ln cap="flat" cmpd="sng" w="38100">
            <a:solidFill>
              <a:schemeClr val="accent4"/>
            </a:solidFill>
            <a:prstDash val="dash"/>
            <a:round/>
            <a:headEnd len="med" w="med" type="none"/>
            <a:tailEnd len="med" w="med" type="none"/>
          </a:ln>
        </p:spPr>
      </p:cxnSp>
      <p:pic>
        <p:nvPicPr>
          <p:cNvPr id="2343" name="Google Shape;2343;p105"/>
          <p:cNvPicPr preferRelativeResize="0"/>
          <p:nvPr/>
        </p:nvPicPr>
        <p:blipFill>
          <a:blip r:embed="rId4">
            <a:alphaModFix/>
          </a:blip>
          <a:stretch>
            <a:fillRect/>
          </a:stretch>
        </p:blipFill>
        <p:spPr>
          <a:xfrm>
            <a:off x="348925" y="3614731"/>
            <a:ext cx="1289722" cy="1188567"/>
          </a:xfrm>
          <a:prstGeom prst="rect">
            <a:avLst/>
          </a:prstGeom>
          <a:noFill/>
          <a:ln>
            <a:noFill/>
          </a:ln>
        </p:spPr>
      </p:pic>
      <p:pic>
        <p:nvPicPr>
          <p:cNvPr id="2344" name="Google Shape;2344;p105"/>
          <p:cNvPicPr preferRelativeResize="0"/>
          <p:nvPr/>
        </p:nvPicPr>
        <p:blipFill>
          <a:blip r:embed="rId4">
            <a:alphaModFix/>
          </a:blip>
          <a:stretch>
            <a:fillRect/>
          </a:stretch>
        </p:blipFill>
        <p:spPr>
          <a:xfrm>
            <a:off x="1661392" y="3614731"/>
            <a:ext cx="1289722" cy="1188567"/>
          </a:xfrm>
          <a:prstGeom prst="rect">
            <a:avLst/>
          </a:prstGeom>
          <a:noFill/>
          <a:ln>
            <a:noFill/>
          </a:ln>
        </p:spPr>
      </p:pic>
      <p:pic>
        <p:nvPicPr>
          <p:cNvPr id="2345" name="Google Shape;2345;p105"/>
          <p:cNvPicPr preferRelativeResize="0"/>
          <p:nvPr/>
        </p:nvPicPr>
        <p:blipFill>
          <a:blip r:embed="rId5">
            <a:alphaModFix/>
          </a:blip>
          <a:stretch>
            <a:fillRect/>
          </a:stretch>
        </p:blipFill>
        <p:spPr>
          <a:xfrm>
            <a:off x="360984" y="2831994"/>
            <a:ext cx="3008612" cy="686049"/>
          </a:xfrm>
          <a:prstGeom prst="rect">
            <a:avLst/>
          </a:prstGeom>
          <a:noFill/>
          <a:ln cap="flat" cmpd="sng" w="38100">
            <a:solidFill>
              <a:schemeClr val="dk1"/>
            </a:solidFill>
            <a:prstDash val="solid"/>
            <a:round/>
            <a:headEnd len="sm" w="sm" type="none"/>
            <a:tailEnd len="sm" w="sm" type="none"/>
          </a:ln>
        </p:spPr>
      </p:pic>
      <p:cxnSp>
        <p:nvCxnSpPr>
          <p:cNvPr id="2346" name="Google Shape;2346;p105"/>
          <p:cNvCxnSpPr/>
          <p:nvPr/>
        </p:nvCxnSpPr>
        <p:spPr>
          <a:xfrm>
            <a:off x="1648749" y="2594948"/>
            <a:ext cx="0" cy="2216700"/>
          </a:xfrm>
          <a:prstGeom prst="straightConnector1">
            <a:avLst/>
          </a:prstGeom>
          <a:noFill/>
          <a:ln cap="flat" cmpd="sng" w="38100">
            <a:solidFill>
              <a:schemeClr val="accent4"/>
            </a:solidFill>
            <a:prstDash val="dash"/>
            <a:round/>
            <a:headEnd len="med" w="med" type="none"/>
            <a:tailEnd len="med" w="med" type="none"/>
          </a:ln>
        </p:spPr>
      </p:cxnSp>
      <p:cxnSp>
        <p:nvCxnSpPr>
          <p:cNvPr id="2347" name="Google Shape;2347;p105"/>
          <p:cNvCxnSpPr/>
          <p:nvPr/>
        </p:nvCxnSpPr>
        <p:spPr>
          <a:xfrm>
            <a:off x="2958151" y="2594948"/>
            <a:ext cx="0" cy="2216700"/>
          </a:xfrm>
          <a:prstGeom prst="straightConnector1">
            <a:avLst/>
          </a:prstGeom>
          <a:noFill/>
          <a:ln cap="flat" cmpd="sng" w="38100">
            <a:solidFill>
              <a:schemeClr val="accent4"/>
            </a:solidFill>
            <a:prstDash val="dash"/>
            <a:round/>
            <a:headEnd len="med" w="med" type="none"/>
            <a:tailEnd len="med" w="med" type="none"/>
          </a:ln>
        </p:spPr>
      </p:cxnSp>
      <p:sp>
        <p:nvSpPr>
          <p:cNvPr id="2348" name="Google Shape;2348;p105"/>
          <p:cNvSpPr txBox="1"/>
          <p:nvPr>
            <p:ph idx="4294967295" type="body"/>
          </p:nvPr>
        </p:nvSpPr>
        <p:spPr>
          <a:xfrm>
            <a:off x="1577220" y="2211602"/>
            <a:ext cx="205200" cy="342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a:t>
            </a:r>
            <a:endParaRPr sz="2500">
              <a:solidFill>
                <a:schemeClr val="accent4"/>
              </a:solidFill>
              <a:latin typeface="Times New Roman"/>
              <a:ea typeface="Times New Roman"/>
              <a:cs typeface="Times New Roman"/>
              <a:sym typeface="Times New Roman"/>
            </a:endParaRPr>
          </a:p>
        </p:txBody>
      </p:sp>
      <p:sp>
        <p:nvSpPr>
          <p:cNvPr id="2349" name="Google Shape;2349;p105"/>
          <p:cNvSpPr txBox="1"/>
          <p:nvPr>
            <p:ph idx="4294967295" type="body"/>
          </p:nvPr>
        </p:nvSpPr>
        <p:spPr>
          <a:xfrm>
            <a:off x="2884217" y="2211602"/>
            <a:ext cx="205200" cy="342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2</a:t>
            </a:r>
            <a:endParaRPr sz="2500">
              <a:solidFill>
                <a:schemeClr val="accent4"/>
              </a:solidFill>
              <a:latin typeface="Times New Roman"/>
              <a:ea typeface="Times New Roman"/>
              <a:cs typeface="Times New Roman"/>
              <a:sym typeface="Times New Roman"/>
            </a:endParaRPr>
          </a:p>
        </p:txBody>
      </p:sp>
      <p:cxnSp>
        <p:nvCxnSpPr>
          <p:cNvPr id="2350" name="Google Shape;2350;p105"/>
          <p:cNvCxnSpPr/>
          <p:nvPr/>
        </p:nvCxnSpPr>
        <p:spPr>
          <a:xfrm>
            <a:off x="2303450" y="2594948"/>
            <a:ext cx="0" cy="2216700"/>
          </a:xfrm>
          <a:prstGeom prst="straightConnector1">
            <a:avLst/>
          </a:prstGeom>
          <a:noFill/>
          <a:ln cap="flat" cmpd="sng" w="38100">
            <a:solidFill>
              <a:schemeClr val="accent4"/>
            </a:solidFill>
            <a:prstDash val="dash"/>
            <a:round/>
            <a:headEnd len="med" w="med" type="none"/>
            <a:tailEnd len="med" w="med" type="none"/>
          </a:ln>
        </p:spPr>
      </p:cxnSp>
      <p:pic>
        <p:nvPicPr>
          <p:cNvPr descr="&lt;math xmlns=&quot;http://www.w3.org/1998/Math/MathML&quot; display=&quot;block&quot; data-is-equatio=&quot;1&quot; data-latex=&quot;1\frac{1}{2}&quot;&gt;&lt;mn&gt;1&lt;/mn&gt;&lt;mfrac&gt;&lt;mn&gt;1&lt;/mn&gt;&lt;mn&gt;2&lt;/mn&gt;&lt;/mfrac&gt;&lt;/math&gt;" id="2351" name="Google Shape;2351;p105" title="1 and one half"/>
          <p:cNvPicPr preferRelativeResize="0"/>
          <p:nvPr/>
        </p:nvPicPr>
        <p:blipFill>
          <a:blip r:embed="rId6">
            <a:alphaModFix/>
          </a:blip>
          <a:stretch>
            <a:fillRect/>
          </a:stretch>
        </p:blipFill>
        <p:spPr>
          <a:xfrm>
            <a:off x="2153200" y="2040703"/>
            <a:ext cx="286565" cy="523457"/>
          </a:xfrm>
          <a:prstGeom prst="rect">
            <a:avLst/>
          </a:prstGeom>
          <a:noFill/>
          <a:ln>
            <a:noFill/>
          </a:ln>
        </p:spPr>
      </p:pic>
      <p:cxnSp>
        <p:nvCxnSpPr>
          <p:cNvPr id="2352" name="Google Shape;2352;p105"/>
          <p:cNvCxnSpPr/>
          <p:nvPr/>
        </p:nvCxnSpPr>
        <p:spPr>
          <a:xfrm>
            <a:off x="1976099" y="2594948"/>
            <a:ext cx="0" cy="2216700"/>
          </a:xfrm>
          <a:prstGeom prst="straightConnector1">
            <a:avLst/>
          </a:prstGeom>
          <a:noFill/>
          <a:ln cap="flat" cmpd="sng" w="38100">
            <a:solidFill>
              <a:schemeClr val="accent4"/>
            </a:solidFill>
            <a:prstDash val="dash"/>
            <a:round/>
            <a:headEnd len="med" w="med" type="none"/>
            <a:tailEnd len="med" w="med" type="none"/>
          </a:ln>
        </p:spPr>
      </p:cxnSp>
      <p:pic>
        <p:nvPicPr>
          <p:cNvPr descr="&lt;math xmlns=&quot;http://www.w3.org/1998/Math/MathML&quot; display=&quot;block&quot; data-is-equatio=&quot;1&quot; data-latex=&quot;1\frac{1}{4}&quot;&gt;&lt;mn&gt;1&lt;/mn&gt;&lt;mfrac&gt;&lt;mn&gt;1&lt;/mn&gt;&lt;mn&gt;4&lt;/mn&gt;&lt;/mfrac&gt;&lt;/math&gt;" id="2353" name="Google Shape;2353;p105" title="1 and one fourth"/>
          <p:cNvPicPr preferRelativeResize="0"/>
          <p:nvPr/>
        </p:nvPicPr>
        <p:blipFill>
          <a:blip r:embed="rId7">
            <a:alphaModFix/>
          </a:blip>
          <a:stretch>
            <a:fillRect/>
          </a:stretch>
        </p:blipFill>
        <p:spPr>
          <a:xfrm>
            <a:off x="1794025" y="2036602"/>
            <a:ext cx="286555" cy="523450"/>
          </a:xfrm>
          <a:prstGeom prst="rect">
            <a:avLst/>
          </a:prstGeom>
          <a:noFill/>
          <a:ln>
            <a:noFill/>
          </a:ln>
        </p:spPr>
      </p:pic>
      <p:pic>
        <p:nvPicPr>
          <p:cNvPr descr="&lt;math xmlns=&quot;http://www.w3.org/1998/Math/MathML&quot; display=&quot;block&quot; data-is-equatio=&quot;1&quot; data-latex=&quot;1\frac{3}{8}&quot;&gt;&lt;mn&gt;1&lt;/mn&gt;&lt;mfrac&gt;&lt;mn&gt;3&lt;/mn&gt;&lt;mn&gt;8&lt;/mn&gt;&lt;/mfrac&gt;&lt;/math&gt;" id="2354" name="Google Shape;2354;p105" title="1 and three eighths"/>
          <p:cNvPicPr preferRelativeResize="0"/>
          <p:nvPr/>
        </p:nvPicPr>
        <p:blipFill>
          <a:blip r:embed="rId8">
            <a:alphaModFix/>
          </a:blip>
          <a:stretch>
            <a:fillRect/>
          </a:stretch>
        </p:blipFill>
        <p:spPr>
          <a:xfrm>
            <a:off x="1976931" y="1869754"/>
            <a:ext cx="286198" cy="523450"/>
          </a:xfrm>
          <a:prstGeom prst="rect">
            <a:avLst/>
          </a:prstGeom>
          <a:noFill/>
          <a:ln>
            <a:noFill/>
          </a:ln>
        </p:spPr>
      </p:pic>
      <p:cxnSp>
        <p:nvCxnSpPr>
          <p:cNvPr id="2355" name="Google Shape;2355;p105"/>
          <p:cNvCxnSpPr/>
          <p:nvPr/>
        </p:nvCxnSpPr>
        <p:spPr>
          <a:xfrm>
            <a:off x="2142950" y="2466075"/>
            <a:ext cx="0" cy="2345700"/>
          </a:xfrm>
          <a:prstGeom prst="straightConnector1">
            <a:avLst/>
          </a:prstGeom>
          <a:noFill/>
          <a:ln cap="flat" cmpd="sng" w="38100">
            <a:solidFill>
              <a:schemeClr val="accent4"/>
            </a:solidFill>
            <a:prstDash val="dash"/>
            <a:round/>
            <a:headEnd len="med" w="med" type="none"/>
            <a:tailEnd len="med" w="med" type="none"/>
          </a:ln>
        </p:spPr>
      </p:cxnSp>
      <p:sp>
        <p:nvSpPr>
          <p:cNvPr id="2356" name="Google Shape;2356;p105"/>
          <p:cNvSpPr txBox="1"/>
          <p:nvPr>
            <p:ph idx="1" type="body"/>
          </p:nvPr>
        </p:nvSpPr>
        <p:spPr>
          <a:xfrm>
            <a:off x="324000" y="759300"/>
            <a:ext cx="6596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 U isticmaal qiyaas (rule of thumb) si aad u cabbirto kuwan hoose:</a:t>
            </a:r>
            <a:endParaRPr/>
          </a:p>
        </p:txBody>
      </p:sp>
      <p:cxnSp>
        <p:nvCxnSpPr>
          <p:cNvPr id="2357" name="Google Shape;2357;p105"/>
          <p:cNvCxnSpPr/>
          <p:nvPr/>
        </p:nvCxnSpPr>
        <p:spPr>
          <a:xfrm>
            <a:off x="7151365" y="2603875"/>
            <a:ext cx="0" cy="2216700"/>
          </a:xfrm>
          <a:prstGeom prst="straightConnector1">
            <a:avLst/>
          </a:prstGeom>
          <a:noFill/>
          <a:ln cap="flat" cmpd="sng" w="38100">
            <a:solidFill>
              <a:schemeClr val="accent4"/>
            </a:solidFill>
            <a:prstDash val="dash"/>
            <a:round/>
            <a:headEnd len="med" w="med" type="none"/>
            <a:tailEnd len="med" w="med" type="none"/>
          </a:ln>
        </p:spPr>
      </p:cxnSp>
      <p:cxnSp>
        <p:nvCxnSpPr>
          <p:cNvPr id="2358" name="Google Shape;2358;p105"/>
          <p:cNvCxnSpPr/>
          <p:nvPr/>
        </p:nvCxnSpPr>
        <p:spPr>
          <a:xfrm>
            <a:off x="6749350" y="2273450"/>
            <a:ext cx="0" cy="2547300"/>
          </a:xfrm>
          <a:prstGeom prst="straightConnector1">
            <a:avLst/>
          </a:prstGeom>
          <a:noFill/>
          <a:ln cap="flat" cmpd="sng" w="38100">
            <a:solidFill>
              <a:schemeClr val="accent4"/>
            </a:solidFill>
            <a:prstDash val="dash"/>
            <a:round/>
            <a:headEnd len="med" w="med" type="none"/>
            <a:tailEnd len="med" w="med" type="none"/>
          </a:ln>
        </p:spPr>
      </p:cxnSp>
      <p:cxnSp>
        <p:nvCxnSpPr>
          <p:cNvPr id="2359" name="Google Shape;2359;p105"/>
          <p:cNvCxnSpPr/>
          <p:nvPr/>
        </p:nvCxnSpPr>
        <p:spPr>
          <a:xfrm>
            <a:off x="7478715" y="2603875"/>
            <a:ext cx="0" cy="2216700"/>
          </a:xfrm>
          <a:prstGeom prst="straightConnector1">
            <a:avLst/>
          </a:prstGeom>
          <a:noFill/>
          <a:ln cap="flat" cmpd="sng" w="38100">
            <a:solidFill>
              <a:schemeClr val="accent4"/>
            </a:solidFill>
            <a:prstDash val="dash"/>
            <a:round/>
            <a:headEnd len="med" w="med" type="none"/>
            <a:tailEnd len="med" w="med" type="none"/>
          </a:ln>
        </p:spPr>
      </p:cxnSp>
      <p:cxnSp>
        <p:nvCxnSpPr>
          <p:cNvPr id="2360" name="Google Shape;2360;p105"/>
          <p:cNvCxnSpPr/>
          <p:nvPr/>
        </p:nvCxnSpPr>
        <p:spPr>
          <a:xfrm>
            <a:off x="7642391" y="2603875"/>
            <a:ext cx="0" cy="2216700"/>
          </a:xfrm>
          <a:prstGeom prst="straightConnector1">
            <a:avLst/>
          </a:prstGeom>
          <a:noFill/>
          <a:ln cap="flat" cmpd="sng" w="38100">
            <a:solidFill>
              <a:schemeClr val="accent4"/>
            </a:solidFill>
            <a:prstDash val="dash"/>
            <a:round/>
            <a:headEnd len="med" w="med" type="none"/>
            <a:tailEnd len="med" w="med" type="none"/>
          </a:ln>
        </p:spPr>
      </p:cxnSp>
      <p:cxnSp>
        <p:nvCxnSpPr>
          <p:cNvPr id="2361" name="Google Shape;2361;p105"/>
          <p:cNvCxnSpPr/>
          <p:nvPr/>
        </p:nvCxnSpPr>
        <p:spPr>
          <a:xfrm>
            <a:off x="7315040" y="2603875"/>
            <a:ext cx="0" cy="2216700"/>
          </a:xfrm>
          <a:prstGeom prst="straightConnector1">
            <a:avLst/>
          </a:prstGeom>
          <a:noFill/>
          <a:ln cap="flat" cmpd="sng" w="38100">
            <a:solidFill>
              <a:schemeClr val="accent4"/>
            </a:solidFill>
            <a:prstDash val="dash"/>
            <a:round/>
            <a:headEnd len="med" w="med" type="none"/>
            <a:tailEnd len="med" w="med" type="none"/>
          </a:ln>
        </p:spPr>
      </p:cxnSp>
      <p:cxnSp>
        <p:nvCxnSpPr>
          <p:cNvPr id="2362" name="Google Shape;2362;p105"/>
          <p:cNvCxnSpPr/>
          <p:nvPr/>
        </p:nvCxnSpPr>
        <p:spPr>
          <a:xfrm>
            <a:off x="6987690" y="2603875"/>
            <a:ext cx="0" cy="2216700"/>
          </a:xfrm>
          <a:prstGeom prst="straightConnector1">
            <a:avLst/>
          </a:prstGeom>
          <a:noFill/>
          <a:ln cap="flat" cmpd="sng" w="38100">
            <a:solidFill>
              <a:schemeClr val="accent4"/>
            </a:solidFill>
            <a:prstDash val="dash"/>
            <a:round/>
            <a:headEnd len="med" w="med" type="none"/>
            <a:tailEnd len="med" w="med" type="none"/>
          </a:ln>
        </p:spPr>
      </p:cxnSp>
      <p:cxnSp>
        <p:nvCxnSpPr>
          <p:cNvPr id="2363" name="Google Shape;2363;p105"/>
          <p:cNvCxnSpPr/>
          <p:nvPr/>
        </p:nvCxnSpPr>
        <p:spPr>
          <a:xfrm>
            <a:off x="6660339" y="2603875"/>
            <a:ext cx="0" cy="2216700"/>
          </a:xfrm>
          <a:prstGeom prst="straightConnector1">
            <a:avLst/>
          </a:prstGeom>
          <a:noFill/>
          <a:ln cap="flat" cmpd="sng" w="38100">
            <a:solidFill>
              <a:schemeClr val="accent4"/>
            </a:solidFill>
            <a:prstDash val="dash"/>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35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3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235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7" name="Shape 2367"/>
        <p:cNvGrpSpPr/>
        <p:nvPr/>
      </p:nvGrpSpPr>
      <p:grpSpPr>
        <a:xfrm>
          <a:off x="0" y="0"/>
          <a:ext cx="0" cy="0"/>
          <a:chOff x="0" y="0"/>
          <a:chExt cx="0" cy="0"/>
        </a:xfrm>
      </p:grpSpPr>
      <p:sp>
        <p:nvSpPr>
          <p:cNvPr id="2368" name="Google Shape;2368;p10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Saxnaanta injineernimada</a:t>
            </a:r>
            <a:endParaRPr/>
          </a:p>
        </p:txBody>
      </p:sp>
      <p:sp>
        <p:nvSpPr>
          <p:cNvPr id="2369" name="Google Shape;2369;p106"/>
          <p:cNvSpPr txBox="1"/>
          <p:nvPr>
            <p:ph idx="4294967295" type="body"/>
          </p:nvPr>
        </p:nvSpPr>
        <p:spPr>
          <a:xfrm>
            <a:off x="3538848" y="907452"/>
            <a:ext cx="20529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sentimitir</a:t>
            </a:r>
            <a:endParaRPr sz="1800">
              <a:solidFill>
                <a:schemeClr val="accent4"/>
              </a:solidFill>
              <a:latin typeface="Times New Roman"/>
              <a:ea typeface="Times New Roman"/>
              <a:cs typeface="Times New Roman"/>
              <a:sym typeface="Times New Roman"/>
            </a:endParaRPr>
          </a:p>
        </p:txBody>
      </p:sp>
      <p:sp>
        <p:nvSpPr>
          <p:cNvPr id="2370" name="Google Shape;2370;p106"/>
          <p:cNvSpPr txBox="1"/>
          <p:nvPr>
            <p:ph idx="4294967295" type="body"/>
          </p:nvPr>
        </p:nvSpPr>
        <p:spPr>
          <a:xfrm>
            <a:off x="3538848" y="1461363"/>
            <a:ext cx="19854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millimitir</a:t>
            </a:r>
            <a:endParaRPr sz="1800">
              <a:solidFill>
                <a:schemeClr val="accent4"/>
              </a:solidFill>
              <a:latin typeface="Times New Roman"/>
              <a:ea typeface="Times New Roman"/>
              <a:cs typeface="Times New Roman"/>
              <a:sym typeface="Times New Roman"/>
            </a:endParaRPr>
          </a:p>
        </p:txBody>
      </p:sp>
      <p:sp>
        <p:nvSpPr>
          <p:cNvPr id="2371" name="Google Shape;2371;p106"/>
          <p:cNvSpPr txBox="1"/>
          <p:nvPr>
            <p:ph idx="4294967295" type="body"/>
          </p:nvPr>
        </p:nvSpPr>
        <p:spPr>
          <a:xfrm>
            <a:off x="3538848" y="2053138"/>
            <a:ext cx="21357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mikromitir</a:t>
            </a:r>
            <a:endParaRPr sz="1800">
              <a:solidFill>
                <a:schemeClr val="accent4"/>
              </a:solidFill>
              <a:latin typeface="Times New Roman"/>
              <a:ea typeface="Times New Roman"/>
              <a:cs typeface="Times New Roman"/>
              <a:sym typeface="Times New Roman"/>
            </a:endParaRPr>
          </a:p>
        </p:txBody>
      </p:sp>
      <p:pic>
        <p:nvPicPr>
          <p:cNvPr descr="&lt;math xmlns=&quot;http://www.w3.org/1998/Math/MathML&quot; display=&quot;block&quot; data-is-equatio=&quot;1&quot; data-latex=&quot;\frac{1}{100}&quot;&gt;&lt;mfrac&gt;&lt;mn&gt;1&lt;/mn&gt;&lt;mn&gt;100&lt;/mn&gt;&lt;/mfrac&gt;&lt;/math&gt;" id="2372" name="Google Shape;2372;p106" title="1 over 100"/>
          <p:cNvPicPr preferRelativeResize="0"/>
          <p:nvPr/>
        </p:nvPicPr>
        <p:blipFill>
          <a:blip r:embed="rId3">
            <a:alphaModFix/>
          </a:blip>
          <a:stretch>
            <a:fillRect/>
          </a:stretch>
        </p:blipFill>
        <p:spPr>
          <a:xfrm>
            <a:off x="5414793" y="823273"/>
            <a:ext cx="345719" cy="427363"/>
          </a:xfrm>
          <a:prstGeom prst="rect">
            <a:avLst/>
          </a:prstGeom>
          <a:noFill/>
          <a:ln>
            <a:noFill/>
          </a:ln>
        </p:spPr>
      </p:pic>
      <p:pic>
        <p:nvPicPr>
          <p:cNvPr descr="&lt;math xmlns=&quot;http://www.w3.org/1998/Math/MathML&quot; display=&quot;block&quot; data-is-equatio=&quot;1&quot; data-latex=&quot;\frac{1}{1000}&quot;&gt;&lt;mfrac&gt;&lt;mn&gt;1&lt;/mn&gt;&lt;mn&gt;1000&lt;/mn&gt;&lt;/mfrac&gt;&lt;/math&gt;" id="2373" name="Google Shape;2373;p106" title="1 over 1000"/>
          <p:cNvPicPr preferRelativeResize="0"/>
          <p:nvPr/>
        </p:nvPicPr>
        <p:blipFill>
          <a:blip r:embed="rId4">
            <a:alphaModFix/>
          </a:blip>
          <a:stretch>
            <a:fillRect/>
          </a:stretch>
        </p:blipFill>
        <p:spPr>
          <a:xfrm>
            <a:off x="5412772" y="1393818"/>
            <a:ext cx="450386" cy="427363"/>
          </a:xfrm>
          <a:prstGeom prst="rect">
            <a:avLst/>
          </a:prstGeom>
          <a:noFill/>
          <a:ln>
            <a:noFill/>
          </a:ln>
        </p:spPr>
      </p:pic>
      <p:pic>
        <p:nvPicPr>
          <p:cNvPr descr="&lt;math xmlns=&quot;http://www.w3.org/1998/Math/MathML&quot; display=&quot;block&quot; data-is-equatio=&quot;1&quot; data-latex=&quot;\frac{1}{1\ 000\ 000}&quot;&gt;&lt;mfrac&gt;&lt;mn&gt;1&lt;/mn&gt;&lt;mrow&gt;&lt;mn&gt;1&lt;/mn&gt;&lt;mtext&gt;&lt;/mtext&gt;&lt;mn&gt;000&lt;/mn&gt;&lt;mtext&gt;&lt;/mtext&gt;&lt;mn&gt;000&lt;/mn&gt;&lt;/mrow&gt;&lt;/mfrac&gt;&lt;/math&gt;" id="2374" name="Google Shape;2374;p106" title="the fraction with numerator 1 and denominator 1 000 000"/>
          <p:cNvPicPr preferRelativeResize="0"/>
          <p:nvPr/>
        </p:nvPicPr>
        <p:blipFill>
          <a:blip r:embed="rId5">
            <a:alphaModFix/>
          </a:blip>
          <a:stretch>
            <a:fillRect/>
          </a:stretch>
        </p:blipFill>
        <p:spPr>
          <a:xfrm>
            <a:off x="5420067" y="1962613"/>
            <a:ext cx="875398" cy="427363"/>
          </a:xfrm>
          <a:prstGeom prst="rect">
            <a:avLst/>
          </a:prstGeom>
          <a:noFill/>
          <a:ln>
            <a:noFill/>
          </a:ln>
        </p:spPr>
      </p:pic>
      <p:sp>
        <p:nvSpPr>
          <p:cNvPr id="2375" name="Google Shape;2375;p106"/>
          <p:cNvSpPr txBox="1"/>
          <p:nvPr>
            <p:ph idx="4294967295" type="body"/>
          </p:nvPr>
        </p:nvSpPr>
        <p:spPr>
          <a:xfrm>
            <a:off x="5801856" y="882517"/>
            <a:ext cx="2784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a:solidFill>
                <a:schemeClr val="accent4"/>
              </a:solidFill>
              <a:latin typeface="Times New Roman"/>
              <a:ea typeface="Times New Roman"/>
              <a:cs typeface="Times New Roman"/>
              <a:sym typeface="Times New Roman"/>
            </a:endParaRPr>
          </a:p>
        </p:txBody>
      </p:sp>
      <p:sp>
        <p:nvSpPr>
          <p:cNvPr id="2376" name="Google Shape;2376;p106"/>
          <p:cNvSpPr txBox="1"/>
          <p:nvPr>
            <p:ph idx="4294967295" type="body"/>
          </p:nvPr>
        </p:nvSpPr>
        <p:spPr>
          <a:xfrm>
            <a:off x="5923909" y="1492785"/>
            <a:ext cx="2784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a:solidFill>
                <a:schemeClr val="accent4"/>
              </a:solidFill>
              <a:latin typeface="Times New Roman"/>
              <a:ea typeface="Times New Roman"/>
              <a:cs typeface="Times New Roman"/>
              <a:sym typeface="Times New Roman"/>
            </a:endParaRPr>
          </a:p>
        </p:txBody>
      </p:sp>
      <p:sp>
        <p:nvSpPr>
          <p:cNvPr id="2377" name="Google Shape;2377;p106"/>
          <p:cNvSpPr txBox="1"/>
          <p:nvPr>
            <p:ph idx="4294967295" type="body"/>
          </p:nvPr>
        </p:nvSpPr>
        <p:spPr>
          <a:xfrm>
            <a:off x="6351096" y="2065168"/>
            <a:ext cx="2784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m</a:t>
            </a:r>
            <a:endParaRPr>
              <a:solidFill>
                <a:schemeClr val="accent4"/>
              </a:solidFill>
              <a:latin typeface="Times New Roman"/>
              <a:ea typeface="Times New Roman"/>
              <a:cs typeface="Times New Roman"/>
              <a:sym typeface="Times New Roman"/>
            </a:endParaRPr>
          </a:p>
        </p:txBody>
      </p:sp>
      <p:sp>
        <p:nvSpPr>
          <p:cNvPr id="2378" name="Google Shape;2378;p106"/>
          <p:cNvSpPr txBox="1"/>
          <p:nvPr>
            <p:ph idx="4294967295" type="body"/>
          </p:nvPr>
        </p:nvSpPr>
        <p:spPr>
          <a:xfrm>
            <a:off x="7536029" y="888234"/>
            <a:ext cx="1224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1 × 10</a:t>
            </a:r>
            <a:r>
              <a:rPr baseline="30000" lang="en-GB">
                <a:latin typeface="Lexend"/>
                <a:ea typeface="Times New Roman"/>
                <a:cs typeface="Times New Roman"/>
                <a:sym typeface="Times New Roman"/>
              </a:rPr>
              <a:t>−2</a:t>
            </a:r>
            <a:r>
              <a:rPr lang="en-GB">
                <a:latin typeface="Lexend"/>
                <a:ea typeface="Times New Roman"/>
                <a:cs typeface="Times New Roman"/>
                <a:sym typeface="Times New Roman"/>
              </a:rPr>
              <a:t> m</a:t>
            </a:r>
            <a:endParaRPr>
              <a:solidFill>
                <a:schemeClr val="accent4"/>
              </a:solidFill>
              <a:latin typeface="Times New Roman"/>
              <a:ea typeface="Times New Roman"/>
              <a:cs typeface="Times New Roman"/>
              <a:sym typeface="Times New Roman"/>
            </a:endParaRPr>
          </a:p>
        </p:txBody>
      </p:sp>
      <p:sp>
        <p:nvSpPr>
          <p:cNvPr id="2379" name="Google Shape;2379;p106"/>
          <p:cNvSpPr txBox="1"/>
          <p:nvPr>
            <p:ph idx="4294967295" type="body"/>
          </p:nvPr>
        </p:nvSpPr>
        <p:spPr>
          <a:xfrm>
            <a:off x="7536029" y="1452219"/>
            <a:ext cx="1224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1 × 10</a:t>
            </a:r>
            <a:r>
              <a:rPr baseline="30000" lang="en-GB">
                <a:latin typeface="Lexend"/>
                <a:ea typeface="Times New Roman"/>
                <a:cs typeface="Times New Roman"/>
                <a:sym typeface="Times New Roman"/>
              </a:rPr>
              <a:t>−3</a:t>
            </a:r>
            <a:r>
              <a:rPr lang="en-GB">
                <a:latin typeface="Lexend"/>
                <a:ea typeface="Times New Roman"/>
                <a:cs typeface="Times New Roman"/>
                <a:sym typeface="Times New Roman"/>
              </a:rPr>
              <a:t> m</a:t>
            </a:r>
            <a:endParaRPr>
              <a:solidFill>
                <a:schemeClr val="accent4"/>
              </a:solidFill>
              <a:latin typeface="Times New Roman"/>
              <a:ea typeface="Times New Roman"/>
              <a:cs typeface="Times New Roman"/>
              <a:sym typeface="Times New Roman"/>
            </a:endParaRPr>
          </a:p>
        </p:txBody>
      </p:sp>
      <p:sp>
        <p:nvSpPr>
          <p:cNvPr id="2380" name="Google Shape;2380;p106"/>
          <p:cNvSpPr txBox="1"/>
          <p:nvPr>
            <p:ph idx="4294967295" type="body"/>
          </p:nvPr>
        </p:nvSpPr>
        <p:spPr>
          <a:xfrm>
            <a:off x="7536029" y="2036174"/>
            <a:ext cx="1224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1 × 10</a:t>
            </a:r>
            <a:r>
              <a:rPr baseline="30000" lang="en-GB">
                <a:latin typeface="Lexend"/>
                <a:ea typeface="Times New Roman"/>
                <a:cs typeface="Times New Roman"/>
                <a:sym typeface="Times New Roman"/>
              </a:rPr>
              <a:t>−6</a:t>
            </a:r>
            <a:r>
              <a:rPr lang="en-GB">
                <a:latin typeface="Lexend"/>
                <a:ea typeface="Times New Roman"/>
                <a:cs typeface="Times New Roman"/>
                <a:sym typeface="Times New Roman"/>
              </a:rPr>
              <a:t> m</a:t>
            </a:r>
            <a:endParaRPr>
              <a:solidFill>
                <a:schemeClr val="accent4"/>
              </a:solidFill>
              <a:latin typeface="Times New Roman"/>
              <a:ea typeface="Times New Roman"/>
              <a:cs typeface="Times New Roman"/>
              <a:sym typeface="Times New Roman"/>
            </a:endParaRPr>
          </a:p>
        </p:txBody>
      </p:sp>
      <p:sp>
        <p:nvSpPr>
          <p:cNvPr id="2381" name="Google Shape;2381;p106"/>
          <p:cNvSpPr txBox="1"/>
          <p:nvPr>
            <p:ph idx="4294967295" type="body"/>
          </p:nvPr>
        </p:nvSpPr>
        <p:spPr>
          <a:xfrm>
            <a:off x="324000" y="806600"/>
            <a:ext cx="2135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3) a) Immisa millimitir ayaa ku jira sentimitir?</a:t>
            </a:r>
            <a:endParaRPr>
              <a:solidFill>
                <a:schemeClr val="accent4"/>
              </a:solidFill>
              <a:latin typeface="Times New Roman"/>
              <a:ea typeface="Times New Roman"/>
              <a:cs typeface="Times New Roman"/>
              <a:sym typeface="Times New Roman"/>
            </a:endParaRPr>
          </a:p>
        </p:txBody>
      </p:sp>
      <p:sp>
        <p:nvSpPr>
          <p:cNvPr id="2382" name="Google Shape;2382;p106"/>
          <p:cNvSpPr txBox="1"/>
          <p:nvPr>
            <p:ph idx="4294967295" type="body"/>
          </p:nvPr>
        </p:nvSpPr>
        <p:spPr>
          <a:xfrm>
            <a:off x="324000" y="2102000"/>
            <a:ext cx="2276700" cy="826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b) Immisa mikromitir ayaa ku jira millimitir?</a:t>
            </a:r>
            <a:endParaRPr>
              <a:solidFill>
                <a:schemeClr val="accent4"/>
              </a:solidFill>
              <a:latin typeface="Times New Roman"/>
              <a:ea typeface="Times New Roman"/>
              <a:cs typeface="Times New Roman"/>
              <a:sym typeface="Times New Roman"/>
            </a:endParaRPr>
          </a:p>
        </p:txBody>
      </p:sp>
      <p:sp>
        <p:nvSpPr>
          <p:cNvPr id="2383" name="Google Shape;2383;p106"/>
          <p:cNvSpPr txBox="1"/>
          <p:nvPr>
            <p:ph idx="4294967295" type="body"/>
          </p:nvPr>
        </p:nvSpPr>
        <p:spPr>
          <a:xfrm>
            <a:off x="324000" y="3245000"/>
            <a:ext cx="58782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c) Immisa mikromitir ayaa ku jira sentimitir?</a:t>
            </a:r>
            <a:endParaRPr>
              <a:solidFill>
                <a:schemeClr val="accent4"/>
              </a:solidFill>
              <a:latin typeface="Times New Roman"/>
              <a:ea typeface="Times New Roman"/>
              <a:cs typeface="Times New Roman"/>
              <a:sym typeface="Times New Roman"/>
            </a:endParaRPr>
          </a:p>
        </p:txBody>
      </p:sp>
      <p:sp>
        <p:nvSpPr>
          <p:cNvPr id="2384" name="Google Shape;2384;p106"/>
          <p:cNvSpPr txBox="1"/>
          <p:nvPr>
            <p:ph idx="4294967295" type="body"/>
          </p:nvPr>
        </p:nvSpPr>
        <p:spPr>
          <a:xfrm>
            <a:off x="324000" y="806600"/>
            <a:ext cx="21357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3) a) Immisa millimitir ayaa ku jira sentimitir?</a:t>
            </a:r>
            <a:endParaRPr>
              <a:solidFill>
                <a:schemeClr val="accent4"/>
              </a:solidFill>
              <a:latin typeface="Times New Roman"/>
              <a:ea typeface="Times New Roman"/>
              <a:cs typeface="Times New Roman"/>
              <a:sym typeface="Times New Roman"/>
            </a:endParaRPr>
          </a:p>
        </p:txBody>
      </p:sp>
      <p:sp>
        <p:nvSpPr>
          <p:cNvPr id="2385" name="Google Shape;2385;p106"/>
          <p:cNvSpPr txBox="1"/>
          <p:nvPr>
            <p:ph idx="4294967295" type="body"/>
          </p:nvPr>
        </p:nvSpPr>
        <p:spPr>
          <a:xfrm>
            <a:off x="1942608" y="1459544"/>
            <a:ext cx="4503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10</a:t>
            </a:r>
            <a:endParaRPr sz="2600">
              <a:solidFill>
                <a:schemeClr val="accent4"/>
              </a:solidFill>
              <a:latin typeface="Times New Roman"/>
              <a:ea typeface="Times New Roman"/>
              <a:cs typeface="Times New Roman"/>
              <a:sym typeface="Times New Roman"/>
            </a:endParaRPr>
          </a:p>
        </p:txBody>
      </p:sp>
      <p:sp>
        <p:nvSpPr>
          <p:cNvPr id="2386" name="Google Shape;2386;p106"/>
          <p:cNvSpPr txBox="1"/>
          <p:nvPr>
            <p:ph idx="4294967295" type="body"/>
          </p:nvPr>
        </p:nvSpPr>
        <p:spPr>
          <a:xfrm>
            <a:off x="1942608" y="2787798"/>
            <a:ext cx="37992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 </a:t>
            </a:r>
            <a:r>
              <a:rPr lang="en-GB" sz="1800">
                <a:latin typeface="Lexend"/>
                <a:ea typeface="Times New Roman"/>
                <a:cs typeface="Times New Roman"/>
                <a:sym typeface="Times New Roman"/>
              </a:rPr>
              <a:t>× 10</a:t>
            </a:r>
            <a:r>
              <a:rPr baseline="30000" lang="en-GB" sz="1800">
                <a:latin typeface="Lexend"/>
                <a:ea typeface="Times New Roman"/>
                <a:cs typeface="Times New Roman"/>
                <a:sym typeface="Times New Roman"/>
              </a:rPr>
              <a:t>−3</a:t>
            </a:r>
            <a:r>
              <a:rPr lang="en-GB" sz="1800">
                <a:latin typeface="Lexend"/>
                <a:ea typeface="Times New Roman"/>
                <a:cs typeface="Times New Roman"/>
                <a:sym typeface="Times New Roman"/>
              </a:rPr>
              <a:t>) ÷ </a:t>
            </a:r>
            <a:r>
              <a:rPr lang="en-GB" sz="1800">
                <a:latin typeface="Lexend"/>
                <a:ea typeface="Times New Roman"/>
                <a:cs typeface="Times New Roman"/>
                <a:sym typeface="Times New Roman"/>
              </a:rPr>
              <a:t>(1 × 10</a:t>
            </a:r>
            <a:r>
              <a:rPr baseline="30000" lang="en-GB" sz="1800">
                <a:latin typeface="Lexend"/>
                <a:ea typeface="Times New Roman"/>
                <a:cs typeface="Times New Roman"/>
                <a:sym typeface="Times New Roman"/>
              </a:rPr>
              <a:t>−6</a:t>
            </a:r>
            <a:r>
              <a:rPr lang="en-GB" sz="1800">
                <a:latin typeface="Lexend"/>
                <a:ea typeface="Times New Roman"/>
                <a:cs typeface="Times New Roman"/>
                <a:sym typeface="Times New Roman"/>
              </a:rPr>
              <a:t>) = 1000</a:t>
            </a:r>
            <a:endParaRPr sz="2400">
              <a:solidFill>
                <a:schemeClr val="accent4"/>
              </a:solidFill>
              <a:latin typeface="Times New Roman"/>
              <a:ea typeface="Times New Roman"/>
              <a:cs typeface="Times New Roman"/>
              <a:sym typeface="Times New Roman"/>
            </a:endParaRPr>
          </a:p>
        </p:txBody>
      </p:sp>
      <p:sp>
        <p:nvSpPr>
          <p:cNvPr id="2387" name="Google Shape;2387;p106"/>
          <p:cNvSpPr txBox="1"/>
          <p:nvPr>
            <p:ph idx="4294967295" type="body"/>
          </p:nvPr>
        </p:nvSpPr>
        <p:spPr>
          <a:xfrm>
            <a:off x="1942599" y="3702200"/>
            <a:ext cx="41376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 × 10</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(1 × 10</a:t>
            </a:r>
            <a:r>
              <a:rPr baseline="30000" lang="en-GB" sz="1800">
                <a:latin typeface="Lexend"/>
                <a:ea typeface="Times New Roman"/>
                <a:cs typeface="Times New Roman"/>
                <a:sym typeface="Times New Roman"/>
              </a:rPr>
              <a:t>−6</a:t>
            </a:r>
            <a:r>
              <a:rPr lang="en-GB" sz="1800">
                <a:latin typeface="Lexend"/>
                <a:ea typeface="Times New Roman"/>
                <a:cs typeface="Times New Roman"/>
                <a:sym typeface="Times New Roman"/>
              </a:rPr>
              <a:t>) = 10 000</a:t>
            </a:r>
            <a:endParaRPr sz="2400">
              <a:solidFill>
                <a:schemeClr val="accent4"/>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1" name="Shape 2391"/>
        <p:cNvGrpSpPr/>
        <p:nvPr/>
      </p:nvGrpSpPr>
      <p:grpSpPr>
        <a:xfrm>
          <a:off x="0" y="0"/>
          <a:ext cx="0" cy="0"/>
          <a:chOff x="0" y="0"/>
          <a:chExt cx="0" cy="0"/>
        </a:xfrm>
      </p:grpSpPr>
      <p:sp>
        <p:nvSpPr>
          <p:cNvPr id="2392" name="Google Shape;2392;p107"/>
          <p:cNvSpPr txBox="1"/>
          <p:nvPr>
            <p:ph idx="4294967295" type="body"/>
          </p:nvPr>
        </p:nvSpPr>
        <p:spPr>
          <a:xfrm>
            <a:off x="324000" y="730400"/>
            <a:ext cx="450300" cy="33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3)</a:t>
            </a:r>
            <a:endParaRPr>
              <a:solidFill>
                <a:schemeClr val="accent4"/>
              </a:solidFill>
              <a:latin typeface="Times New Roman"/>
              <a:ea typeface="Times New Roman"/>
              <a:cs typeface="Times New Roman"/>
              <a:sym typeface="Times New Roman"/>
            </a:endParaRPr>
          </a:p>
        </p:txBody>
      </p:sp>
      <p:sp>
        <p:nvSpPr>
          <p:cNvPr id="2393" name="Google Shape;2393;p10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Saxnaanta injineernimada</a:t>
            </a:r>
            <a:endParaRPr/>
          </a:p>
        </p:txBody>
      </p:sp>
      <p:sp>
        <p:nvSpPr>
          <p:cNvPr id="2394" name="Google Shape;2394;p107"/>
          <p:cNvSpPr txBox="1"/>
          <p:nvPr>
            <p:ph idx="4294967295" type="body"/>
          </p:nvPr>
        </p:nvSpPr>
        <p:spPr>
          <a:xfrm>
            <a:off x="3538848" y="831252"/>
            <a:ext cx="20529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sentimitir</a:t>
            </a:r>
            <a:endParaRPr sz="1800">
              <a:solidFill>
                <a:schemeClr val="accent4"/>
              </a:solidFill>
              <a:latin typeface="Times New Roman"/>
              <a:ea typeface="Times New Roman"/>
              <a:cs typeface="Times New Roman"/>
              <a:sym typeface="Times New Roman"/>
            </a:endParaRPr>
          </a:p>
        </p:txBody>
      </p:sp>
      <p:sp>
        <p:nvSpPr>
          <p:cNvPr id="2395" name="Google Shape;2395;p107"/>
          <p:cNvSpPr txBox="1"/>
          <p:nvPr>
            <p:ph idx="4294967295" type="body"/>
          </p:nvPr>
        </p:nvSpPr>
        <p:spPr>
          <a:xfrm>
            <a:off x="3538848" y="1385163"/>
            <a:ext cx="19854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millimitir</a:t>
            </a:r>
            <a:endParaRPr sz="1800">
              <a:solidFill>
                <a:schemeClr val="accent4"/>
              </a:solidFill>
              <a:latin typeface="Times New Roman"/>
              <a:ea typeface="Times New Roman"/>
              <a:cs typeface="Times New Roman"/>
              <a:sym typeface="Times New Roman"/>
            </a:endParaRPr>
          </a:p>
        </p:txBody>
      </p:sp>
      <p:sp>
        <p:nvSpPr>
          <p:cNvPr id="2396" name="Google Shape;2396;p107"/>
          <p:cNvSpPr txBox="1"/>
          <p:nvPr>
            <p:ph idx="4294967295" type="body"/>
          </p:nvPr>
        </p:nvSpPr>
        <p:spPr>
          <a:xfrm>
            <a:off x="3538848" y="1976938"/>
            <a:ext cx="21357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Hal mikromitir</a:t>
            </a:r>
            <a:endParaRPr sz="1800">
              <a:solidFill>
                <a:schemeClr val="accent4"/>
              </a:solidFill>
              <a:latin typeface="Times New Roman"/>
              <a:ea typeface="Times New Roman"/>
              <a:cs typeface="Times New Roman"/>
              <a:sym typeface="Times New Roman"/>
            </a:endParaRPr>
          </a:p>
        </p:txBody>
      </p:sp>
      <p:pic>
        <p:nvPicPr>
          <p:cNvPr descr="&lt;math xmlns=&quot;http://www.w3.org/1998/Math/MathML&quot; display=&quot;block&quot; data-is-equatio=&quot;1&quot; data-latex=&quot;\frac{1}{100}&quot;&gt;&lt;mfrac&gt;&lt;mn&gt;1&lt;/mn&gt;&lt;mn&gt;100&lt;/mn&gt;&lt;/mfrac&gt;&lt;/math&gt;" id="2397" name="Google Shape;2397;p107" title="1 over 100"/>
          <p:cNvPicPr preferRelativeResize="0"/>
          <p:nvPr/>
        </p:nvPicPr>
        <p:blipFill>
          <a:blip r:embed="rId3">
            <a:alphaModFix/>
          </a:blip>
          <a:stretch>
            <a:fillRect/>
          </a:stretch>
        </p:blipFill>
        <p:spPr>
          <a:xfrm>
            <a:off x="5414793" y="747073"/>
            <a:ext cx="345719" cy="427363"/>
          </a:xfrm>
          <a:prstGeom prst="rect">
            <a:avLst/>
          </a:prstGeom>
          <a:noFill/>
          <a:ln>
            <a:noFill/>
          </a:ln>
        </p:spPr>
      </p:pic>
      <p:pic>
        <p:nvPicPr>
          <p:cNvPr descr="&lt;math xmlns=&quot;http://www.w3.org/1998/Math/MathML&quot; display=&quot;block&quot; data-is-equatio=&quot;1&quot; data-latex=&quot;\frac{1}{1000}&quot;&gt;&lt;mfrac&gt;&lt;mn&gt;1&lt;/mn&gt;&lt;mn&gt;1000&lt;/mn&gt;&lt;/mfrac&gt;&lt;/math&gt;" id="2398" name="Google Shape;2398;p107" title="1 over 1000"/>
          <p:cNvPicPr preferRelativeResize="0"/>
          <p:nvPr/>
        </p:nvPicPr>
        <p:blipFill>
          <a:blip r:embed="rId4">
            <a:alphaModFix/>
          </a:blip>
          <a:stretch>
            <a:fillRect/>
          </a:stretch>
        </p:blipFill>
        <p:spPr>
          <a:xfrm>
            <a:off x="5412772" y="1317618"/>
            <a:ext cx="450386" cy="427363"/>
          </a:xfrm>
          <a:prstGeom prst="rect">
            <a:avLst/>
          </a:prstGeom>
          <a:noFill/>
          <a:ln>
            <a:noFill/>
          </a:ln>
        </p:spPr>
      </p:pic>
      <p:pic>
        <p:nvPicPr>
          <p:cNvPr descr="&lt;math xmlns=&quot;http://www.w3.org/1998/Math/MathML&quot; display=&quot;block&quot; data-is-equatio=&quot;1&quot; data-latex=&quot;\frac{1}{1\ 000\ 000}&quot;&gt;&lt;mfrac&gt;&lt;mn&gt;1&lt;/mn&gt;&lt;mrow&gt;&lt;mn&gt;1&lt;/mn&gt;&lt;mtext&gt;&lt;/mtext&gt;&lt;mn&gt;000&lt;/mn&gt;&lt;mtext&gt;&lt;/mtext&gt;&lt;mn&gt;000&lt;/mn&gt;&lt;/mrow&gt;&lt;/mfrac&gt;&lt;/math&gt;" id="2399" name="Google Shape;2399;p107" title="the fraction with numerator 1 and denominator 1 000 000"/>
          <p:cNvPicPr preferRelativeResize="0"/>
          <p:nvPr/>
        </p:nvPicPr>
        <p:blipFill>
          <a:blip r:embed="rId5">
            <a:alphaModFix/>
          </a:blip>
          <a:stretch>
            <a:fillRect/>
          </a:stretch>
        </p:blipFill>
        <p:spPr>
          <a:xfrm>
            <a:off x="5420067" y="1886413"/>
            <a:ext cx="875398" cy="427363"/>
          </a:xfrm>
          <a:prstGeom prst="rect">
            <a:avLst/>
          </a:prstGeom>
          <a:noFill/>
          <a:ln>
            <a:noFill/>
          </a:ln>
        </p:spPr>
      </p:pic>
      <p:sp>
        <p:nvSpPr>
          <p:cNvPr id="2400" name="Google Shape;2400;p107"/>
          <p:cNvSpPr txBox="1"/>
          <p:nvPr>
            <p:ph idx="4294967295" type="body"/>
          </p:nvPr>
        </p:nvSpPr>
        <p:spPr>
          <a:xfrm>
            <a:off x="5801856" y="806317"/>
            <a:ext cx="2784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ea typeface="Times New Roman"/>
                <a:cs typeface="Times New Roman"/>
                <a:sym typeface="Times New Roman"/>
              </a:rPr>
              <a:t>m</a:t>
            </a:r>
            <a:endParaRPr>
              <a:solidFill>
                <a:schemeClr val="accent4"/>
              </a:solidFill>
              <a:latin typeface="Times New Roman"/>
              <a:ea typeface="Times New Roman"/>
              <a:cs typeface="Times New Roman"/>
              <a:sym typeface="Times New Roman"/>
            </a:endParaRPr>
          </a:p>
        </p:txBody>
      </p:sp>
      <p:sp>
        <p:nvSpPr>
          <p:cNvPr id="2401" name="Google Shape;2401;p107"/>
          <p:cNvSpPr txBox="1"/>
          <p:nvPr>
            <p:ph idx="4294967295" type="body"/>
          </p:nvPr>
        </p:nvSpPr>
        <p:spPr>
          <a:xfrm>
            <a:off x="5923909" y="1416585"/>
            <a:ext cx="2784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ea typeface="Times New Roman"/>
                <a:cs typeface="Times New Roman"/>
                <a:sym typeface="Times New Roman"/>
              </a:rPr>
              <a:t>m</a:t>
            </a:r>
            <a:endParaRPr>
              <a:solidFill>
                <a:schemeClr val="accent4"/>
              </a:solidFill>
              <a:latin typeface="Times New Roman"/>
              <a:ea typeface="Times New Roman"/>
              <a:cs typeface="Times New Roman"/>
              <a:sym typeface="Times New Roman"/>
            </a:endParaRPr>
          </a:p>
        </p:txBody>
      </p:sp>
      <p:sp>
        <p:nvSpPr>
          <p:cNvPr id="2402" name="Google Shape;2402;p107"/>
          <p:cNvSpPr txBox="1"/>
          <p:nvPr>
            <p:ph idx="4294967295" type="body"/>
          </p:nvPr>
        </p:nvSpPr>
        <p:spPr>
          <a:xfrm>
            <a:off x="6351096" y="1988968"/>
            <a:ext cx="2784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ea typeface="Times New Roman"/>
                <a:cs typeface="Times New Roman"/>
                <a:sym typeface="Times New Roman"/>
              </a:rPr>
              <a:t>m</a:t>
            </a:r>
            <a:endParaRPr>
              <a:solidFill>
                <a:schemeClr val="accent4"/>
              </a:solidFill>
              <a:latin typeface="Times New Roman"/>
              <a:ea typeface="Times New Roman"/>
              <a:cs typeface="Times New Roman"/>
              <a:sym typeface="Times New Roman"/>
            </a:endParaRPr>
          </a:p>
        </p:txBody>
      </p:sp>
      <p:sp>
        <p:nvSpPr>
          <p:cNvPr id="2403" name="Google Shape;2403;p107"/>
          <p:cNvSpPr txBox="1"/>
          <p:nvPr>
            <p:ph idx="4294967295" type="body"/>
          </p:nvPr>
        </p:nvSpPr>
        <p:spPr>
          <a:xfrm>
            <a:off x="7536029" y="812034"/>
            <a:ext cx="1224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1 × 10</a:t>
            </a:r>
            <a:r>
              <a:rPr baseline="30000" lang="en-GB">
                <a:latin typeface="Lexend"/>
                <a:ea typeface="Times New Roman"/>
                <a:cs typeface="Times New Roman"/>
                <a:sym typeface="Times New Roman"/>
              </a:rPr>
              <a:t>−2</a:t>
            </a:r>
            <a:r>
              <a:rPr lang="en-GB">
                <a:latin typeface="Lexend"/>
                <a:ea typeface="Times New Roman"/>
                <a:cs typeface="Times New Roman"/>
                <a:sym typeface="Times New Roman"/>
              </a:rPr>
              <a:t> m</a:t>
            </a:r>
            <a:endParaRPr>
              <a:solidFill>
                <a:schemeClr val="accent4"/>
              </a:solidFill>
              <a:latin typeface="Times New Roman"/>
              <a:ea typeface="Times New Roman"/>
              <a:cs typeface="Times New Roman"/>
              <a:sym typeface="Times New Roman"/>
            </a:endParaRPr>
          </a:p>
        </p:txBody>
      </p:sp>
      <p:sp>
        <p:nvSpPr>
          <p:cNvPr id="2404" name="Google Shape;2404;p107"/>
          <p:cNvSpPr txBox="1"/>
          <p:nvPr>
            <p:ph idx="4294967295" type="body"/>
          </p:nvPr>
        </p:nvSpPr>
        <p:spPr>
          <a:xfrm>
            <a:off x="7536029" y="1376019"/>
            <a:ext cx="1224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1 × 10</a:t>
            </a:r>
            <a:r>
              <a:rPr baseline="30000" lang="en-GB">
                <a:latin typeface="Lexend"/>
                <a:ea typeface="Times New Roman"/>
                <a:cs typeface="Times New Roman"/>
                <a:sym typeface="Times New Roman"/>
              </a:rPr>
              <a:t>−3</a:t>
            </a:r>
            <a:r>
              <a:rPr lang="en-GB">
                <a:latin typeface="Lexend"/>
                <a:ea typeface="Times New Roman"/>
                <a:cs typeface="Times New Roman"/>
                <a:sym typeface="Times New Roman"/>
              </a:rPr>
              <a:t> m</a:t>
            </a:r>
            <a:endParaRPr>
              <a:solidFill>
                <a:schemeClr val="accent4"/>
              </a:solidFill>
              <a:latin typeface="Times New Roman"/>
              <a:ea typeface="Times New Roman"/>
              <a:cs typeface="Times New Roman"/>
              <a:sym typeface="Times New Roman"/>
            </a:endParaRPr>
          </a:p>
        </p:txBody>
      </p:sp>
      <p:sp>
        <p:nvSpPr>
          <p:cNvPr id="2405" name="Google Shape;2405;p107"/>
          <p:cNvSpPr txBox="1"/>
          <p:nvPr>
            <p:ph idx="4294967295" type="body"/>
          </p:nvPr>
        </p:nvSpPr>
        <p:spPr>
          <a:xfrm>
            <a:off x="7536029" y="1959974"/>
            <a:ext cx="1224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1 × 10</a:t>
            </a:r>
            <a:r>
              <a:rPr baseline="30000" lang="en-GB">
                <a:latin typeface="Lexend"/>
                <a:ea typeface="Times New Roman"/>
                <a:cs typeface="Times New Roman"/>
                <a:sym typeface="Times New Roman"/>
              </a:rPr>
              <a:t>−6</a:t>
            </a:r>
            <a:r>
              <a:rPr lang="en-GB">
                <a:latin typeface="Lexend"/>
                <a:ea typeface="Times New Roman"/>
                <a:cs typeface="Times New Roman"/>
                <a:sym typeface="Times New Roman"/>
              </a:rPr>
              <a:t> m</a:t>
            </a:r>
            <a:endParaRPr>
              <a:solidFill>
                <a:schemeClr val="accent4"/>
              </a:solidFill>
              <a:latin typeface="Times New Roman"/>
              <a:ea typeface="Times New Roman"/>
              <a:cs typeface="Times New Roman"/>
              <a:sym typeface="Times New Roman"/>
            </a:endParaRPr>
          </a:p>
        </p:txBody>
      </p:sp>
      <p:sp>
        <p:nvSpPr>
          <p:cNvPr id="2406" name="Google Shape;2406;p107"/>
          <p:cNvSpPr txBox="1"/>
          <p:nvPr>
            <p:ph idx="4294967295" type="body"/>
          </p:nvPr>
        </p:nvSpPr>
        <p:spPr>
          <a:xfrm>
            <a:off x="324000" y="2468552"/>
            <a:ext cx="68553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d) Injineerada ayaa ku gooyn kara leysarka saxnaan ah 2.5 × 10−5 m</a:t>
            </a:r>
            <a:r>
              <a:rPr lang="en-GB" sz="1400">
                <a:latin typeface="Lexend"/>
                <a:ea typeface="Times New Roman"/>
                <a:cs typeface="Times New Roman"/>
                <a:sym typeface="Times New Roman"/>
              </a:rPr>
              <a:t/>
            </a:r>
            <a:r>
              <a:rPr baseline="30000" lang="en-GB" sz="1400">
                <a:latin typeface="Lexend"/>
                <a:ea typeface="Times New Roman"/>
                <a:cs typeface="Times New Roman"/>
                <a:sym typeface="Times New Roman"/>
              </a:rPr>
              <a:t/>
            </a:r>
            <a:r>
              <a:rPr lang="en-GB" sz="1400">
                <a:latin typeface="Lexend"/>
                <a:ea typeface="Times New Roman"/>
                <a:cs typeface="Times New Roman"/>
                <a:sym typeface="Times New Roman"/>
              </a:rPr>
              <a:t/>
            </a:r>
            <a:endParaRPr>
              <a:latin typeface="Times New Roman"/>
              <a:ea typeface="Times New Roman"/>
              <a:cs typeface="Times New Roman"/>
              <a:sym typeface="Times New Roman"/>
            </a:endParaRPr>
          </a:p>
          <a:p>
            <a:pPr indent="0" lvl="0" marL="0" rtl="0" algn="l">
              <a:lnSpc>
                <a:spcPct val="100000"/>
              </a:lnSpc>
              <a:spcBef>
                <a:spcPts val="0"/>
              </a:spcBef>
              <a:spcAft>
                <a:spcPts val="0"/>
              </a:spcAft>
              <a:buNone/>
            </a:pPr>
            <a:r>
              <a:rPr lang="en-GB" sz="1400">
                <a:latin typeface="Lexend"/>
              </a:rPr>
              <a:t>Waa imisa qayb ee sentimitir?</a:t>
            </a:r>
            <a:endParaRPr>
              <a:latin typeface="Times New Roman"/>
              <a:ea typeface="Times New Roman"/>
              <a:cs typeface="Times New Roman"/>
              <a:sym typeface="Times New Roman"/>
            </a:endParaRPr>
          </a:p>
        </p:txBody>
      </p:sp>
      <p:pic>
        <p:nvPicPr>
          <p:cNvPr descr="&lt;math xmlns=&quot;http://www.w3.org/1998/Math/MathML&quot; display=&quot;block&quot; data-is-equatio=&quot;1&quot; data-latex=&quot;\frac{2.5\times10^{-5}}{1\times10^{-2}}=\frac{2.5\times10^{-5}\times10^5}{1\times10^{-2}\times10^5}=\frac{2.5}{10^3}=\frac{25}{10\ 000}=\frac{1}{400}&quot;&gt;&lt;mfrac&gt;&lt;mrow&gt;&lt;mn&gt;2.5&lt;/mn&gt;&lt;mo&gt;×&lt;/mo&gt;&lt;msup&gt;&lt;mn&gt;10&lt;/mn&gt;&lt;mrow data-mjx-texclass=&quot;ORD&quot;&gt;&lt;mo&gt;−&lt;/mo&gt;&lt;mn&gt;5&lt;/mn&gt;&lt;/mrow&gt;&lt;/msup&gt;&lt;/mrow&gt;&lt;mrow&gt;&lt;mn&gt;1&lt;/mn&gt;&lt;mo&gt;×&lt;/mo&gt;&lt;msup&gt;&lt;mn&gt;10&lt;/mn&gt;&lt;mrow data-mjx-texclass=&quot;ORD&quot;&gt;&lt;mo&gt;−&lt;/mo&gt;&lt;mn&gt;2&lt;/mn&gt;&lt;/mrow&gt;&lt;/msup&gt;&lt;/mrow&gt;&lt;/mfrac&gt;&lt;mo&gt;=&lt;/mo&gt;&lt;mfrac&gt;&lt;mrow&gt;&lt;mn&gt;2.5&lt;/mn&gt;&lt;mo&gt;×&lt;/mo&gt;&lt;msup&gt;&lt;mn&gt;10&lt;/mn&gt;&lt;mrow data-mjx-texclass=&quot;ORD&quot;&gt;&lt;mo&gt;−&lt;/mo&gt;&lt;mn&gt;5&lt;/mn&gt;&lt;/mrow&gt;&lt;/msup&gt;&lt;mo&gt;×&lt;/mo&gt;&lt;msup&gt;&lt;mn&gt;10&lt;/mn&gt;&lt;mn&gt;5&lt;/mn&gt;&lt;/msup&gt;&lt;/mrow&gt;&lt;mrow&gt;&lt;mn&gt;1&lt;/mn&gt;&lt;mo&gt;×&lt;/mo&gt;&lt;msup&gt;&lt;mn&gt;10&lt;/mn&gt;&lt;mrow data-mjx-texclass=&quot;ORD&quot;&gt;&lt;mo&gt;−&lt;/mo&gt;&lt;mn&gt;2&lt;/mn&gt;&lt;/mrow&gt;&lt;/msup&gt;&lt;mo&gt;×&lt;/mo&gt;&lt;msup&gt;&lt;mn&gt;10&lt;/mn&gt;&lt;mn&gt;5&lt;/mn&gt;&lt;/msup&gt;&lt;/mrow&gt;&lt;/mfrac&gt;&lt;mo&gt;=&lt;/mo&gt;&lt;mfrac&gt;&lt;mn&gt;2.5&lt;/mn&gt;&lt;msup&gt;&lt;mn&gt;10&lt;/mn&gt;&lt;mn&gt;3&lt;/mn&gt;&lt;/msup&gt;&lt;/mfrac&gt;&lt;mo&gt;=&lt;/mo&gt;&lt;mfrac&gt;&lt;mn&gt;25&lt;/mn&gt;&lt;mrow&gt;&lt;mn&gt;10&lt;/mn&gt;&lt;mtext&gt;&lt;/mtext&gt;&lt;mn&gt;000&lt;/mn&gt;&lt;/mrow&gt;&lt;/mfrac&gt;&lt;mo&gt;=&lt;/mo&gt;&lt;mfrac&gt;&lt;mn&gt;1&lt;/mn&gt;&lt;mn&gt;400&lt;/mn&gt;&lt;/mfrac&gt;&lt;/math&gt;" id="2407" name="Google Shape;2407;p107" title="the fraction with numerator 2.5 times 10 to the negative 5 power and denominator 1 times 10 to the negative 2 power equals the fraction with numerator 2.5 times 10 to the negative 5 power times 10 to the fifth power and denominator 1 times 10 to the negative 2 power times 10 to the fifth power equals the fraction with numerator 2.5 and denominator 10 cubed equals the fraction with numerator 25 and denominator 10 000 equals 1 over 400"/>
          <p:cNvPicPr preferRelativeResize="0"/>
          <p:nvPr/>
        </p:nvPicPr>
        <p:blipFill>
          <a:blip r:embed="rId6">
            <a:alphaModFix/>
          </a:blip>
          <a:stretch>
            <a:fillRect/>
          </a:stretch>
        </p:blipFill>
        <p:spPr>
          <a:xfrm>
            <a:off x="688369" y="3246044"/>
            <a:ext cx="6722099" cy="723766"/>
          </a:xfrm>
          <a:prstGeom prst="rect">
            <a:avLst/>
          </a:prstGeom>
          <a:noFill/>
          <a:ln>
            <a:noFill/>
          </a:ln>
        </p:spPr>
      </p:pic>
      <p:sp>
        <p:nvSpPr>
          <p:cNvPr id="2408" name="Google Shape;2408;p107"/>
          <p:cNvSpPr txBox="1"/>
          <p:nvPr>
            <p:ph idx="4294967295" type="body"/>
          </p:nvPr>
        </p:nvSpPr>
        <p:spPr>
          <a:xfrm>
            <a:off x="324000" y="4144948"/>
            <a:ext cx="6855300" cy="599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latin typeface="Kalam"/>
                <a:ea typeface="Kalam"/>
                <a:cs typeface="Kalam"/>
                <a:sym typeface="Kalam"/>
              </a:rPr>
              <a:t>Ma qiyaasi kartaa rubuc boqol oo sentimitir! Kani waa saxnaanta injineeradu ku shaqeeyaan.</a:t>
            </a:r>
            <a:endParaRPr sz="24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2" name="Shape 2412"/>
        <p:cNvGrpSpPr/>
        <p:nvPr/>
      </p:nvGrpSpPr>
      <p:grpSpPr>
        <a:xfrm>
          <a:off x="0" y="0"/>
          <a:ext cx="0" cy="0"/>
          <a:chOff x="0" y="0"/>
          <a:chExt cx="0" cy="0"/>
        </a:xfrm>
      </p:grpSpPr>
      <p:sp>
        <p:nvSpPr>
          <p:cNvPr id="2413" name="Google Shape;2413;p10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Saxnaanta injineernimada</a:t>
            </a:r>
            <a:endParaRPr/>
          </a:p>
        </p:txBody>
      </p:sp>
      <p:sp>
        <p:nvSpPr>
          <p:cNvPr id="2414" name="Google Shape;2414;p10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Codsiyada kale ee xisaabta</a:t>
            </a:r>
            <a:endParaRPr/>
          </a:p>
        </p:txBody>
      </p:sp>
      <p:sp>
        <p:nvSpPr>
          <p:cNvPr id="2415" name="Google Shape;2415;p10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Injineer</a:t>
            </a:r>
            <a:endParaRPr/>
          </a:p>
        </p:txBody>
      </p:sp>
      <p:pic>
        <p:nvPicPr>
          <p:cNvPr id="2416" name="Google Shape;2416;p108"/>
          <p:cNvPicPr preferRelativeResize="0"/>
          <p:nvPr/>
        </p:nvPicPr>
        <p:blipFill>
          <a:blip r:embed="rId3">
            <a:alphaModFix/>
          </a:blip>
          <a:stretch>
            <a:fillRect/>
          </a:stretch>
        </p:blipFill>
        <p:spPr>
          <a:xfrm>
            <a:off x="417902" y="2992017"/>
            <a:ext cx="450575" cy="4467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0" name="Shape 2420"/>
        <p:cNvGrpSpPr/>
        <p:nvPr/>
      </p:nvGrpSpPr>
      <p:grpSpPr>
        <a:xfrm>
          <a:off x="0" y="0"/>
          <a:ext cx="0" cy="0"/>
          <a:chOff x="0" y="0"/>
          <a:chExt cx="0" cy="0"/>
        </a:xfrm>
      </p:grpSpPr>
      <p:sp>
        <p:nvSpPr>
          <p:cNvPr id="2421" name="Google Shape;2421;p109"/>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Xeerka Mason wuxuu ahaa xaakin shan-cagood ah oo la laalaabo. Afar ma aha, lixna ma aha. Shan. Tani waxay ahayd sabab.</a:t>
            </a:r>
            <a:endParaRPr/>
          </a:p>
        </p:txBody>
      </p:sp>
      <p:sp>
        <p:nvSpPr>
          <p:cNvPr id="2422" name="Google Shape;2422;p10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Codsiyada kale ee xisaabta</a:t>
            </a:r>
            <a:endParaRPr/>
          </a:p>
        </p:txBody>
      </p:sp>
      <p:pic>
        <p:nvPicPr>
          <p:cNvPr id="2423" name="Google Shape;2423;p109"/>
          <p:cNvPicPr preferRelativeResize="0"/>
          <p:nvPr/>
        </p:nvPicPr>
        <p:blipFill>
          <a:blip r:embed="rId3">
            <a:alphaModFix/>
          </a:blip>
          <a:stretch>
            <a:fillRect/>
          </a:stretch>
        </p:blipFill>
        <p:spPr>
          <a:xfrm rot="455903">
            <a:off x="3776395" y="1878880"/>
            <a:ext cx="4803513" cy="398125"/>
          </a:xfrm>
          <a:prstGeom prst="rect">
            <a:avLst/>
          </a:prstGeom>
          <a:noFill/>
          <a:ln>
            <a:noFill/>
          </a:ln>
        </p:spPr>
      </p:pic>
      <p:pic>
        <p:nvPicPr>
          <p:cNvPr id="2424" name="Google Shape;2424;p109"/>
          <p:cNvPicPr preferRelativeResize="0"/>
          <p:nvPr/>
        </p:nvPicPr>
        <p:blipFill>
          <a:blip r:embed="rId3">
            <a:alphaModFix/>
          </a:blip>
          <a:stretch>
            <a:fillRect/>
          </a:stretch>
        </p:blipFill>
        <p:spPr>
          <a:xfrm rot="10599334">
            <a:off x="3759833" y="2338673"/>
            <a:ext cx="4807967" cy="397708"/>
          </a:xfrm>
          <a:prstGeom prst="rect">
            <a:avLst/>
          </a:prstGeom>
          <a:noFill/>
          <a:ln>
            <a:noFill/>
          </a:ln>
        </p:spPr>
      </p:pic>
      <p:sp>
        <p:nvSpPr>
          <p:cNvPr id="2425" name="Google Shape;2425;p109"/>
          <p:cNvSpPr/>
          <p:nvPr/>
        </p:nvSpPr>
        <p:spPr>
          <a:xfrm>
            <a:off x="8450088" y="2287783"/>
            <a:ext cx="236100" cy="222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426" name="Google Shape;2426;p109"/>
          <p:cNvPicPr preferRelativeResize="0"/>
          <p:nvPr/>
        </p:nvPicPr>
        <p:blipFill>
          <a:blip r:embed="rId3">
            <a:alphaModFix/>
          </a:blip>
          <a:stretch>
            <a:fillRect/>
          </a:stretch>
        </p:blipFill>
        <p:spPr>
          <a:xfrm rot="267084">
            <a:off x="3774583" y="2687645"/>
            <a:ext cx="4807138" cy="397786"/>
          </a:xfrm>
          <a:prstGeom prst="rect">
            <a:avLst/>
          </a:prstGeom>
          <a:noFill/>
          <a:ln>
            <a:noFill/>
          </a:ln>
        </p:spPr>
      </p:pic>
      <p:pic>
        <p:nvPicPr>
          <p:cNvPr id="2427" name="Google Shape;2427;p109"/>
          <p:cNvPicPr preferRelativeResize="0"/>
          <p:nvPr/>
        </p:nvPicPr>
        <p:blipFill>
          <a:blip r:embed="rId3">
            <a:alphaModFix/>
          </a:blip>
          <a:stretch>
            <a:fillRect/>
          </a:stretch>
        </p:blipFill>
        <p:spPr>
          <a:xfrm rot="10472403">
            <a:off x="3746392" y="3147185"/>
            <a:ext cx="4806180" cy="397876"/>
          </a:xfrm>
          <a:prstGeom prst="rect">
            <a:avLst/>
          </a:prstGeom>
          <a:noFill/>
          <a:ln>
            <a:noFill/>
          </a:ln>
        </p:spPr>
      </p:pic>
      <p:sp>
        <p:nvSpPr>
          <p:cNvPr id="2428" name="Google Shape;2428;p109"/>
          <p:cNvSpPr/>
          <p:nvPr/>
        </p:nvSpPr>
        <p:spPr>
          <a:xfrm>
            <a:off x="8435754" y="2998373"/>
            <a:ext cx="236100" cy="222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429" name="Google Shape;2429;p109"/>
          <p:cNvPicPr preferRelativeResize="0"/>
          <p:nvPr/>
        </p:nvPicPr>
        <p:blipFill>
          <a:blip r:embed="rId3">
            <a:alphaModFix/>
          </a:blip>
          <a:stretch>
            <a:fillRect/>
          </a:stretch>
        </p:blipFill>
        <p:spPr>
          <a:xfrm rot="455903">
            <a:off x="3762061" y="3699468"/>
            <a:ext cx="4803513" cy="398125"/>
          </a:xfrm>
          <a:prstGeom prst="rect">
            <a:avLst/>
          </a:prstGeom>
          <a:noFill/>
          <a:ln>
            <a:noFill/>
          </a:ln>
        </p:spPr>
      </p:pic>
      <p:sp>
        <p:nvSpPr>
          <p:cNvPr id="2430" name="Google Shape;2430;p109"/>
          <p:cNvSpPr/>
          <p:nvPr/>
        </p:nvSpPr>
        <p:spPr>
          <a:xfrm>
            <a:off x="3658447" y="2571760"/>
            <a:ext cx="236100" cy="222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31" name="Google Shape;2431;p109"/>
          <p:cNvSpPr/>
          <p:nvPr/>
        </p:nvSpPr>
        <p:spPr>
          <a:xfrm>
            <a:off x="3644113" y="3468580"/>
            <a:ext cx="236100" cy="222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5" name="Shape 2435"/>
        <p:cNvGrpSpPr/>
        <p:nvPr/>
      </p:nvGrpSpPr>
      <p:grpSpPr>
        <a:xfrm>
          <a:off x="0" y="0"/>
          <a:ext cx="0" cy="0"/>
          <a:chOff x="0" y="0"/>
          <a:chExt cx="0" cy="0"/>
        </a:xfrm>
      </p:grpSpPr>
      <p:sp>
        <p:nvSpPr>
          <p:cNvPr id="2436" name="Google Shape;2436;p110"/>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Marka la dhisayo gidaar, bilowga hawsha, mason wuxuu qiyaasi jiray saddex cagood oo gidaarka kor ah, iyo afar cagood oo saldhigga ah.</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endParaRPr/>
          </a:p>
        </p:txBody>
      </p:sp>
      <p:sp>
        <p:nvSpPr>
          <p:cNvPr id="2437" name="Google Shape;2437;p11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Codsiyada kale ee xisaabta</a:t>
            </a:r>
            <a:endParaRPr/>
          </a:p>
        </p:txBody>
      </p:sp>
      <p:cxnSp>
        <p:nvCxnSpPr>
          <p:cNvPr id="2438" name="Google Shape;2438;p110"/>
          <p:cNvCxnSpPr/>
          <p:nvPr/>
        </p:nvCxnSpPr>
        <p:spPr>
          <a:xfrm>
            <a:off x="3000273" y="4338350"/>
            <a:ext cx="5808000" cy="0"/>
          </a:xfrm>
          <a:prstGeom prst="straightConnector1">
            <a:avLst/>
          </a:prstGeom>
          <a:noFill/>
          <a:ln cap="flat" cmpd="sng" w="38100">
            <a:solidFill>
              <a:schemeClr val="dk1"/>
            </a:solidFill>
            <a:prstDash val="solid"/>
            <a:round/>
            <a:headEnd len="med" w="med" type="none"/>
            <a:tailEnd len="med" w="med" type="none"/>
          </a:ln>
        </p:spPr>
      </p:cxnSp>
      <p:sp>
        <p:nvSpPr>
          <p:cNvPr id="2439" name="Google Shape;2439;p110"/>
          <p:cNvSpPr/>
          <p:nvPr/>
        </p:nvSpPr>
        <p:spPr>
          <a:xfrm>
            <a:off x="7469625"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40" name="Google Shape;2440;p110"/>
          <p:cNvSpPr/>
          <p:nvPr/>
        </p:nvSpPr>
        <p:spPr>
          <a:xfrm>
            <a:off x="7469625" y="3732801"/>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41" name="Google Shape;2441;p110"/>
          <p:cNvSpPr/>
          <p:nvPr/>
        </p:nvSpPr>
        <p:spPr>
          <a:xfrm>
            <a:off x="7469625" y="3439062"/>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42" name="Google Shape;2442;p110"/>
          <p:cNvSpPr/>
          <p:nvPr/>
        </p:nvSpPr>
        <p:spPr>
          <a:xfrm>
            <a:off x="7469625" y="3148134"/>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43" name="Google Shape;2443;p110"/>
          <p:cNvSpPr/>
          <p:nvPr/>
        </p:nvSpPr>
        <p:spPr>
          <a:xfrm>
            <a:off x="7469625" y="2864650"/>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44" name="Google Shape;2444;p110"/>
          <p:cNvSpPr/>
          <p:nvPr/>
        </p:nvSpPr>
        <p:spPr>
          <a:xfrm>
            <a:off x="7469625" y="2564291"/>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45" name="Google Shape;2445;p110"/>
          <p:cNvSpPr/>
          <p:nvPr/>
        </p:nvSpPr>
        <p:spPr>
          <a:xfrm>
            <a:off x="7469625" y="2270553"/>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46" name="Google Shape;2446;p110"/>
          <p:cNvSpPr/>
          <p:nvPr/>
        </p:nvSpPr>
        <p:spPr>
          <a:xfrm>
            <a:off x="7469625" y="1976814"/>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47" name="Google Shape;2447;p110"/>
          <p:cNvSpPr/>
          <p:nvPr/>
        </p:nvSpPr>
        <p:spPr>
          <a:xfrm>
            <a:off x="7469625" y="1685886"/>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448" name="Google Shape;2448;p110"/>
          <p:cNvGrpSpPr/>
          <p:nvPr/>
        </p:nvGrpSpPr>
        <p:grpSpPr>
          <a:xfrm rot="-1676501">
            <a:off x="3739759" y="2674740"/>
            <a:ext cx="4061527" cy="724319"/>
            <a:chOff x="477525" y="1337228"/>
            <a:chExt cx="8296079" cy="1479494"/>
          </a:xfrm>
        </p:grpSpPr>
        <p:pic>
          <p:nvPicPr>
            <p:cNvPr id="2449" name="Google Shape;2449;p110"/>
            <p:cNvPicPr preferRelativeResize="0"/>
            <p:nvPr/>
          </p:nvPicPr>
          <p:blipFill>
            <a:blip r:embed="rId3">
              <a:alphaModFix/>
            </a:blip>
            <a:stretch>
              <a:fillRect/>
            </a:stretch>
          </p:blipFill>
          <p:spPr>
            <a:xfrm rot="-536226">
              <a:off x="7094229" y="1466080"/>
              <a:ext cx="1674688" cy="180720"/>
            </a:xfrm>
            <a:prstGeom prst="rect">
              <a:avLst/>
            </a:prstGeom>
            <a:noFill/>
            <a:ln>
              <a:noFill/>
            </a:ln>
          </p:spPr>
        </p:pic>
        <p:pic>
          <p:nvPicPr>
            <p:cNvPr id="2450" name="Google Shape;2450;p110"/>
            <p:cNvPicPr preferRelativeResize="0"/>
            <p:nvPr/>
          </p:nvPicPr>
          <p:blipFill>
            <a:blip r:embed="rId3">
              <a:alphaModFix/>
            </a:blip>
            <a:stretch>
              <a:fillRect/>
            </a:stretch>
          </p:blipFill>
          <p:spPr>
            <a:xfrm rot="-536226">
              <a:off x="5446725" y="1723576"/>
              <a:ext cx="1674688" cy="180720"/>
            </a:xfrm>
            <a:prstGeom prst="rect">
              <a:avLst/>
            </a:prstGeom>
            <a:noFill/>
            <a:ln>
              <a:noFill/>
            </a:ln>
          </p:spPr>
        </p:pic>
        <p:pic>
          <p:nvPicPr>
            <p:cNvPr id="2451" name="Google Shape;2451;p110"/>
            <p:cNvPicPr preferRelativeResize="0"/>
            <p:nvPr/>
          </p:nvPicPr>
          <p:blipFill>
            <a:blip r:embed="rId3">
              <a:alphaModFix/>
            </a:blip>
            <a:stretch>
              <a:fillRect/>
            </a:stretch>
          </p:blipFill>
          <p:spPr>
            <a:xfrm rot="-536226">
              <a:off x="3794028" y="1987097"/>
              <a:ext cx="1674688" cy="180720"/>
            </a:xfrm>
            <a:prstGeom prst="rect">
              <a:avLst/>
            </a:prstGeom>
            <a:noFill/>
            <a:ln>
              <a:noFill/>
            </a:ln>
          </p:spPr>
        </p:pic>
        <p:sp>
          <p:nvSpPr>
            <p:cNvPr id="2452" name="Google Shape;2452;p110"/>
            <p:cNvSpPr/>
            <p:nvPr/>
          </p:nvSpPr>
          <p:spPr>
            <a:xfrm>
              <a:off x="5417734" y="1899810"/>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53" name="Google Shape;2453;p110"/>
            <p:cNvSpPr/>
            <p:nvPr/>
          </p:nvSpPr>
          <p:spPr>
            <a:xfrm>
              <a:off x="7079275" y="1636289"/>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2454" name="Google Shape;2454;p110"/>
            <p:cNvPicPr preferRelativeResize="0"/>
            <p:nvPr/>
          </p:nvPicPr>
          <p:blipFill>
            <a:blip r:embed="rId3">
              <a:alphaModFix/>
            </a:blip>
            <a:stretch>
              <a:fillRect/>
            </a:stretch>
          </p:blipFill>
          <p:spPr>
            <a:xfrm rot="-536226">
              <a:off x="2134910" y="2243629"/>
              <a:ext cx="1674688" cy="180720"/>
            </a:xfrm>
            <a:prstGeom prst="rect">
              <a:avLst/>
            </a:prstGeom>
            <a:noFill/>
            <a:ln>
              <a:noFill/>
            </a:ln>
          </p:spPr>
        </p:pic>
        <p:pic>
          <p:nvPicPr>
            <p:cNvPr id="2455" name="Google Shape;2455;p110"/>
            <p:cNvPicPr preferRelativeResize="0"/>
            <p:nvPr/>
          </p:nvPicPr>
          <p:blipFill>
            <a:blip r:embed="rId3">
              <a:alphaModFix/>
            </a:blip>
            <a:stretch>
              <a:fillRect/>
            </a:stretch>
          </p:blipFill>
          <p:spPr>
            <a:xfrm rot="-536226">
              <a:off x="482213" y="2507149"/>
              <a:ext cx="1674688" cy="180720"/>
            </a:xfrm>
            <a:prstGeom prst="rect">
              <a:avLst/>
            </a:prstGeom>
            <a:noFill/>
            <a:ln>
              <a:noFill/>
            </a:ln>
          </p:spPr>
        </p:pic>
        <p:sp>
          <p:nvSpPr>
            <p:cNvPr id="2456" name="Google Shape;2456;p110"/>
            <p:cNvSpPr/>
            <p:nvPr/>
          </p:nvSpPr>
          <p:spPr>
            <a:xfrm>
              <a:off x="2105919" y="2419863"/>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57" name="Google Shape;2457;p110"/>
            <p:cNvSpPr/>
            <p:nvPr/>
          </p:nvSpPr>
          <p:spPr>
            <a:xfrm>
              <a:off x="3767460" y="2156342"/>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458" name="Google Shape;2458;p110"/>
          <p:cNvCxnSpPr/>
          <p:nvPr/>
        </p:nvCxnSpPr>
        <p:spPr>
          <a:xfrm rot="10800000">
            <a:off x="4162471" y="4453044"/>
            <a:ext cx="3292800" cy="15300"/>
          </a:xfrm>
          <a:prstGeom prst="straightConnector1">
            <a:avLst/>
          </a:prstGeom>
          <a:noFill/>
          <a:ln cap="flat" cmpd="sng" w="28575">
            <a:solidFill>
              <a:schemeClr val="dk1"/>
            </a:solidFill>
            <a:prstDash val="solid"/>
            <a:round/>
            <a:headEnd len="med" w="med" type="triangle"/>
            <a:tailEnd len="med" w="med" type="triangle"/>
          </a:ln>
        </p:spPr>
      </p:cxnSp>
      <p:cxnSp>
        <p:nvCxnSpPr>
          <p:cNvPr id="2459" name="Google Shape;2459;p110"/>
          <p:cNvCxnSpPr/>
          <p:nvPr/>
        </p:nvCxnSpPr>
        <p:spPr>
          <a:xfrm flipH="1" rot="10800000">
            <a:off x="8245635" y="1871286"/>
            <a:ext cx="2100" cy="2430300"/>
          </a:xfrm>
          <a:prstGeom prst="straightConnector1">
            <a:avLst/>
          </a:prstGeom>
          <a:noFill/>
          <a:ln cap="flat" cmpd="sng" w="28575">
            <a:solidFill>
              <a:schemeClr val="dk1"/>
            </a:solidFill>
            <a:prstDash val="solid"/>
            <a:round/>
            <a:headEnd len="med" w="med" type="triangle"/>
            <a:tailEnd len="med" w="med" type="triangle"/>
          </a:ln>
        </p:spPr>
      </p:cxnSp>
      <p:sp>
        <p:nvSpPr>
          <p:cNvPr id="2460" name="Google Shape;2460;p110"/>
          <p:cNvSpPr txBox="1"/>
          <p:nvPr>
            <p:ph idx="1" type="body"/>
          </p:nvPr>
        </p:nvSpPr>
        <p:spPr>
          <a:xfrm>
            <a:off x="5631024" y="4500225"/>
            <a:ext cx="426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ea typeface="Times New Roman"/>
                <a:cs typeface="Times New Roman"/>
                <a:sym typeface="Times New Roman"/>
              </a:rPr>
              <a:t>4 ft</a:t>
            </a:r>
            <a:endParaRPr baseline="30000">
              <a:solidFill>
                <a:schemeClr val="accent4"/>
              </a:solidFill>
              <a:latin typeface="Times New Roman"/>
              <a:ea typeface="Times New Roman"/>
              <a:cs typeface="Times New Roman"/>
              <a:sym typeface="Times New Roman"/>
            </a:endParaRPr>
          </a:p>
        </p:txBody>
      </p:sp>
      <p:sp>
        <p:nvSpPr>
          <p:cNvPr id="2461" name="Google Shape;2461;p110"/>
          <p:cNvSpPr txBox="1"/>
          <p:nvPr>
            <p:ph idx="1" type="body"/>
          </p:nvPr>
        </p:nvSpPr>
        <p:spPr>
          <a:xfrm>
            <a:off x="8378184" y="2823825"/>
            <a:ext cx="426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ea typeface="Times New Roman"/>
                <a:cs typeface="Times New Roman"/>
                <a:sym typeface="Times New Roman"/>
              </a:rPr>
              <a:t>3 ft</a:t>
            </a:r>
            <a:r>
              <a:rPr lang="en-GB" sz="1400">
                <a:latin typeface="Lexend"/>
                <a:ea typeface="Times New Roman"/>
                <a:cs typeface="Times New Roman"/>
                <a:sym typeface="Times New Roman"/>
              </a:rPr>
              <a:t/>
            </a:r>
            <a:endParaRPr baseline="30000">
              <a:solidFill>
                <a:schemeClr val="accent4"/>
              </a:solidFill>
              <a:latin typeface="Times New Roman"/>
              <a:ea typeface="Times New Roman"/>
              <a:cs typeface="Times New Roman"/>
              <a:sym typeface="Times New Roman"/>
            </a:endParaRPr>
          </a:p>
        </p:txBody>
      </p:sp>
      <p:sp>
        <p:nvSpPr>
          <p:cNvPr id="2462" name="Google Shape;2462;p110"/>
          <p:cNvSpPr txBox="1"/>
          <p:nvPr>
            <p:ph idx="1" type="body"/>
          </p:nvPr>
        </p:nvSpPr>
        <p:spPr>
          <a:xfrm>
            <a:off x="324000" y="1721004"/>
            <a:ext cx="65244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Kadib waxay arki jireen haddii xaakinta shan-cagood 'ku habboon tahay'.</a:t>
            </a:r>
            <a:endParaRPr/>
          </a:p>
        </p:txBody>
      </p:sp>
      <p:sp>
        <p:nvSpPr>
          <p:cNvPr id="2463" name="Google Shape;2463;p110"/>
          <p:cNvSpPr txBox="1"/>
          <p:nvPr>
            <p:ph idx="1" type="body"/>
          </p:nvPr>
        </p:nvSpPr>
        <p:spPr>
          <a:xfrm>
            <a:off x="324000" y="2316156"/>
            <a:ext cx="4357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Maxaad u malaynaysaa inay sidaas sameeyeen?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7" name="Shape 2467"/>
        <p:cNvGrpSpPr/>
        <p:nvPr/>
      </p:nvGrpSpPr>
      <p:grpSpPr>
        <a:xfrm>
          <a:off x="0" y="0"/>
          <a:ext cx="0" cy="0"/>
          <a:chOff x="0" y="0"/>
          <a:chExt cx="0" cy="0"/>
        </a:xfrm>
      </p:grpSpPr>
      <p:sp>
        <p:nvSpPr>
          <p:cNvPr id="2468" name="Google Shape;2468;p111"/>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Kani waa aragtida (Theorem) ee Pythagoras oo shaqeysa!</a:t>
            </a:r>
            <a:endParaRPr/>
          </a:p>
        </p:txBody>
      </p:sp>
      <p:sp>
        <p:nvSpPr>
          <p:cNvPr id="2469" name="Google Shape;2469;p11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Codsiyada kale ee xisaabta</a:t>
            </a:r>
            <a:endParaRPr/>
          </a:p>
        </p:txBody>
      </p:sp>
      <p:cxnSp>
        <p:nvCxnSpPr>
          <p:cNvPr id="2470" name="Google Shape;2470;p111"/>
          <p:cNvCxnSpPr/>
          <p:nvPr/>
        </p:nvCxnSpPr>
        <p:spPr>
          <a:xfrm>
            <a:off x="3000273" y="4338350"/>
            <a:ext cx="5808000" cy="0"/>
          </a:xfrm>
          <a:prstGeom prst="straightConnector1">
            <a:avLst/>
          </a:prstGeom>
          <a:noFill/>
          <a:ln cap="flat" cmpd="sng" w="38100">
            <a:solidFill>
              <a:schemeClr val="dk1"/>
            </a:solidFill>
            <a:prstDash val="solid"/>
            <a:round/>
            <a:headEnd len="med" w="med" type="none"/>
            <a:tailEnd len="med" w="med" type="none"/>
          </a:ln>
        </p:spPr>
      </p:cxnSp>
      <p:sp>
        <p:nvSpPr>
          <p:cNvPr id="2471" name="Google Shape;2471;p111"/>
          <p:cNvSpPr/>
          <p:nvPr/>
        </p:nvSpPr>
        <p:spPr>
          <a:xfrm>
            <a:off x="7469625"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72" name="Google Shape;2472;p111"/>
          <p:cNvSpPr/>
          <p:nvPr/>
        </p:nvSpPr>
        <p:spPr>
          <a:xfrm>
            <a:off x="7469625" y="3732801"/>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73" name="Google Shape;2473;p111"/>
          <p:cNvSpPr/>
          <p:nvPr/>
        </p:nvSpPr>
        <p:spPr>
          <a:xfrm>
            <a:off x="7469625" y="3439062"/>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74" name="Google Shape;2474;p111"/>
          <p:cNvSpPr/>
          <p:nvPr/>
        </p:nvSpPr>
        <p:spPr>
          <a:xfrm>
            <a:off x="7469625" y="3148134"/>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75" name="Google Shape;2475;p111"/>
          <p:cNvSpPr/>
          <p:nvPr/>
        </p:nvSpPr>
        <p:spPr>
          <a:xfrm>
            <a:off x="7469625" y="2864650"/>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76" name="Google Shape;2476;p111"/>
          <p:cNvSpPr/>
          <p:nvPr/>
        </p:nvSpPr>
        <p:spPr>
          <a:xfrm>
            <a:off x="7469625" y="2564291"/>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77" name="Google Shape;2477;p111"/>
          <p:cNvSpPr/>
          <p:nvPr/>
        </p:nvSpPr>
        <p:spPr>
          <a:xfrm>
            <a:off x="7469625" y="2270553"/>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78" name="Google Shape;2478;p111"/>
          <p:cNvSpPr/>
          <p:nvPr/>
        </p:nvSpPr>
        <p:spPr>
          <a:xfrm>
            <a:off x="7469625" y="1976814"/>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79" name="Google Shape;2479;p111"/>
          <p:cNvSpPr/>
          <p:nvPr/>
        </p:nvSpPr>
        <p:spPr>
          <a:xfrm>
            <a:off x="7469625" y="1685886"/>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480" name="Google Shape;2480;p111"/>
          <p:cNvGrpSpPr/>
          <p:nvPr/>
        </p:nvGrpSpPr>
        <p:grpSpPr>
          <a:xfrm rot="-1676501">
            <a:off x="3739759" y="2674740"/>
            <a:ext cx="4061527" cy="724319"/>
            <a:chOff x="477525" y="1337228"/>
            <a:chExt cx="8296079" cy="1479494"/>
          </a:xfrm>
        </p:grpSpPr>
        <p:pic>
          <p:nvPicPr>
            <p:cNvPr id="2481" name="Google Shape;2481;p111"/>
            <p:cNvPicPr preferRelativeResize="0"/>
            <p:nvPr/>
          </p:nvPicPr>
          <p:blipFill>
            <a:blip r:embed="rId3">
              <a:alphaModFix/>
            </a:blip>
            <a:stretch>
              <a:fillRect/>
            </a:stretch>
          </p:blipFill>
          <p:spPr>
            <a:xfrm rot="-536226">
              <a:off x="7094229" y="1466080"/>
              <a:ext cx="1674688" cy="180720"/>
            </a:xfrm>
            <a:prstGeom prst="rect">
              <a:avLst/>
            </a:prstGeom>
            <a:noFill/>
            <a:ln>
              <a:noFill/>
            </a:ln>
          </p:spPr>
        </p:pic>
        <p:pic>
          <p:nvPicPr>
            <p:cNvPr id="2482" name="Google Shape;2482;p111"/>
            <p:cNvPicPr preferRelativeResize="0"/>
            <p:nvPr/>
          </p:nvPicPr>
          <p:blipFill>
            <a:blip r:embed="rId3">
              <a:alphaModFix/>
            </a:blip>
            <a:stretch>
              <a:fillRect/>
            </a:stretch>
          </p:blipFill>
          <p:spPr>
            <a:xfrm rot="-536226">
              <a:off x="5446725" y="1723576"/>
              <a:ext cx="1674688" cy="180720"/>
            </a:xfrm>
            <a:prstGeom prst="rect">
              <a:avLst/>
            </a:prstGeom>
            <a:noFill/>
            <a:ln>
              <a:noFill/>
            </a:ln>
          </p:spPr>
        </p:pic>
        <p:pic>
          <p:nvPicPr>
            <p:cNvPr id="2483" name="Google Shape;2483;p111"/>
            <p:cNvPicPr preferRelativeResize="0"/>
            <p:nvPr/>
          </p:nvPicPr>
          <p:blipFill>
            <a:blip r:embed="rId3">
              <a:alphaModFix/>
            </a:blip>
            <a:stretch>
              <a:fillRect/>
            </a:stretch>
          </p:blipFill>
          <p:spPr>
            <a:xfrm rot="-536226">
              <a:off x="3794028" y="1987097"/>
              <a:ext cx="1674688" cy="180720"/>
            </a:xfrm>
            <a:prstGeom prst="rect">
              <a:avLst/>
            </a:prstGeom>
            <a:noFill/>
            <a:ln>
              <a:noFill/>
            </a:ln>
          </p:spPr>
        </p:pic>
        <p:sp>
          <p:nvSpPr>
            <p:cNvPr id="2484" name="Google Shape;2484;p111"/>
            <p:cNvSpPr/>
            <p:nvPr/>
          </p:nvSpPr>
          <p:spPr>
            <a:xfrm>
              <a:off x="5417734" y="1899810"/>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85" name="Google Shape;2485;p111"/>
            <p:cNvSpPr/>
            <p:nvPr/>
          </p:nvSpPr>
          <p:spPr>
            <a:xfrm>
              <a:off x="7079275" y="1636289"/>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2486" name="Google Shape;2486;p111"/>
            <p:cNvPicPr preferRelativeResize="0"/>
            <p:nvPr/>
          </p:nvPicPr>
          <p:blipFill>
            <a:blip r:embed="rId3">
              <a:alphaModFix/>
            </a:blip>
            <a:stretch>
              <a:fillRect/>
            </a:stretch>
          </p:blipFill>
          <p:spPr>
            <a:xfrm rot="-536226">
              <a:off x="2134910" y="2243629"/>
              <a:ext cx="1674688" cy="180720"/>
            </a:xfrm>
            <a:prstGeom prst="rect">
              <a:avLst/>
            </a:prstGeom>
            <a:noFill/>
            <a:ln>
              <a:noFill/>
            </a:ln>
          </p:spPr>
        </p:pic>
        <p:pic>
          <p:nvPicPr>
            <p:cNvPr id="2487" name="Google Shape;2487;p111"/>
            <p:cNvPicPr preferRelativeResize="0"/>
            <p:nvPr/>
          </p:nvPicPr>
          <p:blipFill>
            <a:blip r:embed="rId3">
              <a:alphaModFix/>
            </a:blip>
            <a:stretch>
              <a:fillRect/>
            </a:stretch>
          </p:blipFill>
          <p:spPr>
            <a:xfrm rot="-536226">
              <a:off x="482213" y="2507149"/>
              <a:ext cx="1674688" cy="180720"/>
            </a:xfrm>
            <a:prstGeom prst="rect">
              <a:avLst/>
            </a:prstGeom>
            <a:noFill/>
            <a:ln>
              <a:noFill/>
            </a:ln>
          </p:spPr>
        </p:pic>
        <p:sp>
          <p:nvSpPr>
            <p:cNvPr id="2488" name="Google Shape;2488;p111"/>
            <p:cNvSpPr/>
            <p:nvPr/>
          </p:nvSpPr>
          <p:spPr>
            <a:xfrm>
              <a:off x="2105919" y="2419863"/>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89" name="Google Shape;2489;p111"/>
            <p:cNvSpPr/>
            <p:nvPr/>
          </p:nvSpPr>
          <p:spPr>
            <a:xfrm>
              <a:off x="3767460" y="2156342"/>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490" name="Google Shape;2490;p111"/>
          <p:cNvCxnSpPr/>
          <p:nvPr/>
        </p:nvCxnSpPr>
        <p:spPr>
          <a:xfrm rot="10800000">
            <a:off x="4162471" y="4453044"/>
            <a:ext cx="3292800" cy="15300"/>
          </a:xfrm>
          <a:prstGeom prst="straightConnector1">
            <a:avLst/>
          </a:prstGeom>
          <a:noFill/>
          <a:ln cap="flat" cmpd="sng" w="28575">
            <a:solidFill>
              <a:schemeClr val="dk1"/>
            </a:solidFill>
            <a:prstDash val="solid"/>
            <a:round/>
            <a:headEnd len="med" w="med" type="triangle"/>
            <a:tailEnd len="med" w="med" type="triangle"/>
          </a:ln>
        </p:spPr>
      </p:cxnSp>
      <p:cxnSp>
        <p:nvCxnSpPr>
          <p:cNvPr id="2491" name="Google Shape;2491;p111"/>
          <p:cNvCxnSpPr/>
          <p:nvPr/>
        </p:nvCxnSpPr>
        <p:spPr>
          <a:xfrm flipH="1" rot="10800000">
            <a:off x="8245635" y="1871286"/>
            <a:ext cx="2100" cy="2430300"/>
          </a:xfrm>
          <a:prstGeom prst="straightConnector1">
            <a:avLst/>
          </a:prstGeom>
          <a:noFill/>
          <a:ln cap="flat" cmpd="sng" w="28575">
            <a:solidFill>
              <a:schemeClr val="dk1"/>
            </a:solidFill>
            <a:prstDash val="solid"/>
            <a:round/>
            <a:headEnd len="med" w="med" type="triangle"/>
            <a:tailEnd len="med" w="med" type="triangle"/>
          </a:ln>
        </p:spPr>
      </p:cxnSp>
      <p:sp>
        <p:nvSpPr>
          <p:cNvPr id="2492" name="Google Shape;2492;p111"/>
          <p:cNvSpPr txBox="1"/>
          <p:nvPr>
            <p:ph idx="1" type="body"/>
          </p:nvPr>
        </p:nvSpPr>
        <p:spPr>
          <a:xfrm>
            <a:off x="344329" y="1376025"/>
            <a:ext cx="45414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32 + 42 = 52, waa saddex-geesood (triplet) Pythagorean.</a:t>
            </a:r>
            <a:r>
              <a:rPr baseline="30000"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rPr>
              <a:t/>
            </a:r>
            <a:endParaRPr baseline="30000" sz="2400">
              <a:solidFill>
                <a:schemeClr val="accent4"/>
              </a:solidFill>
              <a:latin typeface="Times New Roman"/>
              <a:ea typeface="Times New Roman"/>
              <a:cs typeface="Times New Roman"/>
              <a:sym typeface="Times New Roman"/>
            </a:endParaRPr>
          </a:p>
        </p:txBody>
      </p:sp>
      <p:sp>
        <p:nvSpPr>
          <p:cNvPr id="2493" name="Google Shape;2493;p111"/>
          <p:cNvSpPr txBox="1"/>
          <p:nvPr>
            <p:ph idx="1" type="body"/>
          </p:nvPr>
        </p:nvSpPr>
        <p:spPr>
          <a:xfrm>
            <a:off x="5631024" y="4500225"/>
            <a:ext cx="426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ea typeface="Times New Roman"/>
                <a:cs typeface="Times New Roman"/>
                <a:sym typeface="Times New Roman"/>
              </a:rPr>
              <a:t>4 ft</a:t>
            </a:r>
            <a:endParaRPr baseline="30000">
              <a:solidFill>
                <a:schemeClr val="accent4"/>
              </a:solidFill>
              <a:latin typeface="Times New Roman"/>
              <a:ea typeface="Times New Roman"/>
              <a:cs typeface="Times New Roman"/>
              <a:sym typeface="Times New Roman"/>
            </a:endParaRPr>
          </a:p>
        </p:txBody>
      </p:sp>
      <p:sp>
        <p:nvSpPr>
          <p:cNvPr id="2494" name="Google Shape;2494;p111"/>
          <p:cNvSpPr txBox="1"/>
          <p:nvPr>
            <p:ph idx="1" type="body"/>
          </p:nvPr>
        </p:nvSpPr>
        <p:spPr>
          <a:xfrm>
            <a:off x="8378184" y="2823825"/>
            <a:ext cx="426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ea typeface="Times New Roman"/>
                <a:cs typeface="Times New Roman"/>
                <a:sym typeface="Times New Roman"/>
              </a:rPr>
              <a:t>3 ft</a:t>
            </a:r>
            <a:endParaRPr baseline="30000">
              <a:solidFill>
                <a:schemeClr val="accent4"/>
              </a:solidFill>
              <a:latin typeface="Times New Roman"/>
              <a:ea typeface="Times New Roman"/>
              <a:cs typeface="Times New Roman"/>
              <a:sym typeface="Times New Roman"/>
            </a:endParaRPr>
          </a:p>
        </p:txBody>
      </p:sp>
      <p:sp>
        <p:nvSpPr>
          <p:cNvPr id="2495" name="Google Shape;2495;p111"/>
          <p:cNvSpPr txBox="1"/>
          <p:nvPr>
            <p:ph idx="1" type="body"/>
          </p:nvPr>
        </p:nvSpPr>
        <p:spPr>
          <a:xfrm>
            <a:off x="5402424" y="2595225"/>
            <a:ext cx="426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ea typeface="Times New Roman"/>
                <a:cs typeface="Times New Roman"/>
                <a:sym typeface="Times New Roman"/>
              </a:rPr>
              <a:t>5 ft</a:t>
            </a:r>
            <a:r>
              <a:rPr lang="en-GB" sz="1100">
                <a:latin typeface="Lexend"/>
                <a:ea typeface="Times New Roman"/>
                <a:cs typeface="Times New Roman"/>
                <a:sym typeface="Times New Roman"/>
              </a:rPr>
              <a:t/>
            </a:r>
            <a:endParaRPr baseline="30000">
              <a:solidFill>
                <a:schemeClr val="accent4"/>
              </a:solidFill>
              <a:latin typeface="Times New Roman"/>
              <a:ea typeface="Times New Roman"/>
              <a:cs typeface="Times New Roman"/>
              <a:sym typeface="Times New Roman"/>
            </a:endParaRPr>
          </a:p>
        </p:txBody>
      </p:sp>
      <p:sp>
        <p:nvSpPr>
          <p:cNvPr id="2496" name="Google Shape;2496;p111"/>
          <p:cNvSpPr txBox="1"/>
          <p:nvPr>
            <p:ph idx="1" type="body"/>
          </p:nvPr>
        </p:nvSpPr>
        <p:spPr>
          <a:xfrm>
            <a:off x="324000" y="1978500"/>
            <a:ext cx="40683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Tani waxay muujinaysaa in kani yahay saddex-xagal qumman (right-angled triangle). Waxaa muhiim ah, gidaarka waxaa laga dhisayaa si toos ah!</a:t>
            </a:r>
            <a:r>
              <a:rPr lang="en-GB" sz="1100">
                <a:latin typeface="Lexend"/>
              </a:rPr>
              <a:t/>
            </a:r>
            <a:r>
              <a:rPr lang="en-GB" sz="1100">
                <a:latin typeface="Lexend"/>
              </a:rPr>
              <a:t/>
            </a:r>
            <a:endParaRPr/>
          </a:p>
        </p:txBody>
      </p:sp>
      <p:sp>
        <p:nvSpPr>
          <p:cNvPr id="2497" name="Google Shape;2497;p111"/>
          <p:cNvSpPr/>
          <p:nvPr/>
        </p:nvSpPr>
        <p:spPr>
          <a:xfrm>
            <a:off x="6833923" y="3702646"/>
            <a:ext cx="635700" cy="635700"/>
          </a:xfrm>
          <a:prstGeom prst="rect">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1" name="Shape 2501"/>
        <p:cNvGrpSpPr/>
        <p:nvPr/>
      </p:nvGrpSpPr>
      <p:grpSpPr>
        <a:xfrm>
          <a:off x="0" y="0"/>
          <a:ext cx="0" cy="0"/>
          <a:chOff x="0" y="0"/>
          <a:chExt cx="0" cy="0"/>
        </a:xfrm>
      </p:grpSpPr>
      <p:sp>
        <p:nvSpPr>
          <p:cNvPr id="2502" name="Google Shape;2502;p112"/>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Haddii gidaarku uusan ahayn 'qumman', sharciga shanta-cagood (five-foot rule) ma habboonaayo.</a:t>
            </a:r>
            <a:endParaRPr/>
          </a:p>
        </p:txBody>
      </p:sp>
      <p:sp>
        <p:nvSpPr>
          <p:cNvPr id="2503" name="Google Shape;2503;p11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Codsiyada kale ee xisaabta</a:t>
            </a:r>
            <a:endParaRPr/>
          </a:p>
        </p:txBody>
      </p:sp>
      <p:cxnSp>
        <p:nvCxnSpPr>
          <p:cNvPr id="2504" name="Google Shape;2504;p112"/>
          <p:cNvCxnSpPr/>
          <p:nvPr/>
        </p:nvCxnSpPr>
        <p:spPr>
          <a:xfrm>
            <a:off x="3000273" y="4338350"/>
            <a:ext cx="5808000" cy="0"/>
          </a:xfrm>
          <a:prstGeom prst="straightConnector1">
            <a:avLst/>
          </a:prstGeom>
          <a:noFill/>
          <a:ln cap="flat" cmpd="sng" w="38100">
            <a:solidFill>
              <a:schemeClr val="dk1"/>
            </a:solidFill>
            <a:prstDash val="solid"/>
            <a:round/>
            <a:headEnd len="med" w="med" type="none"/>
            <a:tailEnd len="med" w="med" type="none"/>
          </a:ln>
        </p:spPr>
      </p:cxnSp>
      <p:sp>
        <p:nvSpPr>
          <p:cNvPr id="2505" name="Google Shape;2505;p112"/>
          <p:cNvSpPr/>
          <p:nvPr/>
        </p:nvSpPr>
        <p:spPr>
          <a:xfrm rot="-396714">
            <a:off x="7454494" y="3968488"/>
            <a:ext cx="635728" cy="297473"/>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06" name="Google Shape;2506;p112"/>
          <p:cNvSpPr/>
          <p:nvPr/>
        </p:nvSpPr>
        <p:spPr>
          <a:xfrm rot="-396714">
            <a:off x="7420613" y="3676710"/>
            <a:ext cx="635728" cy="297473"/>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07" name="Google Shape;2507;p112"/>
          <p:cNvSpPr/>
          <p:nvPr/>
        </p:nvSpPr>
        <p:spPr>
          <a:xfrm rot="-396714">
            <a:off x="7386732" y="3384932"/>
            <a:ext cx="635728" cy="297473"/>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08" name="Google Shape;2508;p112"/>
          <p:cNvSpPr/>
          <p:nvPr/>
        </p:nvSpPr>
        <p:spPr>
          <a:xfrm rot="-396714">
            <a:off x="7353175" y="3095946"/>
            <a:ext cx="635728" cy="297473"/>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09" name="Google Shape;2509;p112"/>
          <p:cNvSpPr/>
          <p:nvPr/>
        </p:nvSpPr>
        <p:spPr>
          <a:xfrm rot="-396714">
            <a:off x="7320477" y="2814354"/>
            <a:ext cx="635728" cy="297473"/>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10" name="Google Shape;2510;p112"/>
          <p:cNvSpPr/>
          <p:nvPr/>
        </p:nvSpPr>
        <p:spPr>
          <a:xfrm rot="-396714">
            <a:off x="7285832" y="2516000"/>
            <a:ext cx="635728" cy="297473"/>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11" name="Google Shape;2511;p112"/>
          <p:cNvSpPr/>
          <p:nvPr/>
        </p:nvSpPr>
        <p:spPr>
          <a:xfrm rot="-396714">
            <a:off x="7251951" y="2224222"/>
            <a:ext cx="635728" cy="297473"/>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12" name="Google Shape;2512;p112"/>
          <p:cNvSpPr/>
          <p:nvPr/>
        </p:nvSpPr>
        <p:spPr>
          <a:xfrm rot="-396714">
            <a:off x="7218070" y="1932444"/>
            <a:ext cx="635728" cy="297473"/>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13" name="Google Shape;2513;p112"/>
          <p:cNvSpPr/>
          <p:nvPr/>
        </p:nvSpPr>
        <p:spPr>
          <a:xfrm rot="-396714">
            <a:off x="7184513" y="1643458"/>
            <a:ext cx="635728" cy="297473"/>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514" name="Google Shape;2514;p112"/>
          <p:cNvGrpSpPr/>
          <p:nvPr/>
        </p:nvGrpSpPr>
        <p:grpSpPr>
          <a:xfrm rot="-2185650">
            <a:off x="3591275" y="2431586"/>
            <a:ext cx="4061384" cy="724293"/>
            <a:chOff x="477525" y="1337228"/>
            <a:chExt cx="8296079" cy="1479494"/>
          </a:xfrm>
        </p:grpSpPr>
        <p:pic>
          <p:nvPicPr>
            <p:cNvPr id="2515" name="Google Shape;2515;p112"/>
            <p:cNvPicPr preferRelativeResize="0"/>
            <p:nvPr/>
          </p:nvPicPr>
          <p:blipFill>
            <a:blip r:embed="rId3">
              <a:alphaModFix/>
            </a:blip>
            <a:stretch>
              <a:fillRect/>
            </a:stretch>
          </p:blipFill>
          <p:spPr>
            <a:xfrm rot="-536226">
              <a:off x="7094229" y="1466080"/>
              <a:ext cx="1674688" cy="180720"/>
            </a:xfrm>
            <a:prstGeom prst="rect">
              <a:avLst/>
            </a:prstGeom>
            <a:noFill/>
            <a:ln>
              <a:noFill/>
            </a:ln>
          </p:spPr>
        </p:pic>
        <p:pic>
          <p:nvPicPr>
            <p:cNvPr id="2516" name="Google Shape;2516;p112"/>
            <p:cNvPicPr preferRelativeResize="0"/>
            <p:nvPr/>
          </p:nvPicPr>
          <p:blipFill>
            <a:blip r:embed="rId3">
              <a:alphaModFix/>
            </a:blip>
            <a:stretch>
              <a:fillRect/>
            </a:stretch>
          </p:blipFill>
          <p:spPr>
            <a:xfrm rot="-536226">
              <a:off x="5446725" y="1723576"/>
              <a:ext cx="1674688" cy="180720"/>
            </a:xfrm>
            <a:prstGeom prst="rect">
              <a:avLst/>
            </a:prstGeom>
            <a:noFill/>
            <a:ln>
              <a:noFill/>
            </a:ln>
          </p:spPr>
        </p:pic>
        <p:pic>
          <p:nvPicPr>
            <p:cNvPr id="2517" name="Google Shape;2517;p112"/>
            <p:cNvPicPr preferRelativeResize="0"/>
            <p:nvPr/>
          </p:nvPicPr>
          <p:blipFill>
            <a:blip r:embed="rId3">
              <a:alphaModFix/>
            </a:blip>
            <a:stretch>
              <a:fillRect/>
            </a:stretch>
          </p:blipFill>
          <p:spPr>
            <a:xfrm rot="-536226">
              <a:off x="3794028" y="1987097"/>
              <a:ext cx="1674688" cy="180720"/>
            </a:xfrm>
            <a:prstGeom prst="rect">
              <a:avLst/>
            </a:prstGeom>
            <a:noFill/>
            <a:ln>
              <a:noFill/>
            </a:ln>
          </p:spPr>
        </p:pic>
        <p:sp>
          <p:nvSpPr>
            <p:cNvPr id="2518" name="Google Shape;2518;p112"/>
            <p:cNvSpPr/>
            <p:nvPr/>
          </p:nvSpPr>
          <p:spPr>
            <a:xfrm>
              <a:off x="5417734" y="1899810"/>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19" name="Google Shape;2519;p112"/>
            <p:cNvSpPr/>
            <p:nvPr/>
          </p:nvSpPr>
          <p:spPr>
            <a:xfrm>
              <a:off x="7079275" y="1636289"/>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2520" name="Google Shape;2520;p112"/>
            <p:cNvPicPr preferRelativeResize="0"/>
            <p:nvPr/>
          </p:nvPicPr>
          <p:blipFill>
            <a:blip r:embed="rId3">
              <a:alphaModFix/>
            </a:blip>
            <a:stretch>
              <a:fillRect/>
            </a:stretch>
          </p:blipFill>
          <p:spPr>
            <a:xfrm rot="-536226">
              <a:off x="2134910" y="2243629"/>
              <a:ext cx="1674688" cy="180720"/>
            </a:xfrm>
            <a:prstGeom prst="rect">
              <a:avLst/>
            </a:prstGeom>
            <a:noFill/>
            <a:ln>
              <a:noFill/>
            </a:ln>
          </p:spPr>
        </p:pic>
        <p:pic>
          <p:nvPicPr>
            <p:cNvPr id="2521" name="Google Shape;2521;p112"/>
            <p:cNvPicPr preferRelativeResize="0"/>
            <p:nvPr/>
          </p:nvPicPr>
          <p:blipFill>
            <a:blip r:embed="rId3">
              <a:alphaModFix/>
            </a:blip>
            <a:stretch>
              <a:fillRect/>
            </a:stretch>
          </p:blipFill>
          <p:spPr>
            <a:xfrm rot="-536226">
              <a:off x="482213" y="2507149"/>
              <a:ext cx="1674688" cy="180720"/>
            </a:xfrm>
            <a:prstGeom prst="rect">
              <a:avLst/>
            </a:prstGeom>
            <a:noFill/>
            <a:ln>
              <a:noFill/>
            </a:ln>
          </p:spPr>
        </p:pic>
        <p:sp>
          <p:nvSpPr>
            <p:cNvPr id="2522" name="Google Shape;2522;p112"/>
            <p:cNvSpPr/>
            <p:nvPr/>
          </p:nvSpPr>
          <p:spPr>
            <a:xfrm>
              <a:off x="2105919" y="2419863"/>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23" name="Google Shape;2523;p112"/>
            <p:cNvSpPr/>
            <p:nvPr/>
          </p:nvSpPr>
          <p:spPr>
            <a:xfrm>
              <a:off x="3767460" y="2156342"/>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524" name="Google Shape;2524;p112"/>
          <p:cNvCxnSpPr/>
          <p:nvPr/>
        </p:nvCxnSpPr>
        <p:spPr>
          <a:xfrm rot="10800000">
            <a:off x="4162471" y="4453044"/>
            <a:ext cx="3292800" cy="15300"/>
          </a:xfrm>
          <a:prstGeom prst="straightConnector1">
            <a:avLst/>
          </a:prstGeom>
          <a:noFill/>
          <a:ln cap="flat" cmpd="sng" w="28575">
            <a:solidFill>
              <a:schemeClr val="dk1"/>
            </a:solidFill>
            <a:prstDash val="solid"/>
            <a:round/>
            <a:headEnd len="med" w="med" type="triangle"/>
            <a:tailEnd len="med" w="med" type="triangle"/>
          </a:ln>
        </p:spPr>
      </p:cxnSp>
      <p:cxnSp>
        <p:nvCxnSpPr>
          <p:cNvPr id="2525" name="Google Shape;2525;p112"/>
          <p:cNvCxnSpPr/>
          <p:nvPr/>
        </p:nvCxnSpPr>
        <p:spPr>
          <a:xfrm flipH="1" rot="10312194">
            <a:off x="8101953" y="1767424"/>
            <a:ext cx="2121" cy="2430307"/>
          </a:xfrm>
          <a:prstGeom prst="straightConnector1">
            <a:avLst/>
          </a:prstGeom>
          <a:noFill/>
          <a:ln cap="flat" cmpd="sng" w="28575">
            <a:solidFill>
              <a:schemeClr val="dk1"/>
            </a:solidFill>
            <a:prstDash val="solid"/>
            <a:round/>
            <a:headEnd len="med" w="med" type="triangle"/>
            <a:tailEnd len="med" w="med" type="triangle"/>
          </a:ln>
        </p:spPr>
      </p:cxnSp>
      <p:sp>
        <p:nvSpPr>
          <p:cNvPr id="2526" name="Google Shape;2526;p112"/>
          <p:cNvSpPr txBox="1"/>
          <p:nvPr>
            <p:ph idx="1" type="body"/>
          </p:nvPr>
        </p:nvSpPr>
        <p:spPr>
          <a:xfrm>
            <a:off x="5631024" y="4500225"/>
            <a:ext cx="426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ea typeface="Times New Roman"/>
                <a:cs typeface="Times New Roman"/>
                <a:sym typeface="Times New Roman"/>
              </a:rPr>
              <a:t>4 ft</a:t>
            </a:r>
            <a:endParaRPr baseline="30000">
              <a:solidFill>
                <a:schemeClr val="accent4"/>
              </a:solidFill>
              <a:latin typeface="Times New Roman"/>
              <a:ea typeface="Times New Roman"/>
              <a:cs typeface="Times New Roman"/>
              <a:sym typeface="Times New Roman"/>
            </a:endParaRPr>
          </a:p>
        </p:txBody>
      </p:sp>
      <p:sp>
        <p:nvSpPr>
          <p:cNvPr id="2527" name="Google Shape;2527;p112"/>
          <p:cNvSpPr txBox="1"/>
          <p:nvPr>
            <p:ph idx="1" type="body"/>
          </p:nvPr>
        </p:nvSpPr>
        <p:spPr>
          <a:xfrm rot="-397225">
            <a:off x="8217454" y="2681090"/>
            <a:ext cx="426746" cy="271201"/>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ea typeface="Times New Roman"/>
                <a:cs typeface="Times New Roman"/>
                <a:sym typeface="Times New Roman"/>
              </a:rPr>
              <a:t>3 ft</a:t>
            </a:r>
            <a:endParaRPr baseline="30000">
              <a:solidFill>
                <a:schemeClr val="accent4"/>
              </a:solidFill>
              <a:latin typeface="Times New Roman"/>
              <a:ea typeface="Times New Roman"/>
              <a:cs typeface="Times New Roman"/>
              <a:sym typeface="Times New Roman"/>
            </a:endParaRPr>
          </a:p>
        </p:txBody>
      </p:sp>
      <p:sp>
        <p:nvSpPr>
          <p:cNvPr id="2528" name="Google Shape;2528;p112"/>
          <p:cNvSpPr/>
          <p:nvPr/>
        </p:nvSpPr>
        <p:spPr>
          <a:xfrm rot="-396714">
            <a:off x="7151657" y="1334698"/>
            <a:ext cx="635728" cy="297473"/>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29" name="Google Shape;2529;p112"/>
          <p:cNvSpPr txBox="1"/>
          <p:nvPr>
            <p:ph idx="1" type="body"/>
          </p:nvPr>
        </p:nvSpPr>
        <p:spPr>
          <a:xfrm>
            <a:off x="324000" y="1477921"/>
            <a:ext cx="4500000" cy="1498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Sharcigu waa inuu la kulmaa dhibcaha 4 ft ee saldhiga iyo 3 ft ee gidaarka si loo sameeyo saddex-xagal qumman 3, 4, 5.</a:t>
            </a:r>
            <a:r>
              <a:rPr lang="en-GB">
                <a:latin typeface="Lexend"/>
              </a:rPr>
              <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endParaRPr/>
          </a:p>
        </p:txBody>
      </p:sp>
      <p:sp>
        <p:nvSpPr>
          <p:cNvPr id="2530" name="Google Shape;2530;p112"/>
          <p:cNvSpPr txBox="1"/>
          <p:nvPr>
            <p:ph idx="1" type="body"/>
          </p:nvPr>
        </p:nvSpPr>
        <p:spPr>
          <a:xfrm>
            <a:off x="4072248" y="4144925"/>
            <a:ext cx="282300" cy="36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accent5"/>
                </a:solidFill>
                <a:latin typeface="Lexend"/>
              </a:rPr>
              <a:t>✖</a:t>
            </a:r>
            <a:endParaRPr sz="2600">
              <a:solidFill>
                <a:schemeClr val="accent5"/>
              </a:solidFill>
            </a:endParaRPr>
          </a:p>
        </p:txBody>
      </p:sp>
      <p:sp>
        <p:nvSpPr>
          <p:cNvPr id="2531" name="Google Shape;2531;p112"/>
          <p:cNvSpPr txBox="1"/>
          <p:nvPr>
            <p:ph idx="1" type="body"/>
          </p:nvPr>
        </p:nvSpPr>
        <p:spPr>
          <a:xfrm>
            <a:off x="7044048" y="1739381"/>
            <a:ext cx="282300" cy="36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accent5"/>
                </a:solidFill>
                <a:latin typeface="Lexend"/>
              </a:rPr>
              <a:t>✖</a:t>
            </a:r>
            <a:endParaRPr sz="2600">
              <a:solidFill>
                <a:schemeClr val="accent5"/>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5" name="Shape 2535"/>
        <p:cNvGrpSpPr/>
        <p:nvPr/>
      </p:nvGrpSpPr>
      <p:grpSpPr>
        <a:xfrm>
          <a:off x="0" y="0"/>
          <a:ext cx="0" cy="0"/>
          <a:chOff x="0" y="0"/>
          <a:chExt cx="0" cy="0"/>
        </a:xfrm>
      </p:grpSpPr>
      <p:sp>
        <p:nvSpPr>
          <p:cNvPr id="2536" name="Google Shape;2536;p11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Codsiyada kale ee xisaabta</a:t>
            </a:r>
            <a:endParaRPr/>
          </a:p>
        </p:txBody>
      </p:sp>
      <p:sp>
        <p:nvSpPr>
          <p:cNvPr id="2537" name="Google Shape;2537;p113"/>
          <p:cNvSpPr/>
          <p:nvPr/>
        </p:nvSpPr>
        <p:spPr>
          <a:xfrm>
            <a:off x="6821925"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538" name="Google Shape;2538;p113"/>
          <p:cNvGrpSpPr/>
          <p:nvPr/>
        </p:nvGrpSpPr>
        <p:grpSpPr>
          <a:xfrm rot="-1895312">
            <a:off x="3635659" y="2191154"/>
            <a:ext cx="4266702" cy="760909"/>
            <a:chOff x="477525" y="1337228"/>
            <a:chExt cx="8296079" cy="1479494"/>
          </a:xfrm>
        </p:grpSpPr>
        <p:pic>
          <p:nvPicPr>
            <p:cNvPr id="2539" name="Google Shape;2539;p113"/>
            <p:cNvPicPr preferRelativeResize="0"/>
            <p:nvPr/>
          </p:nvPicPr>
          <p:blipFill>
            <a:blip r:embed="rId3">
              <a:alphaModFix/>
            </a:blip>
            <a:stretch>
              <a:fillRect/>
            </a:stretch>
          </p:blipFill>
          <p:spPr>
            <a:xfrm rot="-536226">
              <a:off x="7094229" y="1466080"/>
              <a:ext cx="1674688" cy="180720"/>
            </a:xfrm>
            <a:prstGeom prst="rect">
              <a:avLst/>
            </a:prstGeom>
            <a:noFill/>
            <a:ln>
              <a:noFill/>
            </a:ln>
          </p:spPr>
        </p:pic>
        <p:pic>
          <p:nvPicPr>
            <p:cNvPr id="2540" name="Google Shape;2540;p113"/>
            <p:cNvPicPr preferRelativeResize="0"/>
            <p:nvPr/>
          </p:nvPicPr>
          <p:blipFill>
            <a:blip r:embed="rId3">
              <a:alphaModFix/>
            </a:blip>
            <a:stretch>
              <a:fillRect/>
            </a:stretch>
          </p:blipFill>
          <p:spPr>
            <a:xfrm rot="-536226">
              <a:off x="5446725" y="1723576"/>
              <a:ext cx="1674688" cy="180720"/>
            </a:xfrm>
            <a:prstGeom prst="rect">
              <a:avLst/>
            </a:prstGeom>
            <a:noFill/>
            <a:ln>
              <a:noFill/>
            </a:ln>
          </p:spPr>
        </p:pic>
        <p:pic>
          <p:nvPicPr>
            <p:cNvPr id="2541" name="Google Shape;2541;p113"/>
            <p:cNvPicPr preferRelativeResize="0"/>
            <p:nvPr/>
          </p:nvPicPr>
          <p:blipFill>
            <a:blip r:embed="rId3">
              <a:alphaModFix/>
            </a:blip>
            <a:stretch>
              <a:fillRect/>
            </a:stretch>
          </p:blipFill>
          <p:spPr>
            <a:xfrm rot="-536226">
              <a:off x="3794028" y="1987097"/>
              <a:ext cx="1674688" cy="180720"/>
            </a:xfrm>
            <a:prstGeom prst="rect">
              <a:avLst/>
            </a:prstGeom>
            <a:noFill/>
            <a:ln>
              <a:noFill/>
            </a:ln>
          </p:spPr>
        </p:pic>
        <p:sp>
          <p:nvSpPr>
            <p:cNvPr id="2542" name="Google Shape;2542;p113"/>
            <p:cNvSpPr/>
            <p:nvPr/>
          </p:nvSpPr>
          <p:spPr>
            <a:xfrm>
              <a:off x="5417734" y="1899810"/>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43" name="Google Shape;2543;p113"/>
            <p:cNvSpPr/>
            <p:nvPr/>
          </p:nvSpPr>
          <p:spPr>
            <a:xfrm>
              <a:off x="7079275" y="1636289"/>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2544" name="Google Shape;2544;p113"/>
            <p:cNvPicPr preferRelativeResize="0"/>
            <p:nvPr/>
          </p:nvPicPr>
          <p:blipFill>
            <a:blip r:embed="rId3">
              <a:alphaModFix/>
            </a:blip>
            <a:stretch>
              <a:fillRect/>
            </a:stretch>
          </p:blipFill>
          <p:spPr>
            <a:xfrm rot="-536226">
              <a:off x="2134910" y="2243629"/>
              <a:ext cx="1674688" cy="180720"/>
            </a:xfrm>
            <a:prstGeom prst="rect">
              <a:avLst/>
            </a:prstGeom>
            <a:noFill/>
            <a:ln>
              <a:noFill/>
            </a:ln>
          </p:spPr>
        </p:pic>
        <p:pic>
          <p:nvPicPr>
            <p:cNvPr id="2545" name="Google Shape;2545;p113"/>
            <p:cNvPicPr preferRelativeResize="0"/>
            <p:nvPr/>
          </p:nvPicPr>
          <p:blipFill>
            <a:blip r:embed="rId3">
              <a:alphaModFix/>
            </a:blip>
            <a:stretch>
              <a:fillRect/>
            </a:stretch>
          </p:blipFill>
          <p:spPr>
            <a:xfrm rot="-536226">
              <a:off x="482213" y="2507149"/>
              <a:ext cx="1674688" cy="180720"/>
            </a:xfrm>
            <a:prstGeom prst="rect">
              <a:avLst/>
            </a:prstGeom>
            <a:noFill/>
            <a:ln>
              <a:noFill/>
            </a:ln>
          </p:spPr>
        </p:pic>
        <p:sp>
          <p:nvSpPr>
            <p:cNvPr id="2546" name="Google Shape;2546;p113"/>
            <p:cNvSpPr/>
            <p:nvPr/>
          </p:nvSpPr>
          <p:spPr>
            <a:xfrm>
              <a:off x="2105919" y="2419863"/>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47" name="Google Shape;2547;p113"/>
            <p:cNvSpPr/>
            <p:nvPr/>
          </p:nvSpPr>
          <p:spPr>
            <a:xfrm>
              <a:off x="3767460" y="2156342"/>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548" name="Google Shape;2548;p113"/>
          <p:cNvCxnSpPr/>
          <p:nvPr/>
        </p:nvCxnSpPr>
        <p:spPr>
          <a:xfrm rot="10800000">
            <a:off x="4152821" y="4453050"/>
            <a:ext cx="3301200" cy="15300"/>
          </a:xfrm>
          <a:prstGeom prst="straightConnector1">
            <a:avLst/>
          </a:prstGeom>
          <a:noFill/>
          <a:ln cap="flat" cmpd="sng" w="28575">
            <a:solidFill>
              <a:schemeClr val="dk1"/>
            </a:solidFill>
            <a:prstDash val="solid"/>
            <a:round/>
            <a:headEnd len="med" w="med" type="triangle"/>
            <a:tailEnd len="med" w="med" type="triangle"/>
          </a:ln>
        </p:spPr>
      </p:cxnSp>
      <p:cxnSp>
        <p:nvCxnSpPr>
          <p:cNvPr id="2549" name="Google Shape;2549;p113"/>
          <p:cNvCxnSpPr/>
          <p:nvPr/>
        </p:nvCxnSpPr>
        <p:spPr>
          <a:xfrm flipH="1" rot="10800000">
            <a:off x="7940820" y="1587959"/>
            <a:ext cx="2100" cy="2436600"/>
          </a:xfrm>
          <a:prstGeom prst="straightConnector1">
            <a:avLst/>
          </a:prstGeom>
          <a:noFill/>
          <a:ln cap="flat" cmpd="sng" w="28575">
            <a:solidFill>
              <a:schemeClr val="dk1"/>
            </a:solidFill>
            <a:prstDash val="solid"/>
            <a:round/>
            <a:headEnd len="med" w="med" type="triangle"/>
            <a:tailEnd len="med" w="med" type="triangle"/>
          </a:ln>
        </p:spPr>
      </p:cxnSp>
      <p:sp>
        <p:nvSpPr>
          <p:cNvPr id="2550" name="Google Shape;2550;p113"/>
          <p:cNvSpPr txBox="1"/>
          <p:nvPr>
            <p:ph idx="1" type="body"/>
          </p:nvPr>
        </p:nvSpPr>
        <p:spPr>
          <a:xfrm>
            <a:off x="5631024" y="4500225"/>
            <a:ext cx="426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ea typeface="Times New Roman"/>
                <a:cs typeface="Times New Roman"/>
                <a:sym typeface="Times New Roman"/>
              </a:rPr>
              <a:t>4 ft</a:t>
            </a:r>
            <a:endParaRPr baseline="30000">
              <a:solidFill>
                <a:schemeClr val="accent4"/>
              </a:solidFill>
              <a:latin typeface="Times New Roman"/>
              <a:ea typeface="Times New Roman"/>
              <a:cs typeface="Times New Roman"/>
              <a:sym typeface="Times New Roman"/>
            </a:endParaRPr>
          </a:p>
        </p:txBody>
      </p:sp>
      <p:sp>
        <p:nvSpPr>
          <p:cNvPr id="2551" name="Google Shape;2551;p113"/>
          <p:cNvSpPr txBox="1"/>
          <p:nvPr>
            <p:ph idx="1" type="body"/>
          </p:nvPr>
        </p:nvSpPr>
        <p:spPr>
          <a:xfrm>
            <a:off x="8073384" y="2547921"/>
            <a:ext cx="426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ea typeface="Times New Roman"/>
                <a:cs typeface="Times New Roman"/>
                <a:sym typeface="Times New Roman"/>
              </a:rPr>
              <a:t>3 ft</a:t>
            </a:r>
            <a:endParaRPr baseline="30000">
              <a:solidFill>
                <a:schemeClr val="accent4"/>
              </a:solidFill>
              <a:latin typeface="Times New Roman"/>
              <a:ea typeface="Times New Roman"/>
              <a:cs typeface="Times New Roman"/>
              <a:sym typeface="Times New Roman"/>
            </a:endParaRPr>
          </a:p>
        </p:txBody>
      </p:sp>
      <p:sp>
        <p:nvSpPr>
          <p:cNvPr id="2552" name="Google Shape;2552;p113"/>
          <p:cNvSpPr txBox="1"/>
          <p:nvPr>
            <p:ph idx="1" type="body"/>
          </p:nvPr>
        </p:nvSpPr>
        <p:spPr>
          <a:xfrm>
            <a:off x="5402424" y="2138025"/>
            <a:ext cx="426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ea typeface="Times New Roman"/>
                <a:cs typeface="Times New Roman"/>
                <a:sym typeface="Times New Roman"/>
              </a:rPr>
              <a:t>5 ft</a:t>
            </a:r>
            <a:endParaRPr baseline="30000">
              <a:solidFill>
                <a:schemeClr val="accent4"/>
              </a:solidFill>
              <a:latin typeface="Times New Roman"/>
              <a:ea typeface="Times New Roman"/>
              <a:cs typeface="Times New Roman"/>
              <a:sym typeface="Times New Roman"/>
            </a:endParaRPr>
          </a:p>
        </p:txBody>
      </p:sp>
      <p:sp>
        <p:nvSpPr>
          <p:cNvPr id="2553" name="Google Shape;2553;p113"/>
          <p:cNvSpPr txBox="1"/>
          <p:nvPr>
            <p:ph idx="1" type="body"/>
          </p:nvPr>
        </p:nvSpPr>
        <p:spPr>
          <a:xfrm>
            <a:off x="324000" y="1626400"/>
            <a:ext cx="4585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Sidee ku ogaanaynaa in labada gidaar aanay si qumman u toosnayn?</a:t>
            </a:r>
            <a:endParaRPr/>
          </a:p>
        </p:txBody>
      </p:sp>
      <p:sp>
        <p:nvSpPr>
          <p:cNvPr id="2554" name="Google Shape;2554;p113"/>
          <p:cNvSpPr/>
          <p:nvPr/>
        </p:nvSpPr>
        <p:spPr>
          <a:xfrm>
            <a:off x="6183750"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5" name="Google Shape;2555;p113"/>
          <p:cNvSpPr/>
          <p:nvPr/>
        </p:nvSpPr>
        <p:spPr>
          <a:xfrm>
            <a:off x="5545575"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6" name="Google Shape;2556;p113"/>
          <p:cNvSpPr/>
          <p:nvPr/>
        </p:nvSpPr>
        <p:spPr>
          <a:xfrm>
            <a:off x="4912163"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7" name="Google Shape;2557;p113"/>
          <p:cNvSpPr/>
          <p:nvPr/>
        </p:nvSpPr>
        <p:spPr>
          <a:xfrm>
            <a:off x="4273988"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8" name="Google Shape;2558;p113"/>
          <p:cNvSpPr/>
          <p:nvPr/>
        </p:nvSpPr>
        <p:spPr>
          <a:xfrm>
            <a:off x="3640575"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9" name="Google Shape;2559;p113"/>
          <p:cNvSpPr/>
          <p:nvPr/>
        </p:nvSpPr>
        <p:spPr>
          <a:xfrm>
            <a:off x="3002400"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0" name="Google Shape;2560;p113"/>
          <p:cNvSpPr/>
          <p:nvPr/>
        </p:nvSpPr>
        <p:spPr>
          <a:xfrm rot="5400000">
            <a:off x="7318964" y="3856668"/>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1" name="Google Shape;2561;p113"/>
          <p:cNvSpPr/>
          <p:nvPr/>
        </p:nvSpPr>
        <p:spPr>
          <a:xfrm rot="5400000">
            <a:off x="7318964" y="3218493"/>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2" name="Google Shape;2562;p113"/>
          <p:cNvSpPr/>
          <p:nvPr/>
        </p:nvSpPr>
        <p:spPr>
          <a:xfrm rot="5400000">
            <a:off x="7318964" y="2580318"/>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3" name="Google Shape;2563;p113"/>
          <p:cNvSpPr/>
          <p:nvPr/>
        </p:nvSpPr>
        <p:spPr>
          <a:xfrm rot="5400000">
            <a:off x="7318964" y="1946905"/>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4" name="Google Shape;2564;p113"/>
          <p:cNvSpPr/>
          <p:nvPr/>
        </p:nvSpPr>
        <p:spPr>
          <a:xfrm rot="5400000">
            <a:off x="7318964" y="1308730"/>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5" name="Google Shape;2565;p113"/>
          <p:cNvSpPr txBox="1"/>
          <p:nvPr>
            <p:ph idx="1" type="body"/>
          </p:nvPr>
        </p:nvSpPr>
        <p:spPr>
          <a:xfrm>
            <a:off x="324000" y="759300"/>
            <a:ext cx="5932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Lebedyadan waxaa la dhigayaa geeska dhismo cusub.</a:t>
            </a:r>
            <a:endParaRPr/>
          </a:p>
        </p:txBody>
      </p:sp>
      <p:sp>
        <p:nvSpPr>
          <p:cNvPr id="2566" name="Google Shape;2566;p113"/>
          <p:cNvSpPr txBox="1"/>
          <p:nvPr>
            <p:ph idx="1" type="body"/>
          </p:nvPr>
        </p:nvSpPr>
        <p:spPr>
          <a:xfrm>
            <a:off x="324000" y="2489578"/>
            <a:ext cx="4140600" cy="131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Waxaa laga yaabaa inaad tidhi, 'Sharcigu ma habboona inuu sameeyo saddex-xagal qumman 3, 4, 5, marka waxaan ognahay in geesku uusan ahayn xagal qumman'.</a:t>
            </a:r>
            <a:r>
              <a:rPr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0" name="Shape 2570"/>
        <p:cNvGrpSpPr/>
        <p:nvPr/>
      </p:nvGrpSpPr>
      <p:grpSpPr>
        <a:xfrm>
          <a:off x="0" y="0"/>
          <a:ext cx="0" cy="0"/>
          <a:chOff x="0" y="0"/>
          <a:chExt cx="0" cy="0"/>
        </a:xfrm>
      </p:grpSpPr>
      <p:sp>
        <p:nvSpPr>
          <p:cNvPr id="2571" name="Google Shape;2571;p114"/>
          <p:cNvSpPr/>
          <p:nvPr/>
        </p:nvSpPr>
        <p:spPr>
          <a:xfrm>
            <a:off x="7490827" y="3669790"/>
            <a:ext cx="635700" cy="635700"/>
          </a:xfrm>
          <a:prstGeom prst="rect">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72" name="Google Shape;2572;p114"/>
          <p:cNvSpPr txBox="1"/>
          <p:nvPr>
            <p:ph idx="1" type="body"/>
          </p:nvPr>
        </p:nvSpPr>
        <p:spPr>
          <a:xfrm>
            <a:off x="324000" y="759300"/>
            <a:ext cx="82377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Injineerada Masaarida qadiimiga ah waxay sameyn jireen saddex-xagal 3, 4, 5 oo xadhig ah oo lagu calaamadeeyay guntimo.</a:t>
            </a:r>
            <a:r>
              <a:rPr lang="en-GB" sz="1100">
                <a:latin typeface="Lexend"/>
              </a:rPr>
              <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a:latin typeface="Lexend"/>
              </a:rPr>
              <a:t/>
            </a:r>
            <a:r>
              <a:rPr lang="en-GB" sz="1100">
                <a:latin typeface="Lexend"/>
              </a:rPr>
              <a:t/>
            </a:r>
            <a:r>
              <a:rPr lang="en-GB" sz="1100">
                <a:latin typeface="Lexend"/>
              </a:rPr>
              <a:t/>
            </a:r>
            <a:endParaRPr sz="2100"/>
          </a:p>
        </p:txBody>
      </p:sp>
      <p:sp>
        <p:nvSpPr>
          <p:cNvPr id="2573" name="Google Shape;2573;p11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Codsiyada kale ee xisaabta</a:t>
            </a:r>
            <a:endParaRPr/>
          </a:p>
        </p:txBody>
      </p:sp>
      <p:sp>
        <p:nvSpPr>
          <p:cNvPr id="2574" name="Google Shape;2574;p114"/>
          <p:cNvSpPr txBox="1"/>
          <p:nvPr>
            <p:ph idx="1" type="body"/>
          </p:nvPr>
        </p:nvSpPr>
        <p:spPr>
          <a:xfrm>
            <a:off x="6169809" y="4526582"/>
            <a:ext cx="462000" cy="294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4 ft</a:t>
            </a:r>
            <a:endParaRPr baseline="30000">
              <a:solidFill>
                <a:schemeClr val="accent4"/>
              </a:solidFill>
              <a:latin typeface="Times New Roman"/>
              <a:ea typeface="Times New Roman"/>
              <a:cs typeface="Times New Roman"/>
              <a:sym typeface="Times New Roman"/>
            </a:endParaRPr>
          </a:p>
        </p:txBody>
      </p:sp>
      <p:sp>
        <p:nvSpPr>
          <p:cNvPr id="2575" name="Google Shape;2575;p114"/>
          <p:cNvSpPr txBox="1"/>
          <p:nvPr>
            <p:ph idx="1" type="body"/>
          </p:nvPr>
        </p:nvSpPr>
        <p:spPr>
          <a:xfrm>
            <a:off x="5902203" y="2525334"/>
            <a:ext cx="462000" cy="294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5 ft</a:t>
            </a:r>
            <a:endParaRPr baseline="30000">
              <a:solidFill>
                <a:schemeClr val="accent4"/>
              </a:solidFill>
              <a:latin typeface="Times New Roman"/>
              <a:ea typeface="Times New Roman"/>
              <a:cs typeface="Times New Roman"/>
              <a:sym typeface="Times New Roman"/>
            </a:endParaRPr>
          </a:p>
        </p:txBody>
      </p:sp>
      <p:grpSp>
        <p:nvGrpSpPr>
          <p:cNvPr id="2576" name="Google Shape;2576;p114"/>
          <p:cNvGrpSpPr/>
          <p:nvPr/>
        </p:nvGrpSpPr>
        <p:grpSpPr>
          <a:xfrm>
            <a:off x="4460222" y="1619921"/>
            <a:ext cx="3858983" cy="2868414"/>
            <a:chOff x="4071781" y="1759652"/>
            <a:chExt cx="3562248" cy="2647848"/>
          </a:xfrm>
        </p:grpSpPr>
        <p:grpSp>
          <p:nvGrpSpPr>
            <p:cNvPr id="2577" name="Google Shape;2577;p114"/>
            <p:cNvGrpSpPr/>
            <p:nvPr/>
          </p:nvGrpSpPr>
          <p:grpSpPr>
            <a:xfrm rot="-2141293">
              <a:off x="3782901" y="2946208"/>
              <a:ext cx="4127174" cy="271165"/>
              <a:chOff x="3369600" y="3450500"/>
              <a:chExt cx="4127700" cy="271200"/>
            </a:xfrm>
          </p:grpSpPr>
          <p:sp>
            <p:nvSpPr>
              <p:cNvPr id="2578" name="Google Shape;2578;p114"/>
              <p:cNvSpPr/>
              <p:nvPr/>
            </p:nvSpPr>
            <p:spPr>
              <a:xfrm>
                <a:off x="3369600" y="3528950"/>
                <a:ext cx="4127700" cy="109200"/>
              </a:xfrm>
              <a:prstGeom prst="rect">
                <a:avLst/>
              </a:prstGeom>
              <a:solidFill>
                <a:srgbClr val="F1C232"/>
              </a:solidFill>
              <a:ln cap="flat" cmpd="sng" w="952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79" name="Google Shape;2579;p114"/>
              <p:cNvSpPr/>
              <p:nvPr/>
            </p:nvSpPr>
            <p:spPr>
              <a:xfrm>
                <a:off x="4071781" y="3450500"/>
                <a:ext cx="271200" cy="271200"/>
              </a:xfrm>
              <a:prstGeom prst="ellipse">
                <a:avLst/>
              </a:prstGeom>
              <a:solidFill>
                <a:srgbClr val="F1C232"/>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80" name="Google Shape;2580;p114"/>
              <p:cNvSpPr/>
              <p:nvPr/>
            </p:nvSpPr>
            <p:spPr>
              <a:xfrm>
                <a:off x="6540067" y="3450500"/>
                <a:ext cx="271200" cy="271200"/>
              </a:xfrm>
              <a:prstGeom prst="ellipse">
                <a:avLst/>
              </a:prstGeom>
              <a:solidFill>
                <a:srgbClr val="F1C232"/>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81" name="Google Shape;2581;p114"/>
              <p:cNvSpPr/>
              <p:nvPr/>
            </p:nvSpPr>
            <p:spPr>
              <a:xfrm>
                <a:off x="5717305" y="3450500"/>
                <a:ext cx="271200" cy="271200"/>
              </a:xfrm>
              <a:prstGeom prst="ellipse">
                <a:avLst/>
              </a:prstGeom>
              <a:solidFill>
                <a:srgbClr val="F1C232"/>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82" name="Google Shape;2582;p114"/>
              <p:cNvSpPr/>
              <p:nvPr/>
            </p:nvSpPr>
            <p:spPr>
              <a:xfrm>
                <a:off x="4894543" y="3450500"/>
                <a:ext cx="271200" cy="271200"/>
              </a:xfrm>
              <a:prstGeom prst="ellipse">
                <a:avLst/>
              </a:prstGeom>
              <a:solidFill>
                <a:srgbClr val="F1C232"/>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583" name="Google Shape;2583;p114"/>
            <p:cNvGrpSpPr/>
            <p:nvPr/>
          </p:nvGrpSpPr>
          <p:grpSpPr>
            <a:xfrm>
              <a:off x="7348381" y="1759652"/>
              <a:ext cx="271200" cy="2555896"/>
              <a:chOff x="7957981" y="1759652"/>
              <a:chExt cx="271200" cy="2555896"/>
            </a:xfrm>
          </p:grpSpPr>
          <p:sp>
            <p:nvSpPr>
              <p:cNvPr id="2584" name="Google Shape;2584;p114"/>
              <p:cNvSpPr/>
              <p:nvPr/>
            </p:nvSpPr>
            <p:spPr>
              <a:xfrm rot="5400000">
                <a:off x="6888775" y="3045798"/>
                <a:ext cx="2430300" cy="109200"/>
              </a:xfrm>
              <a:prstGeom prst="rect">
                <a:avLst/>
              </a:prstGeom>
              <a:solidFill>
                <a:srgbClr val="F1C232"/>
              </a:solidFill>
              <a:ln cap="flat" cmpd="sng" w="952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85" name="Google Shape;2585;p114"/>
              <p:cNvSpPr/>
              <p:nvPr/>
            </p:nvSpPr>
            <p:spPr>
              <a:xfrm>
                <a:off x="7957981" y="1759652"/>
                <a:ext cx="271200" cy="271200"/>
              </a:xfrm>
              <a:prstGeom prst="ellipse">
                <a:avLst/>
              </a:prstGeom>
              <a:solidFill>
                <a:srgbClr val="F1C232"/>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86" name="Google Shape;2586;p114"/>
              <p:cNvSpPr/>
              <p:nvPr/>
            </p:nvSpPr>
            <p:spPr>
              <a:xfrm>
                <a:off x="7957981" y="2561500"/>
                <a:ext cx="271200" cy="271200"/>
              </a:xfrm>
              <a:prstGeom prst="ellipse">
                <a:avLst/>
              </a:prstGeom>
              <a:solidFill>
                <a:srgbClr val="F1C232"/>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87" name="Google Shape;2587;p114"/>
              <p:cNvSpPr/>
              <p:nvPr/>
            </p:nvSpPr>
            <p:spPr>
              <a:xfrm>
                <a:off x="7957981" y="3363348"/>
                <a:ext cx="271200" cy="271200"/>
              </a:xfrm>
              <a:prstGeom prst="ellipse">
                <a:avLst/>
              </a:prstGeom>
              <a:solidFill>
                <a:srgbClr val="F1C232"/>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588" name="Google Shape;2588;p114"/>
            <p:cNvSpPr/>
            <p:nvPr/>
          </p:nvSpPr>
          <p:spPr>
            <a:xfrm>
              <a:off x="4204375" y="4214743"/>
              <a:ext cx="3292800" cy="109200"/>
            </a:xfrm>
            <a:prstGeom prst="rect">
              <a:avLst/>
            </a:prstGeom>
            <a:solidFill>
              <a:srgbClr val="F1C232"/>
            </a:solidFill>
            <a:ln cap="flat" cmpd="sng" w="952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89" name="Google Shape;2589;p114"/>
            <p:cNvSpPr/>
            <p:nvPr/>
          </p:nvSpPr>
          <p:spPr>
            <a:xfrm>
              <a:off x="4071781" y="4136300"/>
              <a:ext cx="271200" cy="271200"/>
            </a:xfrm>
            <a:prstGeom prst="ellipse">
              <a:avLst/>
            </a:prstGeom>
            <a:solidFill>
              <a:srgbClr val="F1C232"/>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90" name="Google Shape;2590;p114"/>
            <p:cNvSpPr/>
            <p:nvPr/>
          </p:nvSpPr>
          <p:spPr>
            <a:xfrm>
              <a:off x="7362829" y="4136300"/>
              <a:ext cx="271200" cy="271200"/>
            </a:xfrm>
            <a:prstGeom prst="ellipse">
              <a:avLst/>
            </a:prstGeom>
            <a:solidFill>
              <a:srgbClr val="F1C232"/>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91" name="Google Shape;2591;p114"/>
            <p:cNvSpPr/>
            <p:nvPr/>
          </p:nvSpPr>
          <p:spPr>
            <a:xfrm>
              <a:off x="6540067" y="4136300"/>
              <a:ext cx="271200" cy="271200"/>
            </a:xfrm>
            <a:prstGeom prst="ellipse">
              <a:avLst/>
            </a:prstGeom>
            <a:solidFill>
              <a:srgbClr val="F1C232"/>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92" name="Google Shape;2592;p114"/>
            <p:cNvSpPr/>
            <p:nvPr/>
          </p:nvSpPr>
          <p:spPr>
            <a:xfrm>
              <a:off x="5717305" y="4136300"/>
              <a:ext cx="271200" cy="271200"/>
            </a:xfrm>
            <a:prstGeom prst="ellipse">
              <a:avLst/>
            </a:prstGeom>
            <a:solidFill>
              <a:srgbClr val="F1C232"/>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93" name="Google Shape;2593;p114"/>
            <p:cNvSpPr/>
            <p:nvPr/>
          </p:nvSpPr>
          <p:spPr>
            <a:xfrm>
              <a:off x="4894543" y="4136300"/>
              <a:ext cx="271200" cy="271200"/>
            </a:xfrm>
            <a:prstGeom prst="ellipse">
              <a:avLst/>
            </a:prstGeom>
            <a:solidFill>
              <a:srgbClr val="F1C232"/>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594" name="Google Shape;2594;p114"/>
          <p:cNvSpPr txBox="1"/>
          <p:nvPr>
            <p:ph idx="1" type="body"/>
          </p:nvPr>
        </p:nvSpPr>
        <p:spPr>
          <a:xfrm>
            <a:off x="8398780" y="2911090"/>
            <a:ext cx="462000" cy="294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3 ft</a:t>
            </a:r>
            <a:r>
              <a:rPr lang="en-GB">
                <a:latin typeface="Lexend"/>
                <a:ea typeface="Times New Roman"/>
                <a:cs typeface="Times New Roman"/>
                <a:sym typeface="Times New Roman"/>
              </a:rPr>
              <a:t/>
            </a:r>
            <a:endParaRPr baseline="30000">
              <a:solidFill>
                <a:schemeClr val="accent4"/>
              </a:solidFill>
              <a:latin typeface="Times New Roman"/>
              <a:ea typeface="Times New Roman"/>
              <a:cs typeface="Times New Roman"/>
              <a:sym typeface="Times New Roman"/>
            </a:endParaRPr>
          </a:p>
        </p:txBody>
      </p:sp>
      <p:sp>
        <p:nvSpPr>
          <p:cNvPr id="2595" name="Google Shape;2595;p114"/>
          <p:cNvSpPr txBox="1"/>
          <p:nvPr>
            <p:ph idx="1" type="body"/>
          </p:nvPr>
        </p:nvSpPr>
        <p:spPr>
          <a:xfrm>
            <a:off x="324000" y="1644804"/>
            <a:ext cx="5845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Markay saddexagalka si adag u jiideen, waxay ogaadeen inay leeyihiin xagal qumman (right angle).</a:t>
            </a:r>
            <a:endParaRPr sz="2100"/>
          </a:p>
        </p:txBody>
      </p:sp>
      <p:sp>
        <p:nvSpPr>
          <p:cNvPr id="2596" name="Google Shape;2596;p114"/>
          <p:cNvSpPr txBox="1"/>
          <p:nvPr>
            <p:ph idx="1" type="body"/>
          </p:nvPr>
        </p:nvSpPr>
        <p:spPr>
          <a:xfrm>
            <a:off x="324000" y="2468556"/>
            <a:ext cx="413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u malaynaysaa inay isticmaaleen cagaha (feet)?</a:t>
            </a:r>
            <a:endParaRPr sz="2100"/>
          </a:p>
        </p:txBody>
      </p:sp>
      <p:sp>
        <p:nvSpPr>
          <p:cNvPr id="2597" name="Google Shape;2597;p114"/>
          <p:cNvSpPr txBox="1"/>
          <p:nvPr>
            <p:ph idx="1" type="body"/>
          </p:nvPr>
        </p:nvSpPr>
        <p:spPr>
          <a:xfrm>
            <a:off x="324000" y="2950650"/>
            <a:ext cx="4056600" cy="165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Masaaridii hore waxay ka horreeyaan 'cagaha' kumanaan sano, laakiin haddii aad isticmaasho halbeeg isku mid ah oo xadhigga ku dhex jira, xadhiggu wuu shaqeeyaa.</a:t>
            </a:r>
            <a:r>
              <a:rPr lang="en-GB" sz="1100">
                <a:latin typeface="Lexend"/>
              </a:rPr>
              <a:t/>
            </a:r>
            <a:r>
              <a:rPr lang="en-GB" sz="1100">
                <a:latin typeface="Lexend"/>
              </a:rPr>
              <a:t/>
            </a:r>
            <a:endParaRPr sz="2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1" name="Shape 2601"/>
        <p:cNvGrpSpPr/>
        <p:nvPr/>
      </p:nvGrpSpPr>
      <p:grpSpPr>
        <a:xfrm>
          <a:off x="0" y="0"/>
          <a:ext cx="0" cy="0"/>
          <a:chOff x="0" y="0"/>
          <a:chExt cx="0" cy="0"/>
        </a:xfrm>
      </p:grpSpPr>
      <p:sp>
        <p:nvSpPr>
          <p:cNvPr id="2602" name="Google Shape;2602;p11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Codsiyada kale ee xisaabta</a:t>
            </a:r>
            <a:endParaRPr/>
          </a:p>
        </p:txBody>
      </p:sp>
      <p:pic>
        <p:nvPicPr>
          <p:cNvPr id="2603" name="Google Shape;2603;p115"/>
          <p:cNvPicPr preferRelativeResize="0"/>
          <p:nvPr/>
        </p:nvPicPr>
        <p:blipFill>
          <a:blip r:embed="rId3">
            <a:alphaModFix/>
          </a:blip>
          <a:stretch>
            <a:fillRect/>
          </a:stretch>
        </p:blipFill>
        <p:spPr>
          <a:xfrm flipH="1">
            <a:off x="334449" y="1780450"/>
            <a:ext cx="5993800" cy="3003449"/>
          </a:xfrm>
          <a:prstGeom prst="rect">
            <a:avLst/>
          </a:prstGeom>
          <a:noFill/>
          <a:ln>
            <a:noFill/>
          </a:ln>
        </p:spPr>
      </p:pic>
      <p:pic>
        <p:nvPicPr>
          <p:cNvPr id="2604" name="Google Shape;2604;p115"/>
          <p:cNvPicPr preferRelativeResize="0"/>
          <p:nvPr/>
        </p:nvPicPr>
        <p:blipFill>
          <a:blip r:embed="rId4">
            <a:alphaModFix/>
          </a:blip>
          <a:stretch>
            <a:fillRect/>
          </a:stretch>
        </p:blipFill>
        <p:spPr>
          <a:xfrm>
            <a:off x="6669311" y="1428250"/>
            <a:ext cx="2153414" cy="1067300"/>
          </a:xfrm>
          <a:prstGeom prst="rect">
            <a:avLst/>
          </a:prstGeom>
          <a:noFill/>
          <a:ln>
            <a:noFill/>
          </a:ln>
        </p:spPr>
      </p:pic>
      <p:sp>
        <p:nvSpPr>
          <p:cNvPr id="2605" name="Google Shape;2605;p115"/>
          <p:cNvSpPr txBox="1"/>
          <p:nvPr>
            <p:ph idx="1" type="body"/>
          </p:nvPr>
        </p:nvSpPr>
        <p:spPr>
          <a:xfrm>
            <a:off x="324000" y="683100"/>
            <a:ext cx="82377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Injineerradii Masaarida ee qadiimiga ahaa waxay ahaayeen kuwa ugu horreeya ee dhisaayaasha waaweyn ee taariikhda aadanaha. Waxay isticmaaleen saddexagallo 3, 4, 5 si ay u hubiyaan in wax kasta ay 'qumman' yihiin markay dhisaan.</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a:latin typeface="Lexend"/>
              </a:rPr>
              <a:t/>
            </a:r>
            <a:endParaRPr/>
          </a:p>
        </p:txBody>
      </p:sp>
      <p:sp>
        <p:nvSpPr>
          <p:cNvPr id="2606" name="Google Shape;2606;p115"/>
          <p:cNvSpPr txBox="1"/>
          <p:nvPr>
            <p:ph idx="1" type="body"/>
          </p:nvPr>
        </p:nvSpPr>
        <p:spPr>
          <a:xfrm>
            <a:off x="4562304" y="2592060"/>
            <a:ext cx="43428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Waxaa xiiso leh inay tani sameeyeen laba kun sano ka hor dhalashadii Pythagoras!</a:t>
            </a:r>
            <a:r>
              <a:rPr lang="en-GB">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0" name="Shape 2610"/>
        <p:cNvGrpSpPr/>
        <p:nvPr/>
      </p:nvGrpSpPr>
      <p:grpSpPr>
        <a:xfrm>
          <a:off x="0" y="0"/>
          <a:ext cx="0" cy="0"/>
          <a:chOff x="0" y="0"/>
          <a:chExt cx="0" cy="0"/>
        </a:xfrm>
      </p:grpSpPr>
      <p:sp>
        <p:nvSpPr>
          <p:cNvPr id="2611" name="Google Shape;2611;p116"/>
          <p:cNvSpPr txBox="1"/>
          <p:nvPr>
            <p:ph idx="1" type="body"/>
          </p:nvPr>
        </p:nvSpPr>
        <p:spPr>
          <a:xfrm>
            <a:off x="324000" y="683100"/>
            <a:ext cx="5932800" cy="63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Kee ka mid ah xadhigyadan ayay Masaaridu isticmaali karaan si ay u hubiyaan in wax 'qumman' yihiin?</a:t>
            </a:r>
            <a:r>
              <a:rPr lang="en-GB">
                <a:latin typeface="Lexend"/>
              </a:rPr>
              <a:t/>
            </a:r>
            <a:r>
              <a:rPr lang="en-GB">
                <a:latin typeface="Lexend"/>
              </a:rPr>
              <a:t/>
            </a:r>
            <a:r>
              <a:rPr lang="en-GB">
                <a:latin typeface="Lexend"/>
              </a:rPr>
              <a:t/>
            </a:r>
            <a:endParaRPr/>
          </a:p>
        </p:txBody>
      </p:sp>
      <p:sp>
        <p:nvSpPr>
          <p:cNvPr id="2612" name="Google Shape;2612;p11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Codsiyada kale ee xisaabta</a:t>
            </a:r>
            <a:endParaRPr/>
          </a:p>
        </p:txBody>
      </p:sp>
      <p:grpSp>
        <p:nvGrpSpPr>
          <p:cNvPr id="2613" name="Google Shape;2613;p116"/>
          <p:cNvGrpSpPr/>
          <p:nvPr/>
        </p:nvGrpSpPr>
        <p:grpSpPr>
          <a:xfrm rot="10800000">
            <a:off x="354124" y="1561141"/>
            <a:ext cx="2522428" cy="1874941"/>
            <a:chOff x="4071781" y="1759652"/>
            <a:chExt cx="3562248" cy="2647848"/>
          </a:xfrm>
        </p:grpSpPr>
        <p:grpSp>
          <p:nvGrpSpPr>
            <p:cNvPr id="2614" name="Google Shape;2614;p116"/>
            <p:cNvGrpSpPr/>
            <p:nvPr/>
          </p:nvGrpSpPr>
          <p:grpSpPr>
            <a:xfrm rot="-2141293">
              <a:off x="3782901" y="2946208"/>
              <a:ext cx="4127174" cy="271165"/>
              <a:chOff x="3369600" y="3450500"/>
              <a:chExt cx="4127700" cy="271200"/>
            </a:xfrm>
          </p:grpSpPr>
          <p:sp>
            <p:nvSpPr>
              <p:cNvPr id="2615" name="Google Shape;2615;p116"/>
              <p:cNvSpPr/>
              <p:nvPr/>
            </p:nvSpPr>
            <p:spPr>
              <a:xfrm>
                <a:off x="3369600" y="3528950"/>
                <a:ext cx="4127700" cy="109200"/>
              </a:xfrm>
              <a:prstGeom prst="rect">
                <a:avLst/>
              </a:prstGeom>
              <a:solidFill>
                <a:srgbClr val="F1C232"/>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16" name="Google Shape;2616;p116"/>
              <p:cNvSpPr/>
              <p:nvPr/>
            </p:nvSpPr>
            <p:spPr>
              <a:xfrm>
                <a:off x="4071781"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17" name="Google Shape;2617;p116"/>
              <p:cNvSpPr/>
              <p:nvPr/>
            </p:nvSpPr>
            <p:spPr>
              <a:xfrm>
                <a:off x="6540067"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18" name="Google Shape;2618;p116"/>
              <p:cNvSpPr/>
              <p:nvPr/>
            </p:nvSpPr>
            <p:spPr>
              <a:xfrm>
                <a:off x="5717305"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19" name="Google Shape;2619;p116"/>
              <p:cNvSpPr/>
              <p:nvPr/>
            </p:nvSpPr>
            <p:spPr>
              <a:xfrm>
                <a:off x="4894543"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620" name="Google Shape;2620;p116"/>
            <p:cNvGrpSpPr/>
            <p:nvPr/>
          </p:nvGrpSpPr>
          <p:grpSpPr>
            <a:xfrm>
              <a:off x="7348381" y="1759652"/>
              <a:ext cx="271200" cy="2555896"/>
              <a:chOff x="7957981" y="1759652"/>
              <a:chExt cx="271200" cy="2555896"/>
            </a:xfrm>
          </p:grpSpPr>
          <p:sp>
            <p:nvSpPr>
              <p:cNvPr id="2621" name="Google Shape;2621;p116"/>
              <p:cNvSpPr/>
              <p:nvPr/>
            </p:nvSpPr>
            <p:spPr>
              <a:xfrm rot="5400000">
                <a:off x="6888775" y="3045798"/>
                <a:ext cx="2430300" cy="109200"/>
              </a:xfrm>
              <a:prstGeom prst="rect">
                <a:avLst/>
              </a:prstGeom>
              <a:solidFill>
                <a:srgbClr val="F1C232"/>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22" name="Google Shape;2622;p116"/>
              <p:cNvSpPr/>
              <p:nvPr/>
            </p:nvSpPr>
            <p:spPr>
              <a:xfrm>
                <a:off x="7957981" y="1759652"/>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23" name="Google Shape;2623;p116"/>
              <p:cNvSpPr/>
              <p:nvPr/>
            </p:nvSpPr>
            <p:spPr>
              <a:xfrm>
                <a:off x="7957981" y="2561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24" name="Google Shape;2624;p116"/>
              <p:cNvSpPr/>
              <p:nvPr/>
            </p:nvSpPr>
            <p:spPr>
              <a:xfrm>
                <a:off x="7957981" y="3363348"/>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625" name="Google Shape;2625;p116"/>
            <p:cNvSpPr/>
            <p:nvPr/>
          </p:nvSpPr>
          <p:spPr>
            <a:xfrm>
              <a:off x="4204375" y="4214743"/>
              <a:ext cx="3292800" cy="109200"/>
            </a:xfrm>
            <a:prstGeom prst="rect">
              <a:avLst/>
            </a:prstGeom>
            <a:solidFill>
              <a:srgbClr val="F1C232"/>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26" name="Google Shape;2626;p116"/>
            <p:cNvSpPr/>
            <p:nvPr/>
          </p:nvSpPr>
          <p:spPr>
            <a:xfrm>
              <a:off x="4071781" y="41363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27" name="Google Shape;2627;p116"/>
            <p:cNvSpPr/>
            <p:nvPr/>
          </p:nvSpPr>
          <p:spPr>
            <a:xfrm>
              <a:off x="7362829" y="41363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28" name="Google Shape;2628;p116"/>
            <p:cNvSpPr/>
            <p:nvPr/>
          </p:nvSpPr>
          <p:spPr>
            <a:xfrm>
              <a:off x="6540067" y="41363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29" name="Google Shape;2629;p116"/>
            <p:cNvSpPr/>
            <p:nvPr/>
          </p:nvSpPr>
          <p:spPr>
            <a:xfrm>
              <a:off x="5717305" y="41363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30" name="Google Shape;2630;p116"/>
            <p:cNvSpPr/>
            <p:nvPr/>
          </p:nvSpPr>
          <p:spPr>
            <a:xfrm>
              <a:off x="4894543" y="41363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631" name="Google Shape;2631;p116"/>
          <p:cNvGrpSpPr/>
          <p:nvPr/>
        </p:nvGrpSpPr>
        <p:grpSpPr>
          <a:xfrm>
            <a:off x="1979412" y="2437638"/>
            <a:ext cx="2951617" cy="2355891"/>
            <a:chOff x="858971" y="1999024"/>
            <a:chExt cx="3309729" cy="2641725"/>
          </a:xfrm>
        </p:grpSpPr>
        <p:grpSp>
          <p:nvGrpSpPr>
            <p:cNvPr id="2632" name="Google Shape;2632;p116"/>
            <p:cNvGrpSpPr/>
            <p:nvPr/>
          </p:nvGrpSpPr>
          <p:grpSpPr>
            <a:xfrm>
              <a:off x="858971" y="2030979"/>
              <a:ext cx="3309729" cy="2609770"/>
              <a:chOff x="858971" y="2030979"/>
              <a:chExt cx="3309729" cy="2609770"/>
            </a:xfrm>
          </p:grpSpPr>
          <p:sp>
            <p:nvSpPr>
              <p:cNvPr id="2633" name="Google Shape;2633;p116"/>
              <p:cNvSpPr/>
              <p:nvPr/>
            </p:nvSpPr>
            <p:spPr>
              <a:xfrm flipH="1" rot="8524747">
                <a:off x="534383" y="3238229"/>
                <a:ext cx="3974469" cy="133401"/>
              </a:xfrm>
              <a:prstGeom prst="rect">
                <a:avLst/>
              </a:prstGeom>
              <a:solidFill>
                <a:srgbClr val="F1C232"/>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34" name="Google Shape;2634;p116"/>
              <p:cNvSpPr/>
              <p:nvPr/>
            </p:nvSpPr>
            <p:spPr>
              <a:xfrm rot="5400000">
                <a:off x="2836875" y="3252375"/>
                <a:ext cx="2460300" cy="82500"/>
              </a:xfrm>
              <a:prstGeom prst="rect">
                <a:avLst/>
              </a:prstGeom>
              <a:solidFill>
                <a:srgbClr val="F1C232"/>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2635" name="Google Shape;2635;p116"/>
              <p:cNvGrpSpPr/>
              <p:nvPr/>
            </p:nvGrpSpPr>
            <p:grpSpPr>
              <a:xfrm>
                <a:off x="3952892" y="2612584"/>
                <a:ext cx="204756" cy="1415547"/>
                <a:chOff x="7957981" y="1759652"/>
                <a:chExt cx="271200" cy="1874896"/>
              </a:xfrm>
            </p:grpSpPr>
            <p:sp>
              <p:nvSpPr>
                <p:cNvPr id="2636" name="Google Shape;2636;p116"/>
                <p:cNvSpPr/>
                <p:nvPr/>
              </p:nvSpPr>
              <p:spPr>
                <a:xfrm>
                  <a:off x="7957981" y="1759652"/>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37" name="Google Shape;2637;p116"/>
                <p:cNvSpPr/>
                <p:nvPr/>
              </p:nvSpPr>
              <p:spPr>
                <a:xfrm>
                  <a:off x="7957981" y="2561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38" name="Google Shape;2638;p116"/>
                <p:cNvSpPr/>
                <p:nvPr/>
              </p:nvSpPr>
              <p:spPr>
                <a:xfrm>
                  <a:off x="7957981" y="3363348"/>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639" name="Google Shape;2639;p116"/>
              <p:cNvSpPr/>
              <p:nvPr/>
            </p:nvSpPr>
            <p:spPr>
              <a:xfrm>
                <a:off x="959074" y="4495075"/>
                <a:ext cx="3106200" cy="82500"/>
              </a:xfrm>
              <a:prstGeom prst="rect">
                <a:avLst/>
              </a:prstGeom>
              <a:solidFill>
                <a:srgbClr val="F1C232"/>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40" name="Google Shape;2640;p116"/>
              <p:cNvSpPr/>
              <p:nvPr/>
            </p:nvSpPr>
            <p:spPr>
              <a:xfrm>
                <a:off x="858971" y="4435849"/>
                <a:ext cx="204900" cy="2049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41" name="Google Shape;2641;p116"/>
              <p:cNvSpPr/>
              <p:nvPr/>
            </p:nvSpPr>
            <p:spPr>
              <a:xfrm>
                <a:off x="3343712" y="4435849"/>
                <a:ext cx="204900" cy="2049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42" name="Google Shape;2642;p116"/>
              <p:cNvSpPr/>
              <p:nvPr/>
            </p:nvSpPr>
            <p:spPr>
              <a:xfrm>
                <a:off x="2722527" y="4435849"/>
                <a:ext cx="204900" cy="2049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43" name="Google Shape;2643;p116"/>
              <p:cNvSpPr/>
              <p:nvPr/>
            </p:nvSpPr>
            <p:spPr>
              <a:xfrm>
                <a:off x="2101342" y="4435849"/>
                <a:ext cx="204900" cy="2049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44" name="Google Shape;2644;p116"/>
              <p:cNvSpPr/>
              <p:nvPr/>
            </p:nvSpPr>
            <p:spPr>
              <a:xfrm>
                <a:off x="1480156" y="4435849"/>
                <a:ext cx="204900" cy="2049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45" name="Google Shape;2645;p116"/>
              <p:cNvSpPr/>
              <p:nvPr/>
            </p:nvSpPr>
            <p:spPr>
              <a:xfrm>
                <a:off x="3963801" y="4435849"/>
                <a:ext cx="204900" cy="2049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2646" name="Google Shape;2646;p116"/>
              <p:cNvGrpSpPr/>
              <p:nvPr/>
            </p:nvGrpSpPr>
            <p:grpSpPr>
              <a:xfrm rot="-2288178">
                <a:off x="1090611" y="3190832"/>
                <a:ext cx="2850684" cy="224423"/>
                <a:chOff x="5114399" y="4578481"/>
                <a:chExt cx="2850843" cy="224436"/>
              </a:xfrm>
            </p:grpSpPr>
            <p:sp>
              <p:nvSpPr>
                <p:cNvPr id="2647" name="Google Shape;2647;p116"/>
                <p:cNvSpPr/>
                <p:nvPr/>
              </p:nvSpPr>
              <p:spPr>
                <a:xfrm>
                  <a:off x="7099679" y="4583365"/>
                  <a:ext cx="204900" cy="2049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48" name="Google Shape;2648;p116"/>
                <p:cNvSpPr/>
                <p:nvPr/>
              </p:nvSpPr>
              <p:spPr>
                <a:xfrm>
                  <a:off x="6437919" y="4588249"/>
                  <a:ext cx="204900" cy="2049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49" name="Google Shape;2649;p116"/>
                <p:cNvSpPr/>
                <p:nvPr/>
              </p:nvSpPr>
              <p:spPr>
                <a:xfrm>
                  <a:off x="5776159" y="4593133"/>
                  <a:ext cx="204900" cy="2049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50" name="Google Shape;2650;p116"/>
                <p:cNvSpPr/>
                <p:nvPr/>
              </p:nvSpPr>
              <p:spPr>
                <a:xfrm>
                  <a:off x="5114399" y="4598017"/>
                  <a:ext cx="204900" cy="2049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51" name="Google Shape;2651;p116"/>
                <p:cNvSpPr/>
                <p:nvPr/>
              </p:nvSpPr>
              <p:spPr>
                <a:xfrm>
                  <a:off x="7760342" y="4578481"/>
                  <a:ext cx="204900" cy="2049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sp>
          <p:nvSpPr>
            <p:cNvPr id="2652" name="Google Shape;2652;p116"/>
            <p:cNvSpPr/>
            <p:nvPr/>
          </p:nvSpPr>
          <p:spPr>
            <a:xfrm>
              <a:off x="3960812" y="1999024"/>
              <a:ext cx="204900" cy="2049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653" name="Google Shape;2653;p116"/>
          <p:cNvGrpSpPr/>
          <p:nvPr/>
        </p:nvGrpSpPr>
        <p:grpSpPr>
          <a:xfrm>
            <a:off x="6235563" y="757498"/>
            <a:ext cx="2587053" cy="3532337"/>
            <a:chOff x="1053905" y="828247"/>
            <a:chExt cx="2925869" cy="3994952"/>
          </a:xfrm>
        </p:grpSpPr>
        <p:sp>
          <p:nvSpPr>
            <p:cNvPr id="2654" name="Google Shape;2654;p116"/>
            <p:cNvSpPr/>
            <p:nvPr/>
          </p:nvSpPr>
          <p:spPr>
            <a:xfrm>
              <a:off x="1127252" y="4704925"/>
              <a:ext cx="2773800" cy="63600"/>
            </a:xfrm>
            <a:prstGeom prst="rect">
              <a:avLst/>
            </a:prstGeom>
            <a:solidFill>
              <a:srgbClr val="F1C232"/>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55" name="Google Shape;2655;p116"/>
            <p:cNvSpPr/>
            <p:nvPr/>
          </p:nvSpPr>
          <p:spPr>
            <a:xfrm rot="5400000">
              <a:off x="-810600" y="2767067"/>
              <a:ext cx="3889800" cy="63600"/>
            </a:xfrm>
            <a:prstGeom prst="rect">
              <a:avLst/>
            </a:prstGeom>
            <a:solidFill>
              <a:srgbClr val="F1C232"/>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2656" name="Google Shape;2656;p116"/>
            <p:cNvGrpSpPr/>
            <p:nvPr/>
          </p:nvGrpSpPr>
          <p:grpSpPr>
            <a:xfrm rot="3258529">
              <a:off x="639612" y="1795692"/>
              <a:ext cx="2399857" cy="157677"/>
              <a:chOff x="3369600" y="3450500"/>
              <a:chExt cx="4127700" cy="271200"/>
            </a:xfrm>
          </p:grpSpPr>
          <p:sp>
            <p:nvSpPr>
              <p:cNvPr id="2657" name="Google Shape;2657;p116"/>
              <p:cNvSpPr/>
              <p:nvPr/>
            </p:nvSpPr>
            <p:spPr>
              <a:xfrm>
                <a:off x="3369600" y="3528950"/>
                <a:ext cx="4127700" cy="109200"/>
              </a:xfrm>
              <a:prstGeom prst="rect">
                <a:avLst/>
              </a:prstGeom>
              <a:solidFill>
                <a:srgbClr val="F1C232"/>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58" name="Google Shape;2658;p116"/>
              <p:cNvSpPr/>
              <p:nvPr/>
            </p:nvSpPr>
            <p:spPr>
              <a:xfrm>
                <a:off x="4071781"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59" name="Google Shape;2659;p116"/>
              <p:cNvSpPr/>
              <p:nvPr/>
            </p:nvSpPr>
            <p:spPr>
              <a:xfrm>
                <a:off x="6540067"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60" name="Google Shape;2660;p116"/>
              <p:cNvSpPr/>
              <p:nvPr/>
            </p:nvSpPr>
            <p:spPr>
              <a:xfrm>
                <a:off x="5717305"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61" name="Google Shape;2661;p116"/>
              <p:cNvSpPr/>
              <p:nvPr/>
            </p:nvSpPr>
            <p:spPr>
              <a:xfrm>
                <a:off x="4894543"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662" name="Google Shape;2662;p116"/>
            <p:cNvGrpSpPr/>
            <p:nvPr/>
          </p:nvGrpSpPr>
          <p:grpSpPr>
            <a:xfrm rot="3258529">
              <a:off x="1996764" y="3686244"/>
              <a:ext cx="2399857" cy="157677"/>
              <a:chOff x="3369600" y="3450500"/>
              <a:chExt cx="4127700" cy="271200"/>
            </a:xfrm>
          </p:grpSpPr>
          <p:sp>
            <p:nvSpPr>
              <p:cNvPr id="2663" name="Google Shape;2663;p116"/>
              <p:cNvSpPr/>
              <p:nvPr/>
            </p:nvSpPr>
            <p:spPr>
              <a:xfrm>
                <a:off x="3369600" y="3528950"/>
                <a:ext cx="4127700" cy="109200"/>
              </a:xfrm>
              <a:prstGeom prst="rect">
                <a:avLst/>
              </a:prstGeom>
              <a:solidFill>
                <a:srgbClr val="F1C232"/>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64" name="Google Shape;2664;p116"/>
              <p:cNvSpPr/>
              <p:nvPr/>
            </p:nvSpPr>
            <p:spPr>
              <a:xfrm>
                <a:off x="4071781"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65" name="Google Shape;2665;p116"/>
              <p:cNvSpPr/>
              <p:nvPr/>
            </p:nvSpPr>
            <p:spPr>
              <a:xfrm>
                <a:off x="6540067"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66" name="Google Shape;2666;p116"/>
              <p:cNvSpPr/>
              <p:nvPr/>
            </p:nvSpPr>
            <p:spPr>
              <a:xfrm>
                <a:off x="5717305"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67" name="Google Shape;2667;p116"/>
              <p:cNvSpPr/>
              <p:nvPr/>
            </p:nvSpPr>
            <p:spPr>
              <a:xfrm>
                <a:off x="4894543"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668" name="Google Shape;2668;p116"/>
            <p:cNvGrpSpPr/>
            <p:nvPr/>
          </p:nvGrpSpPr>
          <p:grpSpPr>
            <a:xfrm rot="5400000">
              <a:off x="1969749" y="4190723"/>
              <a:ext cx="157703" cy="1090252"/>
              <a:chOff x="7957981" y="1759652"/>
              <a:chExt cx="271200" cy="1874896"/>
            </a:xfrm>
          </p:grpSpPr>
          <p:sp>
            <p:nvSpPr>
              <p:cNvPr id="2669" name="Google Shape;2669;p116"/>
              <p:cNvSpPr/>
              <p:nvPr/>
            </p:nvSpPr>
            <p:spPr>
              <a:xfrm>
                <a:off x="7957981" y="1759652"/>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70" name="Google Shape;2670;p116"/>
              <p:cNvSpPr/>
              <p:nvPr/>
            </p:nvSpPr>
            <p:spPr>
              <a:xfrm>
                <a:off x="7957981" y="2561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71" name="Google Shape;2671;p116"/>
              <p:cNvSpPr/>
              <p:nvPr/>
            </p:nvSpPr>
            <p:spPr>
              <a:xfrm>
                <a:off x="7957981" y="3363348"/>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672" name="Google Shape;2672;p116"/>
            <p:cNvSpPr/>
            <p:nvPr/>
          </p:nvSpPr>
          <p:spPr>
            <a:xfrm rot="5400000">
              <a:off x="1053905" y="2751655"/>
              <a:ext cx="157800" cy="1578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73" name="Google Shape;2673;p116"/>
            <p:cNvSpPr/>
            <p:nvPr/>
          </p:nvSpPr>
          <p:spPr>
            <a:xfrm rot="5400000">
              <a:off x="1053905" y="4665399"/>
              <a:ext cx="157800" cy="1578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74" name="Google Shape;2674;p116"/>
            <p:cNvSpPr/>
            <p:nvPr/>
          </p:nvSpPr>
          <p:spPr>
            <a:xfrm rot="5400000">
              <a:off x="1053905" y="4186963"/>
              <a:ext cx="157800" cy="1578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75" name="Google Shape;2675;p116"/>
            <p:cNvSpPr/>
            <p:nvPr/>
          </p:nvSpPr>
          <p:spPr>
            <a:xfrm rot="5400000">
              <a:off x="1053905" y="3708527"/>
              <a:ext cx="157800" cy="1578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76" name="Google Shape;2676;p116"/>
            <p:cNvSpPr/>
            <p:nvPr/>
          </p:nvSpPr>
          <p:spPr>
            <a:xfrm rot="5400000">
              <a:off x="1053905" y="3230091"/>
              <a:ext cx="157800" cy="1578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77" name="Google Shape;2677;p116"/>
            <p:cNvSpPr/>
            <p:nvPr/>
          </p:nvSpPr>
          <p:spPr>
            <a:xfrm rot="5400000">
              <a:off x="1053905" y="828247"/>
              <a:ext cx="157800" cy="1578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78" name="Google Shape;2678;p116"/>
            <p:cNvSpPr/>
            <p:nvPr/>
          </p:nvSpPr>
          <p:spPr>
            <a:xfrm rot="5400000">
              <a:off x="1053905" y="2263555"/>
              <a:ext cx="157800" cy="1578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79" name="Google Shape;2679;p116"/>
            <p:cNvSpPr/>
            <p:nvPr/>
          </p:nvSpPr>
          <p:spPr>
            <a:xfrm rot="5400000">
              <a:off x="1053905" y="1785119"/>
              <a:ext cx="157800" cy="1578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80" name="Google Shape;2680;p116"/>
            <p:cNvSpPr/>
            <p:nvPr/>
          </p:nvSpPr>
          <p:spPr>
            <a:xfrm rot="5400000">
              <a:off x="1053905" y="1306683"/>
              <a:ext cx="157800" cy="1578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2681" name="Google Shape;2681;p116"/>
            <p:cNvGrpSpPr/>
            <p:nvPr/>
          </p:nvGrpSpPr>
          <p:grpSpPr>
            <a:xfrm rot="5400000">
              <a:off x="3355797" y="4190723"/>
              <a:ext cx="157703" cy="1090252"/>
              <a:chOff x="7957981" y="1759652"/>
              <a:chExt cx="271200" cy="1874896"/>
            </a:xfrm>
          </p:grpSpPr>
          <p:sp>
            <p:nvSpPr>
              <p:cNvPr id="2682" name="Google Shape;2682;p116"/>
              <p:cNvSpPr/>
              <p:nvPr/>
            </p:nvSpPr>
            <p:spPr>
              <a:xfrm>
                <a:off x="7957981" y="1759652"/>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83" name="Google Shape;2683;p116"/>
              <p:cNvSpPr/>
              <p:nvPr/>
            </p:nvSpPr>
            <p:spPr>
              <a:xfrm>
                <a:off x="7957981" y="2561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84" name="Google Shape;2684;p116"/>
              <p:cNvSpPr/>
              <p:nvPr/>
            </p:nvSpPr>
            <p:spPr>
              <a:xfrm>
                <a:off x="7957981" y="3363348"/>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685" name="Google Shape;2685;p116"/>
            <p:cNvSpPr/>
            <p:nvPr/>
          </p:nvSpPr>
          <p:spPr>
            <a:xfrm rot="5400000">
              <a:off x="2454401" y="2751655"/>
              <a:ext cx="157800" cy="1578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686" name="Google Shape;2686;p116"/>
          <p:cNvGrpSpPr/>
          <p:nvPr/>
        </p:nvGrpSpPr>
        <p:grpSpPr>
          <a:xfrm>
            <a:off x="582131" y="1801525"/>
            <a:ext cx="419115" cy="419115"/>
            <a:chOff x="1020916" y="1442088"/>
            <a:chExt cx="457200" cy="457200"/>
          </a:xfrm>
        </p:grpSpPr>
        <p:pic>
          <p:nvPicPr>
            <p:cNvPr id="2687" name="Google Shape;2687;p11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688" name="Google Shape;2688;p11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2200">
                  <a:solidFill>
                    <a:srgbClr val="FFFFFF"/>
                  </a:solidFill>
                  <a:latin typeface="Lexend"/>
                  <a:ea typeface="Lexend"/>
                  <a:cs typeface="Lexend"/>
                  <a:sym typeface="Lexend"/>
                </a:rPr>
                <a:t>a</a:t>
              </a:r>
              <a:endParaRPr b="1" sz="2200">
                <a:solidFill>
                  <a:srgbClr val="FFFFFF"/>
                </a:solidFill>
                <a:latin typeface="Lexend"/>
                <a:ea typeface="Lexend"/>
                <a:cs typeface="Lexend"/>
                <a:sym typeface="Lexend"/>
              </a:endParaRPr>
            </a:p>
          </p:txBody>
        </p:sp>
      </p:grpSp>
      <p:grpSp>
        <p:nvGrpSpPr>
          <p:cNvPr id="2689" name="Google Shape;2689;p116"/>
          <p:cNvGrpSpPr/>
          <p:nvPr/>
        </p:nvGrpSpPr>
        <p:grpSpPr>
          <a:xfrm>
            <a:off x="4243314" y="4163725"/>
            <a:ext cx="419115" cy="419115"/>
            <a:chOff x="1020916" y="1442088"/>
            <a:chExt cx="457200" cy="457200"/>
          </a:xfrm>
        </p:grpSpPr>
        <p:pic>
          <p:nvPicPr>
            <p:cNvPr id="2690" name="Google Shape;2690;p11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691" name="Google Shape;2691;p11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2200">
                  <a:solidFill>
                    <a:srgbClr val="FFFFFF"/>
                  </a:solidFill>
                  <a:latin typeface="Lexend"/>
                  <a:ea typeface="Lexend"/>
                  <a:cs typeface="Lexend"/>
                  <a:sym typeface="Lexend"/>
                </a:rPr>
                <a:t>b</a:t>
              </a:r>
              <a:endParaRPr b="1" sz="2200">
                <a:solidFill>
                  <a:srgbClr val="FFFFFF"/>
                </a:solidFill>
                <a:latin typeface="Lexend"/>
                <a:ea typeface="Lexend"/>
                <a:cs typeface="Lexend"/>
                <a:sym typeface="Lexend"/>
              </a:endParaRPr>
            </a:p>
          </p:txBody>
        </p:sp>
      </p:grpSp>
      <p:grpSp>
        <p:nvGrpSpPr>
          <p:cNvPr id="2692" name="Google Shape;2692;p116"/>
          <p:cNvGrpSpPr/>
          <p:nvPr/>
        </p:nvGrpSpPr>
        <p:grpSpPr>
          <a:xfrm>
            <a:off x="6456698" y="3644773"/>
            <a:ext cx="419115" cy="419115"/>
            <a:chOff x="1020916" y="1442088"/>
            <a:chExt cx="457200" cy="457200"/>
          </a:xfrm>
        </p:grpSpPr>
        <p:pic>
          <p:nvPicPr>
            <p:cNvPr id="2693" name="Google Shape;2693;p11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694" name="Google Shape;2694;p11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2200">
                  <a:solidFill>
                    <a:srgbClr val="FFFFFF"/>
                  </a:solidFill>
                  <a:latin typeface="Lexend"/>
                  <a:ea typeface="Lexend"/>
                  <a:cs typeface="Lexend"/>
                  <a:sym typeface="Lexend"/>
                </a:rPr>
                <a:t>c</a:t>
              </a:r>
              <a:endParaRPr b="1" sz="2600">
                <a:solidFill>
                  <a:srgbClr val="FFFFFF"/>
                </a:solidFill>
                <a:latin typeface="Lexend"/>
                <a:ea typeface="Lexend"/>
                <a:cs typeface="Lexend"/>
                <a:sym typeface="Lexend"/>
              </a:endParaRPr>
            </a:p>
          </p:txBody>
        </p:sp>
      </p:grpSp>
      <p:sp>
        <p:nvSpPr>
          <p:cNvPr id="2695" name="Google Shape;2695;p116"/>
          <p:cNvSpPr txBox="1"/>
          <p:nvPr>
            <p:ph idx="1" type="body"/>
          </p:nvPr>
        </p:nvSpPr>
        <p:spPr>
          <a:xfrm>
            <a:off x="2663175" y="1876575"/>
            <a:ext cx="1580100" cy="344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3</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+ 4</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5</a:t>
            </a:r>
            <a:r>
              <a:rPr baseline="30000" lang="en-GB" sz="1800">
                <a:latin typeface="Lexend"/>
                <a:ea typeface="Times New Roman"/>
                <a:cs typeface="Times New Roman"/>
                <a:sym typeface="Times New Roman"/>
              </a:rPr>
              <a:t>2</a:t>
            </a:r>
            <a:endParaRPr baseline="30000" sz="2600">
              <a:solidFill>
                <a:schemeClr val="accent4"/>
              </a:solidFill>
              <a:latin typeface="Times New Roman"/>
              <a:ea typeface="Times New Roman"/>
              <a:cs typeface="Times New Roman"/>
              <a:sym typeface="Times New Roman"/>
            </a:endParaRPr>
          </a:p>
        </p:txBody>
      </p:sp>
      <p:sp>
        <p:nvSpPr>
          <p:cNvPr id="2696" name="Google Shape;2696;p116"/>
          <p:cNvSpPr txBox="1"/>
          <p:nvPr>
            <p:ph idx="1" type="body"/>
          </p:nvPr>
        </p:nvSpPr>
        <p:spPr>
          <a:xfrm>
            <a:off x="2144223" y="3037983"/>
            <a:ext cx="1580100" cy="344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4</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+ 5</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6</a:t>
            </a:r>
            <a:r>
              <a:rPr baseline="30000" lang="en-GB" sz="1800">
                <a:latin typeface="Lexend"/>
                <a:ea typeface="Times New Roman"/>
                <a:cs typeface="Times New Roman"/>
                <a:sym typeface="Times New Roman"/>
              </a:rPr>
              <a:t>2</a:t>
            </a:r>
            <a:endParaRPr baseline="30000" sz="2600">
              <a:solidFill>
                <a:schemeClr val="accent4"/>
              </a:solidFill>
              <a:latin typeface="Times New Roman"/>
              <a:ea typeface="Times New Roman"/>
              <a:cs typeface="Times New Roman"/>
              <a:sym typeface="Times New Roman"/>
            </a:endParaRPr>
          </a:p>
        </p:txBody>
      </p:sp>
      <p:pic>
        <p:nvPicPr>
          <p:cNvPr id="2697" name="Google Shape;2697;p116"/>
          <p:cNvPicPr preferRelativeResize="0"/>
          <p:nvPr/>
        </p:nvPicPr>
        <p:blipFill>
          <a:blip r:embed="rId4">
            <a:alphaModFix/>
          </a:blip>
          <a:stretch>
            <a:fillRect/>
          </a:stretch>
        </p:blipFill>
        <p:spPr>
          <a:xfrm>
            <a:off x="1069983" y="2048894"/>
            <a:ext cx="396000" cy="419100"/>
          </a:xfrm>
          <a:prstGeom prst="rect">
            <a:avLst/>
          </a:prstGeom>
          <a:noFill/>
          <a:ln>
            <a:noFill/>
          </a:ln>
        </p:spPr>
      </p:pic>
      <p:pic>
        <p:nvPicPr>
          <p:cNvPr id="2698" name="Google Shape;2698;p116"/>
          <p:cNvPicPr preferRelativeResize="0"/>
          <p:nvPr/>
        </p:nvPicPr>
        <p:blipFill>
          <a:blip r:embed="rId5">
            <a:alphaModFix/>
          </a:blip>
          <a:stretch>
            <a:fillRect/>
          </a:stretch>
        </p:blipFill>
        <p:spPr>
          <a:xfrm>
            <a:off x="3743938" y="3953561"/>
            <a:ext cx="396000" cy="419760"/>
          </a:xfrm>
          <a:prstGeom prst="rect">
            <a:avLst/>
          </a:prstGeom>
          <a:noFill/>
          <a:ln>
            <a:noFill/>
          </a:ln>
        </p:spPr>
      </p:pic>
      <p:pic>
        <p:nvPicPr>
          <p:cNvPr id="2699" name="Google Shape;2699;p116"/>
          <p:cNvPicPr preferRelativeResize="0"/>
          <p:nvPr/>
        </p:nvPicPr>
        <p:blipFill>
          <a:blip r:embed="rId4">
            <a:alphaModFix/>
          </a:blip>
          <a:stretch>
            <a:fillRect/>
          </a:stretch>
        </p:blipFill>
        <p:spPr>
          <a:xfrm>
            <a:off x="6922935" y="3268094"/>
            <a:ext cx="396000" cy="419100"/>
          </a:xfrm>
          <a:prstGeom prst="rect">
            <a:avLst/>
          </a:prstGeom>
          <a:noFill/>
          <a:ln>
            <a:noFill/>
          </a:ln>
        </p:spPr>
      </p:pic>
      <p:sp>
        <p:nvSpPr>
          <p:cNvPr id="2700" name="Google Shape;2700;p116"/>
          <p:cNvSpPr txBox="1"/>
          <p:nvPr>
            <p:ph idx="1" type="body"/>
          </p:nvPr>
        </p:nvSpPr>
        <p:spPr>
          <a:xfrm>
            <a:off x="1610826" y="3437383"/>
            <a:ext cx="2175900" cy="344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Ma aha saddexagal 'qumman'.</a:t>
            </a:r>
            <a:endParaRPr baseline="30000" sz="2400">
              <a:solidFill>
                <a:schemeClr val="accent4"/>
              </a:solidFill>
              <a:latin typeface="Kalam"/>
              <a:ea typeface="Kalam"/>
              <a:cs typeface="Kalam"/>
              <a:sym typeface="Kalam"/>
            </a:endParaRPr>
          </a:p>
        </p:txBody>
      </p:sp>
      <p:sp>
        <p:nvSpPr>
          <p:cNvPr id="2701" name="Google Shape;2701;p116"/>
          <p:cNvSpPr txBox="1"/>
          <p:nvPr>
            <p:ph idx="1" type="body"/>
          </p:nvPr>
        </p:nvSpPr>
        <p:spPr>
          <a:xfrm>
            <a:off x="7086735" y="1314279"/>
            <a:ext cx="1663500" cy="344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6</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+ 8</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10</a:t>
            </a:r>
            <a:r>
              <a:rPr baseline="30000" lang="en-GB" sz="1800">
                <a:latin typeface="Lexend"/>
                <a:ea typeface="Times New Roman"/>
                <a:cs typeface="Times New Roman"/>
                <a:sym typeface="Times New Roman"/>
              </a:rPr>
              <a:t>2</a:t>
            </a:r>
            <a:endParaRPr baseline="30000" sz="2600">
              <a:solidFill>
                <a:schemeClr val="accent4"/>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5" name="Shape 2705"/>
        <p:cNvGrpSpPr/>
        <p:nvPr/>
      </p:nvGrpSpPr>
      <p:grpSpPr>
        <a:xfrm>
          <a:off x="0" y="0"/>
          <a:ext cx="0" cy="0"/>
          <a:chOff x="0" y="0"/>
          <a:chExt cx="0" cy="0"/>
        </a:xfrm>
      </p:grpSpPr>
      <p:sp>
        <p:nvSpPr>
          <p:cNvPr id="2706" name="Google Shape;2706;p11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Codsiyada kale ee xisaabta</a:t>
            </a:r>
            <a:endParaRPr/>
          </a:p>
        </p:txBody>
      </p:sp>
      <p:grpSp>
        <p:nvGrpSpPr>
          <p:cNvPr id="2707" name="Google Shape;2707;p117"/>
          <p:cNvGrpSpPr/>
          <p:nvPr/>
        </p:nvGrpSpPr>
        <p:grpSpPr>
          <a:xfrm>
            <a:off x="582131" y="1877725"/>
            <a:ext cx="419115" cy="419115"/>
            <a:chOff x="1020916" y="1442088"/>
            <a:chExt cx="457200" cy="457200"/>
          </a:xfrm>
        </p:grpSpPr>
        <p:pic>
          <p:nvPicPr>
            <p:cNvPr id="2708" name="Google Shape;2708;p11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709" name="Google Shape;2709;p11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2200">
                  <a:solidFill>
                    <a:srgbClr val="FFFFFF"/>
                  </a:solidFill>
                  <a:latin typeface="Lexend"/>
                  <a:ea typeface="Lexend"/>
                  <a:cs typeface="Lexend"/>
                  <a:sym typeface="Lexend"/>
                </a:rPr>
                <a:t>a</a:t>
              </a:r>
              <a:endParaRPr b="1" sz="2200">
                <a:solidFill>
                  <a:srgbClr val="FFFFFF"/>
                </a:solidFill>
                <a:latin typeface="Lexend"/>
                <a:ea typeface="Lexend"/>
                <a:cs typeface="Lexend"/>
                <a:sym typeface="Lexend"/>
              </a:endParaRPr>
            </a:p>
          </p:txBody>
        </p:sp>
      </p:grpSp>
      <p:sp>
        <p:nvSpPr>
          <p:cNvPr id="2710" name="Google Shape;2710;p117"/>
          <p:cNvSpPr txBox="1"/>
          <p:nvPr>
            <p:ph idx="1" type="body"/>
          </p:nvPr>
        </p:nvSpPr>
        <p:spPr>
          <a:xfrm>
            <a:off x="2663175" y="1952775"/>
            <a:ext cx="1580100" cy="344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3</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+ 4</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5</a:t>
            </a:r>
            <a:r>
              <a:rPr baseline="30000" lang="en-GB" sz="1800">
                <a:latin typeface="Lexend"/>
                <a:ea typeface="Times New Roman"/>
                <a:cs typeface="Times New Roman"/>
                <a:sym typeface="Times New Roman"/>
              </a:rPr>
              <a:t>2</a:t>
            </a:r>
            <a:endParaRPr baseline="30000" sz="2600">
              <a:solidFill>
                <a:schemeClr val="accent4"/>
              </a:solidFill>
              <a:latin typeface="Times New Roman"/>
              <a:ea typeface="Times New Roman"/>
              <a:cs typeface="Times New Roman"/>
              <a:sym typeface="Times New Roman"/>
            </a:endParaRPr>
          </a:p>
        </p:txBody>
      </p:sp>
      <p:pic>
        <p:nvPicPr>
          <p:cNvPr id="2711" name="Google Shape;2711;p117"/>
          <p:cNvPicPr preferRelativeResize="0"/>
          <p:nvPr/>
        </p:nvPicPr>
        <p:blipFill>
          <a:blip r:embed="rId4">
            <a:alphaModFix/>
          </a:blip>
          <a:stretch>
            <a:fillRect/>
          </a:stretch>
        </p:blipFill>
        <p:spPr>
          <a:xfrm>
            <a:off x="1069983" y="2125094"/>
            <a:ext cx="396000" cy="419100"/>
          </a:xfrm>
          <a:prstGeom prst="rect">
            <a:avLst/>
          </a:prstGeom>
          <a:noFill/>
          <a:ln>
            <a:noFill/>
          </a:ln>
        </p:spPr>
      </p:pic>
      <p:grpSp>
        <p:nvGrpSpPr>
          <p:cNvPr id="2712" name="Google Shape;2712;p117"/>
          <p:cNvGrpSpPr/>
          <p:nvPr/>
        </p:nvGrpSpPr>
        <p:grpSpPr>
          <a:xfrm rot="10800000">
            <a:off x="354124" y="1637341"/>
            <a:ext cx="2522428" cy="1874941"/>
            <a:chOff x="4071781" y="1759652"/>
            <a:chExt cx="3562248" cy="2647848"/>
          </a:xfrm>
        </p:grpSpPr>
        <p:grpSp>
          <p:nvGrpSpPr>
            <p:cNvPr id="2713" name="Google Shape;2713;p117"/>
            <p:cNvGrpSpPr/>
            <p:nvPr/>
          </p:nvGrpSpPr>
          <p:grpSpPr>
            <a:xfrm rot="-2141293">
              <a:off x="3782901" y="2946208"/>
              <a:ext cx="4127174" cy="271165"/>
              <a:chOff x="3369600" y="3450500"/>
              <a:chExt cx="4127700" cy="271200"/>
            </a:xfrm>
          </p:grpSpPr>
          <p:sp>
            <p:nvSpPr>
              <p:cNvPr id="2714" name="Google Shape;2714;p117"/>
              <p:cNvSpPr/>
              <p:nvPr/>
            </p:nvSpPr>
            <p:spPr>
              <a:xfrm>
                <a:off x="3369600" y="3528950"/>
                <a:ext cx="4127700" cy="109200"/>
              </a:xfrm>
              <a:prstGeom prst="rect">
                <a:avLst/>
              </a:prstGeom>
              <a:solidFill>
                <a:srgbClr val="F1C232"/>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15" name="Google Shape;2715;p117"/>
              <p:cNvSpPr/>
              <p:nvPr/>
            </p:nvSpPr>
            <p:spPr>
              <a:xfrm>
                <a:off x="4071781"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16" name="Google Shape;2716;p117"/>
              <p:cNvSpPr/>
              <p:nvPr/>
            </p:nvSpPr>
            <p:spPr>
              <a:xfrm>
                <a:off x="6540067"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17" name="Google Shape;2717;p117"/>
              <p:cNvSpPr/>
              <p:nvPr/>
            </p:nvSpPr>
            <p:spPr>
              <a:xfrm>
                <a:off x="5717305"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18" name="Google Shape;2718;p117"/>
              <p:cNvSpPr/>
              <p:nvPr/>
            </p:nvSpPr>
            <p:spPr>
              <a:xfrm>
                <a:off x="4894543" y="3450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719" name="Google Shape;2719;p117"/>
            <p:cNvGrpSpPr/>
            <p:nvPr/>
          </p:nvGrpSpPr>
          <p:grpSpPr>
            <a:xfrm>
              <a:off x="7348381" y="1759652"/>
              <a:ext cx="271200" cy="2555896"/>
              <a:chOff x="7957981" y="1759652"/>
              <a:chExt cx="271200" cy="2555896"/>
            </a:xfrm>
          </p:grpSpPr>
          <p:sp>
            <p:nvSpPr>
              <p:cNvPr id="2720" name="Google Shape;2720;p117"/>
              <p:cNvSpPr/>
              <p:nvPr/>
            </p:nvSpPr>
            <p:spPr>
              <a:xfrm rot="5400000">
                <a:off x="6888775" y="3045798"/>
                <a:ext cx="2430300" cy="109200"/>
              </a:xfrm>
              <a:prstGeom prst="rect">
                <a:avLst/>
              </a:prstGeom>
              <a:solidFill>
                <a:srgbClr val="F1C232"/>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21" name="Google Shape;2721;p117"/>
              <p:cNvSpPr/>
              <p:nvPr/>
            </p:nvSpPr>
            <p:spPr>
              <a:xfrm>
                <a:off x="7957981" y="1759652"/>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22" name="Google Shape;2722;p117"/>
              <p:cNvSpPr/>
              <p:nvPr/>
            </p:nvSpPr>
            <p:spPr>
              <a:xfrm>
                <a:off x="7957981" y="25615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23" name="Google Shape;2723;p117"/>
              <p:cNvSpPr/>
              <p:nvPr/>
            </p:nvSpPr>
            <p:spPr>
              <a:xfrm>
                <a:off x="7957981" y="3363348"/>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724" name="Google Shape;2724;p117"/>
            <p:cNvSpPr/>
            <p:nvPr/>
          </p:nvSpPr>
          <p:spPr>
            <a:xfrm>
              <a:off x="4204375" y="4214743"/>
              <a:ext cx="3292800" cy="109200"/>
            </a:xfrm>
            <a:prstGeom prst="rect">
              <a:avLst/>
            </a:prstGeom>
            <a:solidFill>
              <a:srgbClr val="F1C232"/>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25" name="Google Shape;2725;p117"/>
            <p:cNvSpPr/>
            <p:nvPr/>
          </p:nvSpPr>
          <p:spPr>
            <a:xfrm>
              <a:off x="4071781" y="41363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26" name="Google Shape;2726;p117"/>
            <p:cNvSpPr/>
            <p:nvPr/>
          </p:nvSpPr>
          <p:spPr>
            <a:xfrm>
              <a:off x="7362829" y="41363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27" name="Google Shape;2727;p117"/>
            <p:cNvSpPr/>
            <p:nvPr/>
          </p:nvSpPr>
          <p:spPr>
            <a:xfrm>
              <a:off x="6540067" y="41363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28" name="Google Shape;2728;p117"/>
            <p:cNvSpPr/>
            <p:nvPr/>
          </p:nvSpPr>
          <p:spPr>
            <a:xfrm>
              <a:off x="5717305" y="41363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29" name="Google Shape;2729;p117"/>
            <p:cNvSpPr/>
            <p:nvPr/>
          </p:nvSpPr>
          <p:spPr>
            <a:xfrm>
              <a:off x="4894543" y="4136300"/>
              <a:ext cx="271200" cy="271200"/>
            </a:xfrm>
            <a:prstGeom prst="ellipse">
              <a:avLst/>
            </a:prstGeom>
            <a:solidFill>
              <a:srgbClr val="F1C23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730" name="Google Shape;2730;p117"/>
          <p:cNvSpPr txBox="1"/>
          <p:nvPr>
            <p:ph idx="1" type="body"/>
          </p:nvPr>
        </p:nvSpPr>
        <p:spPr>
          <a:xfrm>
            <a:off x="1684800" y="2573652"/>
            <a:ext cx="7135200" cy="173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Maxaadan u heli lahayd xadhig oo aad samaysan lahayd saddexagalkaaga 3, 4, 5 si aad u hubiso in wax 'qumman' yihiin fasalkaaga ama gurigaaga? Uma baahnid inaad isticmaasho cagaha, waxaad samayn kartaa saddexagal 3 inch, 4 inch, 5 inch. Haddii aad tani sameyso, waxaad u dhaqmi doontaa sida injineerradii ugu horreeyay ee taariikhda aadanaha!</a:t>
            </a:r>
            <a:r>
              <a:rPr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p:txBody>
      </p:sp>
      <p:sp>
        <p:nvSpPr>
          <p:cNvPr id="2731" name="Google Shape;2731;p117"/>
          <p:cNvSpPr txBox="1"/>
          <p:nvPr>
            <p:ph idx="1" type="body"/>
          </p:nvPr>
        </p:nvSpPr>
        <p:spPr>
          <a:xfrm>
            <a:off x="313200" y="821050"/>
            <a:ext cx="8506800" cy="63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Injineerradii Masaarida ee qadiimiga ahaa (iyo kuwa badan oo iyaga ka dambeeyay!) waxay isticmaaleen saddexagallo 3, 4, 5 sababtoo ah tani waa saddexda ugu yar, sidaas darteed waa kuwa ugu waxtarka badan in la sameeyo.</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5" name="Shape 2735"/>
        <p:cNvGrpSpPr/>
        <p:nvPr/>
      </p:nvGrpSpPr>
      <p:grpSpPr>
        <a:xfrm>
          <a:off x="0" y="0"/>
          <a:ext cx="0" cy="0"/>
          <a:chOff x="0" y="0"/>
          <a:chExt cx="0" cy="0"/>
        </a:xfrm>
      </p:grpSpPr>
      <p:sp>
        <p:nvSpPr>
          <p:cNvPr id="2736" name="Google Shape;2736;p118"/>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Muuji in mid kasta oo ka mid ah darbiyadan uu taagan yahay si toos ah.</a:t>
            </a:r>
            <a:endParaRPr/>
          </a:p>
        </p:txBody>
      </p:sp>
      <p:sp>
        <p:nvSpPr>
          <p:cNvPr id="2737" name="Google Shape;2737;p11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Codsiyada kale ee xisaabta</a:t>
            </a:r>
            <a:endParaRPr/>
          </a:p>
        </p:txBody>
      </p:sp>
      <p:sp>
        <p:nvSpPr>
          <p:cNvPr id="2738" name="Google Shape;2738;p118"/>
          <p:cNvSpPr txBox="1"/>
          <p:nvPr>
            <p:ph idx="1" type="body"/>
          </p:nvPr>
        </p:nvSpPr>
        <p:spPr>
          <a:xfrm>
            <a:off x="324000" y="1292700"/>
            <a:ext cx="35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a:t>
            </a:r>
            <a:r>
              <a:rPr lang="en-GB">
                <a:latin typeface="Lexend"/>
              </a:rPr>
              <a:t>)</a:t>
            </a:r>
            <a:endParaRPr/>
          </a:p>
        </p:txBody>
      </p:sp>
      <p:sp>
        <p:nvSpPr>
          <p:cNvPr id="2739" name="Google Shape;2739;p118"/>
          <p:cNvSpPr txBox="1"/>
          <p:nvPr>
            <p:ph idx="1" type="body"/>
          </p:nvPr>
        </p:nvSpPr>
        <p:spPr>
          <a:xfrm>
            <a:off x="3143400" y="1292700"/>
            <a:ext cx="35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a:t>
            </a:r>
            <a:r>
              <a:rPr lang="en-GB">
                <a:latin typeface="Lexend"/>
              </a:rPr>
              <a:t>)</a:t>
            </a:r>
            <a:endParaRPr/>
          </a:p>
        </p:txBody>
      </p:sp>
      <p:sp>
        <p:nvSpPr>
          <p:cNvPr id="2740" name="Google Shape;2740;p118"/>
          <p:cNvSpPr txBox="1"/>
          <p:nvPr>
            <p:ph idx="1" type="body"/>
          </p:nvPr>
        </p:nvSpPr>
        <p:spPr>
          <a:xfrm>
            <a:off x="6343800" y="1292700"/>
            <a:ext cx="35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t>
            </a:r>
            <a:r>
              <a:rPr lang="en-GB">
                <a:latin typeface="Lexend"/>
              </a:rPr>
              <a:t>)</a:t>
            </a:r>
            <a:endParaRPr/>
          </a:p>
        </p:txBody>
      </p:sp>
      <p:cxnSp>
        <p:nvCxnSpPr>
          <p:cNvPr id="2741" name="Google Shape;2741;p118"/>
          <p:cNvCxnSpPr/>
          <p:nvPr/>
        </p:nvCxnSpPr>
        <p:spPr>
          <a:xfrm>
            <a:off x="324001" y="4338350"/>
            <a:ext cx="2681100" cy="0"/>
          </a:xfrm>
          <a:prstGeom prst="straightConnector1">
            <a:avLst/>
          </a:prstGeom>
          <a:noFill/>
          <a:ln cap="flat" cmpd="sng" w="38100">
            <a:solidFill>
              <a:schemeClr val="dk1"/>
            </a:solidFill>
            <a:prstDash val="solid"/>
            <a:round/>
            <a:headEnd len="med" w="med" type="none"/>
            <a:tailEnd len="med" w="med" type="none"/>
          </a:ln>
        </p:spPr>
      </p:cxnSp>
      <p:sp>
        <p:nvSpPr>
          <p:cNvPr id="2742" name="Google Shape;2742;p118"/>
          <p:cNvSpPr/>
          <p:nvPr/>
        </p:nvSpPr>
        <p:spPr>
          <a:xfrm>
            <a:off x="807374" y="4157888"/>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43" name="Google Shape;2743;p118"/>
          <p:cNvSpPr/>
          <p:nvPr/>
        </p:nvSpPr>
        <p:spPr>
          <a:xfrm>
            <a:off x="807374" y="3993738"/>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44" name="Google Shape;2744;p118"/>
          <p:cNvSpPr/>
          <p:nvPr/>
        </p:nvSpPr>
        <p:spPr>
          <a:xfrm>
            <a:off x="807374" y="382958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45" name="Google Shape;2745;p118"/>
          <p:cNvSpPr/>
          <p:nvPr/>
        </p:nvSpPr>
        <p:spPr>
          <a:xfrm>
            <a:off x="807374" y="366700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46" name="Google Shape;2746;p118"/>
          <p:cNvSpPr/>
          <p:nvPr/>
        </p:nvSpPr>
        <p:spPr>
          <a:xfrm>
            <a:off x="807374" y="350858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47" name="Google Shape;2747;p118"/>
          <p:cNvSpPr/>
          <p:nvPr/>
        </p:nvSpPr>
        <p:spPr>
          <a:xfrm>
            <a:off x="807374" y="334073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748" name="Google Shape;2748;p118"/>
          <p:cNvGrpSpPr/>
          <p:nvPr/>
        </p:nvGrpSpPr>
        <p:grpSpPr>
          <a:xfrm rot="3700061">
            <a:off x="755078" y="3135576"/>
            <a:ext cx="2345911" cy="418362"/>
            <a:chOff x="477525" y="1337228"/>
            <a:chExt cx="8296079" cy="1479494"/>
          </a:xfrm>
        </p:grpSpPr>
        <p:pic>
          <p:nvPicPr>
            <p:cNvPr id="2749" name="Google Shape;2749;p118"/>
            <p:cNvPicPr preferRelativeResize="0"/>
            <p:nvPr/>
          </p:nvPicPr>
          <p:blipFill>
            <a:blip r:embed="rId3">
              <a:alphaModFix/>
            </a:blip>
            <a:stretch>
              <a:fillRect/>
            </a:stretch>
          </p:blipFill>
          <p:spPr>
            <a:xfrm rot="-536226">
              <a:off x="7094229" y="1466080"/>
              <a:ext cx="1674688" cy="180720"/>
            </a:xfrm>
            <a:prstGeom prst="rect">
              <a:avLst/>
            </a:prstGeom>
            <a:noFill/>
            <a:ln>
              <a:noFill/>
            </a:ln>
          </p:spPr>
        </p:pic>
        <p:pic>
          <p:nvPicPr>
            <p:cNvPr id="2750" name="Google Shape;2750;p118"/>
            <p:cNvPicPr preferRelativeResize="0"/>
            <p:nvPr/>
          </p:nvPicPr>
          <p:blipFill>
            <a:blip r:embed="rId3">
              <a:alphaModFix/>
            </a:blip>
            <a:stretch>
              <a:fillRect/>
            </a:stretch>
          </p:blipFill>
          <p:spPr>
            <a:xfrm rot="-536226">
              <a:off x="5446725" y="1723576"/>
              <a:ext cx="1674688" cy="180720"/>
            </a:xfrm>
            <a:prstGeom prst="rect">
              <a:avLst/>
            </a:prstGeom>
            <a:noFill/>
            <a:ln>
              <a:noFill/>
            </a:ln>
          </p:spPr>
        </p:pic>
        <p:pic>
          <p:nvPicPr>
            <p:cNvPr id="2751" name="Google Shape;2751;p118"/>
            <p:cNvPicPr preferRelativeResize="0"/>
            <p:nvPr/>
          </p:nvPicPr>
          <p:blipFill>
            <a:blip r:embed="rId3">
              <a:alphaModFix/>
            </a:blip>
            <a:stretch>
              <a:fillRect/>
            </a:stretch>
          </p:blipFill>
          <p:spPr>
            <a:xfrm rot="-536226">
              <a:off x="3794028" y="1987097"/>
              <a:ext cx="1674688" cy="180720"/>
            </a:xfrm>
            <a:prstGeom prst="rect">
              <a:avLst/>
            </a:prstGeom>
            <a:noFill/>
            <a:ln>
              <a:noFill/>
            </a:ln>
          </p:spPr>
        </p:pic>
        <p:sp>
          <p:nvSpPr>
            <p:cNvPr id="2752" name="Google Shape;2752;p118"/>
            <p:cNvSpPr/>
            <p:nvPr/>
          </p:nvSpPr>
          <p:spPr>
            <a:xfrm>
              <a:off x="5417734" y="1899810"/>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53" name="Google Shape;2753;p118"/>
            <p:cNvSpPr/>
            <p:nvPr/>
          </p:nvSpPr>
          <p:spPr>
            <a:xfrm>
              <a:off x="7079275" y="1636289"/>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2754" name="Google Shape;2754;p118"/>
            <p:cNvPicPr preferRelativeResize="0"/>
            <p:nvPr/>
          </p:nvPicPr>
          <p:blipFill>
            <a:blip r:embed="rId3">
              <a:alphaModFix/>
            </a:blip>
            <a:stretch>
              <a:fillRect/>
            </a:stretch>
          </p:blipFill>
          <p:spPr>
            <a:xfrm rot="-536226">
              <a:off x="2134910" y="2243629"/>
              <a:ext cx="1674688" cy="180720"/>
            </a:xfrm>
            <a:prstGeom prst="rect">
              <a:avLst/>
            </a:prstGeom>
            <a:noFill/>
            <a:ln>
              <a:noFill/>
            </a:ln>
          </p:spPr>
        </p:pic>
        <p:pic>
          <p:nvPicPr>
            <p:cNvPr id="2755" name="Google Shape;2755;p118"/>
            <p:cNvPicPr preferRelativeResize="0"/>
            <p:nvPr/>
          </p:nvPicPr>
          <p:blipFill>
            <a:blip r:embed="rId3">
              <a:alphaModFix/>
            </a:blip>
            <a:stretch>
              <a:fillRect/>
            </a:stretch>
          </p:blipFill>
          <p:spPr>
            <a:xfrm rot="-536226">
              <a:off x="482213" y="2507149"/>
              <a:ext cx="1674688" cy="180720"/>
            </a:xfrm>
            <a:prstGeom prst="rect">
              <a:avLst/>
            </a:prstGeom>
            <a:noFill/>
            <a:ln>
              <a:noFill/>
            </a:ln>
          </p:spPr>
        </p:pic>
        <p:sp>
          <p:nvSpPr>
            <p:cNvPr id="2756" name="Google Shape;2756;p118"/>
            <p:cNvSpPr/>
            <p:nvPr/>
          </p:nvSpPr>
          <p:spPr>
            <a:xfrm>
              <a:off x="2105919" y="2419863"/>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57" name="Google Shape;2757;p118"/>
            <p:cNvSpPr/>
            <p:nvPr/>
          </p:nvSpPr>
          <p:spPr>
            <a:xfrm>
              <a:off x="3767460" y="2156342"/>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758" name="Google Shape;2758;p118"/>
          <p:cNvCxnSpPr/>
          <p:nvPr/>
        </p:nvCxnSpPr>
        <p:spPr>
          <a:xfrm rot="10800000">
            <a:off x="1194431" y="4467502"/>
            <a:ext cx="1481700" cy="0"/>
          </a:xfrm>
          <a:prstGeom prst="straightConnector1">
            <a:avLst/>
          </a:prstGeom>
          <a:noFill/>
          <a:ln cap="flat" cmpd="sng" w="28575">
            <a:solidFill>
              <a:schemeClr val="dk1"/>
            </a:solidFill>
            <a:prstDash val="solid"/>
            <a:round/>
            <a:headEnd len="med" w="med" type="triangle"/>
            <a:tailEnd len="med" w="med" type="triangle"/>
          </a:ln>
        </p:spPr>
      </p:cxnSp>
      <p:cxnSp>
        <p:nvCxnSpPr>
          <p:cNvPr id="2759" name="Google Shape;2759;p118"/>
          <p:cNvCxnSpPr/>
          <p:nvPr/>
        </p:nvCxnSpPr>
        <p:spPr>
          <a:xfrm flipH="1" rot="10800000">
            <a:off x="716269" y="2353975"/>
            <a:ext cx="2100" cy="1947600"/>
          </a:xfrm>
          <a:prstGeom prst="straightConnector1">
            <a:avLst/>
          </a:prstGeom>
          <a:noFill/>
          <a:ln cap="flat" cmpd="sng" w="28575">
            <a:solidFill>
              <a:schemeClr val="dk1"/>
            </a:solidFill>
            <a:prstDash val="solid"/>
            <a:round/>
            <a:headEnd len="med" w="med" type="triangle"/>
            <a:tailEnd len="med" w="med" type="triangle"/>
          </a:ln>
        </p:spPr>
      </p:cxnSp>
      <p:sp>
        <p:nvSpPr>
          <p:cNvPr id="2760" name="Google Shape;2760;p118"/>
          <p:cNvSpPr txBox="1"/>
          <p:nvPr>
            <p:ph idx="4294967295" type="body"/>
          </p:nvPr>
        </p:nvSpPr>
        <p:spPr>
          <a:xfrm>
            <a:off x="333829" y="3133177"/>
            <a:ext cx="426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4 ft</a:t>
            </a:r>
            <a:r>
              <a:rPr lang="en-GB" sz="1800">
                <a:latin typeface="Lexend"/>
                <a:ea typeface="Times New Roman"/>
                <a:cs typeface="Times New Roman"/>
                <a:sym typeface="Times New Roman"/>
              </a:rPr>
              <a:t/>
            </a:r>
            <a:endParaRPr baseline="30000" sz="2000">
              <a:solidFill>
                <a:schemeClr val="accent4"/>
              </a:solidFill>
              <a:latin typeface="Times New Roman"/>
              <a:ea typeface="Times New Roman"/>
              <a:cs typeface="Times New Roman"/>
              <a:sym typeface="Times New Roman"/>
            </a:endParaRPr>
          </a:p>
        </p:txBody>
      </p:sp>
      <p:sp>
        <p:nvSpPr>
          <p:cNvPr id="2761" name="Google Shape;2761;p118"/>
          <p:cNvSpPr txBox="1"/>
          <p:nvPr>
            <p:ph idx="4294967295" type="body"/>
          </p:nvPr>
        </p:nvSpPr>
        <p:spPr>
          <a:xfrm>
            <a:off x="1930080" y="2980185"/>
            <a:ext cx="426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5 ft</a:t>
            </a:r>
            <a:r>
              <a:rPr lang="en-GB">
                <a:latin typeface="Lexend"/>
                <a:ea typeface="Times New Roman"/>
                <a:cs typeface="Times New Roman"/>
                <a:sym typeface="Times New Roman"/>
              </a:rPr>
              <a:t/>
            </a:r>
            <a:endParaRPr baseline="30000">
              <a:solidFill>
                <a:schemeClr val="accent4"/>
              </a:solidFill>
              <a:latin typeface="Times New Roman"/>
              <a:ea typeface="Times New Roman"/>
              <a:cs typeface="Times New Roman"/>
              <a:sym typeface="Times New Roman"/>
            </a:endParaRPr>
          </a:p>
        </p:txBody>
      </p:sp>
      <p:sp>
        <p:nvSpPr>
          <p:cNvPr id="2762" name="Google Shape;2762;p118"/>
          <p:cNvSpPr/>
          <p:nvPr/>
        </p:nvSpPr>
        <p:spPr>
          <a:xfrm>
            <a:off x="807374" y="316679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63" name="Google Shape;2763;p118"/>
          <p:cNvSpPr/>
          <p:nvPr/>
        </p:nvSpPr>
        <p:spPr>
          <a:xfrm>
            <a:off x="807374" y="300264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64" name="Google Shape;2764;p118"/>
          <p:cNvSpPr/>
          <p:nvPr/>
        </p:nvSpPr>
        <p:spPr>
          <a:xfrm>
            <a:off x="807374" y="283849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65" name="Google Shape;2765;p118"/>
          <p:cNvSpPr/>
          <p:nvPr/>
        </p:nvSpPr>
        <p:spPr>
          <a:xfrm>
            <a:off x="807374" y="267591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66" name="Google Shape;2766;p118"/>
          <p:cNvSpPr/>
          <p:nvPr/>
        </p:nvSpPr>
        <p:spPr>
          <a:xfrm>
            <a:off x="807374" y="251749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67" name="Google Shape;2767;p118"/>
          <p:cNvSpPr/>
          <p:nvPr/>
        </p:nvSpPr>
        <p:spPr>
          <a:xfrm>
            <a:off x="807374" y="234964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68" name="Google Shape;2768;p118"/>
          <p:cNvSpPr/>
          <p:nvPr/>
        </p:nvSpPr>
        <p:spPr>
          <a:xfrm>
            <a:off x="807374" y="218730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69" name="Google Shape;2769;p118"/>
          <p:cNvSpPr/>
          <p:nvPr/>
        </p:nvSpPr>
        <p:spPr>
          <a:xfrm>
            <a:off x="807374" y="202315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70" name="Google Shape;2770;p118"/>
          <p:cNvSpPr/>
          <p:nvPr/>
        </p:nvSpPr>
        <p:spPr>
          <a:xfrm>
            <a:off x="807374" y="186057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71" name="Google Shape;2771;p118"/>
          <p:cNvSpPr/>
          <p:nvPr/>
        </p:nvSpPr>
        <p:spPr>
          <a:xfrm>
            <a:off x="807374" y="170215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72" name="Google Shape;2772;p118"/>
          <p:cNvSpPr/>
          <p:nvPr/>
        </p:nvSpPr>
        <p:spPr>
          <a:xfrm>
            <a:off x="807374" y="153430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73" name="Google Shape;2773;p118"/>
          <p:cNvSpPr txBox="1"/>
          <p:nvPr>
            <p:ph idx="4294967295" type="body"/>
          </p:nvPr>
        </p:nvSpPr>
        <p:spPr>
          <a:xfrm>
            <a:off x="1711957" y="4471921"/>
            <a:ext cx="426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3 ft</a:t>
            </a:r>
            <a:r>
              <a:rPr lang="en-GB" sz="1800">
                <a:latin typeface="Lexend"/>
                <a:ea typeface="Times New Roman"/>
                <a:cs typeface="Times New Roman"/>
                <a:sym typeface="Times New Roman"/>
              </a:rPr>
              <a:t/>
            </a:r>
            <a:endParaRPr baseline="30000" sz="2000">
              <a:solidFill>
                <a:schemeClr val="accent4"/>
              </a:solidFill>
              <a:latin typeface="Times New Roman"/>
              <a:ea typeface="Times New Roman"/>
              <a:cs typeface="Times New Roman"/>
              <a:sym typeface="Times New Roman"/>
            </a:endParaRPr>
          </a:p>
        </p:txBody>
      </p:sp>
      <p:sp>
        <p:nvSpPr>
          <p:cNvPr id="2774" name="Google Shape;2774;p118"/>
          <p:cNvSpPr/>
          <p:nvPr/>
        </p:nvSpPr>
        <p:spPr>
          <a:xfrm>
            <a:off x="5118970" y="3750482"/>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75" name="Google Shape;2775;p118"/>
          <p:cNvSpPr/>
          <p:nvPr/>
        </p:nvSpPr>
        <p:spPr>
          <a:xfrm>
            <a:off x="5118970" y="3601134"/>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76" name="Google Shape;2776;p118"/>
          <p:cNvSpPr/>
          <p:nvPr/>
        </p:nvSpPr>
        <p:spPr>
          <a:xfrm>
            <a:off x="5118970" y="3451787"/>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77" name="Google Shape;2777;p118"/>
          <p:cNvSpPr/>
          <p:nvPr/>
        </p:nvSpPr>
        <p:spPr>
          <a:xfrm>
            <a:off x="5118970" y="3303868"/>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78" name="Google Shape;2778;p118"/>
          <p:cNvSpPr/>
          <p:nvPr/>
        </p:nvSpPr>
        <p:spPr>
          <a:xfrm>
            <a:off x="5118970" y="3159734"/>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79" name="Google Shape;2779;p118"/>
          <p:cNvSpPr/>
          <p:nvPr/>
        </p:nvSpPr>
        <p:spPr>
          <a:xfrm>
            <a:off x="5118970" y="3007021"/>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80" name="Google Shape;2780;p118"/>
          <p:cNvSpPr/>
          <p:nvPr/>
        </p:nvSpPr>
        <p:spPr>
          <a:xfrm>
            <a:off x="5118970" y="2848767"/>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81" name="Google Shape;2781;p118"/>
          <p:cNvSpPr/>
          <p:nvPr/>
        </p:nvSpPr>
        <p:spPr>
          <a:xfrm>
            <a:off x="5118970" y="2699419"/>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82" name="Google Shape;2782;p118"/>
          <p:cNvSpPr/>
          <p:nvPr/>
        </p:nvSpPr>
        <p:spPr>
          <a:xfrm>
            <a:off x="5118970" y="2550072"/>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83" name="Google Shape;2783;p118"/>
          <p:cNvSpPr/>
          <p:nvPr/>
        </p:nvSpPr>
        <p:spPr>
          <a:xfrm>
            <a:off x="5118970" y="2402153"/>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84" name="Google Shape;2784;p118"/>
          <p:cNvSpPr/>
          <p:nvPr/>
        </p:nvSpPr>
        <p:spPr>
          <a:xfrm>
            <a:off x="5118970" y="2258019"/>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85" name="Google Shape;2785;p118"/>
          <p:cNvSpPr/>
          <p:nvPr/>
        </p:nvSpPr>
        <p:spPr>
          <a:xfrm>
            <a:off x="5118970" y="2105306"/>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86" name="Google Shape;2786;p118"/>
          <p:cNvSpPr/>
          <p:nvPr/>
        </p:nvSpPr>
        <p:spPr>
          <a:xfrm>
            <a:off x="5118970" y="1957606"/>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87" name="Google Shape;2787;p118"/>
          <p:cNvSpPr/>
          <p:nvPr/>
        </p:nvSpPr>
        <p:spPr>
          <a:xfrm>
            <a:off x="5118970" y="1808259"/>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88" name="Google Shape;2788;p118"/>
          <p:cNvSpPr/>
          <p:nvPr/>
        </p:nvSpPr>
        <p:spPr>
          <a:xfrm>
            <a:off x="5118970" y="1660340"/>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89" name="Google Shape;2789;p118"/>
          <p:cNvSpPr/>
          <p:nvPr/>
        </p:nvSpPr>
        <p:spPr>
          <a:xfrm>
            <a:off x="5118970" y="1516206"/>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90" name="Google Shape;2790;p118"/>
          <p:cNvSpPr/>
          <p:nvPr/>
        </p:nvSpPr>
        <p:spPr>
          <a:xfrm>
            <a:off x="5118970" y="1363493"/>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91" name="Google Shape;2791;p118"/>
          <p:cNvSpPr/>
          <p:nvPr/>
        </p:nvSpPr>
        <p:spPr>
          <a:xfrm>
            <a:off x="7908423" y="4157888"/>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92" name="Google Shape;2792;p118"/>
          <p:cNvSpPr/>
          <p:nvPr/>
        </p:nvSpPr>
        <p:spPr>
          <a:xfrm>
            <a:off x="7908423" y="3993738"/>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93" name="Google Shape;2793;p118"/>
          <p:cNvSpPr/>
          <p:nvPr/>
        </p:nvSpPr>
        <p:spPr>
          <a:xfrm>
            <a:off x="7908423" y="382958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94" name="Google Shape;2794;p118"/>
          <p:cNvSpPr/>
          <p:nvPr/>
        </p:nvSpPr>
        <p:spPr>
          <a:xfrm>
            <a:off x="7908423" y="366700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95" name="Google Shape;2795;p118"/>
          <p:cNvSpPr/>
          <p:nvPr/>
        </p:nvSpPr>
        <p:spPr>
          <a:xfrm>
            <a:off x="7908423" y="350858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96" name="Google Shape;2796;p118"/>
          <p:cNvSpPr/>
          <p:nvPr/>
        </p:nvSpPr>
        <p:spPr>
          <a:xfrm>
            <a:off x="7908423" y="334073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97" name="Google Shape;2797;p118"/>
          <p:cNvSpPr/>
          <p:nvPr/>
        </p:nvSpPr>
        <p:spPr>
          <a:xfrm>
            <a:off x="7908423" y="316679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98" name="Google Shape;2798;p118"/>
          <p:cNvSpPr/>
          <p:nvPr/>
        </p:nvSpPr>
        <p:spPr>
          <a:xfrm>
            <a:off x="7908423" y="300264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799" name="Google Shape;2799;p118"/>
          <p:cNvSpPr/>
          <p:nvPr/>
        </p:nvSpPr>
        <p:spPr>
          <a:xfrm>
            <a:off x="7908423" y="283849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00" name="Google Shape;2800;p118"/>
          <p:cNvSpPr/>
          <p:nvPr/>
        </p:nvSpPr>
        <p:spPr>
          <a:xfrm>
            <a:off x="7908423" y="267591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01" name="Google Shape;2801;p118"/>
          <p:cNvSpPr/>
          <p:nvPr/>
        </p:nvSpPr>
        <p:spPr>
          <a:xfrm>
            <a:off x="7908423" y="251749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02" name="Google Shape;2802;p118"/>
          <p:cNvSpPr/>
          <p:nvPr/>
        </p:nvSpPr>
        <p:spPr>
          <a:xfrm>
            <a:off x="7908423" y="234964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03" name="Google Shape;2803;p118"/>
          <p:cNvSpPr/>
          <p:nvPr/>
        </p:nvSpPr>
        <p:spPr>
          <a:xfrm>
            <a:off x="7908423" y="218730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804" name="Google Shape;2804;p118"/>
          <p:cNvCxnSpPr/>
          <p:nvPr/>
        </p:nvCxnSpPr>
        <p:spPr>
          <a:xfrm rot="10800000">
            <a:off x="3511788" y="4032173"/>
            <a:ext cx="1596900" cy="0"/>
          </a:xfrm>
          <a:prstGeom prst="straightConnector1">
            <a:avLst/>
          </a:prstGeom>
          <a:noFill/>
          <a:ln cap="flat" cmpd="sng" w="28575">
            <a:solidFill>
              <a:schemeClr val="dk1"/>
            </a:solidFill>
            <a:prstDash val="solid"/>
            <a:round/>
            <a:headEnd len="med" w="med" type="triangle"/>
            <a:tailEnd len="med" w="med" type="triangle"/>
          </a:ln>
        </p:spPr>
      </p:cxnSp>
      <p:sp>
        <p:nvSpPr>
          <p:cNvPr id="2805" name="Google Shape;2805;p118"/>
          <p:cNvSpPr txBox="1"/>
          <p:nvPr>
            <p:ph idx="4294967295" type="body"/>
          </p:nvPr>
        </p:nvSpPr>
        <p:spPr>
          <a:xfrm>
            <a:off x="4046177" y="4036200"/>
            <a:ext cx="777900" cy="291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30 cm</a:t>
            </a:r>
            <a:endParaRPr baseline="30000" sz="2000">
              <a:solidFill>
                <a:schemeClr val="accent4"/>
              </a:solidFill>
              <a:latin typeface="Times New Roman"/>
              <a:ea typeface="Times New Roman"/>
              <a:cs typeface="Times New Roman"/>
              <a:sym typeface="Times New Roman"/>
            </a:endParaRPr>
          </a:p>
        </p:txBody>
      </p:sp>
      <p:cxnSp>
        <p:nvCxnSpPr>
          <p:cNvPr id="2806" name="Google Shape;2806;p118"/>
          <p:cNvCxnSpPr/>
          <p:nvPr/>
        </p:nvCxnSpPr>
        <p:spPr>
          <a:xfrm flipH="1" rot="10800000">
            <a:off x="5543490" y="1667511"/>
            <a:ext cx="1800" cy="2213700"/>
          </a:xfrm>
          <a:prstGeom prst="straightConnector1">
            <a:avLst/>
          </a:prstGeom>
          <a:noFill/>
          <a:ln cap="flat" cmpd="sng" w="28575">
            <a:solidFill>
              <a:schemeClr val="dk1"/>
            </a:solidFill>
            <a:prstDash val="solid"/>
            <a:round/>
            <a:headEnd len="med" w="med" type="triangle"/>
            <a:tailEnd len="med" w="med" type="triangle"/>
          </a:ln>
        </p:spPr>
      </p:cxnSp>
      <p:sp>
        <p:nvSpPr>
          <p:cNvPr id="2807" name="Google Shape;2807;p118"/>
          <p:cNvSpPr txBox="1"/>
          <p:nvPr>
            <p:ph idx="4294967295" type="body"/>
          </p:nvPr>
        </p:nvSpPr>
        <p:spPr>
          <a:xfrm>
            <a:off x="5611500" y="2580300"/>
            <a:ext cx="687900" cy="291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40 cm</a:t>
            </a:r>
            <a:r>
              <a:rPr lang="en-GB" sz="1800">
                <a:latin typeface="Lexend"/>
                <a:ea typeface="Times New Roman"/>
                <a:cs typeface="Times New Roman"/>
                <a:sym typeface="Times New Roman"/>
              </a:rPr>
              <a:t/>
            </a:r>
            <a:endParaRPr baseline="30000" sz="2000">
              <a:solidFill>
                <a:schemeClr val="accent4"/>
              </a:solidFill>
              <a:latin typeface="Times New Roman"/>
              <a:ea typeface="Times New Roman"/>
              <a:cs typeface="Times New Roman"/>
              <a:sym typeface="Times New Roman"/>
            </a:endParaRPr>
          </a:p>
        </p:txBody>
      </p:sp>
      <p:cxnSp>
        <p:nvCxnSpPr>
          <p:cNvPr id="2808" name="Google Shape;2808;p118"/>
          <p:cNvCxnSpPr/>
          <p:nvPr/>
        </p:nvCxnSpPr>
        <p:spPr>
          <a:xfrm flipH="1" rot="10800000">
            <a:off x="6807573" y="1530196"/>
            <a:ext cx="1069500" cy="2771400"/>
          </a:xfrm>
          <a:prstGeom prst="straightConnector1">
            <a:avLst/>
          </a:prstGeom>
          <a:noFill/>
          <a:ln cap="flat" cmpd="sng" w="28575">
            <a:solidFill>
              <a:schemeClr val="dk1"/>
            </a:solidFill>
            <a:prstDash val="solid"/>
            <a:round/>
            <a:headEnd len="med" w="med" type="triangle"/>
            <a:tailEnd len="med" w="med" type="triangle"/>
          </a:ln>
        </p:spPr>
      </p:cxnSp>
      <p:cxnSp>
        <p:nvCxnSpPr>
          <p:cNvPr id="2809" name="Google Shape;2809;p118"/>
          <p:cNvCxnSpPr/>
          <p:nvPr/>
        </p:nvCxnSpPr>
        <p:spPr>
          <a:xfrm flipH="1">
            <a:off x="3511616" y="1683812"/>
            <a:ext cx="1586700" cy="2217000"/>
          </a:xfrm>
          <a:prstGeom prst="straightConnector1">
            <a:avLst/>
          </a:prstGeom>
          <a:noFill/>
          <a:ln cap="flat" cmpd="sng" w="28575">
            <a:solidFill>
              <a:schemeClr val="dk1"/>
            </a:solidFill>
            <a:prstDash val="solid"/>
            <a:round/>
            <a:headEnd len="med" w="med" type="triangle"/>
            <a:tailEnd len="med" w="med" type="triangle"/>
          </a:ln>
        </p:spPr>
      </p:cxnSp>
      <p:sp>
        <p:nvSpPr>
          <p:cNvPr id="2810" name="Google Shape;2810;p118"/>
          <p:cNvSpPr txBox="1"/>
          <p:nvPr>
            <p:ph idx="4294967295" type="body"/>
          </p:nvPr>
        </p:nvSpPr>
        <p:spPr>
          <a:xfrm>
            <a:off x="3698702" y="2389075"/>
            <a:ext cx="687900" cy="291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50 cm</a:t>
            </a:r>
            <a:r>
              <a:rPr lang="en-GB" sz="1800">
                <a:latin typeface="Lexend"/>
                <a:ea typeface="Times New Roman"/>
                <a:cs typeface="Times New Roman"/>
                <a:sym typeface="Times New Roman"/>
              </a:rPr>
              <a:t/>
            </a:r>
            <a:endParaRPr baseline="30000" sz="2000">
              <a:solidFill>
                <a:schemeClr val="accent4"/>
              </a:solidFill>
              <a:latin typeface="Times New Roman"/>
              <a:ea typeface="Times New Roman"/>
              <a:cs typeface="Times New Roman"/>
              <a:sym typeface="Times New Roman"/>
            </a:endParaRPr>
          </a:p>
        </p:txBody>
      </p:sp>
      <p:cxnSp>
        <p:nvCxnSpPr>
          <p:cNvPr id="2811" name="Google Shape;2811;p118"/>
          <p:cNvCxnSpPr/>
          <p:nvPr/>
        </p:nvCxnSpPr>
        <p:spPr>
          <a:xfrm flipH="1" rot="10800000">
            <a:off x="8378977" y="1514875"/>
            <a:ext cx="2100" cy="2786700"/>
          </a:xfrm>
          <a:prstGeom prst="straightConnector1">
            <a:avLst/>
          </a:prstGeom>
          <a:noFill/>
          <a:ln cap="flat" cmpd="sng" w="28575">
            <a:solidFill>
              <a:schemeClr val="dk1"/>
            </a:solidFill>
            <a:prstDash val="solid"/>
            <a:round/>
            <a:headEnd len="med" w="med" type="triangle"/>
            <a:tailEnd len="med" w="med" type="triangle"/>
          </a:ln>
        </p:spPr>
      </p:cxnSp>
      <p:cxnSp>
        <p:nvCxnSpPr>
          <p:cNvPr id="2812" name="Google Shape;2812;p118"/>
          <p:cNvCxnSpPr/>
          <p:nvPr/>
        </p:nvCxnSpPr>
        <p:spPr>
          <a:xfrm rot="10800000">
            <a:off x="6819575" y="4467500"/>
            <a:ext cx="1092000" cy="0"/>
          </a:xfrm>
          <a:prstGeom prst="straightConnector1">
            <a:avLst/>
          </a:prstGeom>
          <a:noFill/>
          <a:ln cap="flat" cmpd="sng" w="28575">
            <a:solidFill>
              <a:schemeClr val="dk1"/>
            </a:solidFill>
            <a:prstDash val="solid"/>
            <a:round/>
            <a:headEnd len="med" w="med" type="triangle"/>
            <a:tailEnd len="med" w="med" type="triangle"/>
          </a:ln>
        </p:spPr>
      </p:cxnSp>
      <p:sp>
        <p:nvSpPr>
          <p:cNvPr id="2813" name="Google Shape;2813;p118"/>
          <p:cNvSpPr txBox="1"/>
          <p:nvPr>
            <p:ph idx="4294967295" type="body"/>
          </p:nvPr>
        </p:nvSpPr>
        <p:spPr>
          <a:xfrm>
            <a:off x="7124722" y="4471925"/>
            <a:ext cx="5511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5 yd</a:t>
            </a:r>
            <a:r>
              <a:rPr lang="en-GB" sz="1800">
                <a:latin typeface="Lexend"/>
                <a:ea typeface="Times New Roman"/>
                <a:cs typeface="Times New Roman"/>
                <a:sym typeface="Times New Roman"/>
              </a:rPr>
              <a:t/>
            </a:r>
            <a:endParaRPr baseline="30000" sz="2000">
              <a:solidFill>
                <a:schemeClr val="accent4"/>
              </a:solidFill>
              <a:latin typeface="Times New Roman"/>
              <a:ea typeface="Times New Roman"/>
              <a:cs typeface="Times New Roman"/>
              <a:sym typeface="Times New Roman"/>
            </a:endParaRPr>
          </a:p>
        </p:txBody>
      </p:sp>
      <p:sp>
        <p:nvSpPr>
          <p:cNvPr id="2814" name="Google Shape;2814;p118"/>
          <p:cNvSpPr txBox="1"/>
          <p:nvPr>
            <p:ph idx="4294967295" type="body"/>
          </p:nvPr>
        </p:nvSpPr>
        <p:spPr>
          <a:xfrm>
            <a:off x="8467426" y="2719325"/>
            <a:ext cx="6879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12 yd</a:t>
            </a:r>
            <a:r>
              <a:rPr lang="en-GB" sz="1800">
                <a:latin typeface="Lexend"/>
                <a:ea typeface="Times New Roman"/>
                <a:cs typeface="Times New Roman"/>
                <a:sym typeface="Times New Roman"/>
              </a:rPr>
              <a:t/>
            </a:r>
            <a:endParaRPr baseline="30000" sz="2000">
              <a:solidFill>
                <a:schemeClr val="accent4"/>
              </a:solidFill>
              <a:latin typeface="Times New Roman"/>
              <a:ea typeface="Times New Roman"/>
              <a:cs typeface="Times New Roman"/>
              <a:sym typeface="Times New Roman"/>
            </a:endParaRPr>
          </a:p>
        </p:txBody>
      </p:sp>
      <p:cxnSp>
        <p:nvCxnSpPr>
          <p:cNvPr id="2815" name="Google Shape;2815;p118"/>
          <p:cNvCxnSpPr/>
          <p:nvPr/>
        </p:nvCxnSpPr>
        <p:spPr>
          <a:xfrm>
            <a:off x="3298896" y="3914670"/>
            <a:ext cx="2439300" cy="0"/>
          </a:xfrm>
          <a:prstGeom prst="straightConnector1">
            <a:avLst/>
          </a:prstGeom>
          <a:noFill/>
          <a:ln cap="flat" cmpd="sng" w="38100">
            <a:solidFill>
              <a:schemeClr val="dk1"/>
            </a:solidFill>
            <a:prstDash val="solid"/>
            <a:round/>
            <a:headEnd len="med" w="med" type="none"/>
            <a:tailEnd len="med" w="med" type="none"/>
          </a:ln>
        </p:spPr>
      </p:cxnSp>
      <p:cxnSp>
        <p:nvCxnSpPr>
          <p:cNvPr id="2816" name="Google Shape;2816;p118"/>
          <p:cNvCxnSpPr/>
          <p:nvPr/>
        </p:nvCxnSpPr>
        <p:spPr>
          <a:xfrm>
            <a:off x="6176088" y="4328526"/>
            <a:ext cx="2439300" cy="0"/>
          </a:xfrm>
          <a:prstGeom prst="straightConnector1">
            <a:avLst/>
          </a:prstGeom>
          <a:noFill/>
          <a:ln cap="flat" cmpd="sng" w="38100">
            <a:solidFill>
              <a:schemeClr val="dk1"/>
            </a:solidFill>
            <a:prstDash val="solid"/>
            <a:round/>
            <a:headEnd len="med" w="med" type="none"/>
            <a:tailEnd len="med" w="med" type="none"/>
          </a:ln>
        </p:spPr>
      </p:cxnSp>
      <p:sp>
        <p:nvSpPr>
          <p:cNvPr id="2817" name="Google Shape;2817;p118"/>
          <p:cNvSpPr/>
          <p:nvPr/>
        </p:nvSpPr>
        <p:spPr>
          <a:xfrm>
            <a:off x="7908423" y="201204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18" name="Google Shape;2818;p118"/>
          <p:cNvSpPr/>
          <p:nvPr/>
        </p:nvSpPr>
        <p:spPr>
          <a:xfrm>
            <a:off x="7908423" y="184789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19" name="Google Shape;2819;p118"/>
          <p:cNvSpPr/>
          <p:nvPr/>
        </p:nvSpPr>
        <p:spPr>
          <a:xfrm>
            <a:off x="7908423" y="168531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20" name="Google Shape;2820;p118"/>
          <p:cNvSpPr/>
          <p:nvPr/>
        </p:nvSpPr>
        <p:spPr>
          <a:xfrm>
            <a:off x="7908423" y="152689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21" name="Google Shape;2821;p118"/>
          <p:cNvSpPr/>
          <p:nvPr/>
        </p:nvSpPr>
        <p:spPr>
          <a:xfrm>
            <a:off x="7908423" y="135904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22" name="Google Shape;2822;p118"/>
          <p:cNvSpPr/>
          <p:nvPr/>
        </p:nvSpPr>
        <p:spPr>
          <a:xfrm>
            <a:off x="7908423" y="119670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23" name="Google Shape;2823;p118"/>
          <p:cNvSpPr txBox="1"/>
          <p:nvPr>
            <p:ph idx="4294967295" type="body"/>
          </p:nvPr>
        </p:nvSpPr>
        <p:spPr>
          <a:xfrm>
            <a:off x="6714826" y="2668061"/>
            <a:ext cx="6879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13 yd</a:t>
            </a:r>
            <a:endParaRPr baseline="30000" sz="2000">
              <a:solidFill>
                <a:schemeClr val="accent4"/>
              </a:solidFill>
              <a:latin typeface="Times New Roman"/>
              <a:ea typeface="Times New Roman"/>
              <a:cs typeface="Times New Roman"/>
              <a:sym typeface="Times New Roman"/>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7" name="Shape 2827"/>
        <p:cNvGrpSpPr/>
        <p:nvPr/>
      </p:nvGrpSpPr>
      <p:grpSpPr>
        <a:xfrm>
          <a:off x="0" y="0"/>
          <a:ext cx="0" cy="0"/>
          <a:chOff x="0" y="0"/>
          <a:chExt cx="0" cy="0"/>
        </a:xfrm>
      </p:grpSpPr>
      <p:sp>
        <p:nvSpPr>
          <p:cNvPr id="2828" name="Google Shape;2828;p119"/>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2) Sharax sida aan u ogaanay in geeskanu uusan ahayn 'mid toosan'.</a:t>
            </a:r>
            <a:r>
              <a:rPr lang="en-GB">
                <a:latin typeface="Lexend"/>
              </a:rPr>
              <a:t/>
            </a:r>
            <a:endParaRPr/>
          </a:p>
        </p:txBody>
      </p:sp>
      <p:sp>
        <p:nvSpPr>
          <p:cNvPr id="2829" name="Google Shape;2829;p11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Codsiyada kale ee xisaabta</a:t>
            </a:r>
            <a:endParaRPr/>
          </a:p>
        </p:txBody>
      </p:sp>
      <p:sp>
        <p:nvSpPr>
          <p:cNvPr id="2830" name="Google Shape;2830;p119"/>
          <p:cNvSpPr txBox="1"/>
          <p:nvPr>
            <p:ph idx="4294967295" type="body"/>
          </p:nvPr>
        </p:nvSpPr>
        <p:spPr>
          <a:xfrm>
            <a:off x="2535721" y="4286073"/>
            <a:ext cx="426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4 ft</a:t>
            </a:r>
            <a:endParaRPr baseline="30000">
              <a:solidFill>
                <a:schemeClr val="accent4"/>
              </a:solidFill>
              <a:latin typeface="Times New Roman"/>
              <a:ea typeface="Times New Roman"/>
              <a:cs typeface="Times New Roman"/>
              <a:sym typeface="Times New Roman"/>
            </a:endParaRPr>
          </a:p>
        </p:txBody>
      </p:sp>
      <p:sp>
        <p:nvSpPr>
          <p:cNvPr id="2831" name="Google Shape;2831;p119"/>
          <p:cNvSpPr txBox="1"/>
          <p:nvPr>
            <p:ph idx="4294967295" type="body"/>
          </p:nvPr>
        </p:nvSpPr>
        <p:spPr>
          <a:xfrm>
            <a:off x="5583721" y="3219273"/>
            <a:ext cx="426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3 ft</a:t>
            </a:r>
            <a:endParaRPr baseline="30000">
              <a:solidFill>
                <a:schemeClr val="accent4"/>
              </a:solidFill>
              <a:latin typeface="Times New Roman"/>
              <a:ea typeface="Times New Roman"/>
              <a:cs typeface="Times New Roman"/>
              <a:sym typeface="Times New Roman"/>
            </a:endParaRPr>
          </a:p>
        </p:txBody>
      </p:sp>
      <p:sp>
        <p:nvSpPr>
          <p:cNvPr id="2832" name="Google Shape;2832;p119"/>
          <p:cNvSpPr txBox="1"/>
          <p:nvPr>
            <p:ph idx="4294967295" type="body"/>
          </p:nvPr>
        </p:nvSpPr>
        <p:spPr>
          <a:xfrm>
            <a:off x="3061201" y="2519025"/>
            <a:ext cx="426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5 ft</a:t>
            </a:r>
            <a:endParaRPr baseline="30000">
              <a:solidFill>
                <a:schemeClr val="accent4"/>
              </a:solidFill>
              <a:latin typeface="Times New Roman"/>
              <a:ea typeface="Times New Roman"/>
              <a:cs typeface="Times New Roman"/>
              <a:sym typeface="Times New Roman"/>
            </a:endParaRPr>
          </a:p>
        </p:txBody>
      </p:sp>
      <p:grpSp>
        <p:nvGrpSpPr>
          <p:cNvPr id="2833" name="Google Shape;2833;p119"/>
          <p:cNvGrpSpPr/>
          <p:nvPr/>
        </p:nvGrpSpPr>
        <p:grpSpPr>
          <a:xfrm rot="962673">
            <a:off x="654915" y="943918"/>
            <a:ext cx="4940792" cy="3328853"/>
            <a:chOff x="3002400" y="1139680"/>
            <a:chExt cx="4940520" cy="3328670"/>
          </a:xfrm>
        </p:grpSpPr>
        <p:sp>
          <p:nvSpPr>
            <p:cNvPr id="2834" name="Google Shape;2834;p119"/>
            <p:cNvSpPr/>
            <p:nvPr/>
          </p:nvSpPr>
          <p:spPr>
            <a:xfrm>
              <a:off x="6821925"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2835" name="Google Shape;2835;p119"/>
            <p:cNvGrpSpPr/>
            <p:nvPr/>
          </p:nvGrpSpPr>
          <p:grpSpPr>
            <a:xfrm rot="-1162525">
              <a:off x="3812383" y="2689992"/>
              <a:ext cx="3836001" cy="684099"/>
              <a:chOff x="477525" y="1337228"/>
              <a:chExt cx="8296079" cy="1479494"/>
            </a:xfrm>
          </p:grpSpPr>
          <p:pic>
            <p:nvPicPr>
              <p:cNvPr id="2836" name="Google Shape;2836;p119"/>
              <p:cNvPicPr preferRelativeResize="0"/>
              <p:nvPr/>
            </p:nvPicPr>
            <p:blipFill>
              <a:blip r:embed="rId3">
                <a:alphaModFix/>
              </a:blip>
              <a:stretch>
                <a:fillRect/>
              </a:stretch>
            </p:blipFill>
            <p:spPr>
              <a:xfrm rot="-536226">
                <a:off x="7094229" y="1466080"/>
                <a:ext cx="1674688" cy="180720"/>
              </a:xfrm>
              <a:prstGeom prst="rect">
                <a:avLst/>
              </a:prstGeom>
              <a:noFill/>
              <a:ln>
                <a:noFill/>
              </a:ln>
            </p:spPr>
          </p:pic>
          <p:pic>
            <p:nvPicPr>
              <p:cNvPr id="2837" name="Google Shape;2837;p119"/>
              <p:cNvPicPr preferRelativeResize="0"/>
              <p:nvPr/>
            </p:nvPicPr>
            <p:blipFill>
              <a:blip r:embed="rId3">
                <a:alphaModFix/>
              </a:blip>
              <a:stretch>
                <a:fillRect/>
              </a:stretch>
            </p:blipFill>
            <p:spPr>
              <a:xfrm rot="-536226">
                <a:off x="5446725" y="1723576"/>
                <a:ext cx="1674688" cy="180720"/>
              </a:xfrm>
              <a:prstGeom prst="rect">
                <a:avLst/>
              </a:prstGeom>
              <a:noFill/>
              <a:ln>
                <a:noFill/>
              </a:ln>
            </p:spPr>
          </p:pic>
          <p:pic>
            <p:nvPicPr>
              <p:cNvPr id="2838" name="Google Shape;2838;p119"/>
              <p:cNvPicPr preferRelativeResize="0"/>
              <p:nvPr/>
            </p:nvPicPr>
            <p:blipFill>
              <a:blip r:embed="rId3">
                <a:alphaModFix/>
              </a:blip>
              <a:stretch>
                <a:fillRect/>
              </a:stretch>
            </p:blipFill>
            <p:spPr>
              <a:xfrm rot="-536226">
                <a:off x="3794028" y="1987097"/>
                <a:ext cx="1674688" cy="180720"/>
              </a:xfrm>
              <a:prstGeom prst="rect">
                <a:avLst/>
              </a:prstGeom>
              <a:noFill/>
              <a:ln>
                <a:noFill/>
              </a:ln>
            </p:spPr>
          </p:pic>
          <p:sp>
            <p:nvSpPr>
              <p:cNvPr id="2839" name="Google Shape;2839;p119"/>
              <p:cNvSpPr/>
              <p:nvPr/>
            </p:nvSpPr>
            <p:spPr>
              <a:xfrm>
                <a:off x="5417734" y="1899810"/>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40" name="Google Shape;2840;p119"/>
              <p:cNvSpPr/>
              <p:nvPr/>
            </p:nvSpPr>
            <p:spPr>
              <a:xfrm>
                <a:off x="7079275" y="1636289"/>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2841" name="Google Shape;2841;p119"/>
              <p:cNvPicPr preferRelativeResize="0"/>
              <p:nvPr/>
            </p:nvPicPr>
            <p:blipFill>
              <a:blip r:embed="rId3">
                <a:alphaModFix/>
              </a:blip>
              <a:stretch>
                <a:fillRect/>
              </a:stretch>
            </p:blipFill>
            <p:spPr>
              <a:xfrm rot="-536226">
                <a:off x="2134910" y="2243629"/>
                <a:ext cx="1674688" cy="180720"/>
              </a:xfrm>
              <a:prstGeom prst="rect">
                <a:avLst/>
              </a:prstGeom>
              <a:noFill/>
              <a:ln>
                <a:noFill/>
              </a:ln>
            </p:spPr>
          </p:pic>
          <p:pic>
            <p:nvPicPr>
              <p:cNvPr id="2842" name="Google Shape;2842;p119"/>
              <p:cNvPicPr preferRelativeResize="0"/>
              <p:nvPr/>
            </p:nvPicPr>
            <p:blipFill>
              <a:blip r:embed="rId3">
                <a:alphaModFix/>
              </a:blip>
              <a:stretch>
                <a:fillRect/>
              </a:stretch>
            </p:blipFill>
            <p:spPr>
              <a:xfrm rot="-536226">
                <a:off x="482213" y="2507149"/>
                <a:ext cx="1674688" cy="180720"/>
              </a:xfrm>
              <a:prstGeom prst="rect">
                <a:avLst/>
              </a:prstGeom>
              <a:noFill/>
              <a:ln>
                <a:noFill/>
              </a:ln>
            </p:spPr>
          </p:pic>
          <p:sp>
            <p:nvSpPr>
              <p:cNvPr id="2843" name="Google Shape;2843;p119"/>
              <p:cNvSpPr/>
              <p:nvPr/>
            </p:nvSpPr>
            <p:spPr>
              <a:xfrm>
                <a:off x="2105919" y="2419863"/>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44" name="Google Shape;2844;p119"/>
              <p:cNvSpPr/>
              <p:nvPr/>
            </p:nvSpPr>
            <p:spPr>
              <a:xfrm>
                <a:off x="3767460" y="2156342"/>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845" name="Google Shape;2845;p119"/>
            <p:cNvCxnSpPr/>
            <p:nvPr/>
          </p:nvCxnSpPr>
          <p:spPr>
            <a:xfrm rot="10800000">
              <a:off x="4045425" y="4453050"/>
              <a:ext cx="3408600" cy="15300"/>
            </a:xfrm>
            <a:prstGeom prst="straightConnector1">
              <a:avLst/>
            </a:prstGeom>
            <a:noFill/>
            <a:ln cap="flat" cmpd="sng" w="28575">
              <a:solidFill>
                <a:schemeClr val="dk1"/>
              </a:solidFill>
              <a:prstDash val="solid"/>
              <a:round/>
              <a:headEnd len="med" w="med" type="triangle"/>
              <a:tailEnd len="med" w="med" type="triangle"/>
            </a:ln>
          </p:spPr>
        </p:cxnSp>
        <p:cxnSp>
          <p:nvCxnSpPr>
            <p:cNvPr id="2846" name="Google Shape;2846;p119"/>
            <p:cNvCxnSpPr/>
            <p:nvPr/>
          </p:nvCxnSpPr>
          <p:spPr>
            <a:xfrm flipH="1" rot="10800000">
              <a:off x="7940820" y="1587959"/>
              <a:ext cx="2100" cy="2436600"/>
            </a:xfrm>
            <a:prstGeom prst="straightConnector1">
              <a:avLst/>
            </a:prstGeom>
            <a:noFill/>
            <a:ln cap="flat" cmpd="sng" w="28575">
              <a:solidFill>
                <a:schemeClr val="dk1"/>
              </a:solidFill>
              <a:prstDash val="solid"/>
              <a:round/>
              <a:headEnd len="med" w="med" type="triangle"/>
              <a:tailEnd len="med" w="med" type="triangle"/>
            </a:ln>
          </p:spPr>
        </p:cxnSp>
        <p:sp>
          <p:nvSpPr>
            <p:cNvPr id="2847" name="Google Shape;2847;p119"/>
            <p:cNvSpPr/>
            <p:nvPr/>
          </p:nvSpPr>
          <p:spPr>
            <a:xfrm>
              <a:off x="6183750"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48" name="Google Shape;2848;p119"/>
            <p:cNvSpPr/>
            <p:nvPr/>
          </p:nvSpPr>
          <p:spPr>
            <a:xfrm>
              <a:off x="5545575"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49" name="Google Shape;2849;p119"/>
            <p:cNvSpPr/>
            <p:nvPr/>
          </p:nvSpPr>
          <p:spPr>
            <a:xfrm>
              <a:off x="4912163"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50" name="Google Shape;2850;p119"/>
            <p:cNvSpPr/>
            <p:nvPr/>
          </p:nvSpPr>
          <p:spPr>
            <a:xfrm>
              <a:off x="4273988"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51" name="Google Shape;2851;p119"/>
            <p:cNvSpPr/>
            <p:nvPr/>
          </p:nvSpPr>
          <p:spPr>
            <a:xfrm>
              <a:off x="3640575"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52" name="Google Shape;2852;p119"/>
            <p:cNvSpPr/>
            <p:nvPr/>
          </p:nvSpPr>
          <p:spPr>
            <a:xfrm>
              <a:off x="3002400"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53" name="Google Shape;2853;p119"/>
            <p:cNvSpPr/>
            <p:nvPr/>
          </p:nvSpPr>
          <p:spPr>
            <a:xfrm rot="5400000">
              <a:off x="7318964" y="3856668"/>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54" name="Google Shape;2854;p119"/>
            <p:cNvSpPr/>
            <p:nvPr/>
          </p:nvSpPr>
          <p:spPr>
            <a:xfrm rot="5400000">
              <a:off x="7318964" y="3218493"/>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55" name="Google Shape;2855;p119"/>
            <p:cNvSpPr/>
            <p:nvPr/>
          </p:nvSpPr>
          <p:spPr>
            <a:xfrm rot="5400000">
              <a:off x="7318964" y="2580318"/>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56" name="Google Shape;2856;p119"/>
            <p:cNvSpPr/>
            <p:nvPr/>
          </p:nvSpPr>
          <p:spPr>
            <a:xfrm rot="5400000">
              <a:off x="7318964" y="1946905"/>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57" name="Google Shape;2857;p119"/>
            <p:cNvSpPr/>
            <p:nvPr/>
          </p:nvSpPr>
          <p:spPr>
            <a:xfrm rot="5400000">
              <a:off x="7318964" y="1308730"/>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1" name="Shape 2861"/>
        <p:cNvGrpSpPr/>
        <p:nvPr/>
      </p:nvGrpSpPr>
      <p:grpSpPr>
        <a:xfrm>
          <a:off x="0" y="0"/>
          <a:ext cx="0" cy="0"/>
          <a:chOff x="0" y="0"/>
          <a:chExt cx="0" cy="0"/>
        </a:xfrm>
      </p:grpSpPr>
      <p:sp>
        <p:nvSpPr>
          <p:cNvPr id="2862" name="Google Shape;2862;p120"/>
          <p:cNvSpPr/>
          <p:nvPr/>
        </p:nvSpPr>
        <p:spPr>
          <a:xfrm rot="-4462357">
            <a:off x="4517893" y="1358216"/>
            <a:ext cx="89093" cy="4947802"/>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63" name="Google Shape;2863;p120"/>
          <p:cNvSpPr/>
          <p:nvPr/>
        </p:nvSpPr>
        <p:spPr>
          <a:xfrm flipH="1" rot="4462357">
            <a:off x="4517939" y="1343768"/>
            <a:ext cx="89093" cy="4947802"/>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64" name="Google Shape;2864;p120"/>
          <p:cNvSpPr/>
          <p:nvPr/>
        </p:nvSpPr>
        <p:spPr>
          <a:xfrm rot="-2392454">
            <a:off x="7441814" y="2928572"/>
            <a:ext cx="128216" cy="1661698"/>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65" name="Google Shape;2865;p120"/>
          <p:cNvSpPr/>
          <p:nvPr/>
        </p:nvSpPr>
        <p:spPr>
          <a:xfrm flipH="1" rot="2392454">
            <a:off x="1507690" y="2928572"/>
            <a:ext cx="128216" cy="1661698"/>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66" name="Google Shape;2866;p120"/>
          <p:cNvSpPr/>
          <p:nvPr/>
        </p:nvSpPr>
        <p:spPr>
          <a:xfrm rot="4227801">
            <a:off x="2686573" y="633980"/>
            <a:ext cx="69077" cy="383149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67" name="Google Shape;2867;p120"/>
          <p:cNvSpPr/>
          <p:nvPr/>
        </p:nvSpPr>
        <p:spPr>
          <a:xfrm flipH="1" rot="-4227801">
            <a:off x="6300200" y="633980"/>
            <a:ext cx="69077" cy="383149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68" name="Google Shape;2868;p120"/>
          <p:cNvSpPr txBox="1"/>
          <p:nvPr>
            <p:ph idx="1" type="body"/>
          </p:nvPr>
        </p:nvSpPr>
        <p:spPr>
          <a:xfrm>
            <a:off x="324000" y="759300"/>
            <a:ext cx="8088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3) Injineerada maanta waxay isticmaalaan Pythagoras si ay u xisaabiyaan dhererka. Soo hel dhammaan dhererka maqan ee birta buundadan. Naqshaddu waa isku mid (symmetrical).</a:t>
            </a:r>
            <a:r>
              <a:rPr lang="en-GB" sz="1400">
                <a:latin typeface="Lexend"/>
              </a:rPr>
              <a:t/>
            </a:r>
            <a:endParaRPr/>
          </a:p>
        </p:txBody>
      </p:sp>
      <p:sp>
        <p:nvSpPr>
          <p:cNvPr id="2869" name="Google Shape;2869;p12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Codsiyada kale ee xisaabta</a:t>
            </a:r>
            <a:endParaRPr/>
          </a:p>
        </p:txBody>
      </p:sp>
      <p:sp>
        <p:nvSpPr>
          <p:cNvPr id="2870" name="Google Shape;2870;p120"/>
          <p:cNvSpPr/>
          <p:nvPr/>
        </p:nvSpPr>
        <p:spPr>
          <a:xfrm>
            <a:off x="880882" y="3233771"/>
            <a:ext cx="136800" cy="122910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71" name="Google Shape;2871;p120"/>
          <p:cNvSpPr/>
          <p:nvPr/>
        </p:nvSpPr>
        <p:spPr>
          <a:xfrm>
            <a:off x="2086798" y="3233771"/>
            <a:ext cx="136800" cy="122910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72" name="Google Shape;2872;p120"/>
          <p:cNvSpPr/>
          <p:nvPr/>
        </p:nvSpPr>
        <p:spPr>
          <a:xfrm>
            <a:off x="6830067" y="3233771"/>
            <a:ext cx="136800" cy="122910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73" name="Google Shape;2873;p120"/>
          <p:cNvSpPr/>
          <p:nvPr/>
        </p:nvSpPr>
        <p:spPr>
          <a:xfrm>
            <a:off x="8035983" y="3233771"/>
            <a:ext cx="136800" cy="122910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74" name="Google Shape;2874;p120"/>
          <p:cNvSpPr/>
          <p:nvPr/>
        </p:nvSpPr>
        <p:spPr>
          <a:xfrm rot="5400000">
            <a:off x="7436040" y="3872993"/>
            <a:ext cx="129900" cy="103950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75" name="Google Shape;2875;p120"/>
          <p:cNvSpPr/>
          <p:nvPr/>
        </p:nvSpPr>
        <p:spPr>
          <a:xfrm rot="5400000">
            <a:off x="1486855" y="3872993"/>
            <a:ext cx="129900" cy="103950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76" name="Google Shape;2876;p120"/>
          <p:cNvSpPr/>
          <p:nvPr/>
        </p:nvSpPr>
        <p:spPr>
          <a:xfrm rot="5400000">
            <a:off x="4464883" y="-488051"/>
            <a:ext cx="129900" cy="728640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77" name="Google Shape;2877;p120"/>
          <p:cNvSpPr txBox="1"/>
          <p:nvPr>
            <p:ph idx="4294967295" type="body"/>
          </p:nvPr>
        </p:nvSpPr>
        <p:spPr>
          <a:xfrm>
            <a:off x="1389007" y="4524118"/>
            <a:ext cx="4605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9</a:t>
            </a:r>
            <a:r>
              <a:rPr lang="en-GB" sz="1800">
                <a:latin typeface="Lexend"/>
                <a:ea typeface="Times New Roman"/>
                <a:cs typeface="Times New Roman"/>
                <a:sym typeface="Times New Roman"/>
              </a:rPr>
              <a:t> m</a:t>
            </a:r>
            <a:endParaRPr baseline="30000" sz="2000">
              <a:solidFill>
                <a:schemeClr val="accent4"/>
              </a:solidFill>
              <a:latin typeface="Times New Roman"/>
              <a:ea typeface="Times New Roman"/>
              <a:cs typeface="Times New Roman"/>
              <a:sym typeface="Times New Roman"/>
            </a:endParaRPr>
          </a:p>
        </p:txBody>
      </p:sp>
      <p:sp>
        <p:nvSpPr>
          <p:cNvPr id="2878" name="Google Shape;2878;p120"/>
          <p:cNvSpPr txBox="1"/>
          <p:nvPr>
            <p:ph idx="4294967295" type="body"/>
          </p:nvPr>
        </p:nvSpPr>
        <p:spPr>
          <a:xfrm rot="-2759344">
            <a:off x="1131781" y="3450068"/>
            <a:ext cx="639037" cy="266479"/>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a:t>
            </a:r>
            <a:r>
              <a:rPr lang="en-GB" sz="1800">
                <a:latin typeface="Lexend"/>
                <a:ea typeface="Times New Roman"/>
                <a:cs typeface="Times New Roman"/>
                <a:sym typeface="Times New Roman"/>
              </a:rPr>
              <a:t>5 m</a:t>
            </a:r>
            <a:endParaRPr baseline="30000" sz="2000">
              <a:solidFill>
                <a:schemeClr val="accent4"/>
              </a:solidFill>
              <a:latin typeface="Times New Roman"/>
              <a:ea typeface="Times New Roman"/>
              <a:cs typeface="Times New Roman"/>
              <a:sym typeface="Times New Roman"/>
            </a:endParaRPr>
          </a:p>
        </p:txBody>
      </p:sp>
      <p:sp>
        <p:nvSpPr>
          <p:cNvPr id="2879" name="Google Shape;2879;p120"/>
          <p:cNvSpPr txBox="1"/>
          <p:nvPr>
            <p:ph idx="4294967295" type="body"/>
          </p:nvPr>
        </p:nvSpPr>
        <p:spPr>
          <a:xfrm>
            <a:off x="331549" y="2366625"/>
            <a:ext cx="5658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10</a:t>
            </a:r>
            <a:r>
              <a:rPr lang="en-GB" sz="1800">
                <a:latin typeface="Lexend"/>
                <a:ea typeface="Times New Roman"/>
                <a:cs typeface="Times New Roman"/>
                <a:sym typeface="Times New Roman"/>
              </a:rPr>
              <a:t> m</a:t>
            </a:r>
            <a:endParaRPr baseline="30000" sz="2000">
              <a:solidFill>
                <a:schemeClr val="accent4"/>
              </a:solidFill>
              <a:latin typeface="Times New Roman"/>
              <a:ea typeface="Times New Roman"/>
              <a:cs typeface="Times New Roman"/>
              <a:sym typeface="Times New Roman"/>
            </a:endParaRPr>
          </a:p>
        </p:txBody>
      </p:sp>
      <p:cxnSp>
        <p:nvCxnSpPr>
          <p:cNvPr id="2880" name="Google Shape;2880;p120"/>
          <p:cNvCxnSpPr/>
          <p:nvPr/>
        </p:nvCxnSpPr>
        <p:spPr>
          <a:xfrm rot="10800000">
            <a:off x="443758" y="1942550"/>
            <a:ext cx="1213200" cy="0"/>
          </a:xfrm>
          <a:prstGeom prst="straightConnector1">
            <a:avLst/>
          </a:prstGeom>
          <a:noFill/>
          <a:ln cap="flat" cmpd="sng" w="38100">
            <a:solidFill>
              <a:schemeClr val="dk1"/>
            </a:solidFill>
            <a:prstDash val="dash"/>
            <a:round/>
            <a:headEnd len="med" w="med" type="none"/>
            <a:tailEnd len="med" w="med" type="none"/>
          </a:ln>
        </p:spPr>
      </p:cxnSp>
      <p:cxnSp>
        <p:nvCxnSpPr>
          <p:cNvPr id="2881" name="Google Shape;2881;p120"/>
          <p:cNvCxnSpPr/>
          <p:nvPr/>
        </p:nvCxnSpPr>
        <p:spPr>
          <a:xfrm rot="10800000">
            <a:off x="443758" y="3099996"/>
            <a:ext cx="1213200" cy="0"/>
          </a:xfrm>
          <a:prstGeom prst="straightConnector1">
            <a:avLst/>
          </a:prstGeom>
          <a:noFill/>
          <a:ln cap="flat" cmpd="sng" w="38100">
            <a:solidFill>
              <a:schemeClr val="dk1"/>
            </a:solidFill>
            <a:prstDash val="dash"/>
            <a:round/>
            <a:headEnd len="med" w="med" type="none"/>
            <a:tailEnd len="med" w="med" type="none"/>
          </a:ln>
        </p:spPr>
      </p:cxnSp>
      <p:cxnSp>
        <p:nvCxnSpPr>
          <p:cNvPr id="2882" name="Google Shape;2882;p120"/>
          <p:cNvCxnSpPr/>
          <p:nvPr/>
        </p:nvCxnSpPr>
        <p:spPr>
          <a:xfrm flipH="1" rot="10800000">
            <a:off x="873982" y="1972898"/>
            <a:ext cx="2100" cy="1127100"/>
          </a:xfrm>
          <a:prstGeom prst="straightConnector1">
            <a:avLst/>
          </a:prstGeom>
          <a:noFill/>
          <a:ln cap="flat" cmpd="sng" w="28575">
            <a:solidFill>
              <a:schemeClr val="dk1"/>
            </a:solidFill>
            <a:prstDash val="solid"/>
            <a:round/>
            <a:headEnd len="med" w="med" type="triangle"/>
            <a:tailEnd len="med" w="med" type="triangle"/>
          </a:ln>
        </p:spPr>
      </p:cxnSp>
      <p:sp>
        <p:nvSpPr>
          <p:cNvPr id="2883" name="Google Shape;2883;p120"/>
          <p:cNvSpPr txBox="1"/>
          <p:nvPr>
            <p:ph idx="4294967295" type="body"/>
          </p:nvPr>
        </p:nvSpPr>
        <p:spPr>
          <a:xfrm rot="-119441">
            <a:off x="4241550" y="2768174"/>
            <a:ext cx="639086" cy="266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48</a:t>
            </a:r>
            <a:r>
              <a:rPr lang="en-GB" sz="1800">
                <a:latin typeface="Lexend"/>
                <a:ea typeface="Times New Roman"/>
                <a:cs typeface="Times New Roman"/>
                <a:sym typeface="Times New Roman"/>
              </a:rPr>
              <a:t> m</a:t>
            </a:r>
            <a:endParaRPr baseline="30000" sz="2000">
              <a:solidFill>
                <a:schemeClr val="accent4"/>
              </a:solidFill>
              <a:latin typeface="Times New Roman"/>
              <a:ea typeface="Times New Roman"/>
              <a:cs typeface="Times New Roman"/>
              <a:sym typeface="Times New Roman"/>
            </a:endParaRPr>
          </a:p>
        </p:txBody>
      </p:sp>
      <p:cxnSp>
        <p:nvCxnSpPr>
          <p:cNvPr id="2884" name="Google Shape;2884;p120"/>
          <p:cNvCxnSpPr/>
          <p:nvPr/>
        </p:nvCxnSpPr>
        <p:spPr>
          <a:xfrm rot="10800000">
            <a:off x="867340" y="4532646"/>
            <a:ext cx="1356600" cy="0"/>
          </a:xfrm>
          <a:prstGeom prst="straightConnector1">
            <a:avLst/>
          </a:prstGeom>
          <a:noFill/>
          <a:ln cap="flat" cmpd="sng" w="28575">
            <a:solidFill>
              <a:schemeClr val="dk1"/>
            </a:solidFill>
            <a:prstDash val="solid"/>
            <a:round/>
            <a:headEnd len="med" w="med" type="triangle"/>
            <a:tailEnd len="med" w="med" type="triangle"/>
          </a:ln>
        </p:spPr>
      </p:cxnSp>
      <p:cxnSp>
        <p:nvCxnSpPr>
          <p:cNvPr id="2885" name="Google Shape;2885;p120"/>
          <p:cNvCxnSpPr/>
          <p:nvPr/>
        </p:nvCxnSpPr>
        <p:spPr>
          <a:xfrm flipH="1" rot="10800000">
            <a:off x="911573" y="3242946"/>
            <a:ext cx="1139700" cy="1197300"/>
          </a:xfrm>
          <a:prstGeom prst="straightConnector1">
            <a:avLst/>
          </a:prstGeom>
          <a:noFill/>
          <a:ln cap="flat" cmpd="sng" w="28575">
            <a:solidFill>
              <a:schemeClr val="dk1"/>
            </a:solidFill>
            <a:prstDash val="solid"/>
            <a:round/>
            <a:headEnd len="med" w="med" type="triangle"/>
            <a:tailEnd len="med" w="med" type="triangle"/>
          </a:ln>
        </p:spPr>
      </p:cxnSp>
      <p:cxnSp>
        <p:nvCxnSpPr>
          <p:cNvPr id="2886" name="Google Shape;2886;p120"/>
          <p:cNvCxnSpPr/>
          <p:nvPr/>
        </p:nvCxnSpPr>
        <p:spPr>
          <a:xfrm>
            <a:off x="882400" y="3040459"/>
            <a:ext cx="7290600" cy="0"/>
          </a:xfrm>
          <a:prstGeom prst="straightConnector1">
            <a:avLst/>
          </a:prstGeom>
          <a:noFill/>
          <a:ln cap="flat" cmpd="sng" w="28575">
            <a:solidFill>
              <a:schemeClr val="dk1"/>
            </a:solidFill>
            <a:prstDash val="solid"/>
            <a:round/>
            <a:headEnd len="med" w="med" type="triangle"/>
            <a:tailEnd len="med" w="med" type="triangle"/>
          </a:ln>
        </p:spPr>
      </p:cxn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0" name="Shape 2890"/>
        <p:cNvGrpSpPr/>
        <p:nvPr/>
      </p:nvGrpSpPr>
      <p:grpSpPr>
        <a:xfrm>
          <a:off x="0" y="0"/>
          <a:ext cx="0" cy="0"/>
          <a:chOff x="0" y="0"/>
          <a:chExt cx="0" cy="0"/>
        </a:xfrm>
      </p:grpSpPr>
      <p:sp>
        <p:nvSpPr>
          <p:cNvPr id="2891" name="Google Shape;2891;p12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Codsiyada kale ee xisaabta</a:t>
            </a:r>
            <a:endParaRPr/>
          </a:p>
        </p:txBody>
      </p:sp>
      <p:sp>
        <p:nvSpPr>
          <p:cNvPr id="2892" name="Google Shape;2892;p121"/>
          <p:cNvSpPr txBox="1"/>
          <p:nvPr>
            <p:ph idx="1" type="body"/>
          </p:nvPr>
        </p:nvSpPr>
        <p:spPr>
          <a:xfrm>
            <a:off x="324000" y="1292700"/>
            <a:ext cx="35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a:t>
            </a:r>
            <a:endParaRPr/>
          </a:p>
        </p:txBody>
      </p:sp>
      <p:sp>
        <p:nvSpPr>
          <p:cNvPr id="2893" name="Google Shape;2893;p121"/>
          <p:cNvSpPr txBox="1"/>
          <p:nvPr>
            <p:ph idx="1" type="body"/>
          </p:nvPr>
        </p:nvSpPr>
        <p:spPr>
          <a:xfrm>
            <a:off x="3143400" y="1292700"/>
            <a:ext cx="35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a:t>
            </a:r>
            <a:endParaRPr/>
          </a:p>
        </p:txBody>
      </p:sp>
      <p:sp>
        <p:nvSpPr>
          <p:cNvPr id="2894" name="Google Shape;2894;p121"/>
          <p:cNvSpPr txBox="1"/>
          <p:nvPr>
            <p:ph idx="1" type="body"/>
          </p:nvPr>
        </p:nvSpPr>
        <p:spPr>
          <a:xfrm>
            <a:off x="6343800" y="1292700"/>
            <a:ext cx="35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t>
            </a:r>
            <a:endParaRPr/>
          </a:p>
        </p:txBody>
      </p:sp>
      <p:cxnSp>
        <p:nvCxnSpPr>
          <p:cNvPr id="2895" name="Google Shape;2895;p121"/>
          <p:cNvCxnSpPr/>
          <p:nvPr/>
        </p:nvCxnSpPr>
        <p:spPr>
          <a:xfrm>
            <a:off x="324001" y="4338350"/>
            <a:ext cx="2681100" cy="0"/>
          </a:xfrm>
          <a:prstGeom prst="straightConnector1">
            <a:avLst/>
          </a:prstGeom>
          <a:noFill/>
          <a:ln cap="flat" cmpd="sng" w="38100">
            <a:solidFill>
              <a:schemeClr val="dk1"/>
            </a:solidFill>
            <a:prstDash val="solid"/>
            <a:round/>
            <a:headEnd len="med" w="med" type="none"/>
            <a:tailEnd len="med" w="med" type="none"/>
          </a:ln>
        </p:spPr>
      </p:cxnSp>
      <p:sp>
        <p:nvSpPr>
          <p:cNvPr id="2896" name="Google Shape;2896;p121"/>
          <p:cNvSpPr/>
          <p:nvPr/>
        </p:nvSpPr>
        <p:spPr>
          <a:xfrm>
            <a:off x="807374" y="4157888"/>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97" name="Google Shape;2897;p121"/>
          <p:cNvSpPr/>
          <p:nvPr/>
        </p:nvSpPr>
        <p:spPr>
          <a:xfrm>
            <a:off x="807374" y="3993738"/>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98" name="Google Shape;2898;p121"/>
          <p:cNvSpPr/>
          <p:nvPr/>
        </p:nvSpPr>
        <p:spPr>
          <a:xfrm>
            <a:off x="807374" y="382958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99" name="Google Shape;2899;p121"/>
          <p:cNvSpPr/>
          <p:nvPr/>
        </p:nvSpPr>
        <p:spPr>
          <a:xfrm>
            <a:off x="807374" y="366700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00" name="Google Shape;2900;p121"/>
          <p:cNvSpPr/>
          <p:nvPr/>
        </p:nvSpPr>
        <p:spPr>
          <a:xfrm>
            <a:off x="807374" y="350858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01" name="Google Shape;2901;p121"/>
          <p:cNvSpPr/>
          <p:nvPr/>
        </p:nvSpPr>
        <p:spPr>
          <a:xfrm>
            <a:off x="807374" y="334073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902" name="Google Shape;2902;p121"/>
          <p:cNvGrpSpPr/>
          <p:nvPr/>
        </p:nvGrpSpPr>
        <p:grpSpPr>
          <a:xfrm rot="3700061">
            <a:off x="755078" y="3135576"/>
            <a:ext cx="2345911" cy="418362"/>
            <a:chOff x="477525" y="1337228"/>
            <a:chExt cx="8296079" cy="1479494"/>
          </a:xfrm>
        </p:grpSpPr>
        <p:pic>
          <p:nvPicPr>
            <p:cNvPr id="2903" name="Google Shape;2903;p121"/>
            <p:cNvPicPr preferRelativeResize="0"/>
            <p:nvPr/>
          </p:nvPicPr>
          <p:blipFill>
            <a:blip r:embed="rId3">
              <a:alphaModFix/>
            </a:blip>
            <a:stretch>
              <a:fillRect/>
            </a:stretch>
          </p:blipFill>
          <p:spPr>
            <a:xfrm rot="-536226">
              <a:off x="7094229" y="1466080"/>
              <a:ext cx="1674688" cy="180720"/>
            </a:xfrm>
            <a:prstGeom prst="rect">
              <a:avLst/>
            </a:prstGeom>
            <a:noFill/>
            <a:ln>
              <a:noFill/>
            </a:ln>
          </p:spPr>
        </p:pic>
        <p:pic>
          <p:nvPicPr>
            <p:cNvPr id="2904" name="Google Shape;2904;p121"/>
            <p:cNvPicPr preferRelativeResize="0"/>
            <p:nvPr/>
          </p:nvPicPr>
          <p:blipFill>
            <a:blip r:embed="rId3">
              <a:alphaModFix/>
            </a:blip>
            <a:stretch>
              <a:fillRect/>
            </a:stretch>
          </p:blipFill>
          <p:spPr>
            <a:xfrm rot="-536226">
              <a:off x="5446725" y="1723576"/>
              <a:ext cx="1674688" cy="180720"/>
            </a:xfrm>
            <a:prstGeom prst="rect">
              <a:avLst/>
            </a:prstGeom>
            <a:noFill/>
            <a:ln>
              <a:noFill/>
            </a:ln>
          </p:spPr>
        </p:pic>
        <p:pic>
          <p:nvPicPr>
            <p:cNvPr id="2905" name="Google Shape;2905;p121"/>
            <p:cNvPicPr preferRelativeResize="0"/>
            <p:nvPr/>
          </p:nvPicPr>
          <p:blipFill>
            <a:blip r:embed="rId3">
              <a:alphaModFix/>
            </a:blip>
            <a:stretch>
              <a:fillRect/>
            </a:stretch>
          </p:blipFill>
          <p:spPr>
            <a:xfrm rot="-536226">
              <a:off x="3794028" y="1987097"/>
              <a:ext cx="1674688" cy="180720"/>
            </a:xfrm>
            <a:prstGeom prst="rect">
              <a:avLst/>
            </a:prstGeom>
            <a:noFill/>
            <a:ln>
              <a:noFill/>
            </a:ln>
          </p:spPr>
        </p:pic>
        <p:sp>
          <p:nvSpPr>
            <p:cNvPr id="2906" name="Google Shape;2906;p121"/>
            <p:cNvSpPr/>
            <p:nvPr/>
          </p:nvSpPr>
          <p:spPr>
            <a:xfrm>
              <a:off x="5417734" y="1899810"/>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907" name="Google Shape;2907;p121"/>
            <p:cNvSpPr/>
            <p:nvPr/>
          </p:nvSpPr>
          <p:spPr>
            <a:xfrm>
              <a:off x="7079275" y="1636289"/>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2908" name="Google Shape;2908;p121"/>
            <p:cNvPicPr preferRelativeResize="0"/>
            <p:nvPr/>
          </p:nvPicPr>
          <p:blipFill>
            <a:blip r:embed="rId3">
              <a:alphaModFix/>
            </a:blip>
            <a:stretch>
              <a:fillRect/>
            </a:stretch>
          </p:blipFill>
          <p:spPr>
            <a:xfrm rot="-536226">
              <a:off x="2134910" y="2243629"/>
              <a:ext cx="1674688" cy="180720"/>
            </a:xfrm>
            <a:prstGeom prst="rect">
              <a:avLst/>
            </a:prstGeom>
            <a:noFill/>
            <a:ln>
              <a:noFill/>
            </a:ln>
          </p:spPr>
        </p:pic>
        <p:pic>
          <p:nvPicPr>
            <p:cNvPr id="2909" name="Google Shape;2909;p121"/>
            <p:cNvPicPr preferRelativeResize="0"/>
            <p:nvPr/>
          </p:nvPicPr>
          <p:blipFill>
            <a:blip r:embed="rId3">
              <a:alphaModFix/>
            </a:blip>
            <a:stretch>
              <a:fillRect/>
            </a:stretch>
          </p:blipFill>
          <p:spPr>
            <a:xfrm rot="-536226">
              <a:off x="482213" y="2507149"/>
              <a:ext cx="1674688" cy="180720"/>
            </a:xfrm>
            <a:prstGeom prst="rect">
              <a:avLst/>
            </a:prstGeom>
            <a:noFill/>
            <a:ln>
              <a:noFill/>
            </a:ln>
          </p:spPr>
        </p:pic>
        <p:sp>
          <p:nvSpPr>
            <p:cNvPr id="2910" name="Google Shape;2910;p121"/>
            <p:cNvSpPr/>
            <p:nvPr/>
          </p:nvSpPr>
          <p:spPr>
            <a:xfrm>
              <a:off x="2105919" y="2419863"/>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911" name="Google Shape;2911;p121"/>
            <p:cNvSpPr/>
            <p:nvPr/>
          </p:nvSpPr>
          <p:spPr>
            <a:xfrm>
              <a:off x="3767460" y="2156342"/>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912" name="Google Shape;2912;p121"/>
          <p:cNvCxnSpPr/>
          <p:nvPr/>
        </p:nvCxnSpPr>
        <p:spPr>
          <a:xfrm rot="10800000">
            <a:off x="1194431" y="4467502"/>
            <a:ext cx="1481700" cy="0"/>
          </a:xfrm>
          <a:prstGeom prst="straightConnector1">
            <a:avLst/>
          </a:prstGeom>
          <a:noFill/>
          <a:ln cap="flat" cmpd="sng" w="28575">
            <a:solidFill>
              <a:schemeClr val="dk1"/>
            </a:solidFill>
            <a:prstDash val="solid"/>
            <a:round/>
            <a:headEnd len="med" w="med" type="triangle"/>
            <a:tailEnd len="med" w="med" type="triangle"/>
          </a:ln>
        </p:spPr>
      </p:cxnSp>
      <p:cxnSp>
        <p:nvCxnSpPr>
          <p:cNvPr id="2913" name="Google Shape;2913;p121"/>
          <p:cNvCxnSpPr/>
          <p:nvPr/>
        </p:nvCxnSpPr>
        <p:spPr>
          <a:xfrm flipH="1" rot="10800000">
            <a:off x="716269" y="2353975"/>
            <a:ext cx="2100" cy="1947600"/>
          </a:xfrm>
          <a:prstGeom prst="straightConnector1">
            <a:avLst/>
          </a:prstGeom>
          <a:noFill/>
          <a:ln cap="flat" cmpd="sng" w="28575">
            <a:solidFill>
              <a:schemeClr val="dk1"/>
            </a:solidFill>
            <a:prstDash val="solid"/>
            <a:round/>
            <a:headEnd len="med" w="med" type="triangle"/>
            <a:tailEnd len="med" w="med" type="triangle"/>
          </a:ln>
        </p:spPr>
      </p:cxnSp>
      <p:sp>
        <p:nvSpPr>
          <p:cNvPr id="2914" name="Google Shape;2914;p121"/>
          <p:cNvSpPr txBox="1"/>
          <p:nvPr>
            <p:ph idx="4294967295" type="body"/>
          </p:nvPr>
        </p:nvSpPr>
        <p:spPr>
          <a:xfrm>
            <a:off x="333829" y="3133177"/>
            <a:ext cx="426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4 ft</a:t>
            </a:r>
            <a:endParaRPr baseline="30000" sz="2000">
              <a:solidFill>
                <a:schemeClr val="accent4"/>
              </a:solidFill>
              <a:latin typeface="Times New Roman"/>
              <a:ea typeface="Times New Roman"/>
              <a:cs typeface="Times New Roman"/>
              <a:sym typeface="Times New Roman"/>
            </a:endParaRPr>
          </a:p>
        </p:txBody>
      </p:sp>
      <p:sp>
        <p:nvSpPr>
          <p:cNvPr id="2915" name="Google Shape;2915;p121"/>
          <p:cNvSpPr txBox="1"/>
          <p:nvPr>
            <p:ph idx="4294967295" type="body"/>
          </p:nvPr>
        </p:nvSpPr>
        <p:spPr>
          <a:xfrm>
            <a:off x="1930080" y="2980185"/>
            <a:ext cx="4266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ea typeface="Times New Roman"/>
                <a:cs typeface="Times New Roman"/>
                <a:sym typeface="Times New Roman"/>
              </a:rPr>
              <a:t>5 ft</a:t>
            </a:r>
            <a:endParaRPr baseline="30000">
              <a:solidFill>
                <a:schemeClr val="accent4"/>
              </a:solidFill>
              <a:latin typeface="Times New Roman"/>
              <a:ea typeface="Times New Roman"/>
              <a:cs typeface="Times New Roman"/>
              <a:sym typeface="Times New Roman"/>
            </a:endParaRPr>
          </a:p>
        </p:txBody>
      </p:sp>
      <p:sp>
        <p:nvSpPr>
          <p:cNvPr id="2916" name="Google Shape;2916;p121"/>
          <p:cNvSpPr/>
          <p:nvPr/>
        </p:nvSpPr>
        <p:spPr>
          <a:xfrm>
            <a:off x="1166229" y="3931276"/>
            <a:ext cx="407100" cy="407100"/>
          </a:xfrm>
          <a:prstGeom prst="rect">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17" name="Google Shape;2917;p121"/>
          <p:cNvSpPr/>
          <p:nvPr/>
        </p:nvSpPr>
        <p:spPr>
          <a:xfrm>
            <a:off x="807374" y="316679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18" name="Google Shape;2918;p121"/>
          <p:cNvSpPr/>
          <p:nvPr/>
        </p:nvSpPr>
        <p:spPr>
          <a:xfrm>
            <a:off x="807374" y="300264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19" name="Google Shape;2919;p121"/>
          <p:cNvSpPr/>
          <p:nvPr/>
        </p:nvSpPr>
        <p:spPr>
          <a:xfrm>
            <a:off x="807374" y="283849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20" name="Google Shape;2920;p121"/>
          <p:cNvSpPr/>
          <p:nvPr/>
        </p:nvSpPr>
        <p:spPr>
          <a:xfrm>
            <a:off x="807374" y="267591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21" name="Google Shape;2921;p121"/>
          <p:cNvSpPr/>
          <p:nvPr/>
        </p:nvSpPr>
        <p:spPr>
          <a:xfrm>
            <a:off x="807374" y="251749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22" name="Google Shape;2922;p121"/>
          <p:cNvSpPr/>
          <p:nvPr/>
        </p:nvSpPr>
        <p:spPr>
          <a:xfrm>
            <a:off x="807374" y="234964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23" name="Google Shape;2923;p121"/>
          <p:cNvSpPr/>
          <p:nvPr/>
        </p:nvSpPr>
        <p:spPr>
          <a:xfrm>
            <a:off x="807374" y="218730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24" name="Google Shape;2924;p121"/>
          <p:cNvSpPr/>
          <p:nvPr/>
        </p:nvSpPr>
        <p:spPr>
          <a:xfrm>
            <a:off x="807374" y="202315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25" name="Google Shape;2925;p121"/>
          <p:cNvSpPr/>
          <p:nvPr/>
        </p:nvSpPr>
        <p:spPr>
          <a:xfrm>
            <a:off x="807374" y="186057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26" name="Google Shape;2926;p121"/>
          <p:cNvSpPr/>
          <p:nvPr/>
        </p:nvSpPr>
        <p:spPr>
          <a:xfrm>
            <a:off x="807374" y="170215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27" name="Google Shape;2927;p121"/>
          <p:cNvSpPr/>
          <p:nvPr/>
        </p:nvSpPr>
        <p:spPr>
          <a:xfrm>
            <a:off x="807374" y="153430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28" name="Google Shape;2928;p121"/>
          <p:cNvSpPr txBox="1"/>
          <p:nvPr>
            <p:ph idx="4294967295" type="body"/>
          </p:nvPr>
        </p:nvSpPr>
        <p:spPr>
          <a:xfrm>
            <a:off x="1711957" y="4471921"/>
            <a:ext cx="426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3 ft</a:t>
            </a:r>
            <a:endParaRPr baseline="30000" sz="2000">
              <a:solidFill>
                <a:schemeClr val="accent4"/>
              </a:solidFill>
              <a:latin typeface="Times New Roman"/>
              <a:ea typeface="Times New Roman"/>
              <a:cs typeface="Times New Roman"/>
              <a:sym typeface="Times New Roman"/>
            </a:endParaRPr>
          </a:p>
        </p:txBody>
      </p:sp>
      <p:sp>
        <p:nvSpPr>
          <p:cNvPr id="2929" name="Google Shape;2929;p121"/>
          <p:cNvSpPr/>
          <p:nvPr/>
        </p:nvSpPr>
        <p:spPr>
          <a:xfrm>
            <a:off x="5118970" y="3750482"/>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30" name="Google Shape;2930;p121"/>
          <p:cNvSpPr/>
          <p:nvPr/>
        </p:nvSpPr>
        <p:spPr>
          <a:xfrm>
            <a:off x="5118970" y="3601134"/>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31" name="Google Shape;2931;p121"/>
          <p:cNvSpPr/>
          <p:nvPr/>
        </p:nvSpPr>
        <p:spPr>
          <a:xfrm>
            <a:off x="5118970" y="3451787"/>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32" name="Google Shape;2932;p121"/>
          <p:cNvSpPr/>
          <p:nvPr/>
        </p:nvSpPr>
        <p:spPr>
          <a:xfrm>
            <a:off x="5118970" y="3303868"/>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33" name="Google Shape;2933;p121"/>
          <p:cNvSpPr/>
          <p:nvPr/>
        </p:nvSpPr>
        <p:spPr>
          <a:xfrm>
            <a:off x="5118970" y="3159734"/>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34" name="Google Shape;2934;p121"/>
          <p:cNvSpPr/>
          <p:nvPr/>
        </p:nvSpPr>
        <p:spPr>
          <a:xfrm>
            <a:off x="5118970" y="3007021"/>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35" name="Google Shape;2935;p121"/>
          <p:cNvSpPr/>
          <p:nvPr/>
        </p:nvSpPr>
        <p:spPr>
          <a:xfrm>
            <a:off x="5118970" y="2848767"/>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36" name="Google Shape;2936;p121"/>
          <p:cNvSpPr/>
          <p:nvPr/>
        </p:nvSpPr>
        <p:spPr>
          <a:xfrm>
            <a:off x="5118970" y="2699419"/>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37" name="Google Shape;2937;p121"/>
          <p:cNvSpPr/>
          <p:nvPr/>
        </p:nvSpPr>
        <p:spPr>
          <a:xfrm>
            <a:off x="5118970" y="2550072"/>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38" name="Google Shape;2938;p121"/>
          <p:cNvSpPr/>
          <p:nvPr/>
        </p:nvSpPr>
        <p:spPr>
          <a:xfrm>
            <a:off x="5118970" y="2402153"/>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39" name="Google Shape;2939;p121"/>
          <p:cNvSpPr/>
          <p:nvPr/>
        </p:nvSpPr>
        <p:spPr>
          <a:xfrm>
            <a:off x="5118970" y="2258019"/>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40" name="Google Shape;2940;p121"/>
          <p:cNvSpPr/>
          <p:nvPr/>
        </p:nvSpPr>
        <p:spPr>
          <a:xfrm>
            <a:off x="5118970" y="2105306"/>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41" name="Google Shape;2941;p121"/>
          <p:cNvSpPr/>
          <p:nvPr/>
        </p:nvSpPr>
        <p:spPr>
          <a:xfrm>
            <a:off x="5118970" y="1957606"/>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42" name="Google Shape;2942;p121"/>
          <p:cNvSpPr/>
          <p:nvPr/>
        </p:nvSpPr>
        <p:spPr>
          <a:xfrm>
            <a:off x="5118970" y="1808259"/>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43" name="Google Shape;2943;p121"/>
          <p:cNvSpPr/>
          <p:nvPr/>
        </p:nvSpPr>
        <p:spPr>
          <a:xfrm>
            <a:off x="5118970" y="1660340"/>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44" name="Google Shape;2944;p121"/>
          <p:cNvSpPr/>
          <p:nvPr/>
        </p:nvSpPr>
        <p:spPr>
          <a:xfrm>
            <a:off x="5118970" y="1516206"/>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45" name="Google Shape;2945;p121"/>
          <p:cNvSpPr/>
          <p:nvPr/>
        </p:nvSpPr>
        <p:spPr>
          <a:xfrm>
            <a:off x="5118970" y="1363493"/>
            <a:ext cx="323100" cy="151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46" name="Google Shape;2946;p121"/>
          <p:cNvSpPr/>
          <p:nvPr/>
        </p:nvSpPr>
        <p:spPr>
          <a:xfrm>
            <a:off x="7908423" y="4157888"/>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47" name="Google Shape;2947;p121"/>
          <p:cNvSpPr/>
          <p:nvPr/>
        </p:nvSpPr>
        <p:spPr>
          <a:xfrm>
            <a:off x="7908423" y="3993738"/>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48" name="Google Shape;2948;p121"/>
          <p:cNvSpPr/>
          <p:nvPr/>
        </p:nvSpPr>
        <p:spPr>
          <a:xfrm>
            <a:off x="7908423" y="382958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49" name="Google Shape;2949;p121"/>
          <p:cNvSpPr/>
          <p:nvPr/>
        </p:nvSpPr>
        <p:spPr>
          <a:xfrm>
            <a:off x="7908423" y="366700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50" name="Google Shape;2950;p121"/>
          <p:cNvSpPr/>
          <p:nvPr/>
        </p:nvSpPr>
        <p:spPr>
          <a:xfrm>
            <a:off x="7908423" y="350858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51" name="Google Shape;2951;p121"/>
          <p:cNvSpPr/>
          <p:nvPr/>
        </p:nvSpPr>
        <p:spPr>
          <a:xfrm>
            <a:off x="7908423" y="334073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52" name="Google Shape;2952;p121"/>
          <p:cNvSpPr/>
          <p:nvPr/>
        </p:nvSpPr>
        <p:spPr>
          <a:xfrm>
            <a:off x="7908423" y="316679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53" name="Google Shape;2953;p121"/>
          <p:cNvSpPr/>
          <p:nvPr/>
        </p:nvSpPr>
        <p:spPr>
          <a:xfrm>
            <a:off x="7908423" y="300264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54" name="Google Shape;2954;p121"/>
          <p:cNvSpPr/>
          <p:nvPr/>
        </p:nvSpPr>
        <p:spPr>
          <a:xfrm>
            <a:off x="7908423" y="283849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55" name="Google Shape;2955;p121"/>
          <p:cNvSpPr/>
          <p:nvPr/>
        </p:nvSpPr>
        <p:spPr>
          <a:xfrm>
            <a:off x="7908423" y="267591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56" name="Google Shape;2956;p121"/>
          <p:cNvSpPr/>
          <p:nvPr/>
        </p:nvSpPr>
        <p:spPr>
          <a:xfrm>
            <a:off x="7908423" y="251749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57" name="Google Shape;2957;p121"/>
          <p:cNvSpPr/>
          <p:nvPr/>
        </p:nvSpPr>
        <p:spPr>
          <a:xfrm>
            <a:off x="7908423" y="234964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58" name="Google Shape;2958;p121"/>
          <p:cNvSpPr/>
          <p:nvPr/>
        </p:nvSpPr>
        <p:spPr>
          <a:xfrm>
            <a:off x="7908423" y="218730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959" name="Google Shape;2959;p121"/>
          <p:cNvCxnSpPr/>
          <p:nvPr/>
        </p:nvCxnSpPr>
        <p:spPr>
          <a:xfrm rot="10800000">
            <a:off x="3511788" y="4032173"/>
            <a:ext cx="1596900" cy="0"/>
          </a:xfrm>
          <a:prstGeom prst="straightConnector1">
            <a:avLst/>
          </a:prstGeom>
          <a:noFill/>
          <a:ln cap="flat" cmpd="sng" w="28575">
            <a:solidFill>
              <a:schemeClr val="dk1"/>
            </a:solidFill>
            <a:prstDash val="solid"/>
            <a:round/>
            <a:headEnd len="med" w="med" type="triangle"/>
            <a:tailEnd len="med" w="med" type="triangle"/>
          </a:ln>
        </p:spPr>
      </p:cxnSp>
      <p:sp>
        <p:nvSpPr>
          <p:cNvPr id="2960" name="Google Shape;2960;p121"/>
          <p:cNvSpPr txBox="1"/>
          <p:nvPr>
            <p:ph idx="4294967295" type="body"/>
          </p:nvPr>
        </p:nvSpPr>
        <p:spPr>
          <a:xfrm>
            <a:off x="4046177" y="4036200"/>
            <a:ext cx="777900" cy="291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30 cm</a:t>
            </a:r>
            <a:endParaRPr baseline="30000" sz="2000">
              <a:solidFill>
                <a:schemeClr val="accent4"/>
              </a:solidFill>
              <a:latin typeface="Times New Roman"/>
              <a:ea typeface="Times New Roman"/>
              <a:cs typeface="Times New Roman"/>
              <a:sym typeface="Times New Roman"/>
            </a:endParaRPr>
          </a:p>
        </p:txBody>
      </p:sp>
      <p:cxnSp>
        <p:nvCxnSpPr>
          <p:cNvPr id="2961" name="Google Shape;2961;p121"/>
          <p:cNvCxnSpPr/>
          <p:nvPr/>
        </p:nvCxnSpPr>
        <p:spPr>
          <a:xfrm flipH="1" rot="10800000">
            <a:off x="5543490" y="1667511"/>
            <a:ext cx="1800" cy="2213700"/>
          </a:xfrm>
          <a:prstGeom prst="straightConnector1">
            <a:avLst/>
          </a:prstGeom>
          <a:noFill/>
          <a:ln cap="flat" cmpd="sng" w="28575">
            <a:solidFill>
              <a:schemeClr val="dk1"/>
            </a:solidFill>
            <a:prstDash val="solid"/>
            <a:round/>
            <a:headEnd len="med" w="med" type="triangle"/>
            <a:tailEnd len="med" w="med" type="triangle"/>
          </a:ln>
        </p:spPr>
      </p:cxnSp>
      <p:sp>
        <p:nvSpPr>
          <p:cNvPr id="2962" name="Google Shape;2962;p121"/>
          <p:cNvSpPr txBox="1"/>
          <p:nvPr>
            <p:ph idx="4294967295" type="body"/>
          </p:nvPr>
        </p:nvSpPr>
        <p:spPr>
          <a:xfrm>
            <a:off x="5611500" y="2580300"/>
            <a:ext cx="687900" cy="291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40 cm</a:t>
            </a:r>
            <a:endParaRPr baseline="30000" sz="2000">
              <a:solidFill>
                <a:schemeClr val="accent4"/>
              </a:solidFill>
              <a:latin typeface="Times New Roman"/>
              <a:ea typeface="Times New Roman"/>
              <a:cs typeface="Times New Roman"/>
              <a:sym typeface="Times New Roman"/>
            </a:endParaRPr>
          </a:p>
        </p:txBody>
      </p:sp>
      <p:cxnSp>
        <p:nvCxnSpPr>
          <p:cNvPr id="2963" name="Google Shape;2963;p121"/>
          <p:cNvCxnSpPr/>
          <p:nvPr/>
        </p:nvCxnSpPr>
        <p:spPr>
          <a:xfrm flipH="1" rot="10800000">
            <a:off x="6807573" y="1530196"/>
            <a:ext cx="1069500" cy="2771400"/>
          </a:xfrm>
          <a:prstGeom prst="straightConnector1">
            <a:avLst/>
          </a:prstGeom>
          <a:noFill/>
          <a:ln cap="flat" cmpd="sng" w="28575">
            <a:solidFill>
              <a:schemeClr val="dk1"/>
            </a:solidFill>
            <a:prstDash val="solid"/>
            <a:round/>
            <a:headEnd len="med" w="med" type="triangle"/>
            <a:tailEnd len="med" w="med" type="triangle"/>
          </a:ln>
        </p:spPr>
      </p:cxnSp>
      <p:cxnSp>
        <p:nvCxnSpPr>
          <p:cNvPr id="2964" name="Google Shape;2964;p121"/>
          <p:cNvCxnSpPr/>
          <p:nvPr/>
        </p:nvCxnSpPr>
        <p:spPr>
          <a:xfrm flipH="1">
            <a:off x="3511616" y="1683812"/>
            <a:ext cx="1586700" cy="2217000"/>
          </a:xfrm>
          <a:prstGeom prst="straightConnector1">
            <a:avLst/>
          </a:prstGeom>
          <a:noFill/>
          <a:ln cap="flat" cmpd="sng" w="28575">
            <a:solidFill>
              <a:schemeClr val="dk1"/>
            </a:solidFill>
            <a:prstDash val="solid"/>
            <a:round/>
            <a:headEnd len="med" w="med" type="triangle"/>
            <a:tailEnd len="med" w="med" type="triangle"/>
          </a:ln>
        </p:spPr>
      </p:cxnSp>
      <p:sp>
        <p:nvSpPr>
          <p:cNvPr id="2965" name="Google Shape;2965;p121"/>
          <p:cNvSpPr txBox="1"/>
          <p:nvPr>
            <p:ph idx="4294967295" type="body"/>
          </p:nvPr>
        </p:nvSpPr>
        <p:spPr>
          <a:xfrm>
            <a:off x="3698702" y="2389075"/>
            <a:ext cx="687900" cy="291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50 cm</a:t>
            </a:r>
            <a:endParaRPr baseline="30000" sz="2000">
              <a:solidFill>
                <a:schemeClr val="accent4"/>
              </a:solidFill>
              <a:latin typeface="Times New Roman"/>
              <a:ea typeface="Times New Roman"/>
              <a:cs typeface="Times New Roman"/>
              <a:sym typeface="Times New Roman"/>
            </a:endParaRPr>
          </a:p>
        </p:txBody>
      </p:sp>
      <p:sp>
        <p:nvSpPr>
          <p:cNvPr id="2966" name="Google Shape;2966;p121"/>
          <p:cNvSpPr/>
          <p:nvPr/>
        </p:nvSpPr>
        <p:spPr>
          <a:xfrm>
            <a:off x="4737140" y="3530996"/>
            <a:ext cx="370500" cy="370500"/>
          </a:xfrm>
          <a:prstGeom prst="rect">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967" name="Google Shape;2967;p121"/>
          <p:cNvCxnSpPr/>
          <p:nvPr/>
        </p:nvCxnSpPr>
        <p:spPr>
          <a:xfrm flipH="1" rot="10800000">
            <a:off x="8378977" y="1514875"/>
            <a:ext cx="2100" cy="2786700"/>
          </a:xfrm>
          <a:prstGeom prst="straightConnector1">
            <a:avLst/>
          </a:prstGeom>
          <a:noFill/>
          <a:ln cap="flat" cmpd="sng" w="28575">
            <a:solidFill>
              <a:schemeClr val="dk1"/>
            </a:solidFill>
            <a:prstDash val="solid"/>
            <a:round/>
            <a:headEnd len="med" w="med" type="triangle"/>
            <a:tailEnd len="med" w="med" type="triangle"/>
          </a:ln>
        </p:spPr>
      </p:cxnSp>
      <p:cxnSp>
        <p:nvCxnSpPr>
          <p:cNvPr id="2968" name="Google Shape;2968;p121"/>
          <p:cNvCxnSpPr/>
          <p:nvPr/>
        </p:nvCxnSpPr>
        <p:spPr>
          <a:xfrm rot="10800000">
            <a:off x="6819575" y="4467500"/>
            <a:ext cx="1092000" cy="0"/>
          </a:xfrm>
          <a:prstGeom prst="straightConnector1">
            <a:avLst/>
          </a:prstGeom>
          <a:noFill/>
          <a:ln cap="flat" cmpd="sng" w="28575">
            <a:solidFill>
              <a:schemeClr val="dk1"/>
            </a:solidFill>
            <a:prstDash val="solid"/>
            <a:round/>
            <a:headEnd len="med" w="med" type="triangle"/>
            <a:tailEnd len="med" w="med" type="triangle"/>
          </a:ln>
        </p:spPr>
      </p:cxnSp>
      <p:sp>
        <p:nvSpPr>
          <p:cNvPr id="2969" name="Google Shape;2969;p121"/>
          <p:cNvSpPr txBox="1"/>
          <p:nvPr>
            <p:ph idx="4294967295" type="body"/>
          </p:nvPr>
        </p:nvSpPr>
        <p:spPr>
          <a:xfrm>
            <a:off x="7124722" y="4471925"/>
            <a:ext cx="5511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5 yd</a:t>
            </a:r>
            <a:endParaRPr baseline="30000" sz="2000">
              <a:solidFill>
                <a:schemeClr val="accent4"/>
              </a:solidFill>
              <a:latin typeface="Times New Roman"/>
              <a:ea typeface="Times New Roman"/>
              <a:cs typeface="Times New Roman"/>
              <a:sym typeface="Times New Roman"/>
            </a:endParaRPr>
          </a:p>
        </p:txBody>
      </p:sp>
      <p:sp>
        <p:nvSpPr>
          <p:cNvPr id="2970" name="Google Shape;2970;p121"/>
          <p:cNvSpPr txBox="1"/>
          <p:nvPr>
            <p:ph idx="4294967295" type="body"/>
          </p:nvPr>
        </p:nvSpPr>
        <p:spPr>
          <a:xfrm>
            <a:off x="8467426" y="2719325"/>
            <a:ext cx="6879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12 yd</a:t>
            </a:r>
            <a:endParaRPr baseline="30000" sz="2000">
              <a:solidFill>
                <a:schemeClr val="accent4"/>
              </a:solidFill>
              <a:latin typeface="Times New Roman"/>
              <a:ea typeface="Times New Roman"/>
              <a:cs typeface="Times New Roman"/>
              <a:sym typeface="Times New Roman"/>
            </a:endParaRPr>
          </a:p>
        </p:txBody>
      </p:sp>
      <p:cxnSp>
        <p:nvCxnSpPr>
          <p:cNvPr id="2971" name="Google Shape;2971;p121"/>
          <p:cNvCxnSpPr/>
          <p:nvPr/>
        </p:nvCxnSpPr>
        <p:spPr>
          <a:xfrm>
            <a:off x="3298896" y="3914670"/>
            <a:ext cx="2439300" cy="0"/>
          </a:xfrm>
          <a:prstGeom prst="straightConnector1">
            <a:avLst/>
          </a:prstGeom>
          <a:noFill/>
          <a:ln cap="flat" cmpd="sng" w="38100">
            <a:solidFill>
              <a:schemeClr val="dk1"/>
            </a:solidFill>
            <a:prstDash val="solid"/>
            <a:round/>
            <a:headEnd len="med" w="med" type="none"/>
            <a:tailEnd len="med" w="med" type="none"/>
          </a:ln>
        </p:spPr>
      </p:cxnSp>
      <p:cxnSp>
        <p:nvCxnSpPr>
          <p:cNvPr id="2972" name="Google Shape;2972;p121"/>
          <p:cNvCxnSpPr/>
          <p:nvPr/>
        </p:nvCxnSpPr>
        <p:spPr>
          <a:xfrm>
            <a:off x="6176088" y="4328526"/>
            <a:ext cx="2439300" cy="0"/>
          </a:xfrm>
          <a:prstGeom prst="straightConnector1">
            <a:avLst/>
          </a:prstGeom>
          <a:noFill/>
          <a:ln cap="flat" cmpd="sng" w="38100">
            <a:solidFill>
              <a:schemeClr val="dk1"/>
            </a:solidFill>
            <a:prstDash val="solid"/>
            <a:round/>
            <a:headEnd len="med" w="med" type="none"/>
            <a:tailEnd len="med" w="med" type="none"/>
          </a:ln>
        </p:spPr>
      </p:cxnSp>
      <p:sp>
        <p:nvSpPr>
          <p:cNvPr id="2973" name="Google Shape;2973;p121"/>
          <p:cNvSpPr/>
          <p:nvPr/>
        </p:nvSpPr>
        <p:spPr>
          <a:xfrm>
            <a:off x="7908423" y="201204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74" name="Google Shape;2974;p121"/>
          <p:cNvSpPr/>
          <p:nvPr/>
        </p:nvSpPr>
        <p:spPr>
          <a:xfrm>
            <a:off x="7908423" y="184789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75" name="Google Shape;2975;p121"/>
          <p:cNvSpPr/>
          <p:nvPr/>
        </p:nvSpPr>
        <p:spPr>
          <a:xfrm>
            <a:off x="7908423" y="168531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76" name="Google Shape;2976;p121"/>
          <p:cNvSpPr/>
          <p:nvPr/>
        </p:nvSpPr>
        <p:spPr>
          <a:xfrm>
            <a:off x="7908423" y="152689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77" name="Google Shape;2977;p121"/>
          <p:cNvSpPr/>
          <p:nvPr/>
        </p:nvSpPr>
        <p:spPr>
          <a:xfrm>
            <a:off x="7908423" y="1359046"/>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78" name="Google Shape;2978;p121"/>
          <p:cNvSpPr/>
          <p:nvPr/>
        </p:nvSpPr>
        <p:spPr>
          <a:xfrm>
            <a:off x="7908423" y="1196707"/>
            <a:ext cx="355200" cy="1665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79" name="Google Shape;2979;p121"/>
          <p:cNvSpPr txBox="1"/>
          <p:nvPr>
            <p:ph idx="4294967295" type="body"/>
          </p:nvPr>
        </p:nvSpPr>
        <p:spPr>
          <a:xfrm>
            <a:off x="6714826" y="2668061"/>
            <a:ext cx="6879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13 yd</a:t>
            </a:r>
            <a:endParaRPr baseline="30000" sz="2000">
              <a:solidFill>
                <a:schemeClr val="accent4"/>
              </a:solidFill>
              <a:latin typeface="Times New Roman"/>
              <a:ea typeface="Times New Roman"/>
              <a:cs typeface="Times New Roman"/>
              <a:sym typeface="Times New Roman"/>
            </a:endParaRPr>
          </a:p>
        </p:txBody>
      </p:sp>
      <p:sp>
        <p:nvSpPr>
          <p:cNvPr id="2980" name="Google Shape;2980;p121"/>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Muuji in mid kasta oo ka mid ah darbiyadan uu taagan yahay (upright).</a:t>
            </a:r>
            <a:endParaRPr/>
          </a:p>
        </p:txBody>
      </p:sp>
      <p:sp>
        <p:nvSpPr>
          <p:cNvPr id="2981" name="Google Shape;2981;p121"/>
          <p:cNvSpPr txBox="1"/>
          <p:nvPr>
            <p:ph idx="4294967295" type="body"/>
          </p:nvPr>
        </p:nvSpPr>
        <p:spPr>
          <a:xfrm>
            <a:off x="1367775" y="1952775"/>
            <a:ext cx="1580100" cy="344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3</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+ 4</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5</a:t>
            </a:r>
            <a:r>
              <a:rPr baseline="30000" lang="en-GB" sz="1800">
                <a:latin typeface="Lexend"/>
                <a:ea typeface="Times New Roman"/>
                <a:cs typeface="Times New Roman"/>
                <a:sym typeface="Times New Roman"/>
              </a:rPr>
              <a:t>2</a:t>
            </a:r>
            <a:endParaRPr baseline="30000" sz="2400">
              <a:solidFill>
                <a:schemeClr val="accent4"/>
              </a:solidFill>
              <a:latin typeface="Times New Roman"/>
              <a:ea typeface="Times New Roman"/>
              <a:cs typeface="Times New Roman"/>
              <a:sym typeface="Times New Roman"/>
            </a:endParaRPr>
          </a:p>
        </p:txBody>
      </p:sp>
      <p:sp>
        <p:nvSpPr>
          <p:cNvPr id="2982" name="Google Shape;2982;p121"/>
          <p:cNvSpPr txBox="1"/>
          <p:nvPr>
            <p:ph idx="4294967295" type="body"/>
          </p:nvPr>
        </p:nvSpPr>
        <p:spPr>
          <a:xfrm>
            <a:off x="1369450" y="3546425"/>
            <a:ext cx="7947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Midig</a:t>
            </a:r>
            <a:endParaRPr baseline="30000" sz="2000">
              <a:solidFill>
                <a:schemeClr val="accent4"/>
              </a:solidFill>
              <a:latin typeface="Kalam"/>
              <a:ea typeface="Kalam"/>
              <a:cs typeface="Kalam"/>
              <a:sym typeface="Kalam"/>
            </a:endParaRPr>
          </a:p>
        </p:txBody>
      </p:sp>
      <p:sp>
        <p:nvSpPr>
          <p:cNvPr id="2983" name="Google Shape;2983;p121"/>
          <p:cNvSpPr txBox="1"/>
          <p:nvPr>
            <p:ph idx="4294967295" type="body"/>
          </p:nvPr>
        </p:nvSpPr>
        <p:spPr>
          <a:xfrm>
            <a:off x="3501375" y="4391175"/>
            <a:ext cx="1938900" cy="344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30</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+ 40</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50</a:t>
            </a:r>
            <a:r>
              <a:rPr baseline="30000" lang="en-GB" sz="1800">
                <a:latin typeface="Lexend"/>
                <a:ea typeface="Times New Roman"/>
                <a:cs typeface="Times New Roman"/>
                <a:sym typeface="Times New Roman"/>
              </a:rPr>
              <a:t>2</a:t>
            </a:r>
            <a:endParaRPr baseline="30000" sz="2400">
              <a:solidFill>
                <a:schemeClr val="accent4"/>
              </a:solidFill>
              <a:latin typeface="Times New Roman"/>
              <a:ea typeface="Times New Roman"/>
              <a:cs typeface="Times New Roman"/>
              <a:sym typeface="Times New Roman"/>
            </a:endParaRPr>
          </a:p>
        </p:txBody>
      </p:sp>
      <p:sp>
        <p:nvSpPr>
          <p:cNvPr id="2984" name="Google Shape;2984;p121"/>
          <p:cNvSpPr txBox="1"/>
          <p:nvPr>
            <p:ph idx="4294967295" type="body"/>
          </p:nvPr>
        </p:nvSpPr>
        <p:spPr>
          <a:xfrm>
            <a:off x="4417450" y="3165425"/>
            <a:ext cx="7947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Midig</a:t>
            </a:r>
            <a:endParaRPr baseline="30000" sz="2000">
              <a:solidFill>
                <a:schemeClr val="accent4"/>
              </a:solidFill>
              <a:latin typeface="Kalam"/>
              <a:ea typeface="Kalam"/>
              <a:cs typeface="Kalam"/>
              <a:sym typeface="Kalam"/>
            </a:endParaRPr>
          </a:p>
        </p:txBody>
      </p:sp>
      <p:sp>
        <p:nvSpPr>
          <p:cNvPr id="2985" name="Google Shape;2985;p121"/>
          <p:cNvSpPr/>
          <p:nvPr/>
        </p:nvSpPr>
        <p:spPr>
          <a:xfrm>
            <a:off x="7534172" y="3955340"/>
            <a:ext cx="370500" cy="370500"/>
          </a:xfrm>
          <a:prstGeom prst="rect">
            <a:avLst/>
          </a:prstGeom>
          <a:solidFill>
            <a:schemeClr val="lt1"/>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986" name="Google Shape;2986;p121"/>
          <p:cNvSpPr txBox="1"/>
          <p:nvPr>
            <p:ph idx="4294967295" type="body"/>
          </p:nvPr>
        </p:nvSpPr>
        <p:spPr>
          <a:xfrm>
            <a:off x="5917401" y="1843725"/>
            <a:ext cx="1758300" cy="344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5</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+ 12</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13</a:t>
            </a:r>
            <a:r>
              <a:rPr baseline="30000" lang="en-GB" sz="1800">
                <a:latin typeface="Lexend"/>
                <a:ea typeface="Times New Roman"/>
                <a:cs typeface="Times New Roman"/>
                <a:sym typeface="Times New Roman"/>
              </a:rPr>
              <a:t>2</a:t>
            </a:r>
            <a:endParaRPr baseline="30000" sz="2400">
              <a:solidFill>
                <a:schemeClr val="accent4"/>
              </a:solidFill>
              <a:latin typeface="Times New Roman"/>
              <a:ea typeface="Times New Roman"/>
              <a:cs typeface="Times New Roman"/>
              <a:sym typeface="Times New Roman"/>
            </a:endParaRPr>
          </a:p>
        </p:txBody>
      </p:sp>
      <p:sp>
        <p:nvSpPr>
          <p:cNvPr id="2987" name="Google Shape;2987;p121"/>
          <p:cNvSpPr txBox="1"/>
          <p:nvPr>
            <p:ph idx="4294967295" type="body"/>
          </p:nvPr>
        </p:nvSpPr>
        <p:spPr>
          <a:xfrm>
            <a:off x="7214483" y="3589769"/>
            <a:ext cx="7947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Midig</a:t>
            </a:r>
            <a:endParaRPr baseline="30000" sz="2000">
              <a:solidFill>
                <a:schemeClr val="accent4"/>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1" name="Shape 2991"/>
        <p:cNvGrpSpPr/>
        <p:nvPr/>
      </p:nvGrpSpPr>
      <p:grpSpPr>
        <a:xfrm>
          <a:off x="0" y="0"/>
          <a:ext cx="0" cy="0"/>
          <a:chOff x="0" y="0"/>
          <a:chExt cx="0" cy="0"/>
        </a:xfrm>
      </p:grpSpPr>
      <p:sp>
        <p:nvSpPr>
          <p:cNvPr id="2992" name="Google Shape;2992;p122"/>
          <p:cNvSpPr txBox="1"/>
          <p:nvPr>
            <p:ph idx="1" type="body"/>
          </p:nvPr>
        </p:nvSpPr>
        <p:spPr>
          <a:xfrm>
            <a:off x="324000" y="759300"/>
            <a:ext cx="66255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 Sharax sida aan u ogaanay in geeskanu uusan ahayn 'midig'.</a:t>
            </a:r>
            <a:endParaRPr/>
          </a:p>
        </p:txBody>
      </p:sp>
      <p:sp>
        <p:nvSpPr>
          <p:cNvPr id="2993" name="Google Shape;2993;p12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Codsiyada kale ee xisaabta</a:t>
            </a:r>
            <a:endParaRPr/>
          </a:p>
        </p:txBody>
      </p:sp>
      <p:sp>
        <p:nvSpPr>
          <p:cNvPr id="2994" name="Google Shape;2994;p122"/>
          <p:cNvSpPr txBox="1"/>
          <p:nvPr>
            <p:ph idx="4294967295" type="body"/>
          </p:nvPr>
        </p:nvSpPr>
        <p:spPr>
          <a:xfrm>
            <a:off x="2263579" y="4359400"/>
            <a:ext cx="568800" cy="238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ea typeface="Times New Roman"/>
                <a:cs typeface="Times New Roman"/>
                <a:sym typeface="Times New Roman"/>
              </a:rPr>
              <a:t>4 ft</a:t>
            </a:r>
            <a:endParaRPr baseline="30000">
              <a:solidFill>
                <a:schemeClr val="accent4"/>
              </a:solidFill>
              <a:latin typeface="Times New Roman"/>
              <a:ea typeface="Times New Roman"/>
              <a:cs typeface="Times New Roman"/>
              <a:sym typeface="Times New Roman"/>
            </a:endParaRPr>
          </a:p>
        </p:txBody>
      </p:sp>
      <p:sp>
        <p:nvSpPr>
          <p:cNvPr id="2995" name="Google Shape;2995;p122"/>
          <p:cNvSpPr txBox="1"/>
          <p:nvPr>
            <p:ph idx="4294967295" type="body"/>
          </p:nvPr>
        </p:nvSpPr>
        <p:spPr>
          <a:xfrm>
            <a:off x="4942000" y="3421950"/>
            <a:ext cx="568800" cy="238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ea typeface="Times New Roman"/>
                <a:cs typeface="Times New Roman"/>
                <a:sym typeface="Times New Roman"/>
              </a:rPr>
              <a:t>3 ft</a:t>
            </a:r>
            <a:endParaRPr baseline="30000">
              <a:solidFill>
                <a:schemeClr val="accent4"/>
              </a:solidFill>
              <a:latin typeface="Times New Roman"/>
              <a:ea typeface="Times New Roman"/>
              <a:cs typeface="Times New Roman"/>
              <a:sym typeface="Times New Roman"/>
            </a:endParaRPr>
          </a:p>
        </p:txBody>
      </p:sp>
      <p:sp>
        <p:nvSpPr>
          <p:cNvPr id="2996" name="Google Shape;2996;p122"/>
          <p:cNvSpPr txBox="1"/>
          <p:nvPr>
            <p:ph idx="4294967295" type="body"/>
          </p:nvPr>
        </p:nvSpPr>
        <p:spPr>
          <a:xfrm>
            <a:off x="2649121" y="2806600"/>
            <a:ext cx="568800" cy="238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ea typeface="Times New Roman"/>
                <a:cs typeface="Times New Roman"/>
                <a:sym typeface="Times New Roman"/>
              </a:rPr>
              <a:t>5 ft</a:t>
            </a:r>
            <a:endParaRPr baseline="30000">
              <a:solidFill>
                <a:schemeClr val="accent4"/>
              </a:solidFill>
              <a:latin typeface="Times New Roman"/>
              <a:ea typeface="Times New Roman"/>
              <a:cs typeface="Times New Roman"/>
              <a:sym typeface="Times New Roman"/>
            </a:endParaRPr>
          </a:p>
        </p:txBody>
      </p:sp>
      <p:grpSp>
        <p:nvGrpSpPr>
          <p:cNvPr id="2997" name="Google Shape;2997;p122"/>
          <p:cNvGrpSpPr/>
          <p:nvPr/>
        </p:nvGrpSpPr>
        <p:grpSpPr>
          <a:xfrm rot="962688">
            <a:off x="610863" y="1422574"/>
            <a:ext cx="4341898" cy="2925349"/>
            <a:chOff x="3002400" y="1139680"/>
            <a:chExt cx="4940520" cy="3328670"/>
          </a:xfrm>
        </p:grpSpPr>
        <p:sp>
          <p:nvSpPr>
            <p:cNvPr id="2998" name="Google Shape;2998;p122"/>
            <p:cNvSpPr/>
            <p:nvPr/>
          </p:nvSpPr>
          <p:spPr>
            <a:xfrm>
              <a:off x="6821925"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2999" name="Google Shape;2999;p122"/>
            <p:cNvGrpSpPr/>
            <p:nvPr/>
          </p:nvGrpSpPr>
          <p:grpSpPr>
            <a:xfrm rot="-1162525">
              <a:off x="3812383" y="2689992"/>
              <a:ext cx="3836001" cy="684099"/>
              <a:chOff x="477525" y="1337228"/>
              <a:chExt cx="8296079" cy="1479494"/>
            </a:xfrm>
          </p:grpSpPr>
          <p:pic>
            <p:nvPicPr>
              <p:cNvPr id="3000" name="Google Shape;3000;p122"/>
              <p:cNvPicPr preferRelativeResize="0"/>
              <p:nvPr/>
            </p:nvPicPr>
            <p:blipFill>
              <a:blip r:embed="rId3">
                <a:alphaModFix/>
              </a:blip>
              <a:stretch>
                <a:fillRect/>
              </a:stretch>
            </p:blipFill>
            <p:spPr>
              <a:xfrm rot="-536226">
                <a:off x="7094229" y="1466080"/>
                <a:ext cx="1674688" cy="180720"/>
              </a:xfrm>
              <a:prstGeom prst="rect">
                <a:avLst/>
              </a:prstGeom>
              <a:noFill/>
              <a:ln>
                <a:noFill/>
              </a:ln>
            </p:spPr>
          </p:pic>
          <p:pic>
            <p:nvPicPr>
              <p:cNvPr id="3001" name="Google Shape;3001;p122"/>
              <p:cNvPicPr preferRelativeResize="0"/>
              <p:nvPr/>
            </p:nvPicPr>
            <p:blipFill>
              <a:blip r:embed="rId3">
                <a:alphaModFix/>
              </a:blip>
              <a:stretch>
                <a:fillRect/>
              </a:stretch>
            </p:blipFill>
            <p:spPr>
              <a:xfrm rot="-536226">
                <a:off x="5446725" y="1723576"/>
                <a:ext cx="1674688" cy="180720"/>
              </a:xfrm>
              <a:prstGeom prst="rect">
                <a:avLst/>
              </a:prstGeom>
              <a:noFill/>
              <a:ln>
                <a:noFill/>
              </a:ln>
            </p:spPr>
          </p:pic>
          <p:pic>
            <p:nvPicPr>
              <p:cNvPr id="3002" name="Google Shape;3002;p122"/>
              <p:cNvPicPr preferRelativeResize="0"/>
              <p:nvPr/>
            </p:nvPicPr>
            <p:blipFill>
              <a:blip r:embed="rId3">
                <a:alphaModFix/>
              </a:blip>
              <a:stretch>
                <a:fillRect/>
              </a:stretch>
            </p:blipFill>
            <p:spPr>
              <a:xfrm rot="-536226">
                <a:off x="3794028" y="1987097"/>
                <a:ext cx="1674688" cy="180720"/>
              </a:xfrm>
              <a:prstGeom prst="rect">
                <a:avLst/>
              </a:prstGeom>
              <a:noFill/>
              <a:ln>
                <a:noFill/>
              </a:ln>
            </p:spPr>
          </p:pic>
          <p:sp>
            <p:nvSpPr>
              <p:cNvPr id="3003" name="Google Shape;3003;p122"/>
              <p:cNvSpPr/>
              <p:nvPr/>
            </p:nvSpPr>
            <p:spPr>
              <a:xfrm>
                <a:off x="5417734" y="1899810"/>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04" name="Google Shape;3004;p122"/>
              <p:cNvSpPr/>
              <p:nvPr/>
            </p:nvSpPr>
            <p:spPr>
              <a:xfrm>
                <a:off x="7079275" y="1636289"/>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3005" name="Google Shape;3005;p122"/>
              <p:cNvPicPr preferRelativeResize="0"/>
              <p:nvPr/>
            </p:nvPicPr>
            <p:blipFill>
              <a:blip r:embed="rId3">
                <a:alphaModFix/>
              </a:blip>
              <a:stretch>
                <a:fillRect/>
              </a:stretch>
            </p:blipFill>
            <p:spPr>
              <a:xfrm rot="-536226">
                <a:off x="2134910" y="2243629"/>
                <a:ext cx="1674688" cy="180720"/>
              </a:xfrm>
              <a:prstGeom prst="rect">
                <a:avLst/>
              </a:prstGeom>
              <a:noFill/>
              <a:ln>
                <a:noFill/>
              </a:ln>
            </p:spPr>
          </p:pic>
          <p:pic>
            <p:nvPicPr>
              <p:cNvPr id="3006" name="Google Shape;3006;p122"/>
              <p:cNvPicPr preferRelativeResize="0"/>
              <p:nvPr/>
            </p:nvPicPr>
            <p:blipFill>
              <a:blip r:embed="rId3">
                <a:alphaModFix/>
              </a:blip>
              <a:stretch>
                <a:fillRect/>
              </a:stretch>
            </p:blipFill>
            <p:spPr>
              <a:xfrm rot="-536226">
                <a:off x="482213" y="2507149"/>
                <a:ext cx="1674688" cy="180720"/>
              </a:xfrm>
              <a:prstGeom prst="rect">
                <a:avLst/>
              </a:prstGeom>
              <a:noFill/>
              <a:ln>
                <a:noFill/>
              </a:ln>
            </p:spPr>
          </p:pic>
          <p:sp>
            <p:nvSpPr>
              <p:cNvPr id="3007" name="Google Shape;3007;p122"/>
              <p:cNvSpPr/>
              <p:nvPr/>
            </p:nvSpPr>
            <p:spPr>
              <a:xfrm>
                <a:off x="2105919" y="2419863"/>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08" name="Google Shape;3008;p122"/>
              <p:cNvSpPr/>
              <p:nvPr/>
            </p:nvSpPr>
            <p:spPr>
              <a:xfrm>
                <a:off x="3767460" y="2156342"/>
                <a:ext cx="80400" cy="786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3009" name="Google Shape;3009;p122"/>
            <p:cNvCxnSpPr/>
            <p:nvPr/>
          </p:nvCxnSpPr>
          <p:spPr>
            <a:xfrm rot="10800000">
              <a:off x="4045425" y="4453050"/>
              <a:ext cx="3408600" cy="15300"/>
            </a:xfrm>
            <a:prstGeom prst="straightConnector1">
              <a:avLst/>
            </a:prstGeom>
            <a:noFill/>
            <a:ln cap="flat" cmpd="sng" w="28575">
              <a:solidFill>
                <a:schemeClr val="dk1"/>
              </a:solidFill>
              <a:prstDash val="solid"/>
              <a:round/>
              <a:headEnd len="med" w="med" type="triangle"/>
              <a:tailEnd len="med" w="med" type="triangle"/>
            </a:ln>
          </p:spPr>
        </p:cxnSp>
        <p:cxnSp>
          <p:nvCxnSpPr>
            <p:cNvPr id="3010" name="Google Shape;3010;p122"/>
            <p:cNvCxnSpPr/>
            <p:nvPr/>
          </p:nvCxnSpPr>
          <p:spPr>
            <a:xfrm flipH="1" rot="10800000">
              <a:off x="7940820" y="1587959"/>
              <a:ext cx="2100" cy="2436600"/>
            </a:xfrm>
            <a:prstGeom prst="straightConnector1">
              <a:avLst/>
            </a:prstGeom>
            <a:noFill/>
            <a:ln cap="flat" cmpd="sng" w="28575">
              <a:solidFill>
                <a:schemeClr val="dk1"/>
              </a:solidFill>
              <a:prstDash val="solid"/>
              <a:round/>
              <a:headEnd len="med" w="med" type="triangle"/>
              <a:tailEnd len="med" w="med" type="triangle"/>
            </a:ln>
          </p:spPr>
        </p:cxnSp>
        <p:sp>
          <p:nvSpPr>
            <p:cNvPr id="3011" name="Google Shape;3011;p122"/>
            <p:cNvSpPr/>
            <p:nvPr/>
          </p:nvSpPr>
          <p:spPr>
            <a:xfrm>
              <a:off x="6183750"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12" name="Google Shape;3012;p122"/>
            <p:cNvSpPr/>
            <p:nvPr/>
          </p:nvSpPr>
          <p:spPr>
            <a:xfrm>
              <a:off x="5545575"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13" name="Google Shape;3013;p122"/>
            <p:cNvSpPr/>
            <p:nvPr/>
          </p:nvSpPr>
          <p:spPr>
            <a:xfrm>
              <a:off x="4912163"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14" name="Google Shape;3014;p122"/>
            <p:cNvSpPr/>
            <p:nvPr/>
          </p:nvSpPr>
          <p:spPr>
            <a:xfrm>
              <a:off x="4273988"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15" name="Google Shape;3015;p122"/>
            <p:cNvSpPr/>
            <p:nvPr/>
          </p:nvSpPr>
          <p:spPr>
            <a:xfrm>
              <a:off x="3640575"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16" name="Google Shape;3016;p122"/>
            <p:cNvSpPr/>
            <p:nvPr/>
          </p:nvSpPr>
          <p:spPr>
            <a:xfrm>
              <a:off x="3002400" y="4026539"/>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17" name="Google Shape;3017;p122"/>
            <p:cNvSpPr/>
            <p:nvPr/>
          </p:nvSpPr>
          <p:spPr>
            <a:xfrm rot="5400000">
              <a:off x="7318964" y="3856668"/>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18" name="Google Shape;3018;p122"/>
            <p:cNvSpPr/>
            <p:nvPr/>
          </p:nvSpPr>
          <p:spPr>
            <a:xfrm rot="5400000">
              <a:off x="7318964" y="3218493"/>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19" name="Google Shape;3019;p122"/>
            <p:cNvSpPr/>
            <p:nvPr/>
          </p:nvSpPr>
          <p:spPr>
            <a:xfrm rot="5400000">
              <a:off x="7318964" y="2580318"/>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20" name="Google Shape;3020;p122"/>
            <p:cNvSpPr/>
            <p:nvPr/>
          </p:nvSpPr>
          <p:spPr>
            <a:xfrm rot="5400000">
              <a:off x="7318964" y="1946905"/>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21" name="Google Shape;3021;p122"/>
            <p:cNvSpPr/>
            <p:nvPr/>
          </p:nvSpPr>
          <p:spPr>
            <a:xfrm rot="5400000">
              <a:off x="7318964" y="1308730"/>
              <a:ext cx="635700" cy="297600"/>
            </a:xfrm>
            <a:prstGeom prst="rect">
              <a:avLst/>
            </a:prstGeom>
            <a:solidFill>
              <a:srgbClr val="783F0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3022" name="Google Shape;3022;p122"/>
          <p:cNvSpPr txBox="1"/>
          <p:nvPr>
            <p:ph idx="1" type="body"/>
          </p:nvPr>
        </p:nvSpPr>
        <p:spPr>
          <a:xfrm>
            <a:off x="324000" y="1198099"/>
            <a:ext cx="8496000" cy="87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Waxaad laga yaabaa inaad tidhi, "Si loo ahaado 'midig' Xeerka Mason waa inuu 'ku habboonaado' dhibcaha lagu qiyaasay 3 ft iyo 4 ft si loo sameeyo saddexagal 'midig' 3, 4, 5".</a:t>
            </a:r>
            <a:r>
              <a:rPr lang="en-GB" sz="1100">
                <a:latin typeface="Kalam"/>
                <a:ea typeface="Kalam"/>
                <a:cs typeface="Kalam"/>
                <a:sym typeface="Kalam"/>
              </a:rPr>
              <a:t/>
            </a:r>
            <a:endParaRPr sz="2000">
              <a:latin typeface="Kalam"/>
              <a:ea typeface="Kalam"/>
              <a:cs typeface="Kalam"/>
              <a:sym typeface="Kalam"/>
            </a:endParaRPr>
          </a:p>
        </p:txBody>
      </p:sp>
      <p:sp>
        <p:nvSpPr>
          <p:cNvPr id="3023" name="Google Shape;3023;p122"/>
          <p:cNvSpPr txBox="1"/>
          <p:nvPr>
            <p:ph idx="4294967295" type="body"/>
          </p:nvPr>
        </p:nvSpPr>
        <p:spPr>
          <a:xfrm>
            <a:off x="1166160" y="3368477"/>
            <a:ext cx="282300" cy="36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accent5"/>
                </a:solidFill>
                <a:latin typeface="Lexend"/>
              </a:rPr>
              <a:t>✖</a:t>
            </a:r>
            <a:endParaRPr sz="2600">
              <a:solidFill>
                <a:schemeClr val="accent5"/>
              </a:solidFill>
            </a:endParaRPr>
          </a:p>
        </p:txBody>
      </p:sp>
      <p:sp>
        <p:nvSpPr>
          <p:cNvPr id="3024" name="Google Shape;3024;p122"/>
          <p:cNvSpPr txBox="1"/>
          <p:nvPr>
            <p:ph idx="4294967295" type="body"/>
          </p:nvPr>
        </p:nvSpPr>
        <p:spPr>
          <a:xfrm>
            <a:off x="4595160" y="2207069"/>
            <a:ext cx="282300" cy="36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accent5"/>
                </a:solidFill>
                <a:latin typeface="Lexend"/>
              </a:rPr>
              <a:t>✖</a:t>
            </a:r>
            <a:endParaRPr sz="2600">
              <a:solidFill>
                <a:schemeClr val="accent5"/>
              </a:solidFill>
            </a:endParaRPr>
          </a:p>
        </p:txBody>
      </p:sp>
      <p:sp>
        <p:nvSpPr>
          <p:cNvPr id="3025" name="Google Shape;3025;p122"/>
          <p:cNvSpPr txBox="1"/>
          <p:nvPr>
            <p:ph idx="1" type="body"/>
          </p:nvPr>
        </p:nvSpPr>
        <p:spPr>
          <a:xfrm>
            <a:off x="5429400" y="2188700"/>
            <a:ext cx="3390600" cy="87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"Sababtoo ah xeerku halkan kuma 'habboona' waxaan ognahay in dhererka saddexaad uusan ahayn 5 ft sidaas darteed kani ma aha saddexagal xagal-midig; geesku ma aha xagal-midig."</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cxnSp>
        <p:nvCxnSpPr>
          <p:cNvPr id="3026" name="Google Shape;3026;p122"/>
          <p:cNvCxnSpPr/>
          <p:nvPr/>
        </p:nvCxnSpPr>
        <p:spPr>
          <a:xfrm flipH="1" rot="10800000">
            <a:off x="1322160" y="2415119"/>
            <a:ext cx="3368400" cy="1124400"/>
          </a:xfrm>
          <a:prstGeom prst="straightConnector1">
            <a:avLst/>
          </a:prstGeom>
          <a:noFill/>
          <a:ln cap="flat" cmpd="sng" w="28575">
            <a:solidFill>
              <a:schemeClr val="dk1"/>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0" name="Shape 3030"/>
        <p:cNvGrpSpPr/>
        <p:nvPr/>
      </p:nvGrpSpPr>
      <p:grpSpPr>
        <a:xfrm>
          <a:off x="0" y="0"/>
          <a:ext cx="0" cy="0"/>
          <a:chOff x="0" y="0"/>
          <a:chExt cx="0" cy="0"/>
        </a:xfrm>
      </p:grpSpPr>
      <p:sp>
        <p:nvSpPr>
          <p:cNvPr id="3031" name="Google Shape;3031;p123"/>
          <p:cNvSpPr/>
          <p:nvPr/>
        </p:nvSpPr>
        <p:spPr>
          <a:xfrm rot="-4462357">
            <a:off x="4517893" y="1358216"/>
            <a:ext cx="89093" cy="4947802"/>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032" name="Google Shape;3032;p123"/>
          <p:cNvSpPr/>
          <p:nvPr/>
        </p:nvSpPr>
        <p:spPr>
          <a:xfrm flipH="1" rot="4462357">
            <a:off x="4517939" y="1343768"/>
            <a:ext cx="89093" cy="4947802"/>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033" name="Google Shape;3033;p123"/>
          <p:cNvSpPr/>
          <p:nvPr/>
        </p:nvSpPr>
        <p:spPr>
          <a:xfrm rot="-2392454">
            <a:off x="7441814" y="2928572"/>
            <a:ext cx="128216" cy="1661698"/>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034" name="Google Shape;3034;p123"/>
          <p:cNvSpPr/>
          <p:nvPr/>
        </p:nvSpPr>
        <p:spPr>
          <a:xfrm flipH="1" rot="2392454">
            <a:off x="1507690" y="2928572"/>
            <a:ext cx="128216" cy="1661698"/>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035" name="Google Shape;3035;p123"/>
          <p:cNvSpPr/>
          <p:nvPr/>
        </p:nvSpPr>
        <p:spPr>
          <a:xfrm rot="4227801">
            <a:off x="2686573" y="633980"/>
            <a:ext cx="69077" cy="383149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036" name="Google Shape;3036;p123"/>
          <p:cNvSpPr/>
          <p:nvPr/>
        </p:nvSpPr>
        <p:spPr>
          <a:xfrm flipH="1" rot="-4227801">
            <a:off x="6300200" y="633980"/>
            <a:ext cx="69077" cy="383149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037" name="Google Shape;3037;p12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Codsiyada kale ee xisaabta</a:t>
            </a:r>
            <a:endParaRPr/>
          </a:p>
        </p:txBody>
      </p:sp>
      <p:sp>
        <p:nvSpPr>
          <p:cNvPr id="3038" name="Google Shape;3038;p123"/>
          <p:cNvSpPr/>
          <p:nvPr/>
        </p:nvSpPr>
        <p:spPr>
          <a:xfrm>
            <a:off x="880882" y="3233771"/>
            <a:ext cx="136800" cy="122910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039" name="Google Shape;3039;p123"/>
          <p:cNvSpPr/>
          <p:nvPr/>
        </p:nvSpPr>
        <p:spPr>
          <a:xfrm>
            <a:off x="2086798" y="3233771"/>
            <a:ext cx="136800" cy="122910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040" name="Google Shape;3040;p123"/>
          <p:cNvSpPr/>
          <p:nvPr/>
        </p:nvSpPr>
        <p:spPr>
          <a:xfrm>
            <a:off x="6830067" y="3233771"/>
            <a:ext cx="136800" cy="122910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041" name="Google Shape;3041;p123"/>
          <p:cNvSpPr/>
          <p:nvPr/>
        </p:nvSpPr>
        <p:spPr>
          <a:xfrm>
            <a:off x="8035983" y="3233771"/>
            <a:ext cx="136800" cy="122910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042" name="Google Shape;3042;p123"/>
          <p:cNvSpPr/>
          <p:nvPr/>
        </p:nvSpPr>
        <p:spPr>
          <a:xfrm rot="5400000">
            <a:off x="7436040" y="3872993"/>
            <a:ext cx="129900" cy="103950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043" name="Google Shape;3043;p123"/>
          <p:cNvSpPr/>
          <p:nvPr/>
        </p:nvSpPr>
        <p:spPr>
          <a:xfrm rot="5400000">
            <a:off x="1486855" y="3872993"/>
            <a:ext cx="129900" cy="103950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044" name="Google Shape;3044;p123"/>
          <p:cNvSpPr/>
          <p:nvPr/>
        </p:nvSpPr>
        <p:spPr>
          <a:xfrm rot="5400000">
            <a:off x="4464883" y="-488051"/>
            <a:ext cx="129900" cy="7286400"/>
          </a:xfrm>
          <a:prstGeom prst="rect">
            <a:avLst/>
          </a:prstGeom>
          <a:solidFill>
            <a:srgbClr val="99999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045" name="Google Shape;3045;p123"/>
          <p:cNvSpPr txBox="1"/>
          <p:nvPr>
            <p:ph idx="4294967295" type="body"/>
          </p:nvPr>
        </p:nvSpPr>
        <p:spPr>
          <a:xfrm>
            <a:off x="1389007" y="4471326"/>
            <a:ext cx="4605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9 m</a:t>
            </a:r>
            <a:endParaRPr baseline="30000" sz="2000">
              <a:solidFill>
                <a:schemeClr val="accent4"/>
              </a:solidFill>
              <a:latin typeface="Times New Roman"/>
              <a:ea typeface="Times New Roman"/>
              <a:cs typeface="Times New Roman"/>
              <a:sym typeface="Times New Roman"/>
            </a:endParaRPr>
          </a:p>
        </p:txBody>
      </p:sp>
      <p:sp>
        <p:nvSpPr>
          <p:cNvPr id="3046" name="Google Shape;3046;p123"/>
          <p:cNvSpPr txBox="1"/>
          <p:nvPr>
            <p:ph idx="4294967295" type="body"/>
          </p:nvPr>
        </p:nvSpPr>
        <p:spPr>
          <a:xfrm rot="-2759344">
            <a:off x="1131781" y="3450068"/>
            <a:ext cx="639037" cy="266479"/>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15 m</a:t>
            </a:r>
            <a:endParaRPr baseline="30000" sz="2000">
              <a:solidFill>
                <a:schemeClr val="accent4"/>
              </a:solidFill>
              <a:latin typeface="Times New Roman"/>
              <a:ea typeface="Times New Roman"/>
              <a:cs typeface="Times New Roman"/>
              <a:sym typeface="Times New Roman"/>
            </a:endParaRPr>
          </a:p>
        </p:txBody>
      </p:sp>
      <p:sp>
        <p:nvSpPr>
          <p:cNvPr id="3047" name="Google Shape;3047;p123"/>
          <p:cNvSpPr txBox="1"/>
          <p:nvPr>
            <p:ph idx="4294967295" type="body"/>
          </p:nvPr>
        </p:nvSpPr>
        <p:spPr>
          <a:xfrm>
            <a:off x="331549" y="2366625"/>
            <a:ext cx="5658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10 m</a:t>
            </a:r>
            <a:endParaRPr baseline="30000" sz="2000">
              <a:solidFill>
                <a:schemeClr val="accent4"/>
              </a:solidFill>
              <a:latin typeface="Times New Roman"/>
              <a:ea typeface="Times New Roman"/>
              <a:cs typeface="Times New Roman"/>
              <a:sym typeface="Times New Roman"/>
            </a:endParaRPr>
          </a:p>
        </p:txBody>
      </p:sp>
      <p:sp>
        <p:nvSpPr>
          <p:cNvPr id="3048" name="Google Shape;3048;p123"/>
          <p:cNvSpPr txBox="1"/>
          <p:nvPr>
            <p:ph idx="4294967295" type="body"/>
          </p:nvPr>
        </p:nvSpPr>
        <p:spPr>
          <a:xfrm>
            <a:off x="331544" y="3618673"/>
            <a:ext cx="6288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12 m</a:t>
            </a:r>
            <a:endParaRPr baseline="30000" sz="2000">
              <a:solidFill>
                <a:schemeClr val="accent4"/>
              </a:solidFill>
              <a:latin typeface="Kalam"/>
              <a:ea typeface="Kalam"/>
              <a:cs typeface="Kalam"/>
              <a:sym typeface="Kalam"/>
            </a:endParaRPr>
          </a:p>
        </p:txBody>
      </p:sp>
      <p:sp>
        <p:nvSpPr>
          <p:cNvPr id="3049" name="Google Shape;3049;p123"/>
          <p:cNvSpPr txBox="1"/>
          <p:nvPr>
            <p:ph idx="4294967295" type="body"/>
          </p:nvPr>
        </p:nvSpPr>
        <p:spPr>
          <a:xfrm>
            <a:off x="8246175" y="3618673"/>
            <a:ext cx="6288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12 m</a:t>
            </a:r>
            <a:endParaRPr baseline="30000" sz="2000">
              <a:solidFill>
                <a:schemeClr val="accent4"/>
              </a:solidFill>
              <a:latin typeface="Kalam"/>
              <a:ea typeface="Kalam"/>
              <a:cs typeface="Kalam"/>
              <a:sym typeface="Kalam"/>
            </a:endParaRPr>
          </a:p>
        </p:txBody>
      </p:sp>
      <p:cxnSp>
        <p:nvCxnSpPr>
          <p:cNvPr id="3050" name="Google Shape;3050;p123"/>
          <p:cNvCxnSpPr/>
          <p:nvPr/>
        </p:nvCxnSpPr>
        <p:spPr>
          <a:xfrm rot="10800000">
            <a:off x="443758" y="1942550"/>
            <a:ext cx="1213200" cy="0"/>
          </a:xfrm>
          <a:prstGeom prst="straightConnector1">
            <a:avLst/>
          </a:prstGeom>
          <a:noFill/>
          <a:ln cap="flat" cmpd="sng" w="38100">
            <a:solidFill>
              <a:schemeClr val="dk1"/>
            </a:solidFill>
            <a:prstDash val="dash"/>
            <a:round/>
            <a:headEnd len="med" w="med" type="none"/>
            <a:tailEnd len="med" w="med" type="none"/>
          </a:ln>
        </p:spPr>
      </p:cxnSp>
      <p:cxnSp>
        <p:nvCxnSpPr>
          <p:cNvPr id="3051" name="Google Shape;3051;p123"/>
          <p:cNvCxnSpPr/>
          <p:nvPr/>
        </p:nvCxnSpPr>
        <p:spPr>
          <a:xfrm rot="10800000">
            <a:off x="443758" y="3099996"/>
            <a:ext cx="1213200" cy="0"/>
          </a:xfrm>
          <a:prstGeom prst="straightConnector1">
            <a:avLst/>
          </a:prstGeom>
          <a:noFill/>
          <a:ln cap="flat" cmpd="sng" w="38100">
            <a:solidFill>
              <a:schemeClr val="dk1"/>
            </a:solidFill>
            <a:prstDash val="dash"/>
            <a:round/>
            <a:headEnd len="med" w="med" type="none"/>
            <a:tailEnd len="med" w="med" type="none"/>
          </a:ln>
        </p:spPr>
      </p:cxnSp>
      <p:cxnSp>
        <p:nvCxnSpPr>
          <p:cNvPr id="3052" name="Google Shape;3052;p123"/>
          <p:cNvCxnSpPr/>
          <p:nvPr/>
        </p:nvCxnSpPr>
        <p:spPr>
          <a:xfrm flipH="1" rot="10800000">
            <a:off x="873982" y="1972898"/>
            <a:ext cx="2100" cy="1127100"/>
          </a:xfrm>
          <a:prstGeom prst="straightConnector1">
            <a:avLst/>
          </a:prstGeom>
          <a:noFill/>
          <a:ln cap="flat" cmpd="sng" w="28575">
            <a:solidFill>
              <a:schemeClr val="dk1"/>
            </a:solidFill>
            <a:prstDash val="solid"/>
            <a:round/>
            <a:headEnd len="med" w="med" type="triangle"/>
            <a:tailEnd len="med" w="med" type="triangle"/>
          </a:ln>
        </p:spPr>
      </p:cxnSp>
      <p:sp>
        <p:nvSpPr>
          <p:cNvPr id="3053" name="Google Shape;3053;p123"/>
          <p:cNvSpPr txBox="1"/>
          <p:nvPr>
            <p:ph idx="4294967295" type="body"/>
          </p:nvPr>
        </p:nvSpPr>
        <p:spPr>
          <a:xfrm rot="-119441">
            <a:off x="4241550" y="2768174"/>
            <a:ext cx="639086" cy="266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48 m</a:t>
            </a:r>
            <a:endParaRPr baseline="30000" sz="2000">
              <a:solidFill>
                <a:schemeClr val="accent4"/>
              </a:solidFill>
              <a:latin typeface="Times New Roman"/>
              <a:ea typeface="Times New Roman"/>
              <a:cs typeface="Times New Roman"/>
              <a:sym typeface="Times New Roman"/>
            </a:endParaRPr>
          </a:p>
        </p:txBody>
      </p:sp>
      <p:sp>
        <p:nvSpPr>
          <p:cNvPr id="3054" name="Google Shape;3054;p123"/>
          <p:cNvSpPr txBox="1"/>
          <p:nvPr>
            <p:ph idx="1" type="body"/>
          </p:nvPr>
        </p:nvSpPr>
        <p:spPr>
          <a:xfrm>
            <a:off x="324000" y="759300"/>
            <a:ext cx="70734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3) Injineerrada maanta waxay isticmaalaan Pythagoras si ay u xisaabiyaan dhererka. Soo hel dhammaan dhererka maqan ee biraha buundadan. Naqshaddu waa siman (symmetrical).</a:t>
            </a:r>
            <a:endParaRPr sz="2000"/>
          </a:p>
        </p:txBody>
      </p:sp>
      <p:sp>
        <p:nvSpPr>
          <p:cNvPr id="3055" name="Google Shape;3055;p123"/>
          <p:cNvSpPr txBox="1"/>
          <p:nvPr>
            <p:ph idx="4294967295" type="body"/>
          </p:nvPr>
        </p:nvSpPr>
        <p:spPr>
          <a:xfrm>
            <a:off x="7303711" y="4471326"/>
            <a:ext cx="4605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9 m</a:t>
            </a:r>
            <a:endParaRPr baseline="30000" sz="2000">
              <a:solidFill>
                <a:schemeClr val="accent4"/>
              </a:solidFill>
              <a:latin typeface="Kalam"/>
              <a:ea typeface="Kalam"/>
              <a:cs typeface="Kalam"/>
              <a:sym typeface="Kalam"/>
            </a:endParaRPr>
          </a:p>
        </p:txBody>
      </p:sp>
      <p:sp>
        <p:nvSpPr>
          <p:cNvPr id="3056" name="Google Shape;3056;p123"/>
          <p:cNvSpPr txBox="1"/>
          <p:nvPr>
            <p:ph idx="4294967295" type="body"/>
          </p:nvPr>
        </p:nvSpPr>
        <p:spPr>
          <a:xfrm rot="2745651">
            <a:off x="7332816" y="3478889"/>
            <a:ext cx="638998" cy="26654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15 m</a:t>
            </a:r>
            <a:endParaRPr baseline="30000" sz="2000">
              <a:solidFill>
                <a:schemeClr val="accent4"/>
              </a:solidFill>
              <a:latin typeface="Kalam"/>
              <a:ea typeface="Kalam"/>
              <a:cs typeface="Kalam"/>
              <a:sym typeface="Kalam"/>
            </a:endParaRPr>
          </a:p>
        </p:txBody>
      </p:sp>
      <p:pic>
        <p:nvPicPr>
          <p:cNvPr descr="&lt;math xmlns=&quot;http://www.w3.org/1998/Math/MathML&quot; display=&quot;block&quot; data-is-equatio=&quot;1&quot; data-latex=&quot;\sqrt{15^2-9^2}=12&quot;&gt;&lt;msqrt&gt;&lt;msup&gt;&lt;mn&gt;15&lt;/mn&gt;&lt;mn&gt;2&lt;/mn&gt;&lt;/msup&gt;&lt;mo&gt;−&lt;/mo&gt;&lt;msup&gt;&lt;mn&gt;9&lt;/mn&gt;&lt;mn&gt;2&lt;/mn&gt;&lt;/msup&gt;&lt;/msqrt&gt;&lt;mo&gt;=&lt;/mo&gt;&lt;mn&gt;12&lt;/mn&gt;&lt;/math&gt;" id="3057" name="Google Shape;3057;p123" title="the square root of 15 squared minus 9 squared equals 12"/>
          <p:cNvPicPr preferRelativeResize="0"/>
          <p:nvPr/>
        </p:nvPicPr>
        <p:blipFill>
          <a:blip r:embed="rId3">
            <a:alphaModFix/>
          </a:blip>
          <a:stretch>
            <a:fillRect/>
          </a:stretch>
        </p:blipFill>
        <p:spPr>
          <a:xfrm>
            <a:off x="7063485" y="1291259"/>
            <a:ext cx="1754802" cy="332579"/>
          </a:xfrm>
          <a:prstGeom prst="rect">
            <a:avLst/>
          </a:prstGeom>
          <a:noFill/>
          <a:ln>
            <a:noFill/>
          </a:ln>
        </p:spPr>
      </p:pic>
      <p:sp>
        <p:nvSpPr>
          <p:cNvPr id="3058" name="Google Shape;3058;p123"/>
          <p:cNvSpPr txBox="1"/>
          <p:nvPr>
            <p:ph idx="4294967295" type="body"/>
          </p:nvPr>
        </p:nvSpPr>
        <p:spPr>
          <a:xfrm>
            <a:off x="2283848" y="3618673"/>
            <a:ext cx="6288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12 m</a:t>
            </a:r>
            <a:endParaRPr baseline="30000" sz="2000">
              <a:solidFill>
                <a:schemeClr val="accent4"/>
              </a:solidFill>
              <a:latin typeface="Kalam"/>
              <a:ea typeface="Kalam"/>
              <a:cs typeface="Kalam"/>
              <a:sym typeface="Kalam"/>
            </a:endParaRPr>
          </a:p>
        </p:txBody>
      </p:sp>
      <p:sp>
        <p:nvSpPr>
          <p:cNvPr id="3059" name="Google Shape;3059;p123"/>
          <p:cNvSpPr txBox="1"/>
          <p:nvPr>
            <p:ph idx="4294967295" type="body"/>
          </p:nvPr>
        </p:nvSpPr>
        <p:spPr>
          <a:xfrm>
            <a:off x="6264975" y="3618673"/>
            <a:ext cx="6288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12 m</a:t>
            </a:r>
            <a:endParaRPr baseline="30000" sz="2000">
              <a:solidFill>
                <a:schemeClr val="accent4"/>
              </a:solidFill>
              <a:latin typeface="Kalam"/>
              <a:ea typeface="Kalam"/>
              <a:cs typeface="Kalam"/>
              <a:sym typeface="Kalam"/>
            </a:endParaRPr>
          </a:p>
        </p:txBody>
      </p:sp>
      <p:sp>
        <p:nvSpPr>
          <p:cNvPr id="3060" name="Google Shape;3060;p123"/>
          <p:cNvSpPr txBox="1"/>
          <p:nvPr>
            <p:ph idx="4294967295" type="body"/>
          </p:nvPr>
        </p:nvSpPr>
        <p:spPr>
          <a:xfrm>
            <a:off x="2283850" y="1870025"/>
            <a:ext cx="7947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24</a:t>
            </a:r>
            <a:r>
              <a:rPr lang="en-GB" sz="1100">
                <a:latin typeface="Kalam"/>
                <a:ea typeface="Kalam"/>
                <a:cs typeface="Kalam"/>
                <a:sym typeface="Kalam"/>
              </a:rPr>
              <a:t> m</a:t>
            </a:r>
            <a:endParaRPr baseline="30000" sz="2000">
              <a:solidFill>
                <a:schemeClr val="accent4"/>
              </a:solidFill>
              <a:latin typeface="Kalam"/>
              <a:ea typeface="Kalam"/>
              <a:cs typeface="Kalam"/>
              <a:sym typeface="Kalam"/>
            </a:endParaRPr>
          </a:p>
        </p:txBody>
      </p:sp>
      <p:cxnSp>
        <p:nvCxnSpPr>
          <p:cNvPr id="3061" name="Google Shape;3061;p123"/>
          <p:cNvCxnSpPr/>
          <p:nvPr/>
        </p:nvCxnSpPr>
        <p:spPr>
          <a:xfrm flipH="1" rot="10800000">
            <a:off x="897350" y="1847450"/>
            <a:ext cx="3620700" cy="8400"/>
          </a:xfrm>
          <a:prstGeom prst="straightConnector1">
            <a:avLst/>
          </a:prstGeom>
          <a:noFill/>
          <a:ln cap="flat" cmpd="sng" w="28575">
            <a:solidFill>
              <a:schemeClr val="dk1"/>
            </a:solidFill>
            <a:prstDash val="solid"/>
            <a:round/>
            <a:headEnd len="med" w="med" type="triangle"/>
            <a:tailEnd len="med" w="med" type="triangle"/>
          </a:ln>
        </p:spPr>
      </p:cxnSp>
      <p:pic>
        <p:nvPicPr>
          <p:cNvPr descr="&lt;math xmlns=&quot;http://www.w3.org/1998/Math/MathML&quot; display=&quot;block&quot; data-is-equatio=&quot;1&quot; data-latex=&quot;\sqrt{10^2+24^2}=26&quot;&gt;&lt;msqrt&gt;&lt;msup&gt;&lt;mn&gt;10&lt;/mn&gt;&lt;mn&gt;2&lt;/mn&gt;&lt;/msup&gt;&lt;mo&gt;+&lt;/mo&gt;&lt;msup&gt;&lt;mn&gt;24&lt;/mn&gt;&lt;mn&gt;2&lt;/mn&gt;&lt;/msup&gt;&lt;/msqrt&gt;&lt;mo&gt;=&lt;/mo&gt;&lt;mn&gt;26&lt;/mn&gt;&lt;/math&gt;" id="3062" name="Google Shape;3062;p123" title="the square root of 10 squared plus 24 squared equals 26"/>
          <p:cNvPicPr preferRelativeResize="0"/>
          <p:nvPr/>
        </p:nvPicPr>
        <p:blipFill>
          <a:blip r:embed="rId4">
            <a:alphaModFix/>
          </a:blip>
          <a:stretch>
            <a:fillRect/>
          </a:stretch>
        </p:blipFill>
        <p:spPr>
          <a:xfrm>
            <a:off x="6976937" y="1736057"/>
            <a:ext cx="1838522" cy="322076"/>
          </a:xfrm>
          <a:prstGeom prst="rect">
            <a:avLst/>
          </a:prstGeom>
          <a:noFill/>
          <a:ln>
            <a:noFill/>
          </a:ln>
        </p:spPr>
      </p:pic>
      <p:sp>
        <p:nvSpPr>
          <p:cNvPr id="3063" name="Google Shape;3063;p123"/>
          <p:cNvSpPr txBox="1"/>
          <p:nvPr>
            <p:ph idx="4294967295" type="body"/>
          </p:nvPr>
        </p:nvSpPr>
        <p:spPr>
          <a:xfrm rot="-1094169">
            <a:off x="2907906" y="2421856"/>
            <a:ext cx="628886" cy="27104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26 m</a:t>
            </a:r>
            <a:endParaRPr baseline="30000" sz="2000">
              <a:solidFill>
                <a:schemeClr val="accent4"/>
              </a:solidFill>
              <a:latin typeface="Kalam"/>
              <a:ea typeface="Kalam"/>
              <a:cs typeface="Kalam"/>
              <a:sym typeface="Kalam"/>
            </a:endParaRPr>
          </a:p>
        </p:txBody>
      </p:sp>
      <p:sp>
        <p:nvSpPr>
          <p:cNvPr id="3064" name="Google Shape;3064;p123"/>
          <p:cNvSpPr txBox="1"/>
          <p:nvPr>
            <p:ph idx="4294967295" type="body"/>
          </p:nvPr>
        </p:nvSpPr>
        <p:spPr>
          <a:xfrm rot="977449">
            <a:off x="5498771" y="2421807"/>
            <a:ext cx="628848" cy="270948"/>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26 m</a:t>
            </a:r>
            <a:endParaRPr baseline="30000" sz="2000">
              <a:solidFill>
                <a:schemeClr val="accent4"/>
              </a:solidFill>
              <a:latin typeface="Kalam"/>
              <a:ea typeface="Kalam"/>
              <a:cs typeface="Kalam"/>
              <a:sym typeface="Kalam"/>
            </a:endParaRPr>
          </a:p>
        </p:txBody>
      </p:sp>
      <p:sp>
        <p:nvSpPr>
          <p:cNvPr id="3065" name="Google Shape;3065;p123"/>
          <p:cNvSpPr txBox="1"/>
          <p:nvPr>
            <p:ph idx="4294967295" type="body"/>
          </p:nvPr>
        </p:nvSpPr>
        <p:spPr>
          <a:xfrm>
            <a:off x="4006654" y="4504183"/>
            <a:ext cx="794700" cy="27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30</a:t>
            </a:r>
            <a:r>
              <a:rPr lang="en-GB" sz="1100">
                <a:latin typeface="Kalam"/>
                <a:ea typeface="Kalam"/>
                <a:cs typeface="Kalam"/>
                <a:sym typeface="Kalam"/>
              </a:rPr>
              <a:t> m</a:t>
            </a:r>
            <a:endParaRPr baseline="30000" sz="2000">
              <a:solidFill>
                <a:schemeClr val="accent4"/>
              </a:solidFill>
              <a:latin typeface="Kalam"/>
              <a:ea typeface="Kalam"/>
              <a:cs typeface="Kalam"/>
              <a:sym typeface="Kalam"/>
            </a:endParaRPr>
          </a:p>
        </p:txBody>
      </p:sp>
      <p:cxnSp>
        <p:nvCxnSpPr>
          <p:cNvPr id="3066" name="Google Shape;3066;p123"/>
          <p:cNvCxnSpPr/>
          <p:nvPr/>
        </p:nvCxnSpPr>
        <p:spPr>
          <a:xfrm flipH="1" rot="10800000">
            <a:off x="2254499" y="4481600"/>
            <a:ext cx="4575600" cy="8400"/>
          </a:xfrm>
          <a:prstGeom prst="straightConnector1">
            <a:avLst/>
          </a:prstGeom>
          <a:noFill/>
          <a:ln cap="flat" cmpd="sng" w="28575">
            <a:solidFill>
              <a:schemeClr val="dk1"/>
            </a:solidFill>
            <a:prstDash val="solid"/>
            <a:round/>
            <a:headEnd len="med" w="med" type="triangle"/>
            <a:tailEnd len="med" w="med" type="triangle"/>
          </a:ln>
        </p:spPr>
      </p:cxnSp>
      <p:pic>
        <p:nvPicPr>
          <p:cNvPr descr="&lt;math xmlns=&quot;http://www.w3.org/1998/Math/MathML&quot; display=&quot;block&quot; data-is-equatio=&quot;1&quot; data-latex=&quot;\sqrt{30^2+12^2}=32.31...&quot;&gt;&lt;msqrt&gt;&lt;msup&gt;&lt;mn&gt;30&lt;/mn&gt;&lt;mn&gt;2&lt;/mn&gt;&lt;/msup&gt;&lt;mo&gt;+&lt;/mo&gt;&lt;msup&gt;&lt;mn&gt;12&lt;/mn&gt;&lt;mn&gt;2&lt;/mn&gt;&lt;/msup&gt;&lt;/msqrt&gt;&lt;mo&gt;=&lt;/mo&gt;&lt;mn&gt;32.31&lt;/mn&gt;&lt;mo&gt;.&lt;/mo&gt;&lt;mo&gt;.&lt;/mo&gt;&lt;mo&gt;.&lt;/mo&gt;&lt;/math&gt;" id="3067" name="Google Shape;3067;p123" title="the square root of 30 squared plus 12 squared equals 32.31 period period period"/>
          <p:cNvPicPr preferRelativeResize="0"/>
          <p:nvPr/>
        </p:nvPicPr>
        <p:blipFill>
          <a:blip r:embed="rId5">
            <a:alphaModFix/>
          </a:blip>
          <a:stretch>
            <a:fillRect/>
          </a:stretch>
        </p:blipFill>
        <p:spPr>
          <a:xfrm>
            <a:off x="6467935" y="2185146"/>
            <a:ext cx="2356166" cy="323747"/>
          </a:xfrm>
          <a:prstGeom prst="rect">
            <a:avLst/>
          </a:prstGeom>
          <a:noFill/>
          <a:ln>
            <a:noFill/>
          </a:ln>
        </p:spPr>
      </p:pic>
      <p:sp>
        <p:nvSpPr>
          <p:cNvPr id="3068" name="Google Shape;3068;p123"/>
          <p:cNvSpPr txBox="1"/>
          <p:nvPr>
            <p:ph idx="4294967295" type="body"/>
          </p:nvPr>
        </p:nvSpPr>
        <p:spPr>
          <a:xfrm rot="-830388">
            <a:off x="3179439" y="3736842"/>
            <a:ext cx="806411" cy="271034"/>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32.3</a:t>
            </a:r>
            <a:r>
              <a:rPr lang="en-GB" sz="1100">
                <a:latin typeface="Kalam"/>
                <a:ea typeface="Kalam"/>
                <a:cs typeface="Kalam"/>
                <a:sym typeface="Kalam"/>
              </a:rPr>
              <a:t> m</a:t>
            </a:r>
            <a:endParaRPr baseline="30000" sz="2000">
              <a:solidFill>
                <a:schemeClr val="accent4"/>
              </a:solidFill>
              <a:latin typeface="Kalam"/>
              <a:ea typeface="Kalam"/>
              <a:cs typeface="Kalam"/>
              <a:sym typeface="Kalam"/>
            </a:endParaRPr>
          </a:p>
        </p:txBody>
      </p:sp>
      <p:sp>
        <p:nvSpPr>
          <p:cNvPr id="3069" name="Google Shape;3069;p123"/>
          <p:cNvSpPr txBox="1"/>
          <p:nvPr>
            <p:ph idx="4294967295" type="body"/>
          </p:nvPr>
        </p:nvSpPr>
        <p:spPr>
          <a:xfrm rot="851453">
            <a:off x="3582017" y="3372788"/>
            <a:ext cx="889648" cy="271034"/>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32.3</a:t>
            </a:r>
            <a:r>
              <a:rPr lang="en-GB" sz="1100">
                <a:latin typeface="Kalam"/>
                <a:ea typeface="Kalam"/>
                <a:cs typeface="Kalam"/>
                <a:sym typeface="Kalam"/>
              </a:rPr>
              <a:t> m</a:t>
            </a:r>
            <a:endParaRPr baseline="30000" sz="2000">
              <a:solidFill>
                <a:schemeClr val="accent4"/>
              </a:solidFill>
              <a:latin typeface="Kalam"/>
              <a:ea typeface="Kalam"/>
              <a:cs typeface="Kalam"/>
              <a:sym typeface="Kalam"/>
            </a:endParaRPr>
          </a:p>
        </p:txBody>
      </p:sp>
      <p:cxnSp>
        <p:nvCxnSpPr>
          <p:cNvPr id="3070" name="Google Shape;3070;p123"/>
          <p:cNvCxnSpPr/>
          <p:nvPr/>
        </p:nvCxnSpPr>
        <p:spPr>
          <a:xfrm rot="10800000">
            <a:off x="867340" y="4532646"/>
            <a:ext cx="1356600" cy="0"/>
          </a:xfrm>
          <a:prstGeom prst="straightConnector1">
            <a:avLst/>
          </a:prstGeom>
          <a:noFill/>
          <a:ln cap="flat" cmpd="sng" w="28575">
            <a:solidFill>
              <a:schemeClr val="dk1"/>
            </a:solidFill>
            <a:prstDash val="solid"/>
            <a:round/>
            <a:headEnd len="med" w="med" type="triangle"/>
            <a:tailEnd len="med" w="med" type="triangle"/>
          </a:ln>
        </p:spPr>
      </p:cxnSp>
      <p:cxnSp>
        <p:nvCxnSpPr>
          <p:cNvPr id="3071" name="Google Shape;3071;p123"/>
          <p:cNvCxnSpPr/>
          <p:nvPr/>
        </p:nvCxnSpPr>
        <p:spPr>
          <a:xfrm>
            <a:off x="882400" y="3040459"/>
            <a:ext cx="7290600" cy="0"/>
          </a:xfrm>
          <a:prstGeom prst="straightConnector1">
            <a:avLst/>
          </a:prstGeom>
          <a:noFill/>
          <a:ln cap="flat" cmpd="sng" w="28575">
            <a:solidFill>
              <a:schemeClr val="dk1"/>
            </a:solidFill>
            <a:prstDash val="solid"/>
            <a:round/>
            <a:headEnd len="med" w="med" type="triangle"/>
            <a:tailEnd len="med" w="med" type="triangle"/>
          </a:ln>
        </p:spPr>
      </p:cxnSp>
      <p:cxnSp>
        <p:nvCxnSpPr>
          <p:cNvPr id="3072" name="Google Shape;3072;p123"/>
          <p:cNvCxnSpPr/>
          <p:nvPr/>
        </p:nvCxnSpPr>
        <p:spPr>
          <a:xfrm flipH="1" rot="10800000">
            <a:off x="960350" y="3255825"/>
            <a:ext cx="1098900" cy="1144500"/>
          </a:xfrm>
          <a:prstGeom prst="straightConnector1">
            <a:avLst/>
          </a:prstGeom>
          <a:noFill/>
          <a:ln cap="flat" cmpd="sng" w="28575">
            <a:solidFill>
              <a:schemeClr val="dk1"/>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6" name="Shape 3076"/>
        <p:cNvGrpSpPr/>
        <p:nvPr/>
      </p:nvGrpSpPr>
      <p:grpSpPr>
        <a:xfrm>
          <a:off x="0" y="0"/>
          <a:ext cx="0" cy="0"/>
          <a:chOff x="0" y="0"/>
          <a:chExt cx="0" cy="0"/>
        </a:xfrm>
      </p:grpSpPr>
      <p:sp>
        <p:nvSpPr>
          <p:cNvPr id="3077" name="Google Shape;3077;p124"/>
          <p:cNvSpPr txBox="1"/>
          <p:nvPr>
            <p:ph idx="1" type="body"/>
          </p:nvPr>
        </p:nvSpPr>
        <p:spPr>
          <a:xfrm>
            <a:off x="324000" y="810000"/>
            <a:ext cx="8113800" cy="401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Waxaan aragnay qaar ka mid ah siyaabaha xisaabta ay u isticmaalaan injineerrada.</a:t>
            </a:r>
            <a:r>
              <a:rPr lang="en-GB" sz="1400">
                <a:latin typeface="Lexend"/>
              </a:rPr>
              <a:t/>
            </a:r>
            <a:endParaRPr/>
          </a:p>
          <a:p>
            <a:pPr indent="0" lvl="0" marL="0" rtl="0" algn="l">
              <a:spcBef>
                <a:spcPts val="1000"/>
              </a:spcBef>
              <a:spcAft>
                <a:spcPts val="0"/>
              </a:spcAft>
              <a:buNone/>
              <a:defRPr/>
            </a:pPr>
            <a:r>
              <a:rPr lang="en-GB" sz="1400">
                <a:latin typeface="Lexend"/>
              </a:rPr>
              <a:t>Waxaan fahamnay baahida loo qabo saxnaanta iyo in injineerrada ay isticmaalaan qaabka caadiga ah (standard form) si ay u gudbiyaan tirooyin aad u sax ah.</a:t>
            </a:r>
            <a:endParaRPr/>
          </a:p>
          <a:p>
            <a:pPr indent="0" lvl="0" marL="0" rtl="0" algn="l">
              <a:spcBef>
                <a:spcPts val="1000"/>
              </a:spcBef>
              <a:spcAft>
                <a:spcPts val="0"/>
              </a:spcAft>
              <a:buNone/>
              <a:defRPr/>
            </a:pPr>
            <a:r>
              <a:rPr lang="en-GB" sz="1400">
                <a:latin typeface="Lexend"/>
              </a:rPr>
              <a:t>Waxaan ognahay in kumanaan sano injineerrada ay isticmaaleen aragtida Pythagoras (Pythagoras' theorem) si ay u hubiyaan xagasha midig iyo kuwa aan midig ahayn shaqadooda.</a:t>
            </a:r>
            <a:endParaRPr/>
          </a:p>
          <a:p>
            <a:pPr indent="0" lvl="0" marL="0" rtl="0" algn="l">
              <a:spcBef>
                <a:spcPts val="1000"/>
              </a:spcBef>
              <a:spcAft>
                <a:spcPts val="1000"/>
              </a:spcAft>
              <a:buClr>
                <a:schemeClr val="dk1"/>
              </a:buClr>
              <a:buSzPts val="1100"/>
              <a:buFont typeface="Arial"/>
              <a:buNone/>
            </a:pPr>
            <a:r>
              <a:rPr>
                <a:latin typeface="Lexend"/>
              </a:rPr>
              <a:t/>
            </a:r>
            <a:endParaRPr/>
          </a:p>
        </p:txBody>
      </p:sp>
      <p:sp>
        <p:nvSpPr>
          <p:cNvPr id="3078" name="Google Shape;3078;p124"/>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Injineer</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