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71" r:id="rId4"/>
    <p:sldMasterId id="21474837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84D7D8F-0C54-4031-982A-3CB6444FFEB7}">
  <a:tblStyle styleId="{884D7D8F-0C54-4031-982A-3CB6444FFEB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8" name="Shape 1488"/>
        <p:cNvGrpSpPr/>
        <p:nvPr/>
      </p:nvGrpSpPr>
      <p:grpSpPr>
        <a:xfrm>
          <a:off x="0" y="0"/>
          <a:ext cx="0" cy="0"/>
          <a:chOff x="0" y="0"/>
          <a:chExt cx="0" cy="0"/>
        </a:xfrm>
      </p:grpSpPr>
      <p:sp>
        <p:nvSpPr>
          <p:cNvPr id="1489" name="Google Shape;1489;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0" name="Google Shape;1490;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4" name="Shape 1494"/>
        <p:cNvGrpSpPr/>
        <p:nvPr/>
      </p:nvGrpSpPr>
      <p:grpSpPr>
        <a:xfrm>
          <a:off x="0" y="0"/>
          <a:ext cx="0" cy="0"/>
          <a:chOff x="0" y="0"/>
          <a:chExt cx="0" cy="0"/>
        </a:xfrm>
      </p:grpSpPr>
      <p:sp>
        <p:nvSpPr>
          <p:cNvPr id="1495" name="Google Shape;1495;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6" name="Google Shape;1496;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9" name="Shape 1499"/>
        <p:cNvGrpSpPr/>
        <p:nvPr/>
      </p:nvGrpSpPr>
      <p:grpSpPr>
        <a:xfrm>
          <a:off x="0" y="0"/>
          <a:ext cx="0" cy="0"/>
          <a:chOff x="0" y="0"/>
          <a:chExt cx="0" cy="0"/>
        </a:xfrm>
      </p:grpSpPr>
      <p:sp>
        <p:nvSpPr>
          <p:cNvPr id="1500" name="Google Shape;1500;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1" name="Google Shape;1501;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4" name="Shape 1504"/>
        <p:cNvGrpSpPr/>
        <p:nvPr/>
      </p:nvGrpSpPr>
      <p:grpSpPr>
        <a:xfrm>
          <a:off x="0" y="0"/>
          <a:ext cx="0" cy="0"/>
          <a:chOff x="0" y="0"/>
          <a:chExt cx="0" cy="0"/>
        </a:xfrm>
      </p:grpSpPr>
      <p:sp>
        <p:nvSpPr>
          <p:cNvPr id="1505" name="Google Shape;1505;g2b31b77a881_0_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6" name="Google Shape;1506;g2b31b77a881_0_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8" name="Shape 1518"/>
        <p:cNvGrpSpPr/>
        <p:nvPr/>
      </p:nvGrpSpPr>
      <p:grpSpPr>
        <a:xfrm>
          <a:off x="0" y="0"/>
          <a:ext cx="0" cy="0"/>
          <a:chOff x="0" y="0"/>
          <a:chExt cx="0" cy="0"/>
        </a:xfrm>
      </p:grpSpPr>
      <p:sp>
        <p:nvSpPr>
          <p:cNvPr id="1519" name="Google Shape;1519;g1ea4a25009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0" name="Google Shape;1520;g1ea4a25009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7" name="Shape 1527"/>
        <p:cNvGrpSpPr/>
        <p:nvPr/>
      </p:nvGrpSpPr>
      <p:grpSpPr>
        <a:xfrm>
          <a:off x="0" y="0"/>
          <a:ext cx="0" cy="0"/>
          <a:chOff x="0" y="0"/>
          <a:chExt cx="0" cy="0"/>
        </a:xfrm>
      </p:grpSpPr>
      <p:sp>
        <p:nvSpPr>
          <p:cNvPr id="1528" name="Google Shape;1528;g29fcaaf8aa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9" name="Google Shape;1529;g29fcaaf8aa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9" name="Shape 1549"/>
        <p:cNvGrpSpPr/>
        <p:nvPr/>
      </p:nvGrpSpPr>
      <p:grpSpPr>
        <a:xfrm>
          <a:off x="0" y="0"/>
          <a:ext cx="0" cy="0"/>
          <a:chOff x="0" y="0"/>
          <a:chExt cx="0" cy="0"/>
        </a:xfrm>
      </p:grpSpPr>
      <p:sp>
        <p:nvSpPr>
          <p:cNvPr id="1550" name="Google Shape;1550;g2b27698871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1" name="Google Shape;1551;g2b27698871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4" name="Shape 1564"/>
        <p:cNvGrpSpPr/>
        <p:nvPr/>
      </p:nvGrpSpPr>
      <p:grpSpPr>
        <a:xfrm>
          <a:off x="0" y="0"/>
          <a:ext cx="0" cy="0"/>
          <a:chOff x="0" y="0"/>
          <a:chExt cx="0" cy="0"/>
        </a:xfrm>
      </p:grpSpPr>
      <p:sp>
        <p:nvSpPr>
          <p:cNvPr id="1565" name="Google Shape;1565;g1ea4a250096_0_8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6" name="Google Shape;1566;g1ea4a250096_0_8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4" name="Shape 1574"/>
        <p:cNvGrpSpPr/>
        <p:nvPr/>
      </p:nvGrpSpPr>
      <p:grpSpPr>
        <a:xfrm>
          <a:off x="0" y="0"/>
          <a:ext cx="0" cy="0"/>
          <a:chOff x="0" y="0"/>
          <a:chExt cx="0" cy="0"/>
        </a:xfrm>
      </p:grpSpPr>
      <p:sp>
        <p:nvSpPr>
          <p:cNvPr id="1575" name="Google Shape;1575;g1ea4a250096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6" name="Google Shape;1576;g1ea4a250096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5" name="Shape 1625"/>
        <p:cNvGrpSpPr/>
        <p:nvPr/>
      </p:nvGrpSpPr>
      <p:grpSpPr>
        <a:xfrm>
          <a:off x="0" y="0"/>
          <a:ext cx="0" cy="0"/>
          <a:chOff x="0" y="0"/>
          <a:chExt cx="0" cy="0"/>
        </a:xfrm>
      </p:grpSpPr>
      <p:sp>
        <p:nvSpPr>
          <p:cNvPr id="1626" name="Google Shape;1626;g29fcaaf8aa9_0_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7" name="Google Shape;1627;g29fcaaf8aa9_0_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8" name="Shape 1698"/>
        <p:cNvGrpSpPr/>
        <p:nvPr/>
      </p:nvGrpSpPr>
      <p:grpSpPr>
        <a:xfrm>
          <a:off x="0" y="0"/>
          <a:ext cx="0" cy="0"/>
          <a:chOff x="0" y="0"/>
          <a:chExt cx="0" cy="0"/>
        </a:xfrm>
      </p:grpSpPr>
      <p:sp>
        <p:nvSpPr>
          <p:cNvPr id="1699" name="Google Shape;1699;g1ea4a250096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0" name="Google Shape;1700;g1ea4a250096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7" name="Shape 1747"/>
        <p:cNvGrpSpPr/>
        <p:nvPr/>
      </p:nvGrpSpPr>
      <p:grpSpPr>
        <a:xfrm>
          <a:off x="0" y="0"/>
          <a:ext cx="0" cy="0"/>
          <a:chOff x="0" y="0"/>
          <a:chExt cx="0" cy="0"/>
        </a:xfrm>
      </p:grpSpPr>
      <p:sp>
        <p:nvSpPr>
          <p:cNvPr id="1748" name="Google Shape;1748;g2b2b7c07d6f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9" name="Google Shape;1749;g2b2b7c07d6f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1" name="Shape 1791"/>
        <p:cNvGrpSpPr/>
        <p:nvPr/>
      </p:nvGrpSpPr>
      <p:grpSpPr>
        <a:xfrm>
          <a:off x="0" y="0"/>
          <a:ext cx="0" cy="0"/>
          <a:chOff x="0" y="0"/>
          <a:chExt cx="0" cy="0"/>
        </a:xfrm>
      </p:grpSpPr>
      <p:sp>
        <p:nvSpPr>
          <p:cNvPr id="1792" name="Google Shape;1792;g2b2b7c07d6f_3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93" name="Google Shape;1793;g2b2b7c07d6f_3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2" name="Shape 1822"/>
        <p:cNvGrpSpPr/>
        <p:nvPr/>
      </p:nvGrpSpPr>
      <p:grpSpPr>
        <a:xfrm>
          <a:off x="0" y="0"/>
          <a:ext cx="0" cy="0"/>
          <a:chOff x="0" y="0"/>
          <a:chExt cx="0" cy="0"/>
        </a:xfrm>
      </p:grpSpPr>
      <p:sp>
        <p:nvSpPr>
          <p:cNvPr id="1823" name="Google Shape;1823;g2b2b7c07d6f_3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4" name="Google Shape;1824;g2b2b7c07d6f_3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1" name="Shape 1871"/>
        <p:cNvGrpSpPr/>
        <p:nvPr/>
      </p:nvGrpSpPr>
      <p:grpSpPr>
        <a:xfrm>
          <a:off x="0" y="0"/>
          <a:ext cx="0" cy="0"/>
          <a:chOff x="0" y="0"/>
          <a:chExt cx="0" cy="0"/>
        </a:xfrm>
      </p:grpSpPr>
      <p:sp>
        <p:nvSpPr>
          <p:cNvPr id="1872" name="Google Shape;1872;g2b2b7c07d6f_4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3" name="Google Shape;1873;g2b2b7c07d6f_4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1" name="Shape 1881"/>
        <p:cNvGrpSpPr/>
        <p:nvPr/>
      </p:nvGrpSpPr>
      <p:grpSpPr>
        <a:xfrm>
          <a:off x="0" y="0"/>
          <a:ext cx="0" cy="0"/>
          <a:chOff x="0" y="0"/>
          <a:chExt cx="0" cy="0"/>
        </a:xfrm>
      </p:grpSpPr>
      <p:sp>
        <p:nvSpPr>
          <p:cNvPr id="1882" name="Google Shape;1882;g2b2b7c07d6f_4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3" name="Google Shape;1883;g2b2b7c07d6f_4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5" name="Shape 1895"/>
        <p:cNvGrpSpPr/>
        <p:nvPr/>
      </p:nvGrpSpPr>
      <p:grpSpPr>
        <a:xfrm>
          <a:off x="0" y="0"/>
          <a:ext cx="0" cy="0"/>
          <a:chOff x="0" y="0"/>
          <a:chExt cx="0" cy="0"/>
        </a:xfrm>
      </p:grpSpPr>
      <p:sp>
        <p:nvSpPr>
          <p:cNvPr id="1896" name="Google Shape;1896;g2b2b7c07d6f_4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97" name="Google Shape;1897;g2b2b7c07d6f_4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2" name="Shape 1912"/>
        <p:cNvGrpSpPr/>
        <p:nvPr/>
      </p:nvGrpSpPr>
      <p:grpSpPr>
        <a:xfrm>
          <a:off x="0" y="0"/>
          <a:ext cx="0" cy="0"/>
          <a:chOff x="0" y="0"/>
          <a:chExt cx="0" cy="0"/>
        </a:xfrm>
      </p:grpSpPr>
      <p:sp>
        <p:nvSpPr>
          <p:cNvPr id="1913" name="Google Shape;1913;g2b5d2c7819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4" name="Google Shape;1914;g2b5d2c7819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6" name="Shape 1926"/>
        <p:cNvGrpSpPr/>
        <p:nvPr/>
      </p:nvGrpSpPr>
      <p:grpSpPr>
        <a:xfrm>
          <a:off x="0" y="0"/>
          <a:ext cx="0" cy="0"/>
          <a:chOff x="0" y="0"/>
          <a:chExt cx="0" cy="0"/>
        </a:xfrm>
      </p:grpSpPr>
      <p:sp>
        <p:nvSpPr>
          <p:cNvPr id="1927" name="Google Shape;1927;g2b5d2c78190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8" name="Google Shape;1928;g2b5d2c78190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5" name="Shape 1945"/>
        <p:cNvGrpSpPr/>
        <p:nvPr/>
      </p:nvGrpSpPr>
      <p:grpSpPr>
        <a:xfrm>
          <a:off x="0" y="0"/>
          <a:ext cx="0" cy="0"/>
          <a:chOff x="0" y="0"/>
          <a:chExt cx="0" cy="0"/>
        </a:xfrm>
      </p:grpSpPr>
      <p:sp>
        <p:nvSpPr>
          <p:cNvPr id="1946" name="Google Shape;1946;g2b2b7c07d6f_4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47" name="Google Shape;1947;g2b2b7c07d6f_4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5" name="Shape 1955"/>
        <p:cNvGrpSpPr/>
        <p:nvPr/>
      </p:nvGrpSpPr>
      <p:grpSpPr>
        <a:xfrm>
          <a:off x="0" y="0"/>
          <a:ext cx="0" cy="0"/>
          <a:chOff x="0" y="0"/>
          <a:chExt cx="0" cy="0"/>
        </a:xfrm>
      </p:grpSpPr>
      <p:sp>
        <p:nvSpPr>
          <p:cNvPr id="1956" name="Google Shape;1956;g2b2b7c07d6f_4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7" name="Google Shape;1957;g2b2b7c07d6f_4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2" name="Shape 1962"/>
        <p:cNvGrpSpPr/>
        <p:nvPr/>
      </p:nvGrpSpPr>
      <p:grpSpPr>
        <a:xfrm>
          <a:off x="0" y="0"/>
          <a:ext cx="0" cy="0"/>
          <a:chOff x="0" y="0"/>
          <a:chExt cx="0" cy="0"/>
        </a:xfrm>
      </p:grpSpPr>
      <p:sp>
        <p:nvSpPr>
          <p:cNvPr id="1963" name="Google Shape;1963;g2b276988715_1_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4" name="Google Shape;1964;g2b276988715_1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1" name="Shape 1971"/>
        <p:cNvGrpSpPr/>
        <p:nvPr/>
      </p:nvGrpSpPr>
      <p:grpSpPr>
        <a:xfrm>
          <a:off x="0" y="0"/>
          <a:ext cx="0" cy="0"/>
          <a:chOff x="0" y="0"/>
          <a:chExt cx="0" cy="0"/>
        </a:xfrm>
      </p:grpSpPr>
      <p:sp>
        <p:nvSpPr>
          <p:cNvPr id="1972" name="Google Shape;1972;g2b2b7c07d6f_4_1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3" name="Google Shape;1973;g2b2b7c07d6f_4_1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5" name="Shape 2045"/>
        <p:cNvGrpSpPr/>
        <p:nvPr/>
      </p:nvGrpSpPr>
      <p:grpSpPr>
        <a:xfrm>
          <a:off x="0" y="0"/>
          <a:ext cx="0" cy="0"/>
          <a:chOff x="0" y="0"/>
          <a:chExt cx="0" cy="0"/>
        </a:xfrm>
      </p:grpSpPr>
      <p:sp>
        <p:nvSpPr>
          <p:cNvPr id="2046" name="Google Shape;2046;g2b276988715_1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47" name="Google Shape;2047;g2b276988715_1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7" name="Shape 2057"/>
        <p:cNvGrpSpPr/>
        <p:nvPr/>
      </p:nvGrpSpPr>
      <p:grpSpPr>
        <a:xfrm>
          <a:off x="0" y="0"/>
          <a:ext cx="0" cy="0"/>
          <a:chOff x="0" y="0"/>
          <a:chExt cx="0" cy="0"/>
        </a:xfrm>
      </p:grpSpPr>
      <p:sp>
        <p:nvSpPr>
          <p:cNvPr id="2058" name="Google Shape;2058;g2b2b7c07d6f_4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9" name="Google Shape;2059;g2b2b7c07d6f_4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8" name="Shape 2068"/>
        <p:cNvGrpSpPr/>
        <p:nvPr/>
      </p:nvGrpSpPr>
      <p:grpSpPr>
        <a:xfrm>
          <a:off x="0" y="0"/>
          <a:ext cx="0" cy="0"/>
          <a:chOff x="0" y="0"/>
          <a:chExt cx="0" cy="0"/>
        </a:xfrm>
      </p:grpSpPr>
      <p:sp>
        <p:nvSpPr>
          <p:cNvPr id="2069" name="Google Shape;2069;g2b2b7c07d6f_4_2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0" name="Google Shape;2070;g2b2b7c07d6f_4_2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8" name="Shape 2078"/>
        <p:cNvGrpSpPr/>
        <p:nvPr/>
      </p:nvGrpSpPr>
      <p:grpSpPr>
        <a:xfrm>
          <a:off x="0" y="0"/>
          <a:ext cx="0" cy="0"/>
          <a:chOff x="0" y="0"/>
          <a:chExt cx="0" cy="0"/>
        </a:xfrm>
      </p:grpSpPr>
      <p:sp>
        <p:nvSpPr>
          <p:cNvPr id="2079" name="Google Shape;2079;g2b4a52c3e79_1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80" name="Google Shape;2080;g2b4a52c3e79_1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1" name="Shape 2091"/>
        <p:cNvGrpSpPr/>
        <p:nvPr/>
      </p:nvGrpSpPr>
      <p:grpSpPr>
        <a:xfrm>
          <a:off x="0" y="0"/>
          <a:ext cx="0" cy="0"/>
          <a:chOff x="0" y="0"/>
          <a:chExt cx="0" cy="0"/>
        </a:xfrm>
      </p:grpSpPr>
      <p:sp>
        <p:nvSpPr>
          <p:cNvPr id="2092" name="Google Shape;2092;g2b4a52c3e79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3" name="Google Shape;2093;g2b4a52c3e79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8" name="Shape 2098"/>
        <p:cNvGrpSpPr/>
        <p:nvPr/>
      </p:nvGrpSpPr>
      <p:grpSpPr>
        <a:xfrm>
          <a:off x="0" y="0"/>
          <a:ext cx="0" cy="0"/>
          <a:chOff x="0" y="0"/>
          <a:chExt cx="0" cy="0"/>
        </a:xfrm>
      </p:grpSpPr>
      <p:sp>
        <p:nvSpPr>
          <p:cNvPr id="2099" name="Google Shape;2099;g2b276988715_1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0" name="Google Shape;2100;g2b276988715_1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7" name="Shape 2107"/>
        <p:cNvGrpSpPr/>
        <p:nvPr/>
      </p:nvGrpSpPr>
      <p:grpSpPr>
        <a:xfrm>
          <a:off x="0" y="0"/>
          <a:ext cx="0" cy="0"/>
          <a:chOff x="0" y="0"/>
          <a:chExt cx="0" cy="0"/>
        </a:xfrm>
      </p:grpSpPr>
      <p:sp>
        <p:nvSpPr>
          <p:cNvPr id="2108" name="Google Shape;2108;g2b2b7c07d6f_4_2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9" name="Google Shape;2109;g2b2b7c07d6f_4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2" name="Shape 2162"/>
        <p:cNvGrpSpPr/>
        <p:nvPr/>
      </p:nvGrpSpPr>
      <p:grpSpPr>
        <a:xfrm>
          <a:off x="0" y="0"/>
          <a:ext cx="0" cy="0"/>
          <a:chOff x="0" y="0"/>
          <a:chExt cx="0" cy="0"/>
        </a:xfrm>
      </p:grpSpPr>
      <p:sp>
        <p:nvSpPr>
          <p:cNvPr id="2163" name="Google Shape;2163;g2b31b77a881_0_1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4" name="Google Shape;2164;g2b31b77a881_0_1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2" name="Shape 2202"/>
        <p:cNvGrpSpPr/>
        <p:nvPr/>
      </p:nvGrpSpPr>
      <p:grpSpPr>
        <a:xfrm>
          <a:off x="0" y="0"/>
          <a:ext cx="0" cy="0"/>
          <a:chOff x="0" y="0"/>
          <a:chExt cx="0" cy="0"/>
        </a:xfrm>
      </p:grpSpPr>
      <p:sp>
        <p:nvSpPr>
          <p:cNvPr id="2203" name="Google Shape;2203;g2b31b77a881_0_16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4" name="Google Shape;2204;g2b31b77a881_0_16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4" name="Shape 2244"/>
        <p:cNvGrpSpPr/>
        <p:nvPr/>
      </p:nvGrpSpPr>
      <p:grpSpPr>
        <a:xfrm>
          <a:off x="0" y="0"/>
          <a:ext cx="0" cy="0"/>
          <a:chOff x="0" y="0"/>
          <a:chExt cx="0" cy="0"/>
        </a:xfrm>
      </p:grpSpPr>
      <p:sp>
        <p:nvSpPr>
          <p:cNvPr id="2245" name="Google Shape;2245;g2b2b7c07d6f_4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46" name="Google Shape;2246;g2b2b7c07d6f_4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4" name="Shape 2254"/>
        <p:cNvGrpSpPr/>
        <p:nvPr/>
      </p:nvGrpSpPr>
      <p:grpSpPr>
        <a:xfrm>
          <a:off x="0" y="0"/>
          <a:ext cx="0" cy="0"/>
          <a:chOff x="0" y="0"/>
          <a:chExt cx="0" cy="0"/>
        </a:xfrm>
      </p:grpSpPr>
      <p:sp>
        <p:nvSpPr>
          <p:cNvPr id="2255" name="Google Shape;2255;g2b5d2c78190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6" name="Google Shape;2256;g2b5d2c78190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8" name="Shape 2268"/>
        <p:cNvGrpSpPr/>
        <p:nvPr/>
      </p:nvGrpSpPr>
      <p:grpSpPr>
        <a:xfrm>
          <a:off x="0" y="0"/>
          <a:ext cx="0" cy="0"/>
          <a:chOff x="0" y="0"/>
          <a:chExt cx="0" cy="0"/>
        </a:xfrm>
      </p:grpSpPr>
      <p:sp>
        <p:nvSpPr>
          <p:cNvPr id="2269" name="Google Shape;2269;g2b5d2c78190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0" name="Google Shape;2270;g2b5d2c78190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9" name="Shape 2279"/>
        <p:cNvGrpSpPr/>
        <p:nvPr/>
      </p:nvGrpSpPr>
      <p:grpSpPr>
        <a:xfrm>
          <a:off x="0" y="0"/>
          <a:ext cx="0" cy="0"/>
          <a:chOff x="0" y="0"/>
          <a:chExt cx="0" cy="0"/>
        </a:xfrm>
      </p:grpSpPr>
      <p:sp>
        <p:nvSpPr>
          <p:cNvPr id="2280" name="Google Shape;2280;g1ea4a250096_0_16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81" name="Google Shape;2281;g1ea4a250096_0_16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8" name="Shape 2338"/>
        <p:cNvGrpSpPr/>
        <p:nvPr/>
      </p:nvGrpSpPr>
      <p:grpSpPr>
        <a:xfrm>
          <a:off x="0" y="0"/>
          <a:ext cx="0" cy="0"/>
          <a:chOff x="0" y="0"/>
          <a:chExt cx="0" cy="0"/>
        </a:xfrm>
      </p:grpSpPr>
      <p:sp>
        <p:nvSpPr>
          <p:cNvPr id="2339" name="Google Shape;2339;g2b5d2c78190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0" name="Google Shape;2340;g2b5d2c7819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5" name="Shape 2395"/>
        <p:cNvGrpSpPr/>
        <p:nvPr/>
      </p:nvGrpSpPr>
      <p:grpSpPr>
        <a:xfrm>
          <a:off x="0" y="0"/>
          <a:ext cx="0" cy="0"/>
          <a:chOff x="0" y="0"/>
          <a:chExt cx="0" cy="0"/>
        </a:xfrm>
      </p:grpSpPr>
      <p:sp>
        <p:nvSpPr>
          <p:cNvPr id="2396" name="Google Shape;2396;g2b31b77a881_0_17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7" name="Google Shape;2397;g2b31b77a881_0_17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1" name="Shape 2451"/>
        <p:cNvGrpSpPr/>
        <p:nvPr/>
      </p:nvGrpSpPr>
      <p:grpSpPr>
        <a:xfrm>
          <a:off x="0" y="0"/>
          <a:ext cx="0" cy="0"/>
          <a:chOff x="0" y="0"/>
          <a:chExt cx="0" cy="0"/>
        </a:xfrm>
      </p:grpSpPr>
      <p:sp>
        <p:nvSpPr>
          <p:cNvPr id="2452" name="Google Shape;2452;g1ea4a250096_0_16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3" name="Google Shape;2453;g1ea4a250096_0_16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8" name="Shape 2508"/>
        <p:cNvGrpSpPr/>
        <p:nvPr/>
      </p:nvGrpSpPr>
      <p:grpSpPr>
        <a:xfrm>
          <a:off x="0" y="0"/>
          <a:ext cx="0" cy="0"/>
          <a:chOff x="0" y="0"/>
          <a:chExt cx="0" cy="0"/>
        </a:xfrm>
      </p:grpSpPr>
      <p:sp>
        <p:nvSpPr>
          <p:cNvPr id="2509" name="Google Shape;2509;g2b5d2c78190_2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0" name="Google Shape;2510;g2b5d2c78190_2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5" name="Shape 2515"/>
        <p:cNvGrpSpPr/>
        <p:nvPr/>
      </p:nvGrpSpPr>
      <p:grpSpPr>
        <a:xfrm>
          <a:off x="0" y="0"/>
          <a:ext cx="0" cy="0"/>
          <a:chOff x="0" y="0"/>
          <a:chExt cx="0" cy="0"/>
        </a:xfrm>
      </p:grpSpPr>
      <p:sp>
        <p:nvSpPr>
          <p:cNvPr id="2516" name="Google Shape;2516;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7" name="Google Shape;2517;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0.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5.pn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17.png"/><Relationship Id="rId4" Type="http://schemas.openxmlformats.org/officeDocument/2006/relationships/image" Target="../media/image16.png"/><Relationship Id="rId5" Type="http://schemas.openxmlformats.org/officeDocument/2006/relationships/image" Target="../media/image18.png"/><Relationship Id="rId6" Type="http://schemas.openxmlformats.org/officeDocument/2006/relationships/image" Target="../media/image21.png"/><Relationship Id="rId7" Type="http://schemas.openxmlformats.org/officeDocument/2006/relationships/image" Target="../media/image22.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5.png"/><Relationship Id="rId3" Type="http://schemas.openxmlformats.org/officeDocument/2006/relationships/image" Target="../media/image24.png"/><Relationship Id="rId4" Type="http://schemas.openxmlformats.org/officeDocument/2006/relationships/image" Target="../media/image76.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76.png"/><Relationship Id="rId4" Type="http://schemas.openxmlformats.org/officeDocument/2006/relationships/image" Target="../media/image25.png"/><Relationship Id="rId5" Type="http://schemas.openxmlformats.org/officeDocument/2006/relationships/image" Target="../media/image24.png"/><Relationship Id="rId6" Type="http://schemas.openxmlformats.org/officeDocument/2006/relationships/image" Target="../media/image30.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3.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76.png"/><Relationship Id="rId4" Type="http://schemas.openxmlformats.org/officeDocument/2006/relationships/image" Target="../media/image33.png"/><Relationship Id="rId5" Type="http://schemas.openxmlformats.org/officeDocument/2006/relationships/image" Target="../media/image25.png"/><Relationship Id="rId6" Type="http://schemas.openxmlformats.org/officeDocument/2006/relationships/image" Target="../media/image24.png"/><Relationship Id="rId7" Type="http://schemas.openxmlformats.org/officeDocument/2006/relationships/image" Target="../media/image30.png"/><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35.png"/><Relationship Id="rId11" Type="http://schemas.openxmlformats.org/officeDocument/2006/relationships/image" Target="../media/image2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7.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png"/><Relationship Id="rId3" Type="http://schemas.openxmlformats.org/officeDocument/2006/relationships/image" Target="../media/image34.png"/><Relationship Id="rId4" Type="http://schemas.openxmlformats.org/officeDocument/2006/relationships/image" Target="../media/image40.png"/><Relationship Id="rId5" Type="http://schemas.openxmlformats.org/officeDocument/2006/relationships/image" Target="../media/image4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 Id="rId5" Type="http://schemas.openxmlformats.org/officeDocument/2006/relationships/image" Target="../media/image42.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3.png"/><Relationship Id="rId5" Type="http://schemas.openxmlformats.org/officeDocument/2006/relationships/image" Target="../media/image4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 Id="rId5" Type="http://schemas.openxmlformats.org/officeDocument/2006/relationships/image" Target="../media/image4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0.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0.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0.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0.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7.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7.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7.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7.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4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4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4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10.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6.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1.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1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1.png"/><Relationship Id="rId4" Type="http://schemas.openxmlformats.org/officeDocument/2006/relationships/image" Target="../media/image10.pn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0.png"/><Relationship Id="rId4" Type="http://schemas.openxmlformats.org/officeDocument/2006/relationships/image" Target="../media/image19.png"/><Relationship Id="rId5" Type="http://schemas.openxmlformats.org/officeDocument/2006/relationships/image" Target="../media/image12.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 Id="rId3" Type="http://schemas.openxmlformats.org/officeDocument/2006/relationships/image" Target="../media/image15.png"/><Relationship Id="rId4" Type="http://schemas.openxmlformats.org/officeDocument/2006/relationships/image" Target="../media/image10.pn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0.png"/><Relationship Id="rId3" Type="http://schemas.openxmlformats.org/officeDocument/2006/relationships/image" Target="../media/image17.png"/><Relationship Id="rId4" Type="http://schemas.openxmlformats.org/officeDocument/2006/relationships/image" Target="../media/image16.png"/><Relationship Id="rId5" Type="http://schemas.openxmlformats.org/officeDocument/2006/relationships/image" Target="../media/image18.png"/><Relationship Id="rId6" Type="http://schemas.openxmlformats.org/officeDocument/2006/relationships/image" Target="../media/image21.png"/><Relationship Id="rId7" Type="http://schemas.openxmlformats.org/officeDocument/2006/relationships/image" Target="../media/image22.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5.png"/><Relationship Id="rId3" Type="http://schemas.openxmlformats.org/officeDocument/2006/relationships/image" Target="../media/image24.png"/><Relationship Id="rId4" Type="http://schemas.openxmlformats.org/officeDocument/2006/relationships/image" Target="../media/image76.png"/><Relationship Id="rId5" Type="http://schemas.openxmlformats.org/officeDocument/2006/relationships/image" Target="../media/image26.png"/><Relationship Id="rId6" Type="http://schemas.openxmlformats.org/officeDocument/2006/relationships/image" Target="../media/image27.png"/><Relationship Id="rId7" Type="http://schemas.openxmlformats.org/officeDocument/2006/relationships/image" Target="../media/image23.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 Id="rId3" Type="http://schemas.openxmlformats.org/officeDocument/2006/relationships/image" Target="../media/image76.png"/><Relationship Id="rId4" Type="http://schemas.openxmlformats.org/officeDocument/2006/relationships/image" Target="../media/image25.png"/><Relationship Id="rId5" Type="http://schemas.openxmlformats.org/officeDocument/2006/relationships/image" Target="../media/image24.png"/><Relationship Id="rId6" Type="http://schemas.openxmlformats.org/officeDocument/2006/relationships/image" Target="../media/image30.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3.pn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8.png"/><Relationship Id="rId3" Type="http://schemas.openxmlformats.org/officeDocument/2006/relationships/image" Target="../media/image76.png"/><Relationship Id="rId4" Type="http://schemas.openxmlformats.org/officeDocument/2006/relationships/image" Target="../media/image33.png"/><Relationship Id="rId5" Type="http://schemas.openxmlformats.org/officeDocument/2006/relationships/image" Target="../media/image25.png"/><Relationship Id="rId6" Type="http://schemas.openxmlformats.org/officeDocument/2006/relationships/image" Target="../media/image24.png"/><Relationship Id="rId7" Type="http://schemas.openxmlformats.org/officeDocument/2006/relationships/image" Target="../media/image30.png"/><Relationship Id="rId8" Type="http://schemas.openxmlformats.org/officeDocument/2006/relationships/image" Target="../media/image26.png"/><Relationship Id="rId9" Type="http://schemas.openxmlformats.org/officeDocument/2006/relationships/image" Target="../media/image27.png"/><Relationship Id="rId10" Type="http://schemas.openxmlformats.org/officeDocument/2006/relationships/image" Target="../media/image35.png"/><Relationship Id="rId11" Type="http://schemas.openxmlformats.org/officeDocument/2006/relationships/image" Target="../media/image23.pn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37.pn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7.pn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37.pn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7.pn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37.png"/><Relationship Id="rId4" Type="http://schemas.openxmlformats.org/officeDocument/2006/relationships/image" Target="../media/image40.pn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2.png"/><Relationship Id="rId3" Type="http://schemas.openxmlformats.org/officeDocument/2006/relationships/image" Target="../media/image34.png"/><Relationship Id="rId4" Type="http://schemas.openxmlformats.org/officeDocument/2006/relationships/image" Target="../media/image40.png"/><Relationship Id="rId5" Type="http://schemas.openxmlformats.org/officeDocument/2006/relationships/image" Target="../media/image43.pn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 Id="rId5" Type="http://schemas.openxmlformats.org/officeDocument/2006/relationships/image" Target="../media/image42.png"/></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3.png"/><Relationship Id="rId5" Type="http://schemas.openxmlformats.org/officeDocument/2006/relationships/image" Target="../media/image42.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 Id="rId5" Type="http://schemas.openxmlformats.org/officeDocument/2006/relationships/image" Target="../media/image42.png"/></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0.png"/><Relationship Id="rId4" Type="http://schemas.openxmlformats.org/officeDocument/2006/relationships/image" Target="../media/image43.png"/></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40.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0.png"/></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0.png"/></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0.png"/></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47.png"/></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7.png"/></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7.png"/></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7.png"/></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4.png"/><Relationship Id="rId3" Type="http://schemas.openxmlformats.org/officeDocument/2006/relationships/image" Target="../media/image44.png"/></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6.png"/><Relationship Id="rId3" Type="http://schemas.openxmlformats.org/officeDocument/2006/relationships/image" Target="../media/image44.png"/></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8.png"/><Relationship Id="rId3" Type="http://schemas.openxmlformats.org/officeDocument/2006/relationships/image" Target="../media/image44.pn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9.png"/><Relationship Id="rId3" Type="http://schemas.openxmlformats.org/officeDocument/2006/relationships/image" Target="../media/image44.png"/></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3.png"/></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1" name="Google Shape;11;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12" name="Google Shape;12;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 name="Google Shape;13;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5" name="Google Shape;15;p2"/>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16" name="Google Shape;16;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17" name="Shape 17"/>
        <p:cNvGrpSpPr/>
        <p:nvPr/>
      </p:nvGrpSpPr>
      <p:grpSpPr>
        <a:xfrm>
          <a:off x="0" y="0"/>
          <a:ext cx="0" cy="0"/>
          <a:chOff x="0" y="0"/>
          <a:chExt cx="0" cy="0"/>
        </a:xfrm>
      </p:grpSpPr>
      <p:pic>
        <p:nvPicPr>
          <p:cNvPr id="18" name="Google Shape;18;p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9" name="Google Shape;19;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 name="Google Shape;20;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21" name="Google Shape;21;p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3" name="Google Shape;23;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24" name="Google Shape;24;p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25" name="Shape 25"/>
        <p:cNvGrpSpPr/>
        <p:nvPr/>
      </p:nvGrpSpPr>
      <p:grpSpPr>
        <a:xfrm>
          <a:off x="0" y="0"/>
          <a:ext cx="0" cy="0"/>
          <a:chOff x="0" y="0"/>
          <a:chExt cx="0" cy="0"/>
        </a:xfrm>
      </p:grpSpPr>
      <p:pic>
        <p:nvPicPr>
          <p:cNvPr id="26" name="Google Shape;26;p4"/>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27" name="Google Shape;27;p4"/>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8" name="Google Shape;28;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9" name="Google Shape;29;p4"/>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30" name="Google Shape;30;p4"/>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2" name="Google Shape;32;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33" name="Shape 33"/>
        <p:cNvGrpSpPr/>
        <p:nvPr/>
      </p:nvGrpSpPr>
      <p:grpSpPr>
        <a:xfrm>
          <a:off x="0" y="0"/>
          <a:ext cx="0" cy="0"/>
          <a:chOff x="0" y="0"/>
          <a:chExt cx="0" cy="0"/>
        </a:xfrm>
      </p:grpSpPr>
      <p:pic>
        <p:nvPicPr>
          <p:cNvPr id="34" name="Google Shape;34;p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35" name="Google Shape;35;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37" name="Google Shape;37;p5"/>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9" name="Google Shape;39;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0" name="Google Shape;40;p5"/>
          <p:cNvGrpSpPr/>
          <p:nvPr/>
        </p:nvGrpSpPr>
        <p:grpSpPr>
          <a:xfrm>
            <a:off x="6156975" y="0"/>
            <a:ext cx="2987025" cy="3854074"/>
            <a:chOff x="6156975" y="0"/>
            <a:chExt cx="2987025" cy="3854074"/>
          </a:xfrm>
        </p:grpSpPr>
        <p:pic>
          <p:nvPicPr>
            <p:cNvPr id="41" name="Google Shape;41;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2" name="Google Shape;42;p5"/>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 name="Google Shape;43;p5"/>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44" name="Shape 44"/>
        <p:cNvGrpSpPr/>
        <p:nvPr/>
      </p:nvGrpSpPr>
      <p:grpSpPr>
        <a:xfrm>
          <a:off x="0" y="0"/>
          <a:ext cx="0" cy="0"/>
          <a:chOff x="0" y="0"/>
          <a:chExt cx="0" cy="0"/>
        </a:xfrm>
      </p:grpSpPr>
      <p:pic>
        <p:nvPicPr>
          <p:cNvPr id="45" name="Google Shape;45;p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46" name="Google Shape;46;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 name="Google Shape;47;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48" name="Google Shape;48;p6"/>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0" name="Google Shape;50;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1" name="Google Shape;51;p6"/>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52" name="Shape 52"/>
        <p:cNvGrpSpPr/>
        <p:nvPr/>
      </p:nvGrpSpPr>
      <p:grpSpPr>
        <a:xfrm>
          <a:off x="0" y="0"/>
          <a:ext cx="0" cy="0"/>
          <a:chOff x="0" y="0"/>
          <a:chExt cx="0" cy="0"/>
        </a:xfrm>
      </p:grpSpPr>
      <p:sp>
        <p:nvSpPr>
          <p:cNvPr id="53" name="Google Shape;53;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4" name="Google Shape;54;p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55" name="Google Shape;55;p7"/>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57" name="Google Shape;57;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58" name="Google Shape;58;p7"/>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59" name="Google Shape;59;p7"/>
          <p:cNvGrpSpPr/>
          <p:nvPr/>
        </p:nvGrpSpPr>
        <p:grpSpPr>
          <a:xfrm>
            <a:off x="6156975" y="0"/>
            <a:ext cx="2987025" cy="3854074"/>
            <a:chOff x="6156975" y="0"/>
            <a:chExt cx="2987025" cy="3854074"/>
          </a:xfrm>
        </p:grpSpPr>
        <p:pic>
          <p:nvPicPr>
            <p:cNvPr id="60" name="Google Shape;60;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1" name="Google Shape;61;p7"/>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2" name="Google Shape;62;p7"/>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63" name="Shape 63"/>
        <p:cNvGrpSpPr/>
        <p:nvPr/>
      </p:nvGrpSpPr>
      <p:grpSpPr>
        <a:xfrm>
          <a:off x="0" y="0"/>
          <a:ext cx="0" cy="0"/>
          <a:chOff x="0" y="0"/>
          <a:chExt cx="0" cy="0"/>
        </a:xfrm>
      </p:grpSpPr>
      <p:pic>
        <p:nvPicPr>
          <p:cNvPr id="64" name="Google Shape;64;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65" name="Google Shape;65;p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66" name="Google Shape;66;p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 name="Google Shape;67;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68" name="Google Shape;68;p8"/>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0" name="Google Shape;70;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71" name="Shape 71"/>
        <p:cNvGrpSpPr/>
        <p:nvPr/>
      </p:nvGrpSpPr>
      <p:grpSpPr>
        <a:xfrm>
          <a:off x="0" y="0"/>
          <a:ext cx="0" cy="0"/>
          <a:chOff x="0" y="0"/>
          <a:chExt cx="0" cy="0"/>
        </a:xfrm>
      </p:grpSpPr>
      <p:pic>
        <p:nvPicPr>
          <p:cNvPr id="72" name="Google Shape;72;p9"/>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3" name="Google Shape;73;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75" name="Google Shape;75;p9"/>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 name="Google Shape;77;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 name="Google Shape;78;p9"/>
          <p:cNvGrpSpPr/>
          <p:nvPr/>
        </p:nvGrpSpPr>
        <p:grpSpPr>
          <a:xfrm>
            <a:off x="6156975" y="0"/>
            <a:ext cx="2987025" cy="3854074"/>
            <a:chOff x="6156975" y="0"/>
            <a:chExt cx="2987025" cy="3854074"/>
          </a:xfrm>
        </p:grpSpPr>
        <p:pic>
          <p:nvPicPr>
            <p:cNvPr id="79" name="Google Shape;79;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 name="Google Shape;80;p9"/>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 name="Google Shape;81;p9"/>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 name="Shape 82"/>
        <p:cNvGrpSpPr/>
        <p:nvPr/>
      </p:nvGrpSpPr>
      <p:grpSpPr>
        <a:xfrm>
          <a:off x="0" y="0"/>
          <a:ext cx="0" cy="0"/>
          <a:chOff x="0" y="0"/>
          <a:chExt cx="0" cy="0"/>
        </a:xfrm>
      </p:grpSpPr>
      <p:pic>
        <p:nvPicPr>
          <p:cNvPr id="83" name="Google Shape;83;p10"/>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4" name="Google Shape;84;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5" name="Google Shape;85;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6" name="Google Shape;86;p10"/>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7" name="Google Shape;87;p10"/>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9" name="Google Shape;89;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90" name="Shape 90"/>
        <p:cNvGrpSpPr/>
        <p:nvPr/>
      </p:nvGrpSpPr>
      <p:grpSpPr>
        <a:xfrm>
          <a:off x="0" y="0"/>
          <a:ext cx="0" cy="0"/>
          <a:chOff x="0" y="0"/>
          <a:chExt cx="0" cy="0"/>
        </a:xfrm>
      </p:grpSpPr>
      <p:pic>
        <p:nvPicPr>
          <p:cNvPr id="91" name="Google Shape;91;p11"/>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92" name="Google Shape;92;p11"/>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93" name="Google Shape;93;p11"/>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94" name="Shape 94"/>
        <p:cNvGrpSpPr/>
        <p:nvPr/>
      </p:nvGrpSpPr>
      <p:grpSpPr>
        <a:xfrm>
          <a:off x="0" y="0"/>
          <a:ext cx="0" cy="0"/>
          <a:chOff x="0" y="0"/>
          <a:chExt cx="0" cy="0"/>
        </a:xfrm>
      </p:grpSpPr>
      <p:sp>
        <p:nvSpPr>
          <p:cNvPr id="95" name="Google Shape;95;p12"/>
          <p:cNvSpPr txBox="1"/>
          <p:nvPr/>
        </p:nvSpPr>
        <p:spPr>
          <a:xfrm>
            <a:off x="177375" y="7248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a:t>
            </a:r>
            <a:r>
              <a:rPr lang="en-GB" sz="1200">
                <a:latin typeface="Lexend"/>
                <a:ea typeface="Lexend"/>
                <a:cs typeface="Lexend"/>
                <a:sym typeface="Lexend"/>
              </a:rPr>
              <a:t>These are indicated through colour in the slide deck:</a:t>
            </a:r>
            <a:endParaRPr sz="1200">
              <a:latin typeface="Lexend"/>
              <a:ea typeface="Lexend"/>
              <a:cs typeface="Lexend"/>
              <a:sym typeface="Lexend"/>
            </a:endParaRPr>
          </a:p>
        </p:txBody>
      </p:sp>
      <p:sp>
        <p:nvSpPr>
          <p:cNvPr id="96" name="Google Shape;96;p12"/>
          <p:cNvSpPr txBox="1"/>
          <p:nvPr/>
        </p:nvSpPr>
        <p:spPr>
          <a:xfrm>
            <a:off x="177375" y="248475"/>
            <a:ext cx="42414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97" name="Google Shape;97;p12"/>
          <p:cNvSpPr txBox="1"/>
          <p:nvPr/>
        </p:nvSpPr>
        <p:spPr>
          <a:xfrm>
            <a:off x="4825725" y="248475"/>
            <a:ext cx="4012800" cy="4617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98" name="Google Shape;98;p12"/>
          <p:cNvSpPr txBox="1"/>
          <p:nvPr/>
        </p:nvSpPr>
        <p:spPr>
          <a:xfrm>
            <a:off x="177375" y="30535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99" name="Google Shape;99;p12"/>
          <p:cNvSpPr txBox="1"/>
          <p:nvPr/>
        </p:nvSpPr>
        <p:spPr>
          <a:xfrm>
            <a:off x="4825725" y="7248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a:t>
            </a:r>
            <a:r>
              <a:rPr lang="en-GB" sz="1200">
                <a:latin typeface="Lexend"/>
                <a:ea typeface="Lexend"/>
                <a:cs typeface="Lexend"/>
                <a:sym typeface="Lexend"/>
              </a:rPr>
              <a:t>                                          </a:t>
            </a:r>
            <a:r>
              <a:rPr lang="en-GB" sz="1200">
                <a:latin typeface="Lexend"/>
                <a:ea typeface="Lexend"/>
                <a:cs typeface="Lexend"/>
                <a:sym typeface="Lexend"/>
              </a:rPr>
              <a:t>to </a:t>
            </a:r>
            <a:r>
              <a:rPr lang="en-GB" sz="1200">
                <a:solidFill>
                  <a:schemeClr val="dk1"/>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100" name="Google Shape;100;p12"/>
          <p:cNvGrpSpPr/>
          <p:nvPr/>
        </p:nvGrpSpPr>
        <p:grpSpPr>
          <a:xfrm>
            <a:off x="2498516" y="1415817"/>
            <a:ext cx="1745270" cy="1430724"/>
            <a:chOff x="2642961" y="1644312"/>
            <a:chExt cx="1454634" cy="1195657"/>
          </a:xfrm>
        </p:grpSpPr>
        <p:pic>
          <p:nvPicPr>
            <p:cNvPr id="101" name="Google Shape;101;p12"/>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102" name="Google Shape;102;p12"/>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103" name="Google Shape;103;p12"/>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104" name="Google Shape;104;p12"/>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105" name="Google Shape;105;p12"/>
          <p:cNvPicPr preferRelativeResize="0"/>
          <p:nvPr/>
        </p:nvPicPr>
        <p:blipFill rotWithShape="1">
          <a:blip r:embed="rId6">
            <a:alphaModFix/>
          </a:blip>
          <a:srcRect b="5222" l="3910" r="0" t="0"/>
          <a:stretch/>
        </p:blipFill>
        <p:spPr>
          <a:xfrm>
            <a:off x="1252313" y="3417350"/>
            <a:ext cx="2057336" cy="1195675"/>
          </a:xfrm>
          <a:prstGeom prst="rect">
            <a:avLst/>
          </a:prstGeom>
          <a:noFill/>
          <a:ln>
            <a:noFill/>
          </a:ln>
        </p:spPr>
      </p:pic>
      <p:pic>
        <p:nvPicPr>
          <p:cNvPr id="106" name="Google Shape;106;p12"/>
          <p:cNvPicPr preferRelativeResize="0"/>
          <p:nvPr/>
        </p:nvPicPr>
        <p:blipFill>
          <a:blip r:embed="rId7">
            <a:alphaModFix/>
          </a:blip>
          <a:stretch>
            <a:fillRect/>
          </a:stretch>
        </p:blipFill>
        <p:spPr>
          <a:xfrm>
            <a:off x="246350" y="1549488"/>
            <a:ext cx="2057324" cy="1163398"/>
          </a:xfrm>
          <a:prstGeom prst="rect">
            <a:avLst/>
          </a:prstGeom>
          <a:noFill/>
          <a:ln>
            <a:noFill/>
          </a:ln>
          <a:effectLst>
            <a:outerShdw blurRad="57150" rotWithShape="0" algn="bl" dir="5400000" dist="19050">
              <a:srgbClr val="000000">
                <a:alpha val="50000"/>
              </a:srgbClr>
            </a:outerShdw>
          </a:effectLst>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107" name="Shape 107"/>
        <p:cNvGrpSpPr/>
        <p:nvPr/>
      </p:nvGrpSpPr>
      <p:grpSpPr>
        <a:xfrm>
          <a:off x="0" y="0"/>
          <a:ext cx="0" cy="0"/>
          <a:chOff x="0" y="0"/>
          <a:chExt cx="0" cy="0"/>
        </a:xfrm>
      </p:grpSpPr>
      <p:sp>
        <p:nvSpPr>
          <p:cNvPr id="108" name="Google Shape;108;p1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9" name="Google Shape;109;p1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0" name="Google Shape;110;p1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1" name="Google Shape;111;p13"/>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12" name="Google Shape;112;p13"/>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13" name="Google Shape;113;p13"/>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1 Keywords definitions (3)">
  <p:cSld name="CUSTOM_3_1_1">
    <p:spTree>
      <p:nvGrpSpPr>
        <p:cNvPr id="114" name="Shape 114"/>
        <p:cNvGrpSpPr/>
        <p:nvPr/>
      </p:nvGrpSpPr>
      <p:grpSpPr>
        <a:xfrm>
          <a:off x="0" y="0"/>
          <a:ext cx="0" cy="0"/>
          <a:chOff x="0" y="0"/>
          <a:chExt cx="0" cy="0"/>
        </a:xfrm>
      </p:grpSpPr>
      <p:sp>
        <p:nvSpPr>
          <p:cNvPr id="115" name="Google Shape;115;p1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6" name="Google Shape;116;p1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17" name="Google Shape;117;p1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118" name="Google Shape;118;p14"/>
          <p:cNvSpPr txBox="1"/>
          <p:nvPr>
            <p:ph idx="1" type="subTitle"/>
          </p:nvPr>
        </p:nvSpPr>
        <p:spPr>
          <a:xfrm>
            <a:off x="324000" y="993650"/>
            <a:ext cx="8496000" cy="544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19" name="Google Shape;119;p14"/>
          <p:cNvSpPr txBox="1"/>
          <p:nvPr>
            <p:ph idx="2" type="subTitle"/>
          </p:nvPr>
        </p:nvSpPr>
        <p:spPr>
          <a:xfrm>
            <a:off x="324001" y="22387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20" name="Google Shape;120;p14"/>
          <p:cNvSpPr txBox="1"/>
          <p:nvPr>
            <p:ph idx="3" type="subTitle"/>
          </p:nvPr>
        </p:nvSpPr>
        <p:spPr>
          <a:xfrm>
            <a:off x="324001" y="3483825"/>
            <a:ext cx="84960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None/>
              <a:defRPr>
                <a:solidFill>
                  <a:srgbClr val="282828"/>
                </a:solidFill>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 Keyword (4)">
  <p:cSld name="CUSTOM_27_1">
    <p:spTree>
      <p:nvGrpSpPr>
        <p:cNvPr id="121" name="Shape 121"/>
        <p:cNvGrpSpPr/>
        <p:nvPr/>
      </p:nvGrpSpPr>
      <p:grpSpPr>
        <a:xfrm>
          <a:off x="0" y="0"/>
          <a:ext cx="0" cy="0"/>
          <a:chOff x="0" y="0"/>
          <a:chExt cx="0" cy="0"/>
        </a:xfrm>
      </p:grpSpPr>
      <p:sp>
        <p:nvSpPr>
          <p:cNvPr id="122" name="Google Shape;122;p1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3" name="Google Shape;123;p1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24" name="Google Shape;124;p15"/>
          <p:cNvSpPr txBox="1"/>
          <p:nvPr>
            <p:ph idx="1" type="subTitle"/>
          </p:nvPr>
        </p:nvSpPr>
        <p:spPr>
          <a:xfrm>
            <a:off x="324000" y="9084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25" name="Google Shape;125;p15"/>
          <p:cNvSpPr txBox="1"/>
          <p:nvPr>
            <p:ph idx="2" type="subTitle"/>
          </p:nvPr>
        </p:nvSpPr>
        <p:spPr>
          <a:xfrm>
            <a:off x="324000" y="190562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26" name="Google Shape;126;p15"/>
          <p:cNvSpPr txBox="1"/>
          <p:nvPr>
            <p:ph idx="3" type="subTitle"/>
          </p:nvPr>
        </p:nvSpPr>
        <p:spPr>
          <a:xfrm>
            <a:off x="324000" y="2897675"/>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27" name="Google Shape;127;p15"/>
          <p:cNvSpPr txBox="1"/>
          <p:nvPr>
            <p:ph idx="4" type="subTitle"/>
          </p:nvPr>
        </p:nvSpPr>
        <p:spPr>
          <a:xfrm>
            <a:off x="324000" y="3887250"/>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128" name="Google Shape;128;p1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1.1 Keyword definitions (4)">
  <p:cSld name="CUSTOM_27_1_2">
    <p:spTree>
      <p:nvGrpSpPr>
        <p:cNvPr id="129" name="Shape 129"/>
        <p:cNvGrpSpPr/>
        <p:nvPr/>
      </p:nvGrpSpPr>
      <p:grpSpPr>
        <a:xfrm>
          <a:off x="0" y="0"/>
          <a:ext cx="0" cy="0"/>
          <a:chOff x="0" y="0"/>
          <a:chExt cx="0" cy="0"/>
        </a:xfrm>
      </p:grpSpPr>
      <p:sp>
        <p:nvSpPr>
          <p:cNvPr id="130" name="Google Shape;130;p1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1" name="Google Shape;131;p1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32" name="Google Shape;132;p16"/>
          <p:cNvSpPr txBox="1"/>
          <p:nvPr>
            <p:ph idx="1" type="subTitle"/>
          </p:nvPr>
        </p:nvSpPr>
        <p:spPr>
          <a:xfrm>
            <a:off x="324000" y="9084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3" name="Google Shape;133;p16"/>
          <p:cNvSpPr txBox="1"/>
          <p:nvPr>
            <p:ph idx="2" type="subTitle"/>
          </p:nvPr>
        </p:nvSpPr>
        <p:spPr>
          <a:xfrm>
            <a:off x="324000" y="190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4" name="Google Shape;134;p16"/>
          <p:cNvSpPr txBox="1"/>
          <p:nvPr>
            <p:ph idx="3" type="subTitle"/>
          </p:nvPr>
        </p:nvSpPr>
        <p:spPr>
          <a:xfrm>
            <a:off x="324000" y="289767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5" name="Google Shape;135;p16"/>
          <p:cNvSpPr txBox="1"/>
          <p:nvPr>
            <p:ph idx="4" type="subTitle"/>
          </p:nvPr>
        </p:nvSpPr>
        <p:spPr>
          <a:xfrm>
            <a:off x="324000" y="38872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36" name="Google Shape;136;p1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 Keywords (5)">
  <p:cSld name="CUSTOM_27_1_1">
    <p:spTree>
      <p:nvGrpSpPr>
        <p:cNvPr id="137" name="Shape 137"/>
        <p:cNvGrpSpPr/>
        <p:nvPr/>
      </p:nvGrpSpPr>
      <p:grpSpPr>
        <a:xfrm>
          <a:off x="0" y="0"/>
          <a:ext cx="0" cy="0"/>
          <a:chOff x="0" y="0"/>
          <a:chExt cx="0" cy="0"/>
        </a:xfrm>
      </p:grpSpPr>
      <p:sp>
        <p:nvSpPr>
          <p:cNvPr id="138" name="Google Shape;138;p1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9" name="Google Shape;139;p1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0" name="Google Shape;140;p17"/>
          <p:cNvSpPr txBox="1"/>
          <p:nvPr>
            <p:ph idx="1" type="subTitle"/>
          </p:nvPr>
        </p:nvSpPr>
        <p:spPr>
          <a:xfrm>
            <a:off x="324000" y="74403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1" name="Google Shape;141;p17"/>
          <p:cNvSpPr txBox="1"/>
          <p:nvPr>
            <p:ph idx="2" type="subTitle"/>
          </p:nvPr>
        </p:nvSpPr>
        <p:spPr>
          <a:xfrm>
            <a:off x="324000" y="1588788"/>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2" name="Google Shape;142;p17"/>
          <p:cNvSpPr txBox="1"/>
          <p:nvPr>
            <p:ph idx="3" type="subTitle"/>
          </p:nvPr>
        </p:nvSpPr>
        <p:spPr>
          <a:xfrm>
            <a:off x="324000" y="2428437"/>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3" name="Google Shape;143;p17"/>
          <p:cNvSpPr txBox="1"/>
          <p:nvPr>
            <p:ph idx="4" type="subTitle"/>
          </p:nvPr>
        </p:nvSpPr>
        <p:spPr>
          <a:xfrm>
            <a:off x="324000" y="32656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4" name="Google Shape;144;p17"/>
          <p:cNvSpPr txBox="1"/>
          <p:nvPr>
            <p:ph idx="5" type="subTitle"/>
          </p:nvPr>
        </p:nvSpPr>
        <p:spPr>
          <a:xfrm>
            <a:off x="324000" y="4103813"/>
            <a:ext cx="72159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45" name="Google Shape;145;p1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2.1 Keywords definitions (5)">
  <p:cSld name="CUSTOM_27_1_1_1">
    <p:spTree>
      <p:nvGrpSpPr>
        <p:cNvPr id="146" name="Shape 146"/>
        <p:cNvGrpSpPr/>
        <p:nvPr/>
      </p:nvGrpSpPr>
      <p:grpSpPr>
        <a:xfrm>
          <a:off x="0" y="0"/>
          <a:ext cx="0" cy="0"/>
          <a:chOff x="0" y="0"/>
          <a:chExt cx="0" cy="0"/>
        </a:xfrm>
      </p:grpSpPr>
      <p:sp>
        <p:nvSpPr>
          <p:cNvPr id="147" name="Google Shape;147;p1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8" name="Google Shape;148;p1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149" name="Google Shape;149;p18"/>
          <p:cNvSpPr txBox="1"/>
          <p:nvPr>
            <p:ph idx="1" type="subTitle"/>
          </p:nvPr>
        </p:nvSpPr>
        <p:spPr>
          <a:xfrm>
            <a:off x="324000" y="74405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0" name="Google Shape;150;p18"/>
          <p:cNvSpPr txBox="1"/>
          <p:nvPr>
            <p:ph idx="2" type="subTitle"/>
          </p:nvPr>
        </p:nvSpPr>
        <p:spPr>
          <a:xfrm>
            <a:off x="324000" y="1588800"/>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1" name="Google Shape;151;p18"/>
          <p:cNvSpPr txBox="1"/>
          <p:nvPr>
            <p:ph idx="3" type="subTitle"/>
          </p:nvPr>
        </p:nvSpPr>
        <p:spPr>
          <a:xfrm>
            <a:off x="324000" y="24284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152" name="Google Shape;152;p18"/>
          <p:cNvSpPr txBox="1"/>
          <p:nvPr>
            <p:ph idx="4" type="subTitle"/>
          </p:nvPr>
        </p:nvSpPr>
        <p:spPr>
          <a:xfrm>
            <a:off x="324000" y="32656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None/>
              <a:defRPr sz="2000">
                <a:solidFill>
                  <a:srgbClr val="282828"/>
                </a:solidFill>
              </a:defRPr>
            </a:lvl2pPr>
            <a:lvl3pPr lvl="2" rtl="0">
              <a:spcBef>
                <a:spcPts val="1000"/>
              </a:spcBef>
              <a:spcAft>
                <a:spcPts val="0"/>
              </a:spcAft>
              <a:buClr>
                <a:srgbClr val="282828"/>
              </a:buClr>
              <a:buSzPts val="2000"/>
              <a:buNone/>
              <a:defRPr>
                <a:solidFill>
                  <a:srgbClr val="282828"/>
                </a:solidFill>
              </a:defRPr>
            </a:lvl3pPr>
            <a:lvl4pPr lvl="3" rtl="0">
              <a:spcBef>
                <a:spcPts val="800"/>
              </a:spcBef>
              <a:spcAft>
                <a:spcPts val="0"/>
              </a:spcAft>
              <a:buClr>
                <a:srgbClr val="282828"/>
              </a:buClr>
              <a:buSzPts val="2000"/>
              <a:buNone/>
              <a:defRPr sz="2000">
                <a:solidFill>
                  <a:srgbClr val="282828"/>
                </a:solidFill>
              </a:defRPr>
            </a:lvl4pPr>
            <a:lvl5pPr lvl="4" rtl="0">
              <a:spcBef>
                <a:spcPts val="800"/>
              </a:spcBef>
              <a:spcAft>
                <a:spcPts val="0"/>
              </a:spcAft>
              <a:buClr>
                <a:srgbClr val="282828"/>
              </a:buClr>
              <a:buSzPts val="2000"/>
              <a:buNone/>
              <a:defRPr sz="2000">
                <a:solidFill>
                  <a:srgbClr val="282828"/>
                </a:solidFill>
              </a:defRPr>
            </a:lvl5pPr>
            <a:lvl6pPr lvl="5" rtl="0">
              <a:spcBef>
                <a:spcPts val="600"/>
              </a:spcBef>
              <a:spcAft>
                <a:spcPts val="0"/>
              </a:spcAft>
              <a:buClr>
                <a:srgbClr val="282828"/>
              </a:buClr>
              <a:buSzPts val="2000"/>
              <a:buNone/>
              <a:defRPr sz="2000">
                <a:solidFill>
                  <a:srgbClr val="282828"/>
                </a:solidFill>
              </a:defRPr>
            </a:lvl6pPr>
            <a:lvl7pPr lvl="6" rtl="0">
              <a:spcBef>
                <a:spcPts val="600"/>
              </a:spcBef>
              <a:spcAft>
                <a:spcPts val="0"/>
              </a:spcAft>
              <a:buClr>
                <a:srgbClr val="282828"/>
              </a:buClr>
              <a:buSzPts val="2000"/>
              <a:buNone/>
              <a:defRPr sz="2000">
                <a:solidFill>
                  <a:srgbClr val="282828"/>
                </a:solidFill>
              </a:defRPr>
            </a:lvl7pPr>
            <a:lvl8pPr lvl="7" rtl="0">
              <a:spcBef>
                <a:spcPts val="400"/>
              </a:spcBef>
              <a:spcAft>
                <a:spcPts val="0"/>
              </a:spcAft>
              <a:buClr>
                <a:srgbClr val="282828"/>
              </a:buClr>
              <a:buSzPts val="2000"/>
              <a:buNone/>
              <a:defRPr sz="2000">
                <a:solidFill>
                  <a:srgbClr val="282828"/>
                </a:solidFill>
              </a:defRPr>
            </a:lvl8pPr>
            <a:lvl9pPr lvl="8" rtl="0">
              <a:spcBef>
                <a:spcPts val="400"/>
              </a:spcBef>
              <a:spcAft>
                <a:spcPts val="200"/>
              </a:spcAft>
              <a:buClr>
                <a:srgbClr val="282828"/>
              </a:buClr>
              <a:buSzPts val="2000"/>
              <a:buNone/>
              <a:defRPr sz="2000">
                <a:solidFill>
                  <a:srgbClr val="282828"/>
                </a:solidFill>
              </a:defRPr>
            </a:lvl9pPr>
          </a:lstStyle>
          <a:p/>
        </p:txBody>
      </p:sp>
      <p:sp>
        <p:nvSpPr>
          <p:cNvPr id="153" name="Google Shape;153;p18"/>
          <p:cNvSpPr txBox="1"/>
          <p:nvPr>
            <p:ph idx="5" type="subTitle"/>
          </p:nvPr>
        </p:nvSpPr>
        <p:spPr>
          <a:xfrm>
            <a:off x="324000" y="4103825"/>
            <a:ext cx="8496000" cy="3897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None/>
              <a:defRPr sz="2000">
                <a:solidFill>
                  <a:srgbClr val="282828"/>
                </a:solidFill>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154" name="Google Shape;154;p1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155" name="Shape 155"/>
        <p:cNvGrpSpPr/>
        <p:nvPr/>
      </p:nvGrpSpPr>
      <p:grpSpPr>
        <a:xfrm>
          <a:off x="0" y="0"/>
          <a:ext cx="0" cy="0"/>
          <a:chOff x="0" y="0"/>
          <a:chExt cx="0" cy="0"/>
        </a:xfrm>
      </p:grpSpPr>
      <p:sp>
        <p:nvSpPr>
          <p:cNvPr id="156" name="Google Shape;156;p1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7" name="Google Shape;157;p19"/>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158" name="Google Shape;158;p19"/>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159" name="Google Shape;159;p19"/>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160" name="Google Shape;160;p19"/>
          <p:cNvCxnSpPr>
            <a:endCxn id="161"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162" name="Google Shape;162;p19"/>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163" name="Google Shape;163;p19"/>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164" name="Google Shape;164;p19"/>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161" name="Google Shape;161;p19"/>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165" name="Google Shape;165;p19"/>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166" name="Google Shape;166;p1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67" name="Google Shape;167;p19"/>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168" name="Shape 168"/>
        <p:cNvGrpSpPr/>
        <p:nvPr/>
      </p:nvGrpSpPr>
      <p:grpSpPr>
        <a:xfrm>
          <a:off x="0" y="0"/>
          <a:ext cx="0" cy="0"/>
          <a:chOff x="0" y="0"/>
          <a:chExt cx="0" cy="0"/>
        </a:xfrm>
      </p:grpSpPr>
      <p:pic>
        <p:nvPicPr>
          <p:cNvPr id="169" name="Google Shape;169;p20"/>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170" name="Google Shape;170;p20"/>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171" name="Google Shape;171;p20"/>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172" name="Google Shape;172;p20"/>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173" name="Google Shape;173;p20"/>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174" name="Google Shape;174;p20"/>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175" name="Google Shape;175;p20"/>
          <p:cNvCxnSpPr>
            <a:endCxn id="176"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176" name="Google Shape;176;p20"/>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177" name="Google Shape;177;p20"/>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178" name="Google Shape;178;p20"/>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79" name="Google Shape;179;p20"/>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180" name="Google Shape;180;p20"/>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181" name="Google Shape;181;p20"/>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182" name="Google Shape;182;p2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3" name="Google Shape;183;p20"/>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184" name="Google Shape;184;p2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185" name="Google Shape;185;p20"/>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186" name="Shape 186"/>
        <p:cNvGrpSpPr/>
        <p:nvPr/>
      </p:nvGrpSpPr>
      <p:grpSpPr>
        <a:xfrm>
          <a:off x="0" y="0"/>
          <a:ext cx="0" cy="0"/>
          <a:chOff x="0" y="0"/>
          <a:chExt cx="0" cy="0"/>
        </a:xfrm>
      </p:grpSpPr>
      <p:pic>
        <p:nvPicPr>
          <p:cNvPr id="187" name="Google Shape;187;p21"/>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188" name="Google Shape;188;p21"/>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189" name="Google Shape;189;p21"/>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190" name="Google Shape;190;p21"/>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191" name="Google Shape;191;p21"/>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192" name="Google Shape;192;p21"/>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193" name="Google Shape;193;p21"/>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194" name="Google Shape;194;p21"/>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195" name="Google Shape;195;p21"/>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196" name="Google Shape;196;p21"/>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197" name="Google Shape;197;p21"/>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198" name="Google Shape;198;p21"/>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199" name="Google Shape;199;p21"/>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00" name="Google Shape;200;p21"/>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01" name="Google Shape;201;p21"/>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02" name="Google Shape;202;p21"/>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03" name="Google Shape;203;p21"/>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204" name="Google Shape;204;p2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5" name="Google Shape;205;p21"/>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206" name="Google Shape;206;p2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07" name="Google Shape;207;p21"/>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208" name="Shape 208"/>
        <p:cNvGrpSpPr/>
        <p:nvPr/>
      </p:nvGrpSpPr>
      <p:grpSpPr>
        <a:xfrm>
          <a:off x="0" y="0"/>
          <a:ext cx="0" cy="0"/>
          <a:chOff x="0" y="0"/>
          <a:chExt cx="0" cy="0"/>
        </a:xfrm>
      </p:grpSpPr>
      <p:pic>
        <p:nvPicPr>
          <p:cNvPr id="209" name="Google Shape;209;p22"/>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10" name="Google Shape;210;p22"/>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212" name="Google Shape;212;p2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13" name="Google Shape;213;p2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214" name="Google Shape;214;p2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215" name="Shape 215"/>
        <p:cNvGrpSpPr/>
        <p:nvPr/>
      </p:nvGrpSpPr>
      <p:grpSpPr>
        <a:xfrm>
          <a:off x="0" y="0"/>
          <a:ext cx="0" cy="0"/>
          <a:chOff x="0" y="0"/>
          <a:chExt cx="0" cy="0"/>
        </a:xfrm>
      </p:grpSpPr>
      <p:pic>
        <p:nvPicPr>
          <p:cNvPr id="216" name="Google Shape;216;p2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17" name="Google Shape;217;p2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19" name="Google Shape;219;p2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0" name="Google Shape;220;p2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21" name="Google Shape;221;p2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222" name="Shape 222"/>
        <p:cNvGrpSpPr/>
        <p:nvPr/>
      </p:nvGrpSpPr>
      <p:grpSpPr>
        <a:xfrm>
          <a:off x="0" y="0"/>
          <a:ext cx="0" cy="0"/>
          <a:chOff x="0" y="0"/>
          <a:chExt cx="0" cy="0"/>
        </a:xfrm>
      </p:grpSpPr>
      <p:pic>
        <p:nvPicPr>
          <p:cNvPr id="223" name="Google Shape;223;p2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24" name="Google Shape;224;p2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2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26" name="Google Shape;226;p2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27" name="Google Shape;227;p2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228" name="Google Shape;228;p2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229" name="Shape 229"/>
        <p:cNvGrpSpPr/>
        <p:nvPr/>
      </p:nvGrpSpPr>
      <p:grpSpPr>
        <a:xfrm>
          <a:off x="0" y="0"/>
          <a:ext cx="0" cy="0"/>
          <a:chOff x="0" y="0"/>
          <a:chExt cx="0" cy="0"/>
        </a:xfrm>
      </p:grpSpPr>
      <p:pic>
        <p:nvPicPr>
          <p:cNvPr id="230" name="Google Shape;230;p2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31" name="Google Shape;231;p2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2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233" name="Google Shape;233;p2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234" name="Google Shape;234;p2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235" name="Google Shape;235;p2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236" name="Shape 236"/>
        <p:cNvGrpSpPr/>
        <p:nvPr/>
      </p:nvGrpSpPr>
      <p:grpSpPr>
        <a:xfrm>
          <a:off x="0" y="0"/>
          <a:ext cx="0" cy="0"/>
          <a:chOff x="0" y="0"/>
          <a:chExt cx="0" cy="0"/>
        </a:xfrm>
      </p:grpSpPr>
      <p:sp>
        <p:nvSpPr>
          <p:cNvPr id="237" name="Google Shape;237;p2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8" name="Google Shape;238;p26"/>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239" name="Google Shape;239;p2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2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41" name="Google Shape;241;p2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42" name="Google Shape;242;p26"/>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43" name="Google Shape;243;p26"/>
          <p:cNvGrpSpPr/>
          <p:nvPr/>
        </p:nvGrpSpPr>
        <p:grpSpPr>
          <a:xfrm>
            <a:off x="7834231" y="1285"/>
            <a:ext cx="828900" cy="576065"/>
            <a:chOff x="7801496" y="1285"/>
            <a:chExt cx="828900" cy="576065"/>
          </a:xfrm>
        </p:grpSpPr>
        <p:pic>
          <p:nvPicPr>
            <p:cNvPr id="244" name="Google Shape;244;p2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45" name="Google Shape;245;p2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46" name="Google Shape;246;p26"/>
          <p:cNvGrpSpPr/>
          <p:nvPr/>
        </p:nvGrpSpPr>
        <p:grpSpPr>
          <a:xfrm>
            <a:off x="8635663" y="1285"/>
            <a:ext cx="499700" cy="576065"/>
            <a:chOff x="8635663" y="1285"/>
            <a:chExt cx="499700" cy="576065"/>
          </a:xfrm>
        </p:grpSpPr>
        <p:pic>
          <p:nvPicPr>
            <p:cNvPr id="247" name="Google Shape;247;p2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48" name="Google Shape;248;p2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249" name="Shape 249"/>
        <p:cNvGrpSpPr/>
        <p:nvPr/>
      </p:nvGrpSpPr>
      <p:grpSpPr>
        <a:xfrm>
          <a:off x="0" y="0"/>
          <a:ext cx="0" cy="0"/>
          <a:chOff x="0" y="0"/>
          <a:chExt cx="0" cy="0"/>
        </a:xfrm>
      </p:grpSpPr>
      <p:sp>
        <p:nvSpPr>
          <p:cNvPr id="250" name="Google Shape;250;p2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1" name="Google Shape;251;p2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52" name="Google Shape;252;p2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4" name="Google Shape;254;p2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55" name="Google Shape;255;p2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256" name="Google Shape;256;p27"/>
          <p:cNvGrpSpPr/>
          <p:nvPr/>
        </p:nvGrpSpPr>
        <p:grpSpPr>
          <a:xfrm>
            <a:off x="7834231" y="1285"/>
            <a:ext cx="828900" cy="576065"/>
            <a:chOff x="7801496" y="1285"/>
            <a:chExt cx="828900" cy="576065"/>
          </a:xfrm>
        </p:grpSpPr>
        <p:pic>
          <p:nvPicPr>
            <p:cNvPr id="257" name="Google Shape;257;p2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58" name="Google Shape;258;p2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59" name="Google Shape;259;p27"/>
          <p:cNvGrpSpPr/>
          <p:nvPr/>
        </p:nvGrpSpPr>
        <p:grpSpPr>
          <a:xfrm>
            <a:off x="8635663" y="1285"/>
            <a:ext cx="499700" cy="576065"/>
            <a:chOff x="8635663" y="1285"/>
            <a:chExt cx="499700" cy="576065"/>
          </a:xfrm>
        </p:grpSpPr>
        <p:pic>
          <p:nvPicPr>
            <p:cNvPr id="260" name="Google Shape;260;p2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61" name="Google Shape;261;p2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262" name="Shape 262"/>
        <p:cNvGrpSpPr/>
        <p:nvPr/>
      </p:nvGrpSpPr>
      <p:grpSpPr>
        <a:xfrm>
          <a:off x="0" y="0"/>
          <a:ext cx="0" cy="0"/>
          <a:chOff x="0" y="0"/>
          <a:chExt cx="0" cy="0"/>
        </a:xfrm>
      </p:grpSpPr>
      <p:sp>
        <p:nvSpPr>
          <p:cNvPr id="263" name="Google Shape;263;p28"/>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4" name="Google Shape;264;p2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65" name="Google Shape;265;p2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7" name="Google Shape;267;p2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68" name="Google Shape;268;p2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269" name="Google Shape;269;p28"/>
          <p:cNvGrpSpPr/>
          <p:nvPr/>
        </p:nvGrpSpPr>
        <p:grpSpPr>
          <a:xfrm>
            <a:off x="7834231" y="1285"/>
            <a:ext cx="828900" cy="576065"/>
            <a:chOff x="7801496" y="1285"/>
            <a:chExt cx="828900" cy="576065"/>
          </a:xfrm>
        </p:grpSpPr>
        <p:pic>
          <p:nvPicPr>
            <p:cNvPr id="270" name="Google Shape;270;p2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71" name="Google Shape;271;p2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72" name="Google Shape;272;p28"/>
          <p:cNvGrpSpPr/>
          <p:nvPr/>
        </p:nvGrpSpPr>
        <p:grpSpPr>
          <a:xfrm>
            <a:off x="8635663" y="1285"/>
            <a:ext cx="499700" cy="576065"/>
            <a:chOff x="8635663" y="1285"/>
            <a:chExt cx="499700" cy="576065"/>
          </a:xfrm>
        </p:grpSpPr>
        <p:pic>
          <p:nvPicPr>
            <p:cNvPr id="273" name="Google Shape;273;p2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74" name="Google Shape;274;p2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275" name="Shape 275"/>
        <p:cNvGrpSpPr/>
        <p:nvPr/>
      </p:nvGrpSpPr>
      <p:grpSpPr>
        <a:xfrm>
          <a:off x="0" y="0"/>
          <a:ext cx="0" cy="0"/>
          <a:chOff x="0" y="0"/>
          <a:chExt cx="0" cy="0"/>
        </a:xfrm>
      </p:grpSpPr>
      <p:sp>
        <p:nvSpPr>
          <p:cNvPr id="276" name="Google Shape;276;p29"/>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7" name="Google Shape;277;p2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278" name="Google Shape;278;p2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0" name="Google Shape;280;p2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81" name="Google Shape;281;p2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282" name="Google Shape;282;p29"/>
          <p:cNvGrpSpPr/>
          <p:nvPr/>
        </p:nvGrpSpPr>
        <p:grpSpPr>
          <a:xfrm>
            <a:off x="7834231" y="1285"/>
            <a:ext cx="828900" cy="576065"/>
            <a:chOff x="7801496" y="1285"/>
            <a:chExt cx="828900" cy="576065"/>
          </a:xfrm>
        </p:grpSpPr>
        <p:pic>
          <p:nvPicPr>
            <p:cNvPr id="283" name="Google Shape;283;p2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284" name="Google Shape;284;p2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285" name="Google Shape;285;p29"/>
          <p:cNvGrpSpPr/>
          <p:nvPr/>
        </p:nvGrpSpPr>
        <p:grpSpPr>
          <a:xfrm>
            <a:off x="8635663" y="1285"/>
            <a:ext cx="499700" cy="576065"/>
            <a:chOff x="8635663" y="1285"/>
            <a:chExt cx="499700" cy="576065"/>
          </a:xfrm>
        </p:grpSpPr>
        <p:pic>
          <p:nvPicPr>
            <p:cNvPr id="286" name="Google Shape;286;p2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287" name="Google Shape;287;p2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288" name="Shape 288"/>
        <p:cNvGrpSpPr/>
        <p:nvPr/>
      </p:nvGrpSpPr>
      <p:grpSpPr>
        <a:xfrm>
          <a:off x="0" y="0"/>
          <a:ext cx="0" cy="0"/>
          <a:chOff x="0" y="0"/>
          <a:chExt cx="0" cy="0"/>
        </a:xfrm>
      </p:grpSpPr>
      <p:pic>
        <p:nvPicPr>
          <p:cNvPr id="289" name="Google Shape;289;p30"/>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290" name="Google Shape;290;p30"/>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291" name="Google Shape;291;p30"/>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292" name="Google Shape;292;p3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294" name="Google Shape;294;p3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295" name="Google Shape;295;p3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296" name="Google Shape;296;p30"/>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7" name="Google Shape;297;p3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298" name="Google Shape;298;p3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299" name="Google Shape;299;p3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00" name="Google Shape;300;p3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01" name="Google Shape;301;p3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302" name="Google Shape;302;p30"/>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303" name="Google Shape;303;p3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04" name="Google Shape;304;p3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05" name="Google Shape;305;p30"/>
          <p:cNvGrpSpPr/>
          <p:nvPr/>
        </p:nvGrpSpPr>
        <p:grpSpPr>
          <a:xfrm>
            <a:off x="324128" y="3139463"/>
            <a:ext cx="457200" cy="457200"/>
            <a:chOff x="1020916" y="1442088"/>
            <a:chExt cx="457200" cy="457200"/>
          </a:xfrm>
        </p:grpSpPr>
        <p:pic>
          <p:nvPicPr>
            <p:cNvPr id="306" name="Google Shape;306;p3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07" name="Google Shape;307;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08" name="Google Shape;308;p30"/>
          <p:cNvGrpSpPr/>
          <p:nvPr/>
        </p:nvGrpSpPr>
        <p:grpSpPr>
          <a:xfrm>
            <a:off x="324128" y="3987825"/>
            <a:ext cx="457200" cy="457200"/>
            <a:chOff x="1020916" y="1442088"/>
            <a:chExt cx="457200" cy="457200"/>
          </a:xfrm>
        </p:grpSpPr>
        <p:pic>
          <p:nvPicPr>
            <p:cNvPr id="309" name="Google Shape;309;p3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310" name="Google Shape;310;p3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311" name="Shape 311"/>
        <p:cNvGrpSpPr/>
        <p:nvPr/>
      </p:nvGrpSpPr>
      <p:grpSpPr>
        <a:xfrm>
          <a:off x="0" y="0"/>
          <a:ext cx="0" cy="0"/>
          <a:chOff x="0" y="0"/>
          <a:chExt cx="0" cy="0"/>
        </a:xfrm>
      </p:grpSpPr>
      <p:pic>
        <p:nvPicPr>
          <p:cNvPr id="312" name="Google Shape;312;p3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13" name="Google Shape;313;p3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15" name="Google Shape;315;p3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16" name="Google Shape;316;p3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17" name="Google Shape;317;p3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18" name="Google Shape;318;p3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19" name="Google Shape;319;p3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20" name="Google Shape;320;p3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21" name="Google Shape;321;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22" name="Google Shape;322;p3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23" name="Google Shape;323;p3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24" name="Google Shape;324;p31"/>
          <p:cNvGrpSpPr/>
          <p:nvPr/>
        </p:nvGrpSpPr>
        <p:grpSpPr>
          <a:xfrm>
            <a:off x="324128" y="3139463"/>
            <a:ext cx="457200" cy="457200"/>
            <a:chOff x="1020916" y="1442088"/>
            <a:chExt cx="457200" cy="457200"/>
          </a:xfrm>
        </p:grpSpPr>
        <p:pic>
          <p:nvPicPr>
            <p:cNvPr id="325" name="Google Shape;325;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6" name="Google Shape;326;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27" name="Google Shape;327;p31"/>
          <p:cNvGrpSpPr/>
          <p:nvPr/>
        </p:nvGrpSpPr>
        <p:grpSpPr>
          <a:xfrm>
            <a:off x="324128" y="3987825"/>
            <a:ext cx="457200" cy="457200"/>
            <a:chOff x="1020916" y="1442088"/>
            <a:chExt cx="457200" cy="457200"/>
          </a:xfrm>
        </p:grpSpPr>
        <p:pic>
          <p:nvPicPr>
            <p:cNvPr id="328" name="Google Shape;328;p3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29" name="Google Shape;329;p3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30" name="Google Shape;330;p3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31" name="Google Shape;331;p3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32" name="Google Shape;332;p3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33" name="Google Shape;333;p3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334" name="Shape 334"/>
        <p:cNvGrpSpPr/>
        <p:nvPr/>
      </p:nvGrpSpPr>
      <p:grpSpPr>
        <a:xfrm>
          <a:off x="0" y="0"/>
          <a:ext cx="0" cy="0"/>
          <a:chOff x="0" y="0"/>
          <a:chExt cx="0" cy="0"/>
        </a:xfrm>
      </p:grpSpPr>
      <p:pic>
        <p:nvPicPr>
          <p:cNvPr id="335" name="Google Shape;335;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6" name="Google Shape;336;p3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38" name="Google Shape;338;p3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39" name="Google Shape;339;p3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40" name="Google Shape;340;p3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1" name="Google Shape;341;p3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42" name="Google Shape;342;p3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43" name="Google Shape;343;p3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44" name="Google Shape;344;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45" name="Google Shape;345;p3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46" name="Google Shape;346;p3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47" name="Google Shape;347;p32"/>
          <p:cNvGrpSpPr/>
          <p:nvPr/>
        </p:nvGrpSpPr>
        <p:grpSpPr>
          <a:xfrm>
            <a:off x="324128" y="3139463"/>
            <a:ext cx="457200" cy="457200"/>
            <a:chOff x="1020916" y="1442088"/>
            <a:chExt cx="457200" cy="457200"/>
          </a:xfrm>
        </p:grpSpPr>
        <p:pic>
          <p:nvPicPr>
            <p:cNvPr id="348" name="Google Shape;348;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49" name="Google Shape;349;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50" name="Google Shape;350;p32"/>
          <p:cNvGrpSpPr/>
          <p:nvPr/>
        </p:nvGrpSpPr>
        <p:grpSpPr>
          <a:xfrm>
            <a:off x="324128" y="3987825"/>
            <a:ext cx="457200" cy="457200"/>
            <a:chOff x="1020916" y="1442088"/>
            <a:chExt cx="457200" cy="457200"/>
          </a:xfrm>
        </p:grpSpPr>
        <p:pic>
          <p:nvPicPr>
            <p:cNvPr id="351" name="Google Shape;351;p3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52" name="Google Shape;352;p3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53" name="Google Shape;353;p3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54" name="Google Shape;354;p3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55" name="Google Shape;355;p3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56" name="Google Shape;356;p3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357" name="Shape 357"/>
        <p:cNvGrpSpPr/>
        <p:nvPr/>
      </p:nvGrpSpPr>
      <p:grpSpPr>
        <a:xfrm>
          <a:off x="0" y="0"/>
          <a:ext cx="0" cy="0"/>
          <a:chOff x="0" y="0"/>
          <a:chExt cx="0" cy="0"/>
        </a:xfrm>
      </p:grpSpPr>
      <p:pic>
        <p:nvPicPr>
          <p:cNvPr id="358" name="Google Shape;358;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59" name="Google Shape;359;p3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3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361" name="Google Shape;361;p3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362" name="Google Shape;362;p3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363" name="Google Shape;363;p3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4" name="Google Shape;364;p3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365" name="Google Shape;365;p3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66" name="Google Shape;366;p3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67" name="Google Shape;367;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8" name="Google Shape;368;p3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69" name="Google Shape;369;p3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70" name="Google Shape;370;p33"/>
          <p:cNvGrpSpPr/>
          <p:nvPr/>
        </p:nvGrpSpPr>
        <p:grpSpPr>
          <a:xfrm>
            <a:off x="324128" y="3139463"/>
            <a:ext cx="457200" cy="457200"/>
            <a:chOff x="1020916" y="1442088"/>
            <a:chExt cx="457200" cy="457200"/>
          </a:xfrm>
        </p:grpSpPr>
        <p:pic>
          <p:nvPicPr>
            <p:cNvPr id="371" name="Google Shape;371;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2" name="Google Shape;372;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73" name="Google Shape;373;p33"/>
          <p:cNvGrpSpPr/>
          <p:nvPr/>
        </p:nvGrpSpPr>
        <p:grpSpPr>
          <a:xfrm>
            <a:off x="324128" y="3987825"/>
            <a:ext cx="457200" cy="457200"/>
            <a:chOff x="1020916" y="1442088"/>
            <a:chExt cx="457200" cy="457200"/>
          </a:xfrm>
        </p:grpSpPr>
        <p:pic>
          <p:nvPicPr>
            <p:cNvPr id="374" name="Google Shape;374;p3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75" name="Google Shape;375;p3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376" name="Google Shape;376;p3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377" name="Google Shape;377;p3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378" name="Google Shape;378;p3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379" name="Google Shape;379;p3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380" name="Shape 380"/>
        <p:cNvGrpSpPr/>
        <p:nvPr/>
      </p:nvGrpSpPr>
      <p:grpSpPr>
        <a:xfrm>
          <a:off x="0" y="0"/>
          <a:ext cx="0" cy="0"/>
          <a:chOff x="0" y="0"/>
          <a:chExt cx="0" cy="0"/>
        </a:xfrm>
      </p:grpSpPr>
      <p:pic>
        <p:nvPicPr>
          <p:cNvPr id="381" name="Google Shape;381;p3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382" name="Google Shape;382;p3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84" name="Google Shape;384;p3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385" name="Google Shape;385;p3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386" name="Google Shape;386;p3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387" name="Google Shape;387;p3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8" name="Google Shape;388;p3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9" name="Google Shape;389;p3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390" name="Google Shape;390;p34"/>
          <p:cNvGrpSpPr/>
          <p:nvPr/>
        </p:nvGrpSpPr>
        <p:grpSpPr>
          <a:xfrm>
            <a:off x="323653" y="1804438"/>
            <a:ext cx="457200" cy="457200"/>
            <a:chOff x="1020916" y="1442088"/>
            <a:chExt cx="457200" cy="457200"/>
          </a:xfrm>
        </p:grpSpPr>
        <p:pic>
          <p:nvPicPr>
            <p:cNvPr id="391" name="Google Shape;391;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2" name="Google Shape;392;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393" name="Google Shape;393;p34"/>
          <p:cNvGrpSpPr/>
          <p:nvPr/>
        </p:nvGrpSpPr>
        <p:grpSpPr>
          <a:xfrm>
            <a:off x="323653" y="2766575"/>
            <a:ext cx="457200" cy="457200"/>
            <a:chOff x="1020916" y="1442088"/>
            <a:chExt cx="457200" cy="457200"/>
          </a:xfrm>
        </p:grpSpPr>
        <p:pic>
          <p:nvPicPr>
            <p:cNvPr id="394" name="Google Shape;394;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5" name="Google Shape;395;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396" name="Google Shape;396;p34"/>
          <p:cNvGrpSpPr/>
          <p:nvPr/>
        </p:nvGrpSpPr>
        <p:grpSpPr>
          <a:xfrm>
            <a:off x="323641" y="3729038"/>
            <a:ext cx="457200" cy="457200"/>
            <a:chOff x="1020916" y="1442088"/>
            <a:chExt cx="457200" cy="457200"/>
          </a:xfrm>
        </p:grpSpPr>
        <p:pic>
          <p:nvPicPr>
            <p:cNvPr id="397" name="Google Shape;397;p3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398" name="Google Shape;398;p3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399" name="Shape 399"/>
        <p:cNvGrpSpPr/>
        <p:nvPr/>
      </p:nvGrpSpPr>
      <p:grpSpPr>
        <a:xfrm>
          <a:off x="0" y="0"/>
          <a:ext cx="0" cy="0"/>
          <a:chOff x="0" y="0"/>
          <a:chExt cx="0" cy="0"/>
        </a:xfrm>
      </p:grpSpPr>
      <p:pic>
        <p:nvPicPr>
          <p:cNvPr id="400" name="Google Shape;400;p3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01" name="Google Shape;401;p3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3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03" name="Google Shape;403;p3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04" name="Google Shape;404;p3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05" name="Google Shape;405;p3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06" name="Google Shape;406;p3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7" name="Google Shape;407;p3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08" name="Google Shape;408;p3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09" name="Google Shape;409;p35"/>
          <p:cNvGrpSpPr/>
          <p:nvPr/>
        </p:nvGrpSpPr>
        <p:grpSpPr>
          <a:xfrm>
            <a:off x="323653" y="1804438"/>
            <a:ext cx="457200" cy="457200"/>
            <a:chOff x="1020916" y="1442088"/>
            <a:chExt cx="457200" cy="457200"/>
          </a:xfrm>
        </p:grpSpPr>
        <p:pic>
          <p:nvPicPr>
            <p:cNvPr id="410" name="Google Shape;410;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1" name="Google Shape;411;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12" name="Google Shape;412;p35"/>
          <p:cNvGrpSpPr/>
          <p:nvPr/>
        </p:nvGrpSpPr>
        <p:grpSpPr>
          <a:xfrm>
            <a:off x="323653" y="2766575"/>
            <a:ext cx="457200" cy="457200"/>
            <a:chOff x="1020916" y="1442088"/>
            <a:chExt cx="457200" cy="457200"/>
          </a:xfrm>
        </p:grpSpPr>
        <p:pic>
          <p:nvPicPr>
            <p:cNvPr id="413" name="Google Shape;413;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4" name="Google Shape;414;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15" name="Google Shape;415;p35"/>
          <p:cNvGrpSpPr/>
          <p:nvPr/>
        </p:nvGrpSpPr>
        <p:grpSpPr>
          <a:xfrm>
            <a:off x="323641" y="3729038"/>
            <a:ext cx="457200" cy="457200"/>
            <a:chOff x="1020916" y="1442088"/>
            <a:chExt cx="457200" cy="457200"/>
          </a:xfrm>
        </p:grpSpPr>
        <p:pic>
          <p:nvPicPr>
            <p:cNvPr id="416" name="Google Shape;416;p3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17" name="Google Shape;417;p3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418" name="Shape 418"/>
        <p:cNvGrpSpPr/>
        <p:nvPr/>
      </p:nvGrpSpPr>
      <p:grpSpPr>
        <a:xfrm>
          <a:off x="0" y="0"/>
          <a:ext cx="0" cy="0"/>
          <a:chOff x="0" y="0"/>
          <a:chExt cx="0" cy="0"/>
        </a:xfrm>
      </p:grpSpPr>
      <p:pic>
        <p:nvPicPr>
          <p:cNvPr id="419" name="Google Shape;419;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0" name="Google Shape;420;p3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3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422" name="Google Shape;422;p3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3" name="Google Shape;423;p3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4" name="Google Shape;424;p3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25" name="Google Shape;425;p3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26" name="Google Shape;426;p3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27" name="Google Shape;427;p3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428" name="Google Shape;428;p36"/>
          <p:cNvGrpSpPr/>
          <p:nvPr/>
        </p:nvGrpSpPr>
        <p:grpSpPr>
          <a:xfrm>
            <a:off x="323653" y="1804438"/>
            <a:ext cx="457200" cy="457200"/>
            <a:chOff x="1020916" y="1442088"/>
            <a:chExt cx="457200" cy="457200"/>
          </a:xfrm>
        </p:grpSpPr>
        <p:pic>
          <p:nvPicPr>
            <p:cNvPr id="429" name="Google Shape;429;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0" name="Google Shape;430;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31" name="Google Shape;431;p36"/>
          <p:cNvGrpSpPr/>
          <p:nvPr/>
        </p:nvGrpSpPr>
        <p:grpSpPr>
          <a:xfrm>
            <a:off x="323653" y="2766575"/>
            <a:ext cx="457200" cy="457200"/>
            <a:chOff x="1020916" y="1442088"/>
            <a:chExt cx="457200" cy="457200"/>
          </a:xfrm>
        </p:grpSpPr>
        <p:pic>
          <p:nvPicPr>
            <p:cNvPr id="432" name="Google Shape;432;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3" name="Google Shape;433;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34" name="Google Shape;434;p36"/>
          <p:cNvGrpSpPr/>
          <p:nvPr/>
        </p:nvGrpSpPr>
        <p:grpSpPr>
          <a:xfrm>
            <a:off x="323641" y="3729038"/>
            <a:ext cx="457200" cy="457200"/>
            <a:chOff x="1020916" y="1442088"/>
            <a:chExt cx="457200" cy="457200"/>
          </a:xfrm>
        </p:grpSpPr>
        <p:pic>
          <p:nvPicPr>
            <p:cNvPr id="435" name="Google Shape;435;p3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36" name="Google Shape;436;p3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437" name="Shape 437"/>
        <p:cNvGrpSpPr/>
        <p:nvPr/>
      </p:nvGrpSpPr>
      <p:grpSpPr>
        <a:xfrm>
          <a:off x="0" y="0"/>
          <a:ext cx="0" cy="0"/>
          <a:chOff x="0" y="0"/>
          <a:chExt cx="0" cy="0"/>
        </a:xfrm>
      </p:grpSpPr>
      <p:pic>
        <p:nvPicPr>
          <p:cNvPr id="438" name="Google Shape;438;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9" name="Google Shape;439;p3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3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3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42" name="Google Shape;442;p3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3" name="Google Shape;443;p3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44" name="Google Shape;444;p3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5" name="Google Shape;445;p3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6" name="Google Shape;446;p3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7" name="Google Shape;447;p37"/>
          <p:cNvGrpSpPr/>
          <p:nvPr/>
        </p:nvGrpSpPr>
        <p:grpSpPr>
          <a:xfrm>
            <a:off x="323653" y="1804438"/>
            <a:ext cx="457200" cy="457200"/>
            <a:chOff x="1020916" y="1442088"/>
            <a:chExt cx="457200" cy="457200"/>
          </a:xfrm>
        </p:grpSpPr>
        <p:pic>
          <p:nvPicPr>
            <p:cNvPr id="448" name="Google Shape;448;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9" name="Google Shape;449;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50" name="Google Shape;450;p37"/>
          <p:cNvGrpSpPr/>
          <p:nvPr/>
        </p:nvGrpSpPr>
        <p:grpSpPr>
          <a:xfrm>
            <a:off x="323653" y="2766575"/>
            <a:ext cx="457200" cy="457200"/>
            <a:chOff x="1020916" y="1442088"/>
            <a:chExt cx="457200" cy="457200"/>
          </a:xfrm>
        </p:grpSpPr>
        <p:pic>
          <p:nvPicPr>
            <p:cNvPr id="451" name="Google Shape;451;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2" name="Google Shape;452;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53" name="Google Shape;453;p37"/>
          <p:cNvGrpSpPr/>
          <p:nvPr/>
        </p:nvGrpSpPr>
        <p:grpSpPr>
          <a:xfrm>
            <a:off x="323641" y="3729038"/>
            <a:ext cx="457200" cy="457200"/>
            <a:chOff x="1020916" y="1442088"/>
            <a:chExt cx="457200" cy="457200"/>
          </a:xfrm>
        </p:grpSpPr>
        <p:pic>
          <p:nvPicPr>
            <p:cNvPr id="454" name="Google Shape;454;p3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55" name="Google Shape;455;p3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456" name="Shape 456"/>
        <p:cNvGrpSpPr/>
        <p:nvPr/>
      </p:nvGrpSpPr>
      <p:grpSpPr>
        <a:xfrm>
          <a:off x="0" y="0"/>
          <a:ext cx="0" cy="0"/>
          <a:chOff x="0" y="0"/>
          <a:chExt cx="0" cy="0"/>
        </a:xfrm>
      </p:grpSpPr>
      <p:pic>
        <p:nvPicPr>
          <p:cNvPr id="457" name="Google Shape;457;p38"/>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58" name="Google Shape;458;p38"/>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3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0" name="Google Shape;460;p3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1" name="Google Shape;461;p3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2" name="Google Shape;462;p3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63" name="Google Shape;463;p3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4" name="Google Shape;464;p3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5" name="Google Shape;465;p3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6" name="Google Shape;466;p3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7" name="Google Shape;467;p38"/>
          <p:cNvGrpSpPr/>
          <p:nvPr/>
        </p:nvGrpSpPr>
        <p:grpSpPr>
          <a:xfrm>
            <a:off x="323653" y="1652038"/>
            <a:ext cx="457200" cy="457200"/>
            <a:chOff x="1020916" y="1442088"/>
            <a:chExt cx="457200" cy="457200"/>
          </a:xfrm>
        </p:grpSpPr>
        <p:pic>
          <p:nvPicPr>
            <p:cNvPr id="468" name="Google Shape;468;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0" name="Google Shape;470;p38"/>
          <p:cNvGrpSpPr/>
          <p:nvPr/>
        </p:nvGrpSpPr>
        <p:grpSpPr>
          <a:xfrm>
            <a:off x="323653" y="2461775"/>
            <a:ext cx="457200" cy="457200"/>
            <a:chOff x="1020916" y="1442088"/>
            <a:chExt cx="457200" cy="457200"/>
          </a:xfrm>
        </p:grpSpPr>
        <p:pic>
          <p:nvPicPr>
            <p:cNvPr id="471" name="Google Shape;471;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2" name="Google Shape;472;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73" name="Google Shape;473;p38"/>
          <p:cNvGrpSpPr/>
          <p:nvPr/>
        </p:nvGrpSpPr>
        <p:grpSpPr>
          <a:xfrm>
            <a:off x="323641" y="3271838"/>
            <a:ext cx="457200" cy="457200"/>
            <a:chOff x="1020916" y="1442088"/>
            <a:chExt cx="457200" cy="457200"/>
          </a:xfrm>
        </p:grpSpPr>
        <p:pic>
          <p:nvPicPr>
            <p:cNvPr id="474" name="Google Shape;474;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5" name="Google Shape;475;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76" name="Google Shape;476;p38"/>
          <p:cNvGrpSpPr/>
          <p:nvPr/>
        </p:nvGrpSpPr>
        <p:grpSpPr>
          <a:xfrm>
            <a:off x="323641" y="4081763"/>
            <a:ext cx="457200" cy="457200"/>
            <a:chOff x="1020916" y="1442088"/>
            <a:chExt cx="457200" cy="457200"/>
          </a:xfrm>
        </p:grpSpPr>
        <p:pic>
          <p:nvPicPr>
            <p:cNvPr id="477" name="Google Shape;477;p3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8" name="Google Shape;478;p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479" name="Shape 479"/>
        <p:cNvGrpSpPr/>
        <p:nvPr/>
      </p:nvGrpSpPr>
      <p:grpSpPr>
        <a:xfrm>
          <a:off x="0" y="0"/>
          <a:ext cx="0" cy="0"/>
          <a:chOff x="0" y="0"/>
          <a:chExt cx="0" cy="0"/>
        </a:xfrm>
      </p:grpSpPr>
      <p:pic>
        <p:nvPicPr>
          <p:cNvPr id="480" name="Google Shape;480;p3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1" name="Google Shape;481;p39"/>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3" name="Google Shape;483;p3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4" name="Google Shape;484;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5" name="Google Shape;485;p3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6" name="Google Shape;486;p3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7" name="Google Shape;487;p3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8" name="Google Shape;488;p3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9" name="Google Shape;489;p3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0" name="Google Shape;490;p39"/>
          <p:cNvGrpSpPr/>
          <p:nvPr/>
        </p:nvGrpSpPr>
        <p:grpSpPr>
          <a:xfrm>
            <a:off x="323653" y="1652038"/>
            <a:ext cx="457200" cy="457200"/>
            <a:chOff x="1020916" y="1442088"/>
            <a:chExt cx="457200" cy="457200"/>
          </a:xfrm>
        </p:grpSpPr>
        <p:pic>
          <p:nvPicPr>
            <p:cNvPr id="491" name="Google Shape;491;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3" name="Google Shape;493;p39"/>
          <p:cNvGrpSpPr/>
          <p:nvPr/>
        </p:nvGrpSpPr>
        <p:grpSpPr>
          <a:xfrm>
            <a:off x="323653" y="2461775"/>
            <a:ext cx="457200" cy="457200"/>
            <a:chOff x="1020916" y="1442088"/>
            <a:chExt cx="457200" cy="457200"/>
          </a:xfrm>
        </p:grpSpPr>
        <p:pic>
          <p:nvPicPr>
            <p:cNvPr id="494" name="Google Shape;494;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5" name="Google Shape;495;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96" name="Google Shape;496;p39"/>
          <p:cNvGrpSpPr/>
          <p:nvPr/>
        </p:nvGrpSpPr>
        <p:grpSpPr>
          <a:xfrm>
            <a:off x="323641" y="3271838"/>
            <a:ext cx="457200" cy="457200"/>
            <a:chOff x="1020916" y="1442088"/>
            <a:chExt cx="457200" cy="457200"/>
          </a:xfrm>
        </p:grpSpPr>
        <p:pic>
          <p:nvPicPr>
            <p:cNvPr id="497" name="Google Shape;497;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8" name="Google Shape;498;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499" name="Google Shape;499;p39"/>
          <p:cNvGrpSpPr/>
          <p:nvPr/>
        </p:nvGrpSpPr>
        <p:grpSpPr>
          <a:xfrm>
            <a:off x="323641" y="4081763"/>
            <a:ext cx="457200" cy="457200"/>
            <a:chOff x="1020916" y="1442088"/>
            <a:chExt cx="457200" cy="457200"/>
          </a:xfrm>
        </p:grpSpPr>
        <p:pic>
          <p:nvPicPr>
            <p:cNvPr id="500" name="Google Shape;500;p3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1" name="Google Shape;501;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02" name="Shape 502"/>
        <p:cNvGrpSpPr/>
        <p:nvPr/>
      </p:nvGrpSpPr>
      <p:grpSpPr>
        <a:xfrm>
          <a:off x="0" y="0"/>
          <a:ext cx="0" cy="0"/>
          <a:chOff x="0" y="0"/>
          <a:chExt cx="0" cy="0"/>
        </a:xfrm>
      </p:grpSpPr>
      <p:pic>
        <p:nvPicPr>
          <p:cNvPr id="503" name="Google Shape;503;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4" name="Google Shape;504;p40"/>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6" name="Google Shape;50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7" name="Google Shape;50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8" name="Google Shape;508;p4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9" name="Google Shape;509;p4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0" name="Google Shape;510;p4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0"/>
          <p:cNvGrpSpPr/>
          <p:nvPr/>
        </p:nvGrpSpPr>
        <p:grpSpPr>
          <a:xfrm>
            <a:off x="323653" y="1652038"/>
            <a:ext cx="457200" cy="457200"/>
            <a:chOff x="1020916" y="1442088"/>
            <a:chExt cx="457200" cy="457200"/>
          </a:xfrm>
        </p:grpSpPr>
        <p:pic>
          <p:nvPicPr>
            <p:cNvPr id="514" name="Google Shape;514;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0"/>
          <p:cNvGrpSpPr/>
          <p:nvPr/>
        </p:nvGrpSpPr>
        <p:grpSpPr>
          <a:xfrm>
            <a:off x="323653" y="2461775"/>
            <a:ext cx="457200" cy="457200"/>
            <a:chOff x="1020916" y="1442088"/>
            <a:chExt cx="457200" cy="457200"/>
          </a:xfrm>
        </p:grpSpPr>
        <p:pic>
          <p:nvPicPr>
            <p:cNvPr id="517" name="Google Shape;517;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0"/>
          <p:cNvGrpSpPr/>
          <p:nvPr/>
        </p:nvGrpSpPr>
        <p:grpSpPr>
          <a:xfrm>
            <a:off x="323641" y="3271838"/>
            <a:ext cx="457200" cy="457200"/>
            <a:chOff x="1020916" y="1442088"/>
            <a:chExt cx="457200" cy="457200"/>
          </a:xfrm>
        </p:grpSpPr>
        <p:pic>
          <p:nvPicPr>
            <p:cNvPr id="520" name="Google Shape;520;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22" name="Google Shape;522;p40"/>
          <p:cNvGrpSpPr/>
          <p:nvPr/>
        </p:nvGrpSpPr>
        <p:grpSpPr>
          <a:xfrm>
            <a:off x="323641" y="4081763"/>
            <a:ext cx="457200" cy="457200"/>
            <a:chOff x="1020916" y="1442088"/>
            <a:chExt cx="457200" cy="457200"/>
          </a:xfrm>
        </p:grpSpPr>
        <p:pic>
          <p:nvPicPr>
            <p:cNvPr id="523" name="Google Shape;523;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4" name="Google Shape;524;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525" name="Shape 525"/>
        <p:cNvGrpSpPr/>
        <p:nvPr/>
      </p:nvGrpSpPr>
      <p:grpSpPr>
        <a:xfrm>
          <a:off x="0" y="0"/>
          <a:ext cx="0" cy="0"/>
          <a:chOff x="0" y="0"/>
          <a:chExt cx="0" cy="0"/>
        </a:xfrm>
      </p:grpSpPr>
      <p:pic>
        <p:nvPicPr>
          <p:cNvPr id="526" name="Google Shape;52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7" name="Google Shape;527;p41"/>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4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9" name="Google Shape;52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0" name="Google Shape;53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1" name="Google Shape;531;p4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2" name="Google Shape;532;p4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3" name="Google Shape;533;p4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4" name="Google Shape;534;p4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5" name="Google Shape;535;p4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6" name="Google Shape;536;p41"/>
          <p:cNvGrpSpPr/>
          <p:nvPr/>
        </p:nvGrpSpPr>
        <p:grpSpPr>
          <a:xfrm>
            <a:off x="323653" y="1652038"/>
            <a:ext cx="457200" cy="457200"/>
            <a:chOff x="1020916" y="1442088"/>
            <a:chExt cx="457200" cy="457200"/>
          </a:xfrm>
        </p:grpSpPr>
        <p:pic>
          <p:nvPicPr>
            <p:cNvPr id="537" name="Google Shape;537;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9" name="Google Shape;539;p41"/>
          <p:cNvGrpSpPr/>
          <p:nvPr/>
        </p:nvGrpSpPr>
        <p:grpSpPr>
          <a:xfrm>
            <a:off x="323653" y="2461775"/>
            <a:ext cx="457200" cy="457200"/>
            <a:chOff x="1020916" y="1442088"/>
            <a:chExt cx="457200" cy="457200"/>
          </a:xfrm>
        </p:grpSpPr>
        <p:pic>
          <p:nvPicPr>
            <p:cNvPr id="540" name="Google Shape;540;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2" name="Google Shape;542;p41"/>
          <p:cNvGrpSpPr/>
          <p:nvPr/>
        </p:nvGrpSpPr>
        <p:grpSpPr>
          <a:xfrm>
            <a:off x="323641" y="3271838"/>
            <a:ext cx="457200" cy="457200"/>
            <a:chOff x="1020916" y="1442088"/>
            <a:chExt cx="457200" cy="457200"/>
          </a:xfrm>
        </p:grpSpPr>
        <p:pic>
          <p:nvPicPr>
            <p:cNvPr id="543" name="Google Shape;543;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45" name="Google Shape;545;p41"/>
          <p:cNvGrpSpPr/>
          <p:nvPr/>
        </p:nvGrpSpPr>
        <p:grpSpPr>
          <a:xfrm>
            <a:off x="323641" y="4081763"/>
            <a:ext cx="457200" cy="457200"/>
            <a:chOff x="1020916" y="1442088"/>
            <a:chExt cx="457200" cy="457200"/>
          </a:xfrm>
        </p:grpSpPr>
        <p:pic>
          <p:nvPicPr>
            <p:cNvPr id="546" name="Google Shape;546;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548" name="Shape 548"/>
        <p:cNvGrpSpPr/>
        <p:nvPr/>
      </p:nvGrpSpPr>
      <p:grpSpPr>
        <a:xfrm>
          <a:off x="0" y="0"/>
          <a:ext cx="0" cy="0"/>
          <a:chOff x="0" y="0"/>
          <a:chExt cx="0" cy="0"/>
        </a:xfrm>
      </p:grpSpPr>
      <p:pic>
        <p:nvPicPr>
          <p:cNvPr id="549" name="Google Shape;549;p42"/>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50" name="Google Shape;550;p42"/>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4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52" name="Google Shape;55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3" name="Google Shape;55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4" name="Google Shape;554;p4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55" name="Google Shape;555;p42"/>
          <p:cNvSpPr/>
          <p:nvPr>
            <p:ph idx="3" type="pic"/>
          </p:nvPr>
        </p:nvSpPr>
        <p:spPr>
          <a:xfrm>
            <a:off x="324000" y="1893950"/>
            <a:ext cx="2555400" cy="1939500"/>
          </a:xfrm>
          <a:prstGeom prst="rect">
            <a:avLst/>
          </a:prstGeom>
          <a:noFill/>
          <a:ln>
            <a:noFill/>
          </a:ln>
        </p:spPr>
        <p:txBody>
          <a:bodyPr/>
          <a:p/>
        </p:txBody>
      </p:sp>
      <p:sp>
        <p:nvSpPr>
          <p:cNvPr id="556" name="Google Shape;556;p42"/>
          <p:cNvSpPr/>
          <p:nvPr>
            <p:ph idx="4" type="pic"/>
          </p:nvPr>
        </p:nvSpPr>
        <p:spPr>
          <a:xfrm>
            <a:off x="6256800" y="1893950"/>
            <a:ext cx="2555400" cy="1939500"/>
          </a:xfrm>
          <a:prstGeom prst="rect">
            <a:avLst/>
          </a:prstGeom>
          <a:noFill/>
          <a:ln>
            <a:noFill/>
          </a:ln>
        </p:spPr>
        <p:txBody>
          <a:bodyPr/>
          <a:p/>
        </p:txBody>
      </p:sp>
      <p:sp>
        <p:nvSpPr>
          <p:cNvPr id="557" name="Google Shape;557;p42"/>
          <p:cNvSpPr/>
          <p:nvPr>
            <p:ph idx="5" type="pic"/>
          </p:nvPr>
        </p:nvSpPr>
        <p:spPr>
          <a:xfrm>
            <a:off x="3294300" y="1893950"/>
            <a:ext cx="2555400" cy="1939500"/>
          </a:xfrm>
          <a:prstGeom prst="rect">
            <a:avLst/>
          </a:prstGeom>
          <a:noFill/>
          <a:ln>
            <a:noFill/>
          </a:ln>
        </p:spPr>
        <p:txBody>
          <a:bodyPr/>
          <a:p/>
        </p:txBody>
      </p:sp>
      <p:grpSp>
        <p:nvGrpSpPr>
          <p:cNvPr id="558" name="Google Shape;558;p42"/>
          <p:cNvGrpSpPr/>
          <p:nvPr/>
        </p:nvGrpSpPr>
        <p:grpSpPr>
          <a:xfrm>
            <a:off x="1381028" y="4148538"/>
            <a:ext cx="457200" cy="457200"/>
            <a:chOff x="1020916" y="1442088"/>
            <a:chExt cx="457200" cy="457200"/>
          </a:xfrm>
        </p:grpSpPr>
        <p:pic>
          <p:nvPicPr>
            <p:cNvPr id="559" name="Google Shape;559;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1" name="Google Shape;561;p42"/>
          <p:cNvGrpSpPr/>
          <p:nvPr/>
        </p:nvGrpSpPr>
        <p:grpSpPr>
          <a:xfrm>
            <a:off x="4331066" y="4148550"/>
            <a:ext cx="457200" cy="457200"/>
            <a:chOff x="1020916" y="1442088"/>
            <a:chExt cx="457200" cy="457200"/>
          </a:xfrm>
        </p:grpSpPr>
        <p:pic>
          <p:nvPicPr>
            <p:cNvPr id="562" name="Google Shape;562;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4" name="Google Shape;564;p42"/>
          <p:cNvGrpSpPr/>
          <p:nvPr/>
        </p:nvGrpSpPr>
        <p:grpSpPr>
          <a:xfrm>
            <a:off x="7305791" y="4148538"/>
            <a:ext cx="457200" cy="457200"/>
            <a:chOff x="1020916" y="1442088"/>
            <a:chExt cx="457200" cy="457200"/>
          </a:xfrm>
        </p:grpSpPr>
        <p:pic>
          <p:nvPicPr>
            <p:cNvPr id="565" name="Google Shape;565;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567" name="Shape 567"/>
        <p:cNvGrpSpPr/>
        <p:nvPr/>
      </p:nvGrpSpPr>
      <p:grpSpPr>
        <a:xfrm>
          <a:off x="0" y="0"/>
          <a:ext cx="0" cy="0"/>
          <a:chOff x="0" y="0"/>
          <a:chExt cx="0" cy="0"/>
        </a:xfrm>
      </p:grpSpPr>
      <p:pic>
        <p:nvPicPr>
          <p:cNvPr id="568" name="Google Shape;568;p4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9" name="Google Shape;569;p43"/>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71" name="Google Shape;57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2" name="Google Shape;57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3" name="Google Shape;57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4" name="Google Shape;574;p43"/>
          <p:cNvSpPr/>
          <p:nvPr>
            <p:ph idx="3" type="pic"/>
          </p:nvPr>
        </p:nvSpPr>
        <p:spPr>
          <a:xfrm>
            <a:off x="324000" y="1893950"/>
            <a:ext cx="2555400" cy="1939500"/>
          </a:xfrm>
          <a:prstGeom prst="rect">
            <a:avLst/>
          </a:prstGeom>
          <a:noFill/>
          <a:ln>
            <a:noFill/>
          </a:ln>
        </p:spPr>
        <p:txBody>
          <a:bodyPr/>
          <a:p/>
        </p:txBody>
      </p:sp>
      <p:sp>
        <p:nvSpPr>
          <p:cNvPr id="575" name="Google Shape;575;p43"/>
          <p:cNvSpPr/>
          <p:nvPr>
            <p:ph idx="4" type="pic"/>
          </p:nvPr>
        </p:nvSpPr>
        <p:spPr>
          <a:xfrm>
            <a:off x="6256800" y="1893950"/>
            <a:ext cx="2555400" cy="1939500"/>
          </a:xfrm>
          <a:prstGeom prst="rect">
            <a:avLst/>
          </a:prstGeom>
          <a:noFill/>
          <a:ln>
            <a:noFill/>
          </a:ln>
        </p:spPr>
        <p:txBody>
          <a:bodyPr/>
          <a:p/>
        </p:txBody>
      </p:sp>
      <p:sp>
        <p:nvSpPr>
          <p:cNvPr id="576" name="Google Shape;576;p43"/>
          <p:cNvSpPr/>
          <p:nvPr>
            <p:ph idx="5" type="pic"/>
          </p:nvPr>
        </p:nvSpPr>
        <p:spPr>
          <a:xfrm>
            <a:off x="3294300" y="1893950"/>
            <a:ext cx="2555400" cy="1939500"/>
          </a:xfrm>
          <a:prstGeom prst="rect">
            <a:avLst/>
          </a:prstGeom>
          <a:noFill/>
          <a:ln>
            <a:noFill/>
          </a:ln>
        </p:spPr>
        <p:txBody>
          <a:bodyPr/>
          <a:p/>
        </p:txBody>
      </p:sp>
      <p:grpSp>
        <p:nvGrpSpPr>
          <p:cNvPr id="577" name="Google Shape;577;p43"/>
          <p:cNvGrpSpPr/>
          <p:nvPr/>
        </p:nvGrpSpPr>
        <p:grpSpPr>
          <a:xfrm>
            <a:off x="1381028" y="4148538"/>
            <a:ext cx="457200" cy="457200"/>
            <a:chOff x="1020916" y="1442088"/>
            <a:chExt cx="457200" cy="457200"/>
          </a:xfrm>
        </p:grpSpPr>
        <p:pic>
          <p:nvPicPr>
            <p:cNvPr id="578" name="Google Shape;57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9" name="Google Shape;57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0" name="Google Shape;580;p43"/>
          <p:cNvGrpSpPr/>
          <p:nvPr/>
        </p:nvGrpSpPr>
        <p:grpSpPr>
          <a:xfrm>
            <a:off x="4331066" y="4148550"/>
            <a:ext cx="457200" cy="457200"/>
            <a:chOff x="1020916" y="1442088"/>
            <a:chExt cx="457200" cy="457200"/>
          </a:xfrm>
        </p:grpSpPr>
        <p:pic>
          <p:nvPicPr>
            <p:cNvPr id="581" name="Google Shape;58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2" name="Google Shape;58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3" name="Google Shape;583;p43"/>
          <p:cNvGrpSpPr/>
          <p:nvPr/>
        </p:nvGrpSpPr>
        <p:grpSpPr>
          <a:xfrm>
            <a:off x="7305791" y="4148538"/>
            <a:ext cx="457200" cy="457200"/>
            <a:chOff x="1020916" y="1442088"/>
            <a:chExt cx="457200" cy="457200"/>
          </a:xfrm>
        </p:grpSpPr>
        <p:pic>
          <p:nvPicPr>
            <p:cNvPr id="584" name="Google Shape;58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5" name="Google Shape;58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586" name="Shape 586"/>
        <p:cNvGrpSpPr/>
        <p:nvPr/>
      </p:nvGrpSpPr>
      <p:grpSpPr>
        <a:xfrm>
          <a:off x="0" y="0"/>
          <a:ext cx="0" cy="0"/>
          <a:chOff x="0" y="0"/>
          <a:chExt cx="0" cy="0"/>
        </a:xfrm>
      </p:grpSpPr>
      <p:pic>
        <p:nvPicPr>
          <p:cNvPr id="587" name="Google Shape;58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8" name="Google Shape;588;p44"/>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0" name="Google Shape;59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1" name="Google Shape;59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2" name="Google Shape;59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3" name="Google Shape;593;p44"/>
          <p:cNvSpPr/>
          <p:nvPr>
            <p:ph idx="3" type="pic"/>
          </p:nvPr>
        </p:nvSpPr>
        <p:spPr>
          <a:xfrm>
            <a:off x="324000" y="1893950"/>
            <a:ext cx="2555400" cy="1939500"/>
          </a:xfrm>
          <a:prstGeom prst="rect">
            <a:avLst/>
          </a:prstGeom>
          <a:noFill/>
          <a:ln>
            <a:noFill/>
          </a:ln>
        </p:spPr>
        <p:txBody>
          <a:bodyPr/>
          <a:p/>
        </p:txBody>
      </p:sp>
      <p:sp>
        <p:nvSpPr>
          <p:cNvPr id="594" name="Google Shape;594;p44"/>
          <p:cNvSpPr/>
          <p:nvPr>
            <p:ph idx="4" type="pic"/>
          </p:nvPr>
        </p:nvSpPr>
        <p:spPr>
          <a:xfrm>
            <a:off x="6256800" y="1893950"/>
            <a:ext cx="2555400" cy="1939500"/>
          </a:xfrm>
          <a:prstGeom prst="rect">
            <a:avLst/>
          </a:prstGeom>
          <a:noFill/>
          <a:ln>
            <a:noFill/>
          </a:ln>
        </p:spPr>
        <p:txBody>
          <a:bodyPr/>
          <a:p/>
        </p:txBody>
      </p:sp>
      <p:sp>
        <p:nvSpPr>
          <p:cNvPr id="595" name="Google Shape;595;p44"/>
          <p:cNvSpPr/>
          <p:nvPr>
            <p:ph idx="5" type="pic"/>
          </p:nvPr>
        </p:nvSpPr>
        <p:spPr>
          <a:xfrm>
            <a:off x="3294300" y="1893950"/>
            <a:ext cx="2555400" cy="1939500"/>
          </a:xfrm>
          <a:prstGeom prst="rect">
            <a:avLst/>
          </a:prstGeom>
          <a:noFill/>
          <a:ln>
            <a:noFill/>
          </a:ln>
        </p:spPr>
        <p:txBody>
          <a:bodyPr/>
          <a:p/>
        </p:txBody>
      </p:sp>
      <p:grpSp>
        <p:nvGrpSpPr>
          <p:cNvPr id="596" name="Google Shape;596;p44"/>
          <p:cNvGrpSpPr/>
          <p:nvPr/>
        </p:nvGrpSpPr>
        <p:grpSpPr>
          <a:xfrm>
            <a:off x="1381028" y="4148538"/>
            <a:ext cx="457200" cy="457200"/>
            <a:chOff x="1020916" y="1442088"/>
            <a:chExt cx="457200" cy="457200"/>
          </a:xfrm>
        </p:grpSpPr>
        <p:pic>
          <p:nvPicPr>
            <p:cNvPr id="597" name="Google Shape;59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8" name="Google Shape;59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99" name="Google Shape;599;p44"/>
          <p:cNvGrpSpPr/>
          <p:nvPr/>
        </p:nvGrpSpPr>
        <p:grpSpPr>
          <a:xfrm>
            <a:off x="4331066" y="4148550"/>
            <a:ext cx="457200" cy="457200"/>
            <a:chOff x="1020916" y="1442088"/>
            <a:chExt cx="457200" cy="457200"/>
          </a:xfrm>
        </p:grpSpPr>
        <p:pic>
          <p:nvPicPr>
            <p:cNvPr id="600" name="Google Shape;60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1" name="Google Shape;60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2" name="Google Shape;602;p44"/>
          <p:cNvGrpSpPr/>
          <p:nvPr/>
        </p:nvGrpSpPr>
        <p:grpSpPr>
          <a:xfrm>
            <a:off x="7305791" y="4148538"/>
            <a:ext cx="457200" cy="457200"/>
            <a:chOff x="1020916" y="1442088"/>
            <a:chExt cx="457200" cy="457200"/>
          </a:xfrm>
        </p:grpSpPr>
        <p:pic>
          <p:nvPicPr>
            <p:cNvPr id="603" name="Google Shape;60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4" name="Google Shape;60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05" name="Shape 605"/>
        <p:cNvGrpSpPr/>
        <p:nvPr/>
      </p:nvGrpSpPr>
      <p:grpSpPr>
        <a:xfrm>
          <a:off x="0" y="0"/>
          <a:ext cx="0" cy="0"/>
          <a:chOff x="0" y="0"/>
          <a:chExt cx="0" cy="0"/>
        </a:xfrm>
      </p:grpSpPr>
      <p:pic>
        <p:nvPicPr>
          <p:cNvPr id="606" name="Google Shape;60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07" name="Google Shape;607;p45"/>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09" name="Google Shape;60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0" name="Google Shape;61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1" name="Google Shape;61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2" name="Google Shape;612;p45"/>
          <p:cNvSpPr/>
          <p:nvPr>
            <p:ph idx="3" type="pic"/>
          </p:nvPr>
        </p:nvSpPr>
        <p:spPr>
          <a:xfrm>
            <a:off x="324000" y="1893950"/>
            <a:ext cx="2555400" cy="1939500"/>
          </a:xfrm>
          <a:prstGeom prst="rect">
            <a:avLst/>
          </a:prstGeom>
          <a:noFill/>
          <a:ln>
            <a:noFill/>
          </a:ln>
        </p:spPr>
        <p:txBody>
          <a:bodyPr/>
          <a:p/>
        </p:txBody>
      </p:sp>
      <p:sp>
        <p:nvSpPr>
          <p:cNvPr id="613" name="Google Shape;613;p45"/>
          <p:cNvSpPr/>
          <p:nvPr>
            <p:ph idx="4" type="pic"/>
          </p:nvPr>
        </p:nvSpPr>
        <p:spPr>
          <a:xfrm>
            <a:off x="6256800" y="1893950"/>
            <a:ext cx="2555400" cy="1939500"/>
          </a:xfrm>
          <a:prstGeom prst="rect">
            <a:avLst/>
          </a:prstGeom>
          <a:noFill/>
          <a:ln>
            <a:noFill/>
          </a:ln>
        </p:spPr>
        <p:txBody>
          <a:bodyPr/>
          <a:p/>
        </p:txBody>
      </p:sp>
      <p:sp>
        <p:nvSpPr>
          <p:cNvPr id="614" name="Google Shape;614;p45"/>
          <p:cNvSpPr/>
          <p:nvPr>
            <p:ph idx="5" type="pic"/>
          </p:nvPr>
        </p:nvSpPr>
        <p:spPr>
          <a:xfrm>
            <a:off x="3294300" y="1893950"/>
            <a:ext cx="2555400" cy="1939500"/>
          </a:xfrm>
          <a:prstGeom prst="rect">
            <a:avLst/>
          </a:prstGeom>
          <a:noFill/>
          <a:ln>
            <a:noFill/>
          </a:ln>
        </p:spPr>
        <p:txBody>
          <a:bodyPr/>
          <a:p/>
        </p:txBody>
      </p:sp>
      <p:grpSp>
        <p:nvGrpSpPr>
          <p:cNvPr id="615" name="Google Shape;615;p45"/>
          <p:cNvGrpSpPr/>
          <p:nvPr/>
        </p:nvGrpSpPr>
        <p:grpSpPr>
          <a:xfrm>
            <a:off x="1381028" y="4148538"/>
            <a:ext cx="457200" cy="457200"/>
            <a:chOff x="1020916" y="1442088"/>
            <a:chExt cx="457200" cy="457200"/>
          </a:xfrm>
        </p:grpSpPr>
        <p:pic>
          <p:nvPicPr>
            <p:cNvPr id="616" name="Google Shape;61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7" name="Google Shape;61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8" name="Google Shape;618;p45"/>
          <p:cNvGrpSpPr/>
          <p:nvPr/>
        </p:nvGrpSpPr>
        <p:grpSpPr>
          <a:xfrm>
            <a:off x="4331066" y="4148550"/>
            <a:ext cx="457200" cy="457200"/>
            <a:chOff x="1020916" y="1442088"/>
            <a:chExt cx="457200" cy="457200"/>
          </a:xfrm>
        </p:grpSpPr>
        <p:pic>
          <p:nvPicPr>
            <p:cNvPr id="619" name="Google Shape;61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0" name="Google Shape;62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1" name="Google Shape;621;p45"/>
          <p:cNvGrpSpPr/>
          <p:nvPr/>
        </p:nvGrpSpPr>
        <p:grpSpPr>
          <a:xfrm>
            <a:off x="7305791" y="4148538"/>
            <a:ext cx="457200" cy="457200"/>
            <a:chOff x="1020916" y="1442088"/>
            <a:chExt cx="457200" cy="457200"/>
          </a:xfrm>
        </p:grpSpPr>
        <p:pic>
          <p:nvPicPr>
            <p:cNvPr id="622" name="Google Shape;62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624" name="Shape 624"/>
        <p:cNvGrpSpPr/>
        <p:nvPr/>
      </p:nvGrpSpPr>
      <p:grpSpPr>
        <a:xfrm>
          <a:off x="0" y="0"/>
          <a:ext cx="0" cy="0"/>
          <a:chOff x="0" y="0"/>
          <a:chExt cx="0" cy="0"/>
        </a:xfrm>
      </p:grpSpPr>
      <p:pic>
        <p:nvPicPr>
          <p:cNvPr id="625" name="Google Shape;625;p46"/>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26" name="Google Shape;626;p46"/>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4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628" name="Google Shape;62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9" name="Google Shape;62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0" name="Google Shape;630;p4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631" name="Shape 631"/>
        <p:cNvGrpSpPr/>
        <p:nvPr/>
      </p:nvGrpSpPr>
      <p:grpSpPr>
        <a:xfrm>
          <a:off x="0" y="0"/>
          <a:ext cx="0" cy="0"/>
          <a:chOff x="0" y="0"/>
          <a:chExt cx="0" cy="0"/>
        </a:xfrm>
      </p:grpSpPr>
      <p:pic>
        <p:nvPicPr>
          <p:cNvPr id="632" name="Google Shape;632;p4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33" name="Google Shape;633;p4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4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35" name="Google Shape;63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6" name="Google Shape;63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7" name="Google Shape;637;p4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638" name="Shape 638"/>
        <p:cNvGrpSpPr/>
        <p:nvPr/>
      </p:nvGrpSpPr>
      <p:grpSpPr>
        <a:xfrm>
          <a:off x="0" y="0"/>
          <a:ext cx="0" cy="0"/>
          <a:chOff x="0" y="0"/>
          <a:chExt cx="0" cy="0"/>
        </a:xfrm>
      </p:grpSpPr>
      <p:pic>
        <p:nvPicPr>
          <p:cNvPr id="639" name="Google Shape;639;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0" name="Google Shape;640;p4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4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2" name="Google Shape;642;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3" name="Google Shape;64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4" name="Google Shape;644;p4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645" name="Shape 645"/>
        <p:cNvGrpSpPr/>
        <p:nvPr/>
      </p:nvGrpSpPr>
      <p:grpSpPr>
        <a:xfrm>
          <a:off x="0" y="0"/>
          <a:ext cx="0" cy="0"/>
          <a:chOff x="0" y="0"/>
          <a:chExt cx="0" cy="0"/>
        </a:xfrm>
      </p:grpSpPr>
      <p:pic>
        <p:nvPicPr>
          <p:cNvPr id="646" name="Google Shape;646;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7" name="Google Shape;647;p49"/>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4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649" name="Google Shape;649;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0" name="Google Shape;650;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1" name="Google Shape;651;p4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652" name="Shape 652"/>
        <p:cNvGrpSpPr/>
        <p:nvPr/>
      </p:nvGrpSpPr>
      <p:grpSpPr>
        <a:xfrm>
          <a:off x="0" y="0"/>
          <a:ext cx="0" cy="0"/>
          <a:chOff x="0" y="0"/>
          <a:chExt cx="0" cy="0"/>
        </a:xfrm>
      </p:grpSpPr>
      <p:pic>
        <p:nvPicPr>
          <p:cNvPr id="653" name="Google Shape;653;p50"/>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54" name="Google Shape;654;p50"/>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56" name="Google Shape;656;p50"/>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657" name="Google Shape;657;p50"/>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58" name="Google Shape;658;p5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659" name="Google Shape;65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660" name="Shape 660"/>
        <p:cNvGrpSpPr/>
        <p:nvPr/>
      </p:nvGrpSpPr>
      <p:grpSpPr>
        <a:xfrm>
          <a:off x="0" y="0"/>
          <a:ext cx="0" cy="0"/>
          <a:chOff x="0" y="0"/>
          <a:chExt cx="0" cy="0"/>
        </a:xfrm>
      </p:grpSpPr>
      <p:pic>
        <p:nvPicPr>
          <p:cNvPr id="661" name="Google Shape;661;p5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62" name="Google Shape;662;p51"/>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5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64" name="Google Shape;664;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65" name="Google Shape;665;p51"/>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666" name="Google Shape;666;p51"/>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67" name="Google Shape;667;p5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668" name="Shape 668"/>
        <p:cNvGrpSpPr/>
        <p:nvPr/>
      </p:nvGrpSpPr>
      <p:grpSpPr>
        <a:xfrm>
          <a:off x="0" y="0"/>
          <a:ext cx="0" cy="0"/>
          <a:chOff x="0" y="0"/>
          <a:chExt cx="0" cy="0"/>
        </a:xfrm>
      </p:grpSpPr>
      <p:pic>
        <p:nvPicPr>
          <p:cNvPr id="669" name="Google Shape;669;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0" name="Google Shape;670;p52"/>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5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72" name="Google Shape;672;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73" name="Google Shape;673;p52"/>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674" name="Google Shape;674;p52"/>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75" name="Google Shape;675;p5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676" name="Shape 676"/>
        <p:cNvGrpSpPr/>
        <p:nvPr/>
      </p:nvGrpSpPr>
      <p:grpSpPr>
        <a:xfrm>
          <a:off x="0" y="0"/>
          <a:ext cx="0" cy="0"/>
          <a:chOff x="0" y="0"/>
          <a:chExt cx="0" cy="0"/>
        </a:xfrm>
      </p:grpSpPr>
      <p:pic>
        <p:nvPicPr>
          <p:cNvPr id="677" name="Google Shape;677;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8" name="Google Shape;678;p53"/>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5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80" name="Google Shape;680;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681" name="Google Shape;681;p53"/>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682" name="Google Shape;682;p53"/>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683" name="Google Shape;683;p5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684" name="Shape 684"/>
        <p:cNvGrpSpPr/>
        <p:nvPr/>
      </p:nvGrpSpPr>
      <p:grpSpPr>
        <a:xfrm>
          <a:off x="0" y="0"/>
          <a:ext cx="0" cy="0"/>
          <a:chOff x="0" y="0"/>
          <a:chExt cx="0" cy="0"/>
        </a:xfrm>
      </p:grpSpPr>
      <p:pic>
        <p:nvPicPr>
          <p:cNvPr id="685" name="Google Shape;685;p5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86" name="Google Shape;686;p5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688" name="Google Shape;688;p54"/>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689" name="Google Shape;689;p5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690" name="Google Shape;690;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1" name="Google Shape;691;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692" name="Shape 692"/>
        <p:cNvGrpSpPr/>
        <p:nvPr/>
      </p:nvGrpSpPr>
      <p:grpSpPr>
        <a:xfrm>
          <a:off x="0" y="0"/>
          <a:ext cx="0" cy="0"/>
          <a:chOff x="0" y="0"/>
          <a:chExt cx="0" cy="0"/>
        </a:xfrm>
      </p:grpSpPr>
      <p:pic>
        <p:nvPicPr>
          <p:cNvPr id="693" name="Google Shape;693;p5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4" name="Google Shape;694;p55"/>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696" name="Google Shape;696;p55"/>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697" name="Google Shape;697;p5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698" name="Google Shape;69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699" name="Google Shape;699;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00" name="Shape 700"/>
        <p:cNvGrpSpPr/>
        <p:nvPr/>
      </p:nvGrpSpPr>
      <p:grpSpPr>
        <a:xfrm>
          <a:off x="0" y="0"/>
          <a:ext cx="0" cy="0"/>
          <a:chOff x="0" y="0"/>
          <a:chExt cx="0" cy="0"/>
        </a:xfrm>
      </p:grpSpPr>
      <p:pic>
        <p:nvPicPr>
          <p:cNvPr id="701" name="Google Shape;701;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2" name="Google Shape;702;p56"/>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04" name="Google Shape;704;p56"/>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705" name="Google Shape;705;p5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706" name="Google Shape;706;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07" name="Google Shape;707;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08" name="Shape 708"/>
        <p:cNvGrpSpPr/>
        <p:nvPr/>
      </p:nvGrpSpPr>
      <p:grpSpPr>
        <a:xfrm>
          <a:off x="0" y="0"/>
          <a:ext cx="0" cy="0"/>
          <a:chOff x="0" y="0"/>
          <a:chExt cx="0" cy="0"/>
        </a:xfrm>
      </p:grpSpPr>
      <p:pic>
        <p:nvPicPr>
          <p:cNvPr id="709" name="Google Shape;709;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0" name="Google Shape;710;p57"/>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12" name="Google Shape;712;p57"/>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713" name="Google Shape;713;p5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714" name="Google Shape;714;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15" name="Google Shape;715;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
    <p:spTree>
      <p:nvGrpSpPr>
        <p:cNvPr id="716" name="Shape 716"/>
        <p:cNvGrpSpPr/>
        <p:nvPr/>
      </p:nvGrpSpPr>
      <p:grpSpPr>
        <a:xfrm>
          <a:off x="0" y="0"/>
          <a:ext cx="0" cy="0"/>
          <a:chOff x="0" y="0"/>
          <a:chExt cx="0" cy="0"/>
        </a:xfrm>
      </p:grpSpPr>
      <p:sp>
        <p:nvSpPr>
          <p:cNvPr id="717" name="Google Shape;717;p58"/>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8" name="Google Shape;718;p58"/>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719" name="Google Shape;719;p5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0" name="Google Shape;720;p58"/>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1" name="Google Shape;721;p58"/>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722" name="Shape 722"/>
        <p:cNvGrpSpPr/>
        <p:nvPr/>
      </p:nvGrpSpPr>
      <p:grpSpPr>
        <a:xfrm>
          <a:off x="0" y="0"/>
          <a:ext cx="0" cy="0"/>
          <a:chOff x="0" y="0"/>
          <a:chExt cx="0" cy="0"/>
        </a:xfrm>
      </p:grpSpPr>
      <p:sp>
        <p:nvSpPr>
          <p:cNvPr id="723" name="Google Shape;723;p59"/>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24" name="Google Shape;724;p59"/>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725" name="Google Shape;725;p5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26" name="Google Shape;726;p59"/>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727" name="Google Shape;727;p59"/>
          <p:cNvSpPr txBox="1"/>
          <p:nvPr>
            <p:ph type="title"/>
          </p:nvPr>
        </p:nvSpPr>
        <p:spPr>
          <a:xfrm>
            <a:off x="1684800" y="157525"/>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728" name="Shape 728"/>
        <p:cNvGrpSpPr/>
        <p:nvPr/>
      </p:nvGrpSpPr>
      <p:grpSpPr>
        <a:xfrm>
          <a:off x="0" y="0"/>
          <a:ext cx="0" cy="0"/>
          <a:chOff x="0" y="0"/>
          <a:chExt cx="0" cy="0"/>
        </a:xfrm>
      </p:grpSpPr>
      <p:sp>
        <p:nvSpPr>
          <p:cNvPr id="730" name="Google Shape;730;p60"/>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731" name="Shape 731"/>
        <p:cNvGrpSpPr/>
        <p:nvPr/>
      </p:nvGrpSpPr>
      <p:grpSpPr>
        <a:xfrm>
          <a:off x="0" y="0"/>
          <a:ext cx="0" cy="0"/>
          <a:chOff x="0" y="0"/>
          <a:chExt cx="0" cy="0"/>
        </a:xfrm>
      </p:grpSpPr>
      <p:sp>
        <p:nvSpPr>
          <p:cNvPr id="732" name="Google Shape;732;p61"/>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733" name="Google Shape;733;p61"/>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734" name="Google Shape;734;p61"/>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735" name="Google Shape;735;p61"/>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736" name="Google Shape;736;p61"/>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737" name="Google Shape;737;p61"/>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738" name="Google Shape;738;p61"/>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739" name="Google Shape;739;p61"/>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740" name="Google Shape;740;p61"/>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741" name="Shape 741"/>
        <p:cNvGrpSpPr/>
        <p:nvPr/>
      </p:nvGrpSpPr>
      <p:grpSpPr>
        <a:xfrm>
          <a:off x="0" y="0"/>
          <a:ext cx="0" cy="0"/>
          <a:chOff x="0" y="0"/>
          <a:chExt cx="0" cy="0"/>
        </a:xfrm>
      </p:grpSpPr>
      <p:pic>
        <p:nvPicPr>
          <p:cNvPr id="742" name="Google Shape;742;p62"/>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743" name="Google Shape;743;p62"/>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744" name="Shape 744"/>
        <p:cNvGrpSpPr/>
        <p:nvPr/>
      </p:nvGrpSpPr>
      <p:grpSpPr>
        <a:xfrm>
          <a:off x="0" y="0"/>
          <a:ext cx="0" cy="0"/>
          <a:chOff x="0" y="0"/>
          <a:chExt cx="0" cy="0"/>
        </a:xfrm>
      </p:grpSpPr>
      <p:sp>
        <p:nvSpPr>
          <p:cNvPr id="745" name="Google Shape;745;p63"/>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
    <p:bg>
      <p:bgPr>
        <a:solidFill>
          <a:srgbClr val="EBEDFE"/>
        </a:solidFill>
      </p:bgPr>
    </p:bg>
    <p:spTree>
      <p:nvGrpSpPr>
        <p:cNvPr id="750" name="Shape 750"/>
        <p:cNvGrpSpPr/>
        <p:nvPr/>
      </p:nvGrpSpPr>
      <p:grpSpPr>
        <a:xfrm>
          <a:off x="0" y="0"/>
          <a:ext cx="0" cy="0"/>
          <a:chOff x="0" y="0"/>
          <a:chExt cx="0" cy="0"/>
        </a:xfrm>
      </p:grpSpPr>
      <p:pic>
        <p:nvPicPr>
          <p:cNvPr id="751" name="Google Shape;751;p65"/>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52" name="Google Shape;752;p6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53" name="Google Shape;753;p65"/>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54" name="Google Shape;754;p65"/>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6" name="Google Shape;756;p65"/>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7" name="Google Shape;757;p6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
    <p:bg>
      <p:bgPr>
        <a:solidFill>
          <a:srgbClr val="EBEDFE"/>
        </a:solidFill>
      </p:bgPr>
    </p:bg>
    <p:spTree>
      <p:nvGrpSpPr>
        <p:cNvPr id="758" name="Shape 758"/>
        <p:cNvGrpSpPr/>
        <p:nvPr/>
      </p:nvGrpSpPr>
      <p:grpSpPr>
        <a:xfrm>
          <a:off x="0" y="0"/>
          <a:ext cx="0" cy="0"/>
          <a:chOff x="0" y="0"/>
          <a:chExt cx="0" cy="0"/>
        </a:xfrm>
      </p:grpSpPr>
      <p:pic>
        <p:nvPicPr>
          <p:cNvPr id="759" name="Google Shape;759;p66"/>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60" name="Google Shape;760;p6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61" name="Google Shape;761;p6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762" name="Google Shape;762;p6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64" name="Google Shape;764;p6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65" name="Google Shape;765;p66"/>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766" name="Shape 766"/>
        <p:cNvGrpSpPr/>
        <p:nvPr/>
      </p:nvGrpSpPr>
      <p:grpSpPr>
        <a:xfrm>
          <a:off x="0" y="0"/>
          <a:ext cx="0" cy="0"/>
          <a:chOff x="0" y="0"/>
          <a:chExt cx="0" cy="0"/>
        </a:xfrm>
      </p:grpSpPr>
      <p:pic>
        <p:nvPicPr>
          <p:cNvPr id="767" name="Google Shape;767;p67"/>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768" name="Google Shape;768;p6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769" name="Google Shape;769;p6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0" name="Google Shape;770;p67"/>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771" name="Google Shape;771;p67"/>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73" name="Google Shape;773;p6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
    <p:bg>
      <p:bgPr>
        <a:solidFill>
          <a:srgbClr val="EBEDFE"/>
        </a:solidFill>
      </p:bgPr>
    </p:bg>
    <p:spTree>
      <p:nvGrpSpPr>
        <p:cNvPr id="774" name="Shape 774"/>
        <p:cNvGrpSpPr/>
        <p:nvPr/>
      </p:nvGrpSpPr>
      <p:grpSpPr>
        <a:xfrm>
          <a:off x="0" y="0"/>
          <a:ext cx="0" cy="0"/>
          <a:chOff x="0" y="0"/>
          <a:chExt cx="0" cy="0"/>
        </a:xfrm>
      </p:grpSpPr>
      <p:pic>
        <p:nvPicPr>
          <p:cNvPr id="775" name="Google Shape;775;p6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76" name="Google Shape;776;p6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77" name="Google Shape;777;p6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778" name="Google Shape;778;p68"/>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80" name="Google Shape;780;p6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781" name="Google Shape;781;p68"/>
          <p:cNvGrpSpPr/>
          <p:nvPr/>
        </p:nvGrpSpPr>
        <p:grpSpPr>
          <a:xfrm>
            <a:off x="6156975" y="0"/>
            <a:ext cx="2987025" cy="3854074"/>
            <a:chOff x="6156975" y="0"/>
            <a:chExt cx="2987025" cy="3854074"/>
          </a:xfrm>
        </p:grpSpPr>
        <p:pic>
          <p:nvPicPr>
            <p:cNvPr id="782" name="Google Shape;782;p6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783" name="Google Shape;783;p68"/>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84" name="Google Shape;784;p68"/>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785" name="Shape 785"/>
        <p:cNvGrpSpPr/>
        <p:nvPr/>
      </p:nvGrpSpPr>
      <p:grpSpPr>
        <a:xfrm>
          <a:off x="0" y="0"/>
          <a:ext cx="0" cy="0"/>
          <a:chOff x="0" y="0"/>
          <a:chExt cx="0" cy="0"/>
        </a:xfrm>
      </p:grpSpPr>
      <p:pic>
        <p:nvPicPr>
          <p:cNvPr id="786" name="Google Shape;786;p69"/>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787" name="Google Shape;787;p6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88" name="Google Shape;788;p69"/>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789" name="Google Shape;789;p69"/>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91" name="Google Shape;791;p6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92" name="Google Shape;792;p69"/>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
    <p:bg>
      <p:bgPr>
        <a:solidFill>
          <a:srgbClr val="EBEDFE"/>
        </a:solidFill>
      </p:bgPr>
    </p:bg>
    <p:spTree>
      <p:nvGrpSpPr>
        <p:cNvPr id="793" name="Shape 793"/>
        <p:cNvGrpSpPr/>
        <p:nvPr/>
      </p:nvGrpSpPr>
      <p:grpSpPr>
        <a:xfrm>
          <a:off x="0" y="0"/>
          <a:ext cx="0" cy="0"/>
          <a:chOff x="0" y="0"/>
          <a:chExt cx="0" cy="0"/>
        </a:xfrm>
      </p:grpSpPr>
      <p:sp>
        <p:nvSpPr>
          <p:cNvPr id="794" name="Google Shape;794;p7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95" name="Google Shape;795;p7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796" name="Google Shape;796;p7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798" name="Google Shape;798;p7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799" name="Google Shape;799;p7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800" name="Google Shape;800;p70"/>
          <p:cNvGrpSpPr/>
          <p:nvPr/>
        </p:nvGrpSpPr>
        <p:grpSpPr>
          <a:xfrm>
            <a:off x="6156975" y="0"/>
            <a:ext cx="2987025" cy="3854074"/>
            <a:chOff x="6156975" y="0"/>
            <a:chExt cx="2987025" cy="3854074"/>
          </a:xfrm>
        </p:grpSpPr>
        <p:pic>
          <p:nvPicPr>
            <p:cNvPr id="801" name="Google Shape;801;p7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02" name="Google Shape;802;p7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3" name="Google Shape;803;p7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804" name="Shape 804"/>
        <p:cNvGrpSpPr/>
        <p:nvPr/>
      </p:nvGrpSpPr>
      <p:grpSpPr>
        <a:xfrm>
          <a:off x="0" y="0"/>
          <a:ext cx="0" cy="0"/>
          <a:chOff x="0" y="0"/>
          <a:chExt cx="0" cy="0"/>
        </a:xfrm>
      </p:grpSpPr>
      <p:pic>
        <p:nvPicPr>
          <p:cNvPr id="805" name="Google Shape;805;p71"/>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806" name="Google Shape;806;p71"/>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07" name="Google Shape;807;p7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8" name="Google Shape;808;p7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809" name="Google Shape;809;p71"/>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11" name="Google Shape;811;p7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
    <p:bg>
      <p:bgPr>
        <a:solidFill>
          <a:srgbClr val="EBEDFE"/>
        </a:solidFill>
      </p:bgPr>
    </p:bg>
    <p:spTree>
      <p:nvGrpSpPr>
        <p:cNvPr id="812" name="Shape 812"/>
        <p:cNvGrpSpPr/>
        <p:nvPr/>
      </p:nvGrpSpPr>
      <p:grpSpPr>
        <a:xfrm>
          <a:off x="0" y="0"/>
          <a:ext cx="0" cy="0"/>
          <a:chOff x="0" y="0"/>
          <a:chExt cx="0" cy="0"/>
        </a:xfrm>
      </p:grpSpPr>
      <p:pic>
        <p:nvPicPr>
          <p:cNvPr id="813" name="Google Shape;813;p7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814" name="Google Shape;814;p7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15" name="Google Shape;815;p7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816" name="Google Shape;816;p72"/>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18" name="Google Shape;818;p7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19" name="Google Shape;819;p72"/>
          <p:cNvGrpSpPr/>
          <p:nvPr/>
        </p:nvGrpSpPr>
        <p:grpSpPr>
          <a:xfrm>
            <a:off x="6156975" y="0"/>
            <a:ext cx="2987025" cy="3854074"/>
            <a:chOff x="6156975" y="0"/>
            <a:chExt cx="2987025" cy="3854074"/>
          </a:xfrm>
        </p:grpSpPr>
        <p:pic>
          <p:nvPicPr>
            <p:cNvPr id="820" name="Google Shape;820;p7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21" name="Google Shape;821;p72"/>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22" name="Google Shape;822;p72"/>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823" name="Shape 823"/>
        <p:cNvGrpSpPr/>
        <p:nvPr/>
      </p:nvGrpSpPr>
      <p:grpSpPr>
        <a:xfrm>
          <a:off x="0" y="0"/>
          <a:ext cx="0" cy="0"/>
          <a:chOff x="0" y="0"/>
          <a:chExt cx="0" cy="0"/>
        </a:xfrm>
      </p:grpSpPr>
      <p:pic>
        <p:nvPicPr>
          <p:cNvPr id="824" name="Google Shape;824;p73"/>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pic>
        <p:nvPicPr>
          <p:cNvPr id="825" name="Google Shape;825;p7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826" name="Google Shape;826;p7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27" name="Google Shape;827;p7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828" name="Google Shape;828;p73"/>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30" name="Google Shape;830;p7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831" name="Shape 831"/>
        <p:cNvGrpSpPr/>
        <p:nvPr/>
      </p:nvGrpSpPr>
      <p:grpSpPr>
        <a:xfrm>
          <a:off x="0" y="0"/>
          <a:ext cx="0" cy="0"/>
          <a:chOff x="0" y="0"/>
          <a:chExt cx="0" cy="0"/>
        </a:xfrm>
      </p:grpSpPr>
      <p:pic>
        <p:nvPicPr>
          <p:cNvPr id="832" name="Google Shape;832;p74"/>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833" name="Google Shape;833;p74"/>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834" name="Google Shape;834;p74"/>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2000"/>
              <a:buNone/>
              <a:defRPr sz="20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835" name="Shape 835"/>
        <p:cNvGrpSpPr/>
        <p:nvPr/>
      </p:nvGrpSpPr>
      <p:grpSpPr>
        <a:xfrm>
          <a:off x="0" y="0"/>
          <a:ext cx="0" cy="0"/>
          <a:chOff x="0" y="0"/>
          <a:chExt cx="0" cy="0"/>
        </a:xfrm>
      </p:grpSpPr>
      <p:sp>
        <p:nvSpPr>
          <p:cNvPr id="836" name="Google Shape;836;p75"/>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837" name="Google Shape;837;p75"/>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838" name="Google Shape;838;p75"/>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839" name="Google Shape;839;p75"/>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sp>
        <p:nvSpPr>
          <p:cNvPr id="840" name="Google Shape;840;p75"/>
          <p:cNvSpPr txBox="1"/>
          <p:nvPr/>
        </p:nvSpPr>
        <p:spPr>
          <a:xfrm>
            <a:off x="4901925" y="953475"/>
            <a:ext cx="4012800" cy="923400"/>
          </a:xfrm>
          <a:prstGeom prst="rect">
            <a:avLst/>
          </a:prstGeom>
          <a:noFill/>
          <a:ln>
            <a:noFill/>
          </a:ln>
        </p:spPr>
        <p:txBody>
          <a:bodyPr anchorCtr="0" anchor="t" bIns="91425" lIns="91425" spcFirstLastPara="1" rIns="91425" wrap="square" tIns="91425">
            <a:spAutoFit/>
          </a:bodyPr>
          <a:lstStyle/>
          <a:p>
            <a:pPr indent="0" lvl="0" marL="0" marR="0" rtl="0" algn="l">
              <a:lnSpc>
                <a:spcPct val="150000"/>
              </a:lnSpc>
              <a:spcBef>
                <a:spcPts val="0"/>
              </a:spcBef>
              <a:spcAft>
                <a:spcPts val="1000"/>
              </a:spcAft>
              <a:buNone/>
            </a:pPr>
            <a:r>
              <a:rPr lang="en-GB" sz="1200">
                <a:latin typeface="Lexend"/>
                <a:ea typeface="Lexend"/>
                <a:cs typeface="Lexend"/>
                <a:sym typeface="Lexend"/>
              </a:rPr>
              <a:t>Advice</a:t>
            </a:r>
            <a:r>
              <a:rPr lang="en-GB" sz="1200">
                <a:latin typeface="Lexend"/>
                <a:ea typeface="Lexend"/>
                <a:cs typeface="Lexend"/>
                <a:sym typeface="Lexend"/>
              </a:rPr>
              <a:t> on                                          to </a:t>
            </a:r>
            <a:r>
              <a:rPr lang="en-GB" sz="1200">
                <a:solidFill>
                  <a:srgbClr val="000000"/>
                </a:solidFill>
                <a:latin typeface="Lexend"/>
                <a:ea typeface="Lexend"/>
                <a:cs typeface="Lexend"/>
                <a:sym typeface="Lexend"/>
              </a:rPr>
              <a:t>bring the lesson to life in your classroom and</a:t>
            </a:r>
            <a:r>
              <a:rPr lang="en-GB" sz="1200">
                <a:latin typeface="Lexend"/>
                <a:ea typeface="Lexend"/>
                <a:cs typeface="Lexend"/>
                <a:sym typeface="Lexend"/>
              </a:rPr>
              <a:t> best fit the needs of your pupils.</a:t>
            </a:r>
            <a:endParaRPr sz="1200">
              <a:latin typeface="Lexend"/>
              <a:ea typeface="Lexend"/>
              <a:cs typeface="Lexend"/>
              <a:sym typeface="Lexend"/>
            </a:endParaRPr>
          </a:p>
        </p:txBody>
      </p:sp>
      <p:grpSp>
        <p:nvGrpSpPr>
          <p:cNvPr id="841" name="Google Shape;841;p75"/>
          <p:cNvGrpSpPr/>
          <p:nvPr/>
        </p:nvGrpSpPr>
        <p:grpSpPr>
          <a:xfrm>
            <a:off x="2650916" y="1644417"/>
            <a:ext cx="1745270" cy="1430724"/>
            <a:chOff x="2642961" y="1644312"/>
            <a:chExt cx="1454634" cy="1195657"/>
          </a:xfrm>
        </p:grpSpPr>
        <p:pic>
          <p:nvPicPr>
            <p:cNvPr id="842" name="Google Shape;842;p75"/>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843" name="Google Shape;843;p75"/>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844" name="Google Shape;844;p75"/>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845" name="Google Shape;845;p75"/>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846" name="Google Shape;846;p75"/>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847" name="Google Shape;847;p75"/>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848" name="Google Shape;848;p7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849" name="Shape 849"/>
        <p:cNvGrpSpPr/>
        <p:nvPr/>
      </p:nvGrpSpPr>
      <p:grpSpPr>
        <a:xfrm>
          <a:off x="0" y="0"/>
          <a:ext cx="0" cy="0"/>
          <a:chOff x="0" y="0"/>
          <a:chExt cx="0" cy="0"/>
        </a:xfrm>
      </p:grpSpPr>
      <p:sp>
        <p:nvSpPr>
          <p:cNvPr id="850" name="Google Shape;850;p7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1" name="Google Shape;851;p7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52" name="Google Shape;852;p7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53" name="Google Shape;853;p7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54" name="Google Shape;854;p7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55" name="Google Shape;855;p76"/>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56" name="Google Shape;856;p76"/>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57" name="Google Shape;857;p76"/>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58" name="Google Shape;858;p76"/>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859" name="Shape 859"/>
        <p:cNvGrpSpPr/>
        <p:nvPr/>
      </p:nvGrpSpPr>
      <p:grpSpPr>
        <a:xfrm>
          <a:off x="0" y="0"/>
          <a:ext cx="0" cy="0"/>
          <a:chOff x="0" y="0"/>
          <a:chExt cx="0" cy="0"/>
        </a:xfrm>
      </p:grpSpPr>
      <p:sp>
        <p:nvSpPr>
          <p:cNvPr id="860" name="Google Shape;860;p7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61" name="Google Shape;861;p7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62" name="Google Shape;862;p7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63" name="Google Shape;863;p7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64" name="Google Shape;864;p7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65" name="Google Shape;865;p77"/>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66" name="Google Shape;866;p77"/>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67" name="Google Shape;867;p77"/>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68" name="Google Shape;868;p77"/>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69" name="Google Shape;869;p77"/>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70" name="Google Shape;870;p77"/>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871" name="Shape 871"/>
        <p:cNvGrpSpPr/>
        <p:nvPr/>
      </p:nvGrpSpPr>
      <p:grpSpPr>
        <a:xfrm>
          <a:off x="0" y="0"/>
          <a:ext cx="0" cy="0"/>
          <a:chOff x="0" y="0"/>
          <a:chExt cx="0" cy="0"/>
        </a:xfrm>
      </p:grpSpPr>
      <p:sp>
        <p:nvSpPr>
          <p:cNvPr id="872" name="Google Shape;872;p78"/>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73" name="Google Shape;873;p78"/>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74" name="Google Shape;874;p78"/>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75" name="Google Shape;875;p78"/>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876" name="Google Shape;876;p78"/>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877" name="Google Shape;877;p78"/>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878" name="Google Shape;878;p78"/>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879" name="Google Shape;879;p78"/>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880" name="Google Shape;880;p78"/>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881" name="Google Shape;881;p78"/>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882" name="Google Shape;882;p78"/>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883" name="Google Shape;883;p78"/>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84" name="Google Shape;884;p78"/>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885" name="Shape 885"/>
        <p:cNvGrpSpPr/>
        <p:nvPr/>
      </p:nvGrpSpPr>
      <p:grpSpPr>
        <a:xfrm>
          <a:off x="0" y="0"/>
          <a:ext cx="0" cy="0"/>
          <a:chOff x="0" y="0"/>
          <a:chExt cx="0" cy="0"/>
        </a:xfrm>
      </p:grpSpPr>
      <p:sp>
        <p:nvSpPr>
          <p:cNvPr id="886" name="Google Shape;886;p79"/>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87" name="Google Shape;887;p79"/>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88" name="Google Shape;888;p79"/>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89" name="Google Shape;889;p79"/>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90" name="Google Shape;890;p79"/>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891" name="Google Shape;891;p79"/>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892" name="Google Shape;892;p79"/>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893" name="Shape 893"/>
        <p:cNvGrpSpPr/>
        <p:nvPr/>
      </p:nvGrpSpPr>
      <p:grpSpPr>
        <a:xfrm>
          <a:off x="0" y="0"/>
          <a:ext cx="0" cy="0"/>
          <a:chOff x="0" y="0"/>
          <a:chExt cx="0" cy="0"/>
        </a:xfrm>
      </p:grpSpPr>
      <p:sp>
        <p:nvSpPr>
          <p:cNvPr id="894" name="Google Shape;894;p8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5" name="Google Shape;895;p80"/>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896" name="Google Shape;896;p80"/>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897" name="Google Shape;897;p80"/>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898" name="Google Shape;898;p80"/>
          <p:cNvCxnSpPr>
            <a:endCxn id="899"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900" name="Google Shape;900;p80"/>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901" name="Google Shape;901;p80"/>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02" name="Google Shape;902;p80"/>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899" name="Google Shape;899;p80"/>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903" name="Google Shape;903;p80"/>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904" name="Google Shape;904;p8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05" name="Google Shape;905;p80"/>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906" name="Shape 906"/>
        <p:cNvGrpSpPr/>
        <p:nvPr/>
      </p:nvGrpSpPr>
      <p:grpSpPr>
        <a:xfrm>
          <a:off x="0" y="0"/>
          <a:ext cx="0" cy="0"/>
          <a:chOff x="0" y="0"/>
          <a:chExt cx="0" cy="0"/>
        </a:xfrm>
      </p:grpSpPr>
      <p:pic>
        <p:nvPicPr>
          <p:cNvPr id="907" name="Google Shape;907;p81"/>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908" name="Google Shape;908;p81"/>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909" name="Google Shape;909;p81"/>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910" name="Google Shape;910;p81"/>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911" name="Google Shape;911;p81"/>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912" name="Google Shape;912;p81"/>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913" name="Google Shape;913;p81"/>
          <p:cNvCxnSpPr>
            <a:endCxn id="914"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914" name="Google Shape;914;p81"/>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915" name="Google Shape;915;p81"/>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916" name="Google Shape;916;p81"/>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17" name="Google Shape;917;p81"/>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18" name="Google Shape;918;p81"/>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19" name="Google Shape;919;p81"/>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920" name="Google Shape;920;p81"/>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21" name="Google Shape;921;p81"/>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922" name="Google Shape;922;p81"/>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23" name="Google Shape;923;p81"/>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924" name="Shape 924"/>
        <p:cNvGrpSpPr/>
        <p:nvPr/>
      </p:nvGrpSpPr>
      <p:grpSpPr>
        <a:xfrm>
          <a:off x="0" y="0"/>
          <a:ext cx="0" cy="0"/>
          <a:chOff x="0" y="0"/>
          <a:chExt cx="0" cy="0"/>
        </a:xfrm>
      </p:grpSpPr>
      <p:pic>
        <p:nvPicPr>
          <p:cNvPr id="925" name="Google Shape;925;p82"/>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926" name="Google Shape;926;p82"/>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927" name="Google Shape;927;p82"/>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928" name="Google Shape;928;p82"/>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929" name="Google Shape;929;p82"/>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930" name="Google Shape;930;p82"/>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931" name="Google Shape;931;p82"/>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932" name="Google Shape;932;p82"/>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933" name="Google Shape;933;p82"/>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934" name="Google Shape;934;p82"/>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935" name="Google Shape;935;p82"/>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936" name="Google Shape;936;p82"/>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937" name="Google Shape;937;p82"/>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8" name="Google Shape;938;p82"/>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39" name="Google Shape;939;p82"/>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40" name="Google Shape;940;p82"/>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941" name="Google Shape;941;p82"/>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942" name="Google Shape;942;p82"/>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43" name="Google Shape;943;p82"/>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944" name="Google Shape;944;p82"/>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945" name="Google Shape;945;p82"/>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946" name="Shape 946"/>
        <p:cNvGrpSpPr/>
        <p:nvPr/>
      </p:nvGrpSpPr>
      <p:grpSpPr>
        <a:xfrm>
          <a:off x="0" y="0"/>
          <a:ext cx="0" cy="0"/>
          <a:chOff x="0" y="0"/>
          <a:chExt cx="0" cy="0"/>
        </a:xfrm>
      </p:grpSpPr>
      <p:pic>
        <p:nvPicPr>
          <p:cNvPr id="947" name="Google Shape;947;p83"/>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48" name="Google Shape;948;p83"/>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8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50" name="Google Shape;950;p8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51" name="Google Shape;951;p8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52" name="Google Shape;952;p8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953" name="Shape 953"/>
        <p:cNvGrpSpPr/>
        <p:nvPr/>
      </p:nvGrpSpPr>
      <p:grpSpPr>
        <a:xfrm>
          <a:off x="0" y="0"/>
          <a:ext cx="0" cy="0"/>
          <a:chOff x="0" y="0"/>
          <a:chExt cx="0" cy="0"/>
        </a:xfrm>
      </p:grpSpPr>
      <p:pic>
        <p:nvPicPr>
          <p:cNvPr id="954" name="Google Shape;954;p8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55" name="Google Shape;955;p8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8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57" name="Google Shape;957;p8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58" name="Google Shape;958;p8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59" name="Google Shape;959;p8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960" name="Shape 960"/>
        <p:cNvGrpSpPr/>
        <p:nvPr/>
      </p:nvGrpSpPr>
      <p:grpSpPr>
        <a:xfrm>
          <a:off x="0" y="0"/>
          <a:ext cx="0" cy="0"/>
          <a:chOff x="0" y="0"/>
          <a:chExt cx="0" cy="0"/>
        </a:xfrm>
      </p:grpSpPr>
      <p:pic>
        <p:nvPicPr>
          <p:cNvPr id="961" name="Google Shape;961;p8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2" name="Google Shape;962;p8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8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64" name="Google Shape;964;p85"/>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65" name="Google Shape;965;p8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66" name="Google Shape;966;p85"/>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967" name="Shape 967"/>
        <p:cNvGrpSpPr/>
        <p:nvPr/>
      </p:nvGrpSpPr>
      <p:grpSpPr>
        <a:xfrm>
          <a:off x="0" y="0"/>
          <a:ext cx="0" cy="0"/>
          <a:chOff x="0" y="0"/>
          <a:chExt cx="0" cy="0"/>
        </a:xfrm>
      </p:grpSpPr>
      <p:pic>
        <p:nvPicPr>
          <p:cNvPr id="968" name="Google Shape;968;p8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69" name="Google Shape;969;p8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8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971" name="Google Shape;971;p86"/>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72" name="Google Shape;972;p8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973" name="Google Shape;973;p86"/>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974" name="Shape 974"/>
        <p:cNvGrpSpPr/>
        <p:nvPr/>
      </p:nvGrpSpPr>
      <p:grpSpPr>
        <a:xfrm>
          <a:off x="0" y="0"/>
          <a:ext cx="0" cy="0"/>
          <a:chOff x="0" y="0"/>
          <a:chExt cx="0" cy="0"/>
        </a:xfrm>
      </p:grpSpPr>
      <p:sp>
        <p:nvSpPr>
          <p:cNvPr id="975" name="Google Shape;975;p87"/>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6" name="Google Shape;976;p87"/>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977" name="Google Shape;977;p8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8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79" name="Google Shape;979;p8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80" name="Google Shape;980;p87"/>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981" name="Google Shape;981;p87"/>
          <p:cNvGrpSpPr/>
          <p:nvPr/>
        </p:nvGrpSpPr>
        <p:grpSpPr>
          <a:xfrm>
            <a:off x="7834231" y="1285"/>
            <a:ext cx="828900" cy="576065"/>
            <a:chOff x="7801496" y="1285"/>
            <a:chExt cx="828900" cy="576065"/>
          </a:xfrm>
        </p:grpSpPr>
        <p:pic>
          <p:nvPicPr>
            <p:cNvPr id="982" name="Google Shape;982;p8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983" name="Google Shape;983;p8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984" name="Google Shape;984;p87"/>
          <p:cNvGrpSpPr/>
          <p:nvPr/>
        </p:nvGrpSpPr>
        <p:grpSpPr>
          <a:xfrm>
            <a:off x="8635663" y="1285"/>
            <a:ext cx="499700" cy="576065"/>
            <a:chOff x="8635663" y="1285"/>
            <a:chExt cx="499700" cy="576065"/>
          </a:xfrm>
        </p:grpSpPr>
        <p:pic>
          <p:nvPicPr>
            <p:cNvPr id="985" name="Google Shape;985;p8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986" name="Google Shape;986;p8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987" name="Shape 987"/>
        <p:cNvGrpSpPr/>
        <p:nvPr/>
      </p:nvGrpSpPr>
      <p:grpSpPr>
        <a:xfrm>
          <a:off x="0" y="0"/>
          <a:ext cx="0" cy="0"/>
          <a:chOff x="0" y="0"/>
          <a:chExt cx="0" cy="0"/>
        </a:xfrm>
      </p:grpSpPr>
      <p:sp>
        <p:nvSpPr>
          <p:cNvPr id="988" name="Google Shape;988;p8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89" name="Google Shape;989;p8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990" name="Google Shape;990;p8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8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2" name="Google Shape;992;p8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3" name="Google Shape;993;p8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994" name="Google Shape;994;p88"/>
          <p:cNvGrpSpPr/>
          <p:nvPr/>
        </p:nvGrpSpPr>
        <p:grpSpPr>
          <a:xfrm>
            <a:off x="7834231" y="1285"/>
            <a:ext cx="828900" cy="576065"/>
            <a:chOff x="7801496" y="1285"/>
            <a:chExt cx="828900" cy="576065"/>
          </a:xfrm>
        </p:grpSpPr>
        <p:pic>
          <p:nvPicPr>
            <p:cNvPr id="995" name="Google Shape;995;p8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996" name="Google Shape;996;p8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997" name="Google Shape;997;p88"/>
          <p:cNvGrpSpPr/>
          <p:nvPr/>
        </p:nvGrpSpPr>
        <p:grpSpPr>
          <a:xfrm>
            <a:off x="8635663" y="1285"/>
            <a:ext cx="499700" cy="576065"/>
            <a:chOff x="8635663" y="1285"/>
            <a:chExt cx="499700" cy="576065"/>
          </a:xfrm>
        </p:grpSpPr>
        <p:pic>
          <p:nvPicPr>
            <p:cNvPr id="998" name="Google Shape;998;p8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999" name="Google Shape;999;p8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1000" name="Shape 1000"/>
        <p:cNvGrpSpPr/>
        <p:nvPr/>
      </p:nvGrpSpPr>
      <p:grpSpPr>
        <a:xfrm>
          <a:off x="0" y="0"/>
          <a:ext cx="0" cy="0"/>
          <a:chOff x="0" y="0"/>
          <a:chExt cx="0" cy="0"/>
        </a:xfrm>
      </p:grpSpPr>
      <p:sp>
        <p:nvSpPr>
          <p:cNvPr id="1001" name="Google Shape;1001;p89"/>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02" name="Google Shape;1002;p8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03" name="Google Shape;1003;p8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89"/>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05" name="Google Shape;1005;p89"/>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06" name="Google Shape;1006;p8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07" name="Google Shape;1007;p89"/>
          <p:cNvGrpSpPr/>
          <p:nvPr/>
        </p:nvGrpSpPr>
        <p:grpSpPr>
          <a:xfrm>
            <a:off x="7834231" y="1285"/>
            <a:ext cx="828900" cy="576065"/>
            <a:chOff x="7801496" y="1285"/>
            <a:chExt cx="828900" cy="576065"/>
          </a:xfrm>
        </p:grpSpPr>
        <p:pic>
          <p:nvPicPr>
            <p:cNvPr id="1008" name="Google Shape;1008;p89"/>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09" name="Google Shape;1009;p89"/>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10" name="Google Shape;1010;p89"/>
          <p:cNvGrpSpPr/>
          <p:nvPr/>
        </p:nvGrpSpPr>
        <p:grpSpPr>
          <a:xfrm>
            <a:off x="8635663" y="1285"/>
            <a:ext cx="499700" cy="576065"/>
            <a:chOff x="8635663" y="1285"/>
            <a:chExt cx="499700" cy="576065"/>
          </a:xfrm>
        </p:grpSpPr>
        <p:pic>
          <p:nvPicPr>
            <p:cNvPr id="1011" name="Google Shape;1011;p89"/>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12" name="Google Shape;1012;p89"/>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1013" name="Shape 1013"/>
        <p:cNvGrpSpPr/>
        <p:nvPr/>
      </p:nvGrpSpPr>
      <p:grpSpPr>
        <a:xfrm>
          <a:off x="0" y="0"/>
          <a:ext cx="0" cy="0"/>
          <a:chOff x="0" y="0"/>
          <a:chExt cx="0" cy="0"/>
        </a:xfrm>
      </p:grpSpPr>
      <p:sp>
        <p:nvSpPr>
          <p:cNvPr id="1014" name="Google Shape;1014;p90"/>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015" name="Google Shape;1015;p9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16" name="Google Shape;1016;p9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90"/>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8" name="Google Shape;1018;p90"/>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19" name="Google Shape;1019;p9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20" name="Google Shape;1020;p90"/>
          <p:cNvGrpSpPr/>
          <p:nvPr/>
        </p:nvGrpSpPr>
        <p:grpSpPr>
          <a:xfrm>
            <a:off x="7834231" y="1285"/>
            <a:ext cx="828900" cy="576065"/>
            <a:chOff x="7801496" y="1285"/>
            <a:chExt cx="828900" cy="576065"/>
          </a:xfrm>
        </p:grpSpPr>
        <p:pic>
          <p:nvPicPr>
            <p:cNvPr id="1021" name="Google Shape;1021;p90"/>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1022" name="Google Shape;1022;p90"/>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1023" name="Google Shape;1023;p90"/>
          <p:cNvGrpSpPr/>
          <p:nvPr/>
        </p:nvGrpSpPr>
        <p:grpSpPr>
          <a:xfrm>
            <a:off x="8635663" y="1285"/>
            <a:ext cx="499700" cy="576065"/>
            <a:chOff x="8635663" y="1285"/>
            <a:chExt cx="499700" cy="576065"/>
          </a:xfrm>
        </p:grpSpPr>
        <p:pic>
          <p:nvPicPr>
            <p:cNvPr id="1024" name="Google Shape;1024;p90"/>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1025" name="Google Shape;1025;p90"/>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1026" name="Shape 1026"/>
        <p:cNvGrpSpPr/>
        <p:nvPr/>
      </p:nvGrpSpPr>
      <p:grpSpPr>
        <a:xfrm>
          <a:off x="0" y="0"/>
          <a:ext cx="0" cy="0"/>
          <a:chOff x="0" y="0"/>
          <a:chExt cx="0" cy="0"/>
        </a:xfrm>
      </p:grpSpPr>
      <p:pic>
        <p:nvPicPr>
          <p:cNvPr id="1027" name="Google Shape;1027;p91"/>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1028" name="Google Shape;1028;p91"/>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1029" name="Google Shape;1029;p91"/>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1030" name="Google Shape;1030;p9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9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32" name="Google Shape;1032;p9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33" name="Google Shape;1033;p9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34" name="Google Shape;1034;p91"/>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5" name="Google Shape;1035;p9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6" name="Google Shape;1036;p9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1037" name="Google Shape;1037;p9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38" name="Google Shape;1038;p9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39" name="Google Shape;1039;p9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1040" name="Google Shape;1040;p91"/>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1041" name="Google Shape;1041;p9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42" name="Google Shape;1042;p9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043" name="Google Shape;1043;p91"/>
          <p:cNvGrpSpPr/>
          <p:nvPr/>
        </p:nvGrpSpPr>
        <p:grpSpPr>
          <a:xfrm>
            <a:off x="324128" y="3139463"/>
            <a:ext cx="457200" cy="457200"/>
            <a:chOff x="1020916" y="1442088"/>
            <a:chExt cx="457200" cy="457200"/>
          </a:xfrm>
        </p:grpSpPr>
        <p:pic>
          <p:nvPicPr>
            <p:cNvPr id="1044" name="Google Shape;1044;p9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45" name="Google Shape;1045;p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46" name="Google Shape;1046;p91"/>
          <p:cNvGrpSpPr/>
          <p:nvPr/>
        </p:nvGrpSpPr>
        <p:grpSpPr>
          <a:xfrm>
            <a:off x="324128" y="3987825"/>
            <a:ext cx="457200" cy="457200"/>
            <a:chOff x="1020916" y="1442088"/>
            <a:chExt cx="457200" cy="457200"/>
          </a:xfrm>
        </p:grpSpPr>
        <p:pic>
          <p:nvPicPr>
            <p:cNvPr id="1047" name="Google Shape;1047;p91"/>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48" name="Google Shape;1048;p9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1049" name="Shape 1049"/>
        <p:cNvGrpSpPr/>
        <p:nvPr/>
      </p:nvGrpSpPr>
      <p:grpSpPr>
        <a:xfrm>
          <a:off x="0" y="0"/>
          <a:ext cx="0" cy="0"/>
          <a:chOff x="0" y="0"/>
          <a:chExt cx="0" cy="0"/>
        </a:xfrm>
      </p:grpSpPr>
      <p:pic>
        <p:nvPicPr>
          <p:cNvPr id="1050" name="Google Shape;1050;p9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51" name="Google Shape;1051;p9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9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53" name="Google Shape;1053;p9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54" name="Google Shape;1054;p9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55" name="Google Shape;1055;p9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56" name="Google Shape;1056;p9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57" name="Google Shape;1057;p9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58" name="Google Shape;1058;p9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59" name="Google Shape;1059;p9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60" name="Google Shape;1060;p9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61" name="Google Shape;1061;p9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062" name="Google Shape;1062;p92"/>
          <p:cNvGrpSpPr/>
          <p:nvPr/>
        </p:nvGrpSpPr>
        <p:grpSpPr>
          <a:xfrm>
            <a:off x="324128" y="3139463"/>
            <a:ext cx="457200" cy="457200"/>
            <a:chOff x="1020916" y="1442088"/>
            <a:chExt cx="457200" cy="457200"/>
          </a:xfrm>
        </p:grpSpPr>
        <p:pic>
          <p:nvPicPr>
            <p:cNvPr id="1063" name="Google Shape;1063;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4" name="Google Shape;1064;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65" name="Google Shape;1065;p92"/>
          <p:cNvGrpSpPr/>
          <p:nvPr/>
        </p:nvGrpSpPr>
        <p:grpSpPr>
          <a:xfrm>
            <a:off x="324128" y="3987825"/>
            <a:ext cx="457200" cy="457200"/>
            <a:chOff x="1020916" y="1442088"/>
            <a:chExt cx="457200" cy="457200"/>
          </a:xfrm>
        </p:grpSpPr>
        <p:pic>
          <p:nvPicPr>
            <p:cNvPr id="1066" name="Google Shape;1066;p9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67" name="Google Shape;1067;p9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68" name="Google Shape;1068;p9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69" name="Google Shape;1069;p9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70" name="Google Shape;1070;p9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71" name="Google Shape;1071;p9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1072" name="Shape 1072"/>
        <p:cNvGrpSpPr/>
        <p:nvPr/>
      </p:nvGrpSpPr>
      <p:grpSpPr>
        <a:xfrm>
          <a:off x="0" y="0"/>
          <a:ext cx="0" cy="0"/>
          <a:chOff x="0" y="0"/>
          <a:chExt cx="0" cy="0"/>
        </a:xfrm>
      </p:grpSpPr>
      <p:pic>
        <p:nvPicPr>
          <p:cNvPr id="1073" name="Google Shape;1073;p9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74" name="Google Shape;1074;p9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93"/>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76" name="Google Shape;1076;p93"/>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077" name="Google Shape;1077;p93"/>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078" name="Google Shape;1078;p93"/>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79" name="Google Shape;1079;p93"/>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080" name="Google Shape;1080;p9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081" name="Google Shape;1081;p9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082" name="Google Shape;1082;p9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083" name="Google Shape;1083;p93"/>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084" name="Google Shape;1084;p93"/>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085" name="Google Shape;1085;p93"/>
          <p:cNvGrpSpPr/>
          <p:nvPr/>
        </p:nvGrpSpPr>
        <p:grpSpPr>
          <a:xfrm>
            <a:off x="324128" y="3139463"/>
            <a:ext cx="457200" cy="457200"/>
            <a:chOff x="1020916" y="1442088"/>
            <a:chExt cx="457200" cy="457200"/>
          </a:xfrm>
        </p:grpSpPr>
        <p:pic>
          <p:nvPicPr>
            <p:cNvPr id="1086" name="Google Shape;1086;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87" name="Google Shape;1087;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88" name="Google Shape;1088;p93"/>
          <p:cNvGrpSpPr/>
          <p:nvPr/>
        </p:nvGrpSpPr>
        <p:grpSpPr>
          <a:xfrm>
            <a:off x="324128" y="3987825"/>
            <a:ext cx="457200" cy="457200"/>
            <a:chOff x="1020916" y="1442088"/>
            <a:chExt cx="457200" cy="457200"/>
          </a:xfrm>
        </p:grpSpPr>
        <p:pic>
          <p:nvPicPr>
            <p:cNvPr id="1089" name="Google Shape;1089;p9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90" name="Google Shape;1090;p9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091" name="Google Shape;1091;p93"/>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092" name="Google Shape;1092;p93"/>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093" name="Google Shape;1093;p93"/>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094" name="Google Shape;1094;p93"/>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1095" name="Shape 1095"/>
        <p:cNvGrpSpPr/>
        <p:nvPr/>
      </p:nvGrpSpPr>
      <p:grpSpPr>
        <a:xfrm>
          <a:off x="0" y="0"/>
          <a:ext cx="0" cy="0"/>
          <a:chOff x="0" y="0"/>
          <a:chExt cx="0" cy="0"/>
        </a:xfrm>
      </p:grpSpPr>
      <p:pic>
        <p:nvPicPr>
          <p:cNvPr id="1096" name="Google Shape;1096;p9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097" name="Google Shape;1097;p9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94"/>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1099" name="Google Shape;1099;p94"/>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1100" name="Google Shape;1100;p94"/>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1101" name="Google Shape;1101;p94"/>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2" name="Google Shape;1102;p94"/>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1103" name="Google Shape;1103;p9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04" name="Google Shape;1104;p9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05" name="Google Shape;1105;p9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6" name="Google Shape;1106;p94"/>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07" name="Google Shape;1107;p94"/>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08" name="Google Shape;1108;p94"/>
          <p:cNvGrpSpPr/>
          <p:nvPr/>
        </p:nvGrpSpPr>
        <p:grpSpPr>
          <a:xfrm>
            <a:off x="324128" y="3139463"/>
            <a:ext cx="457200" cy="457200"/>
            <a:chOff x="1020916" y="1442088"/>
            <a:chExt cx="457200" cy="457200"/>
          </a:xfrm>
        </p:grpSpPr>
        <p:pic>
          <p:nvPicPr>
            <p:cNvPr id="1109" name="Google Shape;1109;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10" name="Google Shape;1110;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11" name="Google Shape;1111;p94"/>
          <p:cNvGrpSpPr/>
          <p:nvPr/>
        </p:nvGrpSpPr>
        <p:grpSpPr>
          <a:xfrm>
            <a:off x="324128" y="3987825"/>
            <a:ext cx="457200" cy="457200"/>
            <a:chOff x="1020916" y="1442088"/>
            <a:chExt cx="457200" cy="457200"/>
          </a:xfrm>
        </p:grpSpPr>
        <p:pic>
          <p:nvPicPr>
            <p:cNvPr id="1112" name="Google Shape;1112;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13" name="Google Shape;1113;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1114" name="Google Shape;1114;p94"/>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1115" name="Google Shape;1115;p94"/>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1116" name="Google Shape;1116;p94"/>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1117" name="Google Shape;1117;p94"/>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1118" name="Shape 1118"/>
        <p:cNvGrpSpPr/>
        <p:nvPr/>
      </p:nvGrpSpPr>
      <p:grpSpPr>
        <a:xfrm>
          <a:off x="0" y="0"/>
          <a:ext cx="0" cy="0"/>
          <a:chOff x="0" y="0"/>
          <a:chExt cx="0" cy="0"/>
        </a:xfrm>
      </p:grpSpPr>
      <p:pic>
        <p:nvPicPr>
          <p:cNvPr id="1119" name="Google Shape;1119;p9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20" name="Google Shape;1120;p9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9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22" name="Google Shape;1122;p9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23" name="Google Shape;1123;p9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24" name="Google Shape;1124;p9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25" name="Google Shape;1125;p9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6" name="Google Shape;1126;p9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27" name="Google Shape;1127;p9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28" name="Google Shape;1128;p95"/>
          <p:cNvGrpSpPr/>
          <p:nvPr/>
        </p:nvGrpSpPr>
        <p:grpSpPr>
          <a:xfrm>
            <a:off x="323653" y="1804438"/>
            <a:ext cx="457200" cy="457200"/>
            <a:chOff x="1020916" y="1442088"/>
            <a:chExt cx="457200" cy="457200"/>
          </a:xfrm>
        </p:grpSpPr>
        <p:pic>
          <p:nvPicPr>
            <p:cNvPr id="1129" name="Google Shape;1129;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0" name="Google Shape;1130;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31" name="Google Shape;1131;p95"/>
          <p:cNvGrpSpPr/>
          <p:nvPr/>
        </p:nvGrpSpPr>
        <p:grpSpPr>
          <a:xfrm>
            <a:off x="323653" y="2766575"/>
            <a:ext cx="457200" cy="457200"/>
            <a:chOff x="1020916" y="1442088"/>
            <a:chExt cx="457200" cy="457200"/>
          </a:xfrm>
        </p:grpSpPr>
        <p:pic>
          <p:nvPicPr>
            <p:cNvPr id="1132" name="Google Shape;1132;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3" name="Google Shape;1133;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34" name="Google Shape;1134;p95"/>
          <p:cNvGrpSpPr/>
          <p:nvPr/>
        </p:nvGrpSpPr>
        <p:grpSpPr>
          <a:xfrm>
            <a:off x="323641" y="3729038"/>
            <a:ext cx="457200" cy="457200"/>
            <a:chOff x="1020916" y="1442088"/>
            <a:chExt cx="457200" cy="457200"/>
          </a:xfrm>
        </p:grpSpPr>
        <p:pic>
          <p:nvPicPr>
            <p:cNvPr id="1135" name="Google Shape;1135;p9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36" name="Google Shape;1136;p9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1137" name="Shape 1137"/>
        <p:cNvGrpSpPr/>
        <p:nvPr/>
      </p:nvGrpSpPr>
      <p:grpSpPr>
        <a:xfrm>
          <a:off x="0" y="0"/>
          <a:ext cx="0" cy="0"/>
          <a:chOff x="0" y="0"/>
          <a:chExt cx="0" cy="0"/>
        </a:xfrm>
      </p:grpSpPr>
      <p:pic>
        <p:nvPicPr>
          <p:cNvPr id="1138" name="Google Shape;1138;p9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39" name="Google Shape;1139;p9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9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41" name="Google Shape;1141;p9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42" name="Google Shape;1142;p9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43" name="Google Shape;1143;p9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44" name="Google Shape;1144;p9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5" name="Google Shape;1145;p9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46" name="Google Shape;1146;p9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47" name="Google Shape;1147;p96"/>
          <p:cNvGrpSpPr/>
          <p:nvPr/>
        </p:nvGrpSpPr>
        <p:grpSpPr>
          <a:xfrm>
            <a:off x="323653" y="1804438"/>
            <a:ext cx="457200" cy="457200"/>
            <a:chOff x="1020916" y="1442088"/>
            <a:chExt cx="457200" cy="457200"/>
          </a:xfrm>
        </p:grpSpPr>
        <p:pic>
          <p:nvPicPr>
            <p:cNvPr id="1148" name="Google Shape;1148;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49" name="Google Shape;1149;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50" name="Google Shape;1150;p96"/>
          <p:cNvGrpSpPr/>
          <p:nvPr/>
        </p:nvGrpSpPr>
        <p:grpSpPr>
          <a:xfrm>
            <a:off x="323653" y="2766575"/>
            <a:ext cx="457200" cy="457200"/>
            <a:chOff x="1020916" y="1442088"/>
            <a:chExt cx="457200" cy="457200"/>
          </a:xfrm>
        </p:grpSpPr>
        <p:pic>
          <p:nvPicPr>
            <p:cNvPr id="1151" name="Google Shape;1151;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2" name="Google Shape;1152;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53" name="Google Shape;1153;p96"/>
          <p:cNvGrpSpPr/>
          <p:nvPr/>
        </p:nvGrpSpPr>
        <p:grpSpPr>
          <a:xfrm>
            <a:off x="323641" y="3729038"/>
            <a:ext cx="457200" cy="457200"/>
            <a:chOff x="1020916" y="1442088"/>
            <a:chExt cx="457200" cy="457200"/>
          </a:xfrm>
        </p:grpSpPr>
        <p:pic>
          <p:nvPicPr>
            <p:cNvPr id="1154" name="Google Shape;1154;p9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55" name="Google Shape;1155;p9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1156" name="Shape 1156"/>
        <p:cNvGrpSpPr/>
        <p:nvPr/>
      </p:nvGrpSpPr>
      <p:grpSpPr>
        <a:xfrm>
          <a:off x="0" y="0"/>
          <a:ext cx="0" cy="0"/>
          <a:chOff x="0" y="0"/>
          <a:chExt cx="0" cy="0"/>
        </a:xfrm>
      </p:grpSpPr>
      <p:pic>
        <p:nvPicPr>
          <p:cNvPr id="1157" name="Google Shape;1157;p9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58" name="Google Shape;1158;p9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97"/>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60" name="Google Shape;1160;p9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61" name="Google Shape;1161;p9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62" name="Google Shape;1162;p9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63" name="Google Shape;1163;p97"/>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4" name="Google Shape;1164;p97"/>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65" name="Google Shape;1165;p97"/>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66" name="Google Shape;1166;p97"/>
          <p:cNvGrpSpPr/>
          <p:nvPr/>
        </p:nvGrpSpPr>
        <p:grpSpPr>
          <a:xfrm>
            <a:off x="323653" y="1804438"/>
            <a:ext cx="457200" cy="457200"/>
            <a:chOff x="1020916" y="1442088"/>
            <a:chExt cx="457200" cy="457200"/>
          </a:xfrm>
        </p:grpSpPr>
        <p:pic>
          <p:nvPicPr>
            <p:cNvPr id="1167" name="Google Shape;1167;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68" name="Google Shape;1168;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69" name="Google Shape;1169;p97"/>
          <p:cNvGrpSpPr/>
          <p:nvPr/>
        </p:nvGrpSpPr>
        <p:grpSpPr>
          <a:xfrm>
            <a:off x="323653" y="2766575"/>
            <a:ext cx="457200" cy="457200"/>
            <a:chOff x="1020916" y="1442088"/>
            <a:chExt cx="457200" cy="457200"/>
          </a:xfrm>
        </p:grpSpPr>
        <p:pic>
          <p:nvPicPr>
            <p:cNvPr id="1170" name="Google Shape;1170;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1" name="Google Shape;1171;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72" name="Google Shape;1172;p97"/>
          <p:cNvGrpSpPr/>
          <p:nvPr/>
        </p:nvGrpSpPr>
        <p:grpSpPr>
          <a:xfrm>
            <a:off x="323641" y="3729038"/>
            <a:ext cx="457200" cy="457200"/>
            <a:chOff x="1020916" y="1442088"/>
            <a:chExt cx="457200" cy="457200"/>
          </a:xfrm>
        </p:grpSpPr>
        <p:pic>
          <p:nvPicPr>
            <p:cNvPr id="1173" name="Google Shape;1173;p9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74" name="Google Shape;1174;p9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1175" name="Shape 1175"/>
        <p:cNvGrpSpPr/>
        <p:nvPr/>
      </p:nvGrpSpPr>
      <p:grpSpPr>
        <a:xfrm>
          <a:off x="0" y="0"/>
          <a:ext cx="0" cy="0"/>
          <a:chOff x="0" y="0"/>
          <a:chExt cx="0" cy="0"/>
        </a:xfrm>
      </p:grpSpPr>
      <p:pic>
        <p:nvPicPr>
          <p:cNvPr id="1176" name="Google Shape;1176;p9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177" name="Google Shape;1177;p9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98"/>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79" name="Google Shape;1179;p9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80" name="Google Shape;1180;p9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181" name="Google Shape;1181;p9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82" name="Google Shape;1182;p98"/>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3" name="Google Shape;1183;p98"/>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184" name="Google Shape;1184;p98"/>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185" name="Google Shape;1185;p98"/>
          <p:cNvGrpSpPr/>
          <p:nvPr/>
        </p:nvGrpSpPr>
        <p:grpSpPr>
          <a:xfrm>
            <a:off x="323653" y="1804438"/>
            <a:ext cx="457200" cy="457200"/>
            <a:chOff x="1020916" y="1442088"/>
            <a:chExt cx="457200" cy="457200"/>
          </a:xfrm>
        </p:grpSpPr>
        <p:pic>
          <p:nvPicPr>
            <p:cNvPr id="1186" name="Google Shape;1186;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7" name="Google Shape;1187;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8" name="Google Shape;1188;p98"/>
          <p:cNvGrpSpPr/>
          <p:nvPr/>
        </p:nvGrpSpPr>
        <p:grpSpPr>
          <a:xfrm>
            <a:off x="323653" y="2766575"/>
            <a:ext cx="457200" cy="457200"/>
            <a:chOff x="1020916" y="1442088"/>
            <a:chExt cx="457200" cy="457200"/>
          </a:xfrm>
        </p:grpSpPr>
        <p:pic>
          <p:nvPicPr>
            <p:cNvPr id="1189" name="Google Shape;1189;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0" name="Google Shape;1190;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91" name="Google Shape;1191;p98"/>
          <p:cNvGrpSpPr/>
          <p:nvPr/>
        </p:nvGrpSpPr>
        <p:grpSpPr>
          <a:xfrm>
            <a:off x="323641" y="3729038"/>
            <a:ext cx="457200" cy="457200"/>
            <a:chOff x="1020916" y="1442088"/>
            <a:chExt cx="457200" cy="457200"/>
          </a:xfrm>
        </p:grpSpPr>
        <p:pic>
          <p:nvPicPr>
            <p:cNvPr id="1192" name="Google Shape;1192;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3" name="Google Shape;1193;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1194" name="Shape 1194"/>
        <p:cNvGrpSpPr/>
        <p:nvPr/>
      </p:nvGrpSpPr>
      <p:grpSpPr>
        <a:xfrm>
          <a:off x="0" y="0"/>
          <a:ext cx="0" cy="0"/>
          <a:chOff x="0" y="0"/>
          <a:chExt cx="0" cy="0"/>
        </a:xfrm>
      </p:grpSpPr>
      <p:pic>
        <p:nvPicPr>
          <p:cNvPr id="1195" name="Google Shape;1195;p9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196" name="Google Shape;1196;p9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9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198" name="Google Shape;1198;p9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199" name="Google Shape;1199;p9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00" name="Google Shape;1200;p9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01" name="Google Shape;1201;p9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2" name="Google Shape;1202;p9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3" name="Google Shape;1203;p9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04" name="Google Shape;1204;p9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05" name="Google Shape;1205;p99"/>
          <p:cNvGrpSpPr/>
          <p:nvPr/>
        </p:nvGrpSpPr>
        <p:grpSpPr>
          <a:xfrm>
            <a:off x="323653" y="1652038"/>
            <a:ext cx="457200" cy="457200"/>
            <a:chOff x="1020916" y="1442088"/>
            <a:chExt cx="457200" cy="457200"/>
          </a:xfrm>
        </p:grpSpPr>
        <p:pic>
          <p:nvPicPr>
            <p:cNvPr id="1206" name="Google Shape;1206;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07" name="Google Shape;1207;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08" name="Google Shape;1208;p99"/>
          <p:cNvGrpSpPr/>
          <p:nvPr/>
        </p:nvGrpSpPr>
        <p:grpSpPr>
          <a:xfrm>
            <a:off x="323653" y="2461775"/>
            <a:ext cx="457200" cy="457200"/>
            <a:chOff x="1020916" y="1442088"/>
            <a:chExt cx="457200" cy="457200"/>
          </a:xfrm>
        </p:grpSpPr>
        <p:pic>
          <p:nvPicPr>
            <p:cNvPr id="1209" name="Google Shape;1209;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0" name="Google Shape;1210;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11" name="Google Shape;1211;p99"/>
          <p:cNvGrpSpPr/>
          <p:nvPr/>
        </p:nvGrpSpPr>
        <p:grpSpPr>
          <a:xfrm>
            <a:off x="323641" y="3271838"/>
            <a:ext cx="457200" cy="457200"/>
            <a:chOff x="1020916" y="1442088"/>
            <a:chExt cx="457200" cy="457200"/>
          </a:xfrm>
        </p:grpSpPr>
        <p:pic>
          <p:nvPicPr>
            <p:cNvPr id="1212" name="Google Shape;1212;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3" name="Google Shape;1213;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14" name="Google Shape;1214;p99"/>
          <p:cNvGrpSpPr/>
          <p:nvPr/>
        </p:nvGrpSpPr>
        <p:grpSpPr>
          <a:xfrm>
            <a:off x="323641" y="4081763"/>
            <a:ext cx="457200" cy="457200"/>
            <a:chOff x="1020916" y="1442088"/>
            <a:chExt cx="457200" cy="457200"/>
          </a:xfrm>
        </p:grpSpPr>
        <p:pic>
          <p:nvPicPr>
            <p:cNvPr id="1215" name="Google Shape;1215;p9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16" name="Google Shape;1216;p9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1217" name="Shape 1217"/>
        <p:cNvGrpSpPr/>
        <p:nvPr/>
      </p:nvGrpSpPr>
      <p:grpSpPr>
        <a:xfrm>
          <a:off x="0" y="0"/>
          <a:ext cx="0" cy="0"/>
          <a:chOff x="0" y="0"/>
          <a:chExt cx="0" cy="0"/>
        </a:xfrm>
      </p:grpSpPr>
      <p:pic>
        <p:nvPicPr>
          <p:cNvPr id="1218" name="Google Shape;1218;p10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19" name="Google Shape;1219;p10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0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21" name="Google Shape;1221;p10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22" name="Google Shape;1222;p10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23" name="Google Shape;1223;p10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24" name="Google Shape;1224;p10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5" name="Google Shape;1225;p10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6" name="Google Shape;1226;p10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27" name="Google Shape;1227;p10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28" name="Google Shape;1228;p100"/>
          <p:cNvGrpSpPr/>
          <p:nvPr/>
        </p:nvGrpSpPr>
        <p:grpSpPr>
          <a:xfrm>
            <a:off x="323653" y="1652038"/>
            <a:ext cx="457200" cy="457200"/>
            <a:chOff x="1020916" y="1442088"/>
            <a:chExt cx="457200" cy="457200"/>
          </a:xfrm>
        </p:grpSpPr>
        <p:pic>
          <p:nvPicPr>
            <p:cNvPr id="1229" name="Google Shape;1229;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0" name="Google Shape;1230;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31" name="Google Shape;1231;p100"/>
          <p:cNvGrpSpPr/>
          <p:nvPr/>
        </p:nvGrpSpPr>
        <p:grpSpPr>
          <a:xfrm>
            <a:off x="323653" y="2461775"/>
            <a:ext cx="457200" cy="457200"/>
            <a:chOff x="1020916" y="1442088"/>
            <a:chExt cx="457200" cy="457200"/>
          </a:xfrm>
        </p:grpSpPr>
        <p:pic>
          <p:nvPicPr>
            <p:cNvPr id="1232" name="Google Shape;1232;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3" name="Google Shape;1233;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34" name="Google Shape;1234;p100"/>
          <p:cNvGrpSpPr/>
          <p:nvPr/>
        </p:nvGrpSpPr>
        <p:grpSpPr>
          <a:xfrm>
            <a:off x="323641" y="3271838"/>
            <a:ext cx="457200" cy="457200"/>
            <a:chOff x="1020916" y="1442088"/>
            <a:chExt cx="457200" cy="457200"/>
          </a:xfrm>
        </p:grpSpPr>
        <p:pic>
          <p:nvPicPr>
            <p:cNvPr id="1235" name="Google Shape;1235;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6" name="Google Shape;1236;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37" name="Google Shape;1237;p100"/>
          <p:cNvGrpSpPr/>
          <p:nvPr/>
        </p:nvGrpSpPr>
        <p:grpSpPr>
          <a:xfrm>
            <a:off x="323641" y="4081763"/>
            <a:ext cx="457200" cy="457200"/>
            <a:chOff x="1020916" y="1442088"/>
            <a:chExt cx="457200" cy="457200"/>
          </a:xfrm>
        </p:grpSpPr>
        <p:pic>
          <p:nvPicPr>
            <p:cNvPr id="1238" name="Google Shape;1238;p10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39" name="Google Shape;1239;p10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1240" name="Shape 1240"/>
        <p:cNvGrpSpPr/>
        <p:nvPr/>
      </p:nvGrpSpPr>
      <p:grpSpPr>
        <a:xfrm>
          <a:off x="0" y="0"/>
          <a:ext cx="0" cy="0"/>
          <a:chOff x="0" y="0"/>
          <a:chExt cx="0" cy="0"/>
        </a:xfrm>
      </p:grpSpPr>
      <p:pic>
        <p:nvPicPr>
          <p:cNvPr id="1241" name="Google Shape;1241;p10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42" name="Google Shape;1242;p10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01"/>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44" name="Google Shape;1244;p10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45" name="Google Shape;1245;p10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46" name="Google Shape;1246;p10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47" name="Google Shape;1247;p101"/>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8" name="Google Shape;1248;p101"/>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49" name="Google Shape;1249;p101"/>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50" name="Google Shape;1250;p101"/>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51" name="Google Shape;1251;p101"/>
          <p:cNvGrpSpPr/>
          <p:nvPr/>
        </p:nvGrpSpPr>
        <p:grpSpPr>
          <a:xfrm>
            <a:off x="323653" y="1652038"/>
            <a:ext cx="457200" cy="457200"/>
            <a:chOff x="1020916" y="1442088"/>
            <a:chExt cx="457200" cy="457200"/>
          </a:xfrm>
        </p:grpSpPr>
        <p:pic>
          <p:nvPicPr>
            <p:cNvPr id="1252" name="Google Shape;1252;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3" name="Google Shape;1253;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54" name="Google Shape;1254;p101"/>
          <p:cNvGrpSpPr/>
          <p:nvPr/>
        </p:nvGrpSpPr>
        <p:grpSpPr>
          <a:xfrm>
            <a:off x="323653" y="2461775"/>
            <a:ext cx="457200" cy="457200"/>
            <a:chOff x="1020916" y="1442088"/>
            <a:chExt cx="457200" cy="457200"/>
          </a:xfrm>
        </p:grpSpPr>
        <p:pic>
          <p:nvPicPr>
            <p:cNvPr id="1255" name="Google Shape;1255;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6" name="Google Shape;1256;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57" name="Google Shape;1257;p101"/>
          <p:cNvGrpSpPr/>
          <p:nvPr/>
        </p:nvGrpSpPr>
        <p:grpSpPr>
          <a:xfrm>
            <a:off x="323641" y="3271838"/>
            <a:ext cx="457200" cy="457200"/>
            <a:chOff x="1020916" y="1442088"/>
            <a:chExt cx="457200" cy="457200"/>
          </a:xfrm>
        </p:grpSpPr>
        <p:pic>
          <p:nvPicPr>
            <p:cNvPr id="1258" name="Google Shape;1258;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59" name="Google Shape;1259;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60" name="Google Shape;1260;p101"/>
          <p:cNvGrpSpPr/>
          <p:nvPr/>
        </p:nvGrpSpPr>
        <p:grpSpPr>
          <a:xfrm>
            <a:off x="323641" y="4081763"/>
            <a:ext cx="457200" cy="457200"/>
            <a:chOff x="1020916" y="1442088"/>
            <a:chExt cx="457200" cy="457200"/>
          </a:xfrm>
        </p:grpSpPr>
        <p:pic>
          <p:nvPicPr>
            <p:cNvPr id="1261" name="Google Shape;1261;p10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62" name="Google Shape;1262;p10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1263" name="Shape 1263"/>
        <p:cNvGrpSpPr/>
        <p:nvPr/>
      </p:nvGrpSpPr>
      <p:grpSpPr>
        <a:xfrm>
          <a:off x="0" y="0"/>
          <a:ext cx="0" cy="0"/>
          <a:chOff x="0" y="0"/>
          <a:chExt cx="0" cy="0"/>
        </a:xfrm>
      </p:grpSpPr>
      <p:pic>
        <p:nvPicPr>
          <p:cNvPr id="1264" name="Google Shape;1264;p10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265" name="Google Shape;1265;p10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02"/>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67" name="Google Shape;1267;p10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68" name="Google Shape;1268;p10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69" name="Google Shape;1269;p10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70" name="Google Shape;1270;p102"/>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1" name="Google Shape;1271;p102"/>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2" name="Google Shape;1272;p102"/>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1273" name="Google Shape;1273;p102"/>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1274" name="Google Shape;1274;p102"/>
          <p:cNvGrpSpPr/>
          <p:nvPr/>
        </p:nvGrpSpPr>
        <p:grpSpPr>
          <a:xfrm>
            <a:off x="323653" y="1652038"/>
            <a:ext cx="457200" cy="457200"/>
            <a:chOff x="1020916" y="1442088"/>
            <a:chExt cx="457200" cy="457200"/>
          </a:xfrm>
        </p:grpSpPr>
        <p:pic>
          <p:nvPicPr>
            <p:cNvPr id="1275" name="Google Shape;1275;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6" name="Google Shape;1276;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77" name="Google Shape;1277;p102"/>
          <p:cNvGrpSpPr/>
          <p:nvPr/>
        </p:nvGrpSpPr>
        <p:grpSpPr>
          <a:xfrm>
            <a:off x="323653" y="2461775"/>
            <a:ext cx="457200" cy="457200"/>
            <a:chOff x="1020916" y="1442088"/>
            <a:chExt cx="457200" cy="457200"/>
          </a:xfrm>
        </p:grpSpPr>
        <p:pic>
          <p:nvPicPr>
            <p:cNvPr id="1278" name="Google Shape;1278;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9" name="Google Shape;1279;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280" name="Google Shape;1280;p102"/>
          <p:cNvGrpSpPr/>
          <p:nvPr/>
        </p:nvGrpSpPr>
        <p:grpSpPr>
          <a:xfrm>
            <a:off x="323641" y="3271838"/>
            <a:ext cx="457200" cy="457200"/>
            <a:chOff x="1020916" y="1442088"/>
            <a:chExt cx="457200" cy="457200"/>
          </a:xfrm>
        </p:grpSpPr>
        <p:pic>
          <p:nvPicPr>
            <p:cNvPr id="1281" name="Google Shape;1281;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2" name="Google Shape;1282;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283" name="Google Shape;1283;p102"/>
          <p:cNvGrpSpPr/>
          <p:nvPr/>
        </p:nvGrpSpPr>
        <p:grpSpPr>
          <a:xfrm>
            <a:off x="323641" y="4081763"/>
            <a:ext cx="457200" cy="457200"/>
            <a:chOff x="1020916" y="1442088"/>
            <a:chExt cx="457200" cy="457200"/>
          </a:xfrm>
        </p:grpSpPr>
        <p:pic>
          <p:nvPicPr>
            <p:cNvPr id="1284" name="Google Shape;1284;p10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5" name="Google Shape;1285;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1286" name="Shape 1286"/>
        <p:cNvGrpSpPr/>
        <p:nvPr/>
      </p:nvGrpSpPr>
      <p:grpSpPr>
        <a:xfrm>
          <a:off x="0" y="0"/>
          <a:ext cx="0" cy="0"/>
          <a:chOff x="0" y="0"/>
          <a:chExt cx="0" cy="0"/>
        </a:xfrm>
      </p:grpSpPr>
      <p:pic>
        <p:nvPicPr>
          <p:cNvPr id="1287" name="Google Shape;1287;p10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288" name="Google Shape;1288;p10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0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290" name="Google Shape;1290;p10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291" name="Google Shape;1291;p10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292" name="Google Shape;1292;p10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3" name="Google Shape;1293;p103"/>
          <p:cNvSpPr/>
          <p:nvPr>
            <p:ph idx="3" type="pic"/>
          </p:nvPr>
        </p:nvSpPr>
        <p:spPr>
          <a:xfrm>
            <a:off x="324000" y="1893950"/>
            <a:ext cx="2555400" cy="1939500"/>
          </a:xfrm>
          <a:prstGeom prst="rect">
            <a:avLst/>
          </a:prstGeom>
          <a:noFill/>
          <a:ln>
            <a:noFill/>
          </a:ln>
        </p:spPr>
        <p:txBody>
          <a:bodyPr/>
          <a:p/>
        </p:txBody>
      </p:sp>
      <p:sp>
        <p:nvSpPr>
          <p:cNvPr id="1294" name="Google Shape;1294;p103"/>
          <p:cNvSpPr/>
          <p:nvPr>
            <p:ph idx="4" type="pic"/>
          </p:nvPr>
        </p:nvSpPr>
        <p:spPr>
          <a:xfrm>
            <a:off x="6256800" y="1893950"/>
            <a:ext cx="2555400" cy="1939500"/>
          </a:xfrm>
          <a:prstGeom prst="rect">
            <a:avLst/>
          </a:prstGeom>
          <a:noFill/>
          <a:ln>
            <a:noFill/>
          </a:ln>
        </p:spPr>
        <p:txBody>
          <a:bodyPr/>
          <a:p/>
        </p:txBody>
      </p:sp>
      <p:sp>
        <p:nvSpPr>
          <p:cNvPr id="1295" name="Google Shape;1295;p103"/>
          <p:cNvSpPr/>
          <p:nvPr>
            <p:ph idx="5" type="pic"/>
          </p:nvPr>
        </p:nvSpPr>
        <p:spPr>
          <a:xfrm>
            <a:off x="3294300" y="1893950"/>
            <a:ext cx="2555400" cy="1939500"/>
          </a:xfrm>
          <a:prstGeom prst="rect">
            <a:avLst/>
          </a:prstGeom>
          <a:noFill/>
          <a:ln>
            <a:noFill/>
          </a:ln>
        </p:spPr>
        <p:txBody>
          <a:bodyPr/>
          <a:p/>
        </p:txBody>
      </p:sp>
      <p:grpSp>
        <p:nvGrpSpPr>
          <p:cNvPr id="1296" name="Google Shape;1296;p103"/>
          <p:cNvGrpSpPr/>
          <p:nvPr/>
        </p:nvGrpSpPr>
        <p:grpSpPr>
          <a:xfrm>
            <a:off x="1381028" y="4148538"/>
            <a:ext cx="457200" cy="457200"/>
            <a:chOff x="1020916" y="1442088"/>
            <a:chExt cx="457200" cy="457200"/>
          </a:xfrm>
        </p:grpSpPr>
        <p:pic>
          <p:nvPicPr>
            <p:cNvPr id="1297" name="Google Shape;1297;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8" name="Google Shape;1298;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299" name="Google Shape;1299;p103"/>
          <p:cNvGrpSpPr/>
          <p:nvPr/>
        </p:nvGrpSpPr>
        <p:grpSpPr>
          <a:xfrm>
            <a:off x="4331066" y="4148550"/>
            <a:ext cx="457200" cy="457200"/>
            <a:chOff x="1020916" y="1442088"/>
            <a:chExt cx="457200" cy="457200"/>
          </a:xfrm>
        </p:grpSpPr>
        <p:pic>
          <p:nvPicPr>
            <p:cNvPr id="1300" name="Google Shape;1300;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1" name="Google Shape;1301;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02" name="Google Shape;1302;p103"/>
          <p:cNvGrpSpPr/>
          <p:nvPr/>
        </p:nvGrpSpPr>
        <p:grpSpPr>
          <a:xfrm>
            <a:off x="7305791" y="4148538"/>
            <a:ext cx="457200" cy="457200"/>
            <a:chOff x="1020916" y="1442088"/>
            <a:chExt cx="457200" cy="457200"/>
          </a:xfrm>
        </p:grpSpPr>
        <p:pic>
          <p:nvPicPr>
            <p:cNvPr id="1303" name="Google Shape;1303;p10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04" name="Google Shape;1304;p10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1305" name="Shape 1305"/>
        <p:cNvGrpSpPr/>
        <p:nvPr/>
      </p:nvGrpSpPr>
      <p:grpSpPr>
        <a:xfrm>
          <a:off x="0" y="0"/>
          <a:ext cx="0" cy="0"/>
          <a:chOff x="0" y="0"/>
          <a:chExt cx="0" cy="0"/>
        </a:xfrm>
      </p:grpSpPr>
      <p:pic>
        <p:nvPicPr>
          <p:cNvPr id="1306" name="Google Shape;1306;p10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07" name="Google Shape;1307;p10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0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09" name="Google Shape;1309;p10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10" name="Google Shape;1310;p10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11" name="Google Shape;1311;p10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12" name="Google Shape;1312;p104"/>
          <p:cNvSpPr/>
          <p:nvPr>
            <p:ph idx="3" type="pic"/>
          </p:nvPr>
        </p:nvSpPr>
        <p:spPr>
          <a:xfrm>
            <a:off x="324000" y="1893950"/>
            <a:ext cx="2555400" cy="1939500"/>
          </a:xfrm>
          <a:prstGeom prst="rect">
            <a:avLst/>
          </a:prstGeom>
          <a:noFill/>
          <a:ln>
            <a:noFill/>
          </a:ln>
        </p:spPr>
        <p:txBody>
          <a:bodyPr/>
          <a:p/>
        </p:txBody>
      </p:sp>
      <p:sp>
        <p:nvSpPr>
          <p:cNvPr id="1313" name="Google Shape;1313;p104"/>
          <p:cNvSpPr/>
          <p:nvPr>
            <p:ph idx="4" type="pic"/>
          </p:nvPr>
        </p:nvSpPr>
        <p:spPr>
          <a:xfrm>
            <a:off x="6256800" y="1893950"/>
            <a:ext cx="2555400" cy="1939500"/>
          </a:xfrm>
          <a:prstGeom prst="rect">
            <a:avLst/>
          </a:prstGeom>
          <a:noFill/>
          <a:ln>
            <a:noFill/>
          </a:ln>
        </p:spPr>
        <p:txBody>
          <a:bodyPr/>
          <a:p/>
        </p:txBody>
      </p:sp>
      <p:sp>
        <p:nvSpPr>
          <p:cNvPr id="1314" name="Google Shape;1314;p104"/>
          <p:cNvSpPr/>
          <p:nvPr>
            <p:ph idx="5" type="pic"/>
          </p:nvPr>
        </p:nvSpPr>
        <p:spPr>
          <a:xfrm>
            <a:off x="3294300" y="1893950"/>
            <a:ext cx="2555400" cy="1939500"/>
          </a:xfrm>
          <a:prstGeom prst="rect">
            <a:avLst/>
          </a:prstGeom>
          <a:noFill/>
          <a:ln>
            <a:noFill/>
          </a:ln>
        </p:spPr>
        <p:txBody>
          <a:bodyPr/>
          <a:p/>
        </p:txBody>
      </p:sp>
      <p:grpSp>
        <p:nvGrpSpPr>
          <p:cNvPr id="1315" name="Google Shape;1315;p104"/>
          <p:cNvGrpSpPr/>
          <p:nvPr/>
        </p:nvGrpSpPr>
        <p:grpSpPr>
          <a:xfrm>
            <a:off x="1381028" y="4148538"/>
            <a:ext cx="457200" cy="457200"/>
            <a:chOff x="1020916" y="1442088"/>
            <a:chExt cx="457200" cy="457200"/>
          </a:xfrm>
        </p:grpSpPr>
        <p:pic>
          <p:nvPicPr>
            <p:cNvPr id="1316" name="Google Shape;1316;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17" name="Google Shape;1317;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18" name="Google Shape;1318;p104"/>
          <p:cNvGrpSpPr/>
          <p:nvPr/>
        </p:nvGrpSpPr>
        <p:grpSpPr>
          <a:xfrm>
            <a:off x="4331066" y="4148550"/>
            <a:ext cx="457200" cy="457200"/>
            <a:chOff x="1020916" y="1442088"/>
            <a:chExt cx="457200" cy="457200"/>
          </a:xfrm>
        </p:grpSpPr>
        <p:pic>
          <p:nvPicPr>
            <p:cNvPr id="1319" name="Google Shape;1319;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0" name="Google Shape;1320;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21" name="Google Shape;1321;p104"/>
          <p:cNvGrpSpPr/>
          <p:nvPr/>
        </p:nvGrpSpPr>
        <p:grpSpPr>
          <a:xfrm>
            <a:off x="7305791" y="4148538"/>
            <a:ext cx="457200" cy="457200"/>
            <a:chOff x="1020916" y="1442088"/>
            <a:chExt cx="457200" cy="457200"/>
          </a:xfrm>
        </p:grpSpPr>
        <p:pic>
          <p:nvPicPr>
            <p:cNvPr id="1322" name="Google Shape;1322;p10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23" name="Google Shape;1323;p10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1324" name="Shape 1324"/>
        <p:cNvGrpSpPr/>
        <p:nvPr/>
      </p:nvGrpSpPr>
      <p:grpSpPr>
        <a:xfrm>
          <a:off x="0" y="0"/>
          <a:ext cx="0" cy="0"/>
          <a:chOff x="0" y="0"/>
          <a:chExt cx="0" cy="0"/>
        </a:xfrm>
      </p:grpSpPr>
      <p:pic>
        <p:nvPicPr>
          <p:cNvPr id="1325" name="Google Shape;1325;p10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26" name="Google Shape;1326;p10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10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28" name="Google Shape;1328;p10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29" name="Google Shape;1329;p10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30" name="Google Shape;1330;p10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31" name="Google Shape;1331;p105"/>
          <p:cNvSpPr/>
          <p:nvPr>
            <p:ph idx="3" type="pic"/>
          </p:nvPr>
        </p:nvSpPr>
        <p:spPr>
          <a:xfrm>
            <a:off x="324000" y="1893950"/>
            <a:ext cx="2555400" cy="1939500"/>
          </a:xfrm>
          <a:prstGeom prst="rect">
            <a:avLst/>
          </a:prstGeom>
          <a:noFill/>
          <a:ln>
            <a:noFill/>
          </a:ln>
        </p:spPr>
        <p:txBody>
          <a:bodyPr/>
          <a:p/>
        </p:txBody>
      </p:sp>
      <p:sp>
        <p:nvSpPr>
          <p:cNvPr id="1332" name="Google Shape;1332;p105"/>
          <p:cNvSpPr/>
          <p:nvPr>
            <p:ph idx="4" type="pic"/>
          </p:nvPr>
        </p:nvSpPr>
        <p:spPr>
          <a:xfrm>
            <a:off x="6256800" y="1893950"/>
            <a:ext cx="2555400" cy="1939500"/>
          </a:xfrm>
          <a:prstGeom prst="rect">
            <a:avLst/>
          </a:prstGeom>
          <a:noFill/>
          <a:ln>
            <a:noFill/>
          </a:ln>
        </p:spPr>
        <p:txBody>
          <a:bodyPr/>
          <a:p/>
        </p:txBody>
      </p:sp>
      <p:sp>
        <p:nvSpPr>
          <p:cNvPr id="1333" name="Google Shape;1333;p105"/>
          <p:cNvSpPr/>
          <p:nvPr>
            <p:ph idx="5" type="pic"/>
          </p:nvPr>
        </p:nvSpPr>
        <p:spPr>
          <a:xfrm>
            <a:off x="3294300" y="1893950"/>
            <a:ext cx="2555400" cy="1939500"/>
          </a:xfrm>
          <a:prstGeom prst="rect">
            <a:avLst/>
          </a:prstGeom>
          <a:noFill/>
          <a:ln>
            <a:noFill/>
          </a:ln>
        </p:spPr>
        <p:txBody>
          <a:bodyPr/>
          <a:p/>
        </p:txBody>
      </p:sp>
      <p:grpSp>
        <p:nvGrpSpPr>
          <p:cNvPr id="1334" name="Google Shape;1334;p105"/>
          <p:cNvGrpSpPr/>
          <p:nvPr/>
        </p:nvGrpSpPr>
        <p:grpSpPr>
          <a:xfrm>
            <a:off x="1381028" y="4148538"/>
            <a:ext cx="457200" cy="457200"/>
            <a:chOff x="1020916" y="1442088"/>
            <a:chExt cx="457200" cy="457200"/>
          </a:xfrm>
        </p:grpSpPr>
        <p:pic>
          <p:nvPicPr>
            <p:cNvPr id="1335" name="Google Shape;1335;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6" name="Google Shape;1336;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37" name="Google Shape;1337;p105"/>
          <p:cNvGrpSpPr/>
          <p:nvPr/>
        </p:nvGrpSpPr>
        <p:grpSpPr>
          <a:xfrm>
            <a:off x="4331066" y="4148550"/>
            <a:ext cx="457200" cy="457200"/>
            <a:chOff x="1020916" y="1442088"/>
            <a:chExt cx="457200" cy="457200"/>
          </a:xfrm>
        </p:grpSpPr>
        <p:pic>
          <p:nvPicPr>
            <p:cNvPr id="1338" name="Google Shape;1338;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39" name="Google Shape;1339;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40" name="Google Shape;1340;p105"/>
          <p:cNvGrpSpPr/>
          <p:nvPr/>
        </p:nvGrpSpPr>
        <p:grpSpPr>
          <a:xfrm>
            <a:off x="7305791" y="4148538"/>
            <a:ext cx="457200" cy="457200"/>
            <a:chOff x="1020916" y="1442088"/>
            <a:chExt cx="457200" cy="457200"/>
          </a:xfrm>
        </p:grpSpPr>
        <p:pic>
          <p:nvPicPr>
            <p:cNvPr id="1341" name="Google Shape;1341;p10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42" name="Google Shape;1342;p10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1343" name="Shape 1343"/>
        <p:cNvGrpSpPr/>
        <p:nvPr/>
      </p:nvGrpSpPr>
      <p:grpSpPr>
        <a:xfrm>
          <a:off x="0" y="0"/>
          <a:ext cx="0" cy="0"/>
          <a:chOff x="0" y="0"/>
          <a:chExt cx="0" cy="0"/>
        </a:xfrm>
      </p:grpSpPr>
      <p:pic>
        <p:nvPicPr>
          <p:cNvPr id="1344" name="Google Shape;1344;p10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45" name="Google Shape;1345;p10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0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1347" name="Google Shape;1347;p10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48" name="Google Shape;1348;p10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49" name="Google Shape;1349;p10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50" name="Google Shape;1350;p106"/>
          <p:cNvSpPr/>
          <p:nvPr>
            <p:ph idx="3" type="pic"/>
          </p:nvPr>
        </p:nvSpPr>
        <p:spPr>
          <a:xfrm>
            <a:off x="324000" y="1893950"/>
            <a:ext cx="2555400" cy="1939500"/>
          </a:xfrm>
          <a:prstGeom prst="rect">
            <a:avLst/>
          </a:prstGeom>
          <a:noFill/>
          <a:ln>
            <a:noFill/>
          </a:ln>
        </p:spPr>
        <p:txBody>
          <a:bodyPr/>
          <a:p/>
        </p:txBody>
      </p:sp>
      <p:sp>
        <p:nvSpPr>
          <p:cNvPr id="1351" name="Google Shape;1351;p106"/>
          <p:cNvSpPr/>
          <p:nvPr>
            <p:ph idx="4" type="pic"/>
          </p:nvPr>
        </p:nvSpPr>
        <p:spPr>
          <a:xfrm>
            <a:off x="6256800" y="1893950"/>
            <a:ext cx="2555400" cy="1939500"/>
          </a:xfrm>
          <a:prstGeom prst="rect">
            <a:avLst/>
          </a:prstGeom>
          <a:noFill/>
          <a:ln>
            <a:noFill/>
          </a:ln>
        </p:spPr>
        <p:txBody>
          <a:bodyPr/>
          <a:p/>
        </p:txBody>
      </p:sp>
      <p:sp>
        <p:nvSpPr>
          <p:cNvPr id="1352" name="Google Shape;1352;p106"/>
          <p:cNvSpPr/>
          <p:nvPr>
            <p:ph idx="5" type="pic"/>
          </p:nvPr>
        </p:nvSpPr>
        <p:spPr>
          <a:xfrm>
            <a:off x="3294300" y="1893950"/>
            <a:ext cx="2555400" cy="1939500"/>
          </a:xfrm>
          <a:prstGeom prst="rect">
            <a:avLst/>
          </a:prstGeom>
          <a:noFill/>
          <a:ln>
            <a:noFill/>
          </a:ln>
        </p:spPr>
        <p:txBody>
          <a:bodyPr/>
          <a:p/>
        </p:txBody>
      </p:sp>
      <p:grpSp>
        <p:nvGrpSpPr>
          <p:cNvPr id="1353" name="Google Shape;1353;p106"/>
          <p:cNvGrpSpPr/>
          <p:nvPr/>
        </p:nvGrpSpPr>
        <p:grpSpPr>
          <a:xfrm>
            <a:off x="1381028" y="4148538"/>
            <a:ext cx="457200" cy="457200"/>
            <a:chOff x="1020916" y="1442088"/>
            <a:chExt cx="457200" cy="457200"/>
          </a:xfrm>
        </p:grpSpPr>
        <p:pic>
          <p:nvPicPr>
            <p:cNvPr id="1354" name="Google Shape;1354;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5" name="Google Shape;1355;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56" name="Google Shape;1356;p106"/>
          <p:cNvGrpSpPr/>
          <p:nvPr/>
        </p:nvGrpSpPr>
        <p:grpSpPr>
          <a:xfrm>
            <a:off x="4331066" y="4148550"/>
            <a:ext cx="457200" cy="457200"/>
            <a:chOff x="1020916" y="1442088"/>
            <a:chExt cx="457200" cy="457200"/>
          </a:xfrm>
        </p:grpSpPr>
        <p:pic>
          <p:nvPicPr>
            <p:cNvPr id="1357" name="Google Shape;1357;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58" name="Google Shape;1358;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59" name="Google Shape;1359;p106"/>
          <p:cNvGrpSpPr/>
          <p:nvPr/>
        </p:nvGrpSpPr>
        <p:grpSpPr>
          <a:xfrm>
            <a:off x="7305791" y="4148538"/>
            <a:ext cx="457200" cy="457200"/>
            <a:chOff x="1020916" y="1442088"/>
            <a:chExt cx="457200" cy="457200"/>
          </a:xfrm>
        </p:grpSpPr>
        <p:pic>
          <p:nvPicPr>
            <p:cNvPr id="1360" name="Google Shape;1360;p10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361" name="Google Shape;1361;p10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1362" name="Shape 1362"/>
        <p:cNvGrpSpPr/>
        <p:nvPr/>
      </p:nvGrpSpPr>
      <p:grpSpPr>
        <a:xfrm>
          <a:off x="0" y="0"/>
          <a:ext cx="0" cy="0"/>
          <a:chOff x="0" y="0"/>
          <a:chExt cx="0" cy="0"/>
        </a:xfrm>
      </p:grpSpPr>
      <p:pic>
        <p:nvPicPr>
          <p:cNvPr id="1363" name="Google Shape;1363;p10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64" name="Google Shape;1364;p10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0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66" name="Google Shape;1366;p10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67" name="Google Shape;1367;p10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68" name="Google Shape;1368;p10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1369" name="Shape 1369"/>
        <p:cNvGrpSpPr/>
        <p:nvPr/>
      </p:nvGrpSpPr>
      <p:grpSpPr>
        <a:xfrm>
          <a:off x="0" y="0"/>
          <a:ext cx="0" cy="0"/>
          <a:chOff x="0" y="0"/>
          <a:chExt cx="0" cy="0"/>
        </a:xfrm>
      </p:grpSpPr>
      <p:pic>
        <p:nvPicPr>
          <p:cNvPr id="1370" name="Google Shape;1370;p10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71" name="Google Shape;1371;p10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10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73" name="Google Shape;1373;p10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74" name="Google Shape;1374;p10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75" name="Google Shape;1375;p10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1376" name="Shape 1376"/>
        <p:cNvGrpSpPr/>
        <p:nvPr/>
      </p:nvGrpSpPr>
      <p:grpSpPr>
        <a:xfrm>
          <a:off x="0" y="0"/>
          <a:ext cx="0" cy="0"/>
          <a:chOff x="0" y="0"/>
          <a:chExt cx="0" cy="0"/>
        </a:xfrm>
      </p:grpSpPr>
      <p:pic>
        <p:nvPicPr>
          <p:cNvPr id="1377" name="Google Shape;1377;p10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78" name="Google Shape;1378;p10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10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80" name="Google Shape;1380;p10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1" name="Google Shape;1381;p10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2" name="Google Shape;1382;p10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1383" name="Shape 1383"/>
        <p:cNvGrpSpPr/>
        <p:nvPr/>
      </p:nvGrpSpPr>
      <p:grpSpPr>
        <a:xfrm>
          <a:off x="0" y="0"/>
          <a:ext cx="0" cy="0"/>
          <a:chOff x="0" y="0"/>
          <a:chExt cx="0" cy="0"/>
        </a:xfrm>
      </p:grpSpPr>
      <p:pic>
        <p:nvPicPr>
          <p:cNvPr id="1384" name="Google Shape;1384;p11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385" name="Google Shape;1385;p11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11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87" name="Google Shape;1387;p11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388" name="Google Shape;1388;p11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1389" name="Google Shape;1389;p11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1390" name="Shape 1390"/>
        <p:cNvGrpSpPr/>
        <p:nvPr/>
      </p:nvGrpSpPr>
      <p:grpSpPr>
        <a:xfrm>
          <a:off x="0" y="0"/>
          <a:ext cx="0" cy="0"/>
          <a:chOff x="0" y="0"/>
          <a:chExt cx="0" cy="0"/>
        </a:xfrm>
      </p:grpSpPr>
      <p:pic>
        <p:nvPicPr>
          <p:cNvPr id="1391" name="Google Shape;1391;p11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392" name="Google Shape;1392;p11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11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394" name="Google Shape;1394;p11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395" name="Google Shape;1395;p11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1396" name="Google Shape;1396;p11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397" name="Google Shape;1397;p11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1398" name="Shape 1398"/>
        <p:cNvGrpSpPr/>
        <p:nvPr/>
      </p:nvGrpSpPr>
      <p:grpSpPr>
        <a:xfrm>
          <a:off x="0" y="0"/>
          <a:ext cx="0" cy="0"/>
          <a:chOff x="0" y="0"/>
          <a:chExt cx="0" cy="0"/>
        </a:xfrm>
      </p:grpSpPr>
      <p:pic>
        <p:nvPicPr>
          <p:cNvPr id="1399" name="Google Shape;1399;p11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00" name="Google Shape;1400;p11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11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02" name="Google Shape;1402;p11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403" name="Google Shape;1403;p11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404" name="Google Shape;1404;p11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405" name="Google Shape;1405;p11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1406" name="Shape 1406"/>
        <p:cNvGrpSpPr/>
        <p:nvPr/>
      </p:nvGrpSpPr>
      <p:grpSpPr>
        <a:xfrm>
          <a:off x="0" y="0"/>
          <a:ext cx="0" cy="0"/>
          <a:chOff x="0" y="0"/>
          <a:chExt cx="0" cy="0"/>
        </a:xfrm>
      </p:grpSpPr>
      <p:pic>
        <p:nvPicPr>
          <p:cNvPr id="1407" name="Google Shape;1407;p11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08" name="Google Shape;1408;p11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11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10" name="Google Shape;1410;p11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411" name="Google Shape;1411;p113"/>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412" name="Google Shape;1412;p11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413" name="Google Shape;1413;p11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1414" name="Shape 1414"/>
        <p:cNvGrpSpPr/>
        <p:nvPr/>
      </p:nvGrpSpPr>
      <p:grpSpPr>
        <a:xfrm>
          <a:off x="0" y="0"/>
          <a:ext cx="0" cy="0"/>
          <a:chOff x="0" y="0"/>
          <a:chExt cx="0" cy="0"/>
        </a:xfrm>
      </p:grpSpPr>
      <p:pic>
        <p:nvPicPr>
          <p:cNvPr id="1415" name="Google Shape;1415;p11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16" name="Google Shape;1416;p11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11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18" name="Google Shape;1418;p11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1419" name="Google Shape;1419;p11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1420" name="Google Shape;1420;p11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421" name="Google Shape;1421;p11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1422" name="Shape 1422"/>
        <p:cNvGrpSpPr/>
        <p:nvPr/>
      </p:nvGrpSpPr>
      <p:grpSpPr>
        <a:xfrm>
          <a:off x="0" y="0"/>
          <a:ext cx="0" cy="0"/>
          <a:chOff x="0" y="0"/>
          <a:chExt cx="0" cy="0"/>
        </a:xfrm>
      </p:grpSpPr>
      <p:pic>
        <p:nvPicPr>
          <p:cNvPr id="1423" name="Google Shape;1423;p11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1424" name="Google Shape;1424;p11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11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1426" name="Google Shape;1426;p11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27" name="Google Shape;1427;p11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1428" name="Google Shape;1428;p11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429" name="Google Shape;1429;p11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1430" name="Shape 1430"/>
        <p:cNvGrpSpPr/>
        <p:nvPr/>
      </p:nvGrpSpPr>
      <p:grpSpPr>
        <a:xfrm>
          <a:off x="0" y="0"/>
          <a:ext cx="0" cy="0"/>
          <a:chOff x="0" y="0"/>
          <a:chExt cx="0" cy="0"/>
        </a:xfrm>
      </p:grpSpPr>
      <p:pic>
        <p:nvPicPr>
          <p:cNvPr id="1431" name="Google Shape;1431;p11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32" name="Google Shape;1432;p11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11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34" name="Google Shape;1434;p11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35" name="Google Shape;1435;p11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36" name="Google Shape;1436;p11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437" name="Google Shape;1437;p11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1438" name="Shape 1438"/>
        <p:cNvGrpSpPr/>
        <p:nvPr/>
      </p:nvGrpSpPr>
      <p:grpSpPr>
        <a:xfrm>
          <a:off x="0" y="0"/>
          <a:ext cx="0" cy="0"/>
          <a:chOff x="0" y="0"/>
          <a:chExt cx="0" cy="0"/>
        </a:xfrm>
      </p:grpSpPr>
      <p:pic>
        <p:nvPicPr>
          <p:cNvPr id="1439" name="Google Shape;1439;p11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0" name="Google Shape;1440;p11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11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42" name="Google Shape;1442;p11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43" name="Google Shape;1443;p11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44" name="Google Shape;1444;p117"/>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445" name="Google Shape;1445;p11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1446" name="Shape 1446"/>
        <p:cNvGrpSpPr/>
        <p:nvPr/>
      </p:nvGrpSpPr>
      <p:grpSpPr>
        <a:xfrm>
          <a:off x="0" y="0"/>
          <a:ext cx="0" cy="0"/>
          <a:chOff x="0" y="0"/>
          <a:chExt cx="0" cy="0"/>
        </a:xfrm>
      </p:grpSpPr>
      <p:pic>
        <p:nvPicPr>
          <p:cNvPr id="1447" name="Google Shape;1447;p11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1448" name="Google Shape;1448;p11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11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50" name="Google Shape;1450;p11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1451" name="Google Shape;1451;p11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1452" name="Google Shape;1452;p11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1453" name="Google Shape;1453;p118"/>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1454" name="Shape 1454"/>
        <p:cNvGrpSpPr/>
        <p:nvPr/>
      </p:nvGrpSpPr>
      <p:grpSpPr>
        <a:xfrm>
          <a:off x="0" y="0"/>
          <a:ext cx="0" cy="0"/>
          <a:chOff x="0" y="0"/>
          <a:chExt cx="0" cy="0"/>
        </a:xfrm>
      </p:grpSpPr>
      <p:sp>
        <p:nvSpPr>
          <p:cNvPr id="1455" name="Google Shape;1455;p119"/>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56" name="Google Shape;1456;p119"/>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1457" name="Google Shape;1457;p119"/>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58" name="Google Shape;1458;p11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59" name="Google Shape;1459;p119"/>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1460" name="Shape 1460"/>
        <p:cNvGrpSpPr/>
        <p:nvPr/>
      </p:nvGrpSpPr>
      <p:grpSpPr>
        <a:xfrm>
          <a:off x="0" y="0"/>
          <a:ext cx="0" cy="0"/>
          <a:chOff x="0" y="0"/>
          <a:chExt cx="0" cy="0"/>
        </a:xfrm>
      </p:grpSpPr>
      <p:sp>
        <p:nvSpPr>
          <p:cNvPr id="1461" name="Google Shape;1461;p120"/>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462" name="Google Shape;1462;p120"/>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1463" name="Google Shape;1463;p12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1464" name="Google Shape;1464;p12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1465" name="Google Shape;1465;p120"/>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1466" name="Shape 1466"/>
        <p:cNvGrpSpPr/>
        <p:nvPr/>
      </p:nvGrpSpPr>
      <p:grpSpPr>
        <a:xfrm>
          <a:off x="0" y="0"/>
          <a:ext cx="0" cy="0"/>
          <a:chOff x="0" y="0"/>
          <a:chExt cx="0" cy="0"/>
        </a:xfrm>
      </p:grpSpPr>
      <p:sp>
        <p:nvSpPr>
          <p:cNvPr id="1468" name="Google Shape;1468;p121"/>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1469" name="Shape 1469"/>
        <p:cNvGrpSpPr/>
        <p:nvPr/>
      </p:nvGrpSpPr>
      <p:grpSpPr>
        <a:xfrm>
          <a:off x="0" y="0"/>
          <a:ext cx="0" cy="0"/>
          <a:chOff x="0" y="0"/>
          <a:chExt cx="0" cy="0"/>
        </a:xfrm>
      </p:grpSpPr>
      <p:sp>
        <p:nvSpPr>
          <p:cNvPr id="1470" name="Google Shape;1470;p122"/>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1471" name="Google Shape;1471;p122"/>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1472" name="Google Shape;1472;p122"/>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1473" name="Google Shape;1473;p122"/>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1474" name="Google Shape;1474;p122"/>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1475" name="Google Shape;1475;p122"/>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1476" name="Google Shape;1476;p122"/>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1477" name="Google Shape;1477;p122"/>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1478" name="Google Shape;1478;p122"/>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1479" name="Shape 1479"/>
        <p:cNvGrpSpPr/>
        <p:nvPr/>
      </p:nvGrpSpPr>
      <p:grpSpPr>
        <a:xfrm>
          <a:off x="0" y="0"/>
          <a:ext cx="0" cy="0"/>
          <a:chOff x="0" y="0"/>
          <a:chExt cx="0" cy="0"/>
        </a:xfrm>
      </p:grpSpPr>
      <p:pic>
        <p:nvPicPr>
          <p:cNvPr id="1480" name="Google Shape;1480;p123"/>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1481" name="Google Shape;1481;p123"/>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1482" name="Shape 1482"/>
        <p:cNvGrpSpPr/>
        <p:nvPr/>
      </p:nvGrpSpPr>
      <p:grpSpPr>
        <a:xfrm>
          <a:off x="0" y="0"/>
          <a:ext cx="0" cy="0"/>
          <a:chOff x="0" y="0"/>
          <a:chExt cx="0" cy="0"/>
        </a:xfrm>
      </p:grpSpPr>
      <p:sp>
        <p:nvSpPr>
          <p:cNvPr id="1483" name="Google Shape;1483;p124"/>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rtl="0">
              <a:spcBef>
                <a:spcPts val="0"/>
              </a:spcBef>
              <a:spcAft>
                <a:spcPts val="0"/>
              </a:spcAft>
              <a:buSzPts val="22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484" name="Shape 1484"/>
        <p:cNvGrpSpPr/>
        <p:nvPr/>
      </p:nvGrpSpPr>
      <p:grpSpPr>
        <a:xfrm>
          <a:off x="0" y="0"/>
          <a:ext cx="0" cy="0"/>
          <a:chOff x="0" y="0"/>
          <a:chExt cx="0" cy="0"/>
        </a:xfrm>
      </p:grpSpPr>
      <p:sp>
        <p:nvSpPr>
          <p:cNvPr id="1485" name="Google Shape;1485;p125"/>
          <p:cNvSpPr txBox="1"/>
          <p:nvPr>
            <p:ph idx="10" type="dt"/>
          </p:nvPr>
        </p:nvSpPr>
        <p:spPr>
          <a:xfrm>
            <a:off x="628650" y="4767263"/>
            <a:ext cx="20574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86" name="Google Shape;1486;p125"/>
          <p:cNvSpPr txBox="1"/>
          <p:nvPr>
            <p:ph idx="11" type="ftr"/>
          </p:nvPr>
        </p:nvSpPr>
        <p:spPr>
          <a:xfrm>
            <a:off x="3028950" y="4767263"/>
            <a:ext cx="30861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487" name="Google Shape;1487;p125"/>
          <p:cNvSpPr txBox="1"/>
          <p:nvPr>
            <p:ph idx="12" type="sldNum"/>
          </p:nvPr>
        </p:nvSpPr>
        <p:spPr>
          <a:xfrm>
            <a:off x="6457950" y="4767263"/>
            <a:ext cx="20574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lvl1pPr>
            <a:lvl2pPr indent="0" lvl="1" marL="0" rtl="0" algn="r">
              <a:spcBef>
                <a:spcPts val="0"/>
              </a:spcBef>
              <a:buNone/>
              <a:defRPr/>
            </a:lvl2pPr>
            <a:lvl3pPr indent="0" lvl="2" marL="0" rtl="0" algn="r">
              <a:spcBef>
                <a:spcPts val="0"/>
              </a:spcBef>
              <a:buNone/>
              <a:defRPr/>
            </a:lvl3pPr>
            <a:lvl4pPr indent="0" lvl="3" marL="0" rtl="0" algn="r">
              <a:spcBef>
                <a:spcPts val="0"/>
              </a:spcBef>
              <a:buNone/>
              <a:defRPr/>
            </a:lvl4pPr>
            <a:lvl5pPr indent="0" lvl="4" marL="0" rtl="0" algn="r">
              <a:spcBef>
                <a:spcPts val="0"/>
              </a:spcBef>
              <a:buNone/>
              <a:defRPr/>
            </a:lvl5pPr>
            <a:lvl6pPr indent="0" lvl="5" marL="0" rtl="0" algn="r">
              <a:spcBef>
                <a:spcPts val="0"/>
              </a:spcBef>
              <a:buNone/>
              <a:defRPr/>
            </a:lvl6pPr>
            <a:lvl7pPr indent="0" lvl="6" marL="0" rtl="0" algn="r">
              <a:spcBef>
                <a:spcPts val="0"/>
              </a:spcBef>
              <a:buNone/>
              <a:defRPr/>
            </a:lvl7pPr>
            <a:lvl8pPr indent="0" lvl="7" marL="0" rtl="0" algn="r">
              <a:spcBef>
                <a:spcPts val="0"/>
              </a:spcBef>
              <a:buNone/>
              <a:defRPr/>
            </a:lvl8pPr>
            <a:lvl9pPr indent="0" lvl="8" marL="0" rt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8.png"/><Relationship Id="rId2" Type="http://schemas.openxmlformats.org/officeDocument/2006/relationships/slideLayout" Target="../slideLayouts/slideLayout63.xml"/><Relationship Id="rId3" Type="http://schemas.openxmlformats.org/officeDocument/2006/relationships/slideLayout" Target="../slideLayouts/slideLayout64.xml"/><Relationship Id="rId4" Type="http://schemas.openxmlformats.org/officeDocument/2006/relationships/slideLayout" Target="../slideLayouts/slideLayout65.xml"/><Relationship Id="rId5" Type="http://schemas.openxmlformats.org/officeDocument/2006/relationships/slideLayout" Target="../slideLayouts/slideLayout66.xml"/><Relationship Id="rId6" Type="http://schemas.openxmlformats.org/officeDocument/2006/relationships/slideLayout" Target="../slideLayouts/slideLayout67.xml"/><Relationship Id="rId7" Type="http://schemas.openxmlformats.org/officeDocument/2006/relationships/slideLayout" Target="../slideLayouts/slideLayout68.xml"/><Relationship Id="rId8" Type="http://schemas.openxmlformats.org/officeDocument/2006/relationships/slideLayout" Target="../slideLayouts/slideLayout69.xml"/><Relationship Id="rId9" Type="http://schemas.openxmlformats.org/officeDocument/2006/relationships/slideLayout" Target="../slideLayouts/slideLayout70.xml"/><Relationship Id="rId10" Type="http://schemas.openxmlformats.org/officeDocument/2006/relationships/slideLayout" Target="../slideLayouts/slideLayout71.xml"/><Relationship Id="rId11" Type="http://schemas.openxmlformats.org/officeDocument/2006/relationships/slideLayout" Target="../slideLayouts/slideLayout72.xml"/><Relationship Id="rId12" Type="http://schemas.openxmlformats.org/officeDocument/2006/relationships/slideLayout" Target="../slideLayouts/slideLayout73.xml"/><Relationship Id="rId13" Type="http://schemas.openxmlformats.org/officeDocument/2006/relationships/slideLayout" Target="../slideLayouts/slideLayout74.xml"/><Relationship Id="rId14" Type="http://schemas.openxmlformats.org/officeDocument/2006/relationships/slideLayout" Target="../slideLayouts/slideLayout75.xml"/><Relationship Id="rId15" Type="http://schemas.openxmlformats.org/officeDocument/2006/relationships/slideLayout" Target="../slideLayouts/slideLayout76.xml"/><Relationship Id="rId16" Type="http://schemas.openxmlformats.org/officeDocument/2006/relationships/slideLayout" Target="../slideLayouts/slideLayout77.xml"/><Relationship Id="rId17" Type="http://schemas.openxmlformats.org/officeDocument/2006/relationships/slideLayout" Target="../slideLayouts/slideLayout78.xml"/><Relationship Id="rId18" Type="http://schemas.openxmlformats.org/officeDocument/2006/relationships/slideLayout" Target="../slideLayouts/slideLayout79.xml"/><Relationship Id="rId19" Type="http://schemas.openxmlformats.org/officeDocument/2006/relationships/slideLayout" Target="../slideLayouts/slideLayout80.xml"/><Relationship Id="rId20" Type="http://schemas.openxmlformats.org/officeDocument/2006/relationships/slideLayout" Target="../slideLayouts/slideLayout81.xml"/><Relationship Id="rId21" Type="http://schemas.openxmlformats.org/officeDocument/2006/relationships/slideLayout" Target="../slideLayouts/slideLayout82.xml"/><Relationship Id="rId22" Type="http://schemas.openxmlformats.org/officeDocument/2006/relationships/slideLayout" Target="../slideLayouts/slideLayout83.xml"/><Relationship Id="rId23" Type="http://schemas.openxmlformats.org/officeDocument/2006/relationships/slideLayout" Target="../slideLayouts/slideLayout84.xml"/><Relationship Id="rId24" Type="http://schemas.openxmlformats.org/officeDocument/2006/relationships/slideLayout" Target="../slideLayouts/slideLayout85.xml"/><Relationship Id="rId25" Type="http://schemas.openxmlformats.org/officeDocument/2006/relationships/slideLayout" Target="../slideLayouts/slideLayout86.xml"/><Relationship Id="rId26" Type="http://schemas.openxmlformats.org/officeDocument/2006/relationships/slideLayout" Target="../slideLayouts/slideLayout87.xml"/><Relationship Id="rId27" Type="http://schemas.openxmlformats.org/officeDocument/2006/relationships/slideLayout" Target="../slideLayouts/slideLayout88.xml"/><Relationship Id="rId28" Type="http://schemas.openxmlformats.org/officeDocument/2006/relationships/slideLayout" Target="../slideLayouts/slideLayout89.xml"/><Relationship Id="rId29" Type="http://schemas.openxmlformats.org/officeDocument/2006/relationships/slideLayout" Target="../slideLayouts/slideLayout90.xml"/><Relationship Id="rId30" Type="http://schemas.openxmlformats.org/officeDocument/2006/relationships/slideLayout" Target="../slideLayouts/slideLayout91.xml"/><Relationship Id="rId31" Type="http://schemas.openxmlformats.org/officeDocument/2006/relationships/slideLayout" Target="../slideLayouts/slideLayout92.xml"/><Relationship Id="rId32" Type="http://schemas.openxmlformats.org/officeDocument/2006/relationships/slideLayout" Target="../slideLayouts/slideLayout93.xml"/><Relationship Id="rId33" Type="http://schemas.openxmlformats.org/officeDocument/2006/relationships/slideLayout" Target="../slideLayouts/slideLayout94.xml"/><Relationship Id="rId34" Type="http://schemas.openxmlformats.org/officeDocument/2006/relationships/slideLayout" Target="../slideLayouts/slideLayout95.xml"/><Relationship Id="rId35" Type="http://schemas.openxmlformats.org/officeDocument/2006/relationships/slideLayout" Target="../slideLayouts/slideLayout96.xml"/><Relationship Id="rId36" Type="http://schemas.openxmlformats.org/officeDocument/2006/relationships/slideLayout" Target="../slideLayouts/slideLayout97.xml"/><Relationship Id="rId37" Type="http://schemas.openxmlformats.org/officeDocument/2006/relationships/slideLayout" Target="../slideLayouts/slideLayout98.xml"/><Relationship Id="rId38" Type="http://schemas.openxmlformats.org/officeDocument/2006/relationships/slideLayout" Target="../slideLayouts/slideLayout99.xml"/><Relationship Id="rId39" Type="http://schemas.openxmlformats.org/officeDocument/2006/relationships/slideLayout" Target="../slideLayouts/slideLayout100.xml"/><Relationship Id="rId40" Type="http://schemas.openxmlformats.org/officeDocument/2006/relationships/slideLayout" Target="../slideLayouts/slideLayout101.xml"/><Relationship Id="rId41" Type="http://schemas.openxmlformats.org/officeDocument/2006/relationships/slideLayout" Target="../slideLayouts/slideLayout102.xml"/><Relationship Id="rId42" Type="http://schemas.openxmlformats.org/officeDocument/2006/relationships/slideLayout" Target="../slideLayouts/slideLayout103.xml"/><Relationship Id="rId43" Type="http://schemas.openxmlformats.org/officeDocument/2006/relationships/slideLayout" Target="../slideLayouts/slideLayout104.xml"/><Relationship Id="rId44" Type="http://schemas.openxmlformats.org/officeDocument/2006/relationships/slideLayout" Target="../slideLayouts/slideLayout105.xml"/><Relationship Id="rId45" Type="http://schemas.openxmlformats.org/officeDocument/2006/relationships/slideLayout" Target="../slideLayouts/slideLayout106.xml"/><Relationship Id="rId46" Type="http://schemas.openxmlformats.org/officeDocument/2006/relationships/slideLayout" Target="../slideLayouts/slideLayout107.xml"/><Relationship Id="rId47" Type="http://schemas.openxmlformats.org/officeDocument/2006/relationships/slideLayout" Target="../slideLayouts/slideLayout108.xml"/><Relationship Id="rId48" Type="http://schemas.openxmlformats.org/officeDocument/2006/relationships/slideLayout" Target="../slideLayouts/slideLayout109.xml"/><Relationship Id="rId49" Type="http://schemas.openxmlformats.org/officeDocument/2006/relationships/slideLayout" Target="../slideLayouts/slideLayout110.xml"/><Relationship Id="rId50" Type="http://schemas.openxmlformats.org/officeDocument/2006/relationships/slideLayout" Target="../slideLayouts/slideLayout111.xml"/><Relationship Id="rId51" Type="http://schemas.openxmlformats.org/officeDocument/2006/relationships/slideLayout" Target="../slideLayouts/slideLayout112.xml"/><Relationship Id="rId52" Type="http://schemas.openxmlformats.org/officeDocument/2006/relationships/slideLayout" Target="../slideLayouts/slideLayout113.xml"/><Relationship Id="rId53" Type="http://schemas.openxmlformats.org/officeDocument/2006/relationships/slideLayout" Target="../slideLayouts/slideLayout114.xml"/><Relationship Id="rId54" Type="http://schemas.openxmlformats.org/officeDocument/2006/relationships/slideLayout" Target="../slideLayouts/slideLayout115.xml"/><Relationship Id="rId55" Type="http://schemas.openxmlformats.org/officeDocument/2006/relationships/slideLayout" Target="../slideLayouts/slideLayout116.xml"/><Relationship Id="rId56" Type="http://schemas.openxmlformats.org/officeDocument/2006/relationships/slideLayout" Target="../slideLayouts/slideLayout117.xml"/><Relationship Id="rId57" Type="http://schemas.openxmlformats.org/officeDocument/2006/relationships/slideLayout" Target="../slideLayouts/slideLayout118.xml"/><Relationship Id="rId58" Type="http://schemas.openxmlformats.org/officeDocument/2006/relationships/slideLayout" Target="../slideLayouts/slideLayout119.xml"/><Relationship Id="rId59" Type="http://schemas.openxmlformats.org/officeDocument/2006/relationships/slideLayout" Target="../slideLayouts/slideLayout120.xml"/><Relationship Id="rId60" Type="http://schemas.openxmlformats.org/officeDocument/2006/relationships/slideLayout" Target="../slideLayouts/slideLayout121.xml"/><Relationship Id="rId61" Type="http://schemas.openxmlformats.org/officeDocument/2006/relationships/slideLayout" Target="../slideLayouts/slideLayout122.xml"/><Relationship Id="rId62" Type="http://schemas.openxmlformats.org/officeDocument/2006/relationships/slideLayout" Target="../slideLayouts/slideLayout123.xml"/><Relationship Id="rId63"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746" name="Shape 746"/>
        <p:cNvGrpSpPr/>
        <p:nvPr/>
      </p:nvGrpSpPr>
      <p:grpSpPr>
        <a:xfrm>
          <a:off x="0" y="0"/>
          <a:ext cx="0" cy="0"/>
          <a:chOff x="0" y="0"/>
          <a:chExt cx="0" cy="0"/>
        </a:xfrm>
      </p:grpSpPr>
      <p:sp>
        <p:nvSpPr>
          <p:cNvPr id="747" name="Google Shape;747;p64"/>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p:txBody>
      </p:sp>
      <p:sp>
        <p:nvSpPr>
          <p:cNvPr id="748" name="Google Shape;748;p64"/>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 id="2147483726" r:id="rId18"/>
    <p:sldLayoutId id="2147483727" r:id="rId19"/>
    <p:sldLayoutId id="2147483728" r:id="rId20"/>
    <p:sldLayoutId id="2147483729" r:id="rId21"/>
    <p:sldLayoutId id="2147483730" r:id="rId22"/>
    <p:sldLayoutId id="2147483731" r:id="rId23"/>
    <p:sldLayoutId id="2147483732" r:id="rId24"/>
    <p:sldLayoutId id="2147483733" r:id="rId25"/>
    <p:sldLayoutId id="2147483734" r:id="rId26"/>
    <p:sldLayoutId id="2147483735" r:id="rId27"/>
    <p:sldLayoutId id="2147483736" r:id="rId28"/>
    <p:sldLayoutId id="2147483737" r:id="rId29"/>
    <p:sldLayoutId id="2147483738" r:id="rId30"/>
    <p:sldLayoutId id="2147483739" r:id="rId31"/>
    <p:sldLayoutId id="2147483740" r:id="rId32"/>
    <p:sldLayoutId id="2147483741" r:id="rId33"/>
    <p:sldLayoutId id="2147483742" r:id="rId34"/>
    <p:sldLayoutId id="2147483743" r:id="rId35"/>
    <p:sldLayoutId id="2147483744" r:id="rId36"/>
    <p:sldLayoutId id="2147483745" r:id="rId37"/>
    <p:sldLayoutId id="2147483746" r:id="rId38"/>
    <p:sldLayoutId id="2147483747" r:id="rId39"/>
    <p:sldLayoutId id="2147483748" r:id="rId40"/>
    <p:sldLayoutId id="2147483749" r:id="rId41"/>
    <p:sldLayoutId id="2147483750" r:id="rId42"/>
    <p:sldLayoutId id="2147483751" r:id="rId43"/>
    <p:sldLayoutId id="2147483752" r:id="rId44"/>
    <p:sldLayoutId id="2147483753" r:id="rId45"/>
    <p:sldLayoutId id="2147483754" r:id="rId46"/>
    <p:sldLayoutId id="2147483755" r:id="rId47"/>
    <p:sldLayoutId id="2147483756" r:id="rId48"/>
    <p:sldLayoutId id="2147483757" r:id="rId49"/>
    <p:sldLayoutId id="2147483758" r:id="rId50"/>
    <p:sldLayoutId id="2147483759" r:id="rId51"/>
    <p:sldLayoutId id="2147483760" r:id="rId52"/>
    <p:sldLayoutId id="2147483761" r:id="rId53"/>
    <p:sldLayoutId id="2147483762" r:id="rId54"/>
    <p:sldLayoutId id="2147483763" r:id="rId55"/>
    <p:sldLayoutId id="2147483764" r:id="rId56"/>
    <p:sldLayoutId id="2147483765" r:id="rId57"/>
    <p:sldLayoutId id="2147483766" r:id="rId58"/>
    <p:sldLayoutId id="2147483767" r:id="rId59"/>
    <p:sldLayoutId id="2147483768" r:id="rId60"/>
    <p:sldLayoutId id="2147483769" r:id="rId61"/>
    <p:sldLayoutId id="2147483770" r:id="rId6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 Id="rId3" Type="http://schemas.openxmlformats.org/officeDocument/2006/relationships/image" Target="../media/image9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 Id="rId3" Type="http://schemas.openxmlformats.org/officeDocument/2006/relationships/image" Target="../media/image9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9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8.xml"/><Relationship Id="rId3" Type="http://schemas.openxmlformats.org/officeDocument/2006/relationships/image" Target="../media/image9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102.png"/><Relationship Id="rId4" Type="http://schemas.openxmlformats.org/officeDocument/2006/relationships/image" Target="../media/image99.png"/><Relationship Id="rId5" Type="http://schemas.openxmlformats.org/officeDocument/2006/relationships/image" Target="../media/image10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10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5.xml"/><Relationship Id="rId2" Type="http://schemas.openxmlformats.org/officeDocument/2006/relationships/notesSlide" Target="../notesSlides/notesSlide13.xml"/><Relationship Id="rId3" Type="http://schemas.openxmlformats.org/officeDocument/2006/relationships/image" Target="../media/image4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10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3.xml"/><Relationship Id="rId2" Type="http://schemas.openxmlformats.org/officeDocument/2006/relationships/notesSlide" Target="../notesSlides/notesSlide15.xml"/><Relationship Id="rId3" Type="http://schemas.openxmlformats.org/officeDocument/2006/relationships/image" Target="../media/image9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 Id="rId3" Type="http://schemas.openxmlformats.org/officeDocument/2006/relationships/image" Target="../media/image99.png"/><Relationship Id="rId4" Type="http://schemas.openxmlformats.org/officeDocument/2006/relationships/hyperlink" Target="http://oaknationalacademy-res.cloudinary.com/video/upload/v1706107537/wrettpbqg7cagfcog5qa.mp4" TargetMode="External"/><Relationship Id="rId5" Type="http://schemas.openxmlformats.org/officeDocument/2006/relationships/image" Target="../media/image105.png"/><Relationship Id="rId6" Type="http://schemas.openxmlformats.org/officeDocument/2006/relationships/image" Target="../media/image1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102.png"/><Relationship Id="rId4" Type="http://schemas.openxmlformats.org/officeDocument/2006/relationships/image" Target="../media/image107.png"/><Relationship Id="rId5" Type="http://schemas.openxmlformats.org/officeDocument/2006/relationships/image" Target="../media/image115.jpg"/><Relationship Id="rId6" Type="http://schemas.openxmlformats.org/officeDocument/2006/relationships/image" Target="../media/image11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10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1.xml"/><Relationship Id="rId2" Type="http://schemas.openxmlformats.org/officeDocument/2006/relationships/notesSlide" Target="../notesSlides/notesSlide19.xml"/><Relationship Id="rId3" Type="http://schemas.openxmlformats.org/officeDocument/2006/relationships/image" Target="../media/image98.png"/><Relationship Id="rId4" Type="http://schemas.openxmlformats.org/officeDocument/2006/relationships/image" Target="../media/image10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notesSlide" Target="../notesSlides/notesSlide20.xml"/><Relationship Id="rId3" Type="http://schemas.openxmlformats.org/officeDocument/2006/relationships/image" Target="../media/image9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image" Target="../media/image9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4.xml"/><Relationship Id="rId3" Type="http://schemas.openxmlformats.org/officeDocument/2006/relationships/image" Target="../media/image99.png"/><Relationship Id="rId4" Type="http://schemas.openxmlformats.org/officeDocument/2006/relationships/image" Target="../media/image11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25.xml"/><Relationship Id="rId3" Type="http://schemas.openxmlformats.org/officeDocument/2006/relationships/image" Target="../media/image108.png"/><Relationship Id="rId4" Type="http://schemas.openxmlformats.org/officeDocument/2006/relationships/image" Target="../media/image112.png"/><Relationship Id="rId5"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6.xml"/><Relationship Id="rId3" Type="http://schemas.openxmlformats.org/officeDocument/2006/relationships/image" Target="../media/image9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0.xml"/><Relationship Id="rId2" Type="http://schemas.openxmlformats.org/officeDocument/2006/relationships/notesSlide" Target="../notesSlides/notesSlide27.xml"/><Relationship Id="rId3" Type="http://schemas.openxmlformats.org/officeDocument/2006/relationships/image" Target="../media/image108.png"/><Relationship Id="rId4" Type="http://schemas.openxmlformats.org/officeDocument/2006/relationships/image" Target="../media/image10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9.xml"/><Relationship Id="rId3" Type="http://schemas.openxmlformats.org/officeDocument/2006/relationships/image" Target="../media/image9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3.xml"/><Relationship Id="rId3" Type="http://schemas.openxmlformats.org/officeDocument/2006/relationships/image" Target="../media/image9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4.xml"/><Relationship Id="rId3" Type="http://schemas.openxmlformats.org/officeDocument/2006/relationships/image" Target="../media/image9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5.xml"/><Relationship Id="rId3" Type="http://schemas.openxmlformats.org/officeDocument/2006/relationships/image" Target="../media/image108.png"/><Relationship Id="rId4" Type="http://schemas.openxmlformats.org/officeDocument/2006/relationships/image" Target="../media/image112.png"/><Relationship Id="rId5" Type="http://schemas.openxmlformats.org/officeDocument/2006/relationships/image" Target="../media/image29.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5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7.xml"/><Relationship Id="rId2"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1" name="Shape 1491"/>
        <p:cNvGrpSpPr/>
        <p:nvPr/>
      </p:nvGrpSpPr>
      <p:grpSpPr>
        <a:xfrm>
          <a:off x="0" y="0"/>
          <a:ext cx="0" cy="0"/>
          <a:chOff x="0" y="0"/>
          <a:chExt cx="0" cy="0"/>
        </a:xfrm>
      </p:grpSpPr>
      <p:sp>
        <p:nvSpPr>
          <p:cNvPr id="1492" name="Google Shape;1492;p126"/>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Qiyaasidda mugga sambabada (Estimating lung volume)</a:t>
            </a:r>
            <a:endParaRPr/>
          </a:p>
        </p:txBody>
      </p:sp>
      <p:sp>
        <p:nvSpPr>
          <p:cNvPr id="1493" name="Google Shape;1493;p126"/>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Neefsashada iyo neefsiga (Breathing and respiration)</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497" name="Shape 1497"/>
        <p:cNvGrpSpPr/>
        <p:nvPr/>
      </p:nvGrpSpPr>
      <p:grpSpPr>
        <a:xfrm>
          <a:off x="0" y="0"/>
          <a:ext cx="0" cy="0"/>
          <a:chOff x="0" y="0"/>
          <a:chExt cx="0" cy="0"/>
        </a:xfrm>
      </p:grpSpPr>
      <p:sp>
        <p:nvSpPr>
          <p:cNvPr id="1498" name="Google Shape;1498;p127"/>
          <p:cNvSpPr txBox="1"/>
          <p:nvPr/>
        </p:nvSpPr>
        <p:spPr>
          <a:xfrm>
            <a:off x="5578975" y="724425"/>
            <a:ext cx="1928100" cy="369300"/>
          </a:xfrm>
          <a:prstGeom prst="rect">
            <a:avLst/>
          </a:prstGeom>
          <a:noFill/>
          <a:ln>
            <a:noFill/>
          </a:ln>
        </p:spPr>
        <p:txBody>
          <a:bodyPr anchorCtr="0" anchor="t" bIns="91425" lIns="91425" spcFirstLastPara="1" rIns="91425" wrap="square" tIns="91425">
            <a:normAutofit/>
          </a:bodyPr>
          <a:lstStyle/>
          <a:p>
            <a:pPr indent="0" lvl="0" marL="0" marR="0" rtl="0" algn="ctr">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loo isticmaalo darasyada Oak</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2" name="Shape 1502"/>
        <p:cNvGrpSpPr/>
        <p:nvPr/>
      </p:nvGrpSpPr>
      <p:grpSpPr>
        <a:xfrm>
          <a:off x="0" y="0"/>
          <a:ext cx="0" cy="0"/>
          <a:chOff x="0" y="0"/>
          <a:chExt cx="0" cy="0"/>
        </a:xfrm>
      </p:grpSpPr>
      <p:sp>
        <p:nvSpPr>
          <p:cNvPr id="1503" name="Google Shape;1503;p128"/>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100">
                <a:latin typeface="Lexend"/>
              </a:rPr>
              <a:t>Waxaan qiyaasi karaa sida loo isticmaalo qalab fudud si loo qiyaaso mugga sambabada (lung volume).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7" name="Shape 1507"/>
        <p:cNvGrpSpPr/>
        <p:nvPr/>
      </p:nvGrpSpPr>
      <p:grpSpPr>
        <a:xfrm>
          <a:off x="0" y="0"/>
          <a:ext cx="0" cy="0"/>
          <a:chOff x="0" y="0"/>
          <a:chExt cx="0" cy="0"/>
        </a:xfrm>
      </p:grpSpPr>
      <p:sp>
        <p:nvSpPr>
          <p:cNvPr id="1508" name="Google Shape;1508;p129"/>
          <p:cNvSpPr txBox="1"/>
          <p:nvPr>
            <p:ph idx="1" type="subTitle"/>
          </p:nvPr>
        </p:nvSpPr>
        <p:spPr>
          <a:xfrm>
            <a:off x="324000" y="18525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awoodda neefsashada (vital capacity)</a:t>
            </a:r>
            <a:endParaRPr>
              <a:solidFill>
                <a:schemeClr val="dk1"/>
              </a:solidFill>
            </a:endParaRPr>
          </a:p>
        </p:txBody>
      </p:sp>
      <p:sp>
        <p:nvSpPr>
          <p:cNvPr id="1509" name="Google Shape;1509;p129"/>
          <p:cNvSpPr txBox="1"/>
          <p:nvPr>
            <p:ph idx="2" type="subTitle"/>
          </p:nvPr>
        </p:nvSpPr>
        <p:spPr>
          <a:xfrm>
            <a:off x="2699325" y="1852500"/>
            <a:ext cx="47166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Mugga ugu badan ee hawada laga neefsan karo ka dib neefsashada buuxda.</a:t>
            </a:r>
            <a:endParaRPr>
              <a:solidFill>
                <a:schemeClr val="dk1"/>
              </a:solidFill>
            </a:endParaRPr>
          </a:p>
        </p:txBody>
      </p:sp>
      <p:sp>
        <p:nvSpPr>
          <p:cNvPr id="1510" name="Google Shape;1510;p129"/>
          <p:cNvSpPr txBox="1"/>
          <p:nvPr>
            <p:ph idx="3" type="subTitle"/>
          </p:nvPr>
        </p:nvSpPr>
        <p:spPr>
          <a:xfrm>
            <a:off x="324000" y="26313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sax ah (accurate)</a:t>
            </a:r>
            <a:endParaRPr>
              <a:solidFill>
                <a:schemeClr val="dk1"/>
              </a:solidFill>
            </a:endParaRPr>
          </a:p>
        </p:txBody>
      </p:sp>
      <p:sp>
        <p:nvSpPr>
          <p:cNvPr id="1511" name="Google Shape;1511;p129"/>
          <p:cNvSpPr txBox="1"/>
          <p:nvPr>
            <p:ph idx="4" type="subTitle"/>
          </p:nvPr>
        </p:nvSpPr>
        <p:spPr>
          <a:xfrm>
            <a:off x="2699325" y="2631300"/>
            <a:ext cx="47166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Marka cabbirku uu u dhawaado qiimaha (value) runta ah, waxaa la yiraahdaa waa sax (accurate).</a:t>
            </a:r>
            <a:endParaRPr>
              <a:solidFill>
                <a:schemeClr val="dk1"/>
              </a:solidFill>
            </a:endParaRPr>
          </a:p>
        </p:txBody>
      </p:sp>
      <p:sp>
        <p:nvSpPr>
          <p:cNvPr id="1512" name="Google Shape;1512;p129"/>
          <p:cNvSpPr txBox="1"/>
          <p:nvPr>
            <p:ph idx="5" type="subTitle"/>
          </p:nvPr>
        </p:nvSpPr>
        <p:spPr>
          <a:xfrm>
            <a:off x="324000" y="39342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qiyaas (estimate)</a:t>
            </a:r>
            <a:endParaRPr>
              <a:solidFill>
                <a:schemeClr val="dk1"/>
              </a:solidFill>
            </a:endParaRPr>
          </a:p>
        </p:txBody>
      </p:sp>
      <p:sp>
        <p:nvSpPr>
          <p:cNvPr id="1513" name="Google Shape;1513;p129"/>
          <p:cNvSpPr txBox="1"/>
          <p:nvPr>
            <p:ph idx="6" type="subTitle"/>
          </p:nvPr>
        </p:nvSpPr>
        <p:spPr>
          <a:xfrm>
            <a:off x="2699325" y="3934200"/>
            <a:ext cx="5778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Qiime (value) qiyaas ah (ku dhawaad) oo tiro ah (oo la helay iyada oo aan la qaadin cabbirro sax ah).</a:t>
            </a:r>
            <a:endParaRPr>
              <a:solidFill>
                <a:schemeClr val="dk1"/>
              </a:solidFill>
            </a:endParaRPr>
          </a:p>
        </p:txBody>
      </p:sp>
      <p:sp>
        <p:nvSpPr>
          <p:cNvPr id="1514" name="Google Shape;1514;p129"/>
          <p:cNvSpPr txBox="1"/>
          <p:nvPr>
            <p:ph idx="7" type="subTitle"/>
          </p:nvPr>
        </p:nvSpPr>
        <p:spPr>
          <a:xfrm>
            <a:off x="324000" y="7338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mug (volume)</a:t>
            </a:r>
            <a:endParaRPr>
              <a:solidFill>
                <a:schemeClr val="dk1"/>
              </a:solidFill>
            </a:endParaRPr>
          </a:p>
        </p:txBody>
      </p:sp>
      <p:sp>
        <p:nvSpPr>
          <p:cNvPr id="1515" name="Google Shape;1515;p129"/>
          <p:cNvSpPr txBox="1"/>
          <p:nvPr>
            <p:ph idx="8" type="subTitle"/>
          </p:nvPr>
        </p:nvSpPr>
        <p:spPr>
          <a:xfrm>
            <a:off x="2699325" y="733800"/>
            <a:ext cx="46779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Qadarka booska saddex-geesoodka ah ee uu qaato walax; badanaa waxaa lagu cabbiraa cm3.</a:t>
            </a:r>
            <a:r>
              <a:rPr baseline="30000" lang="en-GB" sz="1100">
                <a:solidFill>
                  <a:schemeClr val="dk1"/>
                </a:solidFill>
                <a:latin typeface="Lexend"/>
              </a:rPr>
              <a:t/>
            </a:r>
            <a:r>
              <a:rPr lang="en-GB" sz="1100">
                <a:solidFill>
                  <a:schemeClr val="dk1"/>
                </a:solidFill>
                <a:latin typeface="Lexend"/>
              </a:rPr>
              <a:t/>
            </a:r>
            <a:endParaRPr>
              <a:solidFill>
                <a:schemeClr val="dk1"/>
              </a:solidFill>
            </a:endParaRPr>
          </a:p>
        </p:txBody>
      </p:sp>
      <p:sp>
        <p:nvSpPr>
          <p:cNvPr id="1516" name="Google Shape;1516;p129"/>
          <p:cNvSpPr txBox="1"/>
          <p:nvPr>
            <p:ph idx="5" type="subTitle"/>
          </p:nvPr>
        </p:nvSpPr>
        <p:spPr>
          <a:xfrm>
            <a:off x="324000" y="3452700"/>
            <a:ext cx="22035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meniscus</a:t>
            </a:r>
            <a:endParaRPr>
              <a:solidFill>
                <a:schemeClr val="dk1"/>
              </a:solidFill>
            </a:endParaRPr>
          </a:p>
        </p:txBody>
      </p:sp>
      <p:sp>
        <p:nvSpPr>
          <p:cNvPr id="1517" name="Google Shape;1517;p129"/>
          <p:cNvSpPr txBox="1"/>
          <p:nvPr>
            <p:ph idx="6" type="subTitle"/>
          </p:nvPr>
        </p:nvSpPr>
        <p:spPr>
          <a:xfrm>
            <a:off x="2699325" y="3452700"/>
            <a:ext cx="57780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Dusha dareeraha, kaas oo u muuqan kara qalloocan.</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1" name="Shape 1521"/>
        <p:cNvGrpSpPr/>
        <p:nvPr/>
      </p:nvGrpSpPr>
      <p:grpSpPr>
        <a:xfrm>
          <a:off x="0" y="0"/>
          <a:ext cx="0" cy="0"/>
          <a:chOff x="0" y="0"/>
          <a:chExt cx="0" cy="0"/>
        </a:xfrm>
      </p:grpSpPr>
      <p:sp>
        <p:nvSpPr>
          <p:cNvPr id="1522" name="Google Shape;1522;p130"/>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Qalabka lagu cabbiro awoodda neefsashada (vital capacity)</a:t>
            </a:r>
            <a:r>
              <a:rPr lang="en-GB" sz="1400">
                <a:latin typeface="Lexend"/>
              </a:rPr>
              <a:t/>
            </a:r>
            <a:r>
              <a:rPr lang="en-GB" sz="1400">
                <a:latin typeface="Lexend"/>
              </a:rPr>
              <a:t/>
            </a:r>
            <a:endParaRPr/>
          </a:p>
        </p:txBody>
      </p:sp>
      <p:sp>
        <p:nvSpPr>
          <p:cNvPr id="1523" name="Google Shape;1523;p130"/>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Cabbirka fudud ee awoodda neefsashada (vital capacity)</a:t>
            </a:r>
            <a:endParaRPr/>
          </a:p>
        </p:txBody>
      </p:sp>
      <p:sp>
        <p:nvSpPr>
          <p:cNvPr id="1524" name="Google Shape;1524;p130"/>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Qiyaasidda mugga sambabada (Estimating lung volume)</a:t>
            </a:r>
            <a:endParaRPr/>
          </a:p>
        </p:txBody>
      </p:sp>
      <p:pic>
        <p:nvPicPr>
          <p:cNvPr id="1525" name="Google Shape;1525;p130"/>
          <p:cNvPicPr preferRelativeResize="0"/>
          <p:nvPr/>
        </p:nvPicPr>
        <p:blipFill>
          <a:blip r:embed="rId3">
            <a:alphaModFix/>
          </a:blip>
          <a:stretch>
            <a:fillRect/>
          </a:stretch>
        </p:blipFill>
        <p:spPr>
          <a:xfrm>
            <a:off x="414325" y="1755200"/>
            <a:ext cx="450575" cy="446750"/>
          </a:xfrm>
          <a:prstGeom prst="rect">
            <a:avLst/>
          </a:prstGeom>
          <a:noFill/>
          <a:ln>
            <a:noFill/>
          </a:ln>
        </p:spPr>
      </p:pic>
      <p:sp>
        <p:nvSpPr>
          <p:cNvPr id="1526" name="Google Shape;1526;p130"/>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Qiyaasidda mugga sambabada (Estimating lung volume)</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0" name="Shape 1530"/>
        <p:cNvGrpSpPr/>
        <p:nvPr/>
      </p:nvGrpSpPr>
      <p:grpSpPr>
        <a:xfrm>
          <a:off x="0" y="0"/>
          <a:ext cx="0" cy="0"/>
          <a:chOff x="0" y="0"/>
          <a:chExt cx="0" cy="0"/>
        </a:xfrm>
      </p:grpSpPr>
      <p:sp>
        <p:nvSpPr>
          <p:cNvPr id="1531" name="Google Shape;1531;p13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Qalabka lagu cabbiro awoodda neefsashada (vital capacity)</a:t>
            </a:r>
            <a:endParaRPr/>
          </a:p>
        </p:txBody>
      </p:sp>
      <p:sp>
        <p:nvSpPr>
          <p:cNvPr id="1532" name="Google Shape;1532;p131"/>
          <p:cNvSpPr txBox="1"/>
          <p:nvPr/>
        </p:nvSpPr>
        <p:spPr>
          <a:xfrm>
            <a:off x="400200" y="3768775"/>
            <a:ext cx="3653100" cy="813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Marka aan neefsano (breathe in), hawadu waxay ku dhaqaaqdaa sambabada.</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1900">
              <a:solidFill>
                <a:srgbClr val="000000"/>
              </a:solidFill>
              <a:latin typeface="Lexend"/>
              <a:ea typeface="Lexend"/>
              <a:cs typeface="Lexend"/>
              <a:sym typeface="Lexend"/>
            </a:endParaRPr>
          </a:p>
        </p:txBody>
      </p:sp>
      <p:pic>
        <p:nvPicPr>
          <p:cNvPr id="1533" name="Google Shape;1533;p131"/>
          <p:cNvPicPr preferRelativeResize="0"/>
          <p:nvPr/>
        </p:nvPicPr>
        <p:blipFill rotWithShape="1">
          <a:blip r:embed="rId3">
            <a:alphaModFix/>
          </a:blip>
          <a:srcRect b="54836" l="0" r="0" t="0"/>
          <a:stretch/>
        </p:blipFill>
        <p:spPr>
          <a:xfrm>
            <a:off x="618371" y="740956"/>
            <a:ext cx="3380255" cy="2900372"/>
          </a:xfrm>
          <a:prstGeom prst="rect">
            <a:avLst/>
          </a:prstGeom>
          <a:noFill/>
          <a:ln>
            <a:noFill/>
          </a:ln>
        </p:spPr>
      </p:pic>
      <p:cxnSp>
        <p:nvCxnSpPr>
          <p:cNvPr id="1534" name="Google Shape;1534;p131"/>
          <p:cNvCxnSpPr/>
          <p:nvPr/>
        </p:nvCxnSpPr>
        <p:spPr>
          <a:xfrm flipH="1">
            <a:off x="1010363" y="2386950"/>
            <a:ext cx="900600" cy="335700"/>
          </a:xfrm>
          <a:prstGeom prst="straightConnector1">
            <a:avLst/>
          </a:prstGeom>
          <a:noFill/>
          <a:ln cap="flat" cmpd="sng" w="38100">
            <a:solidFill>
              <a:schemeClr val="accent4"/>
            </a:solidFill>
            <a:prstDash val="solid"/>
            <a:round/>
            <a:headEnd len="med" w="med" type="none"/>
            <a:tailEnd len="med" w="med" type="none"/>
          </a:ln>
        </p:spPr>
      </p:cxnSp>
      <p:sp>
        <p:nvSpPr>
          <p:cNvPr id="1535" name="Google Shape;1535;p131"/>
          <p:cNvSpPr txBox="1"/>
          <p:nvPr/>
        </p:nvSpPr>
        <p:spPr>
          <a:xfrm>
            <a:off x="240663" y="2508725"/>
            <a:ext cx="7929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sambabada (lungs)</a:t>
            </a:r>
            <a:endParaRPr sz="1800"/>
          </a:p>
        </p:txBody>
      </p:sp>
      <p:cxnSp>
        <p:nvCxnSpPr>
          <p:cNvPr id="1536" name="Google Shape;1536;p131"/>
          <p:cNvCxnSpPr/>
          <p:nvPr/>
        </p:nvCxnSpPr>
        <p:spPr>
          <a:xfrm rot="10800000">
            <a:off x="1002738" y="2722850"/>
            <a:ext cx="1352400" cy="85800"/>
          </a:xfrm>
          <a:prstGeom prst="straightConnector1">
            <a:avLst/>
          </a:prstGeom>
          <a:noFill/>
          <a:ln cap="flat" cmpd="sng" w="38100">
            <a:solidFill>
              <a:schemeClr val="accent4"/>
            </a:solidFill>
            <a:prstDash val="solid"/>
            <a:round/>
            <a:headEnd len="med" w="med" type="none"/>
            <a:tailEnd len="med" w="med" type="none"/>
          </a:ln>
        </p:spPr>
      </p:cxnSp>
      <p:sp>
        <p:nvSpPr>
          <p:cNvPr id="1537" name="Google Shape;1537;p131"/>
          <p:cNvSpPr/>
          <p:nvPr/>
        </p:nvSpPr>
        <p:spPr>
          <a:xfrm>
            <a:off x="1739163" y="1303700"/>
            <a:ext cx="872300" cy="1384700"/>
          </a:xfrm>
          <a:custGeom>
            <a:rect b="b" l="l" r="r" t="t"/>
            <a:pathLst>
              <a:path extrusionOk="0" h="55388" w="34892">
                <a:moveTo>
                  <a:pt x="0" y="7117"/>
                </a:moveTo>
                <a:lnTo>
                  <a:pt x="3505" y="6437"/>
                </a:lnTo>
                <a:lnTo>
                  <a:pt x="6115" y="1914"/>
                </a:lnTo>
                <a:lnTo>
                  <a:pt x="8898" y="0"/>
                </a:lnTo>
                <a:lnTo>
                  <a:pt x="16553" y="870"/>
                </a:lnTo>
                <a:lnTo>
                  <a:pt x="19162" y="5567"/>
                </a:lnTo>
                <a:lnTo>
                  <a:pt x="19336" y="12178"/>
                </a:lnTo>
                <a:lnTo>
                  <a:pt x="18641" y="45059"/>
                </a:lnTo>
                <a:lnTo>
                  <a:pt x="22990" y="50452"/>
                </a:lnTo>
                <a:lnTo>
                  <a:pt x="34892" y="55388"/>
                </a:lnTo>
              </a:path>
            </a:pathLst>
          </a:custGeom>
          <a:noFill/>
          <a:ln cap="flat" cmpd="sng" w="38100">
            <a:solidFill>
              <a:srgbClr val="EBEDFE"/>
            </a:solidFill>
            <a:prstDash val="solid"/>
            <a:round/>
            <a:headEnd len="med" w="med" type="none"/>
            <a:tailEnd len="med" w="med" type="none"/>
          </a:ln>
        </p:spPr>
        <p:txBody>
          <a:bodyPr wrap="square">
            <a:normAutofit/>
          </a:bodyPr>
          <a:p/>
        </p:txBody>
      </p:sp>
      <p:sp>
        <p:nvSpPr>
          <p:cNvPr id="1538" name="Google Shape;1538;p131"/>
          <p:cNvSpPr txBox="1"/>
          <p:nvPr/>
        </p:nvSpPr>
        <p:spPr>
          <a:xfrm>
            <a:off x="4683475" y="3768775"/>
            <a:ext cx="3771000" cy="813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Marka aan neefsano (breathe out), hawadu waxay ka baxdaa sambabada.</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1900">
              <a:solidFill>
                <a:srgbClr val="000000"/>
              </a:solidFill>
              <a:latin typeface="Lexend"/>
              <a:ea typeface="Lexend"/>
              <a:cs typeface="Lexend"/>
              <a:sym typeface="Lexend"/>
            </a:endParaRPr>
          </a:p>
        </p:txBody>
      </p:sp>
      <p:sp>
        <p:nvSpPr>
          <p:cNvPr id="1539" name="Google Shape;1539;p131"/>
          <p:cNvSpPr/>
          <p:nvPr/>
        </p:nvSpPr>
        <p:spPr>
          <a:xfrm>
            <a:off x="1813488" y="2421475"/>
            <a:ext cx="396050" cy="237575"/>
          </a:xfrm>
          <a:custGeom>
            <a:rect b="b" l="l" r="r" t="t"/>
            <a:pathLst>
              <a:path extrusionOk="0" h="9503" w="15842">
                <a:moveTo>
                  <a:pt x="15842" y="0"/>
                </a:moveTo>
                <a:lnTo>
                  <a:pt x="11666" y="4524"/>
                </a:lnTo>
                <a:lnTo>
                  <a:pt x="0" y="9503"/>
                </a:lnTo>
              </a:path>
            </a:pathLst>
          </a:custGeom>
          <a:noFill/>
          <a:ln cap="flat" cmpd="sng" w="38100">
            <a:solidFill>
              <a:srgbClr val="EBEDFE"/>
            </a:solidFill>
            <a:prstDash val="solid"/>
            <a:round/>
            <a:headEnd len="med" w="med" type="none"/>
            <a:tailEnd len="med" w="med" type="none"/>
          </a:ln>
        </p:spPr>
        <p:txBody>
          <a:bodyPr wrap="square">
            <a:normAutofit/>
          </a:bodyPr>
          <a:p/>
        </p:txBody>
      </p:sp>
      <p:sp>
        <p:nvSpPr>
          <p:cNvPr id="1540" name="Google Shape;1540;p131"/>
          <p:cNvSpPr txBox="1"/>
          <p:nvPr/>
        </p:nvSpPr>
        <p:spPr>
          <a:xfrm>
            <a:off x="1212713" y="1222388"/>
            <a:ext cx="6453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haw (air)</a:t>
            </a:r>
            <a:endParaRPr sz="1800"/>
          </a:p>
        </p:txBody>
      </p:sp>
      <p:sp>
        <p:nvSpPr>
          <p:cNvPr id="1541" name="Google Shape;1541;p131"/>
          <p:cNvSpPr/>
          <p:nvPr/>
        </p:nvSpPr>
        <p:spPr>
          <a:xfrm rot="-6866123">
            <a:off x="1748292" y="2533129"/>
            <a:ext cx="166076" cy="230654"/>
          </a:xfrm>
          <a:prstGeom prst="triangle">
            <a:avLst>
              <a:gd fmla="val 50000" name="adj"/>
            </a:avLst>
          </a:prstGeom>
          <a:solidFill>
            <a:schemeClr val="accen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2" name="Google Shape;1542;p131"/>
          <p:cNvSpPr/>
          <p:nvPr/>
        </p:nvSpPr>
        <p:spPr>
          <a:xfrm flipH="1" rot="6866123">
            <a:off x="2481567" y="2548604"/>
            <a:ext cx="166076" cy="230654"/>
          </a:xfrm>
          <a:prstGeom prst="triangle">
            <a:avLst>
              <a:gd fmla="val 50000" name="adj"/>
            </a:avLst>
          </a:prstGeom>
          <a:solidFill>
            <a:schemeClr val="accen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43" name="Google Shape;1543;p131"/>
          <p:cNvGrpSpPr/>
          <p:nvPr/>
        </p:nvGrpSpPr>
        <p:grpSpPr>
          <a:xfrm>
            <a:off x="4683471" y="810006"/>
            <a:ext cx="3380255" cy="2900372"/>
            <a:chOff x="4683471" y="725381"/>
            <a:chExt cx="3380255" cy="2900372"/>
          </a:xfrm>
        </p:grpSpPr>
        <p:pic>
          <p:nvPicPr>
            <p:cNvPr id="1544" name="Google Shape;1544;p131"/>
            <p:cNvPicPr preferRelativeResize="0"/>
            <p:nvPr/>
          </p:nvPicPr>
          <p:blipFill rotWithShape="1">
            <a:blip r:embed="rId3">
              <a:alphaModFix/>
            </a:blip>
            <a:srcRect b="54836" l="0" r="0" t="0"/>
            <a:stretch/>
          </p:blipFill>
          <p:spPr>
            <a:xfrm>
              <a:off x="4683471" y="725381"/>
              <a:ext cx="3380255" cy="2900372"/>
            </a:xfrm>
            <a:prstGeom prst="rect">
              <a:avLst/>
            </a:prstGeom>
            <a:noFill/>
            <a:ln>
              <a:noFill/>
            </a:ln>
          </p:spPr>
        </p:pic>
        <p:sp>
          <p:nvSpPr>
            <p:cNvPr id="1545" name="Google Shape;1545;p131"/>
            <p:cNvSpPr/>
            <p:nvPr/>
          </p:nvSpPr>
          <p:spPr>
            <a:xfrm>
              <a:off x="5853963" y="1303700"/>
              <a:ext cx="872300" cy="1384700"/>
            </a:xfrm>
            <a:custGeom>
              <a:rect b="b" l="l" r="r" t="t"/>
              <a:pathLst>
                <a:path extrusionOk="0" h="55388" w="34892">
                  <a:moveTo>
                    <a:pt x="0" y="7117"/>
                  </a:moveTo>
                  <a:lnTo>
                    <a:pt x="3505" y="6437"/>
                  </a:lnTo>
                  <a:lnTo>
                    <a:pt x="6115" y="1914"/>
                  </a:lnTo>
                  <a:lnTo>
                    <a:pt x="8898" y="0"/>
                  </a:lnTo>
                  <a:lnTo>
                    <a:pt x="16553" y="870"/>
                  </a:lnTo>
                  <a:lnTo>
                    <a:pt x="19162" y="5567"/>
                  </a:lnTo>
                  <a:lnTo>
                    <a:pt x="19336" y="12178"/>
                  </a:lnTo>
                  <a:lnTo>
                    <a:pt x="18641" y="45059"/>
                  </a:lnTo>
                  <a:lnTo>
                    <a:pt x="22990" y="50452"/>
                  </a:lnTo>
                  <a:lnTo>
                    <a:pt x="34892" y="55388"/>
                  </a:lnTo>
                </a:path>
              </a:pathLst>
            </a:custGeom>
            <a:noFill/>
            <a:ln cap="flat" cmpd="sng" w="38100">
              <a:solidFill>
                <a:srgbClr val="EBEDFE"/>
              </a:solidFill>
              <a:prstDash val="solid"/>
              <a:round/>
              <a:headEnd len="med" w="med" type="none"/>
              <a:tailEnd len="med" w="med" type="none"/>
            </a:ln>
          </p:spPr>
          <p:txBody>
            <a:bodyPr/>
            <a:p/>
          </p:txBody>
        </p:sp>
        <p:sp>
          <p:nvSpPr>
            <p:cNvPr id="1546" name="Google Shape;1546;p131"/>
            <p:cNvSpPr/>
            <p:nvPr/>
          </p:nvSpPr>
          <p:spPr>
            <a:xfrm>
              <a:off x="5928288" y="2421475"/>
              <a:ext cx="396050" cy="237575"/>
            </a:xfrm>
            <a:custGeom>
              <a:rect b="b" l="l" r="r" t="t"/>
              <a:pathLst>
                <a:path extrusionOk="0" h="9503" w="15842">
                  <a:moveTo>
                    <a:pt x="15842" y="0"/>
                  </a:moveTo>
                  <a:lnTo>
                    <a:pt x="11666" y="4524"/>
                  </a:lnTo>
                  <a:lnTo>
                    <a:pt x="0" y="9503"/>
                  </a:lnTo>
                </a:path>
              </a:pathLst>
            </a:custGeom>
            <a:noFill/>
            <a:ln cap="flat" cmpd="sng" w="38100">
              <a:solidFill>
                <a:srgbClr val="EBEDFE"/>
              </a:solidFill>
              <a:prstDash val="solid"/>
              <a:round/>
              <a:headEnd len="med" w="med" type="none"/>
              <a:tailEnd len="med" w="med" type="none"/>
            </a:ln>
          </p:spPr>
          <p:txBody>
            <a:bodyPr/>
            <a:p/>
          </p:txBody>
        </p:sp>
        <p:sp>
          <p:nvSpPr>
            <p:cNvPr id="1547" name="Google Shape;1547;p131"/>
            <p:cNvSpPr txBox="1"/>
            <p:nvPr/>
          </p:nvSpPr>
          <p:spPr>
            <a:xfrm>
              <a:off x="5327513" y="1222388"/>
              <a:ext cx="6453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1000"/>
                </a:spcAft>
                <a:buNone/>
              </a:pPr>
              <a:r>
                <a:rPr lang="en-GB" sz="1000">
                  <a:solidFill>
                    <a:srgbClr val="000000"/>
                  </a:solidFill>
                  <a:latin typeface="Lexend"/>
                  <a:ea typeface="Lexend"/>
                  <a:cs typeface="Lexend"/>
                  <a:sym typeface="Lexend"/>
                </a:rPr>
                <a:t>haw (air)</a:t>
              </a:r>
              <a:endParaRPr sz="1800"/>
            </a:p>
          </p:txBody>
        </p:sp>
        <p:sp>
          <p:nvSpPr>
            <p:cNvPr id="1548" name="Google Shape;1548;p131"/>
            <p:cNvSpPr/>
            <p:nvPr/>
          </p:nvSpPr>
          <p:spPr>
            <a:xfrm rot="-7464438">
              <a:off x="5759894" y="1411219"/>
              <a:ext cx="166173" cy="230665"/>
            </a:xfrm>
            <a:prstGeom prst="triangl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2" name="Shape 1552"/>
        <p:cNvGrpSpPr/>
        <p:nvPr/>
      </p:nvGrpSpPr>
      <p:grpSpPr>
        <a:xfrm>
          <a:off x="0" y="0"/>
          <a:ext cx="0" cy="0"/>
          <a:chOff x="0" y="0"/>
          <a:chExt cx="0" cy="0"/>
        </a:xfrm>
      </p:grpSpPr>
      <p:sp>
        <p:nvSpPr>
          <p:cNvPr id="1553" name="Google Shape;1553;p132"/>
          <p:cNvSpPr txBox="1"/>
          <p:nvPr>
            <p:ph idx="1" type="body"/>
          </p:nvPr>
        </p:nvSpPr>
        <p:spPr>
          <a:xfrm>
            <a:off x="324000" y="1749900"/>
            <a:ext cx="4543800" cy="2646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Mugga ugu weyn ee haw (air) aad neefsato ka dib markaad si buuxda u neefsato waxaa loo yaqaan awoodda nolosha (vital capacity).</a:t>
            </a:r>
            <a:r>
              <a:rPr b="1" lang="en-GB" sz="1400">
                <a:latin typeface="Lexend"/>
              </a:rPr>
              <a:t/>
            </a:r>
            <a:r>
              <a:rPr lang="en-GB" sz="1400">
                <a:latin typeface="Lexend"/>
              </a:rPr>
              <a:t/>
            </a:r>
            <a:r>
              <a:rPr b="1" lang="en-GB" sz="1400">
                <a:latin typeface="Lexend"/>
              </a:rPr>
              <a:t/>
            </a:r>
            <a:r>
              <a:rPr lang="en-GB" sz="1400">
                <a:latin typeface="Lexend"/>
              </a:rPr>
              <a:t/>
            </a:r>
            <a:endParaRPr sz="1900"/>
          </a:p>
          <a:p>
            <a:pPr indent="0" lvl="0" marL="0" rtl="0" algn="l">
              <a:spcBef>
                <a:spcPts val="0"/>
              </a:spcBef>
              <a:spcAft>
                <a:spcPts val="0"/>
              </a:spcAft>
              <a:buNone/>
            </a:pPr>
            <a:r>
              <a:rPr>
                <a:latin typeface="Lexend"/>
              </a:rPr>
              <a:t/>
            </a:r>
            <a:endParaRPr sz="1900"/>
          </a:p>
          <a:p>
            <a:pPr indent="0" lvl="0" marL="0" rtl="0" algn="l">
              <a:spcBef>
                <a:spcPts val="0"/>
              </a:spcBef>
              <a:spcAft>
                <a:spcPts val="0"/>
              </a:spcAft>
              <a:buNone/>
            </a:pPr>
            <a:r>
              <a:rPr lang="en-GB" sz="1400">
                <a:latin typeface="Lexend"/>
              </a:rPr>
              <a:t>Awoodda nolosha (vital capacity) waxaa saameeya arrimo ay ka mid yihiin da'da qofka, heerka dhaqdhaqaaqiisa, iyo haddii uu sigaar cabbo ama uu qabo neef-wareer (asthma).</a:t>
            </a:r>
            <a:endParaRPr sz="1900"/>
          </a:p>
        </p:txBody>
      </p:sp>
      <p:sp>
        <p:nvSpPr>
          <p:cNvPr id="1554" name="Google Shape;1554;p13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Qalabka lagu cabbiro awoodda nolosha (vital capacity)</a:t>
            </a:r>
            <a:endParaRPr/>
          </a:p>
        </p:txBody>
      </p:sp>
      <p:sp>
        <p:nvSpPr>
          <p:cNvPr id="1555" name="Google Shape;1555;p132"/>
          <p:cNvSpPr txBox="1"/>
          <p:nvPr/>
        </p:nvSpPr>
        <p:spPr>
          <a:xfrm>
            <a:off x="6170263" y="1698638"/>
            <a:ext cx="6453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haw (air)</a:t>
            </a:r>
            <a:endParaRPr sz="1800"/>
          </a:p>
        </p:txBody>
      </p:sp>
      <p:sp>
        <p:nvSpPr>
          <p:cNvPr id="1556" name="Google Shape;1556;p132"/>
          <p:cNvSpPr txBox="1"/>
          <p:nvPr/>
        </p:nvSpPr>
        <p:spPr>
          <a:xfrm>
            <a:off x="5526225" y="2998675"/>
            <a:ext cx="7929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sambabada (lungs)</a:t>
            </a:r>
            <a:endParaRPr sz="1800"/>
          </a:p>
        </p:txBody>
      </p:sp>
      <p:pic>
        <p:nvPicPr>
          <p:cNvPr id="1557" name="Google Shape;1557;p132"/>
          <p:cNvPicPr preferRelativeResize="0"/>
          <p:nvPr/>
        </p:nvPicPr>
        <p:blipFill rotWithShape="1">
          <a:blip r:embed="rId3">
            <a:alphaModFix/>
          </a:blip>
          <a:srcRect b="54836" l="0" r="24681" t="0"/>
          <a:stretch/>
        </p:blipFill>
        <p:spPr>
          <a:xfrm>
            <a:off x="5838449" y="1249813"/>
            <a:ext cx="2545950" cy="2900372"/>
          </a:xfrm>
          <a:prstGeom prst="rect">
            <a:avLst/>
          </a:prstGeom>
          <a:noFill/>
          <a:ln>
            <a:noFill/>
          </a:ln>
        </p:spPr>
      </p:pic>
      <p:sp>
        <p:nvSpPr>
          <p:cNvPr id="1558" name="Google Shape;1558;p132"/>
          <p:cNvSpPr/>
          <p:nvPr/>
        </p:nvSpPr>
        <p:spPr>
          <a:xfrm>
            <a:off x="6944888" y="1779950"/>
            <a:ext cx="872300" cy="1384700"/>
          </a:xfrm>
          <a:custGeom>
            <a:rect b="b" l="l" r="r" t="t"/>
            <a:pathLst>
              <a:path extrusionOk="0" h="55388" w="34892">
                <a:moveTo>
                  <a:pt x="0" y="7117"/>
                </a:moveTo>
                <a:lnTo>
                  <a:pt x="3505" y="6437"/>
                </a:lnTo>
                <a:lnTo>
                  <a:pt x="6115" y="1914"/>
                </a:lnTo>
                <a:lnTo>
                  <a:pt x="8898" y="0"/>
                </a:lnTo>
                <a:lnTo>
                  <a:pt x="16553" y="870"/>
                </a:lnTo>
                <a:lnTo>
                  <a:pt x="19162" y="5567"/>
                </a:lnTo>
                <a:lnTo>
                  <a:pt x="19336" y="12178"/>
                </a:lnTo>
                <a:lnTo>
                  <a:pt x="18641" y="45059"/>
                </a:lnTo>
                <a:lnTo>
                  <a:pt x="22990" y="50452"/>
                </a:lnTo>
                <a:lnTo>
                  <a:pt x="34892" y="55388"/>
                </a:lnTo>
              </a:path>
            </a:pathLst>
          </a:custGeom>
          <a:noFill/>
          <a:ln cap="flat" cmpd="sng" w="38100">
            <a:solidFill>
              <a:srgbClr val="EBEDFE"/>
            </a:solidFill>
            <a:prstDash val="solid"/>
            <a:round/>
            <a:headEnd len="med" w="med" type="none"/>
            <a:tailEnd len="med" w="med" type="none"/>
          </a:ln>
        </p:spPr>
        <p:txBody>
          <a:bodyPr wrap="square">
            <a:normAutofit/>
          </a:bodyPr>
          <a:p/>
        </p:txBody>
      </p:sp>
      <p:sp>
        <p:nvSpPr>
          <p:cNvPr id="1559" name="Google Shape;1559;p132"/>
          <p:cNvSpPr/>
          <p:nvPr/>
        </p:nvSpPr>
        <p:spPr>
          <a:xfrm>
            <a:off x="7019213" y="2897725"/>
            <a:ext cx="396050" cy="237575"/>
          </a:xfrm>
          <a:custGeom>
            <a:rect b="b" l="l" r="r" t="t"/>
            <a:pathLst>
              <a:path extrusionOk="0" h="9503" w="15842">
                <a:moveTo>
                  <a:pt x="15842" y="0"/>
                </a:moveTo>
                <a:lnTo>
                  <a:pt x="11666" y="4524"/>
                </a:lnTo>
                <a:lnTo>
                  <a:pt x="0" y="9503"/>
                </a:lnTo>
              </a:path>
            </a:pathLst>
          </a:custGeom>
          <a:noFill/>
          <a:ln cap="flat" cmpd="sng" w="38100">
            <a:solidFill>
              <a:srgbClr val="EBEDFE"/>
            </a:solidFill>
            <a:prstDash val="solid"/>
            <a:round/>
            <a:headEnd len="med" w="med" type="none"/>
            <a:tailEnd len="med" w="med" type="none"/>
          </a:ln>
        </p:spPr>
        <p:txBody>
          <a:bodyPr wrap="square">
            <a:normAutofit/>
          </a:bodyPr>
          <a:p/>
        </p:txBody>
      </p:sp>
      <p:sp>
        <p:nvSpPr>
          <p:cNvPr id="1560" name="Google Shape;1560;p132"/>
          <p:cNvSpPr/>
          <p:nvPr/>
        </p:nvSpPr>
        <p:spPr>
          <a:xfrm rot="-7464438">
            <a:off x="6850819" y="1887469"/>
            <a:ext cx="166173" cy="230665"/>
          </a:xfrm>
          <a:prstGeom prst="triangle">
            <a:avLst>
              <a:gd fmla="val 50000" name="adj"/>
            </a:avLst>
          </a:prstGeom>
          <a:solidFill>
            <a:schemeClr val="accen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561" name="Google Shape;1561;p132"/>
          <p:cNvCxnSpPr/>
          <p:nvPr/>
        </p:nvCxnSpPr>
        <p:spPr>
          <a:xfrm flipH="1">
            <a:off x="6326750" y="2862350"/>
            <a:ext cx="900600" cy="335700"/>
          </a:xfrm>
          <a:prstGeom prst="straightConnector1">
            <a:avLst/>
          </a:prstGeom>
          <a:noFill/>
          <a:ln cap="flat" cmpd="sng" w="38100">
            <a:solidFill>
              <a:schemeClr val="accent4"/>
            </a:solidFill>
            <a:prstDash val="solid"/>
            <a:round/>
            <a:headEnd len="med" w="med" type="none"/>
            <a:tailEnd len="med" w="med" type="none"/>
          </a:ln>
        </p:spPr>
      </p:cxnSp>
      <p:cxnSp>
        <p:nvCxnSpPr>
          <p:cNvPr id="1562" name="Google Shape;1562;p132"/>
          <p:cNvCxnSpPr/>
          <p:nvPr/>
        </p:nvCxnSpPr>
        <p:spPr>
          <a:xfrm rot="10800000">
            <a:off x="6319125" y="3198250"/>
            <a:ext cx="1352400" cy="85800"/>
          </a:xfrm>
          <a:prstGeom prst="straightConnector1">
            <a:avLst/>
          </a:prstGeom>
          <a:noFill/>
          <a:ln cap="flat" cmpd="sng" w="38100">
            <a:solidFill>
              <a:schemeClr val="accent4"/>
            </a:solidFill>
            <a:prstDash val="solid"/>
            <a:round/>
            <a:headEnd len="med" w="med" type="none"/>
            <a:tailEnd len="med" w="med" type="none"/>
          </a:ln>
        </p:spPr>
      </p:cxnSp>
      <p:sp>
        <p:nvSpPr>
          <p:cNvPr id="1563" name="Google Shape;1563;p132"/>
          <p:cNvSpPr txBox="1"/>
          <p:nvPr/>
        </p:nvSpPr>
        <p:spPr>
          <a:xfrm>
            <a:off x="247800" y="720775"/>
            <a:ext cx="5178900" cy="8136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Markaan neefsanno (exhale), inta badan haw (air) waxaa laga saaraa sambabada (lungs), laakiin qaar baa halkaas ku hadha.</a:t>
            </a:r>
            <a:r>
              <a:rPr lang="en-GB" sz="1400">
                <a:latin typeface="Lexend"/>
                <a:ea typeface="Lexend"/>
                <a:cs typeface="Lexend"/>
                <a:sym typeface="Lexend"/>
              </a:rPr>
              <a:t/>
            </a:r>
            <a:r>
              <a:rPr lang="en-GB" sz="1400">
                <a:solidFill>
                  <a:srgbClr val="000000"/>
                </a:solidFill>
                <a:latin typeface="Lexend"/>
                <a:ea typeface="Lexend"/>
                <a:cs typeface="Lexend"/>
                <a:sym typeface="Lexend"/>
              </a:rPr>
              <a:t/>
            </a:r>
            <a:r>
              <a:rPr lang="en-GB" sz="1400">
                <a:latin typeface="Lexend"/>
                <a:ea typeface="Lexend"/>
                <a:cs typeface="Lexend"/>
                <a:sym typeface="Lexend"/>
              </a:rPr>
              <a:t/>
            </a:r>
            <a:r>
              <a:rPr lang="en-GB" sz="1400">
                <a:solidFill>
                  <a:srgbClr val="000000"/>
                </a:solidFill>
                <a:latin typeface="Lexend"/>
                <a:ea typeface="Lexend"/>
                <a:cs typeface="Lexend"/>
                <a:sym typeface="Lexend"/>
              </a:rPr>
              <a:t/>
            </a:r>
            <a:endParaRPr sz="19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3">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7" name="Shape 1567"/>
        <p:cNvGrpSpPr/>
        <p:nvPr/>
      </p:nvGrpSpPr>
      <p:grpSpPr>
        <a:xfrm>
          <a:off x="0" y="0"/>
          <a:ext cx="0" cy="0"/>
          <a:chOff x="0" y="0"/>
          <a:chExt cx="0" cy="0"/>
        </a:xfrm>
      </p:grpSpPr>
      <p:sp>
        <p:nvSpPr>
          <p:cNvPr id="1568" name="Google Shape;1568;p133"/>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Awoodda nolosha (vital capacity) waa mugga ugu weyn ee haw (air) ee…</a:t>
            </a:r>
            <a:endParaRPr sz="2000"/>
          </a:p>
        </p:txBody>
      </p:sp>
      <p:sp>
        <p:nvSpPr>
          <p:cNvPr id="1569" name="Google Shape;1569;p133"/>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…sambabada (lungs) qaadi karaan.</a:t>
            </a:r>
            <a:endParaRPr sz="2000"/>
          </a:p>
        </p:txBody>
      </p:sp>
      <p:sp>
        <p:nvSpPr>
          <p:cNvPr id="1570" name="Google Shape;1570;p133"/>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Clr>
                <a:schemeClr val="dk1"/>
              </a:buClr>
              <a:buSzPts val="1100"/>
              <a:buFont typeface="Arial"/>
              <a:buNone/>
            </a:pPr>
            <a:r>
              <a:rPr lang="en-GB" sz="1400">
                <a:latin typeface="Lexend"/>
              </a:rPr>
              <a:t>…la neefsan karo (exhaled) ka dib marka si buuxda loo neefsado (inhaling).</a:t>
            </a:r>
            <a:endParaRPr sz="2000"/>
          </a:p>
        </p:txBody>
      </p:sp>
      <p:sp>
        <p:nvSpPr>
          <p:cNvPr id="1571" name="Google Shape;1571;p133"/>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…sambabada (lungs) soo jiidi karaan (inhaled).</a:t>
            </a:r>
            <a:endParaRPr sz="2000"/>
          </a:p>
        </p:txBody>
      </p:sp>
      <p:pic>
        <p:nvPicPr>
          <p:cNvPr id="1572" name="Google Shape;1572;p133"/>
          <p:cNvPicPr preferRelativeResize="0"/>
          <p:nvPr/>
        </p:nvPicPr>
        <p:blipFill>
          <a:blip r:embed="rId3">
            <a:alphaModFix/>
          </a:blip>
          <a:stretch>
            <a:fillRect/>
          </a:stretch>
        </p:blipFill>
        <p:spPr>
          <a:xfrm>
            <a:off x="5688083" y="2678925"/>
            <a:ext cx="396000" cy="419100"/>
          </a:xfrm>
          <a:prstGeom prst="rect">
            <a:avLst/>
          </a:prstGeom>
          <a:noFill/>
          <a:ln>
            <a:noFill/>
          </a:ln>
        </p:spPr>
      </p:pic>
      <p:sp>
        <p:nvSpPr>
          <p:cNvPr id="1573" name="Google Shape;1573;p133"/>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a:latin typeface="Lexend"/>
              </a:rPr>
              <a:t>Qalabka lagu cabbiro awoodda nolosha (vital capacity)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7" name="Shape 1577"/>
        <p:cNvGrpSpPr/>
        <p:nvPr/>
      </p:nvGrpSpPr>
      <p:grpSpPr>
        <a:xfrm>
          <a:off x="0" y="0"/>
          <a:ext cx="0" cy="0"/>
          <a:chOff x="0" y="0"/>
          <a:chExt cx="0" cy="0"/>
        </a:xfrm>
      </p:grpSpPr>
      <p:grpSp>
        <p:nvGrpSpPr>
          <p:cNvPr id="1578" name="Google Shape;1578;p134"/>
          <p:cNvGrpSpPr/>
          <p:nvPr/>
        </p:nvGrpSpPr>
        <p:grpSpPr>
          <a:xfrm>
            <a:off x="1334150" y="2936050"/>
            <a:ext cx="3481175" cy="1324350"/>
            <a:chOff x="1334150" y="2936050"/>
            <a:chExt cx="3481175" cy="1324350"/>
          </a:xfrm>
        </p:grpSpPr>
        <p:sp>
          <p:nvSpPr>
            <p:cNvPr id="1579" name="Google Shape;1579;p134"/>
            <p:cNvSpPr/>
            <p:nvPr/>
          </p:nvSpPr>
          <p:spPr>
            <a:xfrm flipH="1">
              <a:off x="3012250" y="3152450"/>
              <a:ext cx="1799700" cy="10317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80" name="Google Shape;1580;p134"/>
            <p:cNvSpPr/>
            <p:nvPr/>
          </p:nvSpPr>
          <p:spPr>
            <a:xfrm flipH="1">
              <a:off x="3008875" y="2936050"/>
              <a:ext cx="1806450" cy="1248100"/>
            </a:xfrm>
            <a:custGeom>
              <a:rect b="b" l="l" r="r" t="t"/>
              <a:pathLst>
                <a:path extrusionOk="0" h="49924" w="72258">
                  <a:moveTo>
                    <a:pt x="0" y="1051"/>
                  </a:moveTo>
                  <a:lnTo>
                    <a:pt x="0" y="49924"/>
                  </a:lnTo>
                  <a:lnTo>
                    <a:pt x="72258" y="49924"/>
                  </a:lnTo>
                  <a:lnTo>
                    <a:pt x="72258" y="0"/>
                  </a:lnTo>
                </a:path>
              </a:pathLst>
            </a:custGeom>
            <a:noFill/>
            <a:ln cap="flat" cmpd="sng" w="9525">
              <a:solidFill>
                <a:schemeClr val="dk1"/>
              </a:solidFill>
              <a:prstDash val="solid"/>
              <a:round/>
              <a:headEnd len="med" w="med" type="none"/>
              <a:tailEnd len="med" w="med" type="none"/>
            </a:ln>
          </p:spPr>
          <p:txBody>
            <a:bodyPr/>
            <a:p/>
          </p:txBody>
        </p:sp>
        <p:sp>
          <p:nvSpPr>
            <p:cNvPr id="1581" name="Google Shape;1581;p134"/>
            <p:cNvSpPr txBox="1"/>
            <p:nvPr/>
          </p:nvSpPr>
          <p:spPr>
            <a:xfrm flipH="1">
              <a:off x="1334150" y="3521500"/>
              <a:ext cx="1144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latin typeface="Lexend"/>
                  <a:ea typeface="Lexend"/>
                  <a:cs typeface="Lexend"/>
                  <a:sym typeface="Lexend"/>
                </a:rPr>
                <a:t>haan biyo (water) ah</a:t>
              </a:r>
              <a:endParaRPr sz="1800">
                <a:latin typeface="Lexend"/>
                <a:ea typeface="Lexend"/>
                <a:cs typeface="Lexend"/>
                <a:sym typeface="Lexend"/>
              </a:endParaRPr>
            </a:p>
          </p:txBody>
        </p:sp>
        <p:cxnSp>
          <p:nvCxnSpPr>
            <p:cNvPr id="1582" name="Google Shape;1582;p134"/>
            <p:cNvCxnSpPr/>
            <p:nvPr/>
          </p:nvCxnSpPr>
          <p:spPr>
            <a:xfrm flipH="1" rot="10800000">
              <a:off x="2306700" y="3555000"/>
              <a:ext cx="696300" cy="171900"/>
            </a:xfrm>
            <a:prstGeom prst="straightConnector1">
              <a:avLst/>
            </a:prstGeom>
            <a:noFill/>
            <a:ln cap="flat" cmpd="sng" w="38100">
              <a:solidFill>
                <a:schemeClr val="dk1"/>
              </a:solidFill>
              <a:prstDash val="solid"/>
              <a:round/>
              <a:headEnd len="med" w="med" type="none"/>
              <a:tailEnd len="med" w="med" type="none"/>
            </a:ln>
          </p:spPr>
        </p:cxnSp>
      </p:grpSp>
      <p:sp>
        <p:nvSpPr>
          <p:cNvPr id="1583" name="Google Shape;1583;p13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Qalabka lagu cabbiro awoodda nolosha (vital capacity)</a:t>
            </a:r>
            <a:endParaRPr/>
          </a:p>
        </p:txBody>
      </p:sp>
      <p:sp>
        <p:nvSpPr>
          <p:cNvPr id="1584" name="Google Shape;1584;p134"/>
          <p:cNvSpPr txBox="1"/>
          <p:nvPr>
            <p:ph idx="1" type="body"/>
          </p:nvPr>
        </p:nvSpPr>
        <p:spPr>
          <a:xfrm>
            <a:off x="324000" y="759300"/>
            <a:ext cx="8237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Waxaad cabbiri kartaa awoodda nolosha (vital capacity) adoo isticmaalaya qalab fudud:</a:t>
            </a:r>
            <a:endParaRPr sz="1800"/>
          </a:p>
        </p:txBody>
      </p:sp>
      <p:grpSp>
        <p:nvGrpSpPr>
          <p:cNvPr id="1585" name="Google Shape;1585;p134"/>
          <p:cNvGrpSpPr/>
          <p:nvPr/>
        </p:nvGrpSpPr>
        <p:grpSpPr>
          <a:xfrm>
            <a:off x="3456850" y="1562900"/>
            <a:ext cx="3468425" cy="2291300"/>
            <a:chOff x="3456850" y="1562900"/>
            <a:chExt cx="3468425" cy="2291300"/>
          </a:xfrm>
        </p:grpSpPr>
        <p:grpSp>
          <p:nvGrpSpPr>
            <p:cNvPr id="1586" name="Google Shape;1586;p134"/>
            <p:cNvGrpSpPr/>
            <p:nvPr/>
          </p:nvGrpSpPr>
          <p:grpSpPr>
            <a:xfrm>
              <a:off x="3456850" y="1926100"/>
              <a:ext cx="930900" cy="1928100"/>
              <a:chOff x="3456850" y="1926100"/>
              <a:chExt cx="930900" cy="1928100"/>
            </a:xfrm>
          </p:grpSpPr>
          <p:sp>
            <p:nvSpPr>
              <p:cNvPr id="1587" name="Google Shape;1587;p134"/>
              <p:cNvSpPr/>
              <p:nvPr/>
            </p:nvSpPr>
            <p:spPr>
              <a:xfrm flipH="1">
                <a:off x="3456850" y="2106100"/>
                <a:ext cx="930900" cy="11697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88" name="Google Shape;1588;p134"/>
              <p:cNvCxnSpPr/>
              <p:nvPr/>
            </p:nvCxnSpPr>
            <p:spPr>
              <a:xfrm rot="10800000">
                <a:off x="4081000" y="21061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589" name="Google Shape;1589;p134"/>
              <p:cNvCxnSpPr/>
              <p:nvPr/>
            </p:nvCxnSpPr>
            <p:spPr>
              <a:xfrm rot="10800000">
                <a:off x="4081000" y="22585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590" name="Google Shape;1590;p134"/>
              <p:cNvCxnSpPr/>
              <p:nvPr/>
            </p:nvCxnSpPr>
            <p:spPr>
              <a:xfrm rot="10800000">
                <a:off x="4081000" y="24109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591" name="Google Shape;1591;p134"/>
              <p:cNvCxnSpPr/>
              <p:nvPr/>
            </p:nvCxnSpPr>
            <p:spPr>
              <a:xfrm rot="10800000">
                <a:off x="4081000" y="25633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592" name="Google Shape;1592;p134"/>
              <p:cNvCxnSpPr/>
              <p:nvPr/>
            </p:nvCxnSpPr>
            <p:spPr>
              <a:xfrm rot="10800000">
                <a:off x="4081000" y="27157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593" name="Google Shape;1593;p134"/>
              <p:cNvCxnSpPr/>
              <p:nvPr/>
            </p:nvCxnSpPr>
            <p:spPr>
              <a:xfrm rot="10800000">
                <a:off x="4081000" y="28681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594" name="Google Shape;1594;p134"/>
              <p:cNvCxnSpPr/>
              <p:nvPr/>
            </p:nvCxnSpPr>
            <p:spPr>
              <a:xfrm rot="10800000">
                <a:off x="4081000" y="30205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595" name="Google Shape;1595;p134"/>
              <p:cNvCxnSpPr/>
              <p:nvPr/>
            </p:nvCxnSpPr>
            <p:spPr>
              <a:xfrm rot="10800000">
                <a:off x="4081000" y="31729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596" name="Google Shape;1596;p134"/>
              <p:cNvCxnSpPr/>
              <p:nvPr/>
            </p:nvCxnSpPr>
            <p:spPr>
              <a:xfrm flipH="1">
                <a:off x="4081150" y="3324775"/>
                <a:ext cx="263700" cy="600"/>
              </a:xfrm>
              <a:prstGeom prst="straightConnector1">
                <a:avLst/>
              </a:prstGeom>
              <a:noFill/>
              <a:ln cap="flat" cmpd="sng" w="19050">
                <a:solidFill>
                  <a:schemeClr val="dk2"/>
                </a:solidFill>
                <a:prstDash val="solid"/>
                <a:round/>
                <a:headEnd len="med" w="med" type="none"/>
                <a:tailEnd len="med" w="med" type="none"/>
              </a:ln>
            </p:spPr>
          </p:cxnSp>
          <p:grpSp>
            <p:nvGrpSpPr>
              <p:cNvPr id="1597" name="Google Shape;1597;p134"/>
              <p:cNvGrpSpPr/>
              <p:nvPr/>
            </p:nvGrpSpPr>
            <p:grpSpPr>
              <a:xfrm flipH="1">
                <a:off x="3456850" y="1926100"/>
                <a:ext cx="930900" cy="1928100"/>
                <a:chOff x="6337025" y="1919800"/>
                <a:chExt cx="930900" cy="1928100"/>
              </a:xfrm>
            </p:grpSpPr>
            <p:sp>
              <p:nvSpPr>
                <p:cNvPr id="1598" name="Google Shape;1598;p134"/>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1599" name="Google Shape;1599;p134"/>
                <p:cNvGrpSpPr/>
                <p:nvPr/>
              </p:nvGrpSpPr>
              <p:grpSpPr>
                <a:xfrm>
                  <a:off x="6337025" y="1919800"/>
                  <a:ext cx="930900" cy="1224000"/>
                  <a:chOff x="6337025" y="1919800"/>
                  <a:chExt cx="930900" cy="1224000"/>
                </a:xfrm>
              </p:grpSpPr>
              <p:grpSp>
                <p:nvGrpSpPr>
                  <p:cNvPr id="1600" name="Google Shape;1600;p134"/>
                  <p:cNvGrpSpPr/>
                  <p:nvPr/>
                </p:nvGrpSpPr>
                <p:grpSpPr>
                  <a:xfrm>
                    <a:off x="6337025" y="1919800"/>
                    <a:ext cx="473700" cy="1224000"/>
                    <a:chOff x="6337025" y="1919800"/>
                    <a:chExt cx="473700" cy="1224000"/>
                  </a:xfrm>
                </p:grpSpPr>
                <p:sp>
                  <p:nvSpPr>
                    <p:cNvPr id="1601" name="Google Shape;1601;p134"/>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02" name="Google Shape;1602;p134"/>
                    <p:cNvCxnSpPr>
                      <a:stCxn id="1601"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603" name="Google Shape;1603;p134"/>
                    <p:cNvCxnSpPr>
                      <a:stCxn id="1601"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1604" name="Google Shape;1604;p134"/>
                  <p:cNvGrpSpPr/>
                  <p:nvPr/>
                </p:nvGrpSpPr>
                <p:grpSpPr>
                  <a:xfrm flipH="1">
                    <a:off x="6794225" y="1919800"/>
                    <a:ext cx="473700" cy="1224000"/>
                    <a:chOff x="6337025" y="1919800"/>
                    <a:chExt cx="473700" cy="1224000"/>
                  </a:xfrm>
                </p:grpSpPr>
                <p:sp>
                  <p:nvSpPr>
                    <p:cNvPr id="1605" name="Google Shape;1605;p134"/>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06" name="Google Shape;1606;p134"/>
                    <p:cNvCxnSpPr>
                      <a:stCxn id="1605"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607" name="Google Shape;1607;p134"/>
                    <p:cNvCxnSpPr>
                      <a:stCxn id="1605"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1608" name="Google Shape;1608;p134"/>
                <p:cNvGrpSpPr/>
                <p:nvPr/>
              </p:nvGrpSpPr>
              <p:grpSpPr>
                <a:xfrm>
                  <a:off x="6701050" y="3683425"/>
                  <a:ext cx="202850" cy="164475"/>
                  <a:chOff x="6394613" y="3738750"/>
                  <a:chExt cx="202850" cy="164475"/>
                </a:xfrm>
              </p:grpSpPr>
              <p:sp>
                <p:nvSpPr>
                  <p:cNvPr id="1609" name="Google Shape;1609;p134"/>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1610" name="Google Shape;1610;p134"/>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1611" name="Google Shape;1611;p134"/>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sp>
          <p:nvSpPr>
            <p:cNvPr id="1612" name="Google Shape;1612;p134"/>
            <p:cNvSpPr txBox="1"/>
            <p:nvPr/>
          </p:nvSpPr>
          <p:spPr>
            <a:xfrm>
              <a:off x="4880475" y="1562900"/>
              <a:ext cx="20448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latin typeface="Lexend"/>
                  <a:ea typeface="Lexend"/>
                  <a:cs typeface="Lexend"/>
                  <a:sym typeface="Lexend"/>
                </a:rPr>
                <a:t>dhalo weyn oo ay ku jiraan biyo (water), oo ay ku qoran yihiin xariiqyo</a:t>
              </a:r>
              <a:endParaRPr sz="1800">
                <a:latin typeface="Lexend"/>
                <a:ea typeface="Lexend"/>
                <a:cs typeface="Lexend"/>
                <a:sym typeface="Lexend"/>
              </a:endParaRPr>
            </a:p>
          </p:txBody>
        </p:sp>
        <p:cxnSp>
          <p:nvCxnSpPr>
            <p:cNvPr id="1613" name="Google Shape;1613;p134"/>
            <p:cNvCxnSpPr/>
            <p:nvPr/>
          </p:nvCxnSpPr>
          <p:spPr>
            <a:xfrm flipH="1">
              <a:off x="4320100" y="1792350"/>
              <a:ext cx="591300" cy="172500"/>
            </a:xfrm>
            <a:prstGeom prst="straightConnector1">
              <a:avLst/>
            </a:prstGeom>
            <a:noFill/>
            <a:ln cap="flat" cmpd="sng" w="38100">
              <a:solidFill>
                <a:schemeClr val="dk1"/>
              </a:solidFill>
              <a:prstDash val="solid"/>
              <a:round/>
              <a:headEnd len="med" w="med" type="none"/>
              <a:tailEnd len="med" w="med" type="none"/>
            </a:ln>
          </p:spPr>
        </p:cxnSp>
      </p:grpSp>
      <p:grpSp>
        <p:nvGrpSpPr>
          <p:cNvPr id="1614" name="Google Shape;1614;p134"/>
          <p:cNvGrpSpPr/>
          <p:nvPr/>
        </p:nvGrpSpPr>
        <p:grpSpPr>
          <a:xfrm>
            <a:off x="1334150" y="2715750"/>
            <a:ext cx="2674025" cy="1418303"/>
            <a:chOff x="1334150" y="2715750"/>
            <a:chExt cx="2674025" cy="1418303"/>
          </a:xfrm>
        </p:grpSpPr>
        <p:sp>
          <p:nvSpPr>
            <p:cNvPr id="1615" name="Google Shape;1615;p134"/>
            <p:cNvSpPr/>
            <p:nvPr/>
          </p:nvSpPr>
          <p:spPr>
            <a:xfrm flipH="1">
              <a:off x="3963775" y="349357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6" name="Google Shape;1616;p134"/>
            <p:cNvSpPr/>
            <p:nvPr/>
          </p:nvSpPr>
          <p:spPr>
            <a:xfrm flipH="1">
              <a:off x="3919100" y="344537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7" name="Google Shape;1617;p134"/>
            <p:cNvSpPr/>
            <p:nvPr/>
          </p:nvSpPr>
          <p:spPr>
            <a:xfrm flipH="1">
              <a:off x="3971575" y="338427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18" name="Google Shape;1618;p134"/>
            <p:cNvSpPr/>
            <p:nvPr/>
          </p:nvSpPr>
          <p:spPr>
            <a:xfrm flipH="1">
              <a:off x="3929900" y="332370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619" name="Google Shape;1619;p134"/>
            <p:cNvGrpSpPr/>
            <p:nvPr/>
          </p:nvGrpSpPr>
          <p:grpSpPr>
            <a:xfrm flipH="1">
              <a:off x="2838139" y="2733078"/>
              <a:ext cx="1164025" cy="1400975"/>
              <a:chOff x="6646411" y="2726778"/>
              <a:chExt cx="1164025" cy="1400975"/>
            </a:xfrm>
          </p:grpSpPr>
          <p:sp>
            <p:nvSpPr>
              <p:cNvPr id="1620" name="Google Shape;1620;p134"/>
              <p:cNvSpPr/>
              <p:nvPr/>
            </p:nvSpPr>
            <p:spPr>
              <a:xfrm>
                <a:off x="6646411" y="2726778"/>
                <a:ext cx="1164025" cy="1400975"/>
              </a:xfrm>
              <a:custGeom>
                <a:rect b="b" l="l" r="r" t="t"/>
                <a:pathLst>
                  <a:path extrusionOk="0" h="56039" w="46561">
                    <a:moveTo>
                      <a:pt x="122" y="34158"/>
                    </a:moveTo>
                    <a:cubicBezTo>
                      <a:pt x="-253" y="35339"/>
                      <a:pt x="428" y="39077"/>
                      <a:pt x="789" y="41328"/>
                    </a:cubicBezTo>
                    <a:cubicBezTo>
                      <a:pt x="1150" y="43579"/>
                      <a:pt x="1650" y="45983"/>
                      <a:pt x="2289" y="47664"/>
                    </a:cubicBezTo>
                    <a:cubicBezTo>
                      <a:pt x="2928" y="49345"/>
                      <a:pt x="3568" y="50291"/>
                      <a:pt x="4624" y="51416"/>
                    </a:cubicBezTo>
                    <a:cubicBezTo>
                      <a:pt x="5680" y="52542"/>
                      <a:pt x="7223" y="53681"/>
                      <a:pt x="8626" y="54417"/>
                    </a:cubicBezTo>
                    <a:cubicBezTo>
                      <a:pt x="10029" y="55153"/>
                      <a:pt x="11293" y="55598"/>
                      <a:pt x="13044" y="55834"/>
                    </a:cubicBezTo>
                    <a:cubicBezTo>
                      <a:pt x="14795" y="56070"/>
                      <a:pt x="17129" y="56126"/>
                      <a:pt x="19130" y="55834"/>
                    </a:cubicBezTo>
                    <a:cubicBezTo>
                      <a:pt x="21131" y="55542"/>
                      <a:pt x="23271" y="55029"/>
                      <a:pt x="25049" y="54084"/>
                    </a:cubicBezTo>
                    <a:cubicBezTo>
                      <a:pt x="26828" y="53139"/>
                      <a:pt x="28523" y="51777"/>
                      <a:pt x="29801" y="50165"/>
                    </a:cubicBezTo>
                    <a:cubicBezTo>
                      <a:pt x="31079" y="48553"/>
                      <a:pt x="32024" y="46511"/>
                      <a:pt x="32719" y="44413"/>
                    </a:cubicBezTo>
                    <a:cubicBezTo>
                      <a:pt x="33414" y="42315"/>
                      <a:pt x="33748" y="41147"/>
                      <a:pt x="33970" y="37576"/>
                    </a:cubicBezTo>
                    <a:cubicBezTo>
                      <a:pt x="34192" y="34005"/>
                      <a:pt x="33859" y="26808"/>
                      <a:pt x="34053" y="22987"/>
                    </a:cubicBezTo>
                    <a:cubicBezTo>
                      <a:pt x="34248" y="19166"/>
                      <a:pt x="34651" y="16915"/>
                      <a:pt x="35137" y="14650"/>
                    </a:cubicBezTo>
                    <a:cubicBezTo>
                      <a:pt x="35623" y="12385"/>
                      <a:pt x="36151" y="10939"/>
                      <a:pt x="36971" y="9397"/>
                    </a:cubicBezTo>
                    <a:cubicBezTo>
                      <a:pt x="37791" y="7855"/>
                      <a:pt x="38944" y="6383"/>
                      <a:pt x="40056" y="5396"/>
                    </a:cubicBezTo>
                    <a:cubicBezTo>
                      <a:pt x="41168" y="4410"/>
                      <a:pt x="42627" y="3812"/>
                      <a:pt x="43641" y="3478"/>
                    </a:cubicBezTo>
                    <a:cubicBezTo>
                      <a:pt x="44655" y="3145"/>
                      <a:pt x="45697" y="3923"/>
                      <a:pt x="46142" y="3395"/>
                    </a:cubicBezTo>
                    <a:cubicBezTo>
                      <a:pt x="46587" y="2867"/>
                      <a:pt x="46712" y="838"/>
                      <a:pt x="46309" y="310"/>
                    </a:cubicBezTo>
                    <a:cubicBezTo>
                      <a:pt x="45906" y="-218"/>
                      <a:pt x="44711" y="74"/>
                      <a:pt x="43724" y="227"/>
                    </a:cubicBezTo>
                    <a:cubicBezTo>
                      <a:pt x="42737" y="380"/>
                      <a:pt x="41320" y="838"/>
                      <a:pt x="40389" y="1227"/>
                    </a:cubicBezTo>
                    <a:cubicBezTo>
                      <a:pt x="39458" y="1616"/>
                      <a:pt x="38791" y="2061"/>
                      <a:pt x="38138" y="2561"/>
                    </a:cubicBezTo>
                    <a:cubicBezTo>
                      <a:pt x="37485" y="3061"/>
                      <a:pt x="37013" y="3576"/>
                      <a:pt x="36471" y="4229"/>
                    </a:cubicBezTo>
                    <a:cubicBezTo>
                      <a:pt x="35929" y="4882"/>
                      <a:pt x="35401" y="5646"/>
                      <a:pt x="34887" y="6480"/>
                    </a:cubicBezTo>
                    <a:cubicBezTo>
                      <a:pt x="34373" y="7314"/>
                      <a:pt x="33886" y="8022"/>
                      <a:pt x="33386" y="9231"/>
                    </a:cubicBezTo>
                    <a:cubicBezTo>
                      <a:pt x="32886" y="10440"/>
                      <a:pt x="32303" y="12052"/>
                      <a:pt x="31886" y="13733"/>
                    </a:cubicBezTo>
                    <a:cubicBezTo>
                      <a:pt x="31469" y="15414"/>
                      <a:pt x="31080" y="17498"/>
                      <a:pt x="30885" y="19318"/>
                    </a:cubicBezTo>
                    <a:cubicBezTo>
                      <a:pt x="30691" y="21138"/>
                      <a:pt x="30733" y="22278"/>
                      <a:pt x="30719" y="24654"/>
                    </a:cubicBezTo>
                    <a:cubicBezTo>
                      <a:pt x="30705" y="27030"/>
                      <a:pt x="30844" y="30893"/>
                      <a:pt x="30802" y="33575"/>
                    </a:cubicBezTo>
                    <a:cubicBezTo>
                      <a:pt x="30760" y="36257"/>
                      <a:pt x="30815" y="38786"/>
                      <a:pt x="30468" y="40745"/>
                    </a:cubicBezTo>
                    <a:cubicBezTo>
                      <a:pt x="30121" y="42704"/>
                      <a:pt x="29538" y="43843"/>
                      <a:pt x="28718" y="45330"/>
                    </a:cubicBezTo>
                    <a:cubicBezTo>
                      <a:pt x="27898" y="46817"/>
                      <a:pt x="27051" y="48442"/>
                      <a:pt x="25550" y="49665"/>
                    </a:cubicBezTo>
                    <a:cubicBezTo>
                      <a:pt x="24049" y="50888"/>
                      <a:pt x="21687" y="52152"/>
                      <a:pt x="19714" y="52666"/>
                    </a:cubicBezTo>
                    <a:cubicBezTo>
                      <a:pt x="17741" y="53180"/>
                      <a:pt x="15281" y="52917"/>
                      <a:pt x="13711" y="52750"/>
                    </a:cubicBezTo>
                    <a:cubicBezTo>
                      <a:pt x="12141" y="52583"/>
                      <a:pt x="11266" y="52055"/>
                      <a:pt x="10293" y="51666"/>
                    </a:cubicBezTo>
                    <a:cubicBezTo>
                      <a:pt x="9320" y="51277"/>
                      <a:pt x="8625" y="50957"/>
                      <a:pt x="7875" y="50415"/>
                    </a:cubicBezTo>
                    <a:cubicBezTo>
                      <a:pt x="7125" y="49873"/>
                      <a:pt x="6347" y="49207"/>
                      <a:pt x="5791" y="48415"/>
                    </a:cubicBezTo>
                    <a:cubicBezTo>
                      <a:pt x="5235" y="47623"/>
                      <a:pt x="4929" y="46830"/>
                      <a:pt x="4540" y="45663"/>
                    </a:cubicBezTo>
                    <a:cubicBezTo>
                      <a:pt x="4151" y="44496"/>
                      <a:pt x="3707" y="43315"/>
                      <a:pt x="3457" y="41411"/>
                    </a:cubicBezTo>
                    <a:cubicBezTo>
                      <a:pt x="3207" y="39508"/>
                      <a:pt x="3596" y="35451"/>
                      <a:pt x="3040" y="34242"/>
                    </a:cubicBezTo>
                    <a:cubicBezTo>
                      <a:pt x="2484" y="33033"/>
                      <a:pt x="497" y="32977"/>
                      <a:pt x="122" y="34158"/>
                    </a:cubicBezTo>
                    <a:close/>
                  </a:path>
                </a:pathLst>
              </a:custGeom>
              <a:solidFill>
                <a:schemeClr val="lt2"/>
              </a:solidFill>
              <a:ln cap="flat" cmpd="sng" w="9525">
                <a:solidFill>
                  <a:schemeClr val="dk1"/>
                </a:solidFill>
                <a:prstDash val="solid"/>
                <a:round/>
                <a:headEnd len="med" w="med" type="none"/>
                <a:tailEnd len="med" w="med" type="none"/>
              </a:ln>
            </p:spPr>
            <p:txBody>
              <a:bodyPr/>
              <a:p/>
            </p:txBody>
          </p:sp>
          <p:sp>
            <p:nvSpPr>
              <p:cNvPr id="1621" name="Google Shape;1621;p134"/>
              <p:cNvSpPr/>
              <p:nvPr/>
            </p:nvSpPr>
            <p:spPr>
              <a:xfrm>
                <a:off x="6648725" y="3583225"/>
                <a:ext cx="71950" cy="17325"/>
              </a:xfrm>
              <a:custGeom>
                <a:rect b="b" l="l" r="r" t="t"/>
                <a:pathLst>
                  <a:path extrusionOk="0" h="693" w="2878">
                    <a:moveTo>
                      <a:pt x="0" y="125"/>
                    </a:moveTo>
                    <a:cubicBezTo>
                      <a:pt x="261" y="219"/>
                      <a:pt x="1084" y="709"/>
                      <a:pt x="1564" y="688"/>
                    </a:cubicBezTo>
                    <a:cubicBezTo>
                      <a:pt x="2044" y="667"/>
                      <a:pt x="2659" y="115"/>
                      <a:pt x="2878" y="0"/>
                    </a:cubicBezTo>
                  </a:path>
                </a:pathLst>
              </a:custGeom>
              <a:noFill/>
              <a:ln cap="flat" cmpd="sng" w="9525">
                <a:solidFill>
                  <a:schemeClr val="dk1"/>
                </a:solidFill>
                <a:prstDash val="solid"/>
                <a:round/>
                <a:headEnd len="med" w="med" type="none"/>
                <a:tailEnd len="med" w="med" type="none"/>
              </a:ln>
            </p:spPr>
            <p:txBody>
              <a:bodyPr/>
              <a:p/>
            </p:txBody>
          </p:sp>
          <p:sp>
            <p:nvSpPr>
              <p:cNvPr id="1622" name="Google Shape;1622;p134"/>
              <p:cNvSpPr/>
              <p:nvPr/>
            </p:nvSpPr>
            <p:spPr>
              <a:xfrm>
                <a:off x="7776009" y="2732375"/>
                <a:ext cx="25425" cy="84450"/>
              </a:xfrm>
              <a:custGeom>
                <a:rect b="b" l="l" r="r" t="t"/>
                <a:pathLst>
                  <a:path extrusionOk="0" h="3378" w="1017">
                    <a:moveTo>
                      <a:pt x="1017" y="0"/>
                    </a:moveTo>
                    <a:cubicBezTo>
                      <a:pt x="850" y="240"/>
                      <a:pt x="79" y="876"/>
                      <a:pt x="16" y="1439"/>
                    </a:cubicBezTo>
                    <a:cubicBezTo>
                      <a:pt x="-46" y="2002"/>
                      <a:pt x="538" y="3055"/>
                      <a:pt x="642" y="3378"/>
                    </a:cubicBezTo>
                  </a:path>
                </a:pathLst>
              </a:custGeom>
              <a:noFill/>
              <a:ln cap="flat" cmpd="sng" w="9525">
                <a:solidFill>
                  <a:schemeClr val="dk1"/>
                </a:solidFill>
                <a:prstDash val="solid"/>
                <a:round/>
                <a:headEnd len="med" w="med" type="none"/>
                <a:tailEnd len="med" w="med" type="none"/>
              </a:ln>
            </p:spPr>
            <p:txBody>
              <a:bodyPr/>
              <a:p/>
            </p:txBody>
          </p:sp>
        </p:grpSp>
        <p:sp>
          <p:nvSpPr>
            <p:cNvPr id="1623" name="Google Shape;1623;p134"/>
            <p:cNvSpPr txBox="1"/>
            <p:nvPr/>
          </p:nvSpPr>
          <p:spPr>
            <a:xfrm flipH="1">
              <a:off x="1334150" y="2715750"/>
              <a:ext cx="11445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200">
                  <a:latin typeface="Lexend"/>
                  <a:ea typeface="Lexend"/>
                  <a:cs typeface="Lexend"/>
                  <a:sym typeface="Lexend"/>
                </a:rPr>
                <a:t>tuubo caag ah (plastic tube)</a:t>
              </a:r>
              <a:endParaRPr sz="1800">
                <a:latin typeface="Lexend"/>
                <a:ea typeface="Lexend"/>
                <a:cs typeface="Lexend"/>
                <a:sym typeface="Lexend"/>
              </a:endParaRPr>
            </a:p>
          </p:txBody>
        </p:sp>
        <p:cxnSp>
          <p:nvCxnSpPr>
            <p:cNvPr id="1624" name="Google Shape;1624;p134"/>
            <p:cNvCxnSpPr/>
            <p:nvPr/>
          </p:nvCxnSpPr>
          <p:spPr>
            <a:xfrm flipH="1" rot="10800000">
              <a:off x="2232800" y="2850050"/>
              <a:ext cx="751200" cy="105000"/>
            </a:xfrm>
            <a:prstGeom prst="straightConnector1">
              <a:avLst/>
            </a:prstGeom>
            <a:noFill/>
            <a:ln cap="flat" cmpd="sng" w="38100">
              <a:solidFill>
                <a:schemeClr val="dk1"/>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8" name="Shape 1628"/>
        <p:cNvGrpSpPr/>
        <p:nvPr/>
      </p:nvGrpSpPr>
      <p:grpSpPr>
        <a:xfrm>
          <a:off x="0" y="0"/>
          <a:ext cx="0" cy="0"/>
          <a:chOff x="0" y="0"/>
          <a:chExt cx="0" cy="0"/>
        </a:xfrm>
      </p:grpSpPr>
      <p:sp>
        <p:nvSpPr>
          <p:cNvPr id="1629" name="Google Shape;1629;p135"/>
          <p:cNvSpPr/>
          <p:nvPr/>
        </p:nvSpPr>
        <p:spPr>
          <a:xfrm flipH="1">
            <a:off x="3850450" y="3476200"/>
            <a:ext cx="1799700" cy="3513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0" name="Google Shape;1630;p135"/>
          <p:cNvSpPr/>
          <p:nvPr/>
        </p:nvSpPr>
        <p:spPr>
          <a:xfrm flipH="1">
            <a:off x="4295050" y="2394700"/>
            <a:ext cx="930900" cy="5133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1" name="Google Shape;1631;p135"/>
          <p:cNvSpPr/>
          <p:nvPr/>
        </p:nvSpPr>
        <p:spPr>
          <a:xfrm flipH="1">
            <a:off x="4296700" y="3221475"/>
            <a:ext cx="930900" cy="2361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2" name="Google Shape;1632;p13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Qalabka lagu cabbiro awoodda nolosha (vital capacity)</a:t>
            </a:r>
            <a:endParaRPr/>
          </a:p>
        </p:txBody>
      </p:sp>
      <p:sp>
        <p:nvSpPr>
          <p:cNvPr id="1633" name="Google Shape;1633;p135"/>
          <p:cNvSpPr txBox="1"/>
          <p:nvPr>
            <p:ph idx="1" type="body"/>
          </p:nvPr>
        </p:nvSpPr>
        <p:spPr>
          <a:xfrm>
            <a:off x="324000" y="759300"/>
            <a:ext cx="6828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Neefsashada (exhaling) tuubada waxay haw (air) ka soo rartaa sambabada (lungs) gudaha dhalada.</a:t>
            </a:r>
            <a:endParaRPr sz="1800"/>
          </a:p>
        </p:txBody>
      </p:sp>
      <p:sp>
        <p:nvSpPr>
          <p:cNvPr id="1634" name="Google Shape;1634;p135"/>
          <p:cNvSpPr/>
          <p:nvPr/>
        </p:nvSpPr>
        <p:spPr>
          <a:xfrm flipH="1">
            <a:off x="3850450" y="3476200"/>
            <a:ext cx="1799700" cy="10128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5" name="Google Shape;1635;p135"/>
          <p:cNvSpPr/>
          <p:nvPr/>
        </p:nvSpPr>
        <p:spPr>
          <a:xfrm flipH="1">
            <a:off x="4295050" y="2851900"/>
            <a:ext cx="930900" cy="7287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36" name="Google Shape;1636;p135"/>
          <p:cNvSpPr/>
          <p:nvPr/>
        </p:nvSpPr>
        <p:spPr>
          <a:xfrm flipH="1">
            <a:off x="3847075" y="3240850"/>
            <a:ext cx="1806450" cy="1248100"/>
          </a:xfrm>
          <a:custGeom>
            <a:rect b="b" l="l" r="r" t="t"/>
            <a:pathLst>
              <a:path extrusionOk="0" h="49924" w="72258">
                <a:moveTo>
                  <a:pt x="0" y="1051"/>
                </a:moveTo>
                <a:lnTo>
                  <a:pt x="0" y="49924"/>
                </a:lnTo>
                <a:lnTo>
                  <a:pt x="72258" y="49924"/>
                </a:lnTo>
                <a:lnTo>
                  <a:pt x="72258" y="0"/>
                </a:lnTo>
              </a:path>
            </a:pathLst>
          </a:custGeom>
          <a:noFill/>
          <a:ln cap="flat" cmpd="sng" w="9525">
            <a:solidFill>
              <a:schemeClr val="dk1"/>
            </a:solidFill>
            <a:prstDash val="solid"/>
            <a:round/>
            <a:headEnd len="med" w="med" type="none"/>
            <a:tailEnd len="med" w="med" type="none"/>
          </a:ln>
        </p:spPr>
        <p:txBody>
          <a:bodyPr wrap="square">
            <a:normAutofit/>
          </a:bodyPr>
          <a:p/>
        </p:txBody>
      </p:sp>
      <p:grpSp>
        <p:nvGrpSpPr>
          <p:cNvPr id="1637" name="Google Shape;1637;p135"/>
          <p:cNvGrpSpPr/>
          <p:nvPr/>
        </p:nvGrpSpPr>
        <p:grpSpPr>
          <a:xfrm flipH="1">
            <a:off x="3676339" y="3037878"/>
            <a:ext cx="1164025" cy="1400975"/>
            <a:chOff x="6646411" y="2726778"/>
            <a:chExt cx="1164025" cy="1400975"/>
          </a:xfrm>
        </p:grpSpPr>
        <p:sp>
          <p:nvSpPr>
            <p:cNvPr id="1638" name="Google Shape;1638;p135"/>
            <p:cNvSpPr/>
            <p:nvPr/>
          </p:nvSpPr>
          <p:spPr>
            <a:xfrm>
              <a:off x="6646411" y="2726778"/>
              <a:ext cx="1164025" cy="1400975"/>
            </a:xfrm>
            <a:custGeom>
              <a:rect b="b" l="l" r="r" t="t"/>
              <a:pathLst>
                <a:path extrusionOk="0" h="56039" w="46561">
                  <a:moveTo>
                    <a:pt x="122" y="34158"/>
                  </a:moveTo>
                  <a:cubicBezTo>
                    <a:pt x="-253" y="35339"/>
                    <a:pt x="428" y="39077"/>
                    <a:pt x="789" y="41328"/>
                  </a:cubicBezTo>
                  <a:cubicBezTo>
                    <a:pt x="1150" y="43579"/>
                    <a:pt x="1650" y="45983"/>
                    <a:pt x="2289" y="47664"/>
                  </a:cubicBezTo>
                  <a:cubicBezTo>
                    <a:pt x="2928" y="49345"/>
                    <a:pt x="3568" y="50291"/>
                    <a:pt x="4624" y="51416"/>
                  </a:cubicBezTo>
                  <a:cubicBezTo>
                    <a:pt x="5680" y="52542"/>
                    <a:pt x="7223" y="53681"/>
                    <a:pt x="8626" y="54417"/>
                  </a:cubicBezTo>
                  <a:cubicBezTo>
                    <a:pt x="10029" y="55153"/>
                    <a:pt x="11293" y="55598"/>
                    <a:pt x="13044" y="55834"/>
                  </a:cubicBezTo>
                  <a:cubicBezTo>
                    <a:pt x="14795" y="56070"/>
                    <a:pt x="17129" y="56126"/>
                    <a:pt x="19130" y="55834"/>
                  </a:cubicBezTo>
                  <a:cubicBezTo>
                    <a:pt x="21131" y="55542"/>
                    <a:pt x="23271" y="55029"/>
                    <a:pt x="25049" y="54084"/>
                  </a:cubicBezTo>
                  <a:cubicBezTo>
                    <a:pt x="26828" y="53139"/>
                    <a:pt x="28523" y="51777"/>
                    <a:pt x="29801" y="50165"/>
                  </a:cubicBezTo>
                  <a:cubicBezTo>
                    <a:pt x="31079" y="48553"/>
                    <a:pt x="32024" y="46511"/>
                    <a:pt x="32719" y="44413"/>
                  </a:cubicBezTo>
                  <a:cubicBezTo>
                    <a:pt x="33414" y="42315"/>
                    <a:pt x="33748" y="41147"/>
                    <a:pt x="33970" y="37576"/>
                  </a:cubicBezTo>
                  <a:cubicBezTo>
                    <a:pt x="34192" y="34005"/>
                    <a:pt x="33859" y="26808"/>
                    <a:pt x="34053" y="22987"/>
                  </a:cubicBezTo>
                  <a:cubicBezTo>
                    <a:pt x="34248" y="19166"/>
                    <a:pt x="34651" y="16915"/>
                    <a:pt x="35137" y="14650"/>
                  </a:cubicBezTo>
                  <a:cubicBezTo>
                    <a:pt x="35623" y="12385"/>
                    <a:pt x="36151" y="10939"/>
                    <a:pt x="36971" y="9397"/>
                  </a:cubicBezTo>
                  <a:cubicBezTo>
                    <a:pt x="37791" y="7855"/>
                    <a:pt x="38944" y="6383"/>
                    <a:pt x="40056" y="5396"/>
                  </a:cubicBezTo>
                  <a:cubicBezTo>
                    <a:pt x="41168" y="4410"/>
                    <a:pt x="42627" y="3812"/>
                    <a:pt x="43641" y="3478"/>
                  </a:cubicBezTo>
                  <a:cubicBezTo>
                    <a:pt x="44655" y="3145"/>
                    <a:pt x="45697" y="3923"/>
                    <a:pt x="46142" y="3395"/>
                  </a:cubicBezTo>
                  <a:cubicBezTo>
                    <a:pt x="46587" y="2867"/>
                    <a:pt x="46712" y="838"/>
                    <a:pt x="46309" y="310"/>
                  </a:cubicBezTo>
                  <a:cubicBezTo>
                    <a:pt x="45906" y="-218"/>
                    <a:pt x="44711" y="74"/>
                    <a:pt x="43724" y="227"/>
                  </a:cubicBezTo>
                  <a:cubicBezTo>
                    <a:pt x="42737" y="380"/>
                    <a:pt x="41320" y="838"/>
                    <a:pt x="40389" y="1227"/>
                  </a:cubicBezTo>
                  <a:cubicBezTo>
                    <a:pt x="39458" y="1616"/>
                    <a:pt x="38791" y="2061"/>
                    <a:pt x="38138" y="2561"/>
                  </a:cubicBezTo>
                  <a:cubicBezTo>
                    <a:pt x="37485" y="3061"/>
                    <a:pt x="37013" y="3576"/>
                    <a:pt x="36471" y="4229"/>
                  </a:cubicBezTo>
                  <a:cubicBezTo>
                    <a:pt x="35929" y="4882"/>
                    <a:pt x="35401" y="5646"/>
                    <a:pt x="34887" y="6480"/>
                  </a:cubicBezTo>
                  <a:cubicBezTo>
                    <a:pt x="34373" y="7314"/>
                    <a:pt x="33886" y="8022"/>
                    <a:pt x="33386" y="9231"/>
                  </a:cubicBezTo>
                  <a:cubicBezTo>
                    <a:pt x="32886" y="10440"/>
                    <a:pt x="32303" y="12052"/>
                    <a:pt x="31886" y="13733"/>
                  </a:cubicBezTo>
                  <a:cubicBezTo>
                    <a:pt x="31469" y="15414"/>
                    <a:pt x="31080" y="17498"/>
                    <a:pt x="30885" y="19318"/>
                  </a:cubicBezTo>
                  <a:cubicBezTo>
                    <a:pt x="30691" y="21138"/>
                    <a:pt x="30733" y="22278"/>
                    <a:pt x="30719" y="24654"/>
                  </a:cubicBezTo>
                  <a:cubicBezTo>
                    <a:pt x="30705" y="27030"/>
                    <a:pt x="30844" y="30893"/>
                    <a:pt x="30802" y="33575"/>
                  </a:cubicBezTo>
                  <a:cubicBezTo>
                    <a:pt x="30760" y="36257"/>
                    <a:pt x="30815" y="38786"/>
                    <a:pt x="30468" y="40745"/>
                  </a:cubicBezTo>
                  <a:cubicBezTo>
                    <a:pt x="30121" y="42704"/>
                    <a:pt x="29538" y="43843"/>
                    <a:pt x="28718" y="45330"/>
                  </a:cubicBezTo>
                  <a:cubicBezTo>
                    <a:pt x="27898" y="46817"/>
                    <a:pt x="27051" y="48442"/>
                    <a:pt x="25550" y="49665"/>
                  </a:cubicBezTo>
                  <a:cubicBezTo>
                    <a:pt x="24049" y="50888"/>
                    <a:pt x="21687" y="52152"/>
                    <a:pt x="19714" y="52666"/>
                  </a:cubicBezTo>
                  <a:cubicBezTo>
                    <a:pt x="17741" y="53180"/>
                    <a:pt x="15281" y="52917"/>
                    <a:pt x="13711" y="52750"/>
                  </a:cubicBezTo>
                  <a:cubicBezTo>
                    <a:pt x="12141" y="52583"/>
                    <a:pt x="11266" y="52055"/>
                    <a:pt x="10293" y="51666"/>
                  </a:cubicBezTo>
                  <a:cubicBezTo>
                    <a:pt x="9320" y="51277"/>
                    <a:pt x="8625" y="50957"/>
                    <a:pt x="7875" y="50415"/>
                  </a:cubicBezTo>
                  <a:cubicBezTo>
                    <a:pt x="7125" y="49873"/>
                    <a:pt x="6347" y="49207"/>
                    <a:pt x="5791" y="48415"/>
                  </a:cubicBezTo>
                  <a:cubicBezTo>
                    <a:pt x="5235" y="47623"/>
                    <a:pt x="4929" y="46830"/>
                    <a:pt x="4540" y="45663"/>
                  </a:cubicBezTo>
                  <a:cubicBezTo>
                    <a:pt x="4151" y="44496"/>
                    <a:pt x="3707" y="43315"/>
                    <a:pt x="3457" y="41411"/>
                  </a:cubicBezTo>
                  <a:cubicBezTo>
                    <a:pt x="3207" y="39508"/>
                    <a:pt x="3596" y="35451"/>
                    <a:pt x="3040" y="34242"/>
                  </a:cubicBezTo>
                  <a:cubicBezTo>
                    <a:pt x="2484" y="33033"/>
                    <a:pt x="497" y="32977"/>
                    <a:pt x="122" y="34158"/>
                  </a:cubicBezTo>
                  <a:close/>
                </a:path>
              </a:pathLst>
            </a:custGeom>
            <a:solidFill>
              <a:schemeClr val="lt2"/>
            </a:solidFill>
            <a:ln cap="flat" cmpd="sng" w="9525">
              <a:solidFill>
                <a:schemeClr val="dk1"/>
              </a:solidFill>
              <a:prstDash val="solid"/>
              <a:round/>
              <a:headEnd len="med" w="med" type="none"/>
              <a:tailEnd len="med" w="med" type="none"/>
            </a:ln>
          </p:spPr>
          <p:txBody>
            <a:bodyPr/>
            <a:p/>
          </p:txBody>
        </p:sp>
        <p:sp>
          <p:nvSpPr>
            <p:cNvPr id="1639" name="Google Shape;1639;p135"/>
            <p:cNvSpPr/>
            <p:nvPr/>
          </p:nvSpPr>
          <p:spPr>
            <a:xfrm>
              <a:off x="6648725" y="3583225"/>
              <a:ext cx="71950" cy="17325"/>
            </a:xfrm>
            <a:custGeom>
              <a:rect b="b" l="l" r="r" t="t"/>
              <a:pathLst>
                <a:path extrusionOk="0" h="693" w="2878">
                  <a:moveTo>
                    <a:pt x="0" y="125"/>
                  </a:moveTo>
                  <a:cubicBezTo>
                    <a:pt x="261" y="219"/>
                    <a:pt x="1084" y="709"/>
                    <a:pt x="1564" y="688"/>
                  </a:cubicBezTo>
                  <a:cubicBezTo>
                    <a:pt x="2044" y="667"/>
                    <a:pt x="2659" y="115"/>
                    <a:pt x="2878" y="0"/>
                  </a:cubicBezTo>
                </a:path>
              </a:pathLst>
            </a:custGeom>
            <a:noFill/>
            <a:ln cap="flat" cmpd="sng" w="9525">
              <a:solidFill>
                <a:schemeClr val="dk1"/>
              </a:solidFill>
              <a:prstDash val="solid"/>
              <a:round/>
              <a:headEnd len="med" w="med" type="none"/>
              <a:tailEnd len="med" w="med" type="none"/>
            </a:ln>
          </p:spPr>
          <p:txBody>
            <a:bodyPr/>
            <a:p/>
          </p:txBody>
        </p:sp>
        <p:sp>
          <p:nvSpPr>
            <p:cNvPr id="1640" name="Google Shape;1640;p135"/>
            <p:cNvSpPr/>
            <p:nvPr/>
          </p:nvSpPr>
          <p:spPr>
            <a:xfrm>
              <a:off x="7776009" y="2732375"/>
              <a:ext cx="25425" cy="84450"/>
            </a:xfrm>
            <a:custGeom>
              <a:rect b="b" l="l" r="r" t="t"/>
              <a:pathLst>
                <a:path extrusionOk="0" h="3378" w="1017">
                  <a:moveTo>
                    <a:pt x="1017" y="0"/>
                  </a:moveTo>
                  <a:cubicBezTo>
                    <a:pt x="850" y="240"/>
                    <a:pt x="79" y="876"/>
                    <a:pt x="16" y="1439"/>
                  </a:cubicBezTo>
                  <a:cubicBezTo>
                    <a:pt x="-46" y="2002"/>
                    <a:pt x="538" y="3055"/>
                    <a:pt x="642" y="3378"/>
                  </a:cubicBezTo>
                </a:path>
              </a:pathLst>
            </a:custGeom>
            <a:noFill/>
            <a:ln cap="flat" cmpd="sng" w="9525">
              <a:solidFill>
                <a:schemeClr val="dk1"/>
              </a:solidFill>
              <a:prstDash val="solid"/>
              <a:round/>
              <a:headEnd len="med" w="med" type="none"/>
              <a:tailEnd len="med" w="med" type="none"/>
            </a:ln>
          </p:spPr>
          <p:txBody>
            <a:bodyPr/>
            <a:p/>
          </p:txBody>
        </p:sp>
      </p:grpSp>
      <p:grpSp>
        <p:nvGrpSpPr>
          <p:cNvPr id="1641" name="Google Shape;1641;p135"/>
          <p:cNvGrpSpPr/>
          <p:nvPr/>
        </p:nvGrpSpPr>
        <p:grpSpPr>
          <a:xfrm flipH="1">
            <a:off x="4295050" y="2230900"/>
            <a:ext cx="930900" cy="1928100"/>
            <a:chOff x="6337025" y="1919800"/>
            <a:chExt cx="930900" cy="1928100"/>
          </a:xfrm>
        </p:grpSpPr>
        <p:sp>
          <p:nvSpPr>
            <p:cNvPr id="1642" name="Google Shape;1642;p135"/>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1643" name="Google Shape;1643;p135"/>
            <p:cNvGrpSpPr/>
            <p:nvPr/>
          </p:nvGrpSpPr>
          <p:grpSpPr>
            <a:xfrm>
              <a:off x="6337025" y="1919800"/>
              <a:ext cx="930900" cy="1224000"/>
              <a:chOff x="6337025" y="1919800"/>
              <a:chExt cx="930900" cy="1224000"/>
            </a:xfrm>
          </p:grpSpPr>
          <p:grpSp>
            <p:nvGrpSpPr>
              <p:cNvPr id="1644" name="Google Shape;1644;p135"/>
              <p:cNvGrpSpPr/>
              <p:nvPr/>
            </p:nvGrpSpPr>
            <p:grpSpPr>
              <a:xfrm>
                <a:off x="6337025" y="1919800"/>
                <a:ext cx="473700" cy="1224000"/>
                <a:chOff x="6337025" y="1919800"/>
                <a:chExt cx="473700" cy="1224000"/>
              </a:xfrm>
            </p:grpSpPr>
            <p:sp>
              <p:nvSpPr>
                <p:cNvPr id="1645" name="Google Shape;1645;p135"/>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46" name="Google Shape;1646;p135"/>
                <p:cNvCxnSpPr>
                  <a:stCxn id="1645"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647" name="Google Shape;1647;p135"/>
                <p:cNvCxnSpPr>
                  <a:stCxn id="1645"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1648" name="Google Shape;1648;p135"/>
              <p:cNvGrpSpPr/>
              <p:nvPr/>
            </p:nvGrpSpPr>
            <p:grpSpPr>
              <a:xfrm flipH="1">
                <a:off x="6794225" y="1919800"/>
                <a:ext cx="473700" cy="1224000"/>
                <a:chOff x="6337025" y="1919800"/>
                <a:chExt cx="473700" cy="1224000"/>
              </a:xfrm>
            </p:grpSpPr>
            <p:sp>
              <p:nvSpPr>
                <p:cNvPr id="1649" name="Google Shape;1649;p135"/>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650" name="Google Shape;1650;p135"/>
                <p:cNvCxnSpPr>
                  <a:stCxn id="1649"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651" name="Google Shape;1651;p135"/>
                <p:cNvCxnSpPr>
                  <a:stCxn id="1649"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1652" name="Google Shape;1652;p135"/>
            <p:cNvGrpSpPr/>
            <p:nvPr/>
          </p:nvGrpSpPr>
          <p:grpSpPr>
            <a:xfrm>
              <a:off x="6701050" y="3683425"/>
              <a:ext cx="202850" cy="164475"/>
              <a:chOff x="6394613" y="3738750"/>
              <a:chExt cx="202850" cy="164475"/>
            </a:xfrm>
          </p:grpSpPr>
          <p:sp>
            <p:nvSpPr>
              <p:cNvPr id="1653" name="Google Shape;1653;p135"/>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1654" name="Google Shape;1654;p135"/>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1655" name="Google Shape;1655;p135"/>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nvGrpSpPr>
          <p:cNvPr id="1656" name="Google Shape;1656;p135"/>
          <p:cNvGrpSpPr/>
          <p:nvPr/>
        </p:nvGrpSpPr>
        <p:grpSpPr>
          <a:xfrm>
            <a:off x="4578209" y="3239993"/>
            <a:ext cx="303169" cy="600766"/>
            <a:chOff x="6393309" y="3239993"/>
            <a:chExt cx="303169" cy="600766"/>
          </a:xfrm>
        </p:grpSpPr>
        <p:grpSp>
          <p:nvGrpSpPr>
            <p:cNvPr id="1657" name="Google Shape;1657;p135"/>
            <p:cNvGrpSpPr/>
            <p:nvPr/>
          </p:nvGrpSpPr>
          <p:grpSpPr>
            <a:xfrm>
              <a:off x="6505376" y="3372762"/>
              <a:ext cx="191102" cy="467998"/>
              <a:chOff x="6505700" y="3677150"/>
              <a:chExt cx="89075" cy="214275"/>
            </a:xfrm>
          </p:grpSpPr>
          <p:sp>
            <p:nvSpPr>
              <p:cNvPr id="1658" name="Google Shape;1658;p135"/>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59" name="Google Shape;1659;p135"/>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0" name="Google Shape;1660;p135"/>
              <p:cNvSpPr/>
              <p:nvPr/>
            </p:nvSpPr>
            <p:spPr>
              <a:xfrm>
                <a:off x="6522915" y="3798820"/>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1" name="Google Shape;1661;p135"/>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62" name="Google Shape;1662;p135"/>
            <p:cNvGrpSpPr/>
            <p:nvPr/>
          </p:nvGrpSpPr>
          <p:grpSpPr>
            <a:xfrm flipH="1">
              <a:off x="6393309" y="3352968"/>
              <a:ext cx="118398" cy="288007"/>
              <a:chOff x="6505700" y="3677150"/>
              <a:chExt cx="89075" cy="214275"/>
            </a:xfrm>
          </p:grpSpPr>
          <p:sp>
            <p:nvSpPr>
              <p:cNvPr id="1663" name="Google Shape;1663;p135"/>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4" name="Google Shape;1664;p135"/>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5" name="Google Shape;1665;p135"/>
              <p:cNvSpPr/>
              <p:nvPr/>
            </p:nvSpPr>
            <p:spPr>
              <a:xfrm>
                <a:off x="6513500" y="37377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6" name="Google Shape;1666;p135"/>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667" name="Google Shape;1667;p135"/>
            <p:cNvSpPr/>
            <p:nvPr/>
          </p:nvSpPr>
          <p:spPr>
            <a:xfrm>
              <a:off x="6563026" y="35059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8" name="Google Shape;1668;p135"/>
            <p:cNvSpPr/>
            <p:nvPr/>
          </p:nvSpPr>
          <p:spPr>
            <a:xfrm>
              <a:off x="6484901" y="32895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69" name="Google Shape;1669;p135"/>
            <p:cNvSpPr/>
            <p:nvPr/>
          </p:nvSpPr>
          <p:spPr>
            <a:xfrm flipH="1">
              <a:off x="6620014" y="3278487"/>
              <a:ext cx="38400" cy="387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0" name="Google Shape;1670;p135"/>
            <p:cNvSpPr/>
            <p:nvPr/>
          </p:nvSpPr>
          <p:spPr>
            <a:xfrm flipH="1">
              <a:off x="6449440" y="3239993"/>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1" name="Google Shape;1671;p135"/>
            <p:cNvSpPr/>
            <p:nvPr/>
          </p:nvSpPr>
          <p:spPr>
            <a:xfrm flipH="1">
              <a:off x="6636190" y="37339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72" name="Google Shape;1672;p135"/>
            <p:cNvSpPr/>
            <p:nvPr/>
          </p:nvSpPr>
          <p:spPr>
            <a:xfrm flipH="1">
              <a:off x="6473440" y="36663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673" name="Google Shape;1673;p135"/>
          <p:cNvGrpSpPr/>
          <p:nvPr/>
        </p:nvGrpSpPr>
        <p:grpSpPr>
          <a:xfrm flipH="1">
            <a:off x="4919200" y="2410900"/>
            <a:ext cx="302100" cy="1219275"/>
            <a:chOff x="6265475" y="2099800"/>
            <a:chExt cx="302100" cy="1219275"/>
          </a:xfrm>
        </p:grpSpPr>
        <p:cxnSp>
          <p:nvCxnSpPr>
            <p:cNvPr id="1674" name="Google Shape;1674;p135"/>
            <p:cNvCxnSpPr/>
            <p:nvPr/>
          </p:nvCxnSpPr>
          <p:spPr>
            <a:xfrm>
              <a:off x="6265475" y="20998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675" name="Google Shape;1675;p135"/>
            <p:cNvCxnSpPr/>
            <p:nvPr/>
          </p:nvCxnSpPr>
          <p:spPr>
            <a:xfrm>
              <a:off x="6265475" y="22522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676" name="Google Shape;1676;p135"/>
            <p:cNvCxnSpPr/>
            <p:nvPr/>
          </p:nvCxnSpPr>
          <p:spPr>
            <a:xfrm>
              <a:off x="6265475" y="24046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677" name="Google Shape;1677;p135"/>
            <p:cNvCxnSpPr/>
            <p:nvPr/>
          </p:nvCxnSpPr>
          <p:spPr>
            <a:xfrm>
              <a:off x="6265475" y="25570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678" name="Google Shape;1678;p135"/>
            <p:cNvCxnSpPr/>
            <p:nvPr/>
          </p:nvCxnSpPr>
          <p:spPr>
            <a:xfrm>
              <a:off x="6265475" y="27094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679" name="Google Shape;1679;p135"/>
            <p:cNvCxnSpPr/>
            <p:nvPr/>
          </p:nvCxnSpPr>
          <p:spPr>
            <a:xfrm>
              <a:off x="6265475" y="28618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680" name="Google Shape;1680;p135"/>
            <p:cNvCxnSpPr/>
            <p:nvPr/>
          </p:nvCxnSpPr>
          <p:spPr>
            <a:xfrm>
              <a:off x="6265475" y="30142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681" name="Google Shape;1681;p135"/>
            <p:cNvCxnSpPr/>
            <p:nvPr/>
          </p:nvCxnSpPr>
          <p:spPr>
            <a:xfrm>
              <a:off x="6265475" y="31666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682" name="Google Shape;1682;p135"/>
            <p:cNvCxnSpPr/>
            <p:nvPr/>
          </p:nvCxnSpPr>
          <p:spPr>
            <a:xfrm>
              <a:off x="6303725" y="3318475"/>
              <a:ext cx="263700" cy="600"/>
            </a:xfrm>
            <a:prstGeom prst="straightConnector1">
              <a:avLst/>
            </a:prstGeom>
            <a:noFill/>
            <a:ln cap="flat" cmpd="sng" w="19050">
              <a:solidFill>
                <a:schemeClr val="dk2"/>
              </a:solidFill>
              <a:prstDash val="solid"/>
              <a:round/>
              <a:headEnd len="med" w="med" type="none"/>
              <a:tailEnd len="med" w="med" type="none"/>
            </a:ln>
          </p:spPr>
        </p:cxnSp>
      </p:grpSp>
      <p:sp>
        <p:nvSpPr>
          <p:cNvPr id="1683" name="Google Shape;1683;p135"/>
          <p:cNvSpPr txBox="1"/>
          <p:nvPr>
            <p:ph idx="1" type="body"/>
          </p:nvPr>
        </p:nvSpPr>
        <p:spPr>
          <a:xfrm>
            <a:off x="324000" y="1445100"/>
            <a:ext cx="8397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Tani waxay qaar ka mid ah biyaha (water) dhalada ku jira u rartaa haanta.</a:t>
            </a:r>
            <a:endParaRPr sz="1800"/>
          </a:p>
        </p:txBody>
      </p:sp>
      <p:sp>
        <p:nvSpPr>
          <p:cNvPr id="1684" name="Google Shape;1684;p135"/>
          <p:cNvSpPr txBox="1"/>
          <p:nvPr>
            <p:ph idx="1" type="body"/>
          </p:nvPr>
        </p:nvSpPr>
        <p:spPr>
          <a:xfrm>
            <a:off x="1442975" y="2164550"/>
            <a:ext cx="25884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Haw (air) markii hore dhalada ku jirtay</a:t>
            </a:r>
            <a:endParaRPr sz="1800"/>
          </a:p>
        </p:txBody>
      </p:sp>
      <p:grpSp>
        <p:nvGrpSpPr>
          <p:cNvPr id="1685" name="Google Shape;1685;p135"/>
          <p:cNvGrpSpPr/>
          <p:nvPr/>
        </p:nvGrpSpPr>
        <p:grpSpPr>
          <a:xfrm>
            <a:off x="3877525" y="2215175"/>
            <a:ext cx="354650" cy="190200"/>
            <a:chOff x="3877525" y="2215175"/>
            <a:chExt cx="354650" cy="190200"/>
          </a:xfrm>
        </p:grpSpPr>
        <p:grpSp>
          <p:nvGrpSpPr>
            <p:cNvPr id="1686" name="Google Shape;1686;p135"/>
            <p:cNvGrpSpPr/>
            <p:nvPr/>
          </p:nvGrpSpPr>
          <p:grpSpPr>
            <a:xfrm>
              <a:off x="4094150" y="2215175"/>
              <a:ext cx="138025" cy="190200"/>
              <a:chOff x="4094150" y="2215175"/>
              <a:chExt cx="138025" cy="190200"/>
            </a:xfrm>
          </p:grpSpPr>
          <p:sp>
            <p:nvSpPr>
              <p:cNvPr id="1687" name="Google Shape;1687;p135"/>
              <p:cNvSpPr/>
              <p:nvPr/>
            </p:nvSpPr>
            <p:spPr>
              <a:xfrm>
                <a:off x="4094150" y="2230900"/>
                <a:ext cx="113400" cy="150300"/>
              </a:xfrm>
              <a:prstGeom prst="rect">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88" name="Google Shape;1688;p135"/>
              <p:cNvSpPr/>
              <p:nvPr/>
            </p:nvSpPr>
            <p:spPr>
              <a:xfrm>
                <a:off x="4166175" y="2215175"/>
                <a:ext cx="66000" cy="190200"/>
              </a:xfrm>
              <a:prstGeom prst="rect">
                <a:avLst/>
              </a:prstGeom>
              <a:solidFill>
                <a:schemeClr val="l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689" name="Google Shape;1689;p135"/>
            <p:cNvCxnSpPr/>
            <p:nvPr/>
          </p:nvCxnSpPr>
          <p:spPr>
            <a:xfrm rot="10800000">
              <a:off x="3877525" y="2306875"/>
              <a:ext cx="202200" cy="0"/>
            </a:xfrm>
            <a:prstGeom prst="straightConnector1">
              <a:avLst/>
            </a:prstGeom>
            <a:noFill/>
            <a:ln cap="flat" cmpd="sng" w="28575">
              <a:solidFill>
                <a:schemeClr val="accent4"/>
              </a:solidFill>
              <a:prstDash val="solid"/>
              <a:round/>
              <a:headEnd len="med" w="med" type="none"/>
              <a:tailEnd len="med" w="med" type="none"/>
            </a:ln>
          </p:spPr>
        </p:cxnSp>
      </p:grpSp>
      <p:sp>
        <p:nvSpPr>
          <p:cNvPr id="1690" name="Google Shape;1690;p135"/>
          <p:cNvSpPr txBox="1"/>
          <p:nvPr/>
        </p:nvSpPr>
        <p:spPr>
          <a:xfrm>
            <a:off x="2350488" y="2837475"/>
            <a:ext cx="9210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latin typeface="Lexend"/>
                <a:ea typeface="Lexend"/>
                <a:cs typeface="Lexend"/>
                <a:sym typeface="Lexend"/>
              </a:rPr>
              <a:t>neefsasho (exhale)</a:t>
            </a:r>
            <a:endParaRPr sz="1800">
              <a:latin typeface="Lexend"/>
              <a:ea typeface="Lexend"/>
              <a:cs typeface="Lexend"/>
              <a:sym typeface="Lexend"/>
            </a:endParaRPr>
          </a:p>
        </p:txBody>
      </p:sp>
      <p:cxnSp>
        <p:nvCxnSpPr>
          <p:cNvPr id="1691" name="Google Shape;1691;p135"/>
          <p:cNvCxnSpPr/>
          <p:nvPr/>
        </p:nvCxnSpPr>
        <p:spPr>
          <a:xfrm flipH="1" rot="10800000">
            <a:off x="3260538" y="3067575"/>
            <a:ext cx="396000" cy="1500"/>
          </a:xfrm>
          <a:prstGeom prst="straightConnector1">
            <a:avLst/>
          </a:prstGeom>
          <a:noFill/>
          <a:ln cap="flat" cmpd="sng" w="28575">
            <a:solidFill>
              <a:schemeClr val="accent4"/>
            </a:solidFill>
            <a:prstDash val="solid"/>
            <a:round/>
            <a:headEnd len="med" w="med" type="none"/>
            <a:tailEnd len="med" w="med" type="triangle"/>
          </a:ln>
        </p:spPr>
      </p:cxnSp>
      <p:grpSp>
        <p:nvGrpSpPr>
          <p:cNvPr id="1692" name="Google Shape;1692;p135"/>
          <p:cNvGrpSpPr/>
          <p:nvPr/>
        </p:nvGrpSpPr>
        <p:grpSpPr>
          <a:xfrm>
            <a:off x="5255625" y="2391597"/>
            <a:ext cx="330625" cy="513305"/>
            <a:chOff x="5255625" y="2391597"/>
            <a:chExt cx="330625" cy="513305"/>
          </a:xfrm>
        </p:grpSpPr>
        <p:grpSp>
          <p:nvGrpSpPr>
            <p:cNvPr id="1693" name="Google Shape;1693;p135"/>
            <p:cNvGrpSpPr/>
            <p:nvPr/>
          </p:nvGrpSpPr>
          <p:grpSpPr>
            <a:xfrm flipH="1">
              <a:off x="5255625" y="2391597"/>
              <a:ext cx="138025" cy="513305"/>
              <a:chOff x="4094150" y="2215175"/>
              <a:chExt cx="138025" cy="236100"/>
            </a:xfrm>
          </p:grpSpPr>
          <p:sp>
            <p:nvSpPr>
              <p:cNvPr id="1694" name="Google Shape;1694;p135"/>
              <p:cNvSpPr/>
              <p:nvPr/>
            </p:nvSpPr>
            <p:spPr>
              <a:xfrm>
                <a:off x="4094150" y="2230900"/>
                <a:ext cx="113400" cy="199200"/>
              </a:xfrm>
              <a:prstGeom prst="rect">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695" name="Google Shape;1695;p135"/>
              <p:cNvSpPr/>
              <p:nvPr/>
            </p:nvSpPr>
            <p:spPr>
              <a:xfrm>
                <a:off x="4166175" y="2215175"/>
                <a:ext cx="66000" cy="236100"/>
              </a:xfrm>
              <a:prstGeom prst="rect">
                <a:avLst/>
              </a:prstGeom>
              <a:solidFill>
                <a:schemeClr val="l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696" name="Google Shape;1696;p135"/>
            <p:cNvCxnSpPr/>
            <p:nvPr/>
          </p:nvCxnSpPr>
          <p:spPr>
            <a:xfrm>
              <a:off x="5384050" y="2647350"/>
              <a:ext cx="202200" cy="0"/>
            </a:xfrm>
            <a:prstGeom prst="straightConnector1">
              <a:avLst/>
            </a:prstGeom>
            <a:noFill/>
            <a:ln cap="flat" cmpd="sng" w="28575">
              <a:solidFill>
                <a:schemeClr val="accent4"/>
              </a:solidFill>
              <a:prstDash val="solid"/>
              <a:round/>
              <a:headEnd len="med" w="med" type="none"/>
              <a:tailEnd len="med" w="med" type="none"/>
            </a:ln>
          </p:spPr>
        </p:cxnSp>
      </p:grpSp>
      <p:sp>
        <p:nvSpPr>
          <p:cNvPr id="1697" name="Google Shape;1697;p135"/>
          <p:cNvSpPr txBox="1"/>
          <p:nvPr>
            <p:ph idx="1" type="body"/>
          </p:nvPr>
        </p:nvSpPr>
        <p:spPr>
          <a:xfrm>
            <a:off x="5662450" y="2508750"/>
            <a:ext cx="25884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Hawada neefsashada lagu soo celiyay dhalada (Air exhaled into bottle)</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1"/>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1656"/>
                                        </p:tgtEl>
                                        <p:attrNameLst>
                                          <p:attrName>style.visibility</p:attrName>
                                        </p:attrNameLst>
                                      </p:cBhvr>
                                      <p:to>
                                        <p:strVal val="visible"/>
                                      </p:to>
                                    </p:set>
                                    <p:animEffect filter="fade" transition="in">
                                      <p:cBhvr>
                                        <p:cTn dur="1100"/>
                                        <p:tgtEl>
                                          <p:spTgt spid="1656"/>
                                        </p:tgtEl>
                                      </p:cBhvr>
                                    </p:animEffect>
                                  </p:childTnLst>
                                </p:cTn>
                              </p:par>
                            </p:childTnLst>
                          </p:cTn>
                        </p:par>
                        <p:par>
                          <p:cTn fill="hold">
                            <p:stCondLst>
                              <p:cond delay="1100"/>
                            </p:stCondLst>
                            <p:childTnLst>
                              <p:par>
                                <p:cTn fill="hold" nodeType="afterEffect" presetClass="exit" presetID="10" presetSubtype="0">
                                  <p:stCondLst>
                                    <p:cond delay="0"/>
                                  </p:stCondLst>
                                  <p:childTnLst>
                                    <p:animEffect filter="fade" transition="out">
                                      <p:cBhvr>
                                        <p:cTn dur="1000"/>
                                        <p:tgtEl>
                                          <p:spTgt spid="1630"/>
                                        </p:tgtEl>
                                      </p:cBhvr>
                                    </p:animEffect>
                                    <p:set>
                                      <p:cBhvr>
                                        <p:cTn dur="1" fill="hold">
                                          <p:stCondLst>
                                            <p:cond delay="1000"/>
                                          </p:stCondLst>
                                        </p:cTn>
                                        <p:tgtEl>
                                          <p:spTgt spid="1630"/>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629"/>
                                        </p:tgtEl>
                                        <p:attrNameLst>
                                          <p:attrName>style.visibility</p:attrName>
                                        </p:attrNameLst>
                                      </p:cBhvr>
                                      <p:to>
                                        <p:strVal val="visible"/>
                                      </p:to>
                                    </p:set>
                                    <p:animEffect filter="fade" transition="in">
                                      <p:cBhvr>
                                        <p:cTn dur="1000"/>
                                        <p:tgtEl>
                                          <p:spTgt spid="1629"/>
                                        </p:tgtEl>
                                      </p:cBhvr>
                                    </p:animEffect>
                                  </p:childTnLst>
                                </p:cTn>
                              </p:par>
                            </p:childTnLst>
                          </p:cTn>
                        </p:par>
                        <p:par>
                          <p:cTn fill="hold">
                            <p:stCondLst>
                              <p:cond delay="2100"/>
                            </p:stCondLst>
                            <p:childTnLst>
                              <p:par>
                                <p:cTn fill="hold" nodeType="afterEffect" presetClass="exit" presetID="10" presetSubtype="0">
                                  <p:stCondLst>
                                    <p:cond delay="0"/>
                                  </p:stCondLst>
                                  <p:childTnLst>
                                    <p:animEffect filter="fade" transition="out">
                                      <p:cBhvr>
                                        <p:cTn dur="1000"/>
                                        <p:tgtEl>
                                          <p:spTgt spid="1656"/>
                                        </p:tgtEl>
                                      </p:cBhvr>
                                    </p:animEffect>
                                    <p:set>
                                      <p:cBhvr>
                                        <p:cTn dur="1" fill="hold">
                                          <p:stCondLst>
                                            <p:cond delay="1000"/>
                                          </p:stCondLst>
                                        </p:cTn>
                                        <p:tgtEl>
                                          <p:spTgt spid="165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1" name="Shape 1701"/>
        <p:cNvGrpSpPr/>
        <p:nvPr/>
      </p:nvGrpSpPr>
      <p:grpSpPr>
        <a:xfrm>
          <a:off x="0" y="0"/>
          <a:ext cx="0" cy="0"/>
          <a:chOff x="0" y="0"/>
          <a:chExt cx="0" cy="0"/>
        </a:xfrm>
      </p:grpSpPr>
      <p:sp>
        <p:nvSpPr>
          <p:cNvPr id="1702" name="Google Shape;1702;p136"/>
          <p:cNvSpPr/>
          <p:nvPr/>
        </p:nvSpPr>
        <p:spPr>
          <a:xfrm>
            <a:off x="6453825" y="3188275"/>
            <a:ext cx="932700" cy="517500"/>
          </a:xfrm>
          <a:prstGeom prst="roundRect">
            <a:avLst>
              <a:gd fmla="val 35082" name="adj"/>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03" name="Google Shape;1703;p136"/>
          <p:cNvSpPr/>
          <p:nvPr/>
        </p:nvSpPr>
        <p:spPr>
          <a:xfrm>
            <a:off x="6456300" y="2827650"/>
            <a:ext cx="920100" cy="6990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704" name="Google Shape;1704;p136"/>
          <p:cNvGrpSpPr/>
          <p:nvPr/>
        </p:nvGrpSpPr>
        <p:grpSpPr>
          <a:xfrm>
            <a:off x="5376388" y="1701188"/>
            <a:ext cx="998826" cy="1997626"/>
            <a:chOff x="5604988" y="1701188"/>
            <a:chExt cx="998826" cy="1997626"/>
          </a:xfrm>
        </p:grpSpPr>
        <p:grpSp>
          <p:nvGrpSpPr>
            <p:cNvPr id="1705" name="Google Shape;1705;p136"/>
            <p:cNvGrpSpPr/>
            <p:nvPr/>
          </p:nvGrpSpPr>
          <p:grpSpPr>
            <a:xfrm>
              <a:off x="5977175" y="2084225"/>
              <a:ext cx="252350" cy="1549900"/>
              <a:chOff x="5977175" y="2084225"/>
              <a:chExt cx="252350" cy="1549900"/>
            </a:xfrm>
          </p:grpSpPr>
          <p:sp>
            <p:nvSpPr>
              <p:cNvPr id="1706" name="Google Shape;1706;p136"/>
              <p:cNvSpPr/>
              <p:nvPr/>
            </p:nvSpPr>
            <p:spPr>
              <a:xfrm>
                <a:off x="5977175" y="2084225"/>
                <a:ext cx="252300" cy="14604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07" name="Google Shape;1707;p136"/>
              <p:cNvSpPr/>
              <p:nvPr/>
            </p:nvSpPr>
            <p:spPr>
              <a:xfrm>
                <a:off x="5983825" y="3425025"/>
                <a:ext cx="245700" cy="2091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08" name="Google Shape;1708;p136"/>
            <p:cNvPicPr preferRelativeResize="0"/>
            <p:nvPr/>
          </p:nvPicPr>
          <p:blipFill>
            <a:blip r:embed="rId3">
              <a:alphaModFix/>
            </a:blip>
            <a:stretch>
              <a:fillRect/>
            </a:stretch>
          </p:blipFill>
          <p:spPr>
            <a:xfrm>
              <a:off x="5604988" y="1701188"/>
              <a:ext cx="998826" cy="1997626"/>
            </a:xfrm>
            <a:prstGeom prst="rect">
              <a:avLst/>
            </a:prstGeom>
            <a:noFill/>
            <a:ln>
              <a:noFill/>
            </a:ln>
          </p:spPr>
        </p:pic>
      </p:grpSp>
      <p:grpSp>
        <p:nvGrpSpPr>
          <p:cNvPr id="1709" name="Google Shape;1709;p136"/>
          <p:cNvGrpSpPr/>
          <p:nvPr/>
        </p:nvGrpSpPr>
        <p:grpSpPr>
          <a:xfrm>
            <a:off x="6450050" y="2305400"/>
            <a:ext cx="933775" cy="1240975"/>
            <a:chOff x="6678650" y="2305400"/>
            <a:chExt cx="933775" cy="1240975"/>
          </a:xfrm>
        </p:grpSpPr>
        <p:sp>
          <p:nvSpPr>
            <p:cNvPr id="1710" name="Google Shape;1710;p136"/>
            <p:cNvSpPr/>
            <p:nvPr/>
          </p:nvSpPr>
          <p:spPr>
            <a:xfrm>
              <a:off x="6682425" y="2305400"/>
              <a:ext cx="930000" cy="179100"/>
            </a:xfrm>
            <a:prstGeom prst="trapezoid">
              <a:avLst>
                <a:gd fmla="val 25000" name="adj"/>
              </a:avLst>
            </a:prstGeom>
            <a:solidFill>
              <a:srgbClr val="CFE2F3"/>
            </a:solidFill>
            <a:ln cap="flat" cmpd="sng" w="9525">
              <a:solidFill>
                <a:srgbClr val="CFE2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711" name="Google Shape;1711;p136"/>
            <p:cNvSpPr/>
            <p:nvPr/>
          </p:nvSpPr>
          <p:spPr>
            <a:xfrm rot="10800000">
              <a:off x="6678650" y="2469375"/>
              <a:ext cx="930900" cy="10770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712" name="Google Shape;1712;p136"/>
          <p:cNvCxnSpPr/>
          <p:nvPr/>
        </p:nvCxnSpPr>
        <p:spPr>
          <a:xfrm rot="10800000">
            <a:off x="7074200" y="3525575"/>
            <a:ext cx="302100" cy="0"/>
          </a:xfrm>
          <a:prstGeom prst="straightConnector1">
            <a:avLst/>
          </a:prstGeom>
          <a:noFill/>
          <a:ln cap="flat" cmpd="sng" w="19050">
            <a:solidFill>
              <a:schemeClr val="dk2"/>
            </a:solidFill>
            <a:prstDash val="solid"/>
            <a:round/>
            <a:headEnd len="med" w="med" type="none"/>
            <a:tailEnd len="med" w="med" type="none"/>
          </a:ln>
        </p:spPr>
      </p:cxnSp>
      <p:grpSp>
        <p:nvGrpSpPr>
          <p:cNvPr id="1713" name="Google Shape;1713;p136"/>
          <p:cNvGrpSpPr/>
          <p:nvPr/>
        </p:nvGrpSpPr>
        <p:grpSpPr>
          <a:xfrm>
            <a:off x="7074200" y="2306300"/>
            <a:ext cx="302100" cy="1066875"/>
            <a:chOff x="7302800" y="2306300"/>
            <a:chExt cx="302100" cy="1066875"/>
          </a:xfrm>
        </p:grpSpPr>
        <p:cxnSp>
          <p:nvCxnSpPr>
            <p:cNvPr id="1714" name="Google Shape;1714;p136"/>
            <p:cNvCxnSpPr/>
            <p:nvPr/>
          </p:nvCxnSpPr>
          <p:spPr>
            <a:xfrm rot="10800000">
              <a:off x="7302800" y="33731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15" name="Google Shape;1715;p136"/>
            <p:cNvCxnSpPr/>
            <p:nvPr/>
          </p:nvCxnSpPr>
          <p:spPr>
            <a:xfrm rot="10800000">
              <a:off x="7302800" y="32207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16" name="Google Shape;1716;p136"/>
            <p:cNvCxnSpPr/>
            <p:nvPr/>
          </p:nvCxnSpPr>
          <p:spPr>
            <a:xfrm rot="10800000">
              <a:off x="7302800" y="30683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17" name="Google Shape;1717;p136"/>
            <p:cNvCxnSpPr/>
            <p:nvPr/>
          </p:nvCxnSpPr>
          <p:spPr>
            <a:xfrm rot="10800000">
              <a:off x="7302800" y="29159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18" name="Google Shape;1718;p136"/>
            <p:cNvCxnSpPr/>
            <p:nvPr/>
          </p:nvCxnSpPr>
          <p:spPr>
            <a:xfrm rot="10800000">
              <a:off x="7302800" y="27635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19" name="Google Shape;1719;p136"/>
            <p:cNvCxnSpPr/>
            <p:nvPr/>
          </p:nvCxnSpPr>
          <p:spPr>
            <a:xfrm rot="10800000">
              <a:off x="7302800" y="26111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20" name="Google Shape;1720;p136"/>
            <p:cNvCxnSpPr/>
            <p:nvPr/>
          </p:nvCxnSpPr>
          <p:spPr>
            <a:xfrm rot="10800000">
              <a:off x="7302800" y="24587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21" name="Google Shape;1721;p136"/>
            <p:cNvCxnSpPr/>
            <p:nvPr/>
          </p:nvCxnSpPr>
          <p:spPr>
            <a:xfrm rot="10800000">
              <a:off x="7302950" y="2306300"/>
              <a:ext cx="263700" cy="600"/>
            </a:xfrm>
            <a:prstGeom prst="straightConnector1">
              <a:avLst/>
            </a:prstGeom>
            <a:noFill/>
            <a:ln cap="flat" cmpd="sng" w="19050">
              <a:solidFill>
                <a:schemeClr val="dk2"/>
              </a:solidFill>
              <a:prstDash val="solid"/>
              <a:round/>
              <a:headEnd len="med" w="med" type="none"/>
              <a:tailEnd len="med" w="med" type="none"/>
            </a:ln>
          </p:spPr>
        </p:cxnSp>
      </p:grpSp>
      <p:grpSp>
        <p:nvGrpSpPr>
          <p:cNvPr id="1722" name="Google Shape;1722;p136"/>
          <p:cNvGrpSpPr/>
          <p:nvPr/>
        </p:nvGrpSpPr>
        <p:grpSpPr>
          <a:xfrm rot="10800000">
            <a:off x="6450050" y="1777475"/>
            <a:ext cx="930900" cy="1928100"/>
            <a:chOff x="6337025" y="1919800"/>
            <a:chExt cx="930900" cy="1928100"/>
          </a:xfrm>
        </p:grpSpPr>
        <p:sp>
          <p:nvSpPr>
            <p:cNvPr id="1723" name="Google Shape;1723;p136"/>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1724" name="Google Shape;1724;p136"/>
            <p:cNvGrpSpPr/>
            <p:nvPr/>
          </p:nvGrpSpPr>
          <p:grpSpPr>
            <a:xfrm>
              <a:off x="6337025" y="1919800"/>
              <a:ext cx="930900" cy="1224000"/>
              <a:chOff x="6337025" y="1919800"/>
              <a:chExt cx="930900" cy="1224000"/>
            </a:xfrm>
          </p:grpSpPr>
          <p:grpSp>
            <p:nvGrpSpPr>
              <p:cNvPr id="1725" name="Google Shape;1725;p136"/>
              <p:cNvGrpSpPr/>
              <p:nvPr/>
            </p:nvGrpSpPr>
            <p:grpSpPr>
              <a:xfrm>
                <a:off x="6337025" y="1919800"/>
                <a:ext cx="473700" cy="1224000"/>
                <a:chOff x="6337025" y="1919800"/>
                <a:chExt cx="473700" cy="1224000"/>
              </a:xfrm>
            </p:grpSpPr>
            <p:sp>
              <p:nvSpPr>
                <p:cNvPr id="1726" name="Google Shape;1726;p136"/>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27" name="Google Shape;1727;p136"/>
                <p:cNvCxnSpPr>
                  <a:stCxn id="1726"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728" name="Google Shape;1728;p136"/>
                <p:cNvCxnSpPr>
                  <a:stCxn id="1726"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1729" name="Google Shape;1729;p136"/>
              <p:cNvGrpSpPr/>
              <p:nvPr/>
            </p:nvGrpSpPr>
            <p:grpSpPr>
              <a:xfrm flipH="1">
                <a:off x="6794225" y="1919800"/>
                <a:ext cx="473700" cy="1224000"/>
                <a:chOff x="6337025" y="1919800"/>
                <a:chExt cx="473700" cy="1224000"/>
              </a:xfrm>
            </p:grpSpPr>
            <p:sp>
              <p:nvSpPr>
                <p:cNvPr id="1730" name="Google Shape;1730;p136"/>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31" name="Google Shape;1731;p136"/>
                <p:cNvCxnSpPr>
                  <a:stCxn id="1730"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732" name="Google Shape;1732;p136"/>
                <p:cNvCxnSpPr>
                  <a:stCxn id="1730"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1733" name="Google Shape;1733;p136"/>
            <p:cNvGrpSpPr/>
            <p:nvPr/>
          </p:nvGrpSpPr>
          <p:grpSpPr>
            <a:xfrm>
              <a:off x="6701050" y="3683425"/>
              <a:ext cx="202850" cy="164475"/>
              <a:chOff x="6394613" y="3738750"/>
              <a:chExt cx="202850" cy="164475"/>
            </a:xfrm>
          </p:grpSpPr>
          <p:sp>
            <p:nvSpPr>
              <p:cNvPr id="1734" name="Google Shape;1734;p136"/>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1735" name="Google Shape;1735;p136"/>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1736" name="Google Shape;1736;p136"/>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sp>
        <p:nvSpPr>
          <p:cNvPr id="1737" name="Google Shape;1737;p13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Qalabka lagu cabbiro awoodda muhiimka ah (Apparatus for measuring vital capacity)</a:t>
            </a:r>
            <a:endParaRPr/>
          </a:p>
        </p:txBody>
      </p:sp>
      <p:sp>
        <p:nvSpPr>
          <p:cNvPr id="1738" name="Google Shape;1738;p136"/>
          <p:cNvSpPr txBox="1"/>
          <p:nvPr>
            <p:ph idx="1" type="body"/>
          </p:nvPr>
        </p:nvSpPr>
        <p:spPr>
          <a:xfrm>
            <a:off x="324000" y="1445100"/>
            <a:ext cx="4816200" cy="595800"/>
          </a:xfrm>
          <a:prstGeom prst="rect">
            <a:avLst/>
          </a:prstGeom>
        </p:spPr>
        <p:txBody>
          <a:bodyPr anchorCtr="0" anchor="t" bIns="0" lIns="0" spcFirstLastPara="1" rIns="0" wrap="square" tIns="0">
            <a:normAutofit/>
          </a:bodyPr>
          <a:lstStyle/>
          <a:p>
            <a:pPr indent="-342900" lvl="0" marL="457200" rtl="0" algn="l">
              <a:spcBef>
                <a:spcPts val="0"/>
              </a:spcBef>
              <a:spcAft>
                <a:spcPts val="1000"/>
              </a:spcAft>
              <a:buSzPts val="1800"/>
              <a:buAutoNum type="arabicPeriod"/>
            </a:pPr>
            <a:r>
              <a:rPr lang="en-GB" sz="1100">
                <a:latin typeface="Lexend"/>
              </a:rPr>
              <a:t>Cabbir 200 cm3 oo biyo (water) ah galaas cabbir (measuring cylinder).</a:t>
            </a:r>
            <a:r>
              <a:rPr baseline="30000" lang="en-GB" sz="1100">
                <a:latin typeface="Lexend"/>
              </a:rPr>
              <a:t/>
            </a:r>
            <a:r>
              <a:rPr lang="en-GB" sz="1100">
                <a:latin typeface="Lexend"/>
              </a:rPr>
              <a:t/>
            </a:r>
            <a:endParaRPr sz="1800"/>
          </a:p>
        </p:txBody>
      </p:sp>
      <p:sp>
        <p:nvSpPr>
          <p:cNvPr id="1739" name="Google Shape;1739;p136"/>
          <p:cNvSpPr txBox="1"/>
          <p:nvPr>
            <p:ph idx="1" type="body"/>
          </p:nvPr>
        </p:nvSpPr>
        <p:spPr>
          <a:xfrm>
            <a:off x="1090200" y="849325"/>
            <a:ext cx="52683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Tilmaamaha habaynta qalabka (Instructions for setting up the apparatus):</a:t>
            </a:r>
            <a:endParaRPr sz="1800"/>
          </a:p>
        </p:txBody>
      </p:sp>
      <p:grpSp>
        <p:nvGrpSpPr>
          <p:cNvPr id="1740" name="Google Shape;1740;p136"/>
          <p:cNvGrpSpPr/>
          <p:nvPr/>
        </p:nvGrpSpPr>
        <p:grpSpPr>
          <a:xfrm>
            <a:off x="323731" y="807075"/>
            <a:ext cx="651188" cy="431100"/>
            <a:chOff x="6700947" y="3542562"/>
            <a:chExt cx="920928" cy="601675"/>
          </a:xfrm>
        </p:grpSpPr>
        <p:pic>
          <p:nvPicPr>
            <p:cNvPr id="1741" name="Google Shape;1741;p136"/>
            <p:cNvPicPr preferRelativeResize="0"/>
            <p:nvPr/>
          </p:nvPicPr>
          <p:blipFill>
            <a:blip r:embed="rId4">
              <a:alphaModFix/>
            </a:blip>
            <a:stretch>
              <a:fillRect/>
            </a:stretch>
          </p:blipFill>
          <p:spPr>
            <a:xfrm>
              <a:off x="6700947" y="3542562"/>
              <a:ext cx="920928" cy="601675"/>
            </a:xfrm>
            <a:prstGeom prst="rect">
              <a:avLst/>
            </a:prstGeom>
            <a:noFill/>
            <a:ln>
              <a:noFill/>
            </a:ln>
          </p:spPr>
        </p:pic>
        <p:sp>
          <p:nvSpPr>
            <p:cNvPr id="1742" name="Google Shape;1742;p136"/>
            <p:cNvSpPr txBox="1"/>
            <p:nvPr/>
          </p:nvSpPr>
          <p:spPr>
            <a:xfrm>
              <a:off x="6784225" y="3609600"/>
              <a:ext cx="747900" cy="3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exend"/>
                <a:ea typeface="Lexend"/>
                <a:cs typeface="Lexend"/>
                <a:sym typeface="Lexend"/>
              </a:endParaRPr>
            </a:p>
          </p:txBody>
        </p:sp>
      </p:grpSp>
      <p:pic>
        <p:nvPicPr>
          <p:cNvPr id="1743" name="Google Shape;1743;p136"/>
          <p:cNvPicPr preferRelativeResize="0"/>
          <p:nvPr/>
        </p:nvPicPr>
        <p:blipFill>
          <a:blip r:embed="rId5">
            <a:alphaModFix/>
          </a:blip>
          <a:stretch>
            <a:fillRect/>
          </a:stretch>
        </p:blipFill>
        <p:spPr>
          <a:xfrm rot="-2835425">
            <a:off x="7495467" y="2798634"/>
            <a:ext cx="1054569" cy="1292251"/>
          </a:xfrm>
          <a:prstGeom prst="rect">
            <a:avLst/>
          </a:prstGeom>
          <a:noFill/>
          <a:ln>
            <a:noFill/>
          </a:ln>
        </p:spPr>
      </p:pic>
      <p:sp>
        <p:nvSpPr>
          <p:cNvPr id="1744" name="Google Shape;1744;p136"/>
          <p:cNvSpPr txBox="1"/>
          <p:nvPr>
            <p:ph idx="1" type="body"/>
          </p:nvPr>
        </p:nvSpPr>
        <p:spPr>
          <a:xfrm>
            <a:off x="324000" y="2207100"/>
            <a:ext cx="4816200" cy="595800"/>
          </a:xfrm>
          <a:prstGeom prst="rect">
            <a:avLst/>
          </a:prstGeom>
        </p:spPr>
        <p:txBody>
          <a:bodyPr anchorCtr="0" anchor="t" bIns="0" lIns="0" spcFirstLastPara="1" rIns="0" wrap="square" tIns="0">
            <a:normAutofit/>
          </a:bodyPr>
          <a:lstStyle/>
          <a:p>
            <a:pPr indent="-342900" lvl="0" marL="457200" rtl="0" algn="l">
              <a:spcBef>
                <a:spcPts val="0"/>
              </a:spcBef>
              <a:spcAft>
                <a:spcPts val="1000"/>
              </a:spcAft>
              <a:buSzPts val="1800"/>
              <a:buAutoNum type="arabicPeriod" startAt="2"/>
            </a:pPr>
            <a:r>
              <a:rPr lang="en-GB" sz="1100">
                <a:latin typeface="Lexend"/>
              </a:rPr>
              <a:t>Ku shub 200 cm3 oo biyo (water) ah dhalo 5 litir (5 l) ah.</a:t>
            </a:r>
            <a:r>
              <a:rPr baseline="30000" lang="en-GB" sz="1100">
                <a:latin typeface="Lexend"/>
              </a:rPr>
              <a:t/>
            </a:r>
            <a:r>
              <a:rPr lang="en-GB" sz="1100">
                <a:latin typeface="Lexend"/>
              </a:rPr>
              <a:t/>
            </a:r>
            <a:r>
              <a:rPr lang="en-GB" sz="1100">
                <a:latin typeface="Lexend"/>
                <a:ea typeface="Merriweather"/>
                <a:cs typeface="Merriweather"/>
                <a:sym typeface="Merriweather"/>
              </a:rPr>
              <a:t/>
            </a:r>
            <a:r>
              <a:rPr lang="en-GB" sz="1100">
                <a:latin typeface="Lexend"/>
              </a:rPr>
              <a:t/>
            </a:r>
            <a:endParaRPr sz="1800"/>
          </a:p>
        </p:txBody>
      </p:sp>
      <p:sp>
        <p:nvSpPr>
          <p:cNvPr id="1745" name="Google Shape;1745;p136"/>
          <p:cNvSpPr txBox="1"/>
          <p:nvPr>
            <p:ph idx="1" type="body"/>
          </p:nvPr>
        </p:nvSpPr>
        <p:spPr>
          <a:xfrm>
            <a:off x="324000" y="2969100"/>
            <a:ext cx="4816200" cy="595800"/>
          </a:xfrm>
          <a:prstGeom prst="rect">
            <a:avLst/>
          </a:prstGeom>
        </p:spPr>
        <p:txBody>
          <a:bodyPr anchorCtr="0" anchor="t" bIns="0" lIns="0" spcFirstLastPara="1" rIns="0" wrap="square" tIns="0">
            <a:normAutofit/>
          </a:bodyPr>
          <a:lstStyle/>
          <a:p>
            <a:pPr indent="-342900" lvl="0" marL="457200" rtl="0" algn="l">
              <a:spcBef>
                <a:spcPts val="0"/>
              </a:spcBef>
              <a:spcAft>
                <a:spcPts val="1000"/>
              </a:spcAft>
              <a:buSzPts val="1800"/>
              <a:buAutoNum type="arabicPeriod" startAt="3"/>
            </a:pPr>
            <a:r>
              <a:rPr lang="en-GB" sz="1100">
                <a:latin typeface="Lexend"/>
              </a:rPr>
              <a:t>Ku calaamadee heerka biyaha (water) dusha dhalada qalinka joogtada ah (permanent marker).</a:t>
            </a:r>
            <a:endParaRPr sz="1800"/>
          </a:p>
        </p:txBody>
      </p:sp>
      <p:sp>
        <p:nvSpPr>
          <p:cNvPr id="1746" name="Google Shape;1746;p136"/>
          <p:cNvSpPr txBox="1"/>
          <p:nvPr>
            <p:ph idx="1" type="body"/>
          </p:nvPr>
        </p:nvSpPr>
        <p:spPr>
          <a:xfrm>
            <a:off x="324000" y="3731100"/>
            <a:ext cx="4816200" cy="595800"/>
          </a:xfrm>
          <a:prstGeom prst="rect">
            <a:avLst/>
          </a:prstGeom>
        </p:spPr>
        <p:txBody>
          <a:bodyPr anchorCtr="0" anchor="t" bIns="0" lIns="0" spcFirstLastPara="1" rIns="0" wrap="square" tIns="0">
            <a:normAutofit/>
          </a:bodyPr>
          <a:lstStyle/>
          <a:p>
            <a:pPr indent="-342900" lvl="0" marL="457200" rtl="0" algn="l">
              <a:spcBef>
                <a:spcPts val="0"/>
              </a:spcBef>
              <a:spcAft>
                <a:spcPts val="1000"/>
              </a:spcAft>
              <a:buSzPts val="1800"/>
              <a:buAutoNum type="arabicPeriod" startAt="4"/>
            </a:pPr>
            <a:r>
              <a:rPr lang="en-GB" sz="1100">
                <a:latin typeface="Lexend"/>
              </a:rPr>
              <a:t>Ku celi tillaabooyinka 1, 2 iyo 3 ilaa dhaladu ay ka buuxsanto biyo (water).</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1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743"/>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0" name="Shape 1750"/>
        <p:cNvGrpSpPr/>
        <p:nvPr/>
      </p:nvGrpSpPr>
      <p:grpSpPr>
        <a:xfrm>
          <a:off x="0" y="0"/>
          <a:ext cx="0" cy="0"/>
          <a:chOff x="0" y="0"/>
          <a:chExt cx="0" cy="0"/>
        </a:xfrm>
      </p:grpSpPr>
      <p:grpSp>
        <p:nvGrpSpPr>
          <p:cNvPr id="1751" name="Google Shape;1751;p137"/>
          <p:cNvGrpSpPr/>
          <p:nvPr/>
        </p:nvGrpSpPr>
        <p:grpSpPr>
          <a:xfrm>
            <a:off x="6686125" y="2615375"/>
            <a:ext cx="926625" cy="681125"/>
            <a:chOff x="6686125" y="2615375"/>
            <a:chExt cx="926625" cy="681125"/>
          </a:xfrm>
        </p:grpSpPr>
        <p:sp>
          <p:nvSpPr>
            <p:cNvPr id="1752" name="Google Shape;1752;p137"/>
            <p:cNvSpPr/>
            <p:nvPr/>
          </p:nvSpPr>
          <p:spPr>
            <a:xfrm>
              <a:off x="6686125" y="2615375"/>
              <a:ext cx="510825" cy="678475"/>
            </a:xfrm>
            <a:custGeom>
              <a:rect b="b" l="l" r="r" t="t"/>
              <a:pathLst>
                <a:path extrusionOk="0" h="27139" w="20433">
                  <a:moveTo>
                    <a:pt x="0" y="0"/>
                  </a:moveTo>
                  <a:lnTo>
                    <a:pt x="106" y="1810"/>
                  </a:lnTo>
                  <a:lnTo>
                    <a:pt x="958" y="6812"/>
                  </a:lnTo>
                  <a:lnTo>
                    <a:pt x="2341" y="11175"/>
                  </a:lnTo>
                  <a:lnTo>
                    <a:pt x="4044" y="13623"/>
                  </a:lnTo>
                  <a:lnTo>
                    <a:pt x="6066" y="15326"/>
                  </a:lnTo>
                  <a:lnTo>
                    <a:pt x="9046" y="17241"/>
                  </a:lnTo>
                  <a:lnTo>
                    <a:pt x="13197" y="18838"/>
                  </a:lnTo>
                  <a:lnTo>
                    <a:pt x="14261" y="19902"/>
                  </a:lnTo>
                  <a:lnTo>
                    <a:pt x="15006" y="21072"/>
                  </a:lnTo>
                  <a:lnTo>
                    <a:pt x="15219" y="24584"/>
                  </a:lnTo>
                  <a:lnTo>
                    <a:pt x="15112" y="26926"/>
                  </a:lnTo>
                  <a:lnTo>
                    <a:pt x="20433" y="27139"/>
                  </a:lnTo>
                  <a:lnTo>
                    <a:pt x="20221" y="320"/>
                  </a:lnTo>
                </a:path>
              </a:pathLst>
            </a:custGeom>
            <a:solidFill>
              <a:srgbClr val="CFE2F3"/>
            </a:solidFill>
            <a:ln>
              <a:noFill/>
            </a:ln>
          </p:spPr>
          <p:txBody>
            <a:bodyPr/>
            <a:p/>
          </p:txBody>
        </p:sp>
        <p:sp>
          <p:nvSpPr>
            <p:cNvPr id="1753" name="Google Shape;1753;p137"/>
            <p:cNvSpPr/>
            <p:nvPr/>
          </p:nvSpPr>
          <p:spPr>
            <a:xfrm flipH="1">
              <a:off x="7101925" y="2618025"/>
              <a:ext cx="510825" cy="678475"/>
            </a:xfrm>
            <a:custGeom>
              <a:rect b="b" l="l" r="r" t="t"/>
              <a:pathLst>
                <a:path extrusionOk="0" h="27139" w="20433">
                  <a:moveTo>
                    <a:pt x="0" y="0"/>
                  </a:moveTo>
                  <a:lnTo>
                    <a:pt x="106" y="1810"/>
                  </a:lnTo>
                  <a:lnTo>
                    <a:pt x="958" y="6812"/>
                  </a:lnTo>
                  <a:lnTo>
                    <a:pt x="2341" y="11175"/>
                  </a:lnTo>
                  <a:lnTo>
                    <a:pt x="4044" y="13623"/>
                  </a:lnTo>
                  <a:lnTo>
                    <a:pt x="6066" y="15326"/>
                  </a:lnTo>
                  <a:lnTo>
                    <a:pt x="9046" y="17241"/>
                  </a:lnTo>
                  <a:lnTo>
                    <a:pt x="13197" y="18838"/>
                  </a:lnTo>
                  <a:lnTo>
                    <a:pt x="14261" y="19902"/>
                  </a:lnTo>
                  <a:lnTo>
                    <a:pt x="15006" y="21072"/>
                  </a:lnTo>
                  <a:lnTo>
                    <a:pt x="15219" y="24584"/>
                  </a:lnTo>
                  <a:lnTo>
                    <a:pt x="15112" y="26926"/>
                  </a:lnTo>
                  <a:lnTo>
                    <a:pt x="20433" y="27139"/>
                  </a:lnTo>
                  <a:lnTo>
                    <a:pt x="20221" y="320"/>
                  </a:lnTo>
                </a:path>
              </a:pathLst>
            </a:custGeom>
            <a:solidFill>
              <a:srgbClr val="CFE2F3"/>
            </a:solidFill>
            <a:ln>
              <a:noFill/>
            </a:ln>
          </p:spPr>
          <p:txBody>
            <a:bodyPr/>
            <a:p/>
          </p:txBody>
        </p:sp>
      </p:grpSp>
      <p:sp>
        <p:nvSpPr>
          <p:cNvPr id="1754" name="Google Shape;1754;p137"/>
          <p:cNvSpPr/>
          <p:nvPr/>
        </p:nvSpPr>
        <p:spPr>
          <a:xfrm flipH="1">
            <a:off x="6240400" y="2739500"/>
            <a:ext cx="1799700" cy="10317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755" name="Google Shape;1755;p137"/>
          <p:cNvSpPr/>
          <p:nvPr/>
        </p:nvSpPr>
        <p:spPr>
          <a:xfrm flipH="1">
            <a:off x="6237025" y="2523100"/>
            <a:ext cx="1806450" cy="1248100"/>
          </a:xfrm>
          <a:custGeom>
            <a:rect b="b" l="l" r="r" t="t"/>
            <a:pathLst>
              <a:path extrusionOk="0" h="49924" w="72258">
                <a:moveTo>
                  <a:pt x="0" y="1051"/>
                </a:moveTo>
                <a:lnTo>
                  <a:pt x="0" y="49924"/>
                </a:lnTo>
                <a:lnTo>
                  <a:pt x="72258" y="49924"/>
                </a:lnTo>
                <a:lnTo>
                  <a:pt x="72258" y="0"/>
                </a:lnTo>
              </a:path>
            </a:pathLst>
          </a:custGeom>
          <a:noFill/>
          <a:ln cap="flat" cmpd="sng" w="9525">
            <a:solidFill>
              <a:schemeClr val="dk1"/>
            </a:solidFill>
            <a:prstDash val="solid"/>
            <a:round/>
            <a:headEnd len="med" w="med" type="none"/>
            <a:tailEnd len="med" w="med" type="none"/>
          </a:ln>
        </p:spPr>
        <p:txBody>
          <a:bodyPr wrap="square">
            <a:normAutofit/>
          </a:bodyPr>
          <a:p/>
        </p:txBody>
      </p:sp>
      <p:grpSp>
        <p:nvGrpSpPr>
          <p:cNvPr id="1756" name="Google Shape;1756;p137"/>
          <p:cNvGrpSpPr/>
          <p:nvPr/>
        </p:nvGrpSpPr>
        <p:grpSpPr>
          <a:xfrm>
            <a:off x="6685000" y="1436950"/>
            <a:ext cx="930900" cy="1928100"/>
            <a:chOff x="3456850" y="1926100"/>
            <a:chExt cx="930900" cy="1928100"/>
          </a:xfrm>
        </p:grpSpPr>
        <p:sp>
          <p:nvSpPr>
            <p:cNvPr id="1757" name="Google Shape;1757;p137"/>
            <p:cNvSpPr/>
            <p:nvPr/>
          </p:nvSpPr>
          <p:spPr>
            <a:xfrm flipH="1">
              <a:off x="3456850" y="2106100"/>
              <a:ext cx="930900" cy="10446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58" name="Google Shape;1758;p137"/>
            <p:cNvCxnSpPr/>
            <p:nvPr/>
          </p:nvCxnSpPr>
          <p:spPr>
            <a:xfrm rot="10800000">
              <a:off x="4081000" y="21061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59" name="Google Shape;1759;p137"/>
            <p:cNvCxnSpPr/>
            <p:nvPr/>
          </p:nvCxnSpPr>
          <p:spPr>
            <a:xfrm rot="10800000">
              <a:off x="4081000" y="22585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60" name="Google Shape;1760;p137"/>
            <p:cNvCxnSpPr/>
            <p:nvPr/>
          </p:nvCxnSpPr>
          <p:spPr>
            <a:xfrm rot="10800000">
              <a:off x="4081000" y="24109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61" name="Google Shape;1761;p137"/>
            <p:cNvCxnSpPr/>
            <p:nvPr/>
          </p:nvCxnSpPr>
          <p:spPr>
            <a:xfrm rot="10800000">
              <a:off x="4081000" y="25633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62" name="Google Shape;1762;p137"/>
            <p:cNvCxnSpPr/>
            <p:nvPr/>
          </p:nvCxnSpPr>
          <p:spPr>
            <a:xfrm rot="10800000">
              <a:off x="4081000" y="27157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63" name="Google Shape;1763;p137"/>
            <p:cNvCxnSpPr/>
            <p:nvPr/>
          </p:nvCxnSpPr>
          <p:spPr>
            <a:xfrm rot="10800000">
              <a:off x="4081000" y="28681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64" name="Google Shape;1764;p137"/>
            <p:cNvCxnSpPr/>
            <p:nvPr/>
          </p:nvCxnSpPr>
          <p:spPr>
            <a:xfrm rot="10800000">
              <a:off x="4081000" y="30205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65" name="Google Shape;1765;p137"/>
            <p:cNvCxnSpPr/>
            <p:nvPr/>
          </p:nvCxnSpPr>
          <p:spPr>
            <a:xfrm rot="10800000">
              <a:off x="4081000" y="31729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766" name="Google Shape;1766;p137"/>
            <p:cNvCxnSpPr/>
            <p:nvPr/>
          </p:nvCxnSpPr>
          <p:spPr>
            <a:xfrm flipH="1">
              <a:off x="4081150" y="3324775"/>
              <a:ext cx="263700" cy="600"/>
            </a:xfrm>
            <a:prstGeom prst="straightConnector1">
              <a:avLst/>
            </a:prstGeom>
            <a:noFill/>
            <a:ln cap="flat" cmpd="sng" w="19050">
              <a:solidFill>
                <a:schemeClr val="dk2"/>
              </a:solidFill>
              <a:prstDash val="solid"/>
              <a:round/>
              <a:headEnd len="med" w="med" type="none"/>
              <a:tailEnd len="med" w="med" type="none"/>
            </a:ln>
          </p:spPr>
        </p:cxnSp>
        <p:grpSp>
          <p:nvGrpSpPr>
            <p:cNvPr id="1767" name="Google Shape;1767;p137"/>
            <p:cNvGrpSpPr/>
            <p:nvPr/>
          </p:nvGrpSpPr>
          <p:grpSpPr>
            <a:xfrm flipH="1">
              <a:off x="3456850" y="1926100"/>
              <a:ext cx="930900" cy="1928100"/>
              <a:chOff x="6337025" y="1919800"/>
              <a:chExt cx="930900" cy="1928100"/>
            </a:xfrm>
          </p:grpSpPr>
          <p:sp>
            <p:nvSpPr>
              <p:cNvPr id="1768" name="Google Shape;1768;p137"/>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1769" name="Google Shape;1769;p137"/>
              <p:cNvGrpSpPr/>
              <p:nvPr/>
            </p:nvGrpSpPr>
            <p:grpSpPr>
              <a:xfrm>
                <a:off x="6337025" y="1919800"/>
                <a:ext cx="930900" cy="1224000"/>
                <a:chOff x="6337025" y="1919800"/>
                <a:chExt cx="930900" cy="1224000"/>
              </a:xfrm>
            </p:grpSpPr>
            <p:grpSp>
              <p:nvGrpSpPr>
                <p:cNvPr id="1770" name="Google Shape;1770;p137"/>
                <p:cNvGrpSpPr/>
                <p:nvPr/>
              </p:nvGrpSpPr>
              <p:grpSpPr>
                <a:xfrm>
                  <a:off x="6337025" y="1919800"/>
                  <a:ext cx="473700" cy="1224000"/>
                  <a:chOff x="6337025" y="1919800"/>
                  <a:chExt cx="473700" cy="1224000"/>
                </a:xfrm>
              </p:grpSpPr>
              <p:sp>
                <p:nvSpPr>
                  <p:cNvPr id="1771" name="Google Shape;1771;p137"/>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72" name="Google Shape;1772;p137"/>
                  <p:cNvCxnSpPr>
                    <a:stCxn id="1771"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773" name="Google Shape;1773;p137"/>
                  <p:cNvCxnSpPr>
                    <a:stCxn id="1771"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1774" name="Google Shape;1774;p137"/>
                <p:cNvGrpSpPr/>
                <p:nvPr/>
              </p:nvGrpSpPr>
              <p:grpSpPr>
                <a:xfrm flipH="1">
                  <a:off x="6794225" y="1919800"/>
                  <a:ext cx="473700" cy="1224000"/>
                  <a:chOff x="6337025" y="1919800"/>
                  <a:chExt cx="473700" cy="1224000"/>
                </a:xfrm>
              </p:grpSpPr>
              <p:sp>
                <p:nvSpPr>
                  <p:cNvPr id="1775" name="Google Shape;1775;p137"/>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776" name="Google Shape;1776;p137"/>
                  <p:cNvCxnSpPr>
                    <a:stCxn id="1775"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777" name="Google Shape;1777;p137"/>
                  <p:cNvCxnSpPr>
                    <a:stCxn id="1775"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1778" name="Google Shape;1778;p137"/>
              <p:cNvGrpSpPr/>
              <p:nvPr/>
            </p:nvGrpSpPr>
            <p:grpSpPr>
              <a:xfrm>
                <a:off x="6701050" y="3683425"/>
                <a:ext cx="202850" cy="164475"/>
                <a:chOff x="6394613" y="3738750"/>
                <a:chExt cx="202850" cy="164475"/>
              </a:xfrm>
            </p:grpSpPr>
            <p:sp>
              <p:nvSpPr>
                <p:cNvPr id="1779" name="Google Shape;1779;p137"/>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1780" name="Google Shape;1780;p137"/>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1781" name="Google Shape;1781;p137"/>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grpSp>
        <p:nvGrpSpPr>
          <p:cNvPr id="1782" name="Google Shape;1782;p137"/>
          <p:cNvGrpSpPr/>
          <p:nvPr/>
        </p:nvGrpSpPr>
        <p:grpSpPr>
          <a:xfrm flipH="1">
            <a:off x="6066289" y="2320128"/>
            <a:ext cx="1164025" cy="1400975"/>
            <a:chOff x="6646411" y="2726778"/>
            <a:chExt cx="1164025" cy="1400975"/>
          </a:xfrm>
        </p:grpSpPr>
        <p:sp>
          <p:nvSpPr>
            <p:cNvPr id="1783" name="Google Shape;1783;p137"/>
            <p:cNvSpPr/>
            <p:nvPr/>
          </p:nvSpPr>
          <p:spPr>
            <a:xfrm>
              <a:off x="6646411" y="2726778"/>
              <a:ext cx="1164025" cy="1400975"/>
            </a:xfrm>
            <a:custGeom>
              <a:rect b="b" l="l" r="r" t="t"/>
              <a:pathLst>
                <a:path extrusionOk="0" h="56039" w="46561">
                  <a:moveTo>
                    <a:pt x="122" y="34158"/>
                  </a:moveTo>
                  <a:cubicBezTo>
                    <a:pt x="-253" y="35339"/>
                    <a:pt x="428" y="39077"/>
                    <a:pt x="789" y="41328"/>
                  </a:cubicBezTo>
                  <a:cubicBezTo>
                    <a:pt x="1150" y="43579"/>
                    <a:pt x="1650" y="45983"/>
                    <a:pt x="2289" y="47664"/>
                  </a:cubicBezTo>
                  <a:cubicBezTo>
                    <a:pt x="2928" y="49345"/>
                    <a:pt x="3568" y="50291"/>
                    <a:pt x="4624" y="51416"/>
                  </a:cubicBezTo>
                  <a:cubicBezTo>
                    <a:pt x="5680" y="52542"/>
                    <a:pt x="7223" y="53681"/>
                    <a:pt x="8626" y="54417"/>
                  </a:cubicBezTo>
                  <a:cubicBezTo>
                    <a:pt x="10029" y="55153"/>
                    <a:pt x="11293" y="55598"/>
                    <a:pt x="13044" y="55834"/>
                  </a:cubicBezTo>
                  <a:cubicBezTo>
                    <a:pt x="14795" y="56070"/>
                    <a:pt x="17129" y="56126"/>
                    <a:pt x="19130" y="55834"/>
                  </a:cubicBezTo>
                  <a:cubicBezTo>
                    <a:pt x="21131" y="55542"/>
                    <a:pt x="23271" y="55029"/>
                    <a:pt x="25049" y="54084"/>
                  </a:cubicBezTo>
                  <a:cubicBezTo>
                    <a:pt x="26828" y="53139"/>
                    <a:pt x="28523" y="51777"/>
                    <a:pt x="29801" y="50165"/>
                  </a:cubicBezTo>
                  <a:cubicBezTo>
                    <a:pt x="31079" y="48553"/>
                    <a:pt x="32024" y="46511"/>
                    <a:pt x="32719" y="44413"/>
                  </a:cubicBezTo>
                  <a:cubicBezTo>
                    <a:pt x="33414" y="42315"/>
                    <a:pt x="33748" y="41147"/>
                    <a:pt x="33970" y="37576"/>
                  </a:cubicBezTo>
                  <a:cubicBezTo>
                    <a:pt x="34192" y="34005"/>
                    <a:pt x="33859" y="26808"/>
                    <a:pt x="34053" y="22987"/>
                  </a:cubicBezTo>
                  <a:cubicBezTo>
                    <a:pt x="34248" y="19166"/>
                    <a:pt x="34651" y="16915"/>
                    <a:pt x="35137" y="14650"/>
                  </a:cubicBezTo>
                  <a:cubicBezTo>
                    <a:pt x="35623" y="12385"/>
                    <a:pt x="36151" y="10939"/>
                    <a:pt x="36971" y="9397"/>
                  </a:cubicBezTo>
                  <a:cubicBezTo>
                    <a:pt x="37791" y="7855"/>
                    <a:pt x="38944" y="6383"/>
                    <a:pt x="40056" y="5396"/>
                  </a:cubicBezTo>
                  <a:cubicBezTo>
                    <a:pt x="41168" y="4410"/>
                    <a:pt x="42627" y="3812"/>
                    <a:pt x="43641" y="3478"/>
                  </a:cubicBezTo>
                  <a:cubicBezTo>
                    <a:pt x="44655" y="3145"/>
                    <a:pt x="45697" y="3923"/>
                    <a:pt x="46142" y="3395"/>
                  </a:cubicBezTo>
                  <a:cubicBezTo>
                    <a:pt x="46587" y="2867"/>
                    <a:pt x="46712" y="838"/>
                    <a:pt x="46309" y="310"/>
                  </a:cubicBezTo>
                  <a:cubicBezTo>
                    <a:pt x="45906" y="-218"/>
                    <a:pt x="44711" y="74"/>
                    <a:pt x="43724" y="227"/>
                  </a:cubicBezTo>
                  <a:cubicBezTo>
                    <a:pt x="42737" y="380"/>
                    <a:pt x="41320" y="838"/>
                    <a:pt x="40389" y="1227"/>
                  </a:cubicBezTo>
                  <a:cubicBezTo>
                    <a:pt x="39458" y="1616"/>
                    <a:pt x="38791" y="2061"/>
                    <a:pt x="38138" y="2561"/>
                  </a:cubicBezTo>
                  <a:cubicBezTo>
                    <a:pt x="37485" y="3061"/>
                    <a:pt x="37013" y="3576"/>
                    <a:pt x="36471" y="4229"/>
                  </a:cubicBezTo>
                  <a:cubicBezTo>
                    <a:pt x="35929" y="4882"/>
                    <a:pt x="35401" y="5646"/>
                    <a:pt x="34887" y="6480"/>
                  </a:cubicBezTo>
                  <a:cubicBezTo>
                    <a:pt x="34373" y="7314"/>
                    <a:pt x="33886" y="8022"/>
                    <a:pt x="33386" y="9231"/>
                  </a:cubicBezTo>
                  <a:cubicBezTo>
                    <a:pt x="32886" y="10440"/>
                    <a:pt x="32303" y="12052"/>
                    <a:pt x="31886" y="13733"/>
                  </a:cubicBezTo>
                  <a:cubicBezTo>
                    <a:pt x="31469" y="15414"/>
                    <a:pt x="31080" y="17498"/>
                    <a:pt x="30885" y="19318"/>
                  </a:cubicBezTo>
                  <a:cubicBezTo>
                    <a:pt x="30691" y="21138"/>
                    <a:pt x="30733" y="22278"/>
                    <a:pt x="30719" y="24654"/>
                  </a:cubicBezTo>
                  <a:cubicBezTo>
                    <a:pt x="30705" y="27030"/>
                    <a:pt x="30844" y="30893"/>
                    <a:pt x="30802" y="33575"/>
                  </a:cubicBezTo>
                  <a:cubicBezTo>
                    <a:pt x="30760" y="36257"/>
                    <a:pt x="30815" y="38786"/>
                    <a:pt x="30468" y="40745"/>
                  </a:cubicBezTo>
                  <a:cubicBezTo>
                    <a:pt x="30121" y="42704"/>
                    <a:pt x="29538" y="43843"/>
                    <a:pt x="28718" y="45330"/>
                  </a:cubicBezTo>
                  <a:cubicBezTo>
                    <a:pt x="27898" y="46817"/>
                    <a:pt x="27051" y="48442"/>
                    <a:pt x="25550" y="49665"/>
                  </a:cubicBezTo>
                  <a:cubicBezTo>
                    <a:pt x="24049" y="50888"/>
                    <a:pt x="21687" y="52152"/>
                    <a:pt x="19714" y="52666"/>
                  </a:cubicBezTo>
                  <a:cubicBezTo>
                    <a:pt x="17741" y="53180"/>
                    <a:pt x="15281" y="52917"/>
                    <a:pt x="13711" y="52750"/>
                  </a:cubicBezTo>
                  <a:cubicBezTo>
                    <a:pt x="12141" y="52583"/>
                    <a:pt x="11266" y="52055"/>
                    <a:pt x="10293" y="51666"/>
                  </a:cubicBezTo>
                  <a:cubicBezTo>
                    <a:pt x="9320" y="51277"/>
                    <a:pt x="8625" y="50957"/>
                    <a:pt x="7875" y="50415"/>
                  </a:cubicBezTo>
                  <a:cubicBezTo>
                    <a:pt x="7125" y="49873"/>
                    <a:pt x="6347" y="49207"/>
                    <a:pt x="5791" y="48415"/>
                  </a:cubicBezTo>
                  <a:cubicBezTo>
                    <a:pt x="5235" y="47623"/>
                    <a:pt x="4929" y="46830"/>
                    <a:pt x="4540" y="45663"/>
                  </a:cubicBezTo>
                  <a:cubicBezTo>
                    <a:pt x="4151" y="44496"/>
                    <a:pt x="3707" y="43315"/>
                    <a:pt x="3457" y="41411"/>
                  </a:cubicBezTo>
                  <a:cubicBezTo>
                    <a:pt x="3207" y="39508"/>
                    <a:pt x="3596" y="35451"/>
                    <a:pt x="3040" y="34242"/>
                  </a:cubicBezTo>
                  <a:cubicBezTo>
                    <a:pt x="2484" y="33033"/>
                    <a:pt x="497" y="32977"/>
                    <a:pt x="122" y="34158"/>
                  </a:cubicBezTo>
                  <a:close/>
                </a:path>
              </a:pathLst>
            </a:custGeom>
            <a:solidFill>
              <a:schemeClr val="lt2"/>
            </a:solidFill>
            <a:ln cap="flat" cmpd="sng" w="9525">
              <a:solidFill>
                <a:schemeClr val="dk1"/>
              </a:solidFill>
              <a:prstDash val="solid"/>
              <a:round/>
              <a:headEnd len="med" w="med" type="none"/>
              <a:tailEnd len="med" w="med" type="none"/>
            </a:ln>
          </p:spPr>
          <p:txBody>
            <a:bodyPr/>
            <a:p/>
          </p:txBody>
        </p:sp>
        <p:sp>
          <p:nvSpPr>
            <p:cNvPr id="1784" name="Google Shape;1784;p137"/>
            <p:cNvSpPr/>
            <p:nvPr/>
          </p:nvSpPr>
          <p:spPr>
            <a:xfrm>
              <a:off x="6648725" y="3583225"/>
              <a:ext cx="71950" cy="17325"/>
            </a:xfrm>
            <a:custGeom>
              <a:rect b="b" l="l" r="r" t="t"/>
              <a:pathLst>
                <a:path extrusionOk="0" h="693" w="2878">
                  <a:moveTo>
                    <a:pt x="0" y="125"/>
                  </a:moveTo>
                  <a:cubicBezTo>
                    <a:pt x="261" y="219"/>
                    <a:pt x="1084" y="709"/>
                    <a:pt x="1564" y="688"/>
                  </a:cubicBezTo>
                  <a:cubicBezTo>
                    <a:pt x="2044" y="667"/>
                    <a:pt x="2659" y="115"/>
                    <a:pt x="2878" y="0"/>
                  </a:cubicBezTo>
                </a:path>
              </a:pathLst>
            </a:custGeom>
            <a:noFill/>
            <a:ln cap="flat" cmpd="sng" w="9525">
              <a:solidFill>
                <a:schemeClr val="dk1"/>
              </a:solidFill>
              <a:prstDash val="solid"/>
              <a:round/>
              <a:headEnd len="med" w="med" type="none"/>
              <a:tailEnd len="med" w="med" type="none"/>
            </a:ln>
          </p:spPr>
          <p:txBody>
            <a:bodyPr/>
            <a:p/>
          </p:txBody>
        </p:sp>
        <p:sp>
          <p:nvSpPr>
            <p:cNvPr id="1785" name="Google Shape;1785;p137"/>
            <p:cNvSpPr/>
            <p:nvPr/>
          </p:nvSpPr>
          <p:spPr>
            <a:xfrm>
              <a:off x="7776009" y="2732375"/>
              <a:ext cx="25425" cy="84450"/>
            </a:xfrm>
            <a:custGeom>
              <a:rect b="b" l="l" r="r" t="t"/>
              <a:pathLst>
                <a:path extrusionOk="0" h="3378" w="1017">
                  <a:moveTo>
                    <a:pt x="1017" y="0"/>
                  </a:moveTo>
                  <a:cubicBezTo>
                    <a:pt x="850" y="240"/>
                    <a:pt x="79" y="876"/>
                    <a:pt x="16" y="1439"/>
                  </a:cubicBezTo>
                  <a:cubicBezTo>
                    <a:pt x="-46" y="2002"/>
                    <a:pt x="538" y="3055"/>
                    <a:pt x="642" y="3378"/>
                  </a:cubicBezTo>
                </a:path>
              </a:pathLst>
            </a:custGeom>
            <a:noFill/>
            <a:ln cap="flat" cmpd="sng" w="9525">
              <a:solidFill>
                <a:schemeClr val="dk1"/>
              </a:solidFill>
              <a:prstDash val="solid"/>
              <a:round/>
              <a:headEnd len="med" w="med" type="none"/>
              <a:tailEnd len="med" w="med" type="none"/>
            </a:ln>
          </p:spPr>
          <p:txBody>
            <a:bodyPr/>
            <a:p/>
          </p:txBody>
        </p:sp>
      </p:grpSp>
      <p:sp>
        <p:nvSpPr>
          <p:cNvPr id="1786" name="Google Shape;1786;p137"/>
          <p:cNvSpPr txBox="1"/>
          <p:nvPr>
            <p:ph idx="1" type="body"/>
          </p:nvPr>
        </p:nvSpPr>
        <p:spPr>
          <a:xfrm>
            <a:off x="324000" y="911700"/>
            <a:ext cx="4816200" cy="10425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startAt="5"/>
            </a:pPr>
            <a:r>
              <a:rPr lang="en-GB" sz="1100">
                <a:latin typeface="Lexend"/>
              </a:rPr>
              <a:t>Dabool dhammaadka furan ee dhalada, ka dibna u rog dhalada hoos u jeed.</a:t>
            </a:r>
            <a:endParaRPr sz="1800"/>
          </a:p>
          <a:p>
            <a:pPr indent="0" lvl="0" marL="457200" rtl="0" algn="l">
              <a:spcBef>
                <a:spcPts val="1000"/>
              </a:spcBef>
              <a:spcAft>
                <a:spcPts val="1000"/>
              </a:spcAft>
              <a:buNone/>
            </a:pPr>
            <a:r>
              <a:rPr lang="en-GB" sz="1100">
                <a:solidFill>
                  <a:schemeClr val="accent4"/>
                </a:solidFill>
                <a:latin typeface="Lexend"/>
              </a:rPr>
              <a:t>Iska jir inaad daadiso biyaha (water)!</a:t>
            </a:r>
            <a:endParaRPr sz="1800">
              <a:solidFill>
                <a:schemeClr val="accent4"/>
              </a:solidFill>
            </a:endParaRPr>
          </a:p>
        </p:txBody>
      </p:sp>
      <p:sp>
        <p:nvSpPr>
          <p:cNvPr id="1787" name="Google Shape;1787;p137"/>
          <p:cNvSpPr txBox="1"/>
          <p:nvPr>
            <p:ph idx="1" type="body"/>
          </p:nvPr>
        </p:nvSpPr>
        <p:spPr>
          <a:xfrm>
            <a:off x="324000" y="2207100"/>
            <a:ext cx="4816200" cy="914400"/>
          </a:xfrm>
          <a:prstGeom prst="rect">
            <a:avLst/>
          </a:prstGeom>
        </p:spPr>
        <p:txBody>
          <a:bodyPr anchorCtr="0" anchor="t" bIns="0" lIns="0" spcFirstLastPara="1" rIns="0" wrap="square" tIns="0">
            <a:normAutofit/>
          </a:bodyPr>
          <a:lstStyle/>
          <a:p>
            <a:pPr indent="-342900" lvl="0" marL="457200" rtl="0" algn="l">
              <a:spcBef>
                <a:spcPts val="0"/>
              </a:spcBef>
              <a:spcAft>
                <a:spcPts val="1000"/>
              </a:spcAft>
              <a:buSzPts val="1800"/>
              <a:buAutoNum type="arabicPeriod" startAt="6"/>
            </a:pPr>
            <a:r>
              <a:rPr lang="en-GB" sz="1100">
                <a:latin typeface="Lexend"/>
              </a:rPr>
              <a:t>Dhig dhalada haan biyo (water) ah, iyadoo dhammaadka furan ee dhalada uu biyaha (water) hoostooda yahay.</a:t>
            </a:r>
            <a:endParaRPr sz="1800"/>
          </a:p>
        </p:txBody>
      </p:sp>
      <p:sp>
        <p:nvSpPr>
          <p:cNvPr id="1788" name="Google Shape;1788;p137"/>
          <p:cNvSpPr txBox="1"/>
          <p:nvPr>
            <p:ph idx="1" type="body"/>
          </p:nvPr>
        </p:nvSpPr>
        <p:spPr>
          <a:xfrm>
            <a:off x="324000" y="3350100"/>
            <a:ext cx="4816200" cy="914400"/>
          </a:xfrm>
          <a:prstGeom prst="rect">
            <a:avLst/>
          </a:prstGeom>
        </p:spPr>
        <p:txBody>
          <a:bodyPr anchorCtr="0" anchor="t" bIns="0" lIns="0" spcFirstLastPara="1" rIns="0" wrap="square" tIns="0">
            <a:normAutofit/>
          </a:bodyPr>
          <a:lstStyle/>
          <a:p>
            <a:pPr indent="-342900" lvl="0" marL="457200" rtl="0" algn="l">
              <a:spcBef>
                <a:spcPts val="0"/>
              </a:spcBef>
              <a:spcAft>
                <a:spcPts val="1000"/>
              </a:spcAft>
              <a:buSzPts val="1800"/>
              <a:buAutoNum type="arabicPeriod" startAt="7"/>
            </a:pPr>
            <a:r>
              <a:rPr lang="en-GB" sz="1100">
                <a:latin typeface="Lexend"/>
              </a:rPr>
              <a:t>Geli dhammaadka tuubada caagga ah (plastic tube) dhalada. Ka tag dhammaadka kale biyaha (water) ka baxsan.</a:t>
            </a:r>
            <a:endParaRPr sz="1800"/>
          </a:p>
        </p:txBody>
      </p:sp>
      <p:pic>
        <p:nvPicPr>
          <p:cNvPr id="1789" name="Google Shape;1789;p137"/>
          <p:cNvPicPr preferRelativeResize="0"/>
          <p:nvPr/>
        </p:nvPicPr>
        <p:blipFill>
          <a:blip r:embed="rId3">
            <a:alphaModFix/>
          </a:blip>
          <a:stretch>
            <a:fillRect/>
          </a:stretch>
        </p:blipFill>
        <p:spPr>
          <a:xfrm>
            <a:off x="6677125" y="3066400"/>
            <a:ext cx="1014525" cy="507275"/>
          </a:xfrm>
          <a:prstGeom prst="rect">
            <a:avLst/>
          </a:prstGeom>
          <a:noFill/>
          <a:ln>
            <a:noFill/>
          </a:ln>
        </p:spPr>
      </p:pic>
      <p:sp>
        <p:nvSpPr>
          <p:cNvPr id="1790" name="Google Shape;1790;p13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Qalabka lagu cabbiro awoodda muhiimka ah (Apparatus for measuring vital capacity)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789"/>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7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78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4" name="Shape 1794"/>
        <p:cNvGrpSpPr/>
        <p:nvPr/>
      </p:nvGrpSpPr>
      <p:grpSpPr>
        <a:xfrm>
          <a:off x="0" y="0"/>
          <a:ext cx="0" cy="0"/>
          <a:chOff x="0" y="0"/>
          <a:chExt cx="0" cy="0"/>
        </a:xfrm>
      </p:grpSpPr>
      <p:sp>
        <p:nvSpPr>
          <p:cNvPr id="1795" name="Google Shape;1795;p138"/>
          <p:cNvSpPr txBox="1"/>
          <p:nvPr>
            <p:ph idx="1" type="body"/>
          </p:nvPr>
        </p:nvSpPr>
        <p:spPr>
          <a:xfrm>
            <a:off x="324000" y="759300"/>
            <a:ext cx="82377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Dhig tillaabooyinka sida saxda ah si loo habeeyo qalabka.</a:t>
            </a:r>
            <a:endParaRPr/>
          </a:p>
        </p:txBody>
      </p:sp>
      <p:grpSp>
        <p:nvGrpSpPr>
          <p:cNvPr id="1796" name="Google Shape;1796;p138"/>
          <p:cNvGrpSpPr/>
          <p:nvPr/>
        </p:nvGrpSpPr>
        <p:grpSpPr>
          <a:xfrm>
            <a:off x="323991" y="1355100"/>
            <a:ext cx="457200" cy="457200"/>
            <a:chOff x="1020916" y="1442088"/>
            <a:chExt cx="457200" cy="457200"/>
          </a:xfrm>
        </p:grpSpPr>
        <p:pic>
          <p:nvPicPr>
            <p:cNvPr id="1797" name="Google Shape;1797;p1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798" name="Google Shape;1798;p1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799" name="Google Shape;1799;p138"/>
          <p:cNvGrpSpPr/>
          <p:nvPr/>
        </p:nvGrpSpPr>
        <p:grpSpPr>
          <a:xfrm>
            <a:off x="323991" y="2030825"/>
            <a:ext cx="457200" cy="457200"/>
            <a:chOff x="1020916" y="1442088"/>
            <a:chExt cx="457200" cy="457200"/>
          </a:xfrm>
        </p:grpSpPr>
        <p:pic>
          <p:nvPicPr>
            <p:cNvPr id="1800" name="Google Shape;1800;p1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01" name="Google Shape;1801;p1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802" name="Google Shape;1802;p138"/>
          <p:cNvGrpSpPr/>
          <p:nvPr/>
        </p:nvGrpSpPr>
        <p:grpSpPr>
          <a:xfrm>
            <a:off x="323991" y="2643600"/>
            <a:ext cx="457200" cy="457200"/>
            <a:chOff x="1020916" y="1442088"/>
            <a:chExt cx="457200" cy="457200"/>
          </a:xfrm>
        </p:grpSpPr>
        <p:pic>
          <p:nvPicPr>
            <p:cNvPr id="1803" name="Google Shape;1803;p1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04" name="Google Shape;1804;p1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805" name="Google Shape;1805;p138"/>
          <p:cNvGrpSpPr/>
          <p:nvPr/>
        </p:nvGrpSpPr>
        <p:grpSpPr>
          <a:xfrm>
            <a:off x="323991" y="3447150"/>
            <a:ext cx="457200" cy="457200"/>
            <a:chOff x="1020916" y="1442088"/>
            <a:chExt cx="457200" cy="457200"/>
          </a:xfrm>
        </p:grpSpPr>
        <p:pic>
          <p:nvPicPr>
            <p:cNvPr id="1806" name="Google Shape;1806;p1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07" name="Google Shape;1807;p1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808" name="Google Shape;1808;p138"/>
          <p:cNvGrpSpPr/>
          <p:nvPr/>
        </p:nvGrpSpPr>
        <p:grpSpPr>
          <a:xfrm>
            <a:off x="323991" y="4250688"/>
            <a:ext cx="457200" cy="457200"/>
            <a:chOff x="1020916" y="1442088"/>
            <a:chExt cx="457200" cy="457200"/>
          </a:xfrm>
        </p:grpSpPr>
        <p:pic>
          <p:nvPicPr>
            <p:cNvPr id="1809" name="Google Shape;1809;p138"/>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810" name="Google Shape;1810;p13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sp>
        <p:nvSpPr>
          <p:cNvPr id="1811" name="Google Shape;1811;p138"/>
          <p:cNvSpPr txBox="1"/>
          <p:nvPr>
            <p:ph idx="1" type="body"/>
          </p:nvPr>
        </p:nvSpPr>
        <p:spPr>
          <a:xfrm>
            <a:off x="905275" y="2733600"/>
            <a:ext cx="66753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Cabbir 200 cm3 oo biyo (water) ah galaas cabbir (measuring cylinder).</a:t>
            </a:r>
            <a:r>
              <a:rPr baseline="30000" lang="en-GB" sz="1400">
                <a:latin typeface="Lexend"/>
              </a:rPr>
              <a:t/>
            </a:r>
            <a:r>
              <a:rPr lang="en-GB" sz="1400">
                <a:latin typeface="Lexend"/>
              </a:rPr>
              <a:t/>
            </a:r>
            <a:endParaRPr sz="1800"/>
          </a:p>
        </p:txBody>
      </p:sp>
      <p:sp>
        <p:nvSpPr>
          <p:cNvPr id="1812" name="Google Shape;1812;p138"/>
          <p:cNvSpPr txBox="1"/>
          <p:nvPr>
            <p:ph idx="1" type="body"/>
          </p:nvPr>
        </p:nvSpPr>
        <p:spPr>
          <a:xfrm>
            <a:off x="905275" y="2089350"/>
            <a:ext cx="66753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Ku shub 200 cm3 oo biyo (water) ah dhalo weyn.</a:t>
            </a:r>
            <a:r>
              <a:rPr baseline="30000" lang="en-GB" sz="1400">
                <a:latin typeface="Lexend"/>
              </a:rPr>
              <a:t/>
            </a:r>
            <a:r>
              <a:rPr lang="en-GB" sz="1400">
                <a:latin typeface="Lexend"/>
              </a:rPr>
              <a:t/>
            </a:r>
            <a:endParaRPr sz="1800"/>
          </a:p>
        </p:txBody>
      </p:sp>
      <p:sp>
        <p:nvSpPr>
          <p:cNvPr id="1813" name="Google Shape;1813;p138"/>
          <p:cNvSpPr txBox="1"/>
          <p:nvPr>
            <p:ph idx="1" type="body"/>
          </p:nvPr>
        </p:nvSpPr>
        <p:spPr>
          <a:xfrm>
            <a:off x="905275" y="3377850"/>
            <a:ext cx="5904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Ku celi oo calaamadee heerka 200 cm3 kasta oo biyo (water) ah dusha weelka.</a:t>
            </a:r>
            <a:r>
              <a:rPr lang="en-GB" sz="1400">
                <a:latin typeface="Lexend"/>
              </a:rPr>
              <a:t/>
            </a:r>
            <a:r>
              <a:rPr baseline="30000" lang="en-GB" sz="1400">
                <a:latin typeface="Lexend"/>
              </a:rPr>
              <a:t/>
            </a:r>
            <a:r>
              <a:rPr lang="en-GB" sz="1400">
                <a:latin typeface="Lexend"/>
              </a:rPr>
              <a:t/>
            </a:r>
            <a:endParaRPr sz="1800"/>
          </a:p>
        </p:txBody>
      </p:sp>
      <p:sp>
        <p:nvSpPr>
          <p:cNvPr id="1814" name="Google Shape;1814;p138"/>
          <p:cNvSpPr txBox="1"/>
          <p:nvPr>
            <p:ph idx="1" type="body"/>
          </p:nvPr>
        </p:nvSpPr>
        <p:spPr>
          <a:xfrm>
            <a:off x="905275" y="1445100"/>
            <a:ext cx="66753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Dhig dhalada hoos u jeed haan biyo (water) ah.</a:t>
            </a:r>
            <a:r>
              <a:rPr lang="en-GB" sz="1400">
                <a:latin typeface="Lexend"/>
              </a:rPr>
              <a:t/>
            </a:r>
            <a:r>
              <a:rPr lang="en-GB" sz="1400">
                <a:latin typeface="Lexend"/>
              </a:rPr>
              <a:t/>
            </a:r>
            <a:endParaRPr sz="1800"/>
          </a:p>
        </p:txBody>
      </p:sp>
      <p:sp>
        <p:nvSpPr>
          <p:cNvPr id="1815" name="Google Shape;1815;p138"/>
          <p:cNvSpPr txBox="1"/>
          <p:nvPr>
            <p:ph idx="1" type="body"/>
          </p:nvPr>
        </p:nvSpPr>
        <p:spPr>
          <a:xfrm>
            <a:off x="905275" y="4340700"/>
            <a:ext cx="66753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Geli dhammaadka tuubada caagga ah (plastic tube) dhalada.</a:t>
            </a:r>
            <a:endParaRPr sz="1800"/>
          </a:p>
        </p:txBody>
      </p:sp>
      <p:sp>
        <p:nvSpPr>
          <p:cNvPr id="1816" name="Google Shape;1816;p138"/>
          <p:cNvSpPr txBox="1"/>
          <p:nvPr>
            <p:ph idx="1" type="body"/>
          </p:nvPr>
        </p:nvSpPr>
        <p:spPr>
          <a:xfrm>
            <a:off x="7309275" y="2733600"/>
            <a:ext cx="3594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1</a:t>
            </a:r>
            <a:endParaRPr sz="2000">
              <a:latin typeface="Kalam"/>
              <a:ea typeface="Kalam"/>
              <a:cs typeface="Kalam"/>
              <a:sym typeface="Kalam"/>
            </a:endParaRPr>
          </a:p>
        </p:txBody>
      </p:sp>
      <p:sp>
        <p:nvSpPr>
          <p:cNvPr id="1817" name="Google Shape;1817;p138"/>
          <p:cNvSpPr txBox="1"/>
          <p:nvPr>
            <p:ph idx="1" type="body"/>
          </p:nvPr>
        </p:nvSpPr>
        <p:spPr>
          <a:xfrm>
            <a:off x="7279500" y="2105525"/>
            <a:ext cx="3594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2</a:t>
            </a:r>
            <a:endParaRPr sz="2000">
              <a:latin typeface="Kalam"/>
              <a:ea typeface="Kalam"/>
              <a:cs typeface="Kalam"/>
              <a:sym typeface="Kalam"/>
            </a:endParaRPr>
          </a:p>
        </p:txBody>
      </p:sp>
      <p:sp>
        <p:nvSpPr>
          <p:cNvPr id="1818" name="Google Shape;1818;p138"/>
          <p:cNvSpPr txBox="1"/>
          <p:nvPr>
            <p:ph idx="1" type="body"/>
          </p:nvPr>
        </p:nvSpPr>
        <p:spPr>
          <a:xfrm>
            <a:off x="7279500" y="3521850"/>
            <a:ext cx="3594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3</a:t>
            </a:r>
            <a:endParaRPr sz="2000">
              <a:latin typeface="Kalam"/>
              <a:ea typeface="Kalam"/>
              <a:cs typeface="Kalam"/>
              <a:sym typeface="Kalam"/>
            </a:endParaRPr>
          </a:p>
        </p:txBody>
      </p:sp>
      <p:sp>
        <p:nvSpPr>
          <p:cNvPr id="1819" name="Google Shape;1819;p138"/>
          <p:cNvSpPr txBox="1"/>
          <p:nvPr>
            <p:ph idx="1" type="body"/>
          </p:nvPr>
        </p:nvSpPr>
        <p:spPr>
          <a:xfrm>
            <a:off x="7279500" y="1439775"/>
            <a:ext cx="3594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4</a:t>
            </a:r>
            <a:endParaRPr sz="2000">
              <a:latin typeface="Kalam"/>
              <a:ea typeface="Kalam"/>
              <a:cs typeface="Kalam"/>
              <a:sym typeface="Kalam"/>
            </a:endParaRPr>
          </a:p>
        </p:txBody>
      </p:sp>
      <p:sp>
        <p:nvSpPr>
          <p:cNvPr id="1820" name="Google Shape;1820;p138"/>
          <p:cNvSpPr txBox="1"/>
          <p:nvPr>
            <p:ph idx="1" type="body"/>
          </p:nvPr>
        </p:nvSpPr>
        <p:spPr>
          <a:xfrm>
            <a:off x="7279500" y="4325400"/>
            <a:ext cx="359400" cy="307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5</a:t>
            </a:r>
            <a:endParaRPr sz="2000">
              <a:latin typeface="Kalam"/>
              <a:ea typeface="Kalam"/>
              <a:cs typeface="Kalam"/>
              <a:sym typeface="Kalam"/>
            </a:endParaRPr>
          </a:p>
        </p:txBody>
      </p:sp>
      <p:sp>
        <p:nvSpPr>
          <p:cNvPr id="1821" name="Google Shape;1821;p13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400">
                <a:latin typeface="Lexend"/>
              </a:rPr>
              <a:t>Qalabka lagu cabbiro awoodda muhiimka ah (Apparatus for measuring vital capacity)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5" name="Shape 1825"/>
        <p:cNvGrpSpPr/>
        <p:nvPr/>
      </p:nvGrpSpPr>
      <p:grpSpPr>
        <a:xfrm>
          <a:off x="0" y="0"/>
          <a:ext cx="0" cy="0"/>
          <a:chOff x="0" y="0"/>
          <a:chExt cx="0" cy="0"/>
        </a:xfrm>
      </p:grpSpPr>
      <p:sp>
        <p:nvSpPr>
          <p:cNvPr id="1826" name="Google Shape;1826;p13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400">
                <a:latin typeface="Lexend"/>
              </a:rPr>
              <a:t>Qalabka lagu cabbiro awoodda muhiimka ah (Apparatus for measuring vital capacity)</a:t>
            </a:r>
            <a:endParaRPr/>
          </a:p>
        </p:txBody>
      </p:sp>
      <p:grpSp>
        <p:nvGrpSpPr>
          <p:cNvPr id="1827" name="Google Shape;1827;p139"/>
          <p:cNvGrpSpPr/>
          <p:nvPr/>
        </p:nvGrpSpPr>
        <p:grpSpPr>
          <a:xfrm>
            <a:off x="4521288" y="1036400"/>
            <a:ext cx="998826" cy="1997626"/>
            <a:chOff x="5604988" y="1701188"/>
            <a:chExt cx="998826" cy="1997626"/>
          </a:xfrm>
        </p:grpSpPr>
        <p:grpSp>
          <p:nvGrpSpPr>
            <p:cNvPr id="1828" name="Google Shape;1828;p139"/>
            <p:cNvGrpSpPr/>
            <p:nvPr/>
          </p:nvGrpSpPr>
          <p:grpSpPr>
            <a:xfrm>
              <a:off x="5977175" y="2084225"/>
              <a:ext cx="252350" cy="1549900"/>
              <a:chOff x="5977175" y="2084225"/>
              <a:chExt cx="252350" cy="1549900"/>
            </a:xfrm>
          </p:grpSpPr>
          <p:sp>
            <p:nvSpPr>
              <p:cNvPr id="1829" name="Google Shape;1829;p139"/>
              <p:cNvSpPr/>
              <p:nvPr/>
            </p:nvSpPr>
            <p:spPr>
              <a:xfrm>
                <a:off x="5977175" y="2084225"/>
                <a:ext cx="252300" cy="14604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30" name="Google Shape;1830;p139"/>
              <p:cNvSpPr/>
              <p:nvPr/>
            </p:nvSpPr>
            <p:spPr>
              <a:xfrm>
                <a:off x="5983825" y="3425025"/>
                <a:ext cx="245700" cy="2091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31" name="Google Shape;1831;p139"/>
            <p:cNvPicPr preferRelativeResize="0"/>
            <p:nvPr/>
          </p:nvPicPr>
          <p:blipFill>
            <a:blip r:embed="rId3">
              <a:alphaModFix/>
            </a:blip>
            <a:stretch>
              <a:fillRect/>
            </a:stretch>
          </p:blipFill>
          <p:spPr>
            <a:xfrm>
              <a:off x="5604988" y="1701188"/>
              <a:ext cx="998826" cy="1997626"/>
            </a:xfrm>
            <a:prstGeom prst="rect">
              <a:avLst/>
            </a:prstGeom>
            <a:noFill/>
            <a:ln>
              <a:noFill/>
            </a:ln>
          </p:spPr>
        </p:pic>
      </p:grpSp>
      <p:sp>
        <p:nvSpPr>
          <p:cNvPr id="1832" name="Google Shape;1832;p139"/>
          <p:cNvSpPr txBox="1"/>
          <p:nvPr>
            <p:ph idx="1" type="body"/>
          </p:nvPr>
        </p:nvSpPr>
        <p:spPr>
          <a:xfrm>
            <a:off x="324000" y="3668725"/>
            <a:ext cx="6620400" cy="661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Marka uu muggu u dhow yahay qiimaha (value) saxda ah (200 cm3), cabbirku wuu ka saxan yahay.</a:t>
            </a:r>
            <a:r>
              <a:rPr lang="en-GB" sz="1400">
                <a:latin typeface="Lexend"/>
              </a:rPr>
              <a:t/>
            </a:r>
            <a:r>
              <a:rPr baseline="30000" lang="en-GB" sz="1400">
                <a:latin typeface="Lexend"/>
              </a:rPr>
              <a:t/>
            </a:r>
            <a:r>
              <a:rPr lang="en-GB" sz="1400">
                <a:latin typeface="Lexend"/>
              </a:rPr>
              <a:t/>
            </a:r>
            <a:r>
              <a:rPr b="1" lang="en-GB" sz="1400">
                <a:latin typeface="Lexend"/>
              </a:rPr>
              <a:t/>
            </a:r>
            <a:r>
              <a:rPr b="1" lang="en-GB" sz="1400">
                <a:latin typeface="Lexend"/>
              </a:rPr>
              <a:t/>
            </a:r>
            <a:r>
              <a:rPr lang="en-GB" sz="1400">
                <a:latin typeface="Lexend"/>
              </a:rPr>
              <a:t/>
            </a:r>
            <a:endParaRPr sz="2000"/>
          </a:p>
        </p:txBody>
      </p:sp>
      <p:sp>
        <p:nvSpPr>
          <p:cNvPr id="1833" name="Google Shape;1833;p139"/>
          <p:cNvSpPr txBox="1"/>
          <p:nvPr>
            <p:ph idx="1" type="body"/>
          </p:nvPr>
        </p:nvSpPr>
        <p:spPr>
          <a:xfrm>
            <a:off x="1631725" y="1633800"/>
            <a:ext cx="2588400" cy="101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Waa inay jiraan 200 cm3 oo biyo (water) ah oo u dhexeeya sadar kasta.</a:t>
            </a:r>
            <a:r>
              <a:rPr baseline="30000" lang="en-GB" sz="1400">
                <a:latin typeface="Lexend"/>
              </a:rPr>
              <a:t/>
            </a:r>
            <a:r>
              <a:rPr lang="en-GB" sz="1400">
                <a:latin typeface="Lexend"/>
              </a:rPr>
              <a:t/>
            </a:r>
            <a:endParaRPr sz="2000"/>
          </a:p>
        </p:txBody>
      </p:sp>
      <p:grpSp>
        <p:nvGrpSpPr>
          <p:cNvPr id="1834" name="Google Shape;1834;p139"/>
          <p:cNvGrpSpPr/>
          <p:nvPr/>
        </p:nvGrpSpPr>
        <p:grpSpPr>
          <a:xfrm flipH="1">
            <a:off x="1202450" y="1677300"/>
            <a:ext cx="354650" cy="190200"/>
            <a:chOff x="3877525" y="2215175"/>
            <a:chExt cx="354650" cy="190200"/>
          </a:xfrm>
        </p:grpSpPr>
        <p:grpSp>
          <p:nvGrpSpPr>
            <p:cNvPr id="1835" name="Google Shape;1835;p139"/>
            <p:cNvGrpSpPr/>
            <p:nvPr/>
          </p:nvGrpSpPr>
          <p:grpSpPr>
            <a:xfrm>
              <a:off x="4094150" y="2215175"/>
              <a:ext cx="138025" cy="190200"/>
              <a:chOff x="4094150" y="2215175"/>
              <a:chExt cx="138025" cy="190200"/>
            </a:xfrm>
          </p:grpSpPr>
          <p:sp>
            <p:nvSpPr>
              <p:cNvPr id="1836" name="Google Shape;1836;p139"/>
              <p:cNvSpPr/>
              <p:nvPr/>
            </p:nvSpPr>
            <p:spPr>
              <a:xfrm>
                <a:off x="4094150" y="2230900"/>
                <a:ext cx="113400" cy="150300"/>
              </a:xfrm>
              <a:prstGeom prst="rect">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37" name="Google Shape;1837;p139"/>
              <p:cNvSpPr/>
              <p:nvPr/>
            </p:nvSpPr>
            <p:spPr>
              <a:xfrm>
                <a:off x="4166175" y="2215175"/>
                <a:ext cx="66000" cy="190200"/>
              </a:xfrm>
              <a:prstGeom prst="rect">
                <a:avLst/>
              </a:prstGeom>
              <a:solidFill>
                <a:schemeClr val="l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838" name="Google Shape;1838;p139"/>
            <p:cNvCxnSpPr/>
            <p:nvPr/>
          </p:nvCxnSpPr>
          <p:spPr>
            <a:xfrm rot="10800000">
              <a:off x="3877525" y="2306875"/>
              <a:ext cx="202200" cy="0"/>
            </a:xfrm>
            <a:prstGeom prst="straightConnector1">
              <a:avLst/>
            </a:prstGeom>
            <a:noFill/>
            <a:ln cap="flat" cmpd="sng" w="28575">
              <a:solidFill>
                <a:schemeClr val="accent4"/>
              </a:solidFill>
              <a:prstDash val="solid"/>
              <a:round/>
              <a:headEnd len="med" w="med" type="none"/>
              <a:tailEnd len="med" w="med" type="none"/>
            </a:ln>
          </p:spPr>
        </p:cxnSp>
      </p:grpSp>
      <p:grpSp>
        <p:nvGrpSpPr>
          <p:cNvPr id="1839" name="Google Shape;1839;p139"/>
          <p:cNvGrpSpPr/>
          <p:nvPr/>
        </p:nvGrpSpPr>
        <p:grpSpPr>
          <a:xfrm>
            <a:off x="302850" y="1000300"/>
            <a:ext cx="936475" cy="1928300"/>
            <a:chOff x="6678650" y="1777475"/>
            <a:chExt cx="936475" cy="1928300"/>
          </a:xfrm>
        </p:grpSpPr>
        <p:sp>
          <p:nvSpPr>
            <p:cNvPr id="1840" name="Google Shape;1840;p139"/>
            <p:cNvSpPr/>
            <p:nvPr/>
          </p:nvSpPr>
          <p:spPr>
            <a:xfrm>
              <a:off x="6682425" y="3188275"/>
              <a:ext cx="932700" cy="517500"/>
            </a:xfrm>
            <a:prstGeom prst="roundRect">
              <a:avLst>
                <a:gd fmla="val 35082" name="adj"/>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41" name="Google Shape;1841;p139"/>
            <p:cNvSpPr/>
            <p:nvPr/>
          </p:nvSpPr>
          <p:spPr>
            <a:xfrm>
              <a:off x="6684900" y="2827650"/>
              <a:ext cx="920100" cy="699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nvGrpSpPr>
            <p:cNvPr id="1842" name="Google Shape;1842;p139"/>
            <p:cNvGrpSpPr/>
            <p:nvPr/>
          </p:nvGrpSpPr>
          <p:grpSpPr>
            <a:xfrm>
              <a:off x="6678650" y="2305400"/>
              <a:ext cx="933775" cy="1240975"/>
              <a:chOff x="6678650" y="2305400"/>
              <a:chExt cx="933775" cy="1240975"/>
            </a:xfrm>
          </p:grpSpPr>
          <p:sp>
            <p:nvSpPr>
              <p:cNvPr id="1843" name="Google Shape;1843;p139"/>
              <p:cNvSpPr/>
              <p:nvPr/>
            </p:nvSpPr>
            <p:spPr>
              <a:xfrm>
                <a:off x="6682425" y="2305400"/>
                <a:ext cx="930000" cy="179100"/>
              </a:xfrm>
              <a:prstGeom prst="trapezoid">
                <a:avLst>
                  <a:gd fmla="val 25000" name="adj"/>
                </a:avLst>
              </a:prstGeom>
              <a:solidFill>
                <a:srgbClr val="CFE2F3"/>
              </a:solidFill>
              <a:ln cap="flat" cmpd="sng" w="9525">
                <a:solidFill>
                  <a:srgbClr val="CFE2F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844" name="Google Shape;1844;p139"/>
              <p:cNvSpPr/>
              <p:nvPr/>
            </p:nvSpPr>
            <p:spPr>
              <a:xfrm rot="10800000">
                <a:off x="6678650" y="2469375"/>
                <a:ext cx="930900" cy="10770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1845" name="Google Shape;1845;p139"/>
            <p:cNvCxnSpPr/>
            <p:nvPr/>
          </p:nvCxnSpPr>
          <p:spPr>
            <a:xfrm rot="10800000">
              <a:off x="7302800" y="3525575"/>
              <a:ext cx="302100" cy="0"/>
            </a:xfrm>
            <a:prstGeom prst="straightConnector1">
              <a:avLst/>
            </a:prstGeom>
            <a:noFill/>
            <a:ln cap="flat" cmpd="sng" w="19050">
              <a:solidFill>
                <a:schemeClr val="dk2"/>
              </a:solidFill>
              <a:prstDash val="solid"/>
              <a:round/>
              <a:headEnd len="med" w="med" type="none"/>
              <a:tailEnd len="med" w="med" type="none"/>
            </a:ln>
          </p:spPr>
        </p:cxnSp>
        <p:grpSp>
          <p:nvGrpSpPr>
            <p:cNvPr id="1846" name="Google Shape;1846;p139"/>
            <p:cNvGrpSpPr/>
            <p:nvPr/>
          </p:nvGrpSpPr>
          <p:grpSpPr>
            <a:xfrm>
              <a:off x="7302800" y="2306300"/>
              <a:ext cx="302100" cy="1066875"/>
              <a:chOff x="7302800" y="2306300"/>
              <a:chExt cx="302100" cy="1066875"/>
            </a:xfrm>
          </p:grpSpPr>
          <p:cxnSp>
            <p:nvCxnSpPr>
              <p:cNvPr id="1847" name="Google Shape;1847;p139"/>
              <p:cNvCxnSpPr/>
              <p:nvPr/>
            </p:nvCxnSpPr>
            <p:spPr>
              <a:xfrm rot="10800000">
                <a:off x="7302800" y="33731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848" name="Google Shape;1848;p139"/>
              <p:cNvCxnSpPr/>
              <p:nvPr/>
            </p:nvCxnSpPr>
            <p:spPr>
              <a:xfrm rot="10800000">
                <a:off x="7302800" y="32207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849" name="Google Shape;1849;p139"/>
              <p:cNvCxnSpPr/>
              <p:nvPr/>
            </p:nvCxnSpPr>
            <p:spPr>
              <a:xfrm rot="10800000">
                <a:off x="7302800" y="30683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850" name="Google Shape;1850;p139"/>
              <p:cNvCxnSpPr/>
              <p:nvPr/>
            </p:nvCxnSpPr>
            <p:spPr>
              <a:xfrm rot="10800000">
                <a:off x="7302800" y="29159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851" name="Google Shape;1851;p139"/>
              <p:cNvCxnSpPr/>
              <p:nvPr/>
            </p:nvCxnSpPr>
            <p:spPr>
              <a:xfrm rot="10800000">
                <a:off x="7302800" y="27635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852" name="Google Shape;1852;p139"/>
              <p:cNvCxnSpPr/>
              <p:nvPr/>
            </p:nvCxnSpPr>
            <p:spPr>
              <a:xfrm rot="10800000">
                <a:off x="7302800" y="26111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853" name="Google Shape;1853;p139"/>
              <p:cNvCxnSpPr/>
              <p:nvPr/>
            </p:nvCxnSpPr>
            <p:spPr>
              <a:xfrm rot="10800000">
                <a:off x="7302800" y="2458775"/>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1854" name="Google Shape;1854;p139"/>
              <p:cNvCxnSpPr/>
              <p:nvPr/>
            </p:nvCxnSpPr>
            <p:spPr>
              <a:xfrm rot="10800000">
                <a:off x="7302950" y="2306300"/>
                <a:ext cx="263700" cy="600"/>
              </a:xfrm>
              <a:prstGeom prst="straightConnector1">
                <a:avLst/>
              </a:prstGeom>
              <a:noFill/>
              <a:ln cap="flat" cmpd="sng" w="19050">
                <a:solidFill>
                  <a:schemeClr val="dk2"/>
                </a:solidFill>
                <a:prstDash val="solid"/>
                <a:round/>
                <a:headEnd len="med" w="med" type="none"/>
                <a:tailEnd len="med" w="med" type="none"/>
              </a:ln>
            </p:spPr>
          </p:cxnSp>
        </p:grpSp>
        <p:grpSp>
          <p:nvGrpSpPr>
            <p:cNvPr id="1855" name="Google Shape;1855;p139"/>
            <p:cNvGrpSpPr/>
            <p:nvPr/>
          </p:nvGrpSpPr>
          <p:grpSpPr>
            <a:xfrm rot="10800000">
              <a:off x="6678650" y="1777475"/>
              <a:ext cx="930900" cy="1928100"/>
              <a:chOff x="6337025" y="1919800"/>
              <a:chExt cx="930900" cy="1928100"/>
            </a:xfrm>
          </p:grpSpPr>
          <p:sp>
            <p:nvSpPr>
              <p:cNvPr id="1856" name="Google Shape;1856;p139"/>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1857" name="Google Shape;1857;p139"/>
              <p:cNvGrpSpPr/>
              <p:nvPr/>
            </p:nvGrpSpPr>
            <p:grpSpPr>
              <a:xfrm>
                <a:off x="6337025" y="1919800"/>
                <a:ext cx="930900" cy="1224000"/>
                <a:chOff x="6337025" y="1919800"/>
                <a:chExt cx="930900" cy="1224000"/>
              </a:xfrm>
            </p:grpSpPr>
            <p:grpSp>
              <p:nvGrpSpPr>
                <p:cNvPr id="1858" name="Google Shape;1858;p139"/>
                <p:cNvGrpSpPr/>
                <p:nvPr/>
              </p:nvGrpSpPr>
              <p:grpSpPr>
                <a:xfrm>
                  <a:off x="6337025" y="1919800"/>
                  <a:ext cx="473700" cy="1224000"/>
                  <a:chOff x="6337025" y="1919800"/>
                  <a:chExt cx="473700" cy="1224000"/>
                </a:xfrm>
              </p:grpSpPr>
              <p:sp>
                <p:nvSpPr>
                  <p:cNvPr id="1859" name="Google Shape;1859;p139"/>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60" name="Google Shape;1860;p139"/>
                  <p:cNvCxnSpPr>
                    <a:stCxn id="1859"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861" name="Google Shape;1861;p139"/>
                  <p:cNvCxnSpPr>
                    <a:stCxn id="1859"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1862" name="Google Shape;1862;p139"/>
                <p:cNvGrpSpPr/>
                <p:nvPr/>
              </p:nvGrpSpPr>
              <p:grpSpPr>
                <a:xfrm flipH="1">
                  <a:off x="6794225" y="1919800"/>
                  <a:ext cx="473700" cy="1224000"/>
                  <a:chOff x="6337025" y="1919800"/>
                  <a:chExt cx="473700" cy="1224000"/>
                </a:xfrm>
              </p:grpSpPr>
              <p:sp>
                <p:nvSpPr>
                  <p:cNvPr id="1863" name="Google Shape;1863;p139"/>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864" name="Google Shape;1864;p139"/>
                  <p:cNvCxnSpPr>
                    <a:stCxn id="1863"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865" name="Google Shape;1865;p139"/>
                  <p:cNvCxnSpPr>
                    <a:stCxn id="1863"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1866" name="Google Shape;1866;p139"/>
              <p:cNvGrpSpPr/>
              <p:nvPr/>
            </p:nvGrpSpPr>
            <p:grpSpPr>
              <a:xfrm>
                <a:off x="6701050" y="3683425"/>
                <a:ext cx="202850" cy="164475"/>
                <a:chOff x="6394613" y="3738750"/>
                <a:chExt cx="202850" cy="164475"/>
              </a:xfrm>
            </p:grpSpPr>
            <p:sp>
              <p:nvSpPr>
                <p:cNvPr id="1867" name="Google Shape;1867;p139"/>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1868" name="Google Shape;1868;p139"/>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1869" name="Google Shape;1869;p139"/>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sp>
        <p:nvSpPr>
          <p:cNvPr id="1870" name="Google Shape;1870;p139"/>
          <p:cNvSpPr txBox="1"/>
          <p:nvPr>
            <p:ph idx="1" type="body"/>
          </p:nvPr>
        </p:nvSpPr>
        <p:spPr>
          <a:xfrm>
            <a:off x="5517925" y="1329000"/>
            <a:ext cx="2588400" cy="1723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Tani waxay noqon doontaa oo keliya haddii mugga biyaha (water) si sax ah loo qiyaasay iyadoo la isticmaalayo weelka qiyaasta (measuring cylinder).</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87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3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4" name="Shape 1874"/>
        <p:cNvGrpSpPr/>
        <p:nvPr/>
      </p:nvGrpSpPr>
      <p:grpSpPr>
        <a:xfrm>
          <a:off x="0" y="0"/>
          <a:ext cx="0" cy="0"/>
          <a:chOff x="0" y="0"/>
          <a:chExt cx="0" cy="0"/>
        </a:xfrm>
      </p:grpSpPr>
      <p:sp>
        <p:nvSpPr>
          <p:cNvPr id="1875" name="Google Shape;1875;p140"/>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Maxay 'sax' (accurate) ka dhigan tahay?</a:t>
            </a:r>
            <a:endParaRPr/>
          </a:p>
        </p:txBody>
      </p:sp>
      <p:sp>
        <p:nvSpPr>
          <p:cNvPr id="1876" name="Google Shape;1876;p140"/>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Qiyaastu waxay u dhowdahay qiimaha (value) runta ah.</a:t>
            </a:r>
            <a:endParaRPr sz="2000"/>
          </a:p>
        </p:txBody>
      </p:sp>
      <p:sp>
        <p:nvSpPr>
          <p:cNvPr id="1877" name="Google Shape;1877;p140"/>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Pipette ayaa loo isticmaalay in lagu daro qaybta ugu dambeysa ee biyaha (water) si taxadar leh.</a:t>
            </a:r>
            <a:endParaRPr sz="2000"/>
          </a:p>
        </p:txBody>
      </p:sp>
      <p:sp>
        <p:nvSpPr>
          <p:cNvPr id="1878" name="Google Shape;1878;p140"/>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Qiyaasta waa la soo celiyey (repeated).</a:t>
            </a:r>
            <a:endParaRPr sz="2000"/>
          </a:p>
        </p:txBody>
      </p:sp>
      <p:sp>
        <p:nvSpPr>
          <p:cNvPr id="1879" name="Google Shape;1879;p14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a:latin typeface="Lexend"/>
              </a:rPr>
              <a:t>Qalabka lagu qiyaaso awoodda neefsiga (vital capacity)</a:t>
            </a:r>
            <a:endParaRPr/>
          </a:p>
        </p:txBody>
      </p:sp>
      <p:pic>
        <p:nvPicPr>
          <p:cNvPr id="1880" name="Google Shape;1880;p140"/>
          <p:cNvPicPr preferRelativeResize="0"/>
          <p:nvPr/>
        </p:nvPicPr>
        <p:blipFill>
          <a:blip r:embed="rId3">
            <a:alphaModFix/>
          </a:blip>
          <a:stretch>
            <a:fillRect/>
          </a:stretch>
        </p:blipFill>
        <p:spPr>
          <a:xfrm>
            <a:off x="6451683" y="174091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4" name="Shape 1884"/>
        <p:cNvGrpSpPr/>
        <p:nvPr/>
      </p:nvGrpSpPr>
      <p:grpSpPr>
        <a:xfrm>
          <a:off x="0" y="0"/>
          <a:ext cx="0" cy="0"/>
          <a:chOff x="0" y="0"/>
          <a:chExt cx="0" cy="0"/>
        </a:xfrm>
      </p:grpSpPr>
      <p:sp>
        <p:nvSpPr>
          <p:cNvPr id="1885" name="Google Shape;1885;p141"/>
          <p:cNvSpPr txBox="1"/>
          <p:nvPr>
            <p:ph idx="1" type="body"/>
          </p:nvPr>
        </p:nvSpPr>
        <p:spPr>
          <a:xfrm>
            <a:off x="324000" y="1673700"/>
            <a:ext cx="4890300" cy="914400"/>
          </a:xfrm>
          <a:prstGeom prst="rect">
            <a:avLst/>
          </a:prstGeom>
        </p:spPr>
        <p:txBody>
          <a:bodyPr anchorCtr="0" anchor="t" bIns="0" lIns="0" spcFirstLastPara="1" rIns="0" wrap="square" tIns="0">
            <a:normAutofit/>
          </a:bodyPr>
          <a:lstStyle/>
          <a:p>
            <a:pPr indent="-342900" lvl="0" marL="457200" rtl="0" algn="l">
              <a:spcBef>
                <a:spcPts val="0"/>
              </a:spcBef>
              <a:spcAft>
                <a:spcPts val="1000"/>
              </a:spcAft>
              <a:buSzPts val="1800"/>
              <a:buAutoNum type="arabicPeriod"/>
            </a:pPr>
            <a:r>
              <a:rPr lang="en-GB" sz="1100">
                <a:latin typeface="Lexend"/>
              </a:rPr>
              <a:t>Ka fiirso weelka qiyaasta (measuring cylinder) dhinaca. Dhig ishaada si ay u siman tahay calaamadda 200 cm3.</a:t>
            </a:r>
            <a:r>
              <a:rPr baseline="30000" lang="en-GB" sz="1100">
                <a:latin typeface="Lexend"/>
              </a:rPr>
              <a:t/>
            </a:r>
            <a:r>
              <a:rPr lang="en-GB" sz="1100">
                <a:latin typeface="Lexend"/>
              </a:rPr>
              <a:t/>
            </a:r>
            <a:endParaRPr sz="1800"/>
          </a:p>
        </p:txBody>
      </p:sp>
      <p:sp>
        <p:nvSpPr>
          <p:cNvPr id="1886" name="Google Shape;1886;p141"/>
          <p:cNvSpPr txBox="1"/>
          <p:nvPr>
            <p:ph idx="1" type="body"/>
          </p:nvPr>
        </p:nvSpPr>
        <p:spPr>
          <a:xfrm>
            <a:off x="1090200" y="849325"/>
            <a:ext cx="6250500" cy="59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Si loo qiyaaso mugga 200 cm3 oo dareere (liquid) ah sida ugu saxan ee suurtogalka ah iyadoo la isticmaalayo weelka qiyaasta (measuring cylinder):</a:t>
            </a:r>
            <a:r>
              <a:rPr baseline="30000" lang="en-GB" sz="1100">
                <a:latin typeface="Lexend"/>
              </a:rPr>
              <a:t/>
            </a:r>
            <a:r>
              <a:rPr lang="en-GB" sz="1100">
                <a:latin typeface="Lexend"/>
              </a:rPr>
              <a:t/>
            </a:r>
            <a:r>
              <a:rPr lang="en-GB" sz="1100">
                <a:latin typeface="Lexend"/>
              </a:rPr>
              <a:t/>
            </a:r>
            <a:endParaRPr sz="1800"/>
          </a:p>
        </p:txBody>
      </p:sp>
      <p:grpSp>
        <p:nvGrpSpPr>
          <p:cNvPr id="1887" name="Google Shape;1887;p141"/>
          <p:cNvGrpSpPr/>
          <p:nvPr/>
        </p:nvGrpSpPr>
        <p:grpSpPr>
          <a:xfrm>
            <a:off x="320506" y="928050"/>
            <a:ext cx="651188" cy="431100"/>
            <a:chOff x="6700947" y="3542562"/>
            <a:chExt cx="920928" cy="601675"/>
          </a:xfrm>
        </p:grpSpPr>
        <p:pic>
          <p:nvPicPr>
            <p:cNvPr id="1888" name="Google Shape;1888;p141"/>
            <p:cNvPicPr preferRelativeResize="0"/>
            <p:nvPr/>
          </p:nvPicPr>
          <p:blipFill>
            <a:blip r:embed="rId3">
              <a:alphaModFix/>
            </a:blip>
            <a:stretch>
              <a:fillRect/>
            </a:stretch>
          </p:blipFill>
          <p:spPr>
            <a:xfrm>
              <a:off x="6700947" y="3542562"/>
              <a:ext cx="920928" cy="601675"/>
            </a:xfrm>
            <a:prstGeom prst="rect">
              <a:avLst/>
            </a:prstGeom>
            <a:noFill/>
            <a:ln>
              <a:noFill/>
            </a:ln>
          </p:spPr>
        </p:pic>
        <p:sp>
          <p:nvSpPr>
            <p:cNvPr id="1889" name="Google Shape;1889;p141"/>
            <p:cNvSpPr txBox="1"/>
            <p:nvPr/>
          </p:nvSpPr>
          <p:spPr>
            <a:xfrm>
              <a:off x="6784225" y="3609600"/>
              <a:ext cx="747900" cy="3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exend"/>
                <a:ea typeface="Lexend"/>
                <a:cs typeface="Lexend"/>
                <a:sym typeface="Lexend"/>
              </a:endParaRPr>
            </a:p>
          </p:txBody>
        </p:sp>
      </p:grpSp>
      <p:sp>
        <p:nvSpPr>
          <p:cNvPr id="1890" name="Google Shape;1890;p141"/>
          <p:cNvSpPr txBox="1"/>
          <p:nvPr>
            <p:ph idx="1" type="body"/>
          </p:nvPr>
        </p:nvSpPr>
        <p:spPr>
          <a:xfrm>
            <a:off x="324000" y="2740500"/>
            <a:ext cx="4890300" cy="914400"/>
          </a:xfrm>
          <a:prstGeom prst="rect">
            <a:avLst/>
          </a:prstGeom>
        </p:spPr>
        <p:txBody>
          <a:bodyPr anchorCtr="0" anchor="t" bIns="0" lIns="0" spcFirstLastPara="1" rIns="0" wrap="square" tIns="0">
            <a:normAutofit/>
          </a:bodyPr>
          <a:lstStyle/>
          <a:p>
            <a:pPr indent="-342900" lvl="0" marL="457200" rtl="0" algn="l">
              <a:spcBef>
                <a:spcPts val="0"/>
              </a:spcBef>
              <a:spcAft>
                <a:spcPts val="1000"/>
              </a:spcAft>
              <a:buSzPts val="1800"/>
              <a:buAutoNum type="arabicPeriod" startAt="2"/>
            </a:pPr>
            <a:r>
              <a:rPr lang="en-GB" sz="1100">
                <a:latin typeface="Lexend"/>
              </a:rPr>
              <a:t>Isticmaal weel (beaker) si aad ugu shubto biyo (water) weelka qiyaasta (measuring cylinder) ilaa ay ku dhawaadaan calaamadda 200 cm3.</a:t>
            </a:r>
            <a:r>
              <a:rPr lang="en-GB" sz="1100">
                <a:latin typeface="Lexend"/>
              </a:rPr>
              <a:t/>
            </a:r>
            <a:r>
              <a:rPr baseline="30000" lang="en-GB" sz="1100">
                <a:latin typeface="Lexend"/>
              </a:rPr>
              <a:t/>
            </a:r>
            <a:r>
              <a:rPr lang="en-GB" sz="1100">
                <a:latin typeface="Lexend"/>
              </a:rPr>
              <a:t/>
            </a:r>
            <a:endParaRPr sz="1800"/>
          </a:p>
        </p:txBody>
      </p:sp>
      <p:sp>
        <p:nvSpPr>
          <p:cNvPr id="1891" name="Google Shape;1891;p141"/>
          <p:cNvSpPr txBox="1"/>
          <p:nvPr>
            <p:ph idx="1" type="body"/>
          </p:nvPr>
        </p:nvSpPr>
        <p:spPr>
          <a:xfrm>
            <a:off x="324000" y="3807300"/>
            <a:ext cx="4890300" cy="914400"/>
          </a:xfrm>
          <a:prstGeom prst="rect">
            <a:avLst/>
          </a:prstGeom>
        </p:spPr>
        <p:txBody>
          <a:bodyPr anchorCtr="0" anchor="t" bIns="0" lIns="0" spcFirstLastPara="1" rIns="0" wrap="square" tIns="0">
            <a:normAutofit/>
          </a:bodyPr>
          <a:lstStyle/>
          <a:p>
            <a:pPr indent="-342900" lvl="0" marL="457200" rtl="0" algn="l">
              <a:spcBef>
                <a:spcPts val="0"/>
              </a:spcBef>
              <a:spcAft>
                <a:spcPts val="1000"/>
              </a:spcAft>
              <a:buSzPts val="1800"/>
              <a:buAutoNum type="arabicPeriod" startAt="3"/>
            </a:pPr>
            <a:r>
              <a:rPr lang="en-GB" sz="1100">
                <a:latin typeface="Lexend"/>
              </a:rPr>
              <a:t>Isticmaal pipette si aad biyo (water) ugu soo dajiso gidaarka gudaha ee weelka qiyaasta (measuring cylinder) ilaa ay gaadho calaamadda 200 cm3.</a:t>
            </a:r>
            <a:r>
              <a:rPr lang="en-GB" sz="1100">
                <a:latin typeface="Lexend"/>
              </a:rPr>
              <a:t/>
            </a:r>
            <a:r>
              <a:rPr baseline="30000" lang="en-GB" sz="1100">
                <a:latin typeface="Lexend"/>
              </a:rPr>
              <a:t/>
            </a:r>
            <a:r>
              <a:rPr lang="en-GB" sz="1100">
                <a:latin typeface="Lexend"/>
              </a:rPr>
              <a:t/>
            </a:r>
            <a:endParaRPr sz="1800"/>
          </a:p>
        </p:txBody>
      </p:sp>
      <p:sp>
        <p:nvSpPr>
          <p:cNvPr id="1892" name="Google Shape;1892;p14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Qalabka lagu qiyaaso awoodda neefsiga (vital capacity)</a:t>
            </a:r>
            <a:endParaRPr/>
          </a:p>
        </p:txBody>
      </p:sp>
      <p:pic>
        <p:nvPicPr>
          <p:cNvPr id="1893" name="Google Shape;1893;p141">
            <a:hlinkClick r:id="rId4"/>
          </p:cNvPr>
          <p:cNvPicPr preferRelativeResize="0"/>
          <p:nvPr/>
        </p:nvPicPr>
        <p:blipFill rotWithShape="1">
          <a:blip r:embed="rId5">
            <a:alphaModFix/>
          </a:blip>
          <a:srcRect b="0" l="0" r="0" t="0"/>
          <a:stretch/>
        </p:blipFill>
        <p:spPr>
          <a:xfrm>
            <a:off x="6820100" y="3779988"/>
            <a:ext cx="1133728" cy="515329"/>
          </a:xfrm>
          <a:prstGeom prst="rect">
            <a:avLst/>
          </a:prstGeom>
          <a:noFill/>
          <a:ln>
            <a:noFill/>
          </a:ln>
        </p:spPr>
      </p:pic>
      <p:pic>
        <p:nvPicPr>
          <p:cNvPr id="1894" name="Google Shape;1894;p141"/>
          <p:cNvPicPr preferRelativeResize="0"/>
          <p:nvPr/>
        </p:nvPicPr>
        <p:blipFill rotWithShape="1">
          <a:blip r:embed="rId6">
            <a:alphaModFix/>
          </a:blip>
          <a:srcRect b="0" l="26079" r="0" t="0"/>
          <a:stretch/>
        </p:blipFill>
        <p:spPr>
          <a:xfrm>
            <a:off x="6165928" y="1803688"/>
            <a:ext cx="2354250" cy="17926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8" name="Shape 1898"/>
        <p:cNvGrpSpPr/>
        <p:nvPr/>
      </p:nvGrpSpPr>
      <p:grpSpPr>
        <a:xfrm>
          <a:off x="0" y="0"/>
          <a:ext cx="0" cy="0"/>
          <a:chOff x="0" y="0"/>
          <a:chExt cx="0" cy="0"/>
        </a:xfrm>
      </p:grpSpPr>
      <p:sp>
        <p:nvSpPr>
          <p:cNvPr id="1899" name="Google Shape;1899;p142"/>
          <p:cNvSpPr txBox="1"/>
          <p:nvPr>
            <p:ph idx="1" type="body"/>
          </p:nvPr>
        </p:nvSpPr>
        <p:spPr>
          <a:xfrm>
            <a:off x="324000" y="773125"/>
            <a:ext cx="8075400" cy="59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Waa muhiim inaad ka fiirsato weelka qiyaasta (measuring cylinder) dhinaca oo aad ishaada u dhigto si ay u siman tahay calaamadda aad rabto inaad ku buuxiso.</a:t>
            </a:r>
            <a:endParaRPr sz="1800"/>
          </a:p>
        </p:txBody>
      </p:sp>
      <p:sp>
        <p:nvSpPr>
          <p:cNvPr id="1900" name="Google Shape;1900;p14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400">
                <a:latin typeface="Lexend"/>
              </a:rPr>
              <a:t>Qalabka lagu qiyaaso awoodda neefsiga (vital capacity)</a:t>
            </a:r>
            <a:endParaRPr/>
          </a:p>
        </p:txBody>
      </p:sp>
      <p:grpSp>
        <p:nvGrpSpPr>
          <p:cNvPr id="1901" name="Google Shape;1901;p142"/>
          <p:cNvGrpSpPr/>
          <p:nvPr/>
        </p:nvGrpSpPr>
        <p:grpSpPr>
          <a:xfrm>
            <a:off x="6975938" y="1603175"/>
            <a:ext cx="998826" cy="1997626"/>
            <a:chOff x="5604988" y="1701188"/>
            <a:chExt cx="998826" cy="1997626"/>
          </a:xfrm>
        </p:grpSpPr>
        <p:grpSp>
          <p:nvGrpSpPr>
            <p:cNvPr id="1902" name="Google Shape;1902;p142"/>
            <p:cNvGrpSpPr/>
            <p:nvPr/>
          </p:nvGrpSpPr>
          <p:grpSpPr>
            <a:xfrm>
              <a:off x="5977175" y="2084225"/>
              <a:ext cx="252350" cy="1549900"/>
              <a:chOff x="5977175" y="2084225"/>
              <a:chExt cx="252350" cy="1549900"/>
            </a:xfrm>
          </p:grpSpPr>
          <p:sp>
            <p:nvSpPr>
              <p:cNvPr id="1903" name="Google Shape;1903;p142"/>
              <p:cNvSpPr/>
              <p:nvPr/>
            </p:nvSpPr>
            <p:spPr>
              <a:xfrm>
                <a:off x="5977175" y="2084225"/>
                <a:ext cx="252300" cy="14604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04" name="Google Shape;1904;p142"/>
              <p:cNvSpPr/>
              <p:nvPr/>
            </p:nvSpPr>
            <p:spPr>
              <a:xfrm>
                <a:off x="5983825" y="3425025"/>
                <a:ext cx="245700" cy="2091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905" name="Google Shape;1905;p142"/>
            <p:cNvPicPr preferRelativeResize="0"/>
            <p:nvPr/>
          </p:nvPicPr>
          <p:blipFill>
            <a:blip r:embed="rId3">
              <a:alphaModFix/>
            </a:blip>
            <a:stretch>
              <a:fillRect/>
            </a:stretch>
          </p:blipFill>
          <p:spPr>
            <a:xfrm>
              <a:off x="5604988" y="1701188"/>
              <a:ext cx="998826" cy="1997626"/>
            </a:xfrm>
            <a:prstGeom prst="rect">
              <a:avLst/>
            </a:prstGeom>
            <a:noFill/>
            <a:ln>
              <a:noFill/>
            </a:ln>
          </p:spPr>
        </p:pic>
      </p:grpSp>
      <p:pic>
        <p:nvPicPr>
          <p:cNvPr id="1906" name="Google Shape;1906;p142"/>
          <p:cNvPicPr preferRelativeResize="0"/>
          <p:nvPr/>
        </p:nvPicPr>
        <p:blipFill>
          <a:blip r:embed="rId4">
            <a:alphaModFix/>
          </a:blip>
          <a:stretch>
            <a:fillRect/>
          </a:stretch>
        </p:blipFill>
        <p:spPr>
          <a:xfrm flipH="1">
            <a:off x="8201875" y="1771075"/>
            <a:ext cx="529559" cy="431100"/>
          </a:xfrm>
          <a:prstGeom prst="rect">
            <a:avLst/>
          </a:prstGeom>
          <a:noFill/>
          <a:ln>
            <a:noFill/>
          </a:ln>
        </p:spPr>
      </p:pic>
      <p:cxnSp>
        <p:nvCxnSpPr>
          <p:cNvPr id="1907" name="Google Shape;1907;p142"/>
          <p:cNvCxnSpPr/>
          <p:nvPr/>
        </p:nvCxnSpPr>
        <p:spPr>
          <a:xfrm rot="10800000">
            <a:off x="7678588" y="1978500"/>
            <a:ext cx="396000" cy="1500"/>
          </a:xfrm>
          <a:prstGeom prst="straightConnector1">
            <a:avLst/>
          </a:prstGeom>
          <a:noFill/>
          <a:ln cap="flat" cmpd="sng" w="28575">
            <a:solidFill>
              <a:schemeClr val="accent4"/>
            </a:solidFill>
            <a:prstDash val="solid"/>
            <a:round/>
            <a:headEnd len="med" w="med" type="none"/>
            <a:tailEnd len="med" w="med" type="triangle"/>
          </a:ln>
        </p:spPr>
      </p:cxnSp>
      <p:pic>
        <p:nvPicPr>
          <p:cNvPr id="1908" name="Google Shape;1908;p142"/>
          <p:cNvPicPr preferRelativeResize="0"/>
          <p:nvPr/>
        </p:nvPicPr>
        <p:blipFill rotWithShape="1">
          <a:blip r:embed="rId5">
            <a:alphaModFix/>
          </a:blip>
          <a:srcRect b="37595" l="27326" r="24246" t="32782"/>
          <a:stretch/>
        </p:blipFill>
        <p:spPr>
          <a:xfrm>
            <a:off x="324000" y="1526975"/>
            <a:ext cx="2351526" cy="2064625"/>
          </a:xfrm>
          <a:prstGeom prst="rect">
            <a:avLst/>
          </a:prstGeom>
          <a:noFill/>
          <a:ln>
            <a:noFill/>
          </a:ln>
        </p:spPr>
      </p:pic>
      <p:pic>
        <p:nvPicPr>
          <p:cNvPr id="1909" name="Google Shape;1909;p142"/>
          <p:cNvPicPr preferRelativeResize="0"/>
          <p:nvPr/>
        </p:nvPicPr>
        <p:blipFill rotWithShape="1">
          <a:blip r:embed="rId6">
            <a:alphaModFix/>
          </a:blip>
          <a:srcRect b="28828" l="18055" r="18055" t="32091"/>
          <a:stretch/>
        </p:blipFill>
        <p:spPr>
          <a:xfrm>
            <a:off x="3715775" y="1526975"/>
            <a:ext cx="2351526" cy="2064625"/>
          </a:xfrm>
          <a:prstGeom prst="rect">
            <a:avLst/>
          </a:prstGeom>
          <a:noFill/>
          <a:ln>
            <a:noFill/>
          </a:ln>
        </p:spPr>
      </p:pic>
      <p:sp>
        <p:nvSpPr>
          <p:cNvPr id="1910" name="Google Shape;1910;p142"/>
          <p:cNvSpPr txBox="1"/>
          <p:nvPr>
            <p:ph idx="1" type="body"/>
          </p:nvPr>
        </p:nvSpPr>
        <p:spPr>
          <a:xfrm>
            <a:off x="324000" y="3591600"/>
            <a:ext cx="2625300" cy="123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Marka laga eego kor, mugga dareeraha (liquid) wuxuu u muuqdaa mid wax yar ka badan 200 cm3.</a:t>
            </a:r>
            <a:r>
              <a:rPr b="1" lang="en-GB" sz="1400">
                <a:latin typeface="Lexend"/>
              </a:rPr>
              <a:t/>
            </a:r>
            <a:r>
              <a:rPr lang="en-GB" sz="1400">
                <a:latin typeface="Lexend"/>
              </a:rPr>
              <a:t/>
            </a:r>
            <a:r>
              <a:rPr baseline="30000" lang="en-GB" sz="1400">
                <a:latin typeface="Lexend"/>
              </a:rPr>
              <a:t/>
            </a:r>
            <a:r>
              <a:rPr lang="en-GB" sz="1400">
                <a:latin typeface="Lexend"/>
              </a:rPr>
              <a:t/>
            </a:r>
            <a:endParaRPr sz="1800"/>
          </a:p>
        </p:txBody>
      </p:sp>
      <p:sp>
        <p:nvSpPr>
          <p:cNvPr id="1911" name="Google Shape;1911;p142"/>
          <p:cNvSpPr txBox="1"/>
          <p:nvPr>
            <p:ph idx="1" type="body"/>
          </p:nvPr>
        </p:nvSpPr>
        <p:spPr>
          <a:xfrm>
            <a:off x="3676800" y="3591600"/>
            <a:ext cx="2780100" cy="123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Laakiin marka laga eego dhinaca, waxaan arkaynaa inuu si sax ah ugu yaal calaamadda 200 cm3.</a:t>
            </a:r>
            <a:r>
              <a:rPr lang="en-GB" sz="1400">
                <a:latin typeface="Lexend"/>
              </a:rPr>
              <a:t/>
            </a:r>
            <a:r>
              <a:rPr baseline="30000" lang="en-GB" sz="1400">
                <a:latin typeface="Lexend"/>
              </a:rPr>
              <a:t/>
            </a:r>
            <a:r>
              <a:rPr lang="en-GB" sz="1400">
                <a:latin typeface="Lexend"/>
              </a:rPr>
              <a:t/>
            </a:r>
            <a:endParaRPr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0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5" name="Shape 1915"/>
        <p:cNvGrpSpPr/>
        <p:nvPr/>
      </p:nvGrpSpPr>
      <p:grpSpPr>
        <a:xfrm>
          <a:off x="0" y="0"/>
          <a:ext cx="0" cy="0"/>
          <a:chOff x="0" y="0"/>
          <a:chExt cx="0" cy="0"/>
        </a:xfrm>
      </p:grpSpPr>
      <p:sp>
        <p:nvSpPr>
          <p:cNvPr id="1916" name="Google Shape;1916;p143"/>
          <p:cNvSpPr txBox="1"/>
          <p:nvPr>
            <p:ph idx="1" type="body"/>
          </p:nvPr>
        </p:nvSpPr>
        <p:spPr>
          <a:xfrm>
            <a:off x="324000" y="759300"/>
            <a:ext cx="70005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Waxaa laga yaabaa inaad ogaato in dusha biyaha (water) ee weelka qiyaasta (measuring cylinder) uu qaloocan yahay.</a:t>
            </a:r>
            <a:endParaRPr/>
          </a:p>
        </p:txBody>
      </p:sp>
      <p:sp>
        <p:nvSpPr>
          <p:cNvPr id="1917" name="Google Shape;1917;p14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Qalabka lagu qiyaaso awoodda neefsiga (vital capacity)</a:t>
            </a:r>
            <a:endParaRPr/>
          </a:p>
        </p:txBody>
      </p:sp>
      <p:grpSp>
        <p:nvGrpSpPr>
          <p:cNvPr id="1918" name="Google Shape;1918;p143"/>
          <p:cNvGrpSpPr/>
          <p:nvPr/>
        </p:nvGrpSpPr>
        <p:grpSpPr>
          <a:xfrm flipH="1">
            <a:off x="6634627" y="1800022"/>
            <a:ext cx="1347209" cy="2879966"/>
            <a:chOff x="3194150" y="2322350"/>
            <a:chExt cx="599426" cy="1291580"/>
          </a:xfrm>
        </p:grpSpPr>
        <p:grpSp>
          <p:nvGrpSpPr>
            <p:cNvPr id="1919" name="Google Shape;1919;p143"/>
            <p:cNvGrpSpPr/>
            <p:nvPr/>
          </p:nvGrpSpPr>
          <p:grpSpPr>
            <a:xfrm>
              <a:off x="3236235" y="2568384"/>
              <a:ext cx="497508" cy="1045547"/>
              <a:chOff x="891175" y="3725600"/>
              <a:chExt cx="252350" cy="529712"/>
            </a:xfrm>
          </p:grpSpPr>
          <p:sp>
            <p:nvSpPr>
              <p:cNvPr id="1920" name="Google Shape;1920;p143"/>
              <p:cNvSpPr/>
              <p:nvPr/>
            </p:nvSpPr>
            <p:spPr>
              <a:xfrm flipH="1" rot="10800000">
                <a:off x="891225" y="3770212"/>
                <a:ext cx="252300" cy="4851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921" name="Google Shape;1921;p143"/>
              <p:cNvSpPr/>
              <p:nvPr/>
            </p:nvSpPr>
            <p:spPr>
              <a:xfrm flipH="1" rot="10800000">
                <a:off x="891175" y="3725600"/>
                <a:ext cx="252300" cy="73500"/>
              </a:xfrm>
              <a:prstGeom prst="ellipse">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922" name="Google Shape;1922;p143"/>
            <p:cNvPicPr preferRelativeResize="0"/>
            <p:nvPr/>
          </p:nvPicPr>
          <p:blipFill rotWithShape="1">
            <a:blip r:embed="rId3">
              <a:alphaModFix/>
            </a:blip>
            <a:srcRect b="67243" l="35233" r="34326" t="0"/>
            <a:stretch/>
          </p:blipFill>
          <p:spPr>
            <a:xfrm>
              <a:off x="3194150" y="2322350"/>
              <a:ext cx="599426" cy="1291574"/>
            </a:xfrm>
            <a:prstGeom prst="rect">
              <a:avLst/>
            </a:prstGeom>
            <a:noFill/>
            <a:ln>
              <a:noFill/>
            </a:ln>
          </p:spPr>
        </p:pic>
      </p:grpSp>
      <p:sp>
        <p:nvSpPr>
          <p:cNvPr id="1923" name="Google Shape;1923;p143"/>
          <p:cNvSpPr txBox="1"/>
          <p:nvPr>
            <p:ph idx="1" type="body"/>
          </p:nvPr>
        </p:nvSpPr>
        <p:spPr>
          <a:xfrm>
            <a:off x="324000" y="1749900"/>
            <a:ext cx="4430400" cy="338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Tan waxaa loo yaqaan meniscus.</a:t>
            </a:r>
            <a:r>
              <a:rPr b="1" lang="en-GB">
                <a:latin typeface="Lexend"/>
              </a:rPr>
              <a:t/>
            </a:r>
            <a:r>
              <a:rPr lang="en-GB">
                <a:latin typeface="Lexend"/>
              </a:rPr>
              <a:t/>
            </a:r>
            <a:endParaRPr/>
          </a:p>
        </p:txBody>
      </p:sp>
      <p:cxnSp>
        <p:nvCxnSpPr>
          <p:cNvPr id="1924" name="Google Shape;1924;p143"/>
          <p:cNvCxnSpPr/>
          <p:nvPr/>
        </p:nvCxnSpPr>
        <p:spPr>
          <a:xfrm>
            <a:off x="6010625" y="2700000"/>
            <a:ext cx="722700" cy="0"/>
          </a:xfrm>
          <a:prstGeom prst="straightConnector1">
            <a:avLst/>
          </a:prstGeom>
          <a:noFill/>
          <a:ln cap="flat" cmpd="sng" w="38100">
            <a:solidFill>
              <a:schemeClr val="accent4"/>
            </a:solidFill>
            <a:prstDash val="solid"/>
            <a:round/>
            <a:headEnd len="med" w="med" type="none"/>
            <a:tailEnd len="med" w="med" type="triangle"/>
          </a:ln>
        </p:spPr>
      </p:cxnSp>
      <p:sp>
        <p:nvSpPr>
          <p:cNvPr id="1925" name="Google Shape;1925;p143"/>
          <p:cNvSpPr txBox="1"/>
          <p:nvPr>
            <p:ph idx="1" type="body"/>
          </p:nvPr>
        </p:nvSpPr>
        <p:spPr>
          <a:xfrm>
            <a:off x="324000" y="2359500"/>
            <a:ext cx="4709400" cy="728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Waxaan akhrinaynaa mugga biyaha (water) saldhigga hoose ee meniscus.</a:t>
            </a:r>
            <a:r>
              <a:rPr lang="en-GB">
                <a:solidFill>
                  <a:schemeClr val="accent4"/>
                </a:solidFill>
                <a:latin typeface="Lexend"/>
              </a:rPr>
              <a:t/>
            </a:r>
            <a:r>
              <a:rPr lang="en-GB">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92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9" name="Shape 1929"/>
        <p:cNvGrpSpPr/>
        <p:nvPr/>
      </p:nvGrpSpPr>
      <p:grpSpPr>
        <a:xfrm>
          <a:off x="0" y="0"/>
          <a:ext cx="0" cy="0"/>
          <a:chOff x="0" y="0"/>
          <a:chExt cx="0" cy="0"/>
        </a:xfrm>
      </p:grpSpPr>
      <p:sp>
        <p:nvSpPr>
          <p:cNvPr id="1930" name="Google Shape;1930;p144"/>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Weele qiyaas (measuring cylinder) kee ayaa ku jira 200 cm3 oo biyo (water) ah?</a:t>
            </a:r>
            <a:r>
              <a:rPr baseline="30000" lang="en-GB" sz="1400">
                <a:latin typeface="Lexend"/>
              </a:rPr>
              <a:t/>
            </a:r>
            <a:r>
              <a:rPr lang="en-GB" sz="1400">
                <a:latin typeface="Lexend"/>
              </a:rPr>
              <a:t/>
            </a:r>
            <a:endParaRPr/>
          </a:p>
        </p:txBody>
      </p:sp>
      <p:sp>
        <p:nvSpPr>
          <p:cNvPr id="1931" name="Google Shape;1931;p144"/>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Qalabka lagu qiyaaso awoodda neefsiga (vital capacity)</a:t>
            </a:r>
            <a:endParaRPr/>
          </a:p>
        </p:txBody>
      </p:sp>
      <p:sp>
        <p:nvSpPr>
          <p:cNvPr id="1932" name="Google Shape;1932;p144"/>
          <p:cNvSpPr/>
          <p:nvPr/>
        </p:nvSpPr>
        <p:spPr>
          <a:xfrm rot="10800000">
            <a:off x="744364" y="2787038"/>
            <a:ext cx="1712246" cy="1172812"/>
          </a:xfrm>
          <a:prstGeom prst="rect">
            <a:avLst/>
          </a:prstGeom>
          <a:solidFill>
            <a:srgbClr val="9FC5E8"/>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3" name="Google Shape;1933;p144"/>
          <p:cNvSpPr/>
          <p:nvPr/>
        </p:nvSpPr>
        <p:spPr>
          <a:xfrm rot="10800000">
            <a:off x="744699" y="2655089"/>
            <a:ext cx="1712246" cy="232719"/>
          </a:xfrm>
          <a:prstGeom prst="ellipse">
            <a:avLst/>
          </a:prstGeom>
          <a:solidFill>
            <a:srgbClr val="EBEDFE"/>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4" name="Google Shape;1934;p144"/>
          <p:cNvSpPr txBox="1"/>
          <p:nvPr/>
        </p:nvSpPr>
        <p:spPr>
          <a:xfrm>
            <a:off x="1217269" y="2582410"/>
            <a:ext cx="943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200</a:t>
            </a:r>
            <a:endParaRPr sz="1800">
              <a:solidFill>
                <a:schemeClr val="dk1"/>
              </a:solidFill>
              <a:latin typeface="Lexend"/>
              <a:ea typeface="Lexend"/>
              <a:cs typeface="Lexend"/>
              <a:sym typeface="Lexend"/>
            </a:endParaRPr>
          </a:p>
        </p:txBody>
      </p:sp>
      <p:sp>
        <p:nvSpPr>
          <p:cNvPr id="1935" name="Google Shape;1935;p144"/>
          <p:cNvSpPr/>
          <p:nvPr/>
        </p:nvSpPr>
        <p:spPr>
          <a:xfrm rot="10800000">
            <a:off x="3716300" y="2687250"/>
            <a:ext cx="1712100" cy="1272600"/>
          </a:xfrm>
          <a:prstGeom prst="rect">
            <a:avLst/>
          </a:prstGeom>
          <a:solidFill>
            <a:srgbClr val="9FC5E8"/>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6" name="Google Shape;1936;p144"/>
          <p:cNvSpPr/>
          <p:nvPr/>
        </p:nvSpPr>
        <p:spPr>
          <a:xfrm rot="10800000">
            <a:off x="3721245" y="2580833"/>
            <a:ext cx="1712100" cy="232800"/>
          </a:xfrm>
          <a:prstGeom prst="ellipse">
            <a:avLst/>
          </a:prstGeom>
          <a:solidFill>
            <a:srgbClr val="EBEDFE"/>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7" name="Google Shape;1937;p144"/>
          <p:cNvSpPr txBox="1"/>
          <p:nvPr/>
        </p:nvSpPr>
        <p:spPr>
          <a:xfrm>
            <a:off x="4189069" y="2582410"/>
            <a:ext cx="943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200</a:t>
            </a:r>
            <a:endParaRPr sz="1800">
              <a:solidFill>
                <a:schemeClr val="dk1"/>
              </a:solidFill>
              <a:latin typeface="Lexend"/>
              <a:ea typeface="Lexend"/>
              <a:cs typeface="Lexend"/>
              <a:sym typeface="Lexend"/>
            </a:endParaRPr>
          </a:p>
        </p:txBody>
      </p:sp>
      <p:sp>
        <p:nvSpPr>
          <p:cNvPr id="1938" name="Google Shape;1938;p144"/>
          <p:cNvSpPr/>
          <p:nvPr/>
        </p:nvSpPr>
        <p:spPr>
          <a:xfrm rot="10800000">
            <a:off x="6688100" y="2621850"/>
            <a:ext cx="1712100" cy="1338000"/>
          </a:xfrm>
          <a:prstGeom prst="rect">
            <a:avLst/>
          </a:prstGeom>
          <a:solidFill>
            <a:srgbClr val="9FC5E8"/>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39" name="Google Shape;1939;p144"/>
          <p:cNvSpPr/>
          <p:nvPr/>
        </p:nvSpPr>
        <p:spPr>
          <a:xfrm rot="10800000">
            <a:off x="6693045" y="2504633"/>
            <a:ext cx="1712100" cy="232800"/>
          </a:xfrm>
          <a:prstGeom prst="ellipse">
            <a:avLst/>
          </a:prstGeom>
          <a:solidFill>
            <a:srgbClr val="EBEDFE"/>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40" name="Google Shape;1940;p144"/>
          <p:cNvSpPr txBox="1"/>
          <p:nvPr/>
        </p:nvSpPr>
        <p:spPr>
          <a:xfrm>
            <a:off x="7160869" y="2582410"/>
            <a:ext cx="9435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200</a:t>
            </a:r>
            <a:endParaRPr sz="1800">
              <a:solidFill>
                <a:schemeClr val="dk1"/>
              </a:solidFill>
              <a:latin typeface="Lexend"/>
              <a:ea typeface="Lexend"/>
              <a:cs typeface="Lexend"/>
              <a:sym typeface="Lexend"/>
            </a:endParaRPr>
          </a:p>
        </p:txBody>
      </p:sp>
      <p:pic>
        <p:nvPicPr>
          <p:cNvPr id="1941" name="Google Shape;1941;p144"/>
          <p:cNvPicPr preferRelativeResize="0"/>
          <p:nvPr/>
        </p:nvPicPr>
        <p:blipFill>
          <a:blip r:embed="rId3">
            <a:alphaModFix/>
          </a:blip>
          <a:stretch>
            <a:fillRect/>
          </a:stretch>
        </p:blipFill>
        <p:spPr>
          <a:xfrm>
            <a:off x="5032408" y="4161613"/>
            <a:ext cx="396000" cy="419100"/>
          </a:xfrm>
          <a:prstGeom prst="rect">
            <a:avLst/>
          </a:prstGeom>
          <a:noFill/>
          <a:ln>
            <a:noFill/>
          </a:ln>
        </p:spPr>
      </p:pic>
      <p:pic>
        <p:nvPicPr>
          <p:cNvPr id="1942" name="Google Shape;1942;p144"/>
          <p:cNvPicPr preferRelativeResize="0"/>
          <p:nvPr/>
        </p:nvPicPr>
        <p:blipFill rotWithShape="1">
          <a:blip r:embed="rId4">
            <a:alphaModFix/>
          </a:blip>
          <a:srcRect b="81341" l="35233" r="34326" t="0"/>
          <a:stretch/>
        </p:blipFill>
        <p:spPr>
          <a:xfrm flipH="1">
            <a:off x="538031" y="1440030"/>
            <a:ext cx="2063641" cy="2519931"/>
          </a:xfrm>
          <a:prstGeom prst="rect">
            <a:avLst/>
          </a:prstGeom>
          <a:noFill/>
          <a:ln>
            <a:noFill/>
          </a:ln>
        </p:spPr>
      </p:pic>
      <p:pic>
        <p:nvPicPr>
          <p:cNvPr id="1943" name="Google Shape;1943;p144"/>
          <p:cNvPicPr preferRelativeResize="0"/>
          <p:nvPr/>
        </p:nvPicPr>
        <p:blipFill rotWithShape="1">
          <a:blip r:embed="rId4">
            <a:alphaModFix/>
          </a:blip>
          <a:srcRect b="81341" l="35233" r="34326" t="0"/>
          <a:stretch/>
        </p:blipFill>
        <p:spPr>
          <a:xfrm flipH="1">
            <a:off x="3509830" y="1440030"/>
            <a:ext cx="2063642" cy="2519933"/>
          </a:xfrm>
          <a:prstGeom prst="rect">
            <a:avLst/>
          </a:prstGeom>
          <a:noFill/>
          <a:ln>
            <a:noFill/>
          </a:ln>
        </p:spPr>
      </p:pic>
      <p:pic>
        <p:nvPicPr>
          <p:cNvPr id="1944" name="Google Shape;1944;p144"/>
          <p:cNvPicPr preferRelativeResize="0"/>
          <p:nvPr/>
        </p:nvPicPr>
        <p:blipFill rotWithShape="1">
          <a:blip r:embed="rId4">
            <a:alphaModFix/>
          </a:blip>
          <a:srcRect b="81341" l="35233" r="34326" t="0"/>
          <a:stretch/>
        </p:blipFill>
        <p:spPr>
          <a:xfrm flipH="1">
            <a:off x="6481630" y="1440030"/>
            <a:ext cx="2063642" cy="251993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8" name="Shape 1948"/>
        <p:cNvGrpSpPr/>
        <p:nvPr/>
      </p:nvGrpSpPr>
      <p:grpSpPr>
        <a:xfrm>
          <a:off x="0" y="0"/>
          <a:ext cx="0" cy="0"/>
          <a:chOff x="0" y="0"/>
          <a:chExt cx="0" cy="0"/>
        </a:xfrm>
      </p:grpSpPr>
      <p:sp>
        <p:nvSpPr>
          <p:cNvPr id="1949" name="Google Shape;1949;p145"/>
          <p:cNvSpPr txBox="1"/>
          <p:nvPr>
            <p:ph idx="1" type="body"/>
          </p:nvPr>
        </p:nvSpPr>
        <p:spPr>
          <a:xfrm>
            <a:off x="324000" y="759300"/>
            <a:ext cx="5629500" cy="7281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eriod"/>
              <a:defRPr/>
            </a:pPr>
            <a:r>
              <a:rPr lang="en-GB">
                <a:latin typeface="Lexend"/>
              </a:rPr>
              <a:t>Raac habka ku qoran warqadda shaqada si aad u dejiso qalabka.</a:t>
            </a:r>
            <a:endParaRPr/>
          </a:p>
        </p:txBody>
      </p:sp>
      <p:sp>
        <p:nvSpPr>
          <p:cNvPr id="1950" name="Google Shape;1950;p14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Apparatus for measuring vital capacity</a:t>
            </a:r>
            <a:endParaRPr/>
          </a:p>
        </p:txBody>
      </p:sp>
      <p:grpSp>
        <p:nvGrpSpPr>
          <p:cNvPr id="1951" name="Google Shape;1951;p145"/>
          <p:cNvGrpSpPr/>
          <p:nvPr/>
        </p:nvGrpSpPr>
        <p:grpSpPr>
          <a:xfrm>
            <a:off x="6010772" y="779162"/>
            <a:ext cx="920928" cy="601675"/>
            <a:chOff x="6700947" y="3542562"/>
            <a:chExt cx="920928" cy="601675"/>
          </a:xfrm>
        </p:grpSpPr>
        <p:pic>
          <p:nvPicPr>
            <p:cNvPr id="1952" name="Google Shape;1952;p145"/>
            <p:cNvPicPr preferRelativeResize="0"/>
            <p:nvPr/>
          </p:nvPicPr>
          <p:blipFill>
            <a:blip r:embed="rId3">
              <a:alphaModFix/>
            </a:blip>
            <a:stretch>
              <a:fillRect/>
            </a:stretch>
          </p:blipFill>
          <p:spPr>
            <a:xfrm>
              <a:off x="6700947" y="3542562"/>
              <a:ext cx="920928" cy="601675"/>
            </a:xfrm>
            <a:prstGeom prst="rect">
              <a:avLst/>
            </a:prstGeom>
            <a:noFill/>
            <a:ln>
              <a:noFill/>
            </a:ln>
          </p:spPr>
        </p:pic>
        <p:sp>
          <p:nvSpPr>
            <p:cNvPr id="1953" name="Google Shape;1953;p145"/>
            <p:cNvSpPr txBox="1"/>
            <p:nvPr/>
          </p:nvSpPr>
          <p:spPr>
            <a:xfrm>
              <a:off x="6784225" y="3609600"/>
              <a:ext cx="747900" cy="3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exend"/>
                <a:ea typeface="Lexend"/>
                <a:cs typeface="Lexend"/>
                <a:sym typeface="Lexend"/>
              </a:endParaRPr>
            </a:p>
          </p:txBody>
        </p:sp>
      </p:grpSp>
      <p:sp>
        <p:nvSpPr>
          <p:cNvPr id="1954" name="Google Shape;1954;p145"/>
          <p:cNvSpPr txBox="1"/>
          <p:nvPr>
            <p:ph idx="1" type="body"/>
          </p:nvPr>
        </p:nvSpPr>
        <p:spPr>
          <a:xfrm>
            <a:off x="290775" y="2141250"/>
            <a:ext cx="8237700" cy="11175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eriod" startAt="2"/>
              <a:defRPr/>
            </a:pPr>
            <a:r>
              <a:rPr lang="en-GB">
                <a:latin typeface="Lexend"/>
              </a:rPr>
              <a:t>Sharax sababta ay muhiim u tahay inaad ka eegto dhanka dhinaca ee qiyaasaha (measuring cylinder) markaad qiyaasayso 200 cm3 oo biyo ah.</a:t>
            </a:r>
            <a:r>
              <a:rPr lang="en-GB">
                <a:latin typeface="Lexend"/>
              </a:rPr>
              <a:t/>
            </a:r>
            <a:r>
              <a:rPr baseline="30000" lang="en-GB">
                <a:latin typeface="Lexend"/>
              </a:rPr>
              <a:t/>
            </a:r>
            <a:r>
              <a:rPr lang="en-GB">
                <a:latin typeface="Lexend"/>
              </a:rP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8" name="Shape 1958"/>
        <p:cNvGrpSpPr/>
        <p:nvPr/>
      </p:nvGrpSpPr>
      <p:grpSpPr>
        <a:xfrm>
          <a:off x="0" y="0"/>
          <a:ext cx="0" cy="0"/>
          <a:chOff x="0" y="0"/>
          <a:chExt cx="0" cy="0"/>
        </a:xfrm>
      </p:grpSpPr>
      <p:sp>
        <p:nvSpPr>
          <p:cNvPr id="1959" name="Google Shape;1959;p146"/>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Apparatus for measuring vital capacity</a:t>
            </a:r>
            <a:endParaRPr/>
          </a:p>
        </p:txBody>
      </p:sp>
      <p:sp>
        <p:nvSpPr>
          <p:cNvPr id="1960" name="Google Shape;1960;p146"/>
          <p:cNvSpPr txBox="1"/>
          <p:nvPr>
            <p:ph idx="1" type="body"/>
          </p:nvPr>
        </p:nvSpPr>
        <p:spPr>
          <a:xfrm>
            <a:off x="324000" y="810000"/>
            <a:ext cx="7035000" cy="11175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eriod" startAt="2"/>
              <a:defRPr/>
            </a:pPr>
            <a:r>
              <a:rPr lang="en-GB">
                <a:latin typeface="Lexend"/>
              </a:rPr>
              <a:t>Sharax sababta ay muhiim u tahay inaad ka eegto dhanka dhinaca ee qiyaasaha markaad qiyaasayso 200 cm3 oo biyo ah.</a:t>
            </a:r>
            <a:r>
              <a:rPr lang="en-GB">
                <a:latin typeface="Lexend"/>
              </a:rPr>
              <a:t/>
            </a:r>
            <a:r>
              <a:rPr baseline="30000" lang="en-GB">
                <a:latin typeface="Lexend"/>
              </a:rPr>
              <a:t/>
            </a:r>
            <a:r>
              <a:rPr lang="en-GB">
                <a:latin typeface="Lexend"/>
              </a:rPr>
              <a:t/>
            </a:r>
            <a:endParaRPr/>
          </a:p>
        </p:txBody>
      </p:sp>
      <p:sp>
        <p:nvSpPr>
          <p:cNvPr id="1961" name="Google Shape;1961;p146"/>
          <p:cNvSpPr txBox="1"/>
          <p:nvPr>
            <p:ph idx="1" type="body"/>
          </p:nvPr>
        </p:nvSpPr>
        <p:spPr>
          <a:xfrm>
            <a:off x="739275" y="2207100"/>
            <a:ext cx="7746300" cy="2438400"/>
          </a:xfrm>
          <a:prstGeom prst="rect">
            <a:avLst/>
          </a:prstGeom>
        </p:spPr>
        <p:txBody>
          <a:bodyPr anchorCtr="0" anchor="t" bIns="0" lIns="0" spcFirstLastPara="1" rIns="0" wrap="square" tIns="0">
            <a:normAutofit/>
          </a:bodyPr>
          <a:lstStyle/>
          <a:p>
            <a:pPr indent="-361950" lvl="0" marL="457200" rtl="0" algn="l">
              <a:spcBef>
                <a:spcPts val="0"/>
              </a:spcBef>
              <a:spcAft>
                <a:spcPts val="0"/>
              </a:spcAft>
              <a:buSzPts val="2100"/>
              <a:buFont typeface="Kalam"/>
              <a:buChar char="●"/>
            </a:pPr>
            <a:r>
              <a:rPr lang="en-GB" sz="1100">
                <a:latin typeface="Kalam"/>
                <a:ea typeface="Kalam"/>
                <a:cs typeface="Kalam"/>
                <a:sym typeface="Kalam"/>
              </a:rPr>
              <a:t>Ka eegista dhinaca waxay kuu ogolaaneysaa inaad isha ku hagaajiso heerka 200 cm3.</a:t>
            </a:r>
            <a:r>
              <a:rPr lang="en-GB" sz="1100">
                <a:latin typeface="Kalam"/>
                <a:ea typeface="Kalam"/>
                <a:cs typeface="Kalam"/>
                <a:sym typeface="Kalam"/>
              </a:rPr>
              <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endParaRPr sz="2100">
              <a:latin typeface="Kalam"/>
              <a:ea typeface="Kalam"/>
              <a:cs typeface="Kalam"/>
              <a:sym typeface="Kalam"/>
            </a:endParaRPr>
          </a:p>
          <a:p>
            <a:pPr indent="-361950" lvl="0" marL="457200" rtl="0" algn="l">
              <a:spcBef>
                <a:spcPts val="1000"/>
              </a:spcBef>
              <a:spcAft>
                <a:spcPts val="0"/>
              </a:spcAft>
              <a:buSzPts val="2100"/>
              <a:buFont typeface="Kalam"/>
              <a:buChar char="●"/>
            </a:pPr>
            <a:r>
              <a:rPr lang="en-GB" sz="1100">
                <a:latin typeface="Kalam"/>
                <a:ea typeface="Kalam"/>
                <a:cs typeface="Kalam"/>
                <a:sym typeface="Kalam"/>
              </a:rPr>
              <a:t>Tani waxay kuu ogolaaneysaa inaad aragto marka heerka biyuhu si sax ah ugu yaallo calaamadda 200 cm3.</a:t>
            </a:r>
            <a:r>
              <a:rPr lang="en-GB" sz="1100">
                <a:latin typeface="Kalam"/>
                <a:ea typeface="Kalam"/>
                <a:cs typeface="Kalam"/>
                <a:sym typeface="Kalam"/>
              </a:rPr>
              <a:t/>
            </a:r>
            <a:r>
              <a:rPr baseline="30000" lang="en-GB" sz="1100">
                <a:latin typeface="Kalam"/>
                <a:ea typeface="Kalam"/>
                <a:cs typeface="Kalam"/>
                <a:sym typeface="Kalam"/>
              </a:rPr>
              <a:t/>
            </a:r>
            <a:r>
              <a:rPr lang="en-GB" sz="1100">
                <a:latin typeface="Kalam"/>
                <a:ea typeface="Kalam"/>
                <a:cs typeface="Kalam"/>
                <a:sym typeface="Kalam"/>
              </a:rPr>
              <a:t/>
            </a:r>
            <a:endParaRPr sz="2100">
              <a:latin typeface="Kalam"/>
              <a:ea typeface="Kalam"/>
              <a:cs typeface="Kalam"/>
              <a:sym typeface="Kalam"/>
            </a:endParaRPr>
          </a:p>
          <a:p>
            <a:pPr indent="-361950" lvl="0" marL="457200" rtl="0" algn="l">
              <a:spcBef>
                <a:spcPts val="1000"/>
              </a:spcBef>
              <a:spcAft>
                <a:spcPts val="1000"/>
              </a:spcAft>
              <a:buSzPts val="2100"/>
              <a:buFont typeface="Kalam"/>
              <a:buChar char="●"/>
            </a:pPr>
            <a:r>
              <a:rPr lang="en-GB" sz="1100">
                <a:latin typeface="Kalam"/>
                <a:ea typeface="Kalam"/>
                <a:cs typeface="Kalam"/>
                <a:sym typeface="Kalam"/>
              </a:rPr>
              <a:t>Tani waxay ka dhigaysaa qiyaasta mid sax ah (ku dhow qiimaha dhabta ah ee 200 cm3).</a:t>
            </a:r>
            <a:r>
              <a:rPr baseline="30000" lang="en-GB" sz="1100">
                <a:latin typeface="Kalam"/>
                <a:ea typeface="Kalam"/>
                <a:cs typeface="Kalam"/>
                <a:sym typeface="Kalam"/>
              </a:rPr>
              <a:t/>
            </a:r>
            <a:r>
              <a:rPr lang="en-GB" sz="1100">
                <a:latin typeface="Kalam"/>
                <a:ea typeface="Kalam"/>
                <a:cs typeface="Kalam"/>
                <a:sym typeface="Kalam"/>
              </a:rPr>
              <a:t/>
            </a:r>
            <a:endParaRPr sz="21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61">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5" name="Shape 1965"/>
        <p:cNvGrpSpPr/>
        <p:nvPr/>
      </p:nvGrpSpPr>
      <p:grpSpPr>
        <a:xfrm>
          <a:off x="0" y="0"/>
          <a:ext cx="0" cy="0"/>
          <a:chOff x="0" y="0"/>
          <a:chExt cx="0" cy="0"/>
        </a:xfrm>
      </p:grpSpPr>
      <p:sp>
        <p:nvSpPr>
          <p:cNvPr id="1966" name="Google Shape;1966;p147"/>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Apparatus for measuring vital capacity</a:t>
            </a:r>
            <a:endParaRPr/>
          </a:p>
        </p:txBody>
      </p:sp>
      <p:sp>
        <p:nvSpPr>
          <p:cNvPr id="1967" name="Google Shape;1967;p147"/>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Simple measurement of vital capacity</a:t>
            </a:r>
            <a:endParaRPr/>
          </a:p>
        </p:txBody>
      </p:sp>
      <p:sp>
        <p:nvSpPr>
          <p:cNvPr id="1968" name="Google Shape;1968;p147"/>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Estimating lung volume</a:t>
            </a:r>
            <a:endParaRPr/>
          </a:p>
        </p:txBody>
      </p:sp>
      <p:pic>
        <p:nvPicPr>
          <p:cNvPr id="1969" name="Google Shape;1969;p147"/>
          <p:cNvPicPr preferRelativeResize="0"/>
          <p:nvPr/>
        </p:nvPicPr>
        <p:blipFill>
          <a:blip r:embed="rId3">
            <a:alphaModFix/>
          </a:blip>
          <a:stretch>
            <a:fillRect/>
          </a:stretch>
        </p:blipFill>
        <p:spPr>
          <a:xfrm>
            <a:off x="422200" y="2782675"/>
            <a:ext cx="450575" cy="446750"/>
          </a:xfrm>
          <a:prstGeom prst="rect">
            <a:avLst/>
          </a:prstGeom>
          <a:noFill/>
          <a:ln>
            <a:noFill/>
          </a:ln>
        </p:spPr>
      </p:pic>
      <p:sp>
        <p:nvSpPr>
          <p:cNvPr id="1970" name="Google Shape;1970;p147"/>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Estimating vital capacity</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4" name="Shape 1974"/>
        <p:cNvGrpSpPr/>
        <p:nvPr/>
      </p:nvGrpSpPr>
      <p:grpSpPr>
        <a:xfrm>
          <a:off x="0" y="0"/>
          <a:ext cx="0" cy="0"/>
          <a:chOff x="0" y="0"/>
          <a:chExt cx="0" cy="0"/>
        </a:xfrm>
      </p:grpSpPr>
      <p:sp>
        <p:nvSpPr>
          <p:cNvPr id="1975" name="Google Shape;1975;p148"/>
          <p:cNvSpPr/>
          <p:nvPr/>
        </p:nvSpPr>
        <p:spPr>
          <a:xfrm flipH="1">
            <a:off x="2859850" y="3171400"/>
            <a:ext cx="1799700" cy="3513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6" name="Google Shape;1976;p148"/>
          <p:cNvSpPr/>
          <p:nvPr/>
        </p:nvSpPr>
        <p:spPr>
          <a:xfrm flipH="1">
            <a:off x="3304450" y="2242300"/>
            <a:ext cx="930900" cy="5133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7" name="Google Shape;1977;p148"/>
          <p:cNvSpPr/>
          <p:nvPr/>
        </p:nvSpPr>
        <p:spPr>
          <a:xfrm flipH="1">
            <a:off x="3306100" y="3069075"/>
            <a:ext cx="930900" cy="2361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78" name="Google Shape;1978;p14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a:latin typeface="Lexend"/>
              </a:rPr>
              <a:t>Simple measurement of vital capacity</a:t>
            </a:r>
            <a:endParaRPr/>
          </a:p>
        </p:txBody>
      </p:sp>
      <p:sp>
        <p:nvSpPr>
          <p:cNvPr id="1979" name="Google Shape;1979;p148"/>
          <p:cNvSpPr txBox="1"/>
          <p:nvPr>
            <p:ph idx="1" type="body"/>
          </p:nvPr>
        </p:nvSpPr>
        <p:spPr>
          <a:xfrm>
            <a:off x="324000" y="759300"/>
            <a:ext cx="69666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Si aad u isticmaasho qalabka si aad u qiyaasto awoodda neefsashada (vital capacity), bilow adigoo ogaaday khadka ay biyuhu ka bilaabaan.</a:t>
            </a:r>
            <a:endParaRPr sz="1800"/>
          </a:p>
        </p:txBody>
      </p:sp>
      <p:sp>
        <p:nvSpPr>
          <p:cNvPr id="1980" name="Google Shape;1980;p148"/>
          <p:cNvSpPr/>
          <p:nvPr/>
        </p:nvSpPr>
        <p:spPr>
          <a:xfrm flipH="1">
            <a:off x="2859850" y="3323800"/>
            <a:ext cx="1799700" cy="10128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1" name="Google Shape;1981;p148"/>
          <p:cNvSpPr/>
          <p:nvPr/>
        </p:nvSpPr>
        <p:spPr>
          <a:xfrm flipH="1">
            <a:off x="3304450" y="2699500"/>
            <a:ext cx="930900" cy="728700"/>
          </a:xfrm>
          <a:prstGeom prst="rect">
            <a:avLst/>
          </a:prstGeom>
          <a:solidFill>
            <a:srgbClr val="CFE2F3"/>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982" name="Google Shape;1982;p148"/>
          <p:cNvSpPr/>
          <p:nvPr/>
        </p:nvSpPr>
        <p:spPr>
          <a:xfrm flipH="1">
            <a:off x="2856475" y="3088450"/>
            <a:ext cx="1806450" cy="1248100"/>
          </a:xfrm>
          <a:custGeom>
            <a:rect b="b" l="l" r="r" t="t"/>
            <a:pathLst>
              <a:path extrusionOk="0" h="49924" w="72258">
                <a:moveTo>
                  <a:pt x="0" y="1051"/>
                </a:moveTo>
                <a:lnTo>
                  <a:pt x="0" y="49924"/>
                </a:lnTo>
                <a:lnTo>
                  <a:pt x="72258" y="49924"/>
                </a:lnTo>
                <a:lnTo>
                  <a:pt x="72258" y="0"/>
                </a:lnTo>
              </a:path>
            </a:pathLst>
          </a:custGeom>
          <a:noFill/>
          <a:ln cap="flat" cmpd="sng" w="9525">
            <a:solidFill>
              <a:schemeClr val="dk1"/>
            </a:solidFill>
            <a:prstDash val="solid"/>
            <a:round/>
            <a:headEnd len="med" w="med" type="none"/>
            <a:tailEnd len="med" w="med" type="none"/>
          </a:ln>
        </p:spPr>
        <p:txBody>
          <a:bodyPr wrap="square">
            <a:normAutofit/>
          </a:bodyPr>
          <a:p/>
        </p:txBody>
      </p:sp>
      <p:grpSp>
        <p:nvGrpSpPr>
          <p:cNvPr id="1983" name="Google Shape;1983;p148"/>
          <p:cNvGrpSpPr/>
          <p:nvPr/>
        </p:nvGrpSpPr>
        <p:grpSpPr>
          <a:xfrm flipH="1">
            <a:off x="2685739" y="2885478"/>
            <a:ext cx="1164025" cy="1400975"/>
            <a:chOff x="6646411" y="2726778"/>
            <a:chExt cx="1164025" cy="1400975"/>
          </a:xfrm>
        </p:grpSpPr>
        <p:sp>
          <p:nvSpPr>
            <p:cNvPr id="1984" name="Google Shape;1984;p148"/>
            <p:cNvSpPr/>
            <p:nvPr/>
          </p:nvSpPr>
          <p:spPr>
            <a:xfrm>
              <a:off x="6646411" y="2726778"/>
              <a:ext cx="1164025" cy="1400975"/>
            </a:xfrm>
            <a:custGeom>
              <a:rect b="b" l="l" r="r" t="t"/>
              <a:pathLst>
                <a:path extrusionOk="0" h="56039" w="46561">
                  <a:moveTo>
                    <a:pt x="122" y="34158"/>
                  </a:moveTo>
                  <a:cubicBezTo>
                    <a:pt x="-253" y="35339"/>
                    <a:pt x="428" y="39077"/>
                    <a:pt x="789" y="41328"/>
                  </a:cubicBezTo>
                  <a:cubicBezTo>
                    <a:pt x="1150" y="43579"/>
                    <a:pt x="1650" y="45983"/>
                    <a:pt x="2289" y="47664"/>
                  </a:cubicBezTo>
                  <a:cubicBezTo>
                    <a:pt x="2928" y="49345"/>
                    <a:pt x="3568" y="50291"/>
                    <a:pt x="4624" y="51416"/>
                  </a:cubicBezTo>
                  <a:cubicBezTo>
                    <a:pt x="5680" y="52542"/>
                    <a:pt x="7223" y="53681"/>
                    <a:pt x="8626" y="54417"/>
                  </a:cubicBezTo>
                  <a:cubicBezTo>
                    <a:pt x="10029" y="55153"/>
                    <a:pt x="11293" y="55598"/>
                    <a:pt x="13044" y="55834"/>
                  </a:cubicBezTo>
                  <a:cubicBezTo>
                    <a:pt x="14795" y="56070"/>
                    <a:pt x="17129" y="56126"/>
                    <a:pt x="19130" y="55834"/>
                  </a:cubicBezTo>
                  <a:cubicBezTo>
                    <a:pt x="21131" y="55542"/>
                    <a:pt x="23271" y="55029"/>
                    <a:pt x="25049" y="54084"/>
                  </a:cubicBezTo>
                  <a:cubicBezTo>
                    <a:pt x="26828" y="53139"/>
                    <a:pt x="28523" y="51777"/>
                    <a:pt x="29801" y="50165"/>
                  </a:cubicBezTo>
                  <a:cubicBezTo>
                    <a:pt x="31079" y="48553"/>
                    <a:pt x="32024" y="46511"/>
                    <a:pt x="32719" y="44413"/>
                  </a:cubicBezTo>
                  <a:cubicBezTo>
                    <a:pt x="33414" y="42315"/>
                    <a:pt x="33748" y="41147"/>
                    <a:pt x="33970" y="37576"/>
                  </a:cubicBezTo>
                  <a:cubicBezTo>
                    <a:pt x="34192" y="34005"/>
                    <a:pt x="33859" y="26808"/>
                    <a:pt x="34053" y="22987"/>
                  </a:cubicBezTo>
                  <a:cubicBezTo>
                    <a:pt x="34248" y="19166"/>
                    <a:pt x="34651" y="16915"/>
                    <a:pt x="35137" y="14650"/>
                  </a:cubicBezTo>
                  <a:cubicBezTo>
                    <a:pt x="35623" y="12385"/>
                    <a:pt x="36151" y="10939"/>
                    <a:pt x="36971" y="9397"/>
                  </a:cubicBezTo>
                  <a:cubicBezTo>
                    <a:pt x="37791" y="7855"/>
                    <a:pt x="38944" y="6383"/>
                    <a:pt x="40056" y="5396"/>
                  </a:cubicBezTo>
                  <a:cubicBezTo>
                    <a:pt x="41168" y="4410"/>
                    <a:pt x="42627" y="3812"/>
                    <a:pt x="43641" y="3478"/>
                  </a:cubicBezTo>
                  <a:cubicBezTo>
                    <a:pt x="44655" y="3145"/>
                    <a:pt x="45697" y="3923"/>
                    <a:pt x="46142" y="3395"/>
                  </a:cubicBezTo>
                  <a:cubicBezTo>
                    <a:pt x="46587" y="2867"/>
                    <a:pt x="46712" y="838"/>
                    <a:pt x="46309" y="310"/>
                  </a:cubicBezTo>
                  <a:cubicBezTo>
                    <a:pt x="45906" y="-218"/>
                    <a:pt x="44711" y="74"/>
                    <a:pt x="43724" y="227"/>
                  </a:cubicBezTo>
                  <a:cubicBezTo>
                    <a:pt x="42737" y="380"/>
                    <a:pt x="41320" y="838"/>
                    <a:pt x="40389" y="1227"/>
                  </a:cubicBezTo>
                  <a:cubicBezTo>
                    <a:pt x="39458" y="1616"/>
                    <a:pt x="38791" y="2061"/>
                    <a:pt x="38138" y="2561"/>
                  </a:cubicBezTo>
                  <a:cubicBezTo>
                    <a:pt x="37485" y="3061"/>
                    <a:pt x="37013" y="3576"/>
                    <a:pt x="36471" y="4229"/>
                  </a:cubicBezTo>
                  <a:cubicBezTo>
                    <a:pt x="35929" y="4882"/>
                    <a:pt x="35401" y="5646"/>
                    <a:pt x="34887" y="6480"/>
                  </a:cubicBezTo>
                  <a:cubicBezTo>
                    <a:pt x="34373" y="7314"/>
                    <a:pt x="33886" y="8022"/>
                    <a:pt x="33386" y="9231"/>
                  </a:cubicBezTo>
                  <a:cubicBezTo>
                    <a:pt x="32886" y="10440"/>
                    <a:pt x="32303" y="12052"/>
                    <a:pt x="31886" y="13733"/>
                  </a:cubicBezTo>
                  <a:cubicBezTo>
                    <a:pt x="31469" y="15414"/>
                    <a:pt x="31080" y="17498"/>
                    <a:pt x="30885" y="19318"/>
                  </a:cubicBezTo>
                  <a:cubicBezTo>
                    <a:pt x="30691" y="21138"/>
                    <a:pt x="30733" y="22278"/>
                    <a:pt x="30719" y="24654"/>
                  </a:cubicBezTo>
                  <a:cubicBezTo>
                    <a:pt x="30705" y="27030"/>
                    <a:pt x="30844" y="30893"/>
                    <a:pt x="30802" y="33575"/>
                  </a:cubicBezTo>
                  <a:cubicBezTo>
                    <a:pt x="30760" y="36257"/>
                    <a:pt x="30815" y="38786"/>
                    <a:pt x="30468" y="40745"/>
                  </a:cubicBezTo>
                  <a:cubicBezTo>
                    <a:pt x="30121" y="42704"/>
                    <a:pt x="29538" y="43843"/>
                    <a:pt x="28718" y="45330"/>
                  </a:cubicBezTo>
                  <a:cubicBezTo>
                    <a:pt x="27898" y="46817"/>
                    <a:pt x="27051" y="48442"/>
                    <a:pt x="25550" y="49665"/>
                  </a:cubicBezTo>
                  <a:cubicBezTo>
                    <a:pt x="24049" y="50888"/>
                    <a:pt x="21687" y="52152"/>
                    <a:pt x="19714" y="52666"/>
                  </a:cubicBezTo>
                  <a:cubicBezTo>
                    <a:pt x="17741" y="53180"/>
                    <a:pt x="15281" y="52917"/>
                    <a:pt x="13711" y="52750"/>
                  </a:cubicBezTo>
                  <a:cubicBezTo>
                    <a:pt x="12141" y="52583"/>
                    <a:pt x="11266" y="52055"/>
                    <a:pt x="10293" y="51666"/>
                  </a:cubicBezTo>
                  <a:cubicBezTo>
                    <a:pt x="9320" y="51277"/>
                    <a:pt x="8625" y="50957"/>
                    <a:pt x="7875" y="50415"/>
                  </a:cubicBezTo>
                  <a:cubicBezTo>
                    <a:pt x="7125" y="49873"/>
                    <a:pt x="6347" y="49207"/>
                    <a:pt x="5791" y="48415"/>
                  </a:cubicBezTo>
                  <a:cubicBezTo>
                    <a:pt x="5235" y="47623"/>
                    <a:pt x="4929" y="46830"/>
                    <a:pt x="4540" y="45663"/>
                  </a:cubicBezTo>
                  <a:cubicBezTo>
                    <a:pt x="4151" y="44496"/>
                    <a:pt x="3707" y="43315"/>
                    <a:pt x="3457" y="41411"/>
                  </a:cubicBezTo>
                  <a:cubicBezTo>
                    <a:pt x="3207" y="39508"/>
                    <a:pt x="3596" y="35451"/>
                    <a:pt x="3040" y="34242"/>
                  </a:cubicBezTo>
                  <a:cubicBezTo>
                    <a:pt x="2484" y="33033"/>
                    <a:pt x="497" y="32977"/>
                    <a:pt x="122" y="34158"/>
                  </a:cubicBezTo>
                  <a:close/>
                </a:path>
              </a:pathLst>
            </a:custGeom>
            <a:solidFill>
              <a:schemeClr val="lt2"/>
            </a:solidFill>
            <a:ln cap="flat" cmpd="sng" w="9525">
              <a:solidFill>
                <a:schemeClr val="dk1"/>
              </a:solidFill>
              <a:prstDash val="solid"/>
              <a:round/>
              <a:headEnd len="med" w="med" type="none"/>
              <a:tailEnd len="med" w="med" type="none"/>
            </a:ln>
          </p:spPr>
          <p:txBody>
            <a:bodyPr/>
            <a:p/>
          </p:txBody>
        </p:sp>
        <p:sp>
          <p:nvSpPr>
            <p:cNvPr id="1985" name="Google Shape;1985;p148"/>
            <p:cNvSpPr/>
            <p:nvPr/>
          </p:nvSpPr>
          <p:spPr>
            <a:xfrm>
              <a:off x="6648725" y="3583225"/>
              <a:ext cx="71950" cy="17325"/>
            </a:xfrm>
            <a:custGeom>
              <a:rect b="b" l="l" r="r" t="t"/>
              <a:pathLst>
                <a:path extrusionOk="0" h="693" w="2878">
                  <a:moveTo>
                    <a:pt x="0" y="125"/>
                  </a:moveTo>
                  <a:cubicBezTo>
                    <a:pt x="261" y="219"/>
                    <a:pt x="1084" y="709"/>
                    <a:pt x="1564" y="688"/>
                  </a:cubicBezTo>
                  <a:cubicBezTo>
                    <a:pt x="2044" y="667"/>
                    <a:pt x="2659" y="115"/>
                    <a:pt x="2878" y="0"/>
                  </a:cubicBezTo>
                </a:path>
              </a:pathLst>
            </a:custGeom>
            <a:noFill/>
            <a:ln cap="flat" cmpd="sng" w="9525">
              <a:solidFill>
                <a:schemeClr val="dk1"/>
              </a:solidFill>
              <a:prstDash val="solid"/>
              <a:round/>
              <a:headEnd len="med" w="med" type="none"/>
              <a:tailEnd len="med" w="med" type="none"/>
            </a:ln>
          </p:spPr>
          <p:txBody>
            <a:bodyPr/>
            <a:p/>
          </p:txBody>
        </p:sp>
        <p:sp>
          <p:nvSpPr>
            <p:cNvPr id="1986" name="Google Shape;1986;p148"/>
            <p:cNvSpPr/>
            <p:nvPr/>
          </p:nvSpPr>
          <p:spPr>
            <a:xfrm>
              <a:off x="7776009" y="2732375"/>
              <a:ext cx="25425" cy="84450"/>
            </a:xfrm>
            <a:custGeom>
              <a:rect b="b" l="l" r="r" t="t"/>
              <a:pathLst>
                <a:path extrusionOk="0" h="3378" w="1017">
                  <a:moveTo>
                    <a:pt x="1017" y="0"/>
                  </a:moveTo>
                  <a:cubicBezTo>
                    <a:pt x="850" y="240"/>
                    <a:pt x="79" y="876"/>
                    <a:pt x="16" y="1439"/>
                  </a:cubicBezTo>
                  <a:cubicBezTo>
                    <a:pt x="-46" y="2002"/>
                    <a:pt x="538" y="3055"/>
                    <a:pt x="642" y="3378"/>
                  </a:cubicBezTo>
                </a:path>
              </a:pathLst>
            </a:custGeom>
            <a:noFill/>
            <a:ln cap="flat" cmpd="sng" w="9525">
              <a:solidFill>
                <a:schemeClr val="dk1"/>
              </a:solidFill>
              <a:prstDash val="solid"/>
              <a:round/>
              <a:headEnd len="med" w="med" type="none"/>
              <a:tailEnd len="med" w="med" type="none"/>
            </a:ln>
          </p:spPr>
          <p:txBody>
            <a:bodyPr/>
            <a:p/>
          </p:txBody>
        </p:sp>
      </p:grpSp>
      <p:grpSp>
        <p:nvGrpSpPr>
          <p:cNvPr id="1987" name="Google Shape;1987;p148"/>
          <p:cNvGrpSpPr/>
          <p:nvPr/>
        </p:nvGrpSpPr>
        <p:grpSpPr>
          <a:xfrm flipH="1">
            <a:off x="3304450" y="2078500"/>
            <a:ext cx="930900" cy="1928100"/>
            <a:chOff x="6337025" y="1919800"/>
            <a:chExt cx="930900" cy="1928100"/>
          </a:xfrm>
        </p:grpSpPr>
        <p:sp>
          <p:nvSpPr>
            <p:cNvPr id="1988" name="Google Shape;1988;p148"/>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1989" name="Google Shape;1989;p148"/>
            <p:cNvGrpSpPr/>
            <p:nvPr/>
          </p:nvGrpSpPr>
          <p:grpSpPr>
            <a:xfrm>
              <a:off x="6337025" y="1919800"/>
              <a:ext cx="930900" cy="1224000"/>
              <a:chOff x="6337025" y="1919800"/>
              <a:chExt cx="930900" cy="1224000"/>
            </a:xfrm>
          </p:grpSpPr>
          <p:grpSp>
            <p:nvGrpSpPr>
              <p:cNvPr id="1990" name="Google Shape;1990;p148"/>
              <p:cNvGrpSpPr/>
              <p:nvPr/>
            </p:nvGrpSpPr>
            <p:grpSpPr>
              <a:xfrm>
                <a:off x="6337025" y="1919800"/>
                <a:ext cx="473700" cy="1224000"/>
                <a:chOff x="6337025" y="1919800"/>
                <a:chExt cx="473700" cy="1224000"/>
              </a:xfrm>
            </p:grpSpPr>
            <p:sp>
              <p:nvSpPr>
                <p:cNvPr id="1991" name="Google Shape;1991;p148"/>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92" name="Google Shape;1992;p148"/>
                <p:cNvCxnSpPr>
                  <a:stCxn id="1991"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993" name="Google Shape;1993;p148"/>
                <p:cNvCxnSpPr>
                  <a:stCxn id="1991"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1994" name="Google Shape;1994;p148"/>
              <p:cNvGrpSpPr/>
              <p:nvPr/>
            </p:nvGrpSpPr>
            <p:grpSpPr>
              <a:xfrm flipH="1">
                <a:off x="6794225" y="1919800"/>
                <a:ext cx="473700" cy="1224000"/>
                <a:chOff x="6337025" y="1919800"/>
                <a:chExt cx="473700" cy="1224000"/>
              </a:xfrm>
            </p:grpSpPr>
            <p:sp>
              <p:nvSpPr>
                <p:cNvPr id="1995" name="Google Shape;1995;p148"/>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996" name="Google Shape;1996;p148"/>
                <p:cNvCxnSpPr>
                  <a:stCxn id="1995"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1997" name="Google Shape;1997;p148"/>
                <p:cNvCxnSpPr>
                  <a:stCxn id="1995"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1998" name="Google Shape;1998;p148"/>
            <p:cNvGrpSpPr/>
            <p:nvPr/>
          </p:nvGrpSpPr>
          <p:grpSpPr>
            <a:xfrm>
              <a:off x="6701050" y="3683425"/>
              <a:ext cx="202850" cy="164475"/>
              <a:chOff x="6394613" y="3738750"/>
              <a:chExt cx="202850" cy="164475"/>
            </a:xfrm>
          </p:grpSpPr>
          <p:sp>
            <p:nvSpPr>
              <p:cNvPr id="1999" name="Google Shape;1999;p148"/>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2000" name="Google Shape;2000;p148"/>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2001" name="Google Shape;2001;p148"/>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nvGrpSpPr>
          <p:cNvPr id="2002" name="Google Shape;2002;p148"/>
          <p:cNvGrpSpPr/>
          <p:nvPr/>
        </p:nvGrpSpPr>
        <p:grpSpPr>
          <a:xfrm>
            <a:off x="3587609" y="3087593"/>
            <a:ext cx="303169" cy="600766"/>
            <a:chOff x="6393309" y="3239993"/>
            <a:chExt cx="303169" cy="600766"/>
          </a:xfrm>
        </p:grpSpPr>
        <p:grpSp>
          <p:nvGrpSpPr>
            <p:cNvPr id="2003" name="Google Shape;2003;p148"/>
            <p:cNvGrpSpPr/>
            <p:nvPr/>
          </p:nvGrpSpPr>
          <p:grpSpPr>
            <a:xfrm>
              <a:off x="6505376" y="3372762"/>
              <a:ext cx="191102" cy="467998"/>
              <a:chOff x="6505700" y="3677150"/>
              <a:chExt cx="89075" cy="214275"/>
            </a:xfrm>
          </p:grpSpPr>
          <p:sp>
            <p:nvSpPr>
              <p:cNvPr id="2004" name="Google Shape;2004;p148"/>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05" name="Google Shape;2005;p148"/>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06" name="Google Shape;2006;p148"/>
              <p:cNvSpPr/>
              <p:nvPr/>
            </p:nvSpPr>
            <p:spPr>
              <a:xfrm>
                <a:off x="6522915" y="3798820"/>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07" name="Google Shape;2007;p148"/>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08" name="Google Shape;2008;p148"/>
            <p:cNvGrpSpPr/>
            <p:nvPr/>
          </p:nvGrpSpPr>
          <p:grpSpPr>
            <a:xfrm flipH="1">
              <a:off x="6393309" y="3352968"/>
              <a:ext cx="118398" cy="288007"/>
              <a:chOff x="6505700" y="3677150"/>
              <a:chExt cx="89075" cy="214275"/>
            </a:xfrm>
          </p:grpSpPr>
          <p:sp>
            <p:nvSpPr>
              <p:cNvPr id="2009" name="Google Shape;2009;p148"/>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0" name="Google Shape;2010;p148"/>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1" name="Google Shape;2011;p148"/>
              <p:cNvSpPr/>
              <p:nvPr/>
            </p:nvSpPr>
            <p:spPr>
              <a:xfrm>
                <a:off x="6513500" y="37377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2" name="Google Shape;2012;p148"/>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013" name="Google Shape;2013;p148"/>
            <p:cNvSpPr/>
            <p:nvPr/>
          </p:nvSpPr>
          <p:spPr>
            <a:xfrm>
              <a:off x="6563026" y="35059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4" name="Google Shape;2014;p148"/>
            <p:cNvSpPr/>
            <p:nvPr/>
          </p:nvSpPr>
          <p:spPr>
            <a:xfrm>
              <a:off x="6484901" y="32895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5" name="Google Shape;2015;p148"/>
            <p:cNvSpPr/>
            <p:nvPr/>
          </p:nvSpPr>
          <p:spPr>
            <a:xfrm flipH="1">
              <a:off x="6620014" y="3278487"/>
              <a:ext cx="38400" cy="387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6" name="Google Shape;2016;p148"/>
            <p:cNvSpPr/>
            <p:nvPr/>
          </p:nvSpPr>
          <p:spPr>
            <a:xfrm flipH="1">
              <a:off x="6449440" y="3239993"/>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7" name="Google Shape;2017;p148"/>
            <p:cNvSpPr/>
            <p:nvPr/>
          </p:nvSpPr>
          <p:spPr>
            <a:xfrm flipH="1">
              <a:off x="6636190" y="37339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18" name="Google Shape;2018;p148"/>
            <p:cNvSpPr/>
            <p:nvPr/>
          </p:nvSpPr>
          <p:spPr>
            <a:xfrm flipH="1">
              <a:off x="6473440" y="36663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2019" name="Google Shape;2019;p148"/>
          <p:cNvGrpSpPr/>
          <p:nvPr/>
        </p:nvGrpSpPr>
        <p:grpSpPr>
          <a:xfrm flipH="1">
            <a:off x="3928600" y="2258500"/>
            <a:ext cx="302100" cy="1219275"/>
            <a:chOff x="6265475" y="2099800"/>
            <a:chExt cx="302100" cy="1219275"/>
          </a:xfrm>
        </p:grpSpPr>
        <p:cxnSp>
          <p:nvCxnSpPr>
            <p:cNvPr id="2020" name="Google Shape;2020;p148"/>
            <p:cNvCxnSpPr/>
            <p:nvPr/>
          </p:nvCxnSpPr>
          <p:spPr>
            <a:xfrm>
              <a:off x="6265475" y="20998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021" name="Google Shape;2021;p148"/>
            <p:cNvCxnSpPr/>
            <p:nvPr/>
          </p:nvCxnSpPr>
          <p:spPr>
            <a:xfrm>
              <a:off x="6265475" y="22522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022" name="Google Shape;2022;p148"/>
            <p:cNvCxnSpPr/>
            <p:nvPr/>
          </p:nvCxnSpPr>
          <p:spPr>
            <a:xfrm>
              <a:off x="6265475" y="24046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023" name="Google Shape;2023;p148"/>
            <p:cNvCxnSpPr/>
            <p:nvPr/>
          </p:nvCxnSpPr>
          <p:spPr>
            <a:xfrm>
              <a:off x="6265475" y="25570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024" name="Google Shape;2024;p148"/>
            <p:cNvCxnSpPr/>
            <p:nvPr/>
          </p:nvCxnSpPr>
          <p:spPr>
            <a:xfrm>
              <a:off x="6265475" y="27094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025" name="Google Shape;2025;p148"/>
            <p:cNvCxnSpPr/>
            <p:nvPr/>
          </p:nvCxnSpPr>
          <p:spPr>
            <a:xfrm>
              <a:off x="6265475" y="28618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026" name="Google Shape;2026;p148"/>
            <p:cNvCxnSpPr/>
            <p:nvPr/>
          </p:nvCxnSpPr>
          <p:spPr>
            <a:xfrm>
              <a:off x="6265475" y="30142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027" name="Google Shape;2027;p148"/>
            <p:cNvCxnSpPr/>
            <p:nvPr/>
          </p:nvCxnSpPr>
          <p:spPr>
            <a:xfrm>
              <a:off x="6265475" y="316660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028" name="Google Shape;2028;p148"/>
            <p:cNvCxnSpPr/>
            <p:nvPr/>
          </p:nvCxnSpPr>
          <p:spPr>
            <a:xfrm>
              <a:off x="6303725" y="3318475"/>
              <a:ext cx="263700" cy="600"/>
            </a:xfrm>
            <a:prstGeom prst="straightConnector1">
              <a:avLst/>
            </a:prstGeom>
            <a:noFill/>
            <a:ln cap="flat" cmpd="sng" w="19050">
              <a:solidFill>
                <a:schemeClr val="dk2"/>
              </a:solidFill>
              <a:prstDash val="solid"/>
              <a:round/>
              <a:headEnd len="med" w="med" type="none"/>
              <a:tailEnd len="med" w="med" type="none"/>
            </a:ln>
          </p:spPr>
        </p:cxnSp>
      </p:grpSp>
      <p:sp>
        <p:nvSpPr>
          <p:cNvPr id="2029" name="Google Shape;2029;p148"/>
          <p:cNvSpPr txBox="1"/>
          <p:nvPr>
            <p:ph idx="1" type="body"/>
          </p:nvPr>
        </p:nvSpPr>
        <p:spPr>
          <a:xfrm>
            <a:off x="324000" y="1445100"/>
            <a:ext cx="8397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Kadib neefso (exhale) tuubada.</a:t>
            </a:r>
            <a:endParaRPr sz="1800"/>
          </a:p>
        </p:txBody>
      </p:sp>
      <p:sp>
        <p:nvSpPr>
          <p:cNvPr id="2030" name="Google Shape;2030;p148"/>
          <p:cNvSpPr txBox="1"/>
          <p:nvPr>
            <p:ph idx="1" type="body"/>
          </p:nvPr>
        </p:nvSpPr>
        <p:spPr>
          <a:xfrm>
            <a:off x="452375" y="2012150"/>
            <a:ext cx="25884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Air originally in bottle</a:t>
            </a:r>
            <a:endParaRPr sz="1800"/>
          </a:p>
        </p:txBody>
      </p:sp>
      <p:grpSp>
        <p:nvGrpSpPr>
          <p:cNvPr id="2031" name="Google Shape;2031;p148"/>
          <p:cNvGrpSpPr/>
          <p:nvPr/>
        </p:nvGrpSpPr>
        <p:grpSpPr>
          <a:xfrm>
            <a:off x="2886925" y="2062775"/>
            <a:ext cx="354650" cy="190200"/>
            <a:chOff x="3877525" y="2215175"/>
            <a:chExt cx="354650" cy="190200"/>
          </a:xfrm>
        </p:grpSpPr>
        <p:grpSp>
          <p:nvGrpSpPr>
            <p:cNvPr id="2032" name="Google Shape;2032;p148"/>
            <p:cNvGrpSpPr/>
            <p:nvPr/>
          </p:nvGrpSpPr>
          <p:grpSpPr>
            <a:xfrm>
              <a:off x="4094150" y="2215175"/>
              <a:ext cx="138025" cy="190200"/>
              <a:chOff x="4094150" y="2215175"/>
              <a:chExt cx="138025" cy="190200"/>
            </a:xfrm>
          </p:grpSpPr>
          <p:sp>
            <p:nvSpPr>
              <p:cNvPr id="2033" name="Google Shape;2033;p148"/>
              <p:cNvSpPr/>
              <p:nvPr/>
            </p:nvSpPr>
            <p:spPr>
              <a:xfrm>
                <a:off x="4094150" y="2230900"/>
                <a:ext cx="113400" cy="150300"/>
              </a:xfrm>
              <a:prstGeom prst="rect">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34" name="Google Shape;2034;p148"/>
              <p:cNvSpPr/>
              <p:nvPr/>
            </p:nvSpPr>
            <p:spPr>
              <a:xfrm>
                <a:off x="4166175" y="2215175"/>
                <a:ext cx="66000" cy="190200"/>
              </a:xfrm>
              <a:prstGeom prst="rect">
                <a:avLst/>
              </a:prstGeom>
              <a:solidFill>
                <a:schemeClr val="l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035" name="Google Shape;2035;p148"/>
            <p:cNvCxnSpPr/>
            <p:nvPr/>
          </p:nvCxnSpPr>
          <p:spPr>
            <a:xfrm rot="10800000">
              <a:off x="3877525" y="2306875"/>
              <a:ext cx="202200" cy="0"/>
            </a:xfrm>
            <a:prstGeom prst="straightConnector1">
              <a:avLst/>
            </a:prstGeom>
            <a:noFill/>
            <a:ln cap="flat" cmpd="sng" w="28575">
              <a:solidFill>
                <a:schemeClr val="accent4"/>
              </a:solidFill>
              <a:prstDash val="solid"/>
              <a:round/>
              <a:headEnd len="med" w="med" type="none"/>
              <a:tailEnd len="med" w="med" type="none"/>
            </a:ln>
          </p:spPr>
        </p:cxnSp>
      </p:grpSp>
      <p:sp>
        <p:nvSpPr>
          <p:cNvPr id="2036" name="Google Shape;2036;p148"/>
          <p:cNvSpPr txBox="1"/>
          <p:nvPr/>
        </p:nvSpPr>
        <p:spPr>
          <a:xfrm>
            <a:off x="1393213" y="2699500"/>
            <a:ext cx="921000" cy="461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latin typeface="Lexend"/>
                <a:ea typeface="Lexend"/>
                <a:cs typeface="Lexend"/>
                <a:sym typeface="Lexend"/>
              </a:rPr>
              <a:t>exhale</a:t>
            </a:r>
            <a:endParaRPr sz="1800">
              <a:latin typeface="Lexend"/>
              <a:ea typeface="Lexend"/>
              <a:cs typeface="Lexend"/>
              <a:sym typeface="Lexend"/>
            </a:endParaRPr>
          </a:p>
        </p:txBody>
      </p:sp>
      <p:cxnSp>
        <p:nvCxnSpPr>
          <p:cNvPr id="2037" name="Google Shape;2037;p148"/>
          <p:cNvCxnSpPr/>
          <p:nvPr/>
        </p:nvCxnSpPr>
        <p:spPr>
          <a:xfrm flipH="1" rot="10800000">
            <a:off x="2269938" y="2915175"/>
            <a:ext cx="396000" cy="1500"/>
          </a:xfrm>
          <a:prstGeom prst="straightConnector1">
            <a:avLst/>
          </a:prstGeom>
          <a:noFill/>
          <a:ln cap="flat" cmpd="sng" w="28575">
            <a:solidFill>
              <a:schemeClr val="accent4"/>
            </a:solidFill>
            <a:prstDash val="solid"/>
            <a:round/>
            <a:headEnd len="med" w="med" type="none"/>
            <a:tailEnd len="med" w="med" type="triangle"/>
          </a:ln>
        </p:spPr>
      </p:cxnSp>
      <p:grpSp>
        <p:nvGrpSpPr>
          <p:cNvPr id="2038" name="Google Shape;2038;p148"/>
          <p:cNvGrpSpPr/>
          <p:nvPr/>
        </p:nvGrpSpPr>
        <p:grpSpPr>
          <a:xfrm>
            <a:off x="4265025" y="2239197"/>
            <a:ext cx="815425" cy="513305"/>
            <a:chOff x="5255625" y="2391597"/>
            <a:chExt cx="815425" cy="513305"/>
          </a:xfrm>
        </p:grpSpPr>
        <p:grpSp>
          <p:nvGrpSpPr>
            <p:cNvPr id="2039" name="Google Shape;2039;p148"/>
            <p:cNvGrpSpPr/>
            <p:nvPr/>
          </p:nvGrpSpPr>
          <p:grpSpPr>
            <a:xfrm flipH="1">
              <a:off x="5255625" y="2391597"/>
              <a:ext cx="138025" cy="513305"/>
              <a:chOff x="4094150" y="2215175"/>
              <a:chExt cx="138025" cy="236100"/>
            </a:xfrm>
          </p:grpSpPr>
          <p:sp>
            <p:nvSpPr>
              <p:cNvPr id="2040" name="Google Shape;2040;p148"/>
              <p:cNvSpPr/>
              <p:nvPr/>
            </p:nvSpPr>
            <p:spPr>
              <a:xfrm>
                <a:off x="4094150" y="2230900"/>
                <a:ext cx="113400" cy="199200"/>
              </a:xfrm>
              <a:prstGeom prst="rect">
                <a:avLst/>
              </a:prstGeom>
              <a:solidFill>
                <a:schemeClr val="lt1"/>
              </a:solidFill>
              <a:ln cap="flat" cmpd="sng" w="28575">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041" name="Google Shape;2041;p148"/>
              <p:cNvSpPr/>
              <p:nvPr/>
            </p:nvSpPr>
            <p:spPr>
              <a:xfrm>
                <a:off x="4166175" y="2215175"/>
                <a:ext cx="66000" cy="236100"/>
              </a:xfrm>
              <a:prstGeom prst="rect">
                <a:avLst/>
              </a:prstGeom>
              <a:solidFill>
                <a:schemeClr val="lt1"/>
              </a:solidFill>
              <a:ln cap="flat" cmpd="sng" w="2857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042" name="Google Shape;2042;p148"/>
            <p:cNvCxnSpPr/>
            <p:nvPr/>
          </p:nvCxnSpPr>
          <p:spPr>
            <a:xfrm>
              <a:off x="5384050" y="2647350"/>
              <a:ext cx="687000" cy="6000"/>
            </a:xfrm>
            <a:prstGeom prst="straightConnector1">
              <a:avLst/>
            </a:prstGeom>
            <a:noFill/>
            <a:ln cap="flat" cmpd="sng" w="28575">
              <a:solidFill>
                <a:schemeClr val="accent4"/>
              </a:solidFill>
              <a:prstDash val="solid"/>
              <a:round/>
              <a:headEnd len="med" w="med" type="none"/>
              <a:tailEnd len="med" w="med" type="none"/>
            </a:ln>
          </p:spPr>
        </p:cxnSp>
      </p:grpSp>
      <p:sp>
        <p:nvSpPr>
          <p:cNvPr id="2043" name="Google Shape;2043;p148"/>
          <p:cNvSpPr txBox="1"/>
          <p:nvPr>
            <p:ph idx="1" type="body"/>
          </p:nvPr>
        </p:nvSpPr>
        <p:spPr>
          <a:xfrm>
            <a:off x="5129050" y="2203950"/>
            <a:ext cx="33816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Tiri inta khad ee heerka biyuhu hoos uga dhacay.</a:t>
            </a:r>
            <a:endParaRPr sz="1800"/>
          </a:p>
        </p:txBody>
      </p:sp>
      <p:sp>
        <p:nvSpPr>
          <p:cNvPr id="2044" name="Google Shape;2044;p148"/>
          <p:cNvSpPr txBox="1"/>
          <p:nvPr>
            <p:ph idx="1" type="body"/>
          </p:nvPr>
        </p:nvSpPr>
        <p:spPr>
          <a:xfrm>
            <a:off x="5129050" y="3042150"/>
            <a:ext cx="33816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Farqiga kasta ee u dhexeeya khadadka wuxuu u taagan yahay 200 cm3.</a:t>
            </a:r>
            <a:r>
              <a:rPr baseline="30000" lang="en-GB" sz="1800">
                <a:latin typeface="Lexend"/>
              </a:rPr>
              <a:t/>
            </a:r>
            <a:r>
              <a:rPr lang="en-GB" sz="1800">
                <a:latin typeface="Lexend"/>
              </a:rPr>
              <a:t/>
            </a:r>
            <a:endParaRPr baseline="30000" sz="18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37"/>
                                        </p:tgtEl>
                                        <p:attrNameLst>
                                          <p:attrName>style.visibility</p:attrName>
                                        </p:attrNameLst>
                                      </p:cBhvr>
                                      <p:to>
                                        <p:strVal val="visible"/>
                                      </p:to>
                                    </p:set>
                                  </p:childTnLst>
                                </p:cTn>
                              </p:par>
                              <p:par>
                                <p:cTn fill="hold" nodeType="withEffect" presetClass="entr" presetID="10" presetSubtype="0">
                                  <p:stCondLst>
                                    <p:cond delay="0"/>
                                  </p:stCondLst>
                                  <p:childTnLst>
                                    <p:set>
                                      <p:cBhvr>
                                        <p:cTn dur="1" fill="hold">
                                          <p:stCondLst>
                                            <p:cond delay="0"/>
                                          </p:stCondLst>
                                        </p:cTn>
                                        <p:tgtEl>
                                          <p:spTgt spid="2002"/>
                                        </p:tgtEl>
                                        <p:attrNameLst>
                                          <p:attrName>style.visibility</p:attrName>
                                        </p:attrNameLst>
                                      </p:cBhvr>
                                      <p:to>
                                        <p:strVal val="visible"/>
                                      </p:to>
                                    </p:set>
                                    <p:animEffect filter="fade" transition="in">
                                      <p:cBhvr>
                                        <p:cTn dur="1100"/>
                                        <p:tgtEl>
                                          <p:spTgt spid="2002"/>
                                        </p:tgtEl>
                                      </p:cBhvr>
                                    </p:animEffect>
                                  </p:childTnLst>
                                </p:cTn>
                              </p:par>
                            </p:childTnLst>
                          </p:cTn>
                        </p:par>
                        <p:par>
                          <p:cTn fill="hold">
                            <p:stCondLst>
                              <p:cond delay="1100"/>
                            </p:stCondLst>
                            <p:childTnLst>
                              <p:par>
                                <p:cTn fill="hold" nodeType="afterEffect" presetClass="exit" presetID="10" presetSubtype="0">
                                  <p:stCondLst>
                                    <p:cond delay="0"/>
                                  </p:stCondLst>
                                  <p:childTnLst>
                                    <p:animEffect filter="fade" transition="out">
                                      <p:cBhvr>
                                        <p:cTn dur="1000"/>
                                        <p:tgtEl>
                                          <p:spTgt spid="1976"/>
                                        </p:tgtEl>
                                      </p:cBhvr>
                                    </p:animEffect>
                                    <p:set>
                                      <p:cBhvr>
                                        <p:cTn dur="1" fill="hold">
                                          <p:stCondLst>
                                            <p:cond delay="1000"/>
                                          </p:stCondLst>
                                        </p:cTn>
                                        <p:tgtEl>
                                          <p:spTgt spid="1976"/>
                                        </p:tgtEl>
                                        <p:attrNameLst>
                                          <p:attrName>style.visibility</p:attrName>
                                        </p:attrNameLst>
                                      </p:cBhvr>
                                      <p:to>
                                        <p:strVal val="hidden"/>
                                      </p:to>
                                    </p:set>
                                  </p:childTnLst>
                                </p:cTn>
                              </p:par>
                              <p:par>
                                <p:cTn fill="hold" nodeType="withEffect" presetClass="entr" presetID="10" presetSubtype="0">
                                  <p:stCondLst>
                                    <p:cond delay="0"/>
                                  </p:stCondLst>
                                  <p:childTnLst>
                                    <p:set>
                                      <p:cBhvr>
                                        <p:cTn dur="1" fill="hold">
                                          <p:stCondLst>
                                            <p:cond delay="0"/>
                                          </p:stCondLst>
                                        </p:cTn>
                                        <p:tgtEl>
                                          <p:spTgt spid="1975"/>
                                        </p:tgtEl>
                                        <p:attrNameLst>
                                          <p:attrName>style.visibility</p:attrName>
                                        </p:attrNameLst>
                                      </p:cBhvr>
                                      <p:to>
                                        <p:strVal val="visible"/>
                                      </p:to>
                                    </p:set>
                                    <p:animEffect filter="fade" transition="in">
                                      <p:cBhvr>
                                        <p:cTn dur="1000"/>
                                        <p:tgtEl>
                                          <p:spTgt spid="1975"/>
                                        </p:tgtEl>
                                      </p:cBhvr>
                                    </p:animEffect>
                                  </p:childTnLst>
                                </p:cTn>
                              </p:par>
                            </p:childTnLst>
                          </p:cTn>
                        </p:par>
                        <p:par>
                          <p:cTn fill="hold">
                            <p:stCondLst>
                              <p:cond delay="2100"/>
                            </p:stCondLst>
                            <p:childTnLst>
                              <p:par>
                                <p:cTn fill="hold" nodeType="afterEffect" presetClass="exit" presetID="10" presetSubtype="0">
                                  <p:stCondLst>
                                    <p:cond delay="0"/>
                                  </p:stCondLst>
                                  <p:childTnLst>
                                    <p:animEffect filter="fade" transition="out">
                                      <p:cBhvr>
                                        <p:cTn dur="1000"/>
                                        <p:tgtEl>
                                          <p:spTgt spid="2002"/>
                                        </p:tgtEl>
                                      </p:cBhvr>
                                    </p:animEffect>
                                    <p:set>
                                      <p:cBhvr>
                                        <p:cTn dur="1" fill="hold">
                                          <p:stCondLst>
                                            <p:cond delay="1000"/>
                                          </p:stCondLst>
                                        </p:cTn>
                                        <p:tgtEl>
                                          <p:spTgt spid="200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8" name="Shape 2048"/>
        <p:cNvGrpSpPr/>
        <p:nvPr/>
      </p:nvGrpSpPr>
      <p:grpSpPr>
        <a:xfrm>
          <a:off x="0" y="0"/>
          <a:ext cx="0" cy="0"/>
          <a:chOff x="0" y="0"/>
          <a:chExt cx="0" cy="0"/>
        </a:xfrm>
      </p:grpSpPr>
      <p:sp>
        <p:nvSpPr>
          <p:cNvPr id="2049" name="Google Shape;2049;p149"/>
          <p:cNvSpPr txBox="1"/>
          <p:nvPr>
            <p:ph idx="1" type="body"/>
          </p:nvPr>
        </p:nvSpPr>
        <p:spPr>
          <a:xfrm>
            <a:off x="324000" y="1597500"/>
            <a:ext cx="4986600" cy="30825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a:pPr>
            <a:r>
              <a:rPr lang="en-GB" sz="1100">
                <a:latin typeface="Lexend"/>
              </a:rPr>
              <a:t>Note which line the water level is at in the bottle.</a:t>
            </a:r>
            <a:endParaRPr sz="1800"/>
          </a:p>
          <a:p>
            <a:pPr indent="-342900" lvl="0" marL="457200" rtl="0" algn="l">
              <a:spcBef>
                <a:spcPts val="500"/>
              </a:spcBef>
              <a:spcAft>
                <a:spcPts val="0"/>
              </a:spcAft>
              <a:buSzPts val="1800"/>
              <a:buAutoNum type="arabicPeriod"/>
            </a:pPr>
            <a:r>
              <a:rPr lang="en-GB" sz="1100">
                <a:latin typeface="Lexend"/>
              </a:rPr>
              <a:t>Breathe in (inhale) as fully as you can.</a:t>
            </a:r>
            <a:endParaRPr sz="1800"/>
          </a:p>
          <a:p>
            <a:pPr indent="-342900" lvl="0" marL="457200" rtl="0" algn="l">
              <a:spcBef>
                <a:spcPts val="500"/>
              </a:spcBef>
              <a:spcAft>
                <a:spcPts val="0"/>
              </a:spcAft>
              <a:buSzPts val="1800"/>
              <a:buAutoNum type="arabicPeriod"/>
            </a:pPr>
            <a:r>
              <a:rPr lang="en-GB" sz="1100">
                <a:latin typeface="Lexend"/>
              </a:rPr>
              <a:t>Neefso (exhale) tuubada si buuxda oo aad awooddo.</a:t>
            </a:r>
            <a:r>
              <a:rPr lang="en-GB" sz="1100">
                <a:solidFill>
                  <a:schemeClr val="accent5"/>
                </a:solidFill>
                <a:latin typeface="Lexend"/>
              </a:rPr>
              <a:t/>
            </a:r>
            <a:r>
              <a:rPr lang="en-GB" sz="1100">
                <a:latin typeface="Lexend"/>
              </a:rPr>
              <a:t/>
            </a:r>
            <a:endParaRPr sz="1800"/>
          </a:p>
          <a:p>
            <a:pPr indent="-342900" lvl="0" marL="457200" rtl="0" algn="l">
              <a:spcBef>
                <a:spcPts val="500"/>
              </a:spcBef>
              <a:spcAft>
                <a:spcPts val="0"/>
              </a:spcAft>
              <a:buSzPts val="1800"/>
              <a:buAutoNum type="arabicPeriod"/>
            </a:pPr>
            <a:r>
              <a:rPr lang="en-GB" sz="1100">
                <a:latin typeface="Lexend"/>
              </a:rPr>
              <a:t>Tiri inta xariiq oo heerka biyo (water) ee dhalada hoos uga dhacay.</a:t>
            </a:r>
            <a:endParaRPr sz="1800"/>
          </a:p>
          <a:p>
            <a:pPr indent="-342900" lvl="0" marL="457200" rtl="0" algn="l">
              <a:spcBef>
                <a:spcPts val="500"/>
              </a:spcBef>
              <a:spcAft>
                <a:spcPts val="500"/>
              </a:spcAft>
              <a:buSzPts val="1800"/>
              <a:buAutoNum type="arabicPeriod"/>
            </a:pPr>
            <a:r>
              <a:rPr lang="en-GB" sz="1100">
                <a:latin typeface="Lexend"/>
              </a:rPr>
              <a:t>Ku dhufo tirada xariiqda 200 cm3 si aad u qiyaasto awoodda noloshaada (vital capacity).</a:t>
            </a:r>
            <a:r>
              <a:rPr baseline="30000" lang="en-GB" sz="1100">
                <a:latin typeface="Lexend"/>
              </a:rPr>
              <a:t/>
            </a:r>
            <a:r>
              <a:rPr lang="en-GB" sz="1100">
                <a:latin typeface="Lexend"/>
              </a:rPr>
              <a:t/>
            </a:r>
            <a:endParaRPr sz="1800"/>
          </a:p>
        </p:txBody>
      </p:sp>
      <p:sp>
        <p:nvSpPr>
          <p:cNvPr id="2050" name="Google Shape;2050;p149"/>
          <p:cNvSpPr txBox="1"/>
          <p:nvPr>
            <p:ph idx="1" type="body"/>
          </p:nvPr>
        </p:nvSpPr>
        <p:spPr>
          <a:xfrm>
            <a:off x="1534125" y="962400"/>
            <a:ext cx="5481300" cy="27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Isticmaalka qalabka lagu cabbiro awoodda nolosha (vital capacity):</a:t>
            </a:r>
            <a:endParaRPr sz="1800"/>
          </a:p>
        </p:txBody>
      </p:sp>
      <p:grpSp>
        <p:nvGrpSpPr>
          <p:cNvPr id="2051" name="Google Shape;2051;p149"/>
          <p:cNvGrpSpPr/>
          <p:nvPr/>
        </p:nvGrpSpPr>
        <p:grpSpPr>
          <a:xfrm>
            <a:off x="323997" y="807074"/>
            <a:ext cx="920928" cy="601675"/>
            <a:chOff x="6700947" y="3542562"/>
            <a:chExt cx="920928" cy="601675"/>
          </a:xfrm>
        </p:grpSpPr>
        <p:pic>
          <p:nvPicPr>
            <p:cNvPr id="2052" name="Google Shape;2052;p149"/>
            <p:cNvPicPr preferRelativeResize="0"/>
            <p:nvPr/>
          </p:nvPicPr>
          <p:blipFill>
            <a:blip r:embed="rId3">
              <a:alphaModFix/>
            </a:blip>
            <a:stretch>
              <a:fillRect/>
            </a:stretch>
          </p:blipFill>
          <p:spPr>
            <a:xfrm>
              <a:off x="6700947" y="3542562"/>
              <a:ext cx="920928" cy="601675"/>
            </a:xfrm>
            <a:prstGeom prst="rect">
              <a:avLst/>
            </a:prstGeom>
            <a:noFill/>
            <a:ln>
              <a:noFill/>
            </a:ln>
          </p:spPr>
        </p:pic>
        <p:sp>
          <p:nvSpPr>
            <p:cNvPr id="2053" name="Google Shape;2053;p149"/>
            <p:cNvSpPr txBox="1"/>
            <p:nvPr/>
          </p:nvSpPr>
          <p:spPr>
            <a:xfrm>
              <a:off x="6784225" y="3609600"/>
              <a:ext cx="747900" cy="3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exend"/>
                <a:ea typeface="Lexend"/>
                <a:cs typeface="Lexend"/>
                <a:sym typeface="Lexend"/>
              </a:endParaRPr>
            </a:p>
          </p:txBody>
        </p:sp>
      </p:grpSp>
      <p:sp>
        <p:nvSpPr>
          <p:cNvPr id="2054" name="Google Shape;2054;p14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Cabbir fudud oo awoodda nolosha (vital capacity) ah</a:t>
            </a:r>
            <a:endParaRPr/>
          </a:p>
        </p:txBody>
      </p:sp>
      <p:pic>
        <p:nvPicPr>
          <p:cNvPr id="2055" name="Google Shape;2055;p149"/>
          <p:cNvPicPr preferRelativeResize="0"/>
          <p:nvPr/>
        </p:nvPicPr>
        <p:blipFill>
          <a:blip r:embed="rId4">
            <a:alphaModFix/>
          </a:blip>
          <a:stretch>
            <a:fillRect/>
          </a:stretch>
        </p:blipFill>
        <p:spPr>
          <a:xfrm>
            <a:off x="5797487" y="1781850"/>
            <a:ext cx="2997975" cy="1998162"/>
          </a:xfrm>
          <a:prstGeom prst="rect">
            <a:avLst/>
          </a:prstGeom>
          <a:noFill/>
          <a:ln>
            <a:noFill/>
          </a:ln>
        </p:spPr>
      </p:pic>
      <p:cxnSp>
        <p:nvCxnSpPr>
          <p:cNvPr id="2056" name="Google Shape;2056;p149"/>
          <p:cNvCxnSpPr/>
          <p:nvPr/>
        </p:nvCxnSpPr>
        <p:spPr>
          <a:xfrm>
            <a:off x="7481750" y="1974025"/>
            <a:ext cx="0" cy="1038300"/>
          </a:xfrm>
          <a:prstGeom prst="straightConnector1">
            <a:avLst/>
          </a:prstGeom>
          <a:noFill/>
          <a:ln cap="flat" cmpd="sng" w="38100">
            <a:solidFill>
              <a:schemeClr val="accent1"/>
            </a:solidFill>
            <a:prstDash val="solid"/>
            <a:round/>
            <a:headEnd len="med" w="med" type="none"/>
            <a:tailEnd len="med" w="med" type="triangl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0" name="Shape 2060"/>
        <p:cNvGrpSpPr/>
        <p:nvPr/>
      </p:nvGrpSpPr>
      <p:grpSpPr>
        <a:xfrm>
          <a:off x="0" y="0"/>
          <a:ext cx="0" cy="0"/>
          <a:chOff x="0" y="0"/>
          <a:chExt cx="0" cy="0"/>
        </a:xfrm>
      </p:grpSpPr>
      <p:sp>
        <p:nvSpPr>
          <p:cNvPr id="2061" name="Google Shape;2061;p15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Cabbir fudud oo awoodda nolosha (vital capacity) ah</a:t>
            </a:r>
            <a:endParaRPr/>
          </a:p>
        </p:txBody>
      </p:sp>
      <p:sp>
        <p:nvSpPr>
          <p:cNvPr id="2062" name="Google Shape;2062;p150"/>
          <p:cNvSpPr txBox="1"/>
          <p:nvPr/>
        </p:nvSpPr>
        <p:spPr>
          <a:xfrm>
            <a:off x="337825" y="810000"/>
            <a:ext cx="2823900" cy="2206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latin typeface="Lexend"/>
                <a:ea typeface="Lexend"/>
                <a:cs typeface="Lexend"/>
                <a:sym typeface="Lexend"/>
              </a:rPr>
              <a:t>Ka dib markii Suad neefsashada ku sii daysay tuubada, heerka biyo (water) ee dhalada wuxuu hoos uga dhacay 14 xariiq.</a:t>
            </a:r>
            <a:endParaRPr sz="1800">
              <a:solidFill>
                <a:srgbClr val="000000"/>
              </a:solidFill>
              <a:latin typeface="Lexend"/>
              <a:ea typeface="Lexend"/>
              <a:cs typeface="Lexend"/>
              <a:sym typeface="Lexend"/>
            </a:endParaRPr>
          </a:p>
          <a:p>
            <a:pPr indent="0" lvl="0" marL="0" rtl="0" algn="l">
              <a:lnSpc>
                <a:spcPct val="130000"/>
              </a:lnSpc>
              <a:spcBef>
                <a:spcPts val="1000"/>
              </a:spcBef>
              <a:spcAft>
                <a:spcPts val="1000"/>
              </a:spcAft>
              <a:buNone/>
            </a:pPr>
            <a:r>
              <a:rPr lang="en-GB" sz="1100">
                <a:solidFill>
                  <a:srgbClr val="000000"/>
                </a:solidFill>
                <a:latin typeface="Lexend"/>
                <a:ea typeface="Lexend"/>
                <a:cs typeface="Lexend"/>
                <a:sym typeface="Lexend"/>
              </a:rPr>
              <a:t>Waa maxay awoodda nolosha (vital capacity) ee Suad?</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063" name="Google Shape;2063;p150"/>
          <p:cNvSpPr txBox="1"/>
          <p:nvPr/>
        </p:nvSpPr>
        <p:spPr>
          <a:xfrm>
            <a:off x="337825" y="3324600"/>
            <a:ext cx="3982200" cy="10425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rgbClr val="000000"/>
              </a:buClr>
              <a:buSzPts val="1800"/>
              <a:buFont typeface="Lexend"/>
              <a:buChar char="●"/>
            </a:pPr>
            <a:r>
              <a:rPr lang="en-GB" sz="1100">
                <a:solidFill>
                  <a:schemeClr val="dk1"/>
                </a:solidFill>
                <a:latin typeface="Lexend"/>
                <a:ea typeface="Lexend"/>
                <a:cs typeface="Lexend"/>
                <a:sym typeface="Lexend"/>
              </a:rPr>
              <a:t>Farqiga u dhexeeya xariiq kasta wuxuu ka kooban yahay 200 cm3</a:t>
            </a:r>
            <a:r>
              <a:rPr baseline="30000" lang="en-GB" sz="1100">
                <a:solidFill>
                  <a:schemeClr val="dk1"/>
                </a:solidFill>
                <a:latin typeface="Lexend"/>
                <a:ea typeface="Lexend"/>
                <a:cs typeface="Lexend"/>
                <a:sym typeface="Lexend"/>
              </a:rPr>
              <a:t/>
            </a:r>
            <a:endParaRPr sz="1800">
              <a:solidFill>
                <a:srgbClr val="000000"/>
              </a:solidFill>
              <a:latin typeface="Lexend"/>
              <a:ea typeface="Lexend"/>
              <a:cs typeface="Lexend"/>
              <a:sym typeface="Lexend"/>
            </a:endParaRPr>
          </a:p>
          <a:p>
            <a:pPr indent="-342900" lvl="0" marL="457200" rtl="0" algn="l">
              <a:lnSpc>
                <a:spcPct val="130000"/>
              </a:lnSpc>
              <a:spcBef>
                <a:spcPts val="1000"/>
              </a:spcBef>
              <a:spcAft>
                <a:spcPts val="1000"/>
              </a:spcAft>
              <a:buClr>
                <a:srgbClr val="000000"/>
              </a:buClr>
              <a:buSzPts val="1800"/>
              <a:buFont typeface="Lexend"/>
              <a:buChar char="●"/>
            </a:pPr>
            <a:r>
              <a:rPr lang="en-GB" sz="1100">
                <a:latin typeface="Lexend"/>
                <a:ea typeface="Lexend"/>
                <a:cs typeface="Lexend"/>
                <a:sym typeface="Lexend"/>
              </a:rPr>
              <a:t>200 × 14 = 2800 cm3</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baseline="30000" lang="en-GB" sz="1100">
                <a:latin typeface="Lexend"/>
                <a:ea typeface="Lexend"/>
                <a:cs typeface="Lexend"/>
                <a:sym typeface="Lexend"/>
              </a:rPr>
              <a:t/>
            </a:r>
            <a:endParaRPr baseline="30000" sz="1800">
              <a:solidFill>
                <a:srgbClr val="000000"/>
              </a:solidFill>
              <a:latin typeface="Lexend"/>
              <a:ea typeface="Lexend"/>
              <a:cs typeface="Lexend"/>
              <a:sym typeface="Lexend"/>
            </a:endParaRPr>
          </a:p>
        </p:txBody>
      </p:sp>
      <p:pic>
        <p:nvPicPr>
          <p:cNvPr id="2064" name="Google Shape;2064;p150"/>
          <p:cNvPicPr preferRelativeResize="0"/>
          <p:nvPr/>
        </p:nvPicPr>
        <p:blipFill>
          <a:blip r:embed="rId3">
            <a:alphaModFix/>
          </a:blip>
          <a:stretch>
            <a:fillRect/>
          </a:stretch>
        </p:blipFill>
        <p:spPr>
          <a:xfrm>
            <a:off x="3369600" y="810000"/>
            <a:ext cx="835650" cy="931179"/>
          </a:xfrm>
          <a:prstGeom prst="rect">
            <a:avLst/>
          </a:prstGeom>
          <a:noFill/>
          <a:ln>
            <a:noFill/>
          </a:ln>
        </p:spPr>
      </p:pic>
      <p:pic>
        <p:nvPicPr>
          <p:cNvPr id="2065" name="Google Shape;2065;p150"/>
          <p:cNvPicPr preferRelativeResize="0"/>
          <p:nvPr/>
        </p:nvPicPr>
        <p:blipFill>
          <a:blip r:embed="rId5">
            <a:alphaModFix/>
          </a:blip>
          <a:stretch>
            <a:fillRect/>
          </a:stretch>
        </p:blipFill>
        <p:spPr>
          <a:xfrm>
            <a:off x="8002836" y="810000"/>
            <a:ext cx="759147" cy="978900"/>
          </a:xfrm>
          <a:prstGeom prst="rect">
            <a:avLst/>
          </a:prstGeom>
          <a:noFill/>
          <a:ln>
            <a:noFill/>
          </a:ln>
        </p:spPr>
      </p:pic>
      <p:sp>
        <p:nvSpPr>
          <p:cNvPr id="2066" name="Google Shape;2066;p150"/>
          <p:cNvSpPr txBox="1"/>
          <p:nvPr/>
        </p:nvSpPr>
        <p:spPr>
          <a:xfrm>
            <a:off x="4909825" y="810000"/>
            <a:ext cx="2894700" cy="22062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latin typeface="Lexend"/>
                <a:ea typeface="Lexend"/>
                <a:cs typeface="Lexend"/>
                <a:sym typeface="Lexend"/>
              </a:rPr>
              <a:t>Ka dib markii Cali neefsashada ku sii daysay tuubada, heerka biyo (water) ee dhalada wuxuu hoos uga dhacay 15.5 xariiq.</a:t>
            </a:r>
            <a:endParaRPr sz="1800">
              <a:solidFill>
                <a:srgbClr val="000000"/>
              </a:solidFill>
              <a:latin typeface="Lexend"/>
              <a:ea typeface="Lexend"/>
              <a:cs typeface="Lexend"/>
              <a:sym typeface="Lexend"/>
            </a:endParaRPr>
          </a:p>
          <a:p>
            <a:pPr indent="0" lvl="0" marL="0" rtl="0" algn="l">
              <a:lnSpc>
                <a:spcPct val="130000"/>
              </a:lnSpc>
              <a:spcBef>
                <a:spcPts val="1000"/>
              </a:spcBef>
              <a:spcAft>
                <a:spcPts val="1000"/>
              </a:spcAft>
              <a:buNone/>
            </a:pPr>
            <a:r>
              <a:rPr lang="en-GB" sz="1100">
                <a:solidFill>
                  <a:srgbClr val="000000"/>
                </a:solidFill>
                <a:latin typeface="Lexend"/>
                <a:ea typeface="Lexend"/>
                <a:cs typeface="Lexend"/>
                <a:sym typeface="Lexend"/>
              </a:rPr>
              <a:t>Waa maxay awoodda nolosha (vital capacity) ee Cali?</a:t>
            </a:r>
            <a:r>
              <a:rPr lang="en-GB" sz="1100">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067" name="Google Shape;2067;p150"/>
          <p:cNvSpPr txBox="1"/>
          <p:nvPr/>
        </p:nvSpPr>
        <p:spPr>
          <a:xfrm>
            <a:off x="4909825" y="3324600"/>
            <a:ext cx="3792300" cy="10425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rgbClr val="000000"/>
              </a:buClr>
              <a:buSzPts val="1800"/>
              <a:buFont typeface="Kalam"/>
              <a:buChar char="●"/>
            </a:pPr>
            <a:r>
              <a:rPr lang="en-GB" sz="1100">
                <a:solidFill>
                  <a:schemeClr val="dk1"/>
                </a:solidFill>
                <a:latin typeface="Kalam"/>
                <a:ea typeface="Kalam"/>
                <a:cs typeface="Kalam"/>
                <a:sym typeface="Kalam"/>
              </a:rPr>
              <a:t>Farqiga u dhexeeya xariiq kasta wuxuu ka kooban yahay 200 cm3</a:t>
            </a:r>
            <a:r>
              <a:rPr baseline="30000" lang="en-GB" sz="1100">
                <a:solidFill>
                  <a:schemeClr val="dk1"/>
                </a:solidFill>
                <a:latin typeface="Kalam"/>
                <a:ea typeface="Kalam"/>
                <a:cs typeface="Kalam"/>
                <a:sym typeface="Kalam"/>
              </a:rPr>
              <a:t/>
            </a:r>
            <a:endParaRPr sz="1800">
              <a:solidFill>
                <a:srgbClr val="000000"/>
              </a:solidFill>
              <a:latin typeface="Kalam"/>
              <a:ea typeface="Kalam"/>
              <a:cs typeface="Kalam"/>
              <a:sym typeface="Kalam"/>
            </a:endParaRPr>
          </a:p>
          <a:p>
            <a:pPr indent="-342900" lvl="0" marL="457200" rtl="0" algn="l">
              <a:lnSpc>
                <a:spcPct val="130000"/>
              </a:lnSpc>
              <a:spcBef>
                <a:spcPts val="1000"/>
              </a:spcBef>
              <a:spcAft>
                <a:spcPts val="1000"/>
              </a:spcAft>
              <a:buClr>
                <a:srgbClr val="000000"/>
              </a:buClr>
              <a:buSzPts val="1800"/>
              <a:buFont typeface="Kalam"/>
              <a:buChar char="●"/>
            </a:pPr>
            <a:r>
              <a:rPr lang="en-GB" sz="1100">
                <a:latin typeface="Kalam"/>
                <a:ea typeface="Kalam"/>
                <a:cs typeface="Kalam"/>
                <a:sym typeface="Kalam"/>
              </a:rPr>
              <a:t>200 × 15.5 = 3100 cm3</a:t>
            </a:r>
            <a:r>
              <a:rPr lang="en-GB" sz="1100">
                <a:solidFill>
                  <a:srgbClr val="000000"/>
                </a:solidFill>
                <a:latin typeface="Kalam"/>
                <a:ea typeface="Kalam"/>
                <a:cs typeface="Kalam"/>
                <a:sym typeface="Kalam"/>
              </a:rPr>
              <a:t/>
            </a:r>
            <a:r>
              <a:rPr lang="en-GB" sz="1100">
                <a:latin typeface="Kalam"/>
                <a:ea typeface="Kalam"/>
                <a:cs typeface="Kalam"/>
                <a:sym typeface="Kalam"/>
              </a:rPr>
              <a:t/>
            </a:r>
            <a:r>
              <a:rPr lang="en-GB" sz="1100">
                <a:solidFill>
                  <a:srgbClr val="000000"/>
                </a:solidFill>
                <a:latin typeface="Kalam"/>
                <a:ea typeface="Kalam"/>
                <a:cs typeface="Kalam"/>
                <a:sym typeface="Kalam"/>
              </a:rPr>
              <a:t/>
            </a:r>
            <a:r>
              <a:rPr lang="en-GB" sz="1100">
                <a:latin typeface="Kalam"/>
                <a:ea typeface="Kalam"/>
                <a:cs typeface="Kalam"/>
                <a:sym typeface="Kalam"/>
              </a:rPr>
              <a:t/>
            </a:r>
            <a:r>
              <a:rPr lang="en-GB" sz="1100">
                <a:solidFill>
                  <a:srgbClr val="000000"/>
                </a:solidFill>
                <a:latin typeface="Kalam"/>
                <a:ea typeface="Kalam"/>
                <a:cs typeface="Kalam"/>
                <a:sym typeface="Kalam"/>
              </a:rPr>
              <a:t/>
            </a:r>
            <a:r>
              <a:rPr lang="en-GB" sz="1100">
                <a:latin typeface="Kalam"/>
                <a:ea typeface="Kalam"/>
                <a:cs typeface="Kalam"/>
                <a:sym typeface="Kalam"/>
              </a:rPr>
              <a:t/>
            </a:r>
            <a:r>
              <a:rPr baseline="30000" lang="en-GB" sz="1100">
                <a:latin typeface="Kalam"/>
                <a:ea typeface="Kalam"/>
                <a:cs typeface="Kalam"/>
                <a:sym typeface="Kalam"/>
              </a:rPr>
              <a:t/>
            </a:r>
            <a:endParaRPr baseline="30000" sz="1800">
              <a:solidFill>
                <a:srgbClr val="000000"/>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6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1" name="Shape 2071"/>
        <p:cNvGrpSpPr/>
        <p:nvPr/>
      </p:nvGrpSpPr>
      <p:grpSpPr>
        <a:xfrm>
          <a:off x="0" y="0"/>
          <a:ext cx="0" cy="0"/>
          <a:chOff x="0" y="0"/>
          <a:chExt cx="0" cy="0"/>
        </a:xfrm>
      </p:grpSpPr>
      <p:sp>
        <p:nvSpPr>
          <p:cNvPr id="2072" name="Google Shape;2072;p151"/>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Cabbir fudud oo awoodda nolosha (vital capacity) ah</a:t>
            </a:r>
            <a:endParaRPr/>
          </a:p>
        </p:txBody>
      </p:sp>
      <p:sp>
        <p:nvSpPr>
          <p:cNvPr id="2073" name="Google Shape;2073;p151"/>
          <p:cNvSpPr txBox="1"/>
          <p:nvPr>
            <p:ph idx="1" type="body"/>
          </p:nvPr>
        </p:nvSpPr>
        <p:spPr>
          <a:xfrm>
            <a:off x="324000" y="759300"/>
            <a:ext cx="5450400" cy="14982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eriod"/>
            </a:pPr>
            <a:r>
              <a:rPr lang="en-GB" sz="1100">
                <a:latin typeface="Lexend"/>
              </a:rPr>
              <a:t>Raac habka ku qoran warqadda shaqada si aad u isticmaasho qalabka lagu cabbiro awoodda nolosha (vital capacity).</a:t>
            </a:r>
            <a:endParaRPr sz="2000"/>
          </a:p>
          <a:p>
            <a:pPr indent="0" lvl="0" marL="457200" rtl="0" algn="l">
              <a:spcBef>
                <a:spcPts val="1000"/>
              </a:spcBef>
              <a:spcAft>
                <a:spcPts val="1000"/>
              </a:spcAft>
              <a:buNone/>
            </a:pPr>
            <a:r>
              <a:rPr lang="en-GB" sz="1100">
                <a:latin typeface="Lexend"/>
              </a:rPr>
              <a:t>Kadib buuxi shaxda natiijadaada.</a:t>
            </a:r>
            <a:endParaRPr sz="2000"/>
          </a:p>
        </p:txBody>
      </p:sp>
      <p:grpSp>
        <p:nvGrpSpPr>
          <p:cNvPr id="2074" name="Google Shape;2074;p151"/>
          <p:cNvGrpSpPr/>
          <p:nvPr/>
        </p:nvGrpSpPr>
        <p:grpSpPr>
          <a:xfrm>
            <a:off x="6010772" y="779162"/>
            <a:ext cx="920928" cy="601675"/>
            <a:chOff x="6700947" y="3542562"/>
            <a:chExt cx="920928" cy="601675"/>
          </a:xfrm>
        </p:grpSpPr>
        <p:pic>
          <p:nvPicPr>
            <p:cNvPr id="2075" name="Google Shape;2075;p151"/>
            <p:cNvPicPr preferRelativeResize="0"/>
            <p:nvPr/>
          </p:nvPicPr>
          <p:blipFill>
            <a:blip r:embed="rId3">
              <a:alphaModFix/>
            </a:blip>
            <a:stretch>
              <a:fillRect/>
            </a:stretch>
          </p:blipFill>
          <p:spPr>
            <a:xfrm>
              <a:off x="6700947" y="3542562"/>
              <a:ext cx="920928" cy="601675"/>
            </a:xfrm>
            <a:prstGeom prst="rect">
              <a:avLst/>
            </a:prstGeom>
            <a:noFill/>
            <a:ln>
              <a:noFill/>
            </a:ln>
          </p:spPr>
        </p:pic>
        <p:sp>
          <p:nvSpPr>
            <p:cNvPr id="2076" name="Google Shape;2076;p151"/>
            <p:cNvSpPr txBox="1"/>
            <p:nvPr/>
          </p:nvSpPr>
          <p:spPr>
            <a:xfrm>
              <a:off x="6784225" y="3609600"/>
              <a:ext cx="747900" cy="38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Lexend"/>
                <a:ea typeface="Lexend"/>
                <a:cs typeface="Lexend"/>
                <a:sym typeface="Lexend"/>
              </a:endParaRPr>
            </a:p>
          </p:txBody>
        </p:sp>
      </p:grpSp>
      <p:graphicFrame>
        <p:nvGraphicFramePr>
          <p:cNvPr id="2077" name="Google Shape;2077;p151"/>
          <p:cNvGraphicFramePr/>
          <p:nvPr/>
        </p:nvGraphicFramePr>
        <p:xfrm>
          <a:off x="324000" y="2331025"/>
          <a:ext cx="3000000" cy="3000000"/>
        </p:xfrm>
        <a:graphic>
          <a:graphicData uri="http://schemas.openxmlformats.org/drawingml/2006/table">
            <a:tbl>
              <a:tblPr>
                <a:noFill/>
                <a:tableStyleId>{884D7D8F-0C54-4031-982A-3CB6444FFEB7}</a:tableStyleId>
              </a:tblPr>
              <a:tblGrid>
                <a:gridCol w="2832000"/>
                <a:gridCol w="2832000"/>
                <a:gridCol w="2832000"/>
              </a:tblGrid>
              <a:tr h="497250">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magac</a:t>
                      </a:r>
                      <a:r>
                        <a:rPr lang="en-GB" sz="1300">
                          <a:solidFill>
                            <a:schemeClr val="lt1"/>
                          </a:solidFill>
                          <a:latin typeface="Lexend"/>
                          <a:ea typeface="Lexend"/>
                          <a:cs typeface="Lexend"/>
                          <a:sym typeface="Lexend"/>
                        </a:rPr>
                        <a:t/>
                      </a:r>
                      <a:endParaRPr sz="2000">
                        <a:solidFill>
                          <a:schemeClr val="lt1"/>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tirada xariiqda</a:t>
                      </a:r>
                      <a:r>
                        <a:rPr lang="en-GB" sz="1300">
                          <a:solidFill>
                            <a:schemeClr val="lt1"/>
                          </a:solidFill>
                          <a:latin typeface="Lexend"/>
                          <a:ea typeface="Lexend"/>
                          <a:cs typeface="Lexend"/>
                          <a:sym typeface="Lexend"/>
                        </a:rPr>
                        <a:t/>
                      </a:r>
                      <a:endParaRPr sz="2000">
                        <a:solidFill>
                          <a:schemeClr val="lt1"/>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300">
                          <a:solidFill>
                            <a:schemeClr val="lt1"/>
                          </a:solidFill>
                          <a:latin typeface="Lexend"/>
                          <a:ea typeface="Lexend"/>
                          <a:cs typeface="Lexend"/>
                          <a:sym typeface="Lexend"/>
                        </a:rPr>
                        <a:t>awoodda nolosha (vital capacity) (cm³)</a:t>
                      </a:r>
                      <a:r>
                        <a:rPr lang="en-GB" sz="1300">
                          <a:solidFill>
                            <a:schemeClr val="lt1"/>
                          </a:solidFill>
                          <a:latin typeface="Lexend"/>
                          <a:ea typeface="Lexend"/>
                          <a:cs typeface="Lexend"/>
                          <a:sym typeface="Lexend"/>
                        </a:rPr>
                        <a:t/>
                      </a:r>
                      <a:endParaRPr sz="2000">
                        <a:solidFill>
                          <a:schemeClr val="lt1"/>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r>
              <a:tr h="497250">
                <a:tc>
                  <a:txBody>
                    <a:bodyPr/>
                    <a:lstStyle/>
                    <a:p>
                      <a:pPr indent="0" lvl="0" marL="0" rtl="0" algn="l">
                        <a:spcBef>
                          <a:spcPts val="0"/>
                        </a:spcBef>
                        <a:spcAft>
                          <a:spcPts val="0"/>
                        </a:spcAft>
                        <a:buNone/>
                      </a:pPr>
                      <a:r>
                        <a:rPr lang="en-GB" sz="1300">
                          <a:latin typeface="Lexend"/>
                          <a:ea typeface="Lexend"/>
                          <a:cs typeface="Lexend"/>
                          <a:sym typeface="Lexend"/>
                        </a:rPr>
                        <a:t>Suad (Sofia)</a:t>
                      </a:r>
                      <a:endParaRPr sz="20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14</a:t>
                      </a:r>
                      <a:endParaRPr sz="20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2800</a:t>
                      </a:r>
                      <a:endParaRPr sz="20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r>
              <a:tr h="497250">
                <a:tc>
                  <a:txBody>
                    <a:bodyPr/>
                    <a:lstStyle/>
                    <a:p>
                      <a:pPr indent="0" lvl="0" marL="0" rtl="0" algn="l">
                        <a:spcBef>
                          <a:spcPts val="0"/>
                        </a:spcBef>
                        <a:spcAft>
                          <a:spcPts val="0"/>
                        </a:spcAft>
                        <a:buNone/>
                      </a:pPr>
                      <a:r>
                        <a:rPr lang="en-GB" sz="1300">
                          <a:latin typeface="Lexend"/>
                          <a:ea typeface="Lexend"/>
                          <a:cs typeface="Lexend"/>
                          <a:sym typeface="Lexend"/>
                        </a:rPr>
                        <a:t>Cali (Andeep)</a:t>
                      </a:r>
                      <a:endParaRPr sz="20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15.5</a:t>
                      </a:r>
                      <a:endParaRPr sz="20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c>
                  <a:txBody>
                    <a:bodyPr/>
                    <a:lstStyle/>
                    <a:p>
                      <a:pPr indent="0" lvl="0" marL="0" rtl="0" algn="l">
                        <a:spcBef>
                          <a:spcPts val="0"/>
                        </a:spcBef>
                        <a:spcAft>
                          <a:spcPts val="0"/>
                        </a:spcAft>
                        <a:buNone/>
                      </a:pPr>
                      <a:r>
                        <a:rPr lang="en-GB" sz="1300">
                          <a:latin typeface="Lexend"/>
                          <a:ea typeface="Lexend"/>
                          <a:cs typeface="Lexend"/>
                          <a:sym typeface="Lexend"/>
                        </a:rPr>
                        <a:t>3100</a:t>
                      </a:r>
                      <a:endParaRPr sz="20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r>
              <a:tr h="497250">
                <a:tc>
                  <a:txBody>
                    <a:bodyPr/>
                    <a:lstStyle/>
                    <a:p>
                      <a:pPr indent="0" lvl="0" marL="0" rtl="0" algn="l">
                        <a:spcBef>
                          <a:spcPts val="0"/>
                        </a:spcBef>
                        <a:spcAft>
                          <a:spcPts val="0"/>
                        </a:spcAft>
                        <a:buNone/>
                      </a:pPr>
                      <a:r>
                        <a:t/>
                      </a:r>
                      <a:endParaRPr sz="20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c>
                  <a:txBody>
                    <a:bodyPr/>
                    <a:lstStyle/>
                    <a:p>
                      <a:pPr indent="0" lvl="0" marL="0" rtl="0" algn="l">
                        <a:spcBef>
                          <a:spcPts val="0"/>
                        </a:spcBef>
                        <a:spcAft>
                          <a:spcPts val="0"/>
                        </a:spcAft>
                        <a:buNone/>
                      </a:pPr>
                      <a:r>
                        <a:t/>
                      </a:r>
                      <a:endParaRPr sz="20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c>
                  <a:txBody>
                    <a:bodyPr/>
                    <a:lstStyle/>
                    <a:p>
                      <a:pPr indent="0" lvl="0" marL="0" rtl="0" algn="l">
                        <a:spcBef>
                          <a:spcPts val="0"/>
                        </a:spcBef>
                        <a:spcAft>
                          <a:spcPts val="0"/>
                        </a:spcAft>
                        <a:buNone/>
                      </a:pPr>
                      <a:r>
                        <a:t/>
                      </a:r>
                      <a:endParaRPr sz="20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1" name="Shape 2081"/>
        <p:cNvGrpSpPr/>
        <p:nvPr/>
      </p:nvGrpSpPr>
      <p:grpSpPr>
        <a:xfrm>
          <a:off x="0" y="0"/>
          <a:ext cx="0" cy="0"/>
          <a:chOff x="0" y="0"/>
          <a:chExt cx="0" cy="0"/>
        </a:xfrm>
      </p:grpSpPr>
      <p:sp>
        <p:nvSpPr>
          <p:cNvPr id="2082" name="Google Shape;2082;p152"/>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Cabbir fudud oo awoodda nolosha (vital capacity) ah</a:t>
            </a:r>
            <a:endParaRPr/>
          </a:p>
        </p:txBody>
      </p:sp>
      <p:sp>
        <p:nvSpPr>
          <p:cNvPr id="2083" name="Google Shape;2083;p152"/>
          <p:cNvSpPr txBox="1"/>
          <p:nvPr>
            <p:ph idx="1" type="body"/>
          </p:nvPr>
        </p:nvSpPr>
        <p:spPr>
          <a:xfrm>
            <a:off x="324000" y="810000"/>
            <a:ext cx="6933600" cy="6618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AutoNum type="arabicPeriod" startAt="2"/>
            </a:pPr>
            <a:r>
              <a:rPr lang="en-GB" sz="1400">
                <a:latin typeface="Lexend"/>
              </a:rPr>
              <a:t>Suad iyo Cali waxay ku bartaan dugsiga in sigaarka uu yareyn karo awoodda muhiimka ah (vital capacity).</a:t>
            </a:r>
            <a:endParaRPr sz="2000"/>
          </a:p>
        </p:txBody>
      </p:sp>
      <p:graphicFrame>
        <p:nvGraphicFramePr>
          <p:cNvPr id="2084" name="Google Shape;2084;p152"/>
          <p:cNvGraphicFramePr/>
          <p:nvPr/>
        </p:nvGraphicFramePr>
        <p:xfrm>
          <a:off x="4572000" y="1450700"/>
          <a:ext cx="3000000" cy="3000000"/>
        </p:xfrm>
        <a:graphic>
          <a:graphicData uri="http://schemas.openxmlformats.org/drawingml/2006/table">
            <a:tbl>
              <a:tblPr>
                <a:noFill/>
                <a:tableStyleId>{884D7D8F-0C54-4031-982A-3CB6444FFEB7}</a:tableStyleId>
              </a:tblPr>
              <a:tblGrid>
                <a:gridCol w="1507925"/>
                <a:gridCol w="2678950"/>
              </a:tblGrid>
              <a:tr h="473800">
                <a:tc>
                  <a:txBody>
                    <a:bodyPr/>
                    <a:lstStyle/>
                    <a:p>
                      <a:pPr indent="0" lvl="0" marL="0" rtl="0" algn="l">
                        <a:spcBef>
                          <a:spcPts val="0"/>
                        </a:spcBef>
                        <a:spcAft>
                          <a:spcPts val="0"/>
                        </a:spcAft>
                        <a:buNone/>
                      </a:pPr>
                      <a:r>
                        <a:t/>
                      </a:r>
                      <a:endParaRPr sz="1900">
                        <a:solidFill>
                          <a:schemeClr val="lt1"/>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c>
                  <a:txBody>
                    <a:bodyPr/>
                    <a:lstStyle/>
                    <a:p>
                      <a:pPr indent="0" lvl="0" marL="0" rtl="0" algn="l">
                        <a:spcBef>
                          <a:spcPts val="0"/>
                        </a:spcBef>
                        <a:spcAft>
                          <a:spcPts val="0"/>
                        </a:spcAft>
                        <a:buNone/>
                      </a:pPr>
                      <a:r>
                        <a:rPr lang="en-GB" sz="1100">
                          <a:solidFill>
                            <a:schemeClr val="lt1"/>
                          </a:solidFill>
                          <a:latin typeface="Lexend"/>
                          <a:ea typeface="Lexend"/>
                          <a:cs typeface="Lexend"/>
                          <a:sym typeface="Lexend"/>
                        </a:rPr>
                        <a:t>awoodda muhiimka ah (vital capacity) (cm³)</a:t>
                      </a:r>
                      <a:r>
                        <a:rPr lang="en-GB" sz="1100">
                          <a:solidFill>
                            <a:schemeClr val="lt1"/>
                          </a:solidFill>
                          <a:latin typeface="Lexend"/>
                          <a:ea typeface="Lexend"/>
                          <a:cs typeface="Lexend"/>
                          <a:sym typeface="Lexend"/>
                        </a:rPr>
                        <a:t/>
                      </a:r>
                      <a:endParaRPr sz="1900">
                        <a:solidFill>
                          <a:schemeClr val="lt1"/>
                        </a:solidFill>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solidFill>
                      <a:schemeClr val="accent5"/>
                    </a:solidFill>
                  </a:tcPr>
                </a:tc>
              </a:tr>
              <a:tr h="454525">
                <a:tc>
                  <a:txBody>
                    <a:bodyPr/>
                    <a:lstStyle/>
                    <a:p>
                      <a:pPr indent="0" lvl="0" marL="0" rtl="0" algn="l">
                        <a:spcBef>
                          <a:spcPts val="0"/>
                        </a:spcBef>
                        <a:spcAft>
                          <a:spcPts val="0"/>
                        </a:spcAft>
                        <a:buNone/>
                      </a:pPr>
                      <a:r>
                        <a:rPr lang="en-GB" sz="1100">
                          <a:latin typeface="Lexend"/>
                          <a:ea typeface="Lexend"/>
                          <a:cs typeface="Lexend"/>
                          <a:sym typeface="Lexend"/>
                        </a:rPr>
                        <a:t>Qofka A</a:t>
                      </a:r>
                      <a:endParaRPr sz="19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c>
                  <a:txBody>
                    <a:bodyPr/>
                    <a:lstStyle/>
                    <a:p>
                      <a:pPr indent="0" lvl="0" marL="0" rtl="0" algn="l">
                        <a:spcBef>
                          <a:spcPts val="0"/>
                        </a:spcBef>
                        <a:spcAft>
                          <a:spcPts val="0"/>
                        </a:spcAft>
                        <a:buNone/>
                      </a:pPr>
                      <a:r>
                        <a:rPr lang="en-GB" sz="1100">
                          <a:latin typeface="Lexend"/>
                          <a:ea typeface="Lexend"/>
                          <a:cs typeface="Lexend"/>
                          <a:sym typeface="Lexend"/>
                        </a:rPr>
                        <a:t>4100</a:t>
                      </a:r>
                      <a:endParaRPr sz="19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r>
              <a:tr h="454525">
                <a:tc>
                  <a:txBody>
                    <a:bodyPr/>
                    <a:lstStyle/>
                    <a:p>
                      <a:pPr indent="0" lvl="0" marL="0" rtl="0" algn="l">
                        <a:spcBef>
                          <a:spcPts val="0"/>
                        </a:spcBef>
                        <a:spcAft>
                          <a:spcPts val="0"/>
                        </a:spcAft>
                        <a:buNone/>
                      </a:pPr>
                      <a:r>
                        <a:rPr lang="en-GB" sz="1100">
                          <a:latin typeface="Lexend"/>
                          <a:ea typeface="Lexend"/>
                          <a:cs typeface="Lexend"/>
                          <a:sym typeface="Lexend"/>
                        </a:rPr>
                        <a:t>Qofka B</a:t>
                      </a:r>
                      <a:endParaRPr sz="19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c>
                  <a:txBody>
                    <a:bodyPr/>
                    <a:lstStyle/>
                    <a:p>
                      <a:pPr indent="0" lvl="0" marL="0" rtl="0" algn="l">
                        <a:spcBef>
                          <a:spcPts val="0"/>
                        </a:spcBef>
                        <a:spcAft>
                          <a:spcPts val="0"/>
                        </a:spcAft>
                        <a:buNone/>
                      </a:pPr>
                      <a:r>
                        <a:rPr lang="en-GB" sz="1100">
                          <a:latin typeface="Lexend"/>
                          <a:ea typeface="Lexend"/>
                          <a:cs typeface="Lexend"/>
                          <a:sym typeface="Lexend"/>
                        </a:rPr>
                        <a:t>3500</a:t>
                      </a:r>
                      <a:endParaRPr sz="1900">
                        <a:latin typeface="Lexend"/>
                        <a:ea typeface="Lexend"/>
                        <a:cs typeface="Lexend"/>
                        <a:sym typeface="Lexend"/>
                      </a:endParaRPr>
                    </a:p>
                  </a:txBody>
                  <a:tcPr marT="91425" marB="91425" marR="91425" marL="91425">
                    <a:lnL cap="flat" cmpd="sng" w="9525">
                      <a:solidFill>
                        <a:schemeClr val="dk2"/>
                      </a:solidFill>
                      <a:prstDash val="solid"/>
                      <a:round/>
                      <a:headEnd len="sm" w="sm" type="none"/>
                      <a:tailEnd len="sm" w="sm" type="none"/>
                    </a:lnL>
                    <a:lnR cap="flat" cmpd="sng" w="9525">
                      <a:solidFill>
                        <a:schemeClr val="dk2"/>
                      </a:solidFill>
                      <a:prstDash val="solid"/>
                      <a:round/>
                      <a:headEnd len="sm" w="sm" type="none"/>
                      <a:tailEnd len="sm" w="sm" type="none"/>
                    </a:lnR>
                    <a:lnT cap="flat" cmpd="sng" w="9525">
                      <a:solidFill>
                        <a:schemeClr val="dk2"/>
                      </a:solidFill>
                      <a:prstDash val="solid"/>
                      <a:round/>
                      <a:headEnd len="sm" w="sm" type="none"/>
                      <a:tailEnd len="sm" w="sm" type="none"/>
                    </a:lnT>
                    <a:lnB cap="flat" cmpd="sng" w="9525">
                      <a:solidFill>
                        <a:schemeClr val="dk2"/>
                      </a:solidFill>
                      <a:prstDash val="solid"/>
                      <a:round/>
                      <a:headEnd len="sm" w="sm" type="none"/>
                      <a:tailEnd len="sm" w="sm" type="none"/>
                    </a:lnB>
                    <a:noFill/>
                  </a:tcPr>
                </a:tc>
              </a:tr>
            </a:tbl>
          </a:graphicData>
        </a:graphic>
      </p:graphicFrame>
      <p:sp>
        <p:nvSpPr>
          <p:cNvPr id="2085" name="Google Shape;2085;p152"/>
          <p:cNvSpPr txBox="1"/>
          <p:nvPr/>
        </p:nvSpPr>
        <p:spPr>
          <a:xfrm>
            <a:off x="324000" y="1736700"/>
            <a:ext cx="3996000" cy="661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Jadwalku wuxuu muujinayaa laba qof oo leh awoodo muhiim ah oo kala duwan.</a:t>
            </a:r>
            <a:endParaRPr sz="2000">
              <a:solidFill>
                <a:schemeClr val="dk1"/>
              </a:solidFill>
              <a:latin typeface="Lexend"/>
              <a:ea typeface="Lexend"/>
              <a:cs typeface="Lexend"/>
              <a:sym typeface="Lexend"/>
            </a:endParaRPr>
          </a:p>
        </p:txBody>
      </p:sp>
      <p:pic>
        <p:nvPicPr>
          <p:cNvPr id="2086" name="Google Shape;2086;p152"/>
          <p:cNvPicPr preferRelativeResize="0"/>
          <p:nvPr/>
        </p:nvPicPr>
        <p:blipFill rotWithShape="1">
          <a:blip r:embed="rId3">
            <a:alphaModFix/>
          </a:blip>
          <a:srcRect b="0" l="0" r="-14468" t="0"/>
          <a:stretch/>
        </p:blipFill>
        <p:spPr>
          <a:xfrm>
            <a:off x="7560000" y="3993225"/>
            <a:ext cx="846699" cy="824200"/>
          </a:xfrm>
          <a:prstGeom prst="rect">
            <a:avLst/>
          </a:prstGeom>
          <a:noFill/>
          <a:ln>
            <a:noFill/>
          </a:ln>
        </p:spPr>
      </p:pic>
      <p:pic>
        <p:nvPicPr>
          <p:cNvPr id="2087" name="Google Shape;2087;p152"/>
          <p:cNvPicPr preferRelativeResize="0"/>
          <p:nvPr/>
        </p:nvPicPr>
        <p:blipFill>
          <a:blip r:embed="rId4">
            <a:alphaModFix/>
          </a:blip>
          <a:stretch>
            <a:fillRect/>
          </a:stretch>
        </p:blipFill>
        <p:spPr>
          <a:xfrm flipH="1">
            <a:off x="4572008" y="3016725"/>
            <a:ext cx="2916692" cy="1526550"/>
          </a:xfrm>
          <a:prstGeom prst="rect">
            <a:avLst/>
          </a:prstGeom>
          <a:noFill/>
          <a:ln>
            <a:noFill/>
          </a:ln>
        </p:spPr>
      </p:pic>
      <p:sp>
        <p:nvSpPr>
          <p:cNvPr id="2088" name="Google Shape;2088;p152"/>
          <p:cNvSpPr txBox="1"/>
          <p:nvPr/>
        </p:nvSpPr>
        <p:spPr>
          <a:xfrm>
            <a:off x="4752700" y="3059075"/>
            <a:ext cx="2736000" cy="11706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Qofka B waa inuu yahay sigaar cabbe sababtoo ah awooddiisa muhiimka ah (vital capacity) waa ka hooseysaa.</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2089" name="Google Shape;2089;p152"/>
          <p:cNvSpPr txBox="1"/>
          <p:nvPr/>
        </p:nvSpPr>
        <p:spPr>
          <a:xfrm>
            <a:off x="324000" y="2916750"/>
            <a:ext cx="3000000" cy="307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400">
                <a:solidFill>
                  <a:schemeClr val="dk1"/>
                </a:solidFill>
                <a:latin typeface="Lexend"/>
                <a:ea typeface="Lexend"/>
                <a:cs typeface="Lexend"/>
                <a:sym typeface="Lexend"/>
              </a:rPr>
              <a:t>Suad waxay tidhi:</a:t>
            </a:r>
            <a:endParaRPr/>
          </a:p>
        </p:txBody>
      </p:sp>
      <p:sp>
        <p:nvSpPr>
          <p:cNvPr id="2090" name="Google Shape;2090;p152"/>
          <p:cNvSpPr txBox="1"/>
          <p:nvPr/>
        </p:nvSpPr>
        <p:spPr>
          <a:xfrm>
            <a:off x="324000" y="3663025"/>
            <a:ext cx="3567900" cy="11544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Ma Suad ayaa sax ah?</a:t>
            </a:r>
            <a:endParaRPr sz="2000">
              <a:solidFill>
                <a:schemeClr val="dk1"/>
              </a:solidFill>
              <a:latin typeface="Lexend"/>
              <a:ea typeface="Lexend"/>
              <a:cs typeface="Lexend"/>
              <a:sym typeface="Lexend"/>
            </a:endParaRPr>
          </a:p>
          <a:p>
            <a:pPr indent="0" lvl="0" marL="0" rtl="0" algn="l">
              <a:spcBef>
                <a:spcPts val="900"/>
              </a:spcBef>
              <a:spcAft>
                <a:spcPts val="0"/>
              </a:spcAft>
              <a:buNone/>
            </a:pPr>
            <a:r>
              <a:rPr>
                <a:latin typeface="Lexend"/>
              </a:rPr>
              <a:t/>
            </a:r>
            <a:endParaRPr sz="2000">
              <a:solidFill>
                <a:schemeClr val="dk1"/>
              </a:solidFill>
              <a:latin typeface="Lexend"/>
              <a:ea typeface="Lexend"/>
              <a:cs typeface="Lexend"/>
              <a:sym typeface="Lexend"/>
            </a:endParaRPr>
          </a:p>
          <a:p>
            <a:pPr indent="0" lvl="0" marL="0" rtl="0" algn="l">
              <a:spcBef>
                <a:spcPts val="900"/>
              </a:spcBef>
              <a:spcAft>
                <a:spcPts val="900"/>
              </a:spcAft>
              <a:buNone/>
            </a:pPr>
            <a:r>
              <a:rPr lang="en-GB" sz="1400">
                <a:solidFill>
                  <a:schemeClr val="dk1"/>
                </a:solidFill>
                <a:latin typeface="Lexend"/>
                <a:ea typeface="Lexend"/>
                <a:cs typeface="Lexend"/>
                <a:sym typeface="Lexend"/>
              </a:rPr>
              <a:t>Sharax sababta ama sababta aan ahayn.</a:t>
            </a:r>
            <a:endParaRPr sz="20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8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0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4" name="Shape 2094"/>
        <p:cNvGrpSpPr/>
        <p:nvPr/>
      </p:nvGrpSpPr>
      <p:grpSpPr>
        <a:xfrm>
          <a:off x="0" y="0"/>
          <a:ext cx="0" cy="0"/>
          <a:chOff x="0" y="0"/>
          <a:chExt cx="0" cy="0"/>
        </a:xfrm>
      </p:grpSpPr>
      <p:sp>
        <p:nvSpPr>
          <p:cNvPr id="2095" name="Google Shape;2095;p15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Qiyaas fudud oo awoodda muhiimka ah (vital capacity)</a:t>
            </a:r>
            <a:endParaRPr/>
          </a:p>
        </p:txBody>
      </p:sp>
      <p:sp>
        <p:nvSpPr>
          <p:cNvPr id="2096" name="Google Shape;2096;p153"/>
          <p:cNvSpPr txBox="1"/>
          <p:nvPr/>
        </p:nvSpPr>
        <p:spPr>
          <a:xfrm>
            <a:off x="324000" y="810000"/>
            <a:ext cx="3996000" cy="7311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Ma Suad ayaa sax ah?</a:t>
            </a:r>
            <a:endParaRPr sz="2000">
              <a:solidFill>
                <a:schemeClr val="dk1"/>
              </a:solidFill>
              <a:latin typeface="Lexend"/>
              <a:ea typeface="Lexend"/>
              <a:cs typeface="Lexend"/>
              <a:sym typeface="Lexend"/>
            </a:endParaRPr>
          </a:p>
          <a:p>
            <a:pPr indent="0" lvl="0" marL="0" rtl="0" algn="l">
              <a:spcBef>
                <a:spcPts val="900"/>
              </a:spcBef>
              <a:spcAft>
                <a:spcPts val="900"/>
              </a:spcAft>
              <a:buNone/>
            </a:pPr>
            <a:r>
              <a:rPr lang="en-GB" sz="1400">
                <a:solidFill>
                  <a:schemeClr val="dk1"/>
                </a:solidFill>
                <a:latin typeface="Lexend"/>
                <a:ea typeface="Lexend"/>
                <a:cs typeface="Lexend"/>
                <a:sym typeface="Lexend"/>
              </a:rPr>
              <a:t>Sharax sababta ama sababta aan ahayn.</a:t>
            </a:r>
            <a:endParaRPr sz="2000">
              <a:latin typeface="Lexend"/>
              <a:ea typeface="Lexend"/>
              <a:cs typeface="Lexend"/>
              <a:sym typeface="Lexend"/>
            </a:endParaRPr>
          </a:p>
        </p:txBody>
      </p:sp>
      <p:sp>
        <p:nvSpPr>
          <p:cNvPr id="2097" name="Google Shape;2097;p153"/>
          <p:cNvSpPr txBox="1"/>
          <p:nvPr/>
        </p:nvSpPr>
        <p:spPr>
          <a:xfrm>
            <a:off x="324000" y="1756075"/>
            <a:ext cx="8367900" cy="2832300"/>
          </a:xfrm>
          <a:prstGeom prst="rect">
            <a:avLst/>
          </a:prstGeom>
          <a:noFill/>
          <a:ln>
            <a:noFill/>
          </a:ln>
        </p:spPr>
        <p:txBody>
          <a:bodyPr anchorCtr="0" anchor="t" bIns="0" lIns="0" spcFirstLastPara="1" rIns="0" wrap="square" tIns="0">
            <a:normAutofit/>
          </a:bodyPr>
          <a:lstStyle/>
          <a:p>
            <a:pPr indent="-368300" lvl="0" marL="457200" rtl="0" algn="l">
              <a:spcBef>
                <a:spcPts val="0"/>
              </a:spcBef>
              <a:spcAft>
                <a:spcPts val="0"/>
              </a:spcAft>
              <a:buClr>
                <a:schemeClr val="dk1"/>
              </a:buClr>
              <a:buSzPts val="2200"/>
              <a:buFont typeface="Kalam"/>
              <a:buChar char="●"/>
            </a:pPr>
            <a:r>
              <a:rPr lang="en-GB" sz="1100">
                <a:solidFill>
                  <a:schemeClr val="dk1"/>
                </a:solidFill>
                <a:latin typeface="Kalam"/>
                <a:ea typeface="Kalam"/>
                <a:cs typeface="Kalam"/>
                <a:sym typeface="Kalam"/>
              </a:rPr>
              <a:t>Suad waxay sax tahay in sigaarku hoos u dhigo awoodda muhiimka ah (vital capacity).</a:t>
            </a:r>
            <a:endParaRPr sz="2200">
              <a:solidFill>
                <a:schemeClr val="dk1"/>
              </a:solidFill>
              <a:latin typeface="Kalam"/>
              <a:ea typeface="Kalam"/>
              <a:cs typeface="Kalam"/>
              <a:sym typeface="Kalam"/>
            </a:endParaRPr>
          </a:p>
          <a:p>
            <a:pPr indent="0" lvl="0" marL="457200" rtl="0" algn="l">
              <a:spcBef>
                <a:spcPts val="900"/>
              </a:spcBef>
              <a:spcAft>
                <a:spcPts val="0"/>
              </a:spcAft>
              <a:buNone/>
            </a:pPr>
            <a:r>
              <a:rPr>
                <a:latin typeface="Lexend"/>
              </a:rPr>
              <a:t/>
            </a:r>
            <a:endParaRPr sz="2200">
              <a:solidFill>
                <a:schemeClr val="dk1"/>
              </a:solidFill>
              <a:latin typeface="Kalam"/>
              <a:ea typeface="Kalam"/>
              <a:cs typeface="Kalam"/>
              <a:sym typeface="Kalam"/>
            </a:endParaRPr>
          </a:p>
          <a:p>
            <a:pPr indent="-368300" lvl="0" marL="457200" rtl="0" algn="l">
              <a:spcBef>
                <a:spcPts val="900"/>
              </a:spcBef>
              <a:spcAft>
                <a:spcPts val="0"/>
              </a:spcAft>
              <a:buClr>
                <a:schemeClr val="dk1"/>
              </a:buClr>
              <a:buSzPts val="2200"/>
              <a:buFont typeface="Kalam"/>
              <a:buChar char="●"/>
            </a:pPr>
            <a:r>
              <a:rPr lang="en-GB" sz="1100">
                <a:solidFill>
                  <a:schemeClr val="dk1"/>
                </a:solidFill>
                <a:latin typeface="Kalam"/>
                <a:ea typeface="Kalam"/>
                <a:cs typeface="Kalam"/>
                <a:sym typeface="Kalam"/>
              </a:rPr>
              <a:t>Waxay khalad tahay inay tidhaahdo Qofka B waa inuu yahay sigaar cabbe.</a:t>
            </a:r>
            <a:r>
              <a:rPr lang="en-GB" sz="1100">
                <a:solidFill>
                  <a:schemeClr val="accent5"/>
                </a:solidFill>
                <a:latin typeface="Kalam"/>
                <a:ea typeface="Kalam"/>
                <a:cs typeface="Kalam"/>
                <a:sym typeface="Kalam"/>
              </a:rPr>
              <a:t/>
            </a:r>
            <a:r>
              <a:rPr lang="en-GB" sz="1100">
                <a:solidFill>
                  <a:schemeClr val="dk1"/>
                </a:solidFill>
                <a:latin typeface="Kalam"/>
                <a:ea typeface="Kalam"/>
                <a:cs typeface="Kalam"/>
                <a:sym typeface="Kalam"/>
              </a:rPr>
              <a:t/>
            </a:r>
            <a:endParaRPr sz="2200">
              <a:solidFill>
                <a:schemeClr val="dk1"/>
              </a:solidFill>
              <a:latin typeface="Kalam"/>
              <a:ea typeface="Kalam"/>
              <a:cs typeface="Kalam"/>
              <a:sym typeface="Kalam"/>
            </a:endParaRPr>
          </a:p>
          <a:p>
            <a:pPr indent="0" lvl="0" marL="457200" rtl="0" algn="l">
              <a:spcBef>
                <a:spcPts val="900"/>
              </a:spcBef>
              <a:spcAft>
                <a:spcPts val="0"/>
              </a:spcAft>
              <a:buNone/>
            </a:pPr>
            <a:r>
              <a:rPr>
                <a:latin typeface="Lexend"/>
              </a:rPr>
              <a:t/>
            </a:r>
            <a:endParaRPr sz="2200">
              <a:solidFill>
                <a:schemeClr val="dk1"/>
              </a:solidFill>
              <a:latin typeface="Kalam"/>
              <a:ea typeface="Kalam"/>
              <a:cs typeface="Kalam"/>
              <a:sym typeface="Kalam"/>
            </a:endParaRPr>
          </a:p>
          <a:p>
            <a:pPr indent="-368300" lvl="0" marL="457200" rtl="0" algn="l">
              <a:spcBef>
                <a:spcPts val="900"/>
              </a:spcBef>
              <a:spcAft>
                <a:spcPts val="0"/>
              </a:spcAft>
              <a:buClr>
                <a:schemeClr val="dk1"/>
              </a:buClr>
              <a:buSzPts val="2200"/>
              <a:buFont typeface="Kalam"/>
              <a:buChar char="●"/>
            </a:pPr>
            <a:r>
              <a:rPr lang="en-GB" sz="1100">
                <a:solidFill>
                  <a:schemeClr val="dk1"/>
                </a:solidFill>
                <a:latin typeface="Kalam"/>
                <a:ea typeface="Kalam"/>
                <a:cs typeface="Kalam"/>
                <a:sym typeface="Kalam"/>
              </a:rPr>
              <a:t>Waxaa jiri kara sababo badan oo Qofka B uu u leeyahay awood muhiim ah oo hoose. Tusaale ahaan, waxay noqon karaan kuwa aad u yar, aad u weyn, ama kuwa aan jir ahaan u fiicnayn, ama waxay qabi karaan asthma.</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22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97">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1" name="Shape 2101"/>
        <p:cNvGrpSpPr/>
        <p:nvPr/>
      </p:nvGrpSpPr>
      <p:grpSpPr>
        <a:xfrm>
          <a:off x="0" y="0"/>
          <a:ext cx="0" cy="0"/>
          <a:chOff x="0" y="0"/>
          <a:chExt cx="0" cy="0"/>
        </a:xfrm>
      </p:grpSpPr>
      <p:sp>
        <p:nvSpPr>
          <p:cNvPr id="2102" name="Google Shape;2102;p154"/>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Qalabka lagu qiyaaso awoodda muhiimka ah (vital capacity)</a:t>
            </a:r>
            <a:endParaRPr/>
          </a:p>
        </p:txBody>
      </p:sp>
      <p:sp>
        <p:nvSpPr>
          <p:cNvPr id="2103" name="Google Shape;2103;p154"/>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Qiyaas fudud oo awoodda muhiimka ah (vital capacity)</a:t>
            </a:r>
            <a:endParaRPr/>
          </a:p>
        </p:txBody>
      </p:sp>
      <p:sp>
        <p:nvSpPr>
          <p:cNvPr id="2104" name="Google Shape;2104;p154"/>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Qiyaasidda mugga sambabada (lung volume)</a:t>
            </a:r>
            <a:endParaRPr/>
          </a:p>
        </p:txBody>
      </p:sp>
      <p:pic>
        <p:nvPicPr>
          <p:cNvPr id="2105" name="Google Shape;2105;p154"/>
          <p:cNvPicPr preferRelativeResize="0"/>
          <p:nvPr/>
        </p:nvPicPr>
        <p:blipFill>
          <a:blip r:embed="rId3">
            <a:alphaModFix/>
          </a:blip>
          <a:stretch>
            <a:fillRect/>
          </a:stretch>
        </p:blipFill>
        <p:spPr>
          <a:xfrm>
            <a:off x="422175" y="3712800"/>
            <a:ext cx="450575" cy="446750"/>
          </a:xfrm>
          <a:prstGeom prst="rect">
            <a:avLst/>
          </a:prstGeom>
          <a:noFill/>
          <a:ln>
            <a:noFill/>
          </a:ln>
        </p:spPr>
      </p:pic>
      <p:sp>
        <p:nvSpPr>
          <p:cNvPr id="2106" name="Google Shape;2106;p154"/>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Qiyaasidda mugga sambabada (lung volume)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0" name="Shape 2110"/>
        <p:cNvGrpSpPr/>
        <p:nvPr/>
      </p:nvGrpSpPr>
      <p:grpSpPr>
        <a:xfrm>
          <a:off x="0" y="0"/>
          <a:ext cx="0" cy="0"/>
          <a:chOff x="0" y="0"/>
          <a:chExt cx="0" cy="0"/>
        </a:xfrm>
      </p:grpSpPr>
      <p:sp>
        <p:nvSpPr>
          <p:cNvPr id="2111" name="Google Shape;2111;p155"/>
          <p:cNvSpPr txBox="1"/>
          <p:nvPr>
            <p:ph idx="1" type="body"/>
          </p:nvPr>
        </p:nvSpPr>
        <p:spPr>
          <a:xfrm>
            <a:off x="324000" y="759300"/>
            <a:ext cx="6919500" cy="91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Xataa haddii 200 cm³ oo biyo (water) ah si sax ah loo qiyaaso mar kasta oo lagu daro dhalada, qiyaasta awoodda muhiimka ah (vital capacity) waxaa laga yaabaa inaysan ahayn mid sax ah (ku dhawaad qiimaha (value) dhabta ah).</a:t>
            </a:r>
            <a:r>
              <a:rPr baseline="30000" lang="en-GB" sz="1400">
                <a:latin typeface="Lexend"/>
              </a:rPr>
              <a:t/>
            </a:r>
            <a:r>
              <a:rPr lang="en-GB" sz="1400">
                <a:latin typeface="Lexend"/>
              </a:rPr>
              <a:t/>
            </a:r>
            <a:r>
              <a:rPr lang="en-GB" sz="1400">
                <a:latin typeface="Lexend"/>
              </a:rPr>
              <a:t/>
            </a:r>
            <a:r>
              <a:rPr lang="en-GB" sz="1400">
                <a:latin typeface="Lexend"/>
              </a:rPr>
              <a:t/>
            </a:r>
            <a:r>
              <a:rPr b="1" lang="en-GB" sz="1400">
                <a:latin typeface="Lexend"/>
              </a:rPr>
              <a:t/>
            </a:r>
            <a:r>
              <a:rPr lang="en-GB" sz="1400">
                <a:latin typeface="Lexend"/>
              </a:rPr>
              <a:t/>
            </a:r>
            <a:r>
              <a:rPr lang="en-GB" sz="1400">
                <a:solidFill>
                  <a:schemeClr val="accent2"/>
                </a:solidFill>
                <a:latin typeface="Lexend"/>
              </a:rPr>
              <a:t/>
            </a:r>
            <a:r>
              <a:rPr lang="en-GB" sz="1400">
                <a:latin typeface="Lexend"/>
              </a:rPr>
              <a:t/>
            </a:r>
            <a:r>
              <a:rPr b="1" lang="en-GB" sz="1400">
                <a:latin typeface="Lexend"/>
              </a:rPr>
              <a:t/>
            </a:r>
            <a:r>
              <a:rPr lang="en-GB" sz="1400">
                <a:latin typeface="Lexend"/>
              </a:rPr>
              <a:t/>
            </a:r>
            <a:endParaRPr sz="1800"/>
          </a:p>
        </p:txBody>
      </p:sp>
      <p:sp>
        <p:nvSpPr>
          <p:cNvPr id="2112" name="Google Shape;2112;p15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Qiyaasidda mugga sambabada (lung volume)</a:t>
            </a:r>
            <a:endParaRPr/>
          </a:p>
        </p:txBody>
      </p:sp>
      <p:sp>
        <p:nvSpPr>
          <p:cNvPr id="2113" name="Google Shape;2113;p155"/>
          <p:cNvSpPr txBox="1"/>
          <p:nvPr>
            <p:ph idx="1" type="body"/>
          </p:nvPr>
        </p:nvSpPr>
        <p:spPr>
          <a:xfrm>
            <a:off x="324000" y="1902300"/>
            <a:ext cx="6463200" cy="27639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Sababaha tan waxaa ka mid ah:</a:t>
            </a:r>
            <a:endParaRPr sz="1800"/>
          </a:p>
          <a:p>
            <a:pPr indent="-342900" lvl="0" marL="457200" rtl="0" algn="l">
              <a:spcBef>
                <a:spcPts val="500"/>
              </a:spcBef>
              <a:spcAft>
                <a:spcPts val="0"/>
              </a:spcAft>
              <a:buSzPts val="1800"/>
              <a:buChar char="●"/>
            </a:pPr>
            <a:r>
              <a:rPr lang="en-GB" sz="1400">
                <a:latin typeface="Lexend"/>
              </a:rPr>
              <a:t>Qofka laga yaabaa inuusan si buuxda u neefsan (inhale) ka hor inta uusan ku neefsan (exhale) tuubada.</a:t>
            </a:r>
            <a:endParaRPr sz="1800"/>
          </a:p>
          <a:p>
            <a:pPr indent="-342900" lvl="0" marL="457200" rtl="0" algn="l">
              <a:spcBef>
                <a:spcPts val="500"/>
              </a:spcBef>
              <a:spcAft>
                <a:spcPts val="0"/>
              </a:spcAft>
              <a:buSzPts val="1800"/>
              <a:buChar char="●"/>
            </a:pPr>
            <a:r>
              <a:rPr lang="en-GB" sz="1400">
                <a:latin typeface="Lexend"/>
              </a:rPr>
              <a:t>Qofka laga yaabaa inuusan si buuxda ugu neefsan (exhale) tuubada.</a:t>
            </a:r>
            <a:endParaRPr sz="1800"/>
          </a:p>
          <a:p>
            <a:pPr indent="-342900" lvl="0" marL="457200" rtl="0" algn="l">
              <a:spcBef>
                <a:spcPts val="500"/>
              </a:spcBef>
              <a:spcAft>
                <a:spcPts val="0"/>
              </a:spcAft>
              <a:buSzPts val="1800"/>
              <a:buChar char="●"/>
            </a:pPr>
            <a:r>
              <a:rPr lang="en-GB" sz="1400">
                <a:latin typeface="Lexend"/>
              </a:rPr>
              <a:t>Khadadka muujinaya 200 cm3 kasta laga yaabaa inaan si sax ah loogu calaamadin dhalada.</a:t>
            </a:r>
            <a:r>
              <a:rPr baseline="30000" lang="en-GB" sz="1400">
                <a:latin typeface="Lexend"/>
              </a:rPr>
              <a:t/>
            </a:r>
            <a:r>
              <a:rPr lang="en-GB" sz="1400">
                <a:latin typeface="Lexend"/>
              </a:rPr>
              <a:t/>
            </a:r>
            <a:endParaRPr sz="1800"/>
          </a:p>
          <a:p>
            <a:pPr indent="-342900" lvl="0" marL="457200" rtl="0" algn="l">
              <a:spcBef>
                <a:spcPts val="500"/>
              </a:spcBef>
              <a:spcAft>
                <a:spcPts val="500"/>
              </a:spcAft>
              <a:buSzPts val="1800"/>
              <a:buChar char="●"/>
            </a:pPr>
            <a:r>
              <a:rPr lang="en-GB" sz="1400">
                <a:latin typeface="Lexend"/>
              </a:rPr>
              <a:t>Ka dib neefsashada (exhaling), heerka biyaha (water) wuxuu ku dhaman karaa inta u dhaxaysa laba khad.</a:t>
            </a:r>
            <a:endParaRPr sz="1800"/>
          </a:p>
        </p:txBody>
      </p:sp>
      <p:grpSp>
        <p:nvGrpSpPr>
          <p:cNvPr id="2114" name="Google Shape;2114;p155"/>
          <p:cNvGrpSpPr/>
          <p:nvPr/>
        </p:nvGrpSpPr>
        <p:grpSpPr>
          <a:xfrm>
            <a:off x="7229585" y="1521333"/>
            <a:ext cx="1515807" cy="1717304"/>
            <a:chOff x="7077185" y="1521333"/>
            <a:chExt cx="1515807" cy="1717304"/>
          </a:xfrm>
        </p:grpSpPr>
        <p:sp>
          <p:nvSpPr>
            <p:cNvPr id="2115" name="Google Shape;2115;p155"/>
            <p:cNvSpPr/>
            <p:nvPr/>
          </p:nvSpPr>
          <p:spPr>
            <a:xfrm>
              <a:off x="7224638" y="2382618"/>
              <a:ext cx="1365792" cy="856019"/>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6" name="Google Shape;2116;p155"/>
            <p:cNvSpPr/>
            <p:nvPr/>
          </p:nvSpPr>
          <p:spPr>
            <a:xfrm>
              <a:off x="7546564" y="2242914"/>
              <a:ext cx="706460" cy="304808"/>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17" name="Google Shape;2117;p155"/>
            <p:cNvSpPr/>
            <p:nvPr/>
          </p:nvSpPr>
          <p:spPr>
            <a:xfrm>
              <a:off x="7222077" y="2289399"/>
              <a:ext cx="1370915" cy="949180"/>
            </a:xfrm>
            <a:custGeom>
              <a:rect b="b" l="l" r="r" t="t"/>
              <a:pathLst>
                <a:path extrusionOk="0" h="49924" w="72258">
                  <a:moveTo>
                    <a:pt x="0" y="1051"/>
                  </a:moveTo>
                  <a:lnTo>
                    <a:pt x="0" y="49924"/>
                  </a:lnTo>
                  <a:lnTo>
                    <a:pt x="72258" y="49924"/>
                  </a:lnTo>
                  <a:lnTo>
                    <a:pt x="72258" y="0"/>
                  </a:lnTo>
                </a:path>
              </a:pathLst>
            </a:custGeom>
            <a:noFill/>
            <a:ln cap="flat" cmpd="sng" w="9525">
              <a:solidFill>
                <a:schemeClr val="dk1"/>
              </a:solidFill>
              <a:prstDash val="solid"/>
              <a:round/>
              <a:headEnd len="med" w="med" type="none"/>
              <a:tailEnd len="med" w="med" type="none"/>
            </a:ln>
          </p:spPr>
          <p:txBody>
            <a:bodyPr/>
            <a:p/>
          </p:txBody>
        </p:sp>
        <p:grpSp>
          <p:nvGrpSpPr>
            <p:cNvPr id="2118" name="Google Shape;2118;p155"/>
            <p:cNvGrpSpPr/>
            <p:nvPr/>
          </p:nvGrpSpPr>
          <p:grpSpPr>
            <a:xfrm flipH="1">
              <a:off x="7077185" y="2135039"/>
              <a:ext cx="883379" cy="1065441"/>
              <a:chOff x="6646411" y="2726778"/>
              <a:chExt cx="1164025" cy="1400975"/>
            </a:xfrm>
          </p:grpSpPr>
          <p:sp>
            <p:nvSpPr>
              <p:cNvPr id="2119" name="Google Shape;2119;p155"/>
              <p:cNvSpPr/>
              <p:nvPr/>
            </p:nvSpPr>
            <p:spPr>
              <a:xfrm>
                <a:off x="6646411" y="2726778"/>
                <a:ext cx="1164025" cy="1400975"/>
              </a:xfrm>
              <a:custGeom>
                <a:rect b="b" l="l" r="r" t="t"/>
                <a:pathLst>
                  <a:path extrusionOk="0" h="56039" w="46561">
                    <a:moveTo>
                      <a:pt x="122" y="34158"/>
                    </a:moveTo>
                    <a:cubicBezTo>
                      <a:pt x="-253" y="35339"/>
                      <a:pt x="428" y="39077"/>
                      <a:pt x="789" y="41328"/>
                    </a:cubicBezTo>
                    <a:cubicBezTo>
                      <a:pt x="1150" y="43579"/>
                      <a:pt x="1650" y="45983"/>
                      <a:pt x="2289" y="47664"/>
                    </a:cubicBezTo>
                    <a:cubicBezTo>
                      <a:pt x="2928" y="49345"/>
                      <a:pt x="3568" y="50291"/>
                      <a:pt x="4624" y="51416"/>
                    </a:cubicBezTo>
                    <a:cubicBezTo>
                      <a:pt x="5680" y="52542"/>
                      <a:pt x="7223" y="53681"/>
                      <a:pt x="8626" y="54417"/>
                    </a:cubicBezTo>
                    <a:cubicBezTo>
                      <a:pt x="10029" y="55153"/>
                      <a:pt x="11293" y="55598"/>
                      <a:pt x="13044" y="55834"/>
                    </a:cubicBezTo>
                    <a:cubicBezTo>
                      <a:pt x="14795" y="56070"/>
                      <a:pt x="17129" y="56126"/>
                      <a:pt x="19130" y="55834"/>
                    </a:cubicBezTo>
                    <a:cubicBezTo>
                      <a:pt x="21131" y="55542"/>
                      <a:pt x="23271" y="55029"/>
                      <a:pt x="25049" y="54084"/>
                    </a:cubicBezTo>
                    <a:cubicBezTo>
                      <a:pt x="26828" y="53139"/>
                      <a:pt x="28523" y="51777"/>
                      <a:pt x="29801" y="50165"/>
                    </a:cubicBezTo>
                    <a:cubicBezTo>
                      <a:pt x="31079" y="48553"/>
                      <a:pt x="32024" y="46511"/>
                      <a:pt x="32719" y="44413"/>
                    </a:cubicBezTo>
                    <a:cubicBezTo>
                      <a:pt x="33414" y="42315"/>
                      <a:pt x="33748" y="41147"/>
                      <a:pt x="33970" y="37576"/>
                    </a:cubicBezTo>
                    <a:cubicBezTo>
                      <a:pt x="34192" y="34005"/>
                      <a:pt x="33859" y="26808"/>
                      <a:pt x="34053" y="22987"/>
                    </a:cubicBezTo>
                    <a:cubicBezTo>
                      <a:pt x="34248" y="19166"/>
                      <a:pt x="34651" y="16915"/>
                      <a:pt x="35137" y="14650"/>
                    </a:cubicBezTo>
                    <a:cubicBezTo>
                      <a:pt x="35623" y="12385"/>
                      <a:pt x="36151" y="10939"/>
                      <a:pt x="36971" y="9397"/>
                    </a:cubicBezTo>
                    <a:cubicBezTo>
                      <a:pt x="37791" y="7855"/>
                      <a:pt x="38944" y="6383"/>
                      <a:pt x="40056" y="5396"/>
                    </a:cubicBezTo>
                    <a:cubicBezTo>
                      <a:pt x="41168" y="4410"/>
                      <a:pt x="42627" y="3812"/>
                      <a:pt x="43641" y="3478"/>
                    </a:cubicBezTo>
                    <a:cubicBezTo>
                      <a:pt x="44655" y="3145"/>
                      <a:pt x="45697" y="3923"/>
                      <a:pt x="46142" y="3395"/>
                    </a:cubicBezTo>
                    <a:cubicBezTo>
                      <a:pt x="46587" y="2867"/>
                      <a:pt x="46712" y="838"/>
                      <a:pt x="46309" y="310"/>
                    </a:cubicBezTo>
                    <a:cubicBezTo>
                      <a:pt x="45906" y="-218"/>
                      <a:pt x="44711" y="74"/>
                      <a:pt x="43724" y="227"/>
                    </a:cubicBezTo>
                    <a:cubicBezTo>
                      <a:pt x="42737" y="380"/>
                      <a:pt x="41320" y="838"/>
                      <a:pt x="40389" y="1227"/>
                    </a:cubicBezTo>
                    <a:cubicBezTo>
                      <a:pt x="39458" y="1616"/>
                      <a:pt x="38791" y="2061"/>
                      <a:pt x="38138" y="2561"/>
                    </a:cubicBezTo>
                    <a:cubicBezTo>
                      <a:pt x="37485" y="3061"/>
                      <a:pt x="37013" y="3576"/>
                      <a:pt x="36471" y="4229"/>
                    </a:cubicBezTo>
                    <a:cubicBezTo>
                      <a:pt x="35929" y="4882"/>
                      <a:pt x="35401" y="5646"/>
                      <a:pt x="34887" y="6480"/>
                    </a:cubicBezTo>
                    <a:cubicBezTo>
                      <a:pt x="34373" y="7314"/>
                      <a:pt x="33886" y="8022"/>
                      <a:pt x="33386" y="9231"/>
                    </a:cubicBezTo>
                    <a:cubicBezTo>
                      <a:pt x="32886" y="10440"/>
                      <a:pt x="32303" y="12052"/>
                      <a:pt x="31886" y="13733"/>
                    </a:cubicBezTo>
                    <a:cubicBezTo>
                      <a:pt x="31469" y="15414"/>
                      <a:pt x="31080" y="17498"/>
                      <a:pt x="30885" y="19318"/>
                    </a:cubicBezTo>
                    <a:cubicBezTo>
                      <a:pt x="30691" y="21138"/>
                      <a:pt x="30733" y="22278"/>
                      <a:pt x="30719" y="24654"/>
                    </a:cubicBezTo>
                    <a:cubicBezTo>
                      <a:pt x="30705" y="27030"/>
                      <a:pt x="30844" y="30893"/>
                      <a:pt x="30802" y="33575"/>
                    </a:cubicBezTo>
                    <a:cubicBezTo>
                      <a:pt x="30760" y="36257"/>
                      <a:pt x="30815" y="38786"/>
                      <a:pt x="30468" y="40745"/>
                    </a:cubicBezTo>
                    <a:cubicBezTo>
                      <a:pt x="30121" y="42704"/>
                      <a:pt x="29538" y="43843"/>
                      <a:pt x="28718" y="45330"/>
                    </a:cubicBezTo>
                    <a:cubicBezTo>
                      <a:pt x="27898" y="46817"/>
                      <a:pt x="27051" y="48442"/>
                      <a:pt x="25550" y="49665"/>
                    </a:cubicBezTo>
                    <a:cubicBezTo>
                      <a:pt x="24049" y="50888"/>
                      <a:pt x="21687" y="52152"/>
                      <a:pt x="19714" y="52666"/>
                    </a:cubicBezTo>
                    <a:cubicBezTo>
                      <a:pt x="17741" y="53180"/>
                      <a:pt x="15281" y="52917"/>
                      <a:pt x="13711" y="52750"/>
                    </a:cubicBezTo>
                    <a:cubicBezTo>
                      <a:pt x="12141" y="52583"/>
                      <a:pt x="11266" y="52055"/>
                      <a:pt x="10293" y="51666"/>
                    </a:cubicBezTo>
                    <a:cubicBezTo>
                      <a:pt x="9320" y="51277"/>
                      <a:pt x="8625" y="50957"/>
                      <a:pt x="7875" y="50415"/>
                    </a:cubicBezTo>
                    <a:cubicBezTo>
                      <a:pt x="7125" y="49873"/>
                      <a:pt x="6347" y="49207"/>
                      <a:pt x="5791" y="48415"/>
                    </a:cubicBezTo>
                    <a:cubicBezTo>
                      <a:pt x="5235" y="47623"/>
                      <a:pt x="4929" y="46830"/>
                      <a:pt x="4540" y="45663"/>
                    </a:cubicBezTo>
                    <a:cubicBezTo>
                      <a:pt x="4151" y="44496"/>
                      <a:pt x="3707" y="43315"/>
                      <a:pt x="3457" y="41411"/>
                    </a:cubicBezTo>
                    <a:cubicBezTo>
                      <a:pt x="3207" y="39508"/>
                      <a:pt x="3596" y="35451"/>
                      <a:pt x="3040" y="34242"/>
                    </a:cubicBezTo>
                    <a:cubicBezTo>
                      <a:pt x="2484" y="33033"/>
                      <a:pt x="497" y="32977"/>
                      <a:pt x="122" y="34158"/>
                    </a:cubicBezTo>
                    <a:close/>
                  </a:path>
                </a:pathLst>
              </a:custGeom>
              <a:solidFill>
                <a:schemeClr val="lt2"/>
              </a:solidFill>
              <a:ln cap="flat" cmpd="sng" w="9525">
                <a:solidFill>
                  <a:schemeClr val="dk1"/>
                </a:solidFill>
                <a:prstDash val="solid"/>
                <a:round/>
                <a:headEnd len="med" w="med" type="none"/>
                <a:tailEnd len="med" w="med" type="none"/>
              </a:ln>
            </p:spPr>
            <p:txBody>
              <a:bodyPr/>
              <a:p/>
            </p:txBody>
          </p:sp>
          <p:sp>
            <p:nvSpPr>
              <p:cNvPr id="2120" name="Google Shape;2120;p155"/>
              <p:cNvSpPr/>
              <p:nvPr/>
            </p:nvSpPr>
            <p:spPr>
              <a:xfrm>
                <a:off x="6648725" y="3583225"/>
                <a:ext cx="71950" cy="17325"/>
              </a:xfrm>
              <a:custGeom>
                <a:rect b="b" l="l" r="r" t="t"/>
                <a:pathLst>
                  <a:path extrusionOk="0" h="693" w="2878">
                    <a:moveTo>
                      <a:pt x="0" y="125"/>
                    </a:moveTo>
                    <a:cubicBezTo>
                      <a:pt x="261" y="219"/>
                      <a:pt x="1084" y="709"/>
                      <a:pt x="1564" y="688"/>
                    </a:cubicBezTo>
                    <a:cubicBezTo>
                      <a:pt x="2044" y="667"/>
                      <a:pt x="2659" y="115"/>
                      <a:pt x="2878" y="0"/>
                    </a:cubicBezTo>
                  </a:path>
                </a:pathLst>
              </a:custGeom>
              <a:noFill/>
              <a:ln cap="flat" cmpd="sng" w="9525">
                <a:solidFill>
                  <a:schemeClr val="dk1"/>
                </a:solidFill>
                <a:prstDash val="solid"/>
                <a:round/>
                <a:headEnd len="med" w="med" type="none"/>
                <a:tailEnd len="med" w="med" type="none"/>
              </a:ln>
            </p:spPr>
            <p:txBody>
              <a:bodyPr/>
              <a:p/>
            </p:txBody>
          </p:sp>
          <p:sp>
            <p:nvSpPr>
              <p:cNvPr id="2121" name="Google Shape;2121;p155"/>
              <p:cNvSpPr/>
              <p:nvPr/>
            </p:nvSpPr>
            <p:spPr>
              <a:xfrm>
                <a:off x="7776009" y="2732375"/>
                <a:ext cx="25425" cy="84450"/>
              </a:xfrm>
              <a:custGeom>
                <a:rect b="b" l="l" r="r" t="t"/>
                <a:pathLst>
                  <a:path extrusionOk="0" h="3378" w="1017">
                    <a:moveTo>
                      <a:pt x="1017" y="0"/>
                    </a:moveTo>
                    <a:cubicBezTo>
                      <a:pt x="850" y="240"/>
                      <a:pt x="79" y="876"/>
                      <a:pt x="16" y="1439"/>
                    </a:cubicBezTo>
                    <a:cubicBezTo>
                      <a:pt x="-46" y="2002"/>
                      <a:pt x="538" y="3055"/>
                      <a:pt x="642" y="3378"/>
                    </a:cubicBezTo>
                  </a:path>
                </a:pathLst>
              </a:custGeom>
              <a:noFill/>
              <a:ln cap="flat" cmpd="sng" w="9525">
                <a:solidFill>
                  <a:schemeClr val="dk1"/>
                </a:solidFill>
                <a:prstDash val="solid"/>
                <a:round/>
                <a:headEnd len="med" w="med" type="none"/>
                <a:tailEnd len="med" w="med" type="none"/>
              </a:ln>
            </p:spPr>
            <p:txBody>
              <a:bodyPr/>
              <a:p/>
            </p:txBody>
          </p:sp>
        </p:grpSp>
        <p:grpSp>
          <p:nvGrpSpPr>
            <p:cNvPr id="2122" name="Google Shape;2122;p155"/>
            <p:cNvGrpSpPr/>
            <p:nvPr/>
          </p:nvGrpSpPr>
          <p:grpSpPr>
            <a:xfrm>
              <a:off x="7834377" y="2352720"/>
              <a:ext cx="145027" cy="355912"/>
              <a:chOff x="6505700" y="3677150"/>
              <a:chExt cx="89075" cy="214275"/>
            </a:xfrm>
          </p:grpSpPr>
          <p:sp>
            <p:nvSpPr>
              <p:cNvPr id="2123" name="Google Shape;2123;p155"/>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4" name="Google Shape;2124;p155"/>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5" name="Google Shape;2125;p155"/>
              <p:cNvSpPr/>
              <p:nvPr/>
            </p:nvSpPr>
            <p:spPr>
              <a:xfrm>
                <a:off x="6522915" y="3798820"/>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26" name="Google Shape;2126;p155"/>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127" name="Google Shape;2127;p155"/>
            <p:cNvCxnSpPr>
              <a:stCxn id="2128" idx="2"/>
            </p:cNvCxnSpPr>
            <p:nvPr/>
          </p:nvCxnSpPr>
          <p:spPr>
            <a:xfrm rot="10800000">
              <a:off x="8023824" y="1658223"/>
              <a:ext cx="229200" cy="0"/>
            </a:xfrm>
            <a:prstGeom prst="straightConnector1">
              <a:avLst/>
            </a:prstGeom>
            <a:noFill/>
            <a:ln cap="flat" cmpd="sng" w="19050">
              <a:solidFill>
                <a:schemeClr val="dk2"/>
              </a:solidFill>
              <a:prstDash val="solid"/>
              <a:round/>
              <a:headEnd len="med" w="med" type="none"/>
              <a:tailEnd len="med" w="med" type="none"/>
            </a:ln>
          </p:spPr>
        </p:cxnSp>
        <p:cxnSp>
          <p:nvCxnSpPr>
            <p:cNvPr id="2129" name="Google Shape;2129;p155"/>
            <p:cNvCxnSpPr/>
            <p:nvPr/>
          </p:nvCxnSpPr>
          <p:spPr>
            <a:xfrm rot="10800000">
              <a:off x="8023760" y="1774123"/>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30" name="Google Shape;2130;p155"/>
            <p:cNvCxnSpPr/>
            <p:nvPr/>
          </p:nvCxnSpPr>
          <p:spPr>
            <a:xfrm rot="10800000">
              <a:off x="8023760" y="1890023"/>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31" name="Google Shape;2131;p155"/>
            <p:cNvCxnSpPr/>
            <p:nvPr/>
          </p:nvCxnSpPr>
          <p:spPr>
            <a:xfrm rot="10800000">
              <a:off x="8023760" y="2005923"/>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32" name="Google Shape;2132;p155"/>
            <p:cNvCxnSpPr/>
            <p:nvPr/>
          </p:nvCxnSpPr>
          <p:spPr>
            <a:xfrm rot="10800000">
              <a:off x="8023760" y="2121823"/>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33" name="Google Shape;2133;p155"/>
            <p:cNvCxnSpPr/>
            <p:nvPr/>
          </p:nvCxnSpPr>
          <p:spPr>
            <a:xfrm rot="10800000">
              <a:off x="8023760" y="2237724"/>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34" name="Google Shape;2134;p155"/>
            <p:cNvCxnSpPr/>
            <p:nvPr/>
          </p:nvCxnSpPr>
          <p:spPr>
            <a:xfrm rot="10800000">
              <a:off x="8023760" y="2353624"/>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35" name="Google Shape;2135;p155"/>
            <p:cNvCxnSpPr/>
            <p:nvPr/>
          </p:nvCxnSpPr>
          <p:spPr>
            <a:xfrm rot="10800000">
              <a:off x="8023760" y="2469524"/>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36" name="Google Shape;2136;p155"/>
            <p:cNvCxnSpPr/>
            <p:nvPr/>
          </p:nvCxnSpPr>
          <p:spPr>
            <a:xfrm flipH="1">
              <a:off x="8023874" y="2585025"/>
              <a:ext cx="200122" cy="456"/>
            </a:xfrm>
            <a:prstGeom prst="straightConnector1">
              <a:avLst/>
            </a:prstGeom>
            <a:noFill/>
            <a:ln cap="flat" cmpd="sng" w="19050">
              <a:solidFill>
                <a:schemeClr val="dk2"/>
              </a:solidFill>
              <a:prstDash val="solid"/>
              <a:round/>
              <a:headEnd len="med" w="med" type="none"/>
              <a:tailEnd len="med" w="med" type="none"/>
            </a:ln>
          </p:spPr>
        </p:cxnSp>
        <p:grpSp>
          <p:nvGrpSpPr>
            <p:cNvPr id="2137" name="Google Shape;2137;p155"/>
            <p:cNvGrpSpPr/>
            <p:nvPr/>
          </p:nvGrpSpPr>
          <p:grpSpPr>
            <a:xfrm>
              <a:off x="7546564" y="1521333"/>
              <a:ext cx="706460" cy="1466320"/>
              <a:chOff x="6337025" y="1919800"/>
              <a:chExt cx="930900" cy="1928100"/>
            </a:xfrm>
          </p:grpSpPr>
          <p:sp>
            <p:nvSpPr>
              <p:cNvPr id="2138" name="Google Shape;2138;p155"/>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2139" name="Google Shape;2139;p155"/>
              <p:cNvGrpSpPr/>
              <p:nvPr/>
            </p:nvGrpSpPr>
            <p:grpSpPr>
              <a:xfrm>
                <a:off x="6337025" y="1919800"/>
                <a:ext cx="930900" cy="1224000"/>
                <a:chOff x="6337025" y="1919800"/>
                <a:chExt cx="930900" cy="1224000"/>
              </a:xfrm>
            </p:grpSpPr>
            <p:grpSp>
              <p:nvGrpSpPr>
                <p:cNvPr id="2140" name="Google Shape;2140;p155"/>
                <p:cNvGrpSpPr/>
                <p:nvPr/>
              </p:nvGrpSpPr>
              <p:grpSpPr>
                <a:xfrm>
                  <a:off x="6337025" y="1919800"/>
                  <a:ext cx="473700" cy="1224000"/>
                  <a:chOff x="6337025" y="1919800"/>
                  <a:chExt cx="473700" cy="1224000"/>
                </a:xfrm>
              </p:grpSpPr>
              <p:sp>
                <p:nvSpPr>
                  <p:cNvPr id="2141" name="Google Shape;2141;p155"/>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42" name="Google Shape;2142;p155"/>
                  <p:cNvCxnSpPr>
                    <a:stCxn id="2141"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143" name="Google Shape;2143;p155"/>
                  <p:cNvCxnSpPr>
                    <a:stCxn id="2141"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2144" name="Google Shape;2144;p155"/>
                <p:cNvGrpSpPr/>
                <p:nvPr/>
              </p:nvGrpSpPr>
              <p:grpSpPr>
                <a:xfrm flipH="1">
                  <a:off x="6794225" y="1919800"/>
                  <a:ext cx="473700" cy="1224000"/>
                  <a:chOff x="6337025" y="1919800"/>
                  <a:chExt cx="473700" cy="1224000"/>
                </a:xfrm>
              </p:grpSpPr>
              <p:sp>
                <p:nvSpPr>
                  <p:cNvPr id="2128" name="Google Shape;2128;p155"/>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45" name="Google Shape;2145;p155"/>
                  <p:cNvCxnSpPr>
                    <a:stCxn id="2128"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146" name="Google Shape;2146;p155"/>
                  <p:cNvCxnSpPr>
                    <a:stCxn id="2128"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2147" name="Google Shape;2147;p155"/>
              <p:cNvGrpSpPr/>
              <p:nvPr/>
            </p:nvGrpSpPr>
            <p:grpSpPr>
              <a:xfrm>
                <a:off x="6701050" y="3683425"/>
                <a:ext cx="202850" cy="164475"/>
                <a:chOff x="6394613" y="3738750"/>
                <a:chExt cx="202850" cy="164475"/>
              </a:xfrm>
            </p:grpSpPr>
            <p:sp>
              <p:nvSpPr>
                <p:cNvPr id="2148" name="Google Shape;2148;p155"/>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2149" name="Google Shape;2149;p155"/>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2150" name="Google Shape;2150;p155"/>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nvGrpSpPr>
            <p:cNvPr id="2151" name="Google Shape;2151;p155"/>
            <p:cNvGrpSpPr/>
            <p:nvPr/>
          </p:nvGrpSpPr>
          <p:grpSpPr>
            <a:xfrm flipH="1">
              <a:off x="7749329" y="2337667"/>
              <a:ext cx="89853" cy="219029"/>
              <a:chOff x="6505700" y="3677150"/>
              <a:chExt cx="89075" cy="214275"/>
            </a:xfrm>
          </p:grpSpPr>
          <p:sp>
            <p:nvSpPr>
              <p:cNvPr id="2152" name="Google Shape;2152;p155"/>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3" name="Google Shape;2153;p155"/>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4" name="Google Shape;2154;p155"/>
              <p:cNvSpPr/>
              <p:nvPr/>
            </p:nvSpPr>
            <p:spPr>
              <a:xfrm>
                <a:off x="6513500" y="37377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5" name="Google Shape;2155;p155"/>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156" name="Google Shape;2156;p155"/>
            <p:cNvSpPr/>
            <p:nvPr/>
          </p:nvSpPr>
          <p:spPr>
            <a:xfrm>
              <a:off x="7878128" y="2453980"/>
              <a:ext cx="72399" cy="73692"/>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7" name="Google Shape;2157;p155"/>
            <p:cNvSpPr/>
            <p:nvPr/>
          </p:nvSpPr>
          <p:spPr>
            <a:xfrm>
              <a:off x="7818839" y="2289408"/>
              <a:ext cx="72399" cy="73692"/>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8" name="Google Shape;2158;p155"/>
            <p:cNvSpPr/>
            <p:nvPr/>
          </p:nvSpPr>
          <p:spPr>
            <a:xfrm flipH="1">
              <a:off x="7921376" y="2281024"/>
              <a:ext cx="29142" cy="29431"/>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59" name="Google Shape;2159;p155"/>
            <p:cNvSpPr/>
            <p:nvPr/>
          </p:nvSpPr>
          <p:spPr>
            <a:xfrm flipH="1">
              <a:off x="7791927" y="2251750"/>
              <a:ext cx="18214" cy="1848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0" name="Google Shape;2160;p155"/>
            <p:cNvSpPr/>
            <p:nvPr/>
          </p:nvSpPr>
          <p:spPr>
            <a:xfrm flipH="1">
              <a:off x="7933652" y="2627418"/>
              <a:ext cx="18214" cy="1848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61" name="Google Shape;2161;p155"/>
            <p:cNvSpPr/>
            <p:nvPr/>
          </p:nvSpPr>
          <p:spPr>
            <a:xfrm flipH="1">
              <a:off x="7810141" y="2576008"/>
              <a:ext cx="18214" cy="1848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113">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5" name="Shape 2165"/>
        <p:cNvGrpSpPr/>
        <p:nvPr/>
      </p:nvGrpSpPr>
      <p:grpSpPr>
        <a:xfrm>
          <a:off x="0" y="0"/>
          <a:ext cx="0" cy="0"/>
          <a:chOff x="0" y="0"/>
          <a:chExt cx="0" cy="0"/>
        </a:xfrm>
      </p:grpSpPr>
      <p:sp>
        <p:nvSpPr>
          <p:cNvPr id="2166" name="Google Shape;2166;p156"/>
          <p:cNvSpPr txBox="1"/>
          <p:nvPr>
            <p:ph idx="1" type="body"/>
          </p:nvPr>
        </p:nvSpPr>
        <p:spPr>
          <a:xfrm>
            <a:off x="324000" y="759300"/>
            <a:ext cx="69195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Marka heerka biyaha (water) uu ku dhamo inta u dhaxaysa laba khad ka dib neefsashada (exhaling), waa inaan ama:</a:t>
            </a:r>
            <a:r>
              <a:rPr lang="en-GB" sz="1400">
                <a:solidFill>
                  <a:schemeClr val="accent2"/>
                </a:solidFill>
                <a:latin typeface="Lexend"/>
              </a:rPr>
              <a:t/>
            </a:r>
            <a:r>
              <a:rPr lang="en-GB" sz="1400">
                <a:latin typeface="Lexend"/>
              </a:rPr>
              <a:t/>
            </a:r>
            <a:endParaRPr sz="1800"/>
          </a:p>
        </p:txBody>
      </p:sp>
      <p:sp>
        <p:nvSpPr>
          <p:cNvPr id="2167" name="Google Shape;2167;p15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Qiyaasidda mugga sambabada (Estimating lung volume)</a:t>
            </a:r>
            <a:endParaRPr/>
          </a:p>
        </p:txBody>
      </p:sp>
      <p:grpSp>
        <p:nvGrpSpPr>
          <p:cNvPr id="2168" name="Google Shape;2168;p156"/>
          <p:cNvGrpSpPr/>
          <p:nvPr/>
        </p:nvGrpSpPr>
        <p:grpSpPr>
          <a:xfrm>
            <a:off x="7229585" y="1521333"/>
            <a:ext cx="1515807" cy="1717304"/>
            <a:chOff x="7077185" y="1521333"/>
            <a:chExt cx="1515807" cy="1717304"/>
          </a:xfrm>
        </p:grpSpPr>
        <p:sp>
          <p:nvSpPr>
            <p:cNvPr id="2169" name="Google Shape;2169;p156"/>
            <p:cNvSpPr/>
            <p:nvPr/>
          </p:nvSpPr>
          <p:spPr>
            <a:xfrm>
              <a:off x="7224638" y="2382618"/>
              <a:ext cx="1365792" cy="856019"/>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0" name="Google Shape;2170;p156"/>
            <p:cNvSpPr/>
            <p:nvPr/>
          </p:nvSpPr>
          <p:spPr>
            <a:xfrm>
              <a:off x="7546575" y="2305399"/>
              <a:ext cx="706500" cy="2424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171" name="Google Shape;2171;p156"/>
            <p:cNvSpPr/>
            <p:nvPr/>
          </p:nvSpPr>
          <p:spPr>
            <a:xfrm>
              <a:off x="7222077" y="2289399"/>
              <a:ext cx="1370915" cy="949180"/>
            </a:xfrm>
            <a:custGeom>
              <a:rect b="b" l="l" r="r" t="t"/>
              <a:pathLst>
                <a:path extrusionOk="0" h="49924" w="72258">
                  <a:moveTo>
                    <a:pt x="0" y="1051"/>
                  </a:moveTo>
                  <a:lnTo>
                    <a:pt x="0" y="49924"/>
                  </a:lnTo>
                  <a:lnTo>
                    <a:pt x="72258" y="49924"/>
                  </a:lnTo>
                  <a:lnTo>
                    <a:pt x="72258" y="0"/>
                  </a:lnTo>
                </a:path>
              </a:pathLst>
            </a:custGeom>
            <a:noFill/>
            <a:ln cap="flat" cmpd="sng" w="9525">
              <a:solidFill>
                <a:schemeClr val="dk1"/>
              </a:solidFill>
              <a:prstDash val="solid"/>
              <a:round/>
              <a:headEnd len="med" w="med" type="none"/>
              <a:tailEnd len="med" w="med" type="none"/>
            </a:ln>
          </p:spPr>
          <p:txBody>
            <a:bodyPr/>
            <a:p/>
          </p:txBody>
        </p:sp>
        <p:grpSp>
          <p:nvGrpSpPr>
            <p:cNvPr id="2172" name="Google Shape;2172;p156"/>
            <p:cNvGrpSpPr/>
            <p:nvPr/>
          </p:nvGrpSpPr>
          <p:grpSpPr>
            <a:xfrm flipH="1">
              <a:off x="7077185" y="2135039"/>
              <a:ext cx="883379" cy="1065441"/>
              <a:chOff x="6646411" y="2726778"/>
              <a:chExt cx="1164025" cy="1400975"/>
            </a:xfrm>
          </p:grpSpPr>
          <p:sp>
            <p:nvSpPr>
              <p:cNvPr id="2173" name="Google Shape;2173;p156"/>
              <p:cNvSpPr/>
              <p:nvPr/>
            </p:nvSpPr>
            <p:spPr>
              <a:xfrm>
                <a:off x="6646411" y="2726778"/>
                <a:ext cx="1164025" cy="1400975"/>
              </a:xfrm>
              <a:custGeom>
                <a:rect b="b" l="l" r="r" t="t"/>
                <a:pathLst>
                  <a:path extrusionOk="0" h="56039" w="46561">
                    <a:moveTo>
                      <a:pt x="122" y="34158"/>
                    </a:moveTo>
                    <a:cubicBezTo>
                      <a:pt x="-253" y="35339"/>
                      <a:pt x="428" y="39077"/>
                      <a:pt x="789" y="41328"/>
                    </a:cubicBezTo>
                    <a:cubicBezTo>
                      <a:pt x="1150" y="43579"/>
                      <a:pt x="1650" y="45983"/>
                      <a:pt x="2289" y="47664"/>
                    </a:cubicBezTo>
                    <a:cubicBezTo>
                      <a:pt x="2928" y="49345"/>
                      <a:pt x="3568" y="50291"/>
                      <a:pt x="4624" y="51416"/>
                    </a:cubicBezTo>
                    <a:cubicBezTo>
                      <a:pt x="5680" y="52542"/>
                      <a:pt x="7223" y="53681"/>
                      <a:pt x="8626" y="54417"/>
                    </a:cubicBezTo>
                    <a:cubicBezTo>
                      <a:pt x="10029" y="55153"/>
                      <a:pt x="11293" y="55598"/>
                      <a:pt x="13044" y="55834"/>
                    </a:cubicBezTo>
                    <a:cubicBezTo>
                      <a:pt x="14795" y="56070"/>
                      <a:pt x="17129" y="56126"/>
                      <a:pt x="19130" y="55834"/>
                    </a:cubicBezTo>
                    <a:cubicBezTo>
                      <a:pt x="21131" y="55542"/>
                      <a:pt x="23271" y="55029"/>
                      <a:pt x="25049" y="54084"/>
                    </a:cubicBezTo>
                    <a:cubicBezTo>
                      <a:pt x="26828" y="53139"/>
                      <a:pt x="28523" y="51777"/>
                      <a:pt x="29801" y="50165"/>
                    </a:cubicBezTo>
                    <a:cubicBezTo>
                      <a:pt x="31079" y="48553"/>
                      <a:pt x="32024" y="46511"/>
                      <a:pt x="32719" y="44413"/>
                    </a:cubicBezTo>
                    <a:cubicBezTo>
                      <a:pt x="33414" y="42315"/>
                      <a:pt x="33748" y="41147"/>
                      <a:pt x="33970" y="37576"/>
                    </a:cubicBezTo>
                    <a:cubicBezTo>
                      <a:pt x="34192" y="34005"/>
                      <a:pt x="33859" y="26808"/>
                      <a:pt x="34053" y="22987"/>
                    </a:cubicBezTo>
                    <a:cubicBezTo>
                      <a:pt x="34248" y="19166"/>
                      <a:pt x="34651" y="16915"/>
                      <a:pt x="35137" y="14650"/>
                    </a:cubicBezTo>
                    <a:cubicBezTo>
                      <a:pt x="35623" y="12385"/>
                      <a:pt x="36151" y="10939"/>
                      <a:pt x="36971" y="9397"/>
                    </a:cubicBezTo>
                    <a:cubicBezTo>
                      <a:pt x="37791" y="7855"/>
                      <a:pt x="38944" y="6383"/>
                      <a:pt x="40056" y="5396"/>
                    </a:cubicBezTo>
                    <a:cubicBezTo>
                      <a:pt x="41168" y="4410"/>
                      <a:pt x="42627" y="3812"/>
                      <a:pt x="43641" y="3478"/>
                    </a:cubicBezTo>
                    <a:cubicBezTo>
                      <a:pt x="44655" y="3145"/>
                      <a:pt x="45697" y="3923"/>
                      <a:pt x="46142" y="3395"/>
                    </a:cubicBezTo>
                    <a:cubicBezTo>
                      <a:pt x="46587" y="2867"/>
                      <a:pt x="46712" y="838"/>
                      <a:pt x="46309" y="310"/>
                    </a:cubicBezTo>
                    <a:cubicBezTo>
                      <a:pt x="45906" y="-218"/>
                      <a:pt x="44711" y="74"/>
                      <a:pt x="43724" y="227"/>
                    </a:cubicBezTo>
                    <a:cubicBezTo>
                      <a:pt x="42737" y="380"/>
                      <a:pt x="41320" y="838"/>
                      <a:pt x="40389" y="1227"/>
                    </a:cubicBezTo>
                    <a:cubicBezTo>
                      <a:pt x="39458" y="1616"/>
                      <a:pt x="38791" y="2061"/>
                      <a:pt x="38138" y="2561"/>
                    </a:cubicBezTo>
                    <a:cubicBezTo>
                      <a:pt x="37485" y="3061"/>
                      <a:pt x="37013" y="3576"/>
                      <a:pt x="36471" y="4229"/>
                    </a:cubicBezTo>
                    <a:cubicBezTo>
                      <a:pt x="35929" y="4882"/>
                      <a:pt x="35401" y="5646"/>
                      <a:pt x="34887" y="6480"/>
                    </a:cubicBezTo>
                    <a:cubicBezTo>
                      <a:pt x="34373" y="7314"/>
                      <a:pt x="33886" y="8022"/>
                      <a:pt x="33386" y="9231"/>
                    </a:cubicBezTo>
                    <a:cubicBezTo>
                      <a:pt x="32886" y="10440"/>
                      <a:pt x="32303" y="12052"/>
                      <a:pt x="31886" y="13733"/>
                    </a:cubicBezTo>
                    <a:cubicBezTo>
                      <a:pt x="31469" y="15414"/>
                      <a:pt x="31080" y="17498"/>
                      <a:pt x="30885" y="19318"/>
                    </a:cubicBezTo>
                    <a:cubicBezTo>
                      <a:pt x="30691" y="21138"/>
                      <a:pt x="30733" y="22278"/>
                      <a:pt x="30719" y="24654"/>
                    </a:cubicBezTo>
                    <a:cubicBezTo>
                      <a:pt x="30705" y="27030"/>
                      <a:pt x="30844" y="30893"/>
                      <a:pt x="30802" y="33575"/>
                    </a:cubicBezTo>
                    <a:cubicBezTo>
                      <a:pt x="30760" y="36257"/>
                      <a:pt x="30815" y="38786"/>
                      <a:pt x="30468" y="40745"/>
                    </a:cubicBezTo>
                    <a:cubicBezTo>
                      <a:pt x="30121" y="42704"/>
                      <a:pt x="29538" y="43843"/>
                      <a:pt x="28718" y="45330"/>
                    </a:cubicBezTo>
                    <a:cubicBezTo>
                      <a:pt x="27898" y="46817"/>
                      <a:pt x="27051" y="48442"/>
                      <a:pt x="25550" y="49665"/>
                    </a:cubicBezTo>
                    <a:cubicBezTo>
                      <a:pt x="24049" y="50888"/>
                      <a:pt x="21687" y="52152"/>
                      <a:pt x="19714" y="52666"/>
                    </a:cubicBezTo>
                    <a:cubicBezTo>
                      <a:pt x="17741" y="53180"/>
                      <a:pt x="15281" y="52917"/>
                      <a:pt x="13711" y="52750"/>
                    </a:cubicBezTo>
                    <a:cubicBezTo>
                      <a:pt x="12141" y="52583"/>
                      <a:pt x="11266" y="52055"/>
                      <a:pt x="10293" y="51666"/>
                    </a:cubicBezTo>
                    <a:cubicBezTo>
                      <a:pt x="9320" y="51277"/>
                      <a:pt x="8625" y="50957"/>
                      <a:pt x="7875" y="50415"/>
                    </a:cubicBezTo>
                    <a:cubicBezTo>
                      <a:pt x="7125" y="49873"/>
                      <a:pt x="6347" y="49207"/>
                      <a:pt x="5791" y="48415"/>
                    </a:cubicBezTo>
                    <a:cubicBezTo>
                      <a:pt x="5235" y="47623"/>
                      <a:pt x="4929" y="46830"/>
                      <a:pt x="4540" y="45663"/>
                    </a:cubicBezTo>
                    <a:cubicBezTo>
                      <a:pt x="4151" y="44496"/>
                      <a:pt x="3707" y="43315"/>
                      <a:pt x="3457" y="41411"/>
                    </a:cubicBezTo>
                    <a:cubicBezTo>
                      <a:pt x="3207" y="39508"/>
                      <a:pt x="3596" y="35451"/>
                      <a:pt x="3040" y="34242"/>
                    </a:cubicBezTo>
                    <a:cubicBezTo>
                      <a:pt x="2484" y="33033"/>
                      <a:pt x="497" y="32977"/>
                      <a:pt x="122" y="34158"/>
                    </a:cubicBezTo>
                    <a:close/>
                  </a:path>
                </a:pathLst>
              </a:custGeom>
              <a:solidFill>
                <a:schemeClr val="lt2"/>
              </a:solidFill>
              <a:ln cap="flat" cmpd="sng" w="9525">
                <a:solidFill>
                  <a:schemeClr val="dk1"/>
                </a:solidFill>
                <a:prstDash val="solid"/>
                <a:round/>
                <a:headEnd len="med" w="med" type="none"/>
                <a:tailEnd len="med" w="med" type="none"/>
              </a:ln>
            </p:spPr>
            <p:txBody>
              <a:bodyPr/>
              <a:p/>
            </p:txBody>
          </p:sp>
          <p:sp>
            <p:nvSpPr>
              <p:cNvPr id="2174" name="Google Shape;2174;p156"/>
              <p:cNvSpPr/>
              <p:nvPr/>
            </p:nvSpPr>
            <p:spPr>
              <a:xfrm>
                <a:off x="6648725" y="3583225"/>
                <a:ext cx="71950" cy="17325"/>
              </a:xfrm>
              <a:custGeom>
                <a:rect b="b" l="l" r="r" t="t"/>
                <a:pathLst>
                  <a:path extrusionOk="0" h="693" w="2878">
                    <a:moveTo>
                      <a:pt x="0" y="125"/>
                    </a:moveTo>
                    <a:cubicBezTo>
                      <a:pt x="261" y="219"/>
                      <a:pt x="1084" y="709"/>
                      <a:pt x="1564" y="688"/>
                    </a:cubicBezTo>
                    <a:cubicBezTo>
                      <a:pt x="2044" y="667"/>
                      <a:pt x="2659" y="115"/>
                      <a:pt x="2878" y="0"/>
                    </a:cubicBezTo>
                  </a:path>
                </a:pathLst>
              </a:custGeom>
              <a:noFill/>
              <a:ln cap="flat" cmpd="sng" w="9525">
                <a:solidFill>
                  <a:schemeClr val="dk1"/>
                </a:solidFill>
                <a:prstDash val="solid"/>
                <a:round/>
                <a:headEnd len="med" w="med" type="none"/>
                <a:tailEnd len="med" w="med" type="none"/>
              </a:ln>
            </p:spPr>
            <p:txBody>
              <a:bodyPr/>
              <a:p/>
            </p:txBody>
          </p:sp>
          <p:sp>
            <p:nvSpPr>
              <p:cNvPr id="2175" name="Google Shape;2175;p156"/>
              <p:cNvSpPr/>
              <p:nvPr/>
            </p:nvSpPr>
            <p:spPr>
              <a:xfrm>
                <a:off x="7776009" y="2732375"/>
                <a:ext cx="25425" cy="84450"/>
              </a:xfrm>
              <a:custGeom>
                <a:rect b="b" l="l" r="r" t="t"/>
                <a:pathLst>
                  <a:path extrusionOk="0" h="3378" w="1017">
                    <a:moveTo>
                      <a:pt x="1017" y="0"/>
                    </a:moveTo>
                    <a:cubicBezTo>
                      <a:pt x="850" y="240"/>
                      <a:pt x="79" y="876"/>
                      <a:pt x="16" y="1439"/>
                    </a:cubicBezTo>
                    <a:cubicBezTo>
                      <a:pt x="-46" y="2002"/>
                      <a:pt x="538" y="3055"/>
                      <a:pt x="642" y="3378"/>
                    </a:cubicBezTo>
                  </a:path>
                </a:pathLst>
              </a:custGeom>
              <a:noFill/>
              <a:ln cap="flat" cmpd="sng" w="9525">
                <a:solidFill>
                  <a:schemeClr val="dk1"/>
                </a:solidFill>
                <a:prstDash val="solid"/>
                <a:round/>
                <a:headEnd len="med" w="med" type="none"/>
                <a:tailEnd len="med" w="med" type="none"/>
              </a:ln>
            </p:spPr>
            <p:txBody>
              <a:bodyPr/>
              <a:p/>
            </p:txBody>
          </p:sp>
        </p:grpSp>
        <p:cxnSp>
          <p:nvCxnSpPr>
            <p:cNvPr id="2176" name="Google Shape;2176;p156"/>
            <p:cNvCxnSpPr>
              <a:stCxn id="2177" idx="2"/>
            </p:cNvCxnSpPr>
            <p:nvPr/>
          </p:nvCxnSpPr>
          <p:spPr>
            <a:xfrm rot="10800000">
              <a:off x="8023824" y="1658223"/>
              <a:ext cx="229200" cy="0"/>
            </a:xfrm>
            <a:prstGeom prst="straightConnector1">
              <a:avLst/>
            </a:prstGeom>
            <a:noFill/>
            <a:ln cap="flat" cmpd="sng" w="19050">
              <a:solidFill>
                <a:schemeClr val="dk2"/>
              </a:solidFill>
              <a:prstDash val="solid"/>
              <a:round/>
              <a:headEnd len="med" w="med" type="none"/>
              <a:tailEnd len="med" w="med" type="none"/>
            </a:ln>
          </p:spPr>
        </p:cxnSp>
        <p:cxnSp>
          <p:nvCxnSpPr>
            <p:cNvPr id="2178" name="Google Shape;2178;p156"/>
            <p:cNvCxnSpPr/>
            <p:nvPr/>
          </p:nvCxnSpPr>
          <p:spPr>
            <a:xfrm rot="10800000">
              <a:off x="8023760" y="1774123"/>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79" name="Google Shape;2179;p156"/>
            <p:cNvCxnSpPr/>
            <p:nvPr/>
          </p:nvCxnSpPr>
          <p:spPr>
            <a:xfrm rot="10800000">
              <a:off x="8023760" y="1890023"/>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80" name="Google Shape;2180;p156"/>
            <p:cNvCxnSpPr/>
            <p:nvPr/>
          </p:nvCxnSpPr>
          <p:spPr>
            <a:xfrm rot="10800000">
              <a:off x="8023760" y="2005923"/>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81" name="Google Shape;2181;p156"/>
            <p:cNvCxnSpPr/>
            <p:nvPr/>
          </p:nvCxnSpPr>
          <p:spPr>
            <a:xfrm rot="10800000">
              <a:off x="8023760" y="2121823"/>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82" name="Google Shape;2182;p156"/>
            <p:cNvCxnSpPr/>
            <p:nvPr/>
          </p:nvCxnSpPr>
          <p:spPr>
            <a:xfrm rot="10800000">
              <a:off x="8023760" y="2237724"/>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83" name="Google Shape;2183;p156"/>
            <p:cNvCxnSpPr/>
            <p:nvPr/>
          </p:nvCxnSpPr>
          <p:spPr>
            <a:xfrm rot="10800000">
              <a:off x="8023760" y="2353624"/>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84" name="Google Shape;2184;p156"/>
            <p:cNvCxnSpPr/>
            <p:nvPr/>
          </p:nvCxnSpPr>
          <p:spPr>
            <a:xfrm rot="10800000">
              <a:off x="8023760" y="2469524"/>
              <a:ext cx="229264" cy="0"/>
            </a:xfrm>
            <a:prstGeom prst="straightConnector1">
              <a:avLst/>
            </a:prstGeom>
            <a:noFill/>
            <a:ln cap="flat" cmpd="sng" w="19050">
              <a:solidFill>
                <a:schemeClr val="dk2"/>
              </a:solidFill>
              <a:prstDash val="solid"/>
              <a:round/>
              <a:headEnd len="med" w="med" type="none"/>
              <a:tailEnd len="med" w="med" type="none"/>
            </a:ln>
          </p:spPr>
        </p:cxnSp>
        <p:cxnSp>
          <p:nvCxnSpPr>
            <p:cNvPr id="2185" name="Google Shape;2185;p156"/>
            <p:cNvCxnSpPr/>
            <p:nvPr/>
          </p:nvCxnSpPr>
          <p:spPr>
            <a:xfrm flipH="1">
              <a:off x="8023874" y="2585025"/>
              <a:ext cx="200122" cy="456"/>
            </a:xfrm>
            <a:prstGeom prst="straightConnector1">
              <a:avLst/>
            </a:prstGeom>
            <a:noFill/>
            <a:ln cap="flat" cmpd="sng" w="19050">
              <a:solidFill>
                <a:schemeClr val="dk2"/>
              </a:solidFill>
              <a:prstDash val="solid"/>
              <a:round/>
              <a:headEnd len="med" w="med" type="none"/>
              <a:tailEnd len="med" w="med" type="none"/>
            </a:ln>
          </p:spPr>
        </p:cxnSp>
        <p:grpSp>
          <p:nvGrpSpPr>
            <p:cNvPr id="2186" name="Google Shape;2186;p156"/>
            <p:cNvGrpSpPr/>
            <p:nvPr/>
          </p:nvGrpSpPr>
          <p:grpSpPr>
            <a:xfrm>
              <a:off x="7546564" y="1521333"/>
              <a:ext cx="706460" cy="1466320"/>
              <a:chOff x="6337025" y="1919800"/>
              <a:chExt cx="930900" cy="1928100"/>
            </a:xfrm>
          </p:grpSpPr>
          <p:sp>
            <p:nvSpPr>
              <p:cNvPr id="2187" name="Google Shape;2187;p156"/>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2188" name="Google Shape;2188;p156"/>
              <p:cNvGrpSpPr/>
              <p:nvPr/>
            </p:nvGrpSpPr>
            <p:grpSpPr>
              <a:xfrm>
                <a:off x="6337025" y="1919800"/>
                <a:ext cx="930900" cy="1224000"/>
                <a:chOff x="6337025" y="1919800"/>
                <a:chExt cx="930900" cy="1224000"/>
              </a:xfrm>
            </p:grpSpPr>
            <p:grpSp>
              <p:nvGrpSpPr>
                <p:cNvPr id="2189" name="Google Shape;2189;p156"/>
                <p:cNvGrpSpPr/>
                <p:nvPr/>
              </p:nvGrpSpPr>
              <p:grpSpPr>
                <a:xfrm>
                  <a:off x="6337025" y="1919800"/>
                  <a:ext cx="473700" cy="1224000"/>
                  <a:chOff x="6337025" y="1919800"/>
                  <a:chExt cx="473700" cy="1224000"/>
                </a:xfrm>
              </p:grpSpPr>
              <p:sp>
                <p:nvSpPr>
                  <p:cNvPr id="2190" name="Google Shape;2190;p156"/>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91" name="Google Shape;2191;p156"/>
                  <p:cNvCxnSpPr>
                    <a:stCxn id="2190"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192" name="Google Shape;2192;p156"/>
                  <p:cNvCxnSpPr>
                    <a:stCxn id="2190"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2193" name="Google Shape;2193;p156"/>
                <p:cNvGrpSpPr/>
                <p:nvPr/>
              </p:nvGrpSpPr>
              <p:grpSpPr>
                <a:xfrm flipH="1">
                  <a:off x="6794225" y="1919800"/>
                  <a:ext cx="473700" cy="1224000"/>
                  <a:chOff x="6337025" y="1919800"/>
                  <a:chExt cx="473700" cy="1224000"/>
                </a:xfrm>
              </p:grpSpPr>
              <p:sp>
                <p:nvSpPr>
                  <p:cNvPr id="2177" name="Google Shape;2177;p156"/>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194" name="Google Shape;2194;p156"/>
                  <p:cNvCxnSpPr>
                    <a:stCxn id="2177"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195" name="Google Shape;2195;p156"/>
                  <p:cNvCxnSpPr>
                    <a:stCxn id="2177"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2196" name="Google Shape;2196;p156"/>
              <p:cNvGrpSpPr/>
              <p:nvPr/>
            </p:nvGrpSpPr>
            <p:grpSpPr>
              <a:xfrm>
                <a:off x="6701050" y="3683425"/>
                <a:ext cx="202850" cy="164475"/>
                <a:chOff x="6394613" y="3738750"/>
                <a:chExt cx="202850" cy="164475"/>
              </a:xfrm>
            </p:grpSpPr>
            <p:sp>
              <p:nvSpPr>
                <p:cNvPr id="2197" name="Google Shape;2197;p156"/>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2198" name="Google Shape;2198;p156"/>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2199" name="Google Shape;2199;p156"/>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sp>
        <p:nvSpPr>
          <p:cNvPr id="2200" name="Google Shape;2200;p156"/>
          <p:cNvSpPr txBox="1"/>
          <p:nvPr>
            <p:ph idx="1" type="body"/>
          </p:nvPr>
        </p:nvSpPr>
        <p:spPr>
          <a:xfrm>
            <a:off x="324000" y="1597500"/>
            <a:ext cx="6387300" cy="21267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400">
                <a:latin typeface="Lexend"/>
              </a:rPr>
              <a:t>go'aansanno khadka ugu dhow oo xisaabino mugga (volume) ilaa 200 cm3 u dhow (tusaale: 6 khad x 200 cm3)</a:t>
            </a:r>
            <a:r>
              <a:rPr baseline="30000" lang="en-GB" sz="1400">
                <a:latin typeface="Lexend"/>
              </a:rPr>
              <a:t/>
            </a:r>
            <a:r>
              <a:rPr lang="en-GB" sz="1400">
                <a:latin typeface="Lexend"/>
              </a:rPr>
              <a:t/>
            </a:r>
            <a:r>
              <a:rPr baseline="30000" lang="en-GB" sz="1400">
                <a:latin typeface="Lexend"/>
              </a:rPr>
              <a:t/>
            </a:r>
            <a:r>
              <a:rPr lang="en-GB" sz="1400">
                <a:latin typeface="Lexend"/>
              </a:rPr>
              <a:t/>
            </a:r>
            <a:endParaRPr baseline="30000" sz="1800"/>
          </a:p>
          <a:p>
            <a:pPr indent="0" lvl="0" marL="457200" rtl="0" algn="l">
              <a:spcBef>
                <a:spcPts val="1000"/>
              </a:spcBef>
              <a:spcAft>
                <a:spcPts val="0"/>
              </a:spcAft>
              <a:buNone/>
            </a:pPr>
            <a:r>
              <a:rPr lang="en-GB" sz="1400">
                <a:solidFill>
                  <a:schemeClr val="accent2"/>
                </a:solidFill>
                <a:latin typeface="Lexend"/>
              </a:rPr>
              <a:t>ama</a:t>
            </a:r>
            <a:endParaRPr sz="1800">
              <a:solidFill>
                <a:schemeClr val="accent2"/>
              </a:solidFill>
            </a:endParaRPr>
          </a:p>
          <a:p>
            <a:pPr indent="-342900" lvl="0" marL="457200" rtl="0" algn="l">
              <a:spcBef>
                <a:spcPts val="1000"/>
              </a:spcBef>
              <a:spcAft>
                <a:spcPts val="0"/>
              </a:spcAft>
              <a:buSzPts val="1800"/>
              <a:buChar char="●"/>
            </a:pPr>
            <a:r>
              <a:rPr lang="en-GB" sz="1400">
                <a:latin typeface="Lexend"/>
              </a:rPr>
              <a:t>isticmaalno garashadayada si aan u go'aansanno inta u dhaxaysa khadadka oo aan u isticmaalno jajab tobanle (decimal) si aan u xisaabino mugga (volume) (tusaale: 5.5 khad x 200 cm3)</a:t>
            </a:r>
            <a:r>
              <a:rPr lang="en-GB" sz="1400">
                <a:latin typeface="Lexend"/>
              </a:rPr>
              <a:t/>
            </a:r>
            <a:r>
              <a:rPr baseline="30000" lang="en-GB" sz="1400">
                <a:latin typeface="Lexend"/>
              </a:rPr>
              <a:t/>
            </a:r>
            <a:r>
              <a:rPr lang="en-GB" sz="1400">
                <a:latin typeface="Lexend"/>
              </a:rPr>
              <a:t/>
            </a:r>
            <a:endParaRPr sz="1800"/>
          </a:p>
        </p:txBody>
      </p:sp>
      <p:cxnSp>
        <p:nvCxnSpPr>
          <p:cNvPr id="2201" name="Google Shape;2201;p156"/>
          <p:cNvCxnSpPr/>
          <p:nvPr/>
        </p:nvCxnSpPr>
        <p:spPr>
          <a:xfrm>
            <a:off x="8514025" y="1658975"/>
            <a:ext cx="11100" cy="664800"/>
          </a:xfrm>
          <a:prstGeom prst="straightConnector1">
            <a:avLst/>
          </a:prstGeom>
          <a:noFill/>
          <a:ln cap="flat" cmpd="sng" w="38100">
            <a:solidFill>
              <a:schemeClr val="accent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5" name="Shape 2205"/>
        <p:cNvGrpSpPr/>
        <p:nvPr/>
      </p:nvGrpSpPr>
      <p:grpSpPr>
        <a:xfrm>
          <a:off x="0" y="0"/>
          <a:ext cx="0" cy="0"/>
          <a:chOff x="0" y="0"/>
          <a:chExt cx="0" cy="0"/>
        </a:xfrm>
      </p:grpSpPr>
      <p:sp>
        <p:nvSpPr>
          <p:cNvPr id="2206" name="Google Shape;2206;p157"/>
          <p:cNvSpPr txBox="1"/>
          <p:nvPr>
            <p:ph idx="1" type="body"/>
          </p:nvPr>
        </p:nvSpPr>
        <p:spPr>
          <a:xfrm>
            <a:off x="324000" y="759300"/>
            <a:ext cx="70767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Dhammaan arrimahan waxay ka dhigan yihiin in cabbirka awoodda nolosha (vital capacity) iyadoo la isticmaalayo qalabkan uu noqon karo mid aan sax ahayn, waa qiyaas (estimate).</a:t>
            </a:r>
            <a:r>
              <a:rPr b="1" lang="en-GB" sz="1100">
                <a:latin typeface="Lexend"/>
              </a:rPr>
              <a:t/>
            </a:r>
            <a:r>
              <a:rPr lang="en-GB" sz="1100">
                <a:latin typeface="Lexend"/>
              </a:rPr>
              <a:t/>
            </a:r>
            <a:endParaRPr sz="1800"/>
          </a:p>
        </p:txBody>
      </p:sp>
      <p:sp>
        <p:nvSpPr>
          <p:cNvPr id="2207" name="Google Shape;2207;p15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Qiyaasidda mugga sambabada (Estimating lung volume)</a:t>
            </a:r>
            <a:endParaRPr/>
          </a:p>
        </p:txBody>
      </p:sp>
      <p:sp>
        <p:nvSpPr>
          <p:cNvPr id="2208" name="Google Shape;2208;p157"/>
          <p:cNvSpPr txBox="1"/>
          <p:nvPr>
            <p:ph idx="1" type="body"/>
          </p:nvPr>
        </p:nvSpPr>
        <p:spPr>
          <a:xfrm>
            <a:off x="324000" y="1521300"/>
            <a:ext cx="67071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Qiyaas (estimate) waa qiime (value) qiyaas ah (ku dhawaad) oo tiro (quantity) ah (oo la helay iyada oo aan la qaadin cabbiro sax ah).</a:t>
            </a:r>
            <a:r>
              <a:rPr lang="en-GB" sz="1100">
                <a:latin typeface="Lexend"/>
              </a:rPr>
              <a:t/>
            </a:r>
            <a:r>
              <a:rPr lang="en-GB" sz="1100">
                <a:latin typeface="Lexend"/>
              </a:rPr>
              <a:t/>
            </a:r>
            <a:endParaRPr sz="1800"/>
          </a:p>
        </p:txBody>
      </p:sp>
      <p:sp>
        <p:nvSpPr>
          <p:cNvPr id="2209" name="Google Shape;2209;p157"/>
          <p:cNvSpPr txBox="1"/>
          <p:nvPr>
            <p:ph idx="1" type="body"/>
          </p:nvPr>
        </p:nvSpPr>
        <p:spPr>
          <a:xfrm>
            <a:off x="324000" y="2283300"/>
            <a:ext cx="6762000" cy="1042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Waxaan heli karnaa qiyaas (estimate) ka fiican adoo:</a:t>
            </a:r>
            <a:r>
              <a:rPr lang="en-GB" sz="1100">
                <a:latin typeface="Lexend"/>
              </a:rPr>
              <a:t/>
            </a:r>
            <a:endParaRPr sz="1800"/>
          </a:p>
          <a:p>
            <a:pPr indent="-342900" lvl="0" marL="457200" rtl="0" algn="l">
              <a:spcBef>
                <a:spcPts val="1000"/>
              </a:spcBef>
              <a:spcAft>
                <a:spcPts val="1000"/>
              </a:spcAft>
              <a:buSzPts val="1800"/>
              <a:buChar char="●"/>
            </a:pPr>
            <a:r>
              <a:rPr lang="en-GB" sz="1100">
                <a:latin typeface="Lexend"/>
              </a:rPr>
              <a:t>ku cabbiraya biyaha (water) dhalada qaybo ka yar 200 cm3 oo khadadka isu soo dhaweynaya</a:t>
            </a:r>
            <a:r>
              <a:rPr baseline="30000" lang="en-GB" sz="1100">
                <a:latin typeface="Lexend"/>
              </a:rPr>
              <a:t/>
            </a:r>
            <a:r>
              <a:rPr lang="en-GB" sz="1100">
                <a:latin typeface="Lexend"/>
              </a:rPr>
              <a:t/>
            </a:r>
            <a:endParaRPr sz="1800"/>
          </a:p>
        </p:txBody>
      </p:sp>
      <p:sp>
        <p:nvSpPr>
          <p:cNvPr id="2210" name="Google Shape;2210;p157"/>
          <p:cNvSpPr txBox="1"/>
          <p:nvPr>
            <p:ph idx="1" type="body"/>
          </p:nvPr>
        </p:nvSpPr>
        <p:spPr>
          <a:xfrm>
            <a:off x="324000" y="3502500"/>
            <a:ext cx="7989000" cy="9144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Char char="●"/>
            </a:pPr>
            <a:r>
              <a:rPr lang="en-GB" sz="1100">
                <a:latin typeface="Lexend"/>
              </a:rPr>
              <a:t>ku celcelinaya habka (procedure) dhowr jeer oo xisaabinaya celceliska (mean/average) cabbirada. Tani waxay yaraynaysaa saamaynta dadka aan si buuxda u neefsan (inhale) ama u neefsan (exhale) inta lagu jiro isku dayga.</a:t>
            </a:r>
            <a:r>
              <a:rPr lang="en-GB" sz="1100">
                <a:latin typeface="Lexend"/>
              </a:rPr>
              <a:t/>
            </a:r>
            <a:endParaRPr sz="1800"/>
          </a:p>
        </p:txBody>
      </p:sp>
      <p:grpSp>
        <p:nvGrpSpPr>
          <p:cNvPr id="2211" name="Google Shape;2211;p157"/>
          <p:cNvGrpSpPr/>
          <p:nvPr/>
        </p:nvGrpSpPr>
        <p:grpSpPr>
          <a:xfrm>
            <a:off x="7305785" y="1445133"/>
            <a:ext cx="1515807" cy="1717247"/>
            <a:chOff x="7077185" y="1521333"/>
            <a:chExt cx="1515807" cy="1717247"/>
          </a:xfrm>
        </p:grpSpPr>
        <p:sp>
          <p:nvSpPr>
            <p:cNvPr id="2212" name="Google Shape;2212;p157"/>
            <p:cNvSpPr/>
            <p:nvPr/>
          </p:nvSpPr>
          <p:spPr>
            <a:xfrm>
              <a:off x="7224638" y="2382618"/>
              <a:ext cx="1365900" cy="8559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13" name="Google Shape;2213;p157"/>
            <p:cNvSpPr/>
            <p:nvPr/>
          </p:nvSpPr>
          <p:spPr>
            <a:xfrm>
              <a:off x="7546575" y="2305399"/>
              <a:ext cx="706500" cy="2424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14" name="Google Shape;2214;p157"/>
            <p:cNvSpPr/>
            <p:nvPr/>
          </p:nvSpPr>
          <p:spPr>
            <a:xfrm>
              <a:off x="7222077" y="2289399"/>
              <a:ext cx="1370915" cy="949180"/>
            </a:xfrm>
            <a:custGeom>
              <a:rect b="b" l="l" r="r" t="t"/>
              <a:pathLst>
                <a:path extrusionOk="0" h="49924" w="72258">
                  <a:moveTo>
                    <a:pt x="0" y="1051"/>
                  </a:moveTo>
                  <a:lnTo>
                    <a:pt x="0" y="49924"/>
                  </a:lnTo>
                  <a:lnTo>
                    <a:pt x="72258" y="49924"/>
                  </a:lnTo>
                  <a:lnTo>
                    <a:pt x="72258" y="0"/>
                  </a:lnTo>
                </a:path>
              </a:pathLst>
            </a:custGeom>
            <a:noFill/>
            <a:ln cap="flat" cmpd="sng" w="9525">
              <a:solidFill>
                <a:schemeClr val="dk1"/>
              </a:solidFill>
              <a:prstDash val="solid"/>
              <a:round/>
              <a:headEnd len="med" w="med" type="none"/>
              <a:tailEnd len="med" w="med" type="none"/>
            </a:ln>
          </p:spPr>
          <p:txBody>
            <a:bodyPr/>
            <a:p/>
          </p:txBody>
        </p:sp>
        <p:grpSp>
          <p:nvGrpSpPr>
            <p:cNvPr id="2215" name="Google Shape;2215;p157"/>
            <p:cNvGrpSpPr/>
            <p:nvPr/>
          </p:nvGrpSpPr>
          <p:grpSpPr>
            <a:xfrm flipH="1">
              <a:off x="7077185" y="2135039"/>
              <a:ext cx="883379" cy="1065441"/>
              <a:chOff x="6646411" y="2726778"/>
              <a:chExt cx="1164025" cy="1400975"/>
            </a:xfrm>
          </p:grpSpPr>
          <p:sp>
            <p:nvSpPr>
              <p:cNvPr id="2216" name="Google Shape;2216;p157"/>
              <p:cNvSpPr/>
              <p:nvPr/>
            </p:nvSpPr>
            <p:spPr>
              <a:xfrm>
                <a:off x="6646411" y="2726778"/>
                <a:ext cx="1164025" cy="1400975"/>
              </a:xfrm>
              <a:custGeom>
                <a:rect b="b" l="l" r="r" t="t"/>
                <a:pathLst>
                  <a:path extrusionOk="0" h="56039" w="46561">
                    <a:moveTo>
                      <a:pt x="122" y="34158"/>
                    </a:moveTo>
                    <a:cubicBezTo>
                      <a:pt x="-253" y="35339"/>
                      <a:pt x="428" y="39077"/>
                      <a:pt x="789" y="41328"/>
                    </a:cubicBezTo>
                    <a:cubicBezTo>
                      <a:pt x="1150" y="43579"/>
                      <a:pt x="1650" y="45983"/>
                      <a:pt x="2289" y="47664"/>
                    </a:cubicBezTo>
                    <a:cubicBezTo>
                      <a:pt x="2928" y="49345"/>
                      <a:pt x="3568" y="50291"/>
                      <a:pt x="4624" y="51416"/>
                    </a:cubicBezTo>
                    <a:cubicBezTo>
                      <a:pt x="5680" y="52542"/>
                      <a:pt x="7223" y="53681"/>
                      <a:pt x="8626" y="54417"/>
                    </a:cubicBezTo>
                    <a:cubicBezTo>
                      <a:pt x="10029" y="55153"/>
                      <a:pt x="11293" y="55598"/>
                      <a:pt x="13044" y="55834"/>
                    </a:cubicBezTo>
                    <a:cubicBezTo>
                      <a:pt x="14795" y="56070"/>
                      <a:pt x="17129" y="56126"/>
                      <a:pt x="19130" y="55834"/>
                    </a:cubicBezTo>
                    <a:cubicBezTo>
                      <a:pt x="21131" y="55542"/>
                      <a:pt x="23271" y="55029"/>
                      <a:pt x="25049" y="54084"/>
                    </a:cubicBezTo>
                    <a:cubicBezTo>
                      <a:pt x="26828" y="53139"/>
                      <a:pt x="28523" y="51777"/>
                      <a:pt x="29801" y="50165"/>
                    </a:cubicBezTo>
                    <a:cubicBezTo>
                      <a:pt x="31079" y="48553"/>
                      <a:pt x="32024" y="46511"/>
                      <a:pt x="32719" y="44413"/>
                    </a:cubicBezTo>
                    <a:cubicBezTo>
                      <a:pt x="33414" y="42315"/>
                      <a:pt x="33748" y="41147"/>
                      <a:pt x="33970" y="37576"/>
                    </a:cubicBezTo>
                    <a:cubicBezTo>
                      <a:pt x="34192" y="34005"/>
                      <a:pt x="33859" y="26808"/>
                      <a:pt x="34053" y="22987"/>
                    </a:cubicBezTo>
                    <a:cubicBezTo>
                      <a:pt x="34248" y="19166"/>
                      <a:pt x="34651" y="16915"/>
                      <a:pt x="35137" y="14650"/>
                    </a:cubicBezTo>
                    <a:cubicBezTo>
                      <a:pt x="35623" y="12385"/>
                      <a:pt x="36151" y="10939"/>
                      <a:pt x="36971" y="9397"/>
                    </a:cubicBezTo>
                    <a:cubicBezTo>
                      <a:pt x="37791" y="7855"/>
                      <a:pt x="38944" y="6383"/>
                      <a:pt x="40056" y="5396"/>
                    </a:cubicBezTo>
                    <a:cubicBezTo>
                      <a:pt x="41168" y="4410"/>
                      <a:pt x="42627" y="3812"/>
                      <a:pt x="43641" y="3478"/>
                    </a:cubicBezTo>
                    <a:cubicBezTo>
                      <a:pt x="44655" y="3145"/>
                      <a:pt x="45697" y="3923"/>
                      <a:pt x="46142" y="3395"/>
                    </a:cubicBezTo>
                    <a:cubicBezTo>
                      <a:pt x="46587" y="2867"/>
                      <a:pt x="46712" y="838"/>
                      <a:pt x="46309" y="310"/>
                    </a:cubicBezTo>
                    <a:cubicBezTo>
                      <a:pt x="45906" y="-218"/>
                      <a:pt x="44711" y="74"/>
                      <a:pt x="43724" y="227"/>
                    </a:cubicBezTo>
                    <a:cubicBezTo>
                      <a:pt x="42737" y="380"/>
                      <a:pt x="41320" y="838"/>
                      <a:pt x="40389" y="1227"/>
                    </a:cubicBezTo>
                    <a:cubicBezTo>
                      <a:pt x="39458" y="1616"/>
                      <a:pt x="38791" y="2061"/>
                      <a:pt x="38138" y="2561"/>
                    </a:cubicBezTo>
                    <a:cubicBezTo>
                      <a:pt x="37485" y="3061"/>
                      <a:pt x="37013" y="3576"/>
                      <a:pt x="36471" y="4229"/>
                    </a:cubicBezTo>
                    <a:cubicBezTo>
                      <a:pt x="35929" y="4882"/>
                      <a:pt x="35401" y="5646"/>
                      <a:pt x="34887" y="6480"/>
                    </a:cubicBezTo>
                    <a:cubicBezTo>
                      <a:pt x="34373" y="7314"/>
                      <a:pt x="33886" y="8022"/>
                      <a:pt x="33386" y="9231"/>
                    </a:cubicBezTo>
                    <a:cubicBezTo>
                      <a:pt x="32886" y="10440"/>
                      <a:pt x="32303" y="12052"/>
                      <a:pt x="31886" y="13733"/>
                    </a:cubicBezTo>
                    <a:cubicBezTo>
                      <a:pt x="31469" y="15414"/>
                      <a:pt x="31080" y="17498"/>
                      <a:pt x="30885" y="19318"/>
                    </a:cubicBezTo>
                    <a:cubicBezTo>
                      <a:pt x="30691" y="21138"/>
                      <a:pt x="30733" y="22278"/>
                      <a:pt x="30719" y="24654"/>
                    </a:cubicBezTo>
                    <a:cubicBezTo>
                      <a:pt x="30705" y="27030"/>
                      <a:pt x="30844" y="30893"/>
                      <a:pt x="30802" y="33575"/>
                    </a:cubicBezTo>
                    <a:cubicBezTo>
                      <a:pt x="30760" y="36257"/>
                      <a:pt x="30815" y="38786"/>
                      <a:pt x="30468" y="40745"/>
                    </a:cubicBezTo>
                    <a:cubicBezTo>
                      <a:pt x="30121" y="42704"/>
                      <a:pt x="29538" y="43843"/>
                      <a:pt x="28718" y="45330"/>
                    </a:cubicBezTo>
                    <a:cubicBezTo>
                      <a:pt x="27898" y="46817"/>
                      <a:pt x="27051" y="48442"/>
                      <a:pt x="25550" y="49665"/>
                    </a:cubicBezTo>
                    <a:cubicBezTo>
                      <a:pt x="24049" y="50888"/>
                      <a:pt x="21687" y="52152"/>
                      <a:pt x="19714" y="52666"/>
                    </a:cubicBezTo>
                    <a:cubicBezTo>
                      <a:pt x="17741" y="53180"/>
                      <a:pt x="15281" y="52917"/>
                      <a:pt x="13711" y="52750"/>
                    </a:cubicBezTo>
                    <a:cubicBezTo>
                      <a:pt x="12141" y="52583"/>
                      <a:pt x="11266" y="52055"/>
                      <a:pt x="10293" y="51666"/>
                    </a:cubicBezTo>
                    <a:cubicBezTo>
                      <a:pt x="9320" y="51277"/>
                      <a:pt x="8625" y="50957"/>
                      <a:pt x="7875" y="50415"/>
                    </a:cubicBezTo>
                    <a:cubicBezTo>
                      <a:pt x="7125" y="49873"/>
                      <a:pt x="6347" y="49207"/>
                      <a:pt x="5791" y="48415"/>
                    </a:cubicBezTo>
                    <a:cubicBezTo>
                      <a:pt x="5235" y="47623"/>
                      <a:pt x="4929" y="46830"/>
                      <a:pt x="4540" y="45663"/>
                    </a:cubicBezTo>
                    <a:cubicBezTo>
                      <a:pt x="4151" y="44496"/>
                      <a:pt x="3707" y="43315"/>
                      <a:pt x="3457" y="41411"/>
                    </a:cubicBezTo>
                    <a:cubicBezTo>
                      <a:pt x="3207" y="39508"/>
                      <a:pt x="3596" y="35451"/>
                      <a:pt x="3040" y="34242"/>
                    </a:cubicBezTo>
                    <a:cubicBezTo>
                      <a:pt x="2484" y="33033"/>
                      <a:pt x="497" y="32977"/>
                      <a:pt x="122" y="34158"/>
                    </a:cubicBezTo>
                    <a:close/>
                  </a:path>
                </a:pathLst>
              </a:custGeom>
              <a:solidFill>
                <a:schemeClr val="lt2"/>
              </a:solidFill>
              <a:ln cap="flat" cmpd="sng" w="9525">
                <a:solidFill>
                  <a:schemeClr val="dk1"/>
                </a:solidFill>
                <a:prstDash val="solid"/>
                <a:round/>
                <a:headEnd len="med" w="med" type="none"/>
                <a:tailEnd len="med" w="med" type="none"/>
              </a:ln>
            </p:spPr>
            <p:txBody>
              <a:bodyPr/>
              <a:p/>
            </p:txBody>
          </p:sp>
          <p:sp>
            <p:nvSpPr>
              <p:cNvPr id="2217" name="Google Shape;2217;p157"/>
              <p:cNvSpPr/>
              <p:nvPr/>
            </p:nvSpPr>
            <p:spPr>
              <a:xfrm>
                <a:off x="6648725" y="3583225"/>
                <a:ext cx="71950" cy="17325"/>
              </a:xfrm>
              <a:custGeom>
                <a:rect b="b" l="l" r="r" t="t"/>
                <a:pathLst>
                  <a:path extrusionOk="0" h="693" w="2878">
                    <a:moveTo>
                      <a:pt x="0" y="125"/>
                    </a:moveTo>
                    <a:cubicBezTo>
                      <a:pt x="261" y="219"/>
                      <a:pt x="1084" y="709"/>
                      <a:pt x="1564" y="688"/>
                    </a:cubicBezTo>
                    <a:cubicBezTo>
                      <a:pt x="2044" y="667"/>
                      <a:pt x="2659" y="115"/>
                      <a:pt x="2878" y="0"/>
                    </a:cubicBezTo>
                  </a:path>
                </a:pathLst>
              </a:custGeom>
              <a:noFill/>
              <a:ln cap="flat" cmpd="sng" w="9525">
                <a:solidFill>
                  <a:schemeClr val="dk1"/>
                </a:solidFill>
                <a:prstDash val="solid"/>
                <a:round/>
                <a:headEnd len="med" w="med" type="none"/>
                <a:tailEnd len="med" w="med" type="none"/>
              </a:ln>
            </p:spPr>
            <p:txBody>
              <a:bodyPr/>
              <a:p/>
            </p:txBody>
          </p:sp>
          <p:sp>
            <p:nvSpPr>
              <p:cNvPr id="2218" name="Google Shape;2218;p157"/>
              <p:cNvSpPr/>
              <p:nvPr/>
            </p:nvSpPr>
            <p:spPr>
              <a:xfrm>
                <a:off x="7776009" y="2732375"/>
                <a:ext cx="25425" cy="84450"/>
              </a:xfrm>
              <a:custGeom>
                <a:rect b="b" l="l" r="r" t="t"/>
                <a:pathLst>
                  <a:path extrusionOk="0" h="3378" w="1017">
                    <a:moveTo>
                      <a:pt x="1017" y="0"/>
                    </a:moveTo>
                    <a:cubicBezTo>
                      <a:pt x="850" y="240"/>
                      <a:pt x="79" y="876"/>
                      <a:pt x="16" y="1439"/>
                    </a:cubicBezTo>
                    <a:cubicBezTo>
                      <a:pt x="-46" y="2002"/>
                      <a:pt x="538" y="3055"/>
                      <a:pt x="642" y="3378"/>
                    </a:cubicBezTo>
                  </a:path>
                </a:pathLst>
              </a:custGeom>
              <a:noFill/>
              <a:ln cap="flat" cmpd="sng" w="9525">
                <a:solidFill>
                  <a:schemeClr val="dk1"/>
                </a:solidFill>
                <a:prstDash val="solid"/>
                <a:round/>
                <a:headEnd len="med" w="med" type="none"/>
                <a:tailEnd len="med" w="med" type="none"/>
              </a:ln>
            </p:spPr>
            <p:txBody>
              <a:bodyPr/>
              <a:p/>
            </p:txBody>
          </p:sp>
        </p:grpSp>
        <p:cxnSp>
          <p:nvCxnSpPr>
            <p:cNvPr id="2219" name="Google Shape;2219;p157"/>
            <p:cNvCxnSpPr>
              <a:stCxn id="2220" idx="2"/>
            </p:cNvCxnSpPr>
            <p:nvPr/>
          </p:nvCxnSpPr>
          <p:spPr>
            <a:xfrm rot="10800000">
              <a:off x="8023824" y="1658223"/>
              <a:ext cx="229200" cy="0"/>
            </a:xfrm>
            <a:prstGeom prst="straightConnector1">
              <a:avLst/>
            </a:prstGeom>
            <a:noFill/>
            <a:ln cap="flat" cmpd="sng" w="19050">
              <a:solidFill>
                <a:schemeClr val="dk2"/>
              </a:solidFill>
              <a:prstDash val="solid"/>
              <a:round/>
              <a:headEnd len="med" w="med" type="none"/>
              <a:tailEnd len="med" w="med" type="none"/>
            </a:ln>
          </p:spPr>
        </p:cxnSp>
        <p:cxnSp>
          <p:nvCxnSpPr>
            <p:cNvPr id="2221" name="Google Shape;2221;p157"/>
            <p:cNvCxnSpPr/>
            <p:nvPr/>
          </p:nvCxnSpPr>
          <p:spPr>
            <a:xfrm rot="10800000">
              <a:off x="8023824" y="1774123"/>
              <a:ext cx="229200" cy="0"/>
            </a:xfrm>
            <a:prstGeom prst="straightConnector1">
              <a:avLst/>
            </a:prstGeom>
            <a:noFill/>
            <a:ln cap="flat" cmpd="sng" w="19050">
              <a:solidFill>
                <a:schemeClr val="dk2"/>
              </a:solidFill>
              <a:prstDash val="solid"/>
              <a:round/>
              <a:headEnd len="med" w="med" type="none"/>
              <a:tailEnd len="med" w="med" type="none"/>
            </a:ln>
          </p:spPr>
        </p:cxnSp>
        <p:cxnSp>
          <p:nvCxnSpPr>
            <p:cNvPr id="2222" name="Google Shape;2222;p157"/>
            <p:cNvCxnSpPr/>
            <p:nvPr/>
          </p:nvCxnSpPr>
          <p:spPr>
            <a:xfrm rot="10800000">
              <a:off x="8023824" y="1890023"/>
              <a:ext cx="229200" cy="0"/>
            </a:xfrm>
            <a:prstGeom prst="straightConnector1">
              <a:avLst/>
            </a:prstGeom>
            <a:noFill/>
            <a:ln cap="flat" cmpd="sng" w="19050">
              <a:solidFill>
                <a:schemeClr val="dk2"/>
              </a:solidFill>
              <a:prstDash val="solid"/>
              <a:round/>
              <a:headEnd len="med" w="med" type="none"/>
              <a:tailEnd len="med" w="med" type="none"/>
            </a:ln>
          </p:spPr>
        </p:cxnSp>
        <p:cxnSp>
          <p:nvCxnSpPr>
            <p:cNvPr id="2223" name="Google Shape;2223;p157"/>
            <p:cNvCxnSpPr/>
            <p:nvPr/>
          </p:nvCxnSpPr>
          <p:spPr>
            <a:xfrm rot="10800000">
              <a:off x="8023824" y="2005923"/>
              <a:ext cx="229200" cy="0"/>
            </a:xfrm>
            <a:prstGeom prst="straightConnector1">
              <a:avLst/>
            </a:prstGeom>
            <a:noFill/>
            <a:ln cap="flat" cmpd="sng" w="19050">
              <a:solidFill>
                <a:schemeClr val="dk2"/>
              </a:solidFill>
              <a:prstDash val="solid"/>
              <a:round/>
              <a:headEnd len="med" w="med" type="none"/>
              <a:tailEnd len="med" w="med" type="none"/>
            </a:ln>
          </p:spPr>
        </p:cxnSp>
        <p:cxnSp>
          <p:nvCxnSpPr>
            <p:cNvPr id="2224" name="Google Shape;2224;p157"/>
            <p:cNvCxnSpPr/>
            <p:nvPr/>
          </p:nvCxnSpPr>
          <p:spPr>
            <a:xfrm rot="10800000">
              <a:off x="8023824" y="2121823"/>
              <a:ext cx="229200" cy="0"/>
            </a:xfrm>
            <a:prstGeom prst="straightConnector1">
              <a:avLst/>
            </a:prstGeom>
            <a:noFill/>
            <a:ln cap="flat" cmpd="sng" w="19050">
              <a:solidFill>
                <a:schemeClr val="dk2"/>
              </a:solidFill>
              <a:prstDash val="solid"/>
              <a:round/>
              <a:headEnd len="med" w="med" type="none"/>
              <a:tailEnd len="med" w="med" type="none"/>
            </a:ln>
          </p:spPr>
        </p:cxnSp>
        <p:cxnSp>
          <p:nvCxnSpPr>
            <p:cNvPr id="2225" name="Google Shape;2225;p157"/>
            <p:cNvCxnSpPr/>
            <p:nvPr/>
          </p:nvCxnSpPr>
          <p:spPr>
            <a:xfrm rot="10800000">
              <a:off x="8023824" y="2237724"/>
              <a:ext cx="229200" cy="0"/>
            </a:xfrm>
            <a:prstGeom prst="straightConnector1">
              <a:avLst/>
            </a:prstGeom>
            <a:noFill/>
            <a:ln cap="flat" cmpd="sng" w="19050">
              <a:solidFill>
                <a:schemeClr val="dk2"/>
              </a:solidFill>
              <a:prstDash val="solid"/>
              <a:round/>
              <a:headEnd len="med" w="med" type="none"/>
              <a:tailEnd len="med" w="med" type="none"/>
            </a:ln>
          </p:spPr>
        </p:cxnSp>
        <p:cxnSp>
          <p:nvCxnSpPr>
            <p:cNvPr id="2226" name="Google Shape;2226;p157"/>
            <p:cNvCxnSpPr/>
            <p:nvPr/>
          </p:nvCxnSpPr>
          <p:spPr>
            <a:xfrm rot="10800000">
              <a:off x="8023824" y="2353624"/>
              <a:ext cx="229200" cy="0"/>
            </a:xfrm>
            <a:prstGeom prst="straightConnector1">
              <a:avLst/>
            </a:prstGeom>
            <a:noFill/>
            <a:ln cap="flat" cmpd="sng" w="19050">
              <a:solidFill>
                <a:schemeClr val="dk2"/>
              </a:solidFill>
              <a:prstDash val="solid"/>
              <a:round/>
              <a:headEnd len="med" w="med" type="none"/>
              <a:tailEnd len="med" w="med" type="none"/>
            </a:ln>
          </p:spPr>
        </p:cxnSp>
        <p:cxnSp>
          <p:nvCxnSpPr>
            <p:cNvPr id="2227" name="Google Shape;2227;p157"/>
            <p:cNvCxnSpPr/>
            <p:nvPr/>
          </p:nvCxnSpPr>
          <p:spPr>
            <a:xfrm rot="10800000">
              <a:off x="8023824" y="2469524"/>
              <a:ext cx="229200" cy="0"/>
            </a:xfrm>
            <a:prstGeom prst="straightConnector1">
              <a:avLst/>
            </a:prstGeom>
            <a:noFill/>
            <a:ln cap="flat" cmpd="sng" w="19050">
              <a:solidFill>
                <a:schemeClr val="dk2"/>
              </a:solidFill>
              <a:prstDash val="solid"/>
              <a:round/>
              <a:headEnd len="med" w="med" type="none"/>
              <a:tailEnd len="med" w="med" type="none"/>
            </a:ln>
          </p:spPr>
        </p:cxnSp>
        <p:cxnSp>
          <p:nvCxnSpPr>
            <p:cNvPr id="2228" name="Google Shape;2228;p157"/>
            <p:cNvCxnSpPr/>
            <p:nvPr/>
          </p:nvCxnSpPr>
          <p:spPr>
            <a:xfrm flipH="1">
              <a:off x="8023896" y="2585025"/>
              <a:ext cx="200100" cy="600"/>
            </a:xfrm>
            <a:prstGeom prst="straightConnector1">
              <a:avLst/>
            </a:prstGeom>
            <a:noFill/>
            <a:ln cap="flat" cmpd="sng" w="19050">
              <a:solidFill>
                <a:schemeClr val="dk2"/>
              </a:solidFill>
              <a:prstDash val="solid"/>
              <a:round/>
              <a:headEnd len="med" w="med" type="none"/>
              <a:tailEnd len="med" w="med" type="none"/>
            </a:ln>
          </p:spPr>
        </p:cxnSp>
        <p:grpSp>
          <p:nvGrpSpPr>
            <p:cNvPr id="2229" name="Google Shape;2229;p157"/>
            <p:cNvGrpSpPr/>
            <p:nvPr/>
          </p:nvGrpSpPr>
          <p:grpSpPr>
            <a:xfrm>
              <a:off x="7546564" y="1521333"/>
              <a:ext cx="706460" cy="1466320"/>
              <a:chOff x="6337025" y="1919800"/>
              <a:chExt cx="930900" cy="1928100"/>
            </a:xfrm>
          </p:grpSpPr>
          <p:sp>
            <p:nvSpPr>
              <p:cNvPr id="2230" name="Google Shape;2230;p157"/>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2231" name="Google Shape;2231;p157"/>
              <p:cNvGrpSpPr/>
              <p:nvPr/>
            </p:nvGrpSpPr>
            <p:grpSpPr>
              <a:xfrm>
                <a:off x="6337025" y="1919800"/>
                <a:ext cx="930900" cy="1224000"/>
                <a:chOff x="6337025" y="1919800"/>
                <a:chExt cx="930900" cy="1224000"/>
              </a:xfrm>
            </p:grpSpPr>
            <p:grpSp>
              <p:nvGrpSpPr>
                <p:cNvPr id="2232" name="Google Shape;2232;p157"/>
                <p:cNvGrpSpPr/>
                <p:nvPr/>
              </p:nvGrpSpPr>
              <p:grpSpPr>
                <a:xfrm>
                  <a:off x="6337025" y="1919800"/>
                  <a:ext cx="473700" cy="1224000"/>
                  <a:chOff x="6337025" y="1919800"/>
                  <a:chExt cx="473700" cy="1224000"/>
                </a:xfrm>
              </p:grpSpPr>
              <p:sp>
                <p:nvSpPr>
                  <p:cNvPr id="2233" name="Google Shape;2233;p157"/>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34" name="Google Shape;2234;p157"/>
                  <p:cNvCxnSpPr>
                    <a:stCxn id="2233"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235" name="Google Shape;2235;p157"/>
                  <p:cNvCxnSpPr>
                    <a:stCxn id="2233"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2236" name="Google Shape;2236;p157"/>
                <p:cNvGrpSpPr/>
                <p:nvPr/>
              </p:nvGrpSpPr>
              <p:grpSpPr>
                <a:xfrm flipH="1">
                  <a:off x="6794225" y="1919800"/>
                  <a:ext cx="473700" cy="1224000"/>
                  <a:chOff x="6337025" y="1919800"/>
                  <a:chExt cx="473700" cy="1224000"/>
                </a:xfrm>
              </p:grpSpPr>
              <p:sp>
                <p:nvSpPr>
                  <p:cNvPr id="2220" name="Google Shape;2220;p157"/>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237" name="Google Shape;2237;p157"/>
                  <p:cNvCxnSpPr>
                    <a:stCxn id="2220"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238" name="Google Shape;2238;p157"/>
                  <p:cNvCxnSpPr>
                    <a:stCxn id="2220"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2239" name="Google Shape;2239;p157"/>
              <p:cNvGrpSpPr/>
              <p:nvPr/>
            </p:nvGrpSpPr>
            <p:grpSpPr>
              <a:xfrm>
                <a:off x="6701050" y="3683425"/>
                <a:ext cx="202850" cy="164475"/>
                <a:chOff x="6394613" y="3738750"/>
                <a:chExt cx="202850" cy="164475"/>
              </a:xfrm>
            </p:grpSpPr>
            <p:sp>
              <p:nvSpPr>
                <p:cNvPr id="2240" name="Google Shape;2240;p157"/>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2241" name="Google Shape;2241;p157"/>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2242" name="Google Shape;2242;p157"/>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cxnSp>
        <p:nvCxnSpPr>
          <p:cNvPr id="2243" name="Google Shape;2243;p157"/>
          <p:cNvCxnSpPr/>
          <p:nvPr/>
        </p:nvCxnSpPr>
        <p:spPr>
          <a:xfrm>
            <a:off x="8590225" y="1582775"/>
            <a:ext cx="11100" cy="664800"/>
          </a:xfrm>
          <a:prstGeom prst="straightConnector1">
            <a:avLst/>
          </a:prstGeom>
          <a:noFill/>
          <a:ln cap="flat" cmpd="sng" w="38100">
            <a:solidFill>
              <a:schemeClr val="accent2"/>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0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7" name="Shape 2247"/>
        <p:cNvGrpSpPr/>
        <p:nvPr/>
      </p:nvGrpSpPr>
      <p:grpSpPr>
        <a:xfrm>
          <a:off x="0" y="0"/>
          <a:ext cx="0" cy="0"/>
          <a:chOff x="0" y="0"/>
          <a:chExt cx="0" cy="0"/>
        </a:xfrm>
      </p:grpSpPr>
      <p:sp>
        <p:nvSpPr>
          <p:cNvPr id="2248" name="Google Shape;2248;p158"/>
          <p:cNvSpPr txBox="1"/>
          <p:nvPr>
            <p:ph type="title"/>
          </p:nvPr>
        </p:nvSpPr>
        <p:spPr>
          <a:xfrm>
            <a:off x="324000" y="748763"/>
            <a:ext cx="8179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qiyaas (estimate)?</a:t>
            </a:r>
            <a:endParaRPr/>
          </a:p>
        </p:txBody>
      </p:sp>
      <p:sp>
        <p:nvSpPr>
          <p:cNvPr id="2249" name="Google Shape;2249;p158"/>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Qiyaasidda mugga sambabada (Estimating lung volume)</a:t>
            </a:r>
            <a:endParaRPr/>
          </a:p>
        </p:txBody>
      </p:sp>
      <p:sp>
        <p:nvSpPr>
          <p:cNvPr id="2250" name="Google Shape;2250;p158"/>
          <p:cNvSpPr txBox="1"/>
          <p:nvPr>
            <p:ph idx="1" type="subTitle"/>
          </p:nvPr>
        </p:nvSpPr>
        <p:spPr>
          <a:xfrm>
            <a:off x="1034425" y="18377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cabbir sax ah (accurate measurement)</a:t>
            </a:r>
            <a:endParaRPr/>
          </a:p>
        </p:txBody>
      </p:sp>
      <p:sp>
        <p:nvSpPr>
          <p:cNvPr id="2251" name="Google Shape;2251;p158"/>
          <p:cNvSpPr txBox="1"/>
          <p:nvPr>
            <p:ph idx="3" type="subTitle"/>
          </p:nvPr>
        </p:nvSpPr>
        <p:spPr>
          <a:xfrm>
            <a:off x="1034425" y="2794247"/>
            <a:ext cx="7506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cabbir qiyaas ah (approximate measurement)</a:t>
            </a:r>
            <a:endParaRPr/>
          </a:p>
        </p:txBody>
      </p:sp>
      <p:sp>
        <p:nvSpPr>
          <p:cNvPr id="2252" name="Google Shape;2252;p158"/>
          <p:cNvSpPr txBox="1"/>
          <p:nvPr>
            <p:ph idx="4" type="subTitle"/>
          </p:nvPr>
        </p:nvSpPr>
        <p:spPr>
          <a:xfrm>
            <a:off x="1034425" y="3766965"/>
            <a:ext cx="7464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qiyaas (guess)</a:t>
            </a:r>
            <a:endParaRPr/>
          </a:p>
        </p:txBody>
      </p:sp>
      <p:pic>
        <p:nvPicPr>
          <p:cNvPr id="2253" name="Google Shape;2253;p158"/>
          <p:cNvPicPr preferRelativeResize="0"/>
          <p:nvPr/>
        </p:nvPicPr>
        <p:blipFill>
          <a:blip r:embed="rId3">
            <a:alphaModFix/>
          </a:blip>
          <a:stretch>
            <a:fillRect/>
          </a:stretch>
        </p:blipFill>
        <p:spPr>
          <a:xfrm>
            <a:off x="5319183" y="27551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7" name="Shape 2257"/>
        <p:cNvGrpSpPr/>
        <p:nvPr/>
      </p:nvGrpSpPr>
      <p:grpSpPr>
        <a:xfrm>
          <a:off x="0" y="0"/>
          <a:ext cx="0" cy="0"/>
          <a:chOff x="0" y="0"/>
          <a:chExt cx="0" cy="0"/>
        </a:xfrm>
      </p:grpSpPr>
      <p:sp>
        <p:nvSpPr>
          <p:cNvPr id="2258" name="Google Shape;2258;p159"/>
          <p:cNvSpPr txBox="1"/>
          <p:nvPr>
            <p:ph idx="1" type="body"/>
          </p:nvPr>
        </p:nvSpPr>
        <p:spPr>
          <a:xfrm>
            <a:off x="324000" y="759300"/>
            <a:ext cx="63108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Dhammaan hawadu kama baxdo sambabadeena marka aan neefsano (exhale). Qaar baa hadha si ay u joojiyaan sambabada inay burburaan.</a:t>
            </a:r>
            <a:endParaRPr sz="1800"/>
          </a:p>
        </p:txBody>
      </p:sp>
      <p:sp>
        <p:nvSpPr>
          <p:cNvPr id="2259" name="Google Shape;2259;p15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Qiyaasidda mugga sambabada (Estimating lung volume)</a:t>
            </a:r>
            <a:endParaRPr/>
          </a:p>
        </p:txBody>
      </p:sp>
      <p:sp>
        <p:nvSpPr>
          <p:cNvPr id="2260" name="Google Shape;2260;p159"/>
          <p:cNvSpPr txBox="1"/>
          <p:nvPr>
            <p:ph idx="1" type="body"/>
          </p:nvPr>
        </p:nvSpPr>
        <p:spPr>
          <a:xfrm>
            <a:off x="324000" y="1597500"/>
            <a:ext cx="63108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Awooddeena muhiimka ah (vital capacity) waxay caadi ahaan ku dhowdahay 80% ee mugga sambabada (lung volume).</a:t>
            </a:r>
            <a:r>
              <a:rPr b="1" lang="en-GB" sz="1100">
                <a:latin typeface="Lexend"/>
              </a:rPr>
              <a:t/>
            </a:r>
            <a:r>
              <a:rPr lang="en-GB" sz="1100">
                <a:latin typeface="Lexend"/>
              </a:rPr>
              <a:t/>
            </a:r>
            <a:r>
              <a:rPr b="1" lang="en-GB" sz="1100">
                <a:latin typeface="Lexend"/>
              </a:rPr>
              <a:t/>
            </a:r>
            <a:r>
              <a:rPr lang="en-GB" sz="1100">
                <a:latin typeface="Lexend"/>
              </a:rPr>
              <a:t/>
            </a:r>
            <a:endParaRPr sz="1800"/>
          </a:p>
        </p:txBody>
      </p:sp>
      <p:sp>
        <p:nvSpPr>
          <p:cNvPr id="2261" name="Google Shape;2261;p159"/>
          <p:cNvSpPr txBox="1"/>
          <p:nvPr>
            <p:ph idx="1" type="body"/>
          </p:nvPr>
        </p:nvSpPr>
        <p:spPr>
          <a:xfrm>
            <a:off x="324000" y="2435700"/>
            <a:ext cx="63108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Sidaa darteed, waxaan u isticmaali karnaa cabbirka awoodda muhiimka ah (vital capacity) si aan u soo saarno qiyaasta mugga sambabada (lung volume).</a:t>
            </a:r>
            <a:endParaRPr sz="1800"/>
          </a:p>
        </p:txBody>
      </p:sp>
      <p:sp>
        <p:nvSpPr>
          <p:cNvPr id="2262" name="Google Shape;2262;p159"/>
          <p:cNvSpPr txBox="1"/>
          <p:nvPr>
            <p:ph idx="1" type="body"/>
          </p:nvPr>
        </p:nvSpPr>
        <p:spPr>
          <a:xfrm>
            <a:off x="324000" y="3273900"/>
            <a:ext cx="6310800" cy="1361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Waxay noqon doontaa oo kaliya qiyaas (estimate) mugga sambabada (lung volume) sababtoo ah:</a:t>
            </a:r>
            <a:endParaRPr sz="1800"/>
          </a:p>
          <a:p>
            <a:pPr indent="-342900" lvl="0" marL="457200" rtl="0" algn="l">
              <a:spcBef>
                <a:spcPts val="1000"/>
              </a:spcBef>
              <a:spcAft>
                <a:spcPts val="0"/>
              </a:spcAft>
              <a:buSzPts val="1800"/>
              <a:buChar char="●"/>
            </a:pPr>
            <a:r>
              <a:rPr lang="en-GB" sz="1100">
                <a:latin typeface="Lexend"/>
              </a:rPr>
              <a:t>cabbirka awoodda muhiimka ah (vital capacity) wuxuu ahaa qiyaas (estimate)</a:t>
            </a:r>
            <a:endParaRPr sz="1800"/>
          </a:p>
          <a:p>
            <a:pPr indent="-342900" lvl="0" marL="457200" rtl="0" algn="l">
              <a:spcBef>
                <a:spcPts val="0"/>
              </a:spcBef>
              <a:spcAft>
                <a:spcPts val="0"/>
              </a:spcAft>
              <a:buSzPts val="1800"/>
              <a:buChar char="●"/>
            </a:pPr>
            <a:r>
              <a:rPr lang="en-GB" sz="1100">
                <a:latin typeface="Lexend"/>
              </a:rPr>
              <a:t>awoodda muhiimka ah (vital capacity) laga yaabaa inaysan si sax ah u ahayn 80% ee mugga sambabada (lung volume).</a:t>
            </a:r>
            <a:r>
              <a:rPr lang="en-GB" sz="1100">
                <a:solidFill>
                  <a:schemeClr val="accent2"/>
                </a:solidFill>
                <a:latin typeface="Lexend"/>
              </a:rPr>
              <a:t/>
            </a:r>
            <a:r>
              <a:rPr lang="en-GB" sz="1100">
                <a:latin typeface="Lexend"/>
              </a:rPr>
              <a:t/>
            </a:r>
            <a:endParaRPr sz="1800"/>
          </a:p>
        </p:txBody>
      </p:sp>
      <p:sp>
        <p:nvSpPr>
          <p:cNvPr id="2263" name="Google Shape;2263;p159"/>
          <p:cNvSpPr txBox="1"/>
          <p:nvPr/>
        </p:nvSpPr>
        <p:spPr>
          <a:xfrm>
            <a:off x="6551788" y="1698638"/>
            <a:ext cx="645300" cy="4617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hawada (air)</a:t>
            </a:r>
            <a:endParaRPr sz="1800"/>
          </a:p>
        </p:txBody>
      </p:sp>
      <p:pic>
        <p:nvPicPr>
          <p:cNvPr id="2264" name="Google Shape;2264;p159"/>
          <p:cNvPicPr preferRelativeResize="0"/>
          <p:nvPr/>
        </p:nvPicPr>
        <p:blipFill rotWithShape="1">
          <a:blip r:embed="rId3">
            <a:alphaModFix/>
          </a:blip>
          <a:srcRect b="54836" l="0" r="24681" t="0"/>
          <a:stretch/>
        </p:blipFill>
        <p:spPr>
          <a:xfrm>
            <a:off x="6186224" y="1249813"/>
            <a:ext cx="2545950" cy="2900372"/>
          </a:xfrm>
          <a:prstGeom prst="rect">
            <a:avLst/>
          </a:prstGeom>
          <a:noFill/>
          <a:ln>
            <a:noFill/>
          </a:ln>
        </p:spPr>
      </p:pic>
      <p:sp>
        <p:nvSpPr>
          <p:cNvPr id="2265" name="Google Shape;2265;p159"/>
          <p:cNvSpPr/>
          <p:nvPr/>
        </p:nvSpPr>
        <p:spPr>
          <a:xfrm>
            <a:off x="7326413" y="1779950"/>
            <a:ext cx="872300" cy="1384700"/>
          </a:xfrm>
          <a:custGeom>
            <a:rect b="b" l="l" r="r" t="t"/>
            <a:pathLst>
              <a:path extrusionOk="0" h="55388" w="34892">
                <a:moveTo>
                  <a:pt x="0" y="7117"/>
                </a:moveTo>
                <a:lnTo>
                  <a:pt x="3505" y="6437"/>
                </a:lnTo>
                <a:lnTo>
                  <a:pt x="6115" y="1914"/>
                </a:lnTo>
                <a:lnTo>
                  <a:pt x="8898" y="0"/>
                </a:lnTo>
                <a:lnTo>
                  <a:pt x="16553" y="870"/>
                </a:lnTo>
                <a:lnTo>
                  <a:pt x="19162" y="5567"/>
                </a:lnTo>
                <a:lnTo>
                  <a:pt x="19336" y="12178"/>
                </a:lnTo>
                <a:lnTo>
                  <a:pt x="18641" y="45059"/>
                </a:lnTo>
                <a:lnTo>
                  <a:pt x="22990" y="50452"/>
                </a:lnTo>
                <a:lnTo>
                  <a:pt x="34892" y="55388"/>
                </a:lnTo>
              </a:path>
            </a:pathLst>
          </a:custGeom>
          <a:noFill/>
          <a:ln cap="flat" cmpd="sng" w="38100">
            <a:solidFill>
              <a:srgbClr val="EBEDFE"/>
            </a:solidFill>
            <a:prstDash val="solid"/>
            <a:round/>
            <a:headEnd len="med" w="med" type="none"/>
            <a:tailEnd len="med" w="med" type="none"/>
          </a:ln>
        </p:spPr>
        <p:txBody>
          <a:bodyPr wrap="square">
            <a:normAutofit/>
          </a:bodyPr>
          <a:p/>
        </p:txBody>
      </p:sp>
      <p:sp>
        <p:nvSpPr>
          <p:cNvPr id="2266" name="Google Shape;2266;p159"/>
          <p:cNvSpPr/>
          <p:nvPr/>
        </p:nvSpPr>
        <p:spPr>
          <a:xfrm>
            <a:off x="7400738" y="2897725"/>
            <a:ext cx="396050" cy="237575"/>
          </a:xfrm>
          <a:custGeom>
            <a:rect b="b" l="l" r="r" t="t"/>
            <a:pathLst>
              <a:path extrusionOk="0" h="9503" w="15842">
                <a:moveTo>
                  <a:pt x="15842" y="0"/>
                </a:moveTo>
                <a:lnTo>
                  <a:pt x="11666" y="4524"/>
                </a:lnTo>
                <a:lnTo>
                  <a:pt x="0" y="9503"/>
                </a:lnTo>
              </a:path>
            </a:pathLst>
          </a:custGeom>
          <a:noFill/>
          <a:ln cap="flat" cmpd="sng" w="38100">
            <a:solidFill>
              <a:srgbClr val="EBEDFE"/>
            </a:solidFill>
            <a:prstDash val="solid"/>
            <a:round/>
            <a:headEnd len="med" w="med" type="none"/>
            <a:tailEnd len="med" w="med" type="none"/>
          </a:ln>
        </p:spPr>
        <p:txBody>
          <a:bodyPr wrap="square">
            <a:normAutofit/>
          </a:bodyPr>
          <a:p/>
        </p:txBody>
      </p:sp>
      <p:sp>
        <p:nvSpPr>
          <p:cNvPr id="2267" name="Google Shape;2267;p159"/>
          <p:cNvSpPr/>
          <p:nvPr/>
        </p:nvSpPr>
        <p:spPr>
          <a:xfrm rot="-7464438">
            <a:off x="7232344" y="1887469"/>
            <a:ext cx="166173" cy="230665"/>
          </a:xfrm>
          <a:prstGeom prst="triangle">
            <a:avLst>
              <a:gd fmla="val 50000" name="adj"/>
            </a:avLst>
          </a:prstGeom>
          <a:solidFill>
            <a:schemeClr val="accen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1" name="Shape 2271"/>
        <p:cNvGrpSpPr/>
        <p:nvPr/>
      </p:nvGrpSpPr>
      <p:grpSpPr>
        <a:xfrm>
          <a:off x="0" y="0"/>
          <a:ext cx="0" cy="0"/>
          <a:chOff x="0" y="0"/>
          <a:chExt cx="0" cy="0"/>
        </a:xfrm>
      </p:grpSpPr>
      <p:sp>
        <p:nvSpPr>
          <p:cNvPr id="2272" name="Google Shape;2272;p16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Qiyaasidda mugga sambabada (Estimating lung volume)</a:t>
            </a:r>
            <a:endParaRPr/>
          </a:p>
        </p:txBody>
      </p:sp>
      <p:sp>
        <p:nvSpPr>
          <p:cNvPr id="2273" name="Google Shape;2273;p160"/>
          <p:cNvSpPr txBox="1"/>
          <p:nvPr/>
        </p:nvSpPr>
        <p:spPr>
          <a:xfrm>
            <a:off x="337825" y="810000"/>
            <a:ext cx="2823900" cy="1485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None/>
            </a:pPr>
            <a:r>
              <a:rPr lang="en-GB" sz="1100">
                <a:latin typeface="Lexend"/>
                <a:ea typeface="Lexend"/>
                <a:cs typeface="Lexend"/>
                <a:sym typeface="Lexend"/>
              </a:rPr>
              <a:t>Suad waxay cabirtay awooddeeda muhiimka ah (vital capacity) inay tahay 2800 cm3.</a:t>
            </a:r>
            <a:r>
              <a:rPr baseline="30000" lang="en-GB" sz="1100">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0" rtl="0" algn="l">
              <a:lnSpc>
                <a:spcPct val="130000"/>
              </a:lnSpc>
              <a:spcBef>
                <a:spcPts val="1000"/>
              </a:spcBef>
              <a:spcAft>
                <a:spcPts val="1000"/>
              </a:spcAft>
              <a:buNone/>
            </a:pPr>
            <a:r>
              <a:rPr lang="en-GB" sz="1100">
                <a:latin typeface="Lexend"/>
                <a:ea typeface="Lexend"/>
                <a:cs typeface="Lexend"/>
                <a:sym typeface="Lexend"/>
              </a:rPr>
              <a:t>Qiyaas mugga sambabada (lung volume) ee Suad.</a:t>
            </a:r>
            <a:endParaRPr sz="1800">
              <a:latin typeface="Lexend"/>
              <a:ea typeface="Lexend"/>
              <a:cs typeface="Lexend"/>
              <a:sym typeface="Lexend"/>
            </a:endParaRPr>
          </a:p>
        </p:txBody>
      </p:sp>
      <p:sp>
        <p:nvSpPr>
          <p:cNvPr id="2274" name="Google Shape;2274;p160"/>
          <p:cNvSpPr txBox="1"/>
          <p:nvPr/>
        </p:nvSpPr>
        <p:spPr>
          <a:xfrm>
            <a:off x="337825" y="2638800"/>
            <a:ext cx="3792300" cy="20196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rgbClr val="000000"/>
              </a:buClr>
              <a:buSzPts val="1800"/>
              <a:buFont typeface="Lexend"/>
              <a:buChar char="●"/>
            </a:pPr>
            <a:r>
              <a:rPr lang="en-GB" sz="1100">
                <a:solidFill>
                  <a:schemeClr val="dk1"/>
                </a:solidFill>
                <a:latin typeface="Lexend"/>
                <a:ea typeface="Lexend"/>
                <a:cs typeface="Lexend"/>
                <a:sym typeface="Lexend"/>
              </a:rPr>
              <a:t>Awoodda muhiimka ah (vital capacity) waxay ku dhowdahay 80% ee mugga sambabada (lung volume).</a:t>
            </a:r>
            <a:endParaRPr sz="1800">
              <a:solidFill>
                <a:srgbClr val="000000"/>
              </a:solidFill>
              <a:latin typeface="Lexend"/>
              <a:ea typeface="Lexend"/>
              <a:cs typeface="Lexend"/>
              <a:sym typeface="Lexend"/>
            </a:endParaRPr>
          </a:p>
          <a:p>
            <a:pPr indent="-342900" lvl="0" marL="457200" rtl="0" algn="l">
              <a:lnSpc>
                <a:spcPct val="130000"/>
              </a:lnSpc>
              <a:spcBef>
                <a:spcPts val="1000"/>
              </a:spcBef>
              <a:spcAft>
                <a:spcPts val="0"/>
              </a:spcAft>
              <a:buClr>
                <a:srgbClr val="000000"/>
              </a:buClr>
              <a:buSzPts val="1800"/>
              <a:buFont typeface="Lexend"/>
              <a:buChar char="●"/>
            </a:pPr>
            <a:r>
              <a:rPr lang="en-GB" sz="1100">
                <a:latin typeface="Lexend"/>
                <a:ea typeface="Lexend"/>
                <a:cs typeface="Lexend"/>
                <a:sym typeface="Lexend"/>
              </a:rPr>
              <a:t>Sidaa darteed, haddii 2800 cm3 uu yahay 80%</a:t>
            </a:r>
            <a:r>
              <a:rPr lang="en-GB" sz="1100">
                <a:solidFill>
                  <a:schemeClr val="dk1"/>
                </a:solidFill>
                <a:latin typeface="Lexend"/>
                <a:ea typeface="Lexend"/>
                <a:cs typeface="Lexend"/>
                <a:sym typeface="Lexend"/>
              </a:rPr>
              <a:t/>
            </a:r>
            <a:r>
              <a:rPr baseline="30000" lang="en-GB" sz="1100">
                <a:solidFill>
                  <a:schemeClr val="dk1"/>
                </a:solidFill>
                <a:latin typeface="Lexend"/>
                <a:ea typeface="Lexend"/>
                <a:cs typeface="Lexend"/>
                <a:sym typeface="Lexend"/>
              </a:rPr>
              <a:t/>
            </a:r>
            <a:r>
              <a:rPr lang="en-GB" sz="1100">
                <a:latin typeface="Lexend"/>
                <a:ea typeface="Lexend"/>
                <a:cs typeface="Lexend"/>
                <a:sym typeface="Lexend"/>
              </a:rPr>
              <a:t/>
            </a:r>
            <a:endParaRPr sz="1800">
              <a:latin typeface="Lexend"/>
              <a:ea typeface="Lexend"/>
              <a:cs typeface="Lexend"/>
              <a:sym typeface="Lexend"/>
            </a:endParaRPr>
          </a:p>
          <a:p>
            <a:pPr indent="0" lvl="0" marL="457200" rtl="0" algn="l">
              <a:lnSpc>
                <a:spcPct val="130000"/>
              </a:lnSpc>
              <a:spcBef>
                <a:spcPts val="1000"/>
              </a:spcBef>
              <a:spcAft>
                <a:spcPts val="0"/>
              </a:spcAft>
              <a:buNone/>
            </a:pPr>
            <a:r>
              <a:rPr lang="en-GB" sz="1100">
                <a:latin typeface="Lexend"/>
                <a:ea typeface="Lexend"/>
                <a:cs typeface="Lexend"/>
                <a:sym typeface="Lexend"/>
              </a:rPr>
              <a:t>1% = 2800 ÷ 80 = 35 cm3</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r>
              <a:rPr lang="en-GB" sz="1100">
                <a:solidFill>
                  <a:schemeClr val="dk1"/>
                </a:solidFill>
                <a:latin typeface="Lexend"/>
                <a:ea typeface="Lexend"/>
                <a:cs typeface="Lexend"/>
                <a:sym typeface="Lexend"/>
              </a:rPr>
              <a:t/>
            </a:r>
            <a:r>
              <a:rPr baseline="30000" lang="en-GB" sz="1100">
                <a:solidFill>
                  <a:schemeClr val="dk1"/>
                </a:solidFill>
                <a:latin typeface="Lexend"/>
                <a:ea typeface="Lexend"/>
                <a:cs typeface="Lexend"/>
                <a:sym typeface="Lexend"/>
              </a:rPr>
              <a:t/>
            </a:r>
            <a:endParaRPr sz="1800">
              <a:latin typeface="Lexend"/>
              <a:ea typeface="Lexend"/>
              <a:cs typeface="Lexend"/>
              <a:sym typeface="Lexend"/>
            </a:endParaRPr>
          </a:p>
          <a:p>
            <a:pPr indent="0" lvl="0" marL="457200" rtl="0" algn="l">
              <a:lnSpc>
                <a:spcPct val="130000"/>
              </a:lnSpc>
              <a:spcBef>
                <a:spcPts val="1000"/>
              </a:spcBef>
              <a:spcAft>
                <a:spcPts val="1000"/>
              </a:spcAft>
              <a:buNone/>
            </a:pPr>
            <a:r>
              <a:rPr lang="en-GB" sz="1100">
                <a:latin typeface="Lexend"/>
                <a:ea typeface="Lexend"/>
                <a:cs typeface="Lexend"/>
                <a:sym typeface="Lexend"/>
              </a:rPr>
              <a:t>100% = 35 x 100 = 3500 cm3</a:t>
            </a:r>
            <a:r>
              <a:rPr lang="en-GB" sz="1100">
                <a:solidFill>
                  <a:schemeClr val="dk1"/>
                </a:solidFill>
                <a:latin typeface="Lexend"/>
                <a:ea typeface="Lexend"/>
                <a:cs typeface="Lexend"/>
                <a:sym typeface="Lexend"/>
              </a:rPr>
              <a:t/>
            </a:r>
            <a:r>
              <a:rPr baseline="30000"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pic>
        <p:nvPicPr>
          <p:cNvPr id="2275" name="Google Shape;2275;p160"/>
          <p:cNvPicPr preferRelativeResize="0"/>
          <p:nvPr/>
        </p:nvPicPr>
        <p:blipFill>
          <a:blip r:embed="rId3">
            <a:alphaModFix/>
          </a:blip>
          <a:stretch>
            <a:fillRect/>
          </a:stretch>
        </p:blipFill>
        <p:spPr>
          <a:xfrm>
            <a:off x="3369600" y="810000"/>
            <a:ext cx="835650" cy="931179"/>
          </a:xfrm>
          <a:prstGeom prst="rect">
            <a:avLst/>
          </a:prstGeom>
          <a:noFill/>
          <a:ln>
            <a:noFill/>
          </a:ln>
        </p:spPr>
      </p:pic>
      <p:pic>
        <p:nvPicPr>
          <p:cNvPr id="2276" name="Google Shape;2276;p160"/>
          <p:cNvPicPr preferRelativeResize="0"/>
          <p:nvPr/>
        </p:nvPicPr>
        <p:blipFill>
          <a:blip r:embed="rId5">
            <a:alphaModFix/>
          </a:blip>
          <a:stretch>
            <a:fillRect/>
          </a:stretch>
        </p:blipFill>
        <p:spPr>
          <a:xfrm>
            <a:off x="8079036" y="810000"/>
            <a:ext cx="759147" cy="978900"/>
          </a:xfrm>
          <a:prstGeom prst="rect">
            <a:avLst/>
          </a:prstGeom>
          <a:noFill/>
          <a:ln>
            <a:noFill/>
          </a:ln>
        </p:spPr>
      </p:pic>
      <p:sp>
        <p:nvSpPr>
          <p:cNvPr id="2277" name="Google Shape;2277;p160"/>
          <p:cNvSpPr txBox="1"/>
          <p:nvPr/>
        </p:nvSpPr>
        <p:spPr>
          <a:xfrm>
            <a:off x="4833625" y="810000"/>
            <a:ext cx="3104400" cy="1485900"/>
          </a:xfrm>
          <a:prstGeom prst="rect">
            <a:avLst/>
          </a:prstGeom>
          <a:noFill/>
          <a:ln>
            <a:noFill/>
          </a:ln>
        </p:spPr>
        <p:txBody>
          <a:bodyPr anchorCtr="0" anchor="t" bIns="0" lIns="0" spcFirstLastPara="1" rIns="0" wrap="square" tIns="0">
            <a:normAutofit/>
          </a:bodyPr>
          <a:lstStyle/>
          <a:p>
            <a:pPr indent="0" lvl="0" marL="0" rtl="0" algn="l">
              <a:lnSpc>
                <a:spcPct val="130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Cali wuxuu cabiray awooddiisa muhiimka ah (vital capacity) inay tahay 3100 cm3.</a:t>
            </a:r>
            <a:r>
              <a:rPr lang="en-GB" sz="1100">
                <a:solidFill>
                  <a:schemeClr val="dk1"/>
                </a:solidFill>
                <a:latin typeface="Lexend"/>
                <a:ea typeface="Lexend"/>
                <a:cs typeface="Lexend"/>
                <a:sym typeface="Lexend"/>
              </a:rPr>
              <a:t/>
            </a:r>
            <a:r>
              <a:rPr baseline="30000" lang="en-GB" sz="1100">
                <a:solidFill>
                  <a:schemeClr val="dk1"/>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30000"/>
              </a:lnSpc>
              <a:spcBef>
                <a:spcPts val="1000"/>
              </a:spcBef>
              <a:spcAft>
                <a:spcPts val="1000"/>
              </a:spcAft>
              <a:buClr>
                <a:schemeClr val="dk1"/>
              </a:buClr>
              <a:buSzPts val="1100"/>
              <a:buFont typeface="Arial"/>
              <a:buNone/>
            </a:pPr>
            <a:r>
              <a:rPr lang="en-GB" sz="1100">
                <a:solidFill>
                  <a:schemeClr val="dk1"/>
                </a:solidFill>
                <a:latin typeface="Lexend"/>
                <a:ea typeface="Lexend"/>
                <a:cs typeface="Lexend"/>
                <a:sym typeface="Lexend"/>
              </a:rPr>
              <a:t>Qiyaas mugga sambabada (lung volume) ee Cali.</a:t>
            </a:r>
            <a:endParaRPr sz="1800">
              <a:latin typeface="Lexend"/>
              <a:ea typeface="Lexend"/>
              <a:cs typeface="Lexend"/>
              <a:sym typeface="Lexend"/>
            </a:endParaRPr>
          </a:p>
        </p:txBody>
      </p:sp>
      <p:sp>
        <p:nvSpPr>
          <p:cNvPr id="2278" name="Google Shape;2278;p160"/>
          <p:cNvSpPr txBox="1"/>
          <p:nvPr/>
        </p:nvSpPr>
        <p:spPr>
          <a:xfrm>
            <a:off x="4757425" y="2638800"/>
            <a:ext cx="3792300" cy="20196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rgbClr val="000000"/>
              </a:buClr>
              <a:buSzPts val="1800"/>
              <a:buFont typeface="Kalam"/>
              <a:buChar char="●"/>
            </a:pPr>
            <a:r>
              <a:rPr lang="en-GB" sz="1100">
                <a:solidFill>
                  <a:schemeClr val="dk1"/>
                </a:solidFill>
                <a:latin typeface="Kalam"/>
                <a:ea typeface="Kalam"/>
                <a:cs typeface="Kalam"/>
                <a:sym typeface="Kalam"/>
              </a:rPr>
              <a:t>Awoodda muhiimka ah (vital capacity) waxay ku dhowdahay 80% ee mugga sambabada (lung volume).</a:t>
            </a:r>
            <a:endParaRPr sz="1800">
              <a:solidFill>
                <a:srgbClr val="000000"/>
              </a:solidFill>
              <a:latin typeface="Kalam"/>
              <a:ea typeface="Kalam"/>
              <a:cs typeface="Kalam"/>
              <a:sym typeface="Kalam"/>
            </a:endParaRPr>
          </a:p>
          <a:p>
            <a:pPr indent="-342900" lvl="0" marL="457200" rtl="0" algn="l">
              <a:lnSpc>
                <a:spcPct val="130000"/>
              </a:lnSpc>
              <a:spcBef>
                <a:spcPts val="1000"/>
              </a:spcBef>
              <a:spcAft>
                <a:spcPts val="0"/>
              </a:spcAft>
              <a:buClr>
                <a:srgbClr val="000000"/>
              </a:buClr>
              <a:buSzPts val="1800"/>
              <a:buFont typeface="Kalam"/>
              <a:buChar char="●"/>
            </a:pPr>
            <a:r>
              <a:rPr lang="en-GB" sz="1100">
                <a:latin typeface="Kalam"/>
                <a:ea typeface="Kalam"/>
                <a:cs typeface="Kalam"/>
                <a:sym typeface="Kalam"/>
              </a:rPr>
              <a:t>Sidaa darteed, haddii 3100 cm3 uu yahay 80%</a:t>
            </a:r>
            <a:r>
              <a:rPr lang="en-GB" sz="1100">
                <a:solidFill>
                  <a:schemeClr val="dk1"/>
                </a:solidFill>
                <a:latin typeface="Kalam"/>
                <a:ea typeface="Kalam"/>
                <a:cs typeface="Kalam"/>
                <a:sym typeface="Kalam"/>
              </a:rPr>
              <a:t/>
            </a:r>
            <a:r>
              <a:rPr baseline="30000" lang="en-GB" sz="1100">
                <a:solidFill>
                  <a:schemeClr val="dk1"/>
                </a:solidFill>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a:p>
            <a:pPr indent="0" lvl="0" marL="457200" rtl="0" algn="l">
              <a:lnSpc>
                <a:spcPct val="130000"/>
              </a:lnSpc>
              <a:spcBef>
                <a:spcPts val="1000"/>
              </a:spcBef>
              <a:spcAft>
                <a:spcPts val="0"/>
              </a:spcAft>
              <a:buNone/>
            </a:pPr>
            <a:r>
              <a:rPr lang="en-GB" sz="1100">
                <a:latin typeface="Kalam"/>
                <a:ea typeface="Kalam"/>
                <a:cs typeface="Kalam"/>
                <a:sym typeface="Kalam"/>
              </a:rPr>
              <a:t>1% = 3100 ÷ 80 = 38.75 cm3</a:t>
            </a:r>
            <a:r>
              <a:rPr lang="en-GB" sz="1100">
                <a:solidFill>
                  <a:srgbClr val="000000"/>
                </a:solidFill>
                <a:latin typeface="Kalam"/>
                <a:ea typeface="Kalam"/>
                <a:cs typeface="Kalam"/>
                <a:sym typeface="Kalam"/>
              </a:rPr>
              <a:t/>
            </a:r>
            <a:r>
              <a:rPr lang="en-GB" sz="1100">
                <a:latin typeface="Kalam"/>
                <a:ea typeface="Kalam"/>
                <a:cs typeface="Kalam"/>
                <a:sym typeface="Kalam"/>
              </a:rPr>
              <a:t/>
            </a:r>
            <a:r>
              <a:rPr lang="en-GB" sz="1100">
                <a:solidFill>
                  <a:schemeClr val="dk1"/>
                </a:solidFill>
                <a:latin typeface="Kalam"/>
                <a:ea typeface="Kalam"/>
                <a:cs typeface="Kalam"/>
                <a:sym typeface="Kalam"/>
              </a:rPr>
              <a:t/>
            </a:r>
            <a:r>
              <a:rPr baseline="30000" lang="en-GB" sz="1100">
                <a:solidFill>
                  <a:schemeClr val="dk1"/>
                </a:solidFill>
                <a:latin typeface="Kalam"/>
                <a:ea typeface="Kalam"/>
                <a:cs typeface="Kalam"/>
                <a:sym typeface="Kalam"/>
              </a:rPr>
              <a:t/>
            </a:r>
            <a:endParaRPr sz="1800">
              <a:latin typeface="Kalam"/>
              <a:ea typeface="Kalam"/>
              <a:cs typeface="Kalam"/>
              <a:sym typeface="Kalam"/>
            </a:endParaRPr>
          </a:p>
          <a:p>
            <a:pPr indent="0" lvl="0" marL="457200" rtl="0" algn="l">
              <a:lnSpc>
                <a:spcPct val="130000"/>
              </a:lnSpc>
              <a:spcBef>
                <a:spcPts val="1000"/>
              </a:spcBef>
              <a:spcAft>
                <a:spcPts val="1000"/>
              </a:spcAft>
              <a:buNone/>
            </a:pPr>
            <a:r>
              <a:rPr lang="en-GB" sz="1100">
                <a:latin typeface="Kalam"/>
                <a:ea typeface="Kalam"/>
                <a:cs typeface="Kalam"/>
                <a:sym typeface="Kalam"/>
              </a:rPr>
              <a:t>100% = 38.75 x 100 = 3875 cm3</a:t>
            </a:r>
            <a:r>
              <a:rPr lang="en-GB" sz="1100">
                <a:solidFill>
                  <a:schemeClr val="dk1"/>
                </a:solidFill>
                <a:latin typeface="Kalam"/>
                <a:ea typeface="Kalam"/>
                <a:cs typeface="Kalam"/>
                <a:sym typeface="Kalam"/>
              </a:rPr>
              <a:t/>
            </a:r>
            <a:r>
              <a:rPr baseline="30000"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2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78">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2" name="Shape 2282"/>
        <p:cNvGrpSpPr/>
        <p:nvPr/>
      </p:nvGrpSpPr>
      <p:grpSpPr>
        <a:xfrm>
          <a:off x="0" y="0"/>
          <a:ext cx="0" cy="0"/>
          <a:chOff x="0" y="0"/>
          <a:chExt cx="0" cy="0"/>
        </a:xfrm>
      </p:grpSpPr>
      <p:sp>
        <p:nvSpPr>
          <p:cNvPr id="2283" name="Google Shape;2283;p161"/>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a:latin typeface="Lexend"/>
              </a:rPr>
              <a:t>Qiyaasidda mugga sambabada (Estimating lung volume)</a:t>
            </a:r>
            <a:endParaRPr/>
          </a:p>
        </p:txBody>
      </p:sp>
      <p:sp>
        <p:nvSpPr>
          <p:cNvPr id="2284" name="Google Shape;2284;p161"/>
          <p:cNvSpPr txBox="1"/>
          <p:nvPr/>
        </p:nvSpPr>
        <p:spPr>
          <a:xfrm>
            <a:off x="324000" y="823500"/>
            <a:ext cx="68931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Neefsashada (Exhaling) qalabkan waxay bixisaa qiyaas (estimate) awoodda muhiimka ah (vital capacity) ee sambabada.</a:t>
            </a:r>
            <a:r>
              <a:rPr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285" name="Google Shape;2285;p161"/>
          <p:cNvSpPr txBox="1"/>
          <p:nvPr/>
        </p:nvSpPr>
        <p:spPr>
          <a:xfrm>
            <a:off x="324000" y="2325850"/>
            <a:ext cx="4500000" cy="21888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chemeClr val="dk1"/>
              </a:buClr>
              <a:buSzPts val="1800"/>
              <a:buFont typeface="Lexend"/>
              <a:buAutoNum type="arabicPeriod"/>
            </a:pPr>
            <a:r>
              <a:rPr lang="en-GB" sz="1800">
                <a:solidFill>
                  <a:schemeClr val="dk1"/>
                </a:solidFill>
                <a:latin typeface="Lexend"/>
                <a:ea typeface="Lexend"/>
                <a:cs typeface="Lexend"/>
                <a:sym typeface="Lexend"/>
              </a:rPr>
              <a:t>Sharax sababta qiyaastiisu (estimate) u noqon karto cabbir aan sax ahayn ee awooddiisa muhiimka ah (vital capacity).</a:t>
            </a:r>
            <a:r>
              <a:rPr lang="en-GB" sz="1800">
                <a:solidFill>
                  <a:schemeClr val="accent2"/>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457200" rtl="0" algn="l">
              <a:lnSpc>
                <a:spcPct val="115000"/>
              </a:lnSpc>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342900" lvl="0" marL="457200" rtl="0" algn="l">
              <a:lnSpc>
                <a:spcPct val="115000"/>
              </a:lnSpc>
              <a:spcBef>
                <a:spcPts val="0"/>
              </a:spcBef>
              <a:spcAft>
                <a:spcPts val="0"/>
              </a:spcAft>
              <a:buClr>
                <a:schemeClr val="dk1"/>
              </a:buClr>
              <a:buSzPts val="1800"/>
              <a:buFont typeface="Lexend"/>
              <a:buAutoNum type="arabicPeriod"/>
            </a:pPr>
            <a:r>
              <a:rPr lang="en-GB" sz="1800">
                <a:solidFill>
                  <a:schemeClr val="dk1"/>
                </a:solidFill>
                <a:latin typeface="Lexend"/>
                <a:ea typeface="Lexend"/>
                <a:cs typeface="Lexend"/>
                <a:sym typeface="Lexend"/>
              </a:rPr>
              <a:t>Sharax sida Alex u isticmaali karo qalabkan si uu u helo qiyaas ka fiican oo awoodda neefsashadiisa ah.</a:t>
            </a:r>
            <a:endParaRPr sz="1800">
              <a:solidFill>
                <a:schemeClr val="dk1"/>
              </a:solidFill>
              <a:latin typeface="Lexend"/>
              <a:ea typeface="Lexend"/>
              <a:cs typeface="Lexend"/>
              <a:sym typeface="Lexend"/>
            </a:endParaRPr>
          </a:p>
        </p:txBody>
      </p:sp>
      <p:grpSp>
        <p:nvGrpSpPr>
          <p:cNvPr id="2286" name="Google Shape;2286;p161"/>
          <p:cNvGrpSpPr/>
          <p:nvPr/>
        </p:nvGrpSpPr>
        <p:grpSpPr>
          <a:xfrm>
            <a:off x="5257875" y="2291188"/>
            <a:ext cx="3365575" cy="2258125"/>
            <a:chOff x="5380500" y="1974863"/>
            <a:chExt cx="3365575" cy="2258125"/>
          </a:xfrm>
        </p:grpSpPr>
        <p:cxnSp>
          <p:nvCxnSpPr>
            <p:cNvPr id="2287" name="Google Shape;2287;p161"/>
            <p:cNvCxnSpPr/>
            <p:nvPr/>
          </p:nvCxnSpPr>
          <p:spPr>
            <a:xfrm rot="10800000">
              <a:off x="7403275" y="2821038"/>
              <a:ext cx="396000" cy="1500"/>
            </a:xfrm>
            <a:prstGeom prst="straightConnector1">
              <a:avLst/>
            </a:prstGeom>
            <a:noFill/>
            <a:ln cap="flat" cmpd="sng" w="28575">
              <a:solidFill>
                <a:schemeClr val="accent2"/>
              </a:solidFill>
              <a:prstDash val="solid"/>
              <a:round/>
              <a:headEnd len="med" w="med" type="none"/>
              <a:tailEnd len="med" w="med" type="triangle"/>
            </a:ln>
          </p:spPr>
        </p:cxnSp>
        <p:grpSp>
          <p:nvGrpSpPr>
            <p:cNvPr id="2288" name="Google Shape;2288;p161"/>
            <p:cNvGrpSpPr/>
            <p:nvPr/>
          </p:nvGrpSpPr>
          <p:grpSpPr>
            <a:xfrm>
              <a:off x="5380500" y="1974863"/>
              <a:ext cx="1977186" cy="2258125"/>
              <a:chOff x="5698550" y="2279550"/>
              <a:chExt cx="1977186" cy="2258125"/>
            </a:xfrm>
          </p:grpSpPr>
          <p:sp>
            <p:nvSpPr>
              <p:cNvPr id="2289" name="Google Shape;2289;p161"/>
              <p:cNvSpPr/>
              <p:nvPr/>
            </p:nvSpPr>
            <p:spPr>
              <a:xfrm>
                <a:off x="5701925" y="3412075"/>
                <a:ext cx="1799700" cy="11256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90" name="Google Shape;2290;p161"/>
              <p:cNvSpPr/>
              <p:nvPr/>
            </p:nvSpPr>
            <p:spPr>
              <a:xfrm>
                <a:off x="6126125" y="3228375"/>
                <a:ext cx="930900" cy="4008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91" name="Google Shape;2291;p161"/>
              <p:cNvSpPr/>
              <p:nvPr/>
            </p:nvSpPr>
            <p:spPr>
              <a:xfrm>
                <a:off x="5698550" y="3289500"/>
                <a:ext cx="1806450" cy="1248100"/>
              </a:xfrm>
              <a:custGeom>
                <a:rect b="b" l="l" r="r" t="t"/>
                <a:pathLst>
                  <a:path extrusionOk="0" h="49924" w="72258">
                    <a:moveTo>
                      <a:pt x="0" y="1051"/>
                    </a:moveTo>
                    <a:lnTo>
                      <a:pt x="0" y="49924"/>
                    </a:lnTo>
                    <a:lnTo>
                      <a:pt x="72258" y="49924"/>
                    </a:lnTo>
                    <a:lnTo>
                      <a:pt x="72258" y="0"/>
                    </a:lnTo>
                  </a:path>
                </a:pathLst>
              </a:custGeom>
              <a:noFill/>
              <a:ln cap="flat" cmpd="sng" w="9525">
                <a:solidFill>
                  <a:schemeClr val="dk1"/>
                </a:solidFill>
                <a:prstDash val="solid"/>
                <a:round/>
                <a:headEnd len="med" w="med" type="none"/>
                <a:tailEnd len="med" w="med" type="none"/>
              </a:ln>
            </p:spPr>
            <p:txBody>
              <a:bodyPr/>
              <a:p/>
            </p:txBody>
          </p:sp>
          <p:grpSp>
            <p:nvGrpSpPr>
              <p:cNvPr id="2292" name="Google Shape;2292;p161"/>
              <p:cNvGrpSpPr/>
              <p:nvPr/>
            </p:nvGrpSpPr>
            <p:grpSpPr>
              <a:xfrm>
                <a:off x="6511711" y="3086528"/>
                <a:ext cx="1164025" cy="1400975"/>
                <a:chOff x="6646411" y="2726778"/>
                <a:chExt cx="1164025" cy="1400975"/>
              </a:xfrm>
            </p:grpSpPr>
            <p:sp>
              <p:nvSpPr>
                <p:cNvPr id="2293" name="Google Shape;2293;p161"/>
                <p:cNvSpPr/>
                <p:nvPr/>
              </p:nvSpPr>
              <p:spPr>
                <a:xfrm>
                  <a:off x="6646411" y="2726778"/>
                  <a:ext cx="1164025" cy="1400975"/>
                </a:xfrm>
                <a:custGeom>
                  <a:rect b="b" l="l" r="r" t="t"/>
                  <a:pathLst>
                    <a:path extrusionOk="0" h="56039" w="46561">
                      <a:moveTo>
                        <a:pt x="122" y="34158"/>
                      </a:moveTo>
                      <a:cubicBezTo>
                        <a:pt x="-253" y="35339"/>
                        <a:pt x="428" y="39077"/>
                        <a:pt x="789" y="41328"/>
                      </a:cubicBezTo>
                      <a:cubicBezTo>
                        <a:pt x="1150" y="43579"/>
                        <a:pt x="1650" y="45983"/>
                        <a:pt x="2289" y="47664"/>
                      </a:cubicBezTo>
                      <a:cubicBezTo>
                        <a:pt x="2928" y="49345"/>
                        <a:pt x="3568" y="50291"/>
                        <a:pt x="4624" y="51416"/>
                      </a:cubicBezTo>
                      <a:cubicBezTo>
                        <a:pt x="5680" y="52542"/>
                        <a:pt x="7223" y="53681"/>
                        <a:pt x="8626" y="54417"/>
                      </a:cubicBezTo>
                      <a:cubicBezTo>
                        <a:pt x="10029" y="55153"/>
                        <a:pt x="11293" y="55598"/>
                        <a:pt x="13044" y="55834"/>
                      </a:cubicBezTo>
                      <a:cubicBezTo>
                        <a:pt x="14795" y="56070"/>
                        <a:pt x="17129" y="56126"/>
                        <a:pt x="19130" y="55834"/>
                      </a:cubicBezTo>
                      <a:cubicBezTo>
                        <a:pt x="21131" y="55542"/>
                        <a:pt x="23271" y="55029"/>
                        <a:pt x="25049" y="54084"/>
                      </a:cubicBezTo>
                      <a:cubicBezTo>
                        <a:pt x="26828" y="53139"/>
                        <a:pt x="28523" y="51777"/>
                        <a:pt x="29801" y="50165"/>
                      </a:cubicBezTo>
                      <a:cubicBezTo>
                        <a:pt x="31079" y="48553"/>
                        <a:pt x="32024" y="46511"/>
                        <a:pt x="32719" y="44413"/>
                      </a:cubicBezTo>
                      <a:cubicBezTo>
                        <a:pt x="33414" y="42315"/>
                        <a:pt x="33748" y="41147"/>
                        <a:pt x="33970" y="37576"/>
                      </a:cubicBezTo>
                      <a:cubicBezTo>
                        <a:pt x="34192" y="34005"/>
                        <a:pt x="33859" y="26808"/>
                        <a:pt x="34053" y="22987"/>
                      </a:cubicBezTo>
                      <a:cubicBezTo>
                        <a:pt x="34248" y="19166"/>
                        <a:pt x="34651" y="16915"/>
                        <a:pt x="35137" y="14650"/>
                      </a:cubicBezTo>
                      <a:cubicBezTo>
                        <a:pt x="35623" y="12385"/>
                        <a:pt x="36151" y="10939"/>
                        <a:pt x="36971" y="9397"/>
                      </a:cubicBezTo>
                      <a:cubicBezTo>
                        <a:pt x="37791" y="7855"/>
                        <a:pt x="38944" y="6383"/>
                        <a:pt x="40056" y="5396"/>
                      </a:cubicBezTo>
                      <a:cubicBezTo>
                        <a:pt x="41168" y="4410"/>
                        <a:pt x="42627" y="3812"/>
                        <a:pt x="43641" y="3478"/>
                      </a:cubicBezTo>
                      <a:cubicBezTo>
                        <a:pt x="44655" y="3145"/>
                        <a:pt x="45697" y="3923"/>
                        <a:pt x="46142" y="3395"/>
                      </a:cubicBezTo>
                      <a:cubicBezTo>
                        <a:pt x="46587" y="2867"/>
                        <a:pt x="46712" y="838"/>
                        <a:pt x="46309" y="310"/>
                      </a:cubicBezTo>
                      <a:cubicBezTo>
                        <a:pt x="45906" y="-218"/>
                        <a:pt x="44711" y="74"/>
                        <a:pt x="43724" y="227"/>
                      </a:cubicBezTo>
                      <a:cubicBezTo>
                        <a:pt x="42737" y="380"/>
                        <a:pt x="41320" y="838"/>
                        <a:pt x="40389" y="1227"/>
                      </a:cubicBezTo>
                      <a:cubicBezTo>
                        <a:pt x="39458" y="1616"/>
                        <a:pt x="38791" y="2061"/>
                        <a:pt x="38138" y="2561"/>
                      </a:cubicBezTo>
                      <a:cubicBezTo>
                        <a:pt x="37485" y="3061"/>
                        <a:pt x="37013" y="3576"/>
                        <a:pt x="36471" y="4229"/>
                      </a:cubicBezTo>
                      <a:cubicBezTo>
                        <a:pt x="35929" y="4882"/>
                        <a:pt x="35401" y="5646"/>
                        <a:pt x="34887" y="6480"/>
                      </a:cubicBezTo>
                      <a:cubicBezTo>
                        <a:pt x="34373" y="7314"/>
                        <a:pt x="33886" y="8022"/>
                        <a:pt x="33386" y="9231"/>
                      </a:cubicBezTo>
                      <a:cubicBezTo>
                        <a:pt x="32886" y="10440"/>
                        <a:pt x="32303" y="12052"/>
                        <a:pt x="31886" y="13733"/>
                      </a:cubicBezTo>
                      <a:cubicBezTo>
                        <a:pt x="31469" y="15414"/>
                        <a:pt x="31080" y="17498"/>
                        <a:pt x="30885" y="19318"/>
                      </a:cubicBezTo>
                      <a:cubicBezTo>
                        <a:pt x="30691" y="21138"/>
                        <a:pt x="30733" y="22278"/>
                        <a:pt x="30719" y="24654"/>
                      </a:cubicBezTo>
                      <a:cubicBezTo>
                        <a:pt x="30705" y="27030"/>
                        <a:pt x="30844" y="30893"/>
                        <a:pt x="30802" y="33575"/>
                      </a:cubicBezTo>
                      <a:cubicBezTo>
                        <a:pt x="30760" y="36257"/>
                        <a:pt x="30815" y="38786"/>
                        <a:pt x="30468" y="40745"/>
                      </a:cubicBezTo>
                      <a:cubicBezTo>
                        <a:pt x="30121" y="42704"/>
                        <a:pt x="29538" y="43843"/>
                        <a:pt x="28718" y="45330"/>
                      </a:cubicBezTo>
                      <a:cubicBezTo>
                        <a:pt x="27898" y="46817"/>
                        <a:pt x="27051" y="48442"/>
                        <a:pt x="25550" y="49665"/>
                      </a:cubicBezTo>
                      <a:cubicBezTo>
                        <a:pt x="24049" y="50888"/>
                        <a:pt x="21687" y="52152"/>
                        <a:pt x="19714" y="52666"/>
                      </a:cubicBezTo>
                      <a:cubicBezTo>
                        <a:pt x="17741" y="53180"/>
                        <a:pt x="15281" y="52917"/>
                        <a:pt x="13711" y="52750"/>
                      </a:cubicBezTo>
                      <a:cubicBezTo>
                        <a:pt x="12141" y="52583"/>
                        <a:pt x="11266" y="52055"/>
                        <a:pt x="10293" y="51666"/>
                      </a:cubicBezTo>
                      <a:cubicBezTo>
                        <a:pt x="9320" y="51277"/>
                        <a:pt x="8625" y="50957"/>
                        <a:pt x="7875" y="50415"/>
                      </a:cubicBezTo>
                      <a:cubicBezTo>
                        <a:pt x="7125" y="49873"/>
                        <a:pt x="6347" y="49207"/>
                        <a:pt x="5791" y="48415"/>
                      </a:cubicBezTo>
                      <a:cubicBezTo>
                        <a:pt x="5235" y="47623"/>
                        <a:pt x="4929" y="46830"/>
                        <a:pt x="4540" y="45663"/>
                      </a:cubicBezTo>
                      <a:cubicBezTo>
                        <a:pt x="4151" y="44496"/>
                        <a:pt x="3707" y="43315"/>
                        <a:pt x="3457" y="41411"/>
                      </a:cubicBezTo>
                      <a:cubicBezTo>
                        <a:pt x="3207" y="39508"/>
                        <a:pt x="3596" y="35451"/>
                        <a:pt x="3040" y="34242"/>
                      </a:cubicBezTo>
                      <a:cubicBezTo>
                        <a:pt x="2484" y="33033"/>
                        <a:pt x="497" y="32977"/>
                        <a:pt x="122" y="34158"/>
                      </a:cubicBezTo>
                      <a:close/>
                    </a:path>
                  </a:pathLst>
                </a:custGeom>
                <a:solidFill>
                  <a:schemeClr val="lt2"/>
                </a:solidFill>
                <a:ln cap="flat" cmpd="sng" w="9525">
                  <a:solidFill>
                    <a:schemeClr val="dk1"/>
                  </a:solidFill>
                  <a:prstDash val="solid"/>
                  <a:round/>
                  <a:headEnd len="med" w="med" type="none"/>
                  <a:tailEnd len="med" w="med" type="none"/>
                </a:ln>
              </p:spPr>
              <p:txBody>
                <a:bodyPr/>
                <a:p/>
              </p:txBody>
            </p:sp>
            <p:sp>
              <p:nvSpPr>
                <p:cNvPr id="2294" name="Google Shape;2294;p161"/>
                <p:cNvSpPr/>
                <p:nvPr/>
              </p:nvSpPr>
              <p:spPr>
                <a:xfrm>
                  <a:off x="6648725" y="3583225"/>
                  <a:ext cx="71950" cy="17325"/>
                </a:xfrm>
                <a:custGeom>
                  <a:rect b="b" l="l" r="r" t="t"/>
                  <a:pathLst>
                    <a:path extrusionOk="0" h="693" w="2878">
                      <a:moveTo>
                        <a:pt x="0" y="125"/>
                      </a:moveTo>
                      <a:cubicBezTo>
                        <a:pt x="261" y="219"/>
                        <a:pt x="1084" y="709"/>
                        <a:pt x="1564" y="688"/>
                      </a:cubicBezTo>
                      <a:cubicBezTo>
                        <a:pt x="2044" y="667"/>
                        <a:pt x="2659" y="115"/>
                        <a:pt x="2878" y="0"/>
                      </a:cubicBezTo>
                    </a:path>
                  </a:pathLst>
                </a:custGeom>
                <a:noFill/>
                <a:ln cap="flat" cmpd="sng" w="9525">
                  <a:solidFill>
                    <a:schemeClr val="dk1"/>
                  </a:solidFill>
                  <a:prstDash val="solid"/>
                  <a:round/>
                  <a:headEnd len="med" w="med" type="none"/>
                  <a:tailEnd len="med" w="med" type="none"/>
                </a:ln>
              </p:spPr>
              <p:txBody>
                <a:bodyPr/>
                <a:p/>
              </p:txBody>
            </p:sp>
            <p:sp>
              <p:nvSpPr>
                <p:cNvPr id="2295" name="Google Shape;2295;p161"/>
                <p:cNvSpPr/>
                <p:nvPr/>
              </p:nvSpPr>
              <p:spPr>
                <a:xfrm>
                  <a:off x="7776009" y="2732375"/>
                  <a:ext cx="25425" cy="84450"/>
                </a:xfrm>
                <a:custGeom>
                  <a:rect b="b" l="l" r="r" t="t"/>
                  <a:pathLst>
                    <a:path extrusionOk="0" h="3378" w="1017">
                      <a:moveTo>
                        <a:pt x="1017" y="0"/>
                      </a:moveTo>
                      <a:cubicBezTo>
                        <a:pt x="850" y="240"/>
                        <a:pt x="79" y="876"/>
                        <a:pt x="16" y="1439"/>
                      </a:cubicBezTo>
                      <a:cubicBezTo>
                        <a:pt x="-46" y="2002"/>
                        <a:pt x="538" y="3055"/>
                        <a:pt x="642" y="3378"/>
                      </a:cubicBezTo>
                    </a:path>
                  </a:pathLst>
                </a:custGeom>
                <a:noFill/>
                <a:ln cap="flat" cmpd="sng" w="9525">
                  <a:solidFill>
                    <a:schemeClr val="dk1"/>
                  </a:solidFill>
                  <a:prstDash val="solid"/>
                  <a:round/>
                  <a:headEnd len="med" w="med" type="none"/>
                  <a:tailEnd len="med" w="med" type="none"/>
                </a:ln>
              </p:spPr>
              <p:txBody>
                <a:bodyPr/>
                <a:p/>
              </p:txBody>
            </p:sp>
          </p:grpSp>
          <p:grpSp>
            <p:nvGrpSpPr>
              <p:cNvPr id="2296" name="Google Shape;2296;p161"/>
              <p:cNvGrpSpPr/>
              <p:nvPr/>
            </p:nvGrpSpPr>
            <p:grpSpPr>
              <a:xfrm>
                <a:off x="6505376" y="3372762"/>
                <a:ext cx="191102" cy="467998"/>
                <a:chOff x="6505700" y="3677150"/>
                <a:chExt cx="89075" cy="214275"/>
              </a:xfrm>
            </p:grpSpPr>
            <p:sp>
              <p:nvSpPr>
                <p:cNvPr id="2297" name="Google Shape;2297;p161"/>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98" name="Google Shape;2298;p161"/>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299" name="Google Shape;2299;p161"/>
                <p:cNvSpPr/>
                <p:nvPr/>
              </p:nvSpPr>
              <p:spPr>
                <a:xfrm>
                  <a:off x="6522915" y="3798820"/>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00" name="Google Shape;2300;p161"/>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301" name="Google Shape;2301;p161"/>
              <p:cNvCxnSpPr>
                <a:stCxn id="2302" idx="2"/>
              </p:cNvCxnSpPr>
              <p:nvPr/>
            </p:nvCxnSpPr>
            <p:spPr>
              <a:xfrm rot="10800000">
                <a:off x="6754925" y="24595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03" name="Google Shape;2303;p161"/>
              <p:cNvCxnSpPr/>
              <p:nvPr/>
            </p:nvCxnSpPr>
            <p:spPr>
              <a:xfrm rot="10800000">
                <a:off x="6754925" y="26119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04" name="Google Shape;2304;p161"/>
              <p:cNvCxnSpPr/>
              <p:nvPr/>
            </p:nvCxnSpPr>
            <p:spPr>
              <a:xfrm rot="10800000">
                <a:off x="6754925" y="27643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05" name="Google Shape;2305;p161"/>
              <p:cNvCxnSpPr/>
              <p:nvPr/>
            </p:nvCxnSpPr>
            <p:spPr>
              <a:xfrm rot="10800000">
                <a:off x="6754925" y="29167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06" name="Google Shape;2306;p161"/>
              <p:cNvCxnSpPr/>
              <p:nvPr/>
            </p:nvCxnSpPr>
            <p:spPr>
              <a:xfrm rot="10800000">
                <a:off x="6754925" y="30691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07" name="Google Shape;2307;p161"/>
              <p:cNvCxnSpPr/>
              <p:nvPr/>
            </p:nvCxnSpPr>
            <p:spPr>
              <a:xfrm rot="10800000">
                <a:off x="6754925" y="32215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08" name="Google Shape;2308;p161"/>
              <p:cNvCxnSpPr/>
              <p:nvPr/>
            </p:nvCxnSpPr>
            <p:spPr>
              <a:xfrm rot="10800000">
                <a:off x="6754925" y="33739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09" name="Google Shape;2309;p161"/>
              <p:cNvCxnSpPr/>
              <p:nvPr/>
            </p:nvCxnSpPr>
            <p:spPr>
              <a:xfrm rot="10800000">
                <a:off x="6754925" y="35263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10" name="Google Shape;2310;p161"/>
              <p:cNvCxnSpPr/>
              <p:nvPr/>
            </p:nvCxnSpPr>
            <p:spPr>
              <a:xfrm flipH="1">
                <a:off x="6755075" y="3678225"/>
                <a:ext cx="263700" cy="600"/>
              </a:xfrm>
              <a:prstGeom prst="straightConnector1">
                <a:avLst/>
              </a:prstGeom>
              <a:noFill/>
              <a:ln cap="flat" cmpd="sng" w="19050">
                <a:solidFill>
                  <a:schemeClr val="dk2"/>
                </a:solidFill>
                <a:prstDash val="solid"/>
                <a:round/>
                <a:headEnd len="med" w="med" type="none"/>
                <a:tailEnd len="med" w="med" type="none"/>
              </a:ln>
            </p:spPr>
          </p:cxnSp>
          <p:grpSp>
            <p:nvGrpSpPr>
              <p:cNvPr id="2311" name="Google Shape;2311;p161"/>
              <p:cNvGrpSpPr/>
              <p:nvPr/>
            </p:nvGrpSpPr>
            <p:grpSpPr>
              <a:xfrm>
                <a:off x="6126125" y="2279550"/>
                <a:ext cx="930900" cy="1928100"/>
                <a:chOff x="6337025" y="1919800"/>
                <a:chExt cx="930900" cy="1928100"/>
              </a:xfrm>
            </p:grpSpPr>
            <p:sp>
              <p:nvSpPr>
                <p:cNvPr id="2312" name="Google Shape;2312;p161"/>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2313" name="Google Shape;2313;p161"/>
                <p:cNvGrpSpPr/>
                <p:nvPr/>
              </p:nvGrpSpPr>
              <p:grpSpPr>
                <a:xfrm>
                  <a:off x="6337025" y="1919800"/>
                  <a:ext cx="930900" cy="1224000"/>
                  <a:chOff x="6337025" y="1919800"/>
                  <a:chExt cx="930900" cy="1224000"/>
                </a:xfrm>
              </p:grpSpPr>
              <p:grpSp>
                <p:nvGrpSpPr>
                  <p:cNvPr id="2314" name="Google Shape;2314;p161"/>
                  <p:cNvGrpSpPr/>
                  <p:nvPr/>
                </p:nvGrpSpPr>
                <p:grpSpPr>
                  <a:xfrm>
                    <a:off x="6337025" y="1919800"/>
                    <a:ext cx="473700" cy="1224000"/>
                    <a:chOff x="6337025" y="1919800"/>
                    <a:chExt cx="473700" cy="1224000"/>
                  </a:xfrm>
                </p:grpSpPr>
                <p:sp>
                  <p:nvSpPr>
                    <p:cNvPr id="2315" name="Google Shape;2315;p161"/>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16" name="Google Shape;2316;p161"/>
                    <p:cNvCxnSpPr>
                      <a:stCxn id="2315"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317" name="Google Shape;2317;p161"/>
                    <p:cNvCxnSpPr>
                      <a:stCxn id="2315"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2318" name="Google Shape;2318;p161"/>
                  <p:cNvGrpSpPr/>
                  <p:nvPr/>
                </p:nvGrpSpPr>
                <p:grpSpPr>
                  <a:xfrm flipH="1">
                    <a:off x="6794225" y="1919800"/>
                    <a:ext cx="473700" cy="1224000"/>
                    <a:chOff x="6337025" y="1919800"/>
                    <a:chExt cx="473700" cy="1224000"/>
                  </a:xfrm>
                </p:grpSpPr>
                <p:sp>
                  <p:nvSpPr>
                    <p:cNvPr id="2302" name="Google Shape;2302;p161"/>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19" name="Google Shape;2319;p161"/>
                    <p:cNvCxnSpPr>
                      <a:stCxn id="2302"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320" name="Google Shape;2320;p161"/>
                    <p:cNvCxnSpPr>
                      <a:stCxn id="2302"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2321" name="Google Shape;2321;p161"/>
                <p:cNvGrpSpPr/>
                <p:nvPr/>
              </p:nvGrpSpPr>
              <p:grpSpPr>
                <a:xfrm>
                  <a:off x="6701050" y="3683425"/>
                  <a:ext cx="202850" cy="164475"/>
                  <a:chOff x="6394613" y="3738750"/>
                  <a:chExt cx="202850" cy="164475"/>
                </a:xfrm>
              </p:grpSpPr>
              <p:sp>
                <p:nvSpPr>
                  <p:cNvPr id="2322" name="Google Shape;2322;p161"/>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2323" name="Google Shape;2323;p161"/>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2324" name="Google Shape;2324;p161"/>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nvGrpSpPr>
              <p:cNvPr id="2325" name="Google Shape;2325;p161"/>
              <p:cNvGrpSpPr/>
              <p:nvPr/>
            </p:nvGrpSpPr>
            <p:grpSpPr>
              <a:xfrm flipH="1">
                <a:off x="6393309" y="3352968"/>
                <a:ext cx="118398" cy="288007"/>
                <a:chOff x="6505700" y="3677150"/>
                <a:chExt cx="89075" cy="214275"/>
              </a:xfrm>
            </p:grpSpPr>
            <p:sp>
              <p:nvSpPr>
                <p:cNvPr id="2326" name="Google Shape;2326;p161"/>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27" name="Google Shape;2327;p161"/>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28" name="Google Shape;2328;p161"/>
                <p:cNvSpPr/>
                <p:nvPr/>
              </p:nvSpPr>
              <p:spPr>
                <a:xfrm>
                  <a:off x="6513500" y="37377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29" name="Google Shape;2329;p161"/>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330" name="Google Shape;2330;p161"/>
              <p:cNvSpPr/>
              <p:nvPr/>
            </p:nvSpPr>
            <p:spPr>
              <a:xfrm>
                <a:off x="6563026" y="35059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31" name="Google Shape;2331;p161"/>
              <p:cNvSpPr/>
              <p:nvPr/>
            </p:nvSpPr>
            <p:spPr>
              <a:xfrm>
                <a:off x="6484901" y="32895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32" name="Google Shape;2332;p161"/>
              <p:cNvSpPr/>
              <p:nvPr/>
            </p:nvSpPr>
            <p:spPr>
              <a:xfrm flipH="1">
                <a:off x="6620014" y="3278487"/>
                <a:ext cx="38400" cy="387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33" name="Google Shape;2333;p161"/>
              <p:cNvSpPr/>
              <p:nvPr/>
            </p:nvSpPr>
            <p:spPr>
              <a:xfrm flipH="1">
                <a:off x="6449440" y="3239993"/>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34" name="Google Shape;2334;p161"/>
              <p:cNvSpPr/>
              <p:nvPr/>
            </p:nvSpPr>
            <p:spPr>
              <a:xfrm flipH="1">
                <a:off x="6636190" y="37339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35" name="Google Shape;2335;p161"/>
              <p:cNvSpPr/>
              <p:nvPr/>
            </p:nvSpPr>
            <p:spPr>
              <a:xfrm flipH="1">
                <a:off x="6473440" y="36663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336" name="Google Shape;2336;p161"/>
            <p:cNvSpPr txBox="1"/>
            <p:nvPr/>
          </p:nvSpPr>
          <p:spPr>
            <a:xfrm>
              <a:off x="7799275" y="2590950"/>
              <a:ext cx="9468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exhale</a:t>
              </a:r>
              <a:endParaRPr/>
            </a:p>
          </p:txBody>
        </p:sp>
      </p:grpSp>
      <p:sp>
        <p:nvSpPr>
          <p:cNvPr id="2337" name="Google Shape;2337;p161"/>
          <p:cNvSpPr txBox="1"/>
          <p:nvPr/>
        </p:nvSpPr>
        <p:spPr>
          <a:xfrm>
            <a:off x="324000" y="1557350"/>
            <a:ext cx="76020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Alex wuxuu neefsadaa qalabka wuxuuna qiyaasaa awoodda neefsashadiisa inay tahay 3000 cm³.</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1" name="Shape 2341"/>
        <p:cNvGrpSpPr/>
        <p:nvPr/>
      </p:nvGrpSpPr>
      <p:grpSpPr>
        <a:xfrm>
          <a:off x="0" y="0"/>
          <a:ext cx="0" cy="0"/>
          <a:chOff x="0" y="0"/>
          <a:chExt cx="0" cy="0"/>
        </a:xfrm>
      </p:grpSpPr>
      <p:sp>
        <p:nvSpPr>
          <p:cNvPr id="2342" name="Google Shape;2342;p162"/>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a:latin typeface="Lexend"/>
              </a:rPr>
              <a:t>Estimating lung volume</a:t>
            </a:r>
            <a:endParaRPr/>
          </a:p>
        </p:txBody>
      </p:sp>
      <p:grpSp>
        <p:nvGrpSpPr>
          <p:cNvPr id="2343" name="Google Shape;2343;p162"/>
          <p:cNvGrpSpPr/>
          <p:nvPr/>
        </p:nvGrpSpPr>
        <p:grpSpPr>
          <a:xfrm>
            <a:off x="5454425" y="1196988"/>
            <a:ext cx="3365575" cy="2258125"/>
            <a:chOff x="5380500" y="1974863"/>
            <a:chExt cx="3365575" cy="2258125"/>
          </a:xfrm>
        </p:grpSpPr>
        <p:cxnSp>
          <p:nvCxnSpPr>
            <p:cNvPr id="2344" name="Google Shape;2344;p162"/>
            <p:cNvCxnSpPr/>
            <p:nvPr/>
          </p:nvCxnSpPr>
          <p:spPr>
            <a:xfrm rot="10800000">
              <a:off x="7403275" y="2821038"/>
              <a:ext cx="396000" cy="1500"/>
            </a:xfrm>
            <a:prstGeom prst="straightConnector1">
              <a:avLst/>
            </a:prstGeom>
            <a:noFill/>
            <a:ln cap="flat" cmpd="sng" w="28575">
              <a:solidFill>
                <a:schemeClr val="accent2"/>
              </a:solidFill>
              <a:prstDash val="solid"/>
              <a:round/>
              <a:headEnd len="med" w="med" type="none"/>
              <a:tailEnd len="med" w="med" type="triangle"/>
            </a:ln>
          </p:spPr>
        </p:cxnSp>
        <p:grpSp>
          <p:nvGrpSpPr>
            <p:cNvPr id="2345" name="Google Shape;2345;p162"/>
            <p:cNvGrpSpPr/>
            <p:nvPr/>
          </p:nvGrpSpPr>
          <p:grpSpPr>
            <a:xfrm>
              <a:off x="5380500" y="1974863"/>
              <a:ext cx="1977186" cy="2258125"/>
              <a:chOff x="5698550" y="2279550"/>
              <a:chExt cx="1977186" cy="2258125"/>
            </a:xfrm>
          </p:grpSpPr>
          <p:sp>
            <p:nvSpPr>
              <p:cNvPr id="2346" name="Google Shape;2346;p162"/>
              <p:cNvSpPr/>
              <p:nvPr/>
            </p:nvSpPr>
            <p:spPr>
              <a:xfrm>
                <a:off x="5701925" y="3412075"/>
                <a:ext cx="1799700" cy="11256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47" name="Google Shape;2347;p162"/>
              <p:cNvSpPr/>
              <p:nvPr/>
            </p:nvSpPr>
            <p:spPr>
              <a:xfrm>
                <a:off x="6126125" y="3228375"/>
                <a:ext cx="930900" cy="4008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48" name="Google Shape;2348;p162"/>
              <p:cNvSpPr/>
              <p:nvPr/>
            </p:nvSpPr>
            <p:spPr>
              <a:xfrm>
                <a:off x="5698550" y="3289500"/>
                <a:ext cx="1806450" cy="1248100"/>
              </a:xfrm>
              <a:custGeom>
                <a:rect b="b" l="l" r="r" t="t"/>
                <a:pathLst>
                  <a:path extrusionOk="0" h="49924" w="72258">
                    <a:moveTo>
                      <a:pt x="0" y="1051"/>
                    </a:moveTo>
                    <a:lnTo>
                      <a:pt x="0" y="49924"/>
                    </a:lnTo>
                    <a:lnTo>
                      <a:pt x="72258" y="49924"/>
                    </a:lnTo>
                    <a:lnTo>
                      <a:pt x="72258" y="0"/>
                    </a:lnTo>
                  </a:path>
                </a:pathLst>
              </a:custGeom>
              <a:noFill/>
              <a:ln cap="flat" cmpd="sng" w="9525">
                <a:solidFill>
                  <a:schemeClr val="dk1"/>
                </a:solidFill>
                <a:prstDash val="solid"/>
                <a:round/>
                <a:headEnd len="med" w="med" type="none"/>
                <a:tailEnd len="med" w="med" type="none"/>
              </a:ln>
            </p:spPr>
            <p:txBody>
              <a:bodyPr/>
              <a:p/>
            </p:txBody>
          </p:sp>
          <p:grpSp>
            <p:nvGrpSpPr>
              <p:cNvPr id="2349" name="Google Shape;2349;p162"/>
              <p:cNvGrpSpPr/>
              <p:nvPr/>
            </p:nvGrpSpPr>
            <p:grpSpPr>
              <a:xfrm>
                <a:off x="6511711" y="3086528"/>
                <a:ext cx="1164025" cy="1400975"/>
                <a:chOff x="6646411" y="2726778"/>
                <a:chExt cx="1164025" cy="1400975"/>
              </a:xfrm>
            </p:grpSpPr>
            <p:sp>
              <p:nvSpPr>
                <p:cNvPr id="2350" name="Google Shape;2350;p162"/>
                <p:cNvSpPr/>
                <p:nvPr/>
              </p:nvSpPr>
              <p:spPr>
                <a:xfrm>
                  <a:off x="6646411" y="2726778"/>
                  <a:ext cx="1164025" cy="1400975"/>
                </a:xfrm>
                <a:custGeom>
                  <a:rect b="b" l="l" r="r" t="t"/>
                  <a:pathLst>
                    <a:path extrusionOk="0" h="56039" w="46561">
                      <a:moveTo>
                        <a:pt x="122" y="34158"/>
                      </a:moveTo>
                      <a:cubicBezTo>
                        <a:pt x="-253" y="35339"/>
                        <a:pt x="428" y="39077"/>
                        <a:pt x="789" y="41328"/>
                      </a:cubicBezTo>
                      <a:cubicBezTo>
                        <a:pt x="1150" y="43579"/>
                        <a:pt x="1650" y="45983"/>
                        <a:pt x="2289" y="47664"/>
                      </a:cubicBezTo>
                      <a:cubicBezTo>
                        <a:pt x="2928" y="49345"/>
                        <a:pt x="3568" y="50291"/>
                        <a:pt x="4624" y="51416"/>
                      </a:cubicBezTo>
                      <a:cubicBezTo>
                        <a:pt x="5680" y="52542"/>
                        <a:pt x="7223" y="53681"/>
                        <a:pt x="8626" y="54417"/>
                      </a:cubicBezTo>
                      <a:cubicBezTo>
                        <a:pt x="10029" y="55153"/>
                        <a:pt x="11293" y="55598"/>
                        <a:pt x="13044" y="55834"/>
                      </a:cubicBezTo>
                      <a:cubicBezTo>
                        <a:pt x="14795" y="56070"/>
                        <a:pt x="17129" y="56126"/>
                        <a:pt x="19130" y="55834"/>
                      </a:cubicBezTo>
                      <a:cubicBezTo>
                        <a:pt x="21131" y="55542"/>
                        <a:pt x="23271" y="55029"/>
                        <a:pt x="25049" y="54084"/>
                      </a:cubicBezTo>
                      <a:cubicBezTo>
                        <a:pt x="26828" y="53139"/>
                        <a:pt x="28523" y="51777"/>
                        <a:pt x="29801" y="50165"/>
                      </a:cubicBezTo>
                      <a:cubicBezTo>
                        <a:pt x="31079" y="48553"/>
                        <a:pt x="32024" y="46511"/>
                        <a:pt x="32719" y="44413"/>
                      </a:cubicBezTo>
                      <a:cubicBezTo>
                        <a:pt x="33414" y="42315"/>
                        <a:pt x="33748" y="41147"/>
                        <a:pt x="33970" y="37576"/>
                      </a:cubicBezTo>
                      <a:cubicBezTo>
                        <a:pt x="34192" y="34005"/>
                        <a:pt x="33859" y="26808"/>
                        <a:pt x="34053" y="22987"/>
                      </a:cubicBezTo>
                      <a:cubicBezTo>
                        <a:pt x="34248" y="19166"/>
                        <a:pt x="34651" y="16915"/>
                        <a:pt x="35137" y="14650"/>
                      </a:cubicBezTo>
                      <a:cubicBezTo>
                        <a:pt x="35623" y="12385"/>
                        <a:pt x="36151" y="10939"/>
                        <a:pt x="36971" y="9397"/>
                      </a:cubicBezTo>
                      <a:cubicBezTo>
                        <a:pt x="37791" y="7855"/>
                        <a:pt x="38944" y="6383"/>
                        <a:pt x="40056" y="5396"/>
                      </a:cubicBezTo>
                      <a:cubicBezTo>
                        <a:pt x="41168" y="4410"/>
                        <a:pt x="42627" y="3812"/>
                        <a:pt x="43641" y="3478"/>
                      </a:cubicBezTo>
                      <a:cubicBezTo>
                        <a:pt x="44655" y="3145"/>
                        <a:pt x="45697" y="3923"/>
                        <a:pt x="46142" y="3395"/>
                      </a:cubicBezTo>
                      <a:cubicBezTo>
                        <a:pt x="46587" y="2867"/>
                        <a:pt x="46712" y="838"/>
                        <a:pt x="46309" y="310"/>
                      </a:cubicBezTo>
                      <a:cubicBezTo>
                        <a:pt x="45906" y="-218"/>
                        <a:pt x="44711" y="74"/>
                        <a:pt x="43724" y="227"/>
                      </a:cubicBezTo>
                      <a:cubicBezTo>
                        <a:pt x="42737" y="380"/>
                        <a:pt x="41320" y="838"/>
                        <a:pt x="40389" y="1227"/>
                      </a:cubicBezTo>
                      <a:cubicBezTo>
                        <a:pt x="39458" y="1616"/>
                        <a:pt x="38791" y="2061"/>
                        <a:pt x="38138" y="2561"/>
                      </a:cubicBezTo>
                      <a:cubicBezTo>
                        <a:pt x="37485" y="3061"/>
                        <a:pt x="37013" y="3576"/>
                        <a:pt x="36471" y="4229"/>
                      </a:cubicBezTo>
                      <a:cubicBezTo>
                        <a:pt x="35929" y="4882"/>
                        <a:pt x="35401" y="5646"/>
                        <a:pt x="34887" y="6480"/>
                      </a:cubicBezTo>
                      <a:cubicBezTo>
                        <a:pt x="34373" y="7314"/>
                        <a:pt x="33886" y="8022"/>
                        <a:pt x="33386" y="9231"/>
                      </a:cubicBezTo>
                      <a:cubicBezTo>
                        <a:pt x="32886" y="10440"/>
                        <a:pt x="32303" y="12052"/>
                        <a:pt x="31886" y="13733"/>
                      </a:cubicBezTo>
                      <a:cubicBezTo>
                        <a:pt x="31469" y="15414"/>
                        <a:pt x="31080" y="17498"/>
                        <a:pt x="30885" y="19318"/>
                      </a:cubicBezTo>
                      <a:cubicBezTo>
                        <a:pt x="30691" y="21138"/>
                        <a:pt x="30733" y="22278"/>
                        <a:pt x="30719" y="24654"/>
                      </a:cubicBezTo>
                      <a:cubicBezTo>
                        <a:pt x="30705" y="27030"/>
                        <a:pt x="30844" y="30893"/>
                        <a:pt x="30802" y="33575"/>
                      </a:cubicBezTo>
                      <a:cubicBezTo>
                        <a:pt x="30760" y="36257"/>
                        <a:pt x="30815" y="38786"/>
                        <a:pt x="30468" y="40745"/>
                      </a:cubicBezTo>
                      <a:cubicBezTo>
                        <a:pt x="30121" y="42704"/>
                        <a:pt x="29538" y="43843"/>
                        <a:pt x="28718" y="45330"/>
                      </a:cubicBezTo>
                      <a:cubicBezTo>
                        <a:pt x="27898" y="46817"/>
                        <a:pt x="27051" y="48442"/>
                        <a:pt x="25550" y="49665"/>
                      </a:cubicBezTo>
                      <a:cubicBezTo>
                        <a:pt x="24049" y="50888"/>
                        <a:pt x="21687" y="52152"/>
                        <a:pt x="19714" y="52666"/>
                      </a:cubicBezTo>
                      <a:cubicBezTo>
                        <a:pt x="17741" y="53180"/>
                        <a:pt x="15281" y="52917"/>
                        <a:pt x="13711" y="52750"/>
                      </a:cubicBezTo>
                      <a:cubicBezTo>
                        <a:pt x="12141" y="52583"/>
                        <a:pt x="11266" y="52055"/>
                        <a:pt x="10293" y="51666"/>
                      </a:cubicBezTo>
                      <a:cubicBezTo>
                        <a:pt x="9320" y="51277"/>
                        <a:pt x="8625" y="50957"/>
                        <a:pt x="7875" y="50415"/>
                      </a:cubicBezTo>
                      <a:cubicBezTo>
                        <a:pt x="7125" y="49873"/>
                        <a:pt x="6347" y="49207"/>
                        <a:pt x="5791" y="48415"/>
                      </a:cubicBezTo>
                      <a:cubicBezTo>
                        <a:pt x="5235" y="47623"/>
                        <a:pt x="4929" y="46830"/>
                        <a:pt x="4540" y="45663"/>
                      </a:cubicBezTo>
                      <a:cubicBezTo>
                        <a:pt x="4151" y="44496"/>
                        <a:pt x="3707" y="43315"/>
                        <a:pt x="3457" y="41411"/>
                      </a:cubicBezTo>
                      <a:cubicBezTo>
                        <a:pt x="3207" y="39508"/>
                        <a:pt x="3596" y="35451"/>
                        <a:pt x="3040" y="34242"/>
                      </a:cubicBezTo>
                      <a:cubicBezTo>
                        <a:pt x="2484" y="33033"/>
                        <a:pt x="497" y="32977"/>
                        <a:pt x="122" y="34158"/>
                      </a:cubicBezTo>
                      <a:close/>
                    </a:path>
                  </a:pathLst>
                </a:custGeom>
                <a:solidFill>
                  <a:schemeClr val="lt2"/>
                </a:solidFill>
                <a:ln cap="flat" cmpd="sng" w="9525">
                  <a:solidFill>
                    <a:schemeClr val="dk1"/>
                  </a:solidFill>
                  <a:prstDash val="solid"/>
                  <a:round/>
                  <a:headEnd len="med" w="med" type="none"/>
                  <a:tailEnd len="med" w="med" type="none"/>
                </a:ln>
              </p:spPr>
              <p:txBody>
                <a:bodyPr/>
                <a:p/>
              </p:txBody>
            </p:sp>
            <p:sp>
              <p:nvSpPr>
                <p:cNvPr id="2351" name="Google Shape;2351;p162"/>
                <p:cNvSpPr/>
                <p:nvPr/>
              </p:nvSpPr>
              <p:spPr>
                <a:xfrm>
                  <a:off x="6648725" y="3583225"/>
                  <a:ext cx="71950" cy="17325"/>
                </a:xfrm>
                <a:custGeom>
                  <a:rect b="b" l="l" r="r" t="t"/>
                  <a:pathLst>
                    <a:path extrusionOk="0" h="693" w="2878">
                      <a:moveTo>
                        <a:pt x="0" y="125"/>
                      </a:moveTo>
                      <a:cubicBezTo>
                        <a:pt x="261" y="219"/>
                        <a:pt x="1084" y="709"/>
                        <a:pt x="1564" y="688"/>
                      </a:cubicBezTo>
                      <a:cubicBezTo>
                        <a:pt x="2044" y="667"/>
                        <a:pt x="2659" y="115"/>
                        <a:pt x="2878" y="0"/>
                      </a:cubicBezTo>
                    </a:path>
                  </a:pathLst>
                </a:custGeom>
                <a:noFill/>
                <a:ln cap="flat" cmpd="sng" w="9525">
                  <a:solidFill>
                    <a:schemeClr val="dk1"/>
                  </a:solidFill>
                  <a:prstDash val="solid"/>
                  <a:round/>
                  <a:headEnd len="med" w="med" type="none"/>
                  <a:tailEnd len="med" w="med" type="none"/>
                </a:ln>
              </p:spPr>
              <p:txBody>
                <a:bodyPr/>
                <a:p/>
              </p:txBody>
            </p:sp>
            <p:sp>
              <p:nvSpPr>
                <p:cNvPr id="2352" name="Google Shape;2352;p162"/>
                <p:cNvSpPr/>
                <p:nvPr/>
              </p:nvSpPr>
              <p:spPr>
                <a:xfrm>
                  <a:off x="7776009" y="2732375"/>
                  <a:ext cx="25425" cy="84450"/>
                </a:xfrm>
                <a:custGeom>
                  <a:rect b="b" l="l" r="r" t="t"/>
                  <a:pathLst>
                    <a:path extrusionOk="0" h="3378" w="1017">
                      <a:moveTo>
                        <a:pt x="1017" y="0"/>
                      </a:moveTo>
                      <a:cubicBezTo>
                        <a:pt x="850" y="240"/>
                        <a:pt x="79" y="876"/>
                        <a:pt x="16" y="1439"/>
                      </a:cubicBezTo>
                      <a:cubicBezTo>
                        <a:pt x="-46" y="2002"/>
                        <a:pt x="538" y="3055"/>
                        <a:pt x="642" y="3378"/>
                      </a:cubicBezTo>
                    </a:path>
                  </a:pathLst>
                </a:custGeom>
                <a:noFill/>
                <a:ln cap="flat" cmpd="sng" w="9525">
                  <a:solidFill>
                    <a:schemeClr val="dk1"/>
                  </a:solidFill>
                  <a:prstDash val="solid"/>
                  <a:round/>
                  <a:headEnd len="med" w="med" type="none"/>
                  <a:tailEnd len="med" w="med" type="none"/>
                </a:ln>
              </p:spPr>
              <p:txBody>
                <a:bodyPr/>
                <a:p/>
              </p:txBody>
            </p:sp>
          </p:grpSp>
          <p:grpSp>
            <p:nvGrpSpPr>
              <p:cNvPr id="2353" name="Google Shape;2353;p162"/>
              <p:cNvGrpSpPr/>
              <p:nvPr/>
            </p:nvGrpSpPr>
            <p:grpSpPr>
              <a:xfrm>
                <a:off x="6505376" y="3372762"/>
                <a:ext cx="191102" cy="467998"/>
                <a:chOff x="6505700" y="3677150"/>
                <a:chExt cx="89075" cy="214275"/>
              </a:xfrm>
            </p:grpSpPr>
            <p:sp>
              <p:nvSpPr>
                <p:cNvPr id="2354" name="Google Shape;2354;p162"/>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55" name="Google Shape;2355;p162"/>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56" name="Google Shape;2356;p162"/>
                <p:cNvSpPr/>
                <p:nvPr/>
              </p:nvSpPr>
              <p:spPr>
                <a:xfrm>
                  <a:off x="6522915" y="3798820"/>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57" name="Google Shape;2357;p162"/>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358" name="Google Shape;2358;p162"/>
              <p:cNvCxnSpPr>
                <a:stCxn id="2359" idx="2"/>
              </p:cNvCxnSpPr>
              <p:nvPr/>
            </p:nvCxnSpPr>
            <p:spPr>
              <a:xfrm rot="10800000">
                <a:off x="6754925" y="24595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60" name="Google Shape;2360;p162"/>
              <p:cNvCxnSpPr/>
              <p:nvPr/>
            </p:nvCxnSpPr>
            <p:spPr>
              <a:xfrm rot="10800000">
                <a:off x="6754925" y="26119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61" name="Google Shape;2361;p162"/>
              <p:cNvCxnSpPr/>
              <p:nvPr/>
            </p:nvCxnSpPr>
            <p:spPr>
              <a:xfrm rot="10800000">
                <a:off x="6754925" y="27643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62" name="Google Shape;2362;p162"/>
              <p:cNvCxnSpPr/>
              <p:nvPr/>
            </p:nvCxnSpPr>
            <p:spPr>
              <a:xfrm rot="10800000">
                <a:off x="6754925" y="29167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63" name="Google Shape;2363;p162"/>
              <p:cNvCxnSpPr/>
              <p:nvPr/>
            </p:nvCxnSpPr>
            <p:spPr>
              <a:xfrm rot="10800000">
                <a:off x="6754925" y="30691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64" name="Google Shape;2364;p162"/>
              <p:cNvCxnSpPr/>
              <p:nvPr/>
            </p:nvCxnSpPr>
            <p:spPr>
              <a:xfrm rot="10800000">
                <a:off x="6754925" y="32215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65" name="Google Shape;2365;p162"/>
              <p:cNvCxnSpPr/>
              <p:nvPr/>
            </p:nvCxnSpPr>
            <p:spPr>
              <a:xfrm rot="10800000">
                <a:off x="6754925" y="33739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66" name="Google Shape;2366;p162"/>
              <p:cNvCxnSpPr/>
              <p:nvPr/>
            </p:nvCxnSpPr>
            <p:spPr>
              <a:xfrm rot="10800000">
                <a:off x="6754925" y="35263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367" name="Google Shape;2367;p162"/>
              <p:cNvCxnSpPr/>
              <p:nvPr/>
            </p:nvCxnSpPr>
            <p:spPr>
              <a:xfrm flipH="1">
                <a:off x="6755075" y="3678225"/>
                <a:ext cx="263700" cy="600"/>
              </a:xfrm>
              <a:prstGeom prst="straightConnector1">
                <a:avLst/>
              </a:prstGeom>
              <a:noFill/>
              <a:ln cap="flat" cmpd="sng" w="19050">
                <a:solidFill>
                  <a:schemeClr val="dk2"/>
                </a:solidFill>
                <a:prstDash val="solid"/>
                <a:round/>
                <a:headEnd len="med" w="med" type="none"/>
                <a:tailEnd len="med" w="med" type="none"/>
              </a:ln>
            </p:spPr>
          </p:cxnSp>
          <p:grpSp>
            <p:nvGrpSpPr>
              <p:cNvPr id="2368" name="Google Shape;2368;p162"/>
              <p:cNvGrpSpPr/>
              <p:nvPr/>
            </p:nvGrpSpPr>
            <p:grpSpPr>
              <a:xfrm>
                <a:off x="6126125" y="2279550"/>
                <a:ext cx="930900" cy="1928100"/>
                <a:chOff x="6337025" y="1919800"/>
                <a:chExt cx="930900" cy="1928100"/>
              </a:xfrm>
            </p:grpSpPr>
            <p:sp>
              <p:nvSpPr>
                <p:cNvPr id="2369" name="Google Shape;2369;p162"/>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2370" name="Google Shape;2370;p162"/>
                <p:cNvGrpSpPr/>
                <p:nvPr/>
              </p:nvGrpSpPr>
              <p:grpSpPr>
                <a:xfrm>
                  <a:off x="6337025" y="1919800"/>
                  <a:ext cx="930900" cy="1224000"/>
                  <a:chOff x="6337025" y="1919800"/>
                  <a:chExt cx="930900" cy="1224000"/>
                </a:xfrm>
              </p:grpSpPr>
              <p:grpSp>
                <p:nvGrpSpPr>
                  <p:cNvPr id="2371" name="Google Shape;2371;p162"/>
                  <p:cNvGrpSpPr/>
                  <p:nvPr/>
                </p:nvGrpSpPr>
                <p:grpSpPr>
                  <a:xfrm>
                    <a:off x="6337025" y="1919800"/>
                    <a:ext cx="473700" cy="1224000"/>
                    <a:chOff x="6337025" y="1919800"/>
                    <a:chExt cx="473700" cy="1224000"/>
                  </a:xfrm>
                </p:grpSpPr>
                <p:sp>
                  <p:nvSpPr>
                    <p:cNvPr id="2372" name="Google Shape;2372;p162"/>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73" name="Google Shape;2373;p162"/>
                    <p:cNvCxnSpPr>
                      <a:stCxn id="2372"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374" name="Google Shape;2374;p162"/>
                    <p:cNvCxnSpPr>
                      <a:stCxn id="2372"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2375" name="Google Shape;2375;p162"/>
                  <p:cNvGrpSpPr/>
                  <p:nvPr/>
                </p:nvGrpSpPr>
                <p:grpSpPr>
                  <a:xfrm flipH="1">
                    <a:off x="6794225" y="1919800"/>
                    <a:ext cx="473700" cy="1224000"/>
                    <a:chOff x="6337025" y="1919800"/>
                    <a:chExt cx="473700" cy="1224000"/>
                  </a:xfrm>
                </p:grpSpPr>
                <p:sp>
                  <p:nvSpPr>
                    <p:cNvPr id="2359" name="Google Shape;2359;p162"/>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376" name="Google Shape;2376;p162"/>
                    <p:cNvCxnSpPr>
                      <a:stCxn id="2359"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377" name="Google Shape;2377;p162"/>
                    <p:cNvCxnSpPr>
                      <a:stCxn id="2359"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2378" name="Google Shape;2378;p162"/>
                <p:cNvGrpSpPr/>
                <p:nvPr/>
              </p:nvGrpSpPr>
              <p:grpSpPr>
                <a:xfrm>
                  <a:off x="6701050" y="3683425"/>
                  <a:ext cx="202850" cy="164475"/>
                  <a:chOff x="6394613" y="3738750"/>
                  <a:chExt cx="202850" cy="164475"/>
                </a:xfrm>
              </p:grpSpPr>
              <p:sp>
                <p:nvSpPr>
                  <p:cNvPr id="2379" name="Google Shape;2379;p162"/>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2380" name="Google Shape;2380;p162"/>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2381" name="Google Shape;2381;p162"/>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nvGrpSpPr>
              <p:cNvPr id="2382" name="Google Shape;2382;p162"/>
              <p:cNvGrpSpPr/>
              <p:nvPr/>
            </p:nvGrpSpPr>
            <p:grpSpPr>
              <a:xfrm flipH="1">
                <a:off x="6393309" y="3352968"/>
                <a:ext cx="118398" cy="288007"/>
                <a:chOff x="6505700" y="3677150"/>
                <a:chExt cx="89075" cy="214275"/>
              </a:xfrm>
            </p:grpSpPr>
            <p:sp>
              <p:nvSpPr>
                <p:cNvPr id="2383" name="Google Shape;2383;p162"/>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84" name="Google Shape;2384;p162"/>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85" name="Google Shape;2385;p162"/>
                <p:cNvSpPr/>
                <p:nvPr/>
              </p:nvSpPr>
              <p:spPr>
                <a:xfrm>
                  <a:off x="6513500" y="37377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86" name="Google Shape;2386;p162"/>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387" name="Google Shape;2387;p162"/>
              <p:cNvSpPr/>
              <p:nvPr/>
            </p:nvSpPr>
            <p:spPr>
              <a:xfrm>
                <a:off x="6563026" y="35059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88" name="Google Shape;2388;p162"/>
              <p:cNvSpPr/>
              <p:nvPr/>
            </p:nvSpPr>
            <p:spPr>
              <a:xfrm>
                <a:off x="6484901" y="32895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89" name="Google Shape;2389;p162"/>
              <p:cNvSpPr/>
              <p:nvPr/>
            </p:nvSpPr>
            <p:spPr>
              <a:xfrm flipH="1">
                <a:off x="6620014" y="3278487"/>
                <a:ext cx="38400" cy="387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90" name="Google Shape;2390;p162"/>
              <p:cNvSpPr/>
              <p:nvPr/>
            </p:nvSpPr>
            <p:spPr>
              <a:xfrm flipH="1">
                <a:off x="6449440" y="3239993"/>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91" name="Google Shape;2391;p162"/>
              <p:cNvSpPr/>
              <p:nvPr/>
            </p:nvSpPr>
            <p:spPr>
              <a:xfrm flipH="1">
                <a:off x="6636190" y="37339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392" name="Google Shape;2392;p162"/>
              <p:cNvSpPr/>
              <p:nvPr/>
            </p:nvSpPr>
            <p:spPr>
              <a:xfrm flipH="1">
                <a:off x="6473440" y="36663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393" name="Google Shape;2393;p162"/>
            <p:cNvSpPr txBox="1"/>
            <p:nvPr/>
          </p:nvSpPr>
          <p:spPr>
            <a:xfrm>
              <a:off x="7799275" y="2590950"/>
              <a:ext cx="9468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exhale</a:t>
              </a:r>
              <a:endParaRPr/>
            </a:p>
          </p:txBody>
        </p:sp>
      </p:grpSp>
      <p:sp>
        <p:nvSpPr>
          <p:cNvPr id="2394" name="Google Shape;2394;p162"/>
          <p:cNvSpPr txBox="1"/>
          <p:nvPr/>
        </p:nvSpPr>
        <p:spPr>
          <a:xfrm>
            <a:off x="324000" y="810000"/>
            <a:ext cx="4500000" cy="1870200"/>
          </a:xfrm>
          <a:prstGeom prst="rect">
            <a:avLst/>
          </a:prstGeom>
          <a:noFill/>
          <a:ln>
            <a:noFill/>
          </a:ln>
        </p:spPr>
        <p:txBody>
          <a:bodyPr anchorCtr="0" anchor="t" bIns="0" lIns="0" spcFirstLastPara="1" rIns="0" wrap="square" tIns="0">
            <a:normAutofit/>
          </a:bodyPr>
          <a:lstStyle/>
          <a:p>
            <a:pPr indent="-342900" lvl="0" marL="457200" rtl="0" algn="l">
              <a:lnSpc>
                <a:spcPct val="115000"/>
              </a:lnSpc>
              <a:spcBef>
                <a:spcPts val="0"/>
              </a:spcBef>
              <a:spcAft>
                <a:spcPts val="0"/>
              </a:spcAft>
              <a:buClr>
                <a:schemeClr val="dk1"/>
              </a:buClr>
              <a:buSzPts val="1800"/>
              <a:buFont typeface="Lexend"/>
              <a:buAutoNum type="arabicPeriod" startAt="3"/>
            </a:pPr>
            <a:r>
              <a:rPr lang="en-GB" sz="1800">
                <a:solidFill>
                  <a:schemeClr val="dk1"/>
                </a:solidFill>
                <a:latin typeface="Lexend"/>
                <a:ea typeface="Lexend"/>
                <a:cs typeface="Lexend"/>
                <a:sym typeface="Lexend"/>
              </a:rPr>
              <a:t>Alex </a:t>
            </a:r>
            <a:r>
              <a:rPr lang="en-GB" sz="1800">
                <a:solidFill>
                  <a:schemeClr val="dk1"/>
                </a:solidFill>
                <a:latin typeface="Lexend"/>
                <a:ea typeface="Lexend"/>
                <a:cs typeface="Lexend"/>
                <a:sym typeface="Lexend"/>
              </a:rPr>
              <a:t>estimated his vital capacity as 3000 cm³. Estimate his lung volume.</a:t>
            </a:r>
            <a:endParaRPr sz="1800">
              <a:solidFill>
                <a:schemeClr val="dk1"/>
              </a:solidFill>
              <a:latin typeface="Lexend"/>
              <a:ea typeface="Lexend"/>
              <a:cs typeface="Lexend"/>
              <a:sym typeface="Lexend"/>
            </a:endParaRPr>
          </a:p>
          <a:p>
            <a:pPr indent="0" lvl="0" marL="457200" rtl="0" algn="l">
              <a:lnSpc>
                <a:spcPct val="115000"/>
              </a:lnSpc>
              <a:spcBef>
                <a:spcPts val="0"/>
              </a:spcBef>
              <a:spcAft>
                <a:spcPts val="0"/>
              </a:spcAft>
              <a:buNone/>
            </a:pPr>
            <a:r>
              <a:rPr>
                <a:latin typeface="Lexend"/>
              </a:rPr>
              <a:t/>
            </a:r>
            <a:endParaRPr sz="1800">
              <a:solidFill>
                <a:schemeClr val="dk1"/>
              </a:solidFill>
              <a:latin typeface="Lexend"/>
              <a:ea typeface="Lexend"/>
              <a:cs typeface="Lexend"/>
              <a:sym typeface="Lexend"/>
            </a:endParaRPr>
          </a:p>
          <a:p>
            <a:pPr indent="-342900" lvl="0" marL="457200" rtl="0" algn="l">
              <a:lnSpc>
                <a:spcPct val="115000"/>
              </a:lnSpc>
              <a:spcBef>
                <a:spcPts val="0"/>
              </a:spcBef>
              <a:spcAft>
                <a:spcPts val="0"/>
              </a:spcAft>
              <a:buClr>
                <a:schemeClr val="dk1"/>
              </a:buClr>
              <a:buSzPts val="1800"/>
              <a:buFont typeface="Lexend"/>
              <a:buAutoNum type="arabicPeriod" startAt="3"/>
            </a:pPr>
            <a:r>
              <a:rPr lang="en-GB" sz="1800">
                <a:solidFill>
                  <a:schemeClr val="dk1"/>
                </a:solidFill>
                <a:latin typeface="Lexend"/>
                <a:ea typeface="Lexend"/>
                <a:cs typeface="Lexend"/>
                <a:sym typeface="Lexend"/>
              </a:rPr>
              <a:t>Sharax sababta qiyaastan ee mugga sambabkiisa u noqon karto mid aan sax ahayn.</a:t>
            </a:r>
            <a:r>
              <a:rPr lang="en-GB" sz="1800">
                <a:solidFill>
                  <a:schemeClr val="accent2"/>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457200" rtl="0" algn="l">
              <a:lnSpc>
                <a:spcPct val="115000"/>
              </a:lnSpc>
              <a:spcBef>
                <a:spcPts val="0"/>
              </a:spcBef>
              <a:spcAft>
                <a:spcPts val="0"/>
              </a:spcAft>
              <a:buNone/>
            </a:pPr>
            <a:r>
              <a:rPr>
                <a:latin typeface="Lexend"/>
              </a:rPr>
              <a:t/>
            </a:r>
            <a:endParaRPr sz="1800">
              <a:solidFill>
                <a:schemeClr val="dk1"/>
              </a:solidFill>
              <a:latin typeface="Lexend"/>
              <a:ea typeface="Lexend"/>
              <a:cs typeface="Lexend"/>
              <a:sym typeface="Lexend"/>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8" name="Shape 2398"/>
        <p:cNvGrpSpPr/>
        <p:nvPr/>
      </p:nvGrpSpPr>
      <p:grpSpPr>
        <a:xfrm>
          <a:off x="0" y="0"/>
          <a:ext cx="0" cy="0"/>
          <a:chOff x="0" y="0"/>
          <a:chExt cx="0" cy="0"/>
        </a:xfrm>
      </p:grpSpPr>
      <p:sp>
        <p:nvSpPr>
          <p:cNvPr id="2399" name="Google Shape;2399;p16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a:latin typeface="Lexend"/>
              </a:rPr>
              <a:t>Estimating lung volume</a:t>
            </a:r>
            <a:endParaRPr/>
          </a:p>
        </p:txBody>
      </p:sp>
      <p:sp>
        <p:nvSpPr>
          <p:cNvPr id="2400" name="Google Shape;2400;p163"/>
          <p:cNvSpPr txBox="1"/>
          <p:nvPr/>
        </p:nvSpPr>
        <p:spPr>
          <a:xfrm>
            <a:off x="247800" y="671100"/>
            <a:ext cx="6804300" cy="7803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Alex wuxuu neefsiiyaa qalabka oo wuxuu qiyaasaa awooddiisa neefsashada (vital capacity) inay tahay 3000 cm³.</a:t>
            </a:r>
            <a:endParaRPr sz="1800">
              <a:solidFill>
                <a:schemeClr val="dk1"/>
              </a:solidFill>
              <a:latin typeface="Lexend"/>
              <a:ea typeface="Lexend"/>
              <a:cs typeface="Lexend"/>
              <a:sym typeface="Lexend"/>
            </a:endParaRPr>
          </a:p>
        </p:txBody>
      </p:sp>
      <p:grpSp>
        <p:nvGrpSpPr>
          <p:cNvPr id="2401" name="Google Shape;2401;p163"/>
          <p:cNvGrpSpPr/>
          <p:nvPr/>
        </p:nvGrpSpPr>
        <p:grpSpPr>
          <a:xfrm>
            <a:off x="7375550" y="820326"/>
            <a:ext cx="1370190" cy="1573236"/>
            <a:chOff x="5698550" y="2279550"/>
            <a:chExt cx="1977186" cy="2258125"/>
          </a:xfrm>
        </p:grpSpPr>
        <p:sp>
          <p:nvSpPr>
            <p:cNvPr id="2402" name="Google Shape;2402;p163"/>
            <p:cNvSpPr/>
            <p:nvPr/>
          </p:nvSpPr>
          <p:spPr>
            <a:xfrm>
              <a:off x="5701925" y="3412075"/>
              <a:ext cx="1799700" cy="11256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03" name="Google Shape;2403;p163"/>
            <p:cNvSpPr/>
            <p:nvPr/>
          </p:nvSpPr>
          <p:spPr>
            <a:xfrm>
              <a:off x="6126125" y="3228375"/>
              <a:ext cx="930900" cy="4008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04" name="Google Shape;2404;p163"/>
            <p:cNvSpPr/>
            <p:nvPr/>
          </p:nvSpPr>
          <p:spPr>
            <a:xfrm>
              <a:off x="5698550" y="3289500"/>
              <a:ext cx="1806450" cy="1248100"/>
            </a:xfrm>
            <a:custGeom>
              <a:rect b="b" l="l" r="r" t="t"/>
              <a:pathLst>
                <a:path extrusionOk="0" h="49924" w="72258">
                  <a:moveTo>
                    <a:pt x="0" y="1051"/>
                  </a:moveTo>
                  <a:lnTo>
                    <a:pt x="0" y="49924"/>
                  </a:lnTo>
                  <a:lnTo>
                    <a:pt x="72258" y="49924"/>
                  </a:lnTo>
                  <a:lnTo>
                    <a:pt x="72258" y="0"/>
                  </a:lnTo>
                </a:path>
              </a:pathLst>
            </a:custGeom>
            <a:noFill/>
            <a:ln cap="flat" cmpd="sng" w="9525">
              <a:solidFill>
                <a:schemeClr val="dk1"/>
              </a:solidFill>
              <a:prstDash val="solid"/>
              <a:round/>
              <a:headEnd len="med" w="med" type="none"/>
              <a:tailEnd len="med" w="med" type="none"/>
            </a:ln>
          </p:spPr>
          <p:txBody>
            <a:bodyPr/>
            <a:p/>
          </p:txBody>
        </p:sp>
        <p:grpSp>
          <p:nvGrpSpPr>
            <p:cNvPr id="2405" name="Google Shape;2405;p163"/>
            <p:cNvGrpSpPr/>
            <p:nvPr/>
          </p:nvGrpSpPr>
          <p:grpSpPr>
            <a:xfrm>
              <a:off x="6511711" y="3086528"/>
              <a:ext cx="1164025" cy="1400975"/>
              <a:chOff x="6646411" y="2726778"/>
              <a:chExt cx="1164025" cy="1400975"/>
            </a:xfrm>
          </p:grpSpPr>
          <p:sp>
            <p:nvSpPr>
              <p:cNvPr id="2406" name="Google Shape;2406;p163"/>
              <p:cNvSpPr/>
              <p:nvPr/>
            </p:nvSpPr>
            <p:spPr>
              <a:xfrm>
                <a:off x="6646411" y="2726778"/>
                <a:ext cx="1164025" cy="1400975"/>
              </a:xfrm>
              <a:custGeom>
                <a:rect b="b" l="l" r="r" t="t"/>
                <a:pathLst>
                  <a:path extrusionOk="0" h="56039" w="46561">
                    <a:moveTo>
                      <a:pt x="122" y="34158"/>
                    </a:moveTo>
                    <a:cubicBezTo>
                      <a:pt x="-253" y="35339"/>
                      <a:pt x="428" y="39077"/>
                      <a:pt x="789" y="41328"/>
                    </a:cubicBezTo>
                    <a:cubicBezTo>
                      <a:pt x="1150" y="43579"/>
                      <a:pt x="1650" y="45983"/>
                      <a:pt x="2289" y="47664"/>
                    </a:cubicBezTo>
                    <a:cubicBezTo>
                      <a:pt x="2928" y="49345"/>
                      <a:pt x="3568" y="50291"/>
                      <a:pt x="4624" y="51416"/>
                    </a:cubicBezTo>
                    <a:cubicBezTo>
                      <a:pt x="5680" y="52542"/>
                      <a:pt x="7223" y="53681"/>
                      <a:pt x="8626" y="54417"/>
                    </a:cubicBezTo>
                    <a:cubicBezTo>
                      <a:pt x="10029" y="55153"/>
                      <a:pt x="11293" y="55598"/>
                      <a:pt x="13044" y="55834"/>
                    </a:cubicBezTo>
                    <a:cubicBezTo>
                      <a:pt x="14795" y="56070"/>
                      <a:pt x="17129" y="56126"/>
                      <a:pt x="19130" y="55834"/>
                    </a:cubicBezTo>
                    <a:cubicBezTo>
                      <a:pt x="21131" y="55542"/>
                      <a:pt x="23271" y="55029"/>
                      <a:pt x="25049" y="54084"/>
                    </a:cubicBezTo>
                    <a:cubicBezTo>
                      <a:pt x="26828" y="53139"/>
                      <a:pt x="28523" y="51777"/>
                      <a:pt x="29801" y="50165"/>
                    </a:cubicBezTo>
                    <a:cubicBezTo>
                      <a:pt x="31079" y="48553"/>
                      <a:pt x="32024" y="46511"/>
                      <a:pt x="32719" y="44413"/>
                    </a:cubicBezTo>
                    <a:cubicBezTo>
                      <a:pt x="33414" y="42315"/>
                      <a:pt x="33748" y="41147"/>
                      <a:pt x="33970" y="37576"/>
                    </a:cubicBezTo>
                    <a:cubicBezTo>
                      <a:pt x="34192" y="34005"/>
                      <a:pt x="33859" y="26808"/>
                      <a:pt x="34053" y="22987"/>
                    </a:cubicBezTo>
                    <a:cubicBezTo>
                      <a:pt x="34248" y="19166"/>
                      <a:pt x="34651" y="16915"/>
                      <a:pt x="35137" y="14650"/>
                    </a:cubicBezTo>
                    <a:cubicBezTo>
                      <a:pt x="35623" y="12385"/>
                      <a:pt x="36151" y="10939"/>
                      <a:pt x="36971" y="9397"/>
                    </a:cubicBezTo>
                    <a:cubicBezTo>
                      <a:pt x="37791" y="7855"/>
                      <a:pt x="38944" y="6383"/>
                      <a:pt x="40056" y="5396"/>
                    </a:cubicBezTo>
                    <a:cubicBezTo>
                      <a:pt x="41168" y="4410"/>
                      <a:pt x="42627" y="3812"/>
                      <a:pt x="43641" y="3478"/>
                    </a:cubicBezTo>
                    <a:cubicBezTo>
                      <a:pt x="44655" y="3145"/>
                      <a:pt x="45697" y="3923"/>
                      <a:pt x="46142" y="3395"/>
                    </a:cubicBezTo>
                    <a:cubicBezTo>
                      <a:pt x="46587" y="2867"/>
                      <a:pt x="46712" y="838"/>
                      <a:pt x="46309" y="310"/>
                    </a:cubicBezTo>
                    <a:cubicBezTo>
                      <a:pt x="45906" y="-218"/>
                      <a:pt x="44711" y="74"/>
                      <a:pt x="43724" y="227"/>
                    </a:cubicBezTo>
                    <a:cubicBezTo>
                      <a:pt x="42737" y="380"/>
                      <a:pt x="41320" y="838"/>
                      <a:pt x="40389" y="1227"/>
                    </a:cubicBezTo>
                    <a:cubicBezTo>
                      <a:pt x="39458" y="1616"/>
                      <a:pt x="38791" y="2061"/>
                      <a:pt x="38138" y="2561"/>
                    </a:cubicBezTo>
                    <a:cubicBezTo>
                      <a:pt x="37485" y="3061"/>
                      <a:pt x="37013" y="3576"/>
                      <a:pt x="36471" y="4229"/>
                    </a:cubicBezTo>
                    <a:cubicBezTo>
                      <a:pt x="35929" y="4882"/>
                      <a:pt x="35401" y="5646"/>
                      <a:pt x="34887" y="6480"/>
                    </a:cubicBezTo>
                    <a:cubicBezTo>
                      <a:pt x="34373" y="7314"/>
                      <a:pt x="33886" y="8022"/>
                      <a:pt x="33386" y="9231"/>
                    </a:cubicBezTo>
                    <a:cubicBezTo>
                      <a:pt x="32886" y="10440"/>
                      <a:pt x="32303" y="12052"/>
                      <a:pt x="31886" y="13733"/>
                    </a:cubicBezTo>
                    <a:cubicBezTo>
                      <a:pt x="31469" y="15414"/>
                      <a:pt x="31080" y="17498"/>
                      <a:pt x="30885" y="19318"/>
                    </a:cubicBezTo>
                    <a:cubicBezTo>
                      <a:pt x="30691" y="21138"/>
                      <a:pt x="30733" y="22278"/>
                      <a:pt x="30719" y="24654"/>
                    </a:cubicBezTo>
                    <a:cubicBezTo>
                      <a:pt x="30705" y="27030"/>
                      <a:pt x="30844" y="30893"/>
                      <a:pt x="30802" y="33575"/>
                    </a:cubicBezTo>
                    <a:cubicBezTo>
                      <a:pt x="30760" y="36257"/>
                      <a:pt x="30815" y="38786"/>
                      <a:pt x="30468" y="40745"/>
                    </a:cubicBezTo>
                    <a:cubicBezTo>
                      <a:pt x="30121" y="42704"/>
                      <a:pt x="29538" y="43843"/>
                      <a:pt x="28718" y="45330"/>
                    </a:cubicBezTo>
                    <a:cubicBezTo>
                      <a:pt x="27898" y="46817"/>
                      <a:pt x="27051" y="48442"/>
                      <a:pt x="25550" y="49665"/>
                    </a:cubicBezTo>
                    <a:cubicBezTo>
                      <a:pt x="24049" y="50888"/>
                      <a:pt x="21687" y="52152"/>
                      <a:pt x="19714" y="52666"/>
                    </a:cubicBezTo>
                    <a:cubicBezTo>
                      <a:pt x="17741" y="53180"/>
                      <a:pt x="15281" y="52917"/>
                      <a:pt x="13711" y="52750"/>
                    </a:cubicBezTo>
                    <a:cubicBezTo>
                      <a:pt x="12141" y="52583"/>
                      <a:pt x="11266" y="52055"/>
                      <a:pt x="10293" y="51666"/>
                    </a:cubicBezTo>
                    <a:cubicBezTo>
                      <a:pt x="9320" y="51277"/>
                      <a:pt x="8625" y="50957"/>
                      <a:pt x="7875" y="50415"/>
                    </a:cubicBezTo>
                    <a:cubicBezTo>
                      <a:pt x="7125" y="49873"/>
                      <a:pt x="6347" y="49207"/>
                      <a:pt x="5791" y="48415"/>
                    </a:cubicBezTo>
                    <a:cubicBezTo>
                      <a:pt x="5235" y="47623"/>
                      <a:pt x="4929" y="46830"/>
                      <a:pt x="4540" y="45663"/>
                    </a:cubicBezTo>
                    <a:cubicBezTo>
                      <a:pt x="4151" y="44496"/>
                      <a:pt x="3707" y="43315"/>
                      <a:pt x="3457" y="41411"/>
                    </a:cubicBezTo>
                    <a:cubicBezTo>
                      <a:pt x="3207" y="39508"/>
                      <a:pt x="3596" y="35451"/>
                      <a:pt x="3040" y="34242"/>
                    </a:cubicBezTo>
                    <a:cubicBezTo>
                      <a:pt x="2484" y="33033"/>
                      <a:pt x="497" y="32977"/>
                      <a:pt x="122" y="34158"/>
                    </a:cubicBezTo>
                    <a:close/>
                  </a:path>
                </a:pathLst>
              </a:custGeom>
              <a:solidFill>
                <a:schemeClr val="lt2"/>
              </a:solidFill>
              <a:ln cap="flat" cmpd="sng" w="9525">
                <a:solidFill>
                  <a:schemeClr val="dk1"/>
                </a:solidFill>
                <a:prstDash val="solid"/>
                <a:round/>
                <a:headEnd len="med" w="med" type="none"/>
                <a:tailEnd len="med" w="med" type="none"/>
              </a:ln>
            </p:spPr>
            <p:txBody>
              <a:bodyPr/>
              <a:p/>
            </p:txBody>
          </p:sp>
          <p:sp>
            <p:nvSpPr>
              <p:cNvPr id="2407" name="Google Shape;2407;p163"/>
              <p:cNvSpPr/>
              <p:nvPr/>
            </p:nvSpPr>
            <p:spPr>
              <a:xfrm>
                <a:off x="6648725" y="3583225"/>
                <a:ext cx="71950" cy="17325"/>
              </a:xfrm>
              <a:custGeom>
                <a:rect b="b" l="l" r="r" t="t"/>
                <a:pathLst>
                  <a:path extrusionOk="0" h="693" w="2878">
                    <a:moveTo>
                      <a:pt x="0" y="125"/>
                    </a:moveTo>
                    <a:cubicBezTo>
                      <a:pt x="261" y="219"/>
                      <a:pt x="1084" y="709"/>
                      <a:pt x="1564" y="688"/>
                    </a:cubicBezTo>
                    <a:cubicBezTo>
                      <a:pt x="2044" y="667"/>
                      <a:pt x="2659" y="115"/>
                      <a:pt x="2878" y="0"/>
                    </a:cubicBezTo>
                  </a:path>
                </a:pathLst>
              </a:custGeom>
              <a:noFill/>
              <a:ln cap="flat" cmpd="sng" w="9525">
                <a:solidFill>
                  <a:schemeClr val="dk1"/>
                </a:solidFill>
                <a:prstDash val="solid"/>
                <a:round/>
                <a:headEnd len="med" w="med" type="none"/>
                <a:tailEnd len="med" w="med" type="none"/>
              </a:ln>
            </p:spPr>
            <p:txBody>
              <a:bodyPr/>
              <a:p/>
            </p:txBody>
          </p:sp>
          <p:sp>
            <p:nvSpPr>
              <p:cNvPr id="2408" name="Google Shape;2408;p163"/>
              <p:cNvSpPr/>
              <p:nvPr/>
            </p:nvSpPr>
            <p:spPr>
              <a:xfrm>
                <a:off x="7776009" y="2732375"/>
                <a:ext cx="25425" cy="84450"/>
              </a:xfrm>
              <a:custGeom>
                <a:rect b="b" l="l" r="r" t="t"/>
                <a:pathLst>
                  <a:path extrusionOk="0" h="3378" w="1017">
                    <a:moveTo>
                      <a:pt x="1017" y="0"/>
                    </a:moveTo>
                    <a:cubicBezTo>
                      <a:pt x="850" y="240"/>
                      <a:pt x="79" y="876"/>
                      <a:pt x="16" y="1439"/>
                    </a:cubicBezTo>
                    <a:cubicBezTo>
                      <a:pt x="-46" y="2002"/>
                      <a:pt x="538" y="3055"/>
                      <a:pt x="642" y="3378"/>
                    </a:cubicBezTo>
                  </a:path>
                </a:pathLst>
              </a:custGeom>
              <a:noFill/>
              <a:ln cap="flat" cmpd="sng" w="9525">
                <a:solidFill>
                  <a:schemeClr val="dk1"/>
                </a:solidFill>
                <a:prstDash val="solid"/>
                <a:round/>
                <a:headEnd len="med" w="med" type="none"/>
                <a:tailEnd len="med" w="med" type="none"/>
              </a:ln>
            </p:spPr>
            <p:txBody>
              <a:bodyPr/>
              <a:p/>
            </p:txBody>
          </p:sp>
        </p:grpSp>
        <p:grpSp>
          <p:nvGrpSpPr>
            <p:cNvPr id="2409" name="Google Shape;2409;p163"/>
            <p:cNvGrpSpPr/>
            <p:nvPr/>
          </p:nvGrpSpPr>
          <p:grpSpPr>
            <a:xfrm>
              <a:off x="6505376" y="3372762"/>
              <a:ext cx="191102" cy="467998"/>
              <a:chOff x="6505700" y="3677150"/>
              <a:chExt cx="89075" cy="214275"/>
            </a:xfrm>
          </p:grpSpPr>
          <p:sp>
            <p:nvSpPr>
              <p:cNvPr id="2410" name="Google Shape;2410;p163"/>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11" name="Google Shape;2411;p163"/>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12" name="Google Shape;2412;p163"/>
              <p:cNvSpPr/>
              <p:nvPr/>
            </p:nvSpPr>
            <p:spPr>
              <a:xfrm>
                <a:off x="6522915" y="3798820"/>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13" name="Google Shape;2413;p163"/>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414" name="Google Shape;2414;p163"/>
            <p:cNvCxnSpPr>
              <a:stCxn id="2415" idx="2"/>
            </p:cNvCxnSpPr>
            <p:nvPr/>
          </p:nvCxnSpPr>
          <p:spPr>
            <a:xfrm rot="10800000">
              <a:off x="6754925" y="24595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16" name="Google Shape;2416;p163"/>
            <p:cNvCxnSpPr/>
            <p:nvPr/>
          </p:nvCxnSpPr>
          <p:spPr>
            <a:xfrm rot="10800000">
              <a:off x="6754925" y="26119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17" name="Google Shape;2417;p163"/>
            <p:cNvCxnSpPr/>
            <p:nvPr/>
          </p:nvCxnSpPr>
          <p:spPr>
            <a:xfrm rot="10800000">
              <a:off x="6754925" y="27643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18" name="Google Shape;2418;p163"/>
            <p:cNvCxnSpPr/>
            <p:nvPr/>
          </p:nvCxnSpPr>
          <p:spPr>
            <a:xfrm rot="10800000">
              <a:off x="6754925" y="29167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19" name="Google Shape;2419;p163"/>
            <p:cNvCxnSpPr/>
            <p:nvPr/>
          </p:nvCxnSpPr>
          <p:spPr>
            <a:xfrm rot="10800000">
              <a:off x="6754925" y="30691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20" name="Google Shape;2420;p163"/>
            <p:cNvCxnSpPr/>
            <p:nvPr/>
          </p:nvCxnSpPr>
          <p:spPr>
            <a:xfrm rot="10800000">
              <a:off x="6754925" y="32215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21" name="Google Shape;2421;p163"/>
            <p:cNvCxnSpPr/>
            <p:nvPr/>
          </p:nvCxnSpPr>
          <p:spPr>
            <a:xfrm rot="10800000">
              <a:off x="6754925" y="33739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22" name="Google Shape;2422;p163"/>
            <p:cNvCxnSpPr/>
            <p:nvPr/>
          </p:nvCxnSpPr>
          <p:spPr>
            <a:xfrm rot="10800000">
              <a:off x="6754925" y="35263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23" name="Google Shape;2423;p163"/>
            <p:cNvCxnSpPr/>
            <p:nvPr/>
          </p:nvCxnSpPr>
          <p:spPr>
            <a:xfrm flipH="1">
              <a:off x="6755075" y="3678225"/>
              <a:ext cx="263700" cy="600"/>
            </a:xfrm>
            <a:prstGeom prst="straightConnector1">
              <a:avLst/>
            </a:prstGeom>
            <a:noFill/>
            <a:ln cap="flat" cmpd="sng" w="19050">
              <a:solidFill>
                <a:schemeClr val="dk2"/>
              </a:solidFill>
              <a:prstDash val="solid"/>
              <a:round/>
              <a:headEnd len="med" w="med" type="none"/>
              <a:tailEnd len="med" w="med" type="none"/>
            </a:ln>
          </p:spPr>
        </p:cxnSp>
        <p:grpSp>
          <p:nvGrpSpPr>
            <p:cNvPr id="2424" name="Google Shape;2424;p163"/>
            <p:cNvGrpSpPr/>
            <p:nvPr/>
          </p:nvGrpSpPr>
          <p:grpSpPr>
            <a:xfrm>
              <a:off x="6126125" y="2279550"/>
              <a:ext cx="930900" cy="1928100"/>
              <a:chOff x="6337025" y="1919800"/>
              <a:chExt cx="930900" cy="1928100"/>
            </a:xfrm>
          </p:grpSpPr>
          <p:sp>
            <p:nvSpPr>
              <p:cNvPr id="2425" name="Google Shape;2425;p163"/>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2426" name="Google Shape;2426;p163"/>
              <p:cNvGrpSpPr/>
              <p:nvPr/>
            </p:nvGrpSpPr>
            <p:grpSpPr>
              <a:xfrm>
                <a:off x="6337025" y="1919800"/>
                <a:ext cx="930900" cy="1224000"/>
                <a:chOff x="6337025" y="1919800"/>
                <a:chExt cx="930900" cy="1224000"/>
              </a:xfrm>
            </p:grpSpPr>
            <p:grpSp>
              <p:nvGrpSpPr>
                <p:cNvPr id="2427" name="Google Shape;2427;p163"/>
                <p:cNvGrpSpPr/>
                <p:nvPr/>
              </p:nvGrpSpPr>
              <p:grpSpPr>
                <a:xfrm>
                  <a:off x="6337025" y="1919800"/>
                  <a:ext cx="473700" cy="1224000"/>
                  <a:chOff x="6337025" y="1919800"/>
                  <a:chExt cx="473700" cy="1224000"/>
                </a:xfrm>
              </p:grpSpPr>
              <p:sp>
                <p:nvSpPr>
                  <p:cNvPr id="2428" name="Google Shape;2428;p163"/>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429" name="Google Shape;2429;p163"/>
                  <p:cNvCxnSpPr>
                    <a:stCxn id="2428"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430" name="Google Shape;2430;p163"/>
                  <p:cNvCxnSpPr>
                    <a:stCxn id="2428"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2431" name="Google Shape;2431;p163"/>
                <p:cNvGrpSpPr/>
                <p:nvPr/>
              </p:nvGrpSpPr>
              <p:grpSpPr>
                <a:xfrm flipH="1">
                  <a:off x="6794225" y="1919800"/>
                  <a:ext cx="473700" cy="1224000"/>
                  <a:chOff x="6337025" y="1919800"/>
                  <a:chExt cx="473700" cy="1224000"/>
                </a:xfrm>
              </p:grpSpPr>
              <p:sp>
                <p:nvSpPr>
                  <p:cNvPr id="2415" name="Google Shape;2415;p163"/>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432" name="Google Shape;2432;p163"/>
                  <p:cNvCxnSpPr>
                    <a:stCxn id="2415"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433" name="Google Shape;2433;p163"/>
                  <p:cNvCxnSpPr>
                    <a:stCxn id="2415"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2434" name="Google Shape;2434;p163"/>
              <p:cNvGrpSpPr/>
              <p:nvPr/>
            </p:nvGrpSpPr>
            <p:grpSpPr>
              <a:xfrm>
                <a:off x="6701050" y="3683425"/>
                <a:ext cx="202850" cy="164475"/>
                <a:chOff x="6394613" y="3738750"/>
                <a:chExt cx="202850" cy="164475"/>
              </a:xfrm>
            </p:grpSpPr>
            <p:sp>
              <p:nvSpPr>
                <p:cNvPr id="2435" name="Google Shape;2435;p163"/>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2436" name="Google Shape;2436;p163"/>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2437" name="Google Shape;2437;p163"/>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nvGrpSpPr>
            <p:cNvPr id="2438" name="Google Shape;2438;p163"/>
            <p:cNvGrpSpPr/>
            <p:nvPr/>
          </p:nvGrpSpPr>
          <p:grpSpPr>
            <a:xfrm flipH="1">
              <a:off x="6393309" y="3352968"/>
              <a:ext cx="118398" cy="288007"/>
              <a:chOff x="6505700" y="3677150"/>
              <a:chExt cx="89075" cy="214275"/>
            </a:xfrm>
          </p:grpSpPr>
          <p:sp>
            <p:nvSpPr>
              <p:cNvPr id="2439" name="Google Shape;2439;p163"/>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40" name="Google Shape;2440;p163"/>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41" name="Google Shape;2441;p163"/>
              <p:cNvSpPr/>
              <p:nvPr/>
            </p:nvSpPr>
            <p:spPr>
              <a:xfrm>
                <a:off x="6513500" y="37377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42" name="Google Shape;2442;p163"/>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443" name="Google Shape;2443;p163"/>
            <p:cNvSpPr/>
            <p:nvPr/>
          </p:nvSpPr>
          <p:spPr>
            <a:xfrm>
              <a:off x="6563026" y="35059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44" name="Google Shape;2444;p163"/>
            <p:cNvSpPr/>
            <p:nvPr/>
          </p:nvSpPr>
          <p:spPr>
            <a:xfrm>
              <a:off x="6484901" y="32895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45" name="Google Shape;2445;p163"/>
            <p:cNvSpPr/>
            <p:nvPr/>
          </p:nvSpPr>
          <p:spPr>
            <a:xfrm flipH="1">
              <a:off x="6620014" y="3278487"/>
              <a:ext cx="38400" cy="387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46" name="Google Shape;2446;p163"/>
            <p:cNvSpPr/>
            <p:nvPr/>
          </p:nvSpPr>
          <p:spPr>
            <a:xfrm flipH="1">
              <a:off x="6449440" y="3239993"/>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47" name="Google Shape;2447;p163"/>
            <p:cNvSpPr/>
            <p:nvPr/>
          </p:nvSpPr>
          <p:spPr>
            <a:xfrm flipH="1">
              <a:off x="6636190" y="37339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48" name="Google Shape;2448;p163"/>
            <p:cNvSpPr/>
            <p:nvPr/>
          </p:nvSpPr>
          <p:spPr>
            <a:xfrm flipH="1">
              <a:off x="6473440" y="36663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449" name="Google Shape;2449;p163"/>
          <p:cNvSpPr txBox="1"/>
          <p:nvPr/>
        </p:nvSpPr>
        <p:spPr>
          <a:xfrm>
            <a:off x="247800" y="1433100"/>
            <a:ext cx="7033200" cy="780300"/>
          </a:xfrm>
          <a:prstGeom prst="rect">
            <a:avLst/>
          </a:prstGeom>
          <a:noFill/>
          <a:ln>
            <a:noFill/>
          </a:ln>
        </p:spPr>
        <p:txBody>
          <a:bodyPr anchorCtr="0" anchor="t" bIns="91425" lIns="91425" spcFirstLastPara="1" rIns="91425" wrap="square" tIns="91425">
            <a:normAutofit/>
          </a:bodyPr>
          <a:lstStyle/>
          <a:p>
            <a:pPr indent="-269999" lvl="0" marL="269999" rtl="0" algn="l">
              <a:lnSpc>
                <a:spcPct val="115000"/>
              </a:lnSpc>
              <a:spcBef>
                <a:spcPts val="0"/>
              </a:spcBef>
              <a:spcAft>
                <a:spcPts val="0"/>
              </a:spcAft>
              <a:buNone/>
            </a:pPr>
            <a:r>
              <a:rPr lang="en-GB" sz="1800">
                <a:solidFill>
                  <a:schemeClr val="dk1"/>
                </a:solidFill>
                <a:latin typeface="Lexend"/>
                <a:ea typeface="Lexend"/>
                <a:cs typeface="Lexend"/>
                <a:sym typeface="Lexend"/>
              </a:rPr>
              <a:t>1. Sharax sababta qiyaastiisu u noqon karto mid aan ahayn cabbir sax ah oo awoodda neefsashada (vital capacity).</a:t>
            </a:r>
            <a:r>
              <a:rPr lang="en-GB" sz="1800">
                <a:solidFill>
                  <a:schemeClr val="accent2"/>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450" name="Google Shape;2450;p163"/>
          <p:cNvSpPr txBox="1"/>
          <p:nvPr/>
        </p:nvSpPr>
        <p:spPr>
          <a:xfrm>
            <a:off x="400200" y="2118900"/>
            <a:ext cx="8025000" cy="23736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1000"/>
              </a:spcBef>
              <a:spcAft>
                <a:spcPts val="0"/>
              </a:spcAft>
              <a:buClr>
                <a:schemeClr val="dk1"/>
              </a:buClr>
              <a:buSzPts val="1800"/>
              <a:buFont typeface="Kalam"/>
              <a:buChar char="●"/>
            </a:pPr>
            <a:r>
              <a:rPr lang="en-GB" sz="1100">
                <a:solidFill>
                  <a:schemeClr val="dk1"/>
                </a:solidFill>
                <a:latin typeface="Kalam"/>
                <a:ea typeface="Kalam"/>
                <a:cs typeface="Kalam"/>
                <a:sym typeface="Kalam"/>
              </a:rPr>
              <a:t>Alex laga yaabaa inuusan si buuxda u neefsan ama u neefsan.</a:t>
            </a:r>
            <a:r>
              <a:rPr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a:p>
            <a:pPr indent="-342900" lvl="0" marL="457200" rtl="0" algn="l">
              <a:lnSpc>
                <a:spcPct val="115000"/>
              </a:lnSpc>
              <a:spcBef>
                <a:spcPts val="0"/>
              </a:spcBef>
              <a:spcAft>
                <a:spcPts val="0"/>
              </a:spcAft>
              <a:buClr>
                <a:schemeClr val="dk1"/>
              </a:buClr>
              <a:buSzPts val="1800"/>
              <a:buFont typeface="Kalam"/>
              <a:buChar char="●"/>
            </a:pPr>
            <a:r>
              <a:rPr lang="en-GB" sz="1100">
                <a:solidFill>
                  <a:schemeClr val="dk1"/>
                </a:solidFill>
                <a:latin typeface="Kalam"/>
                <a:ea typeface="Kalam"/>
                <a:cs typeface="Kalam"/>
                <a:sym typeface="Kalam"/>
              </a:rPr>
              <a:t>Khadadka laga yaabaa inaan si sax ah loogu calaamadin dhalada.</a:t>
            </a:r>
            <a:endParaRPr sz="1800">
              <a:solidFill>
                <a:schemeClr val="dk1"/>
              </a:solidFill>
              <a:latin typeface="Kalam"/>
              <a:ea typeface="Kalam"/>
              <a:cs typeface="Kalam"/>
              <a:sym typeface="Kalam"/>
            </a:endParaRPr>
          </a:p>
          <a:p>
            <a:pPr indent="-342900" lvl="0" marL="457200" rtl="0" algn="l">
              <a:lnSpc>
                <a:spcPct val="115000"/>
              </a:lnSpc>
              <a:spcBef>
                <a:spcPts val="0"/>
              </a:spcBef>
              <a:spcAft>
                <a:spcPts val="0"/>
              </a:spcAft>
              <a:buClr>
                <a:schemeClr val="dk1"/>
              </a:buClr>
              <a:buSzPts val="1800"/>
              <a:buFont typeface="Kalam"/>
              <a:buChar char="●"/>
            </a:pPr>
            <a:r>
              <a:rPr lang="en-GB" sz="1100">
                <a:solidFill>
                  <a:schemeClr val="dk1"/>
                </a:solidFill>
                <a:latin typeface="Kalam"/>
                <a:ea typeface="Kalam"/>
                <a:cs typeface="Kalam"/>
                <a:sym typeface="Kalam"/>
              </a:rPr>
              <a:t>The water level may end up between two lines.</a:t>
            </a:r>
            <a:endParaRPr sz="1800">
              <a:solidFill>
                <a:schemeClr val="dk1"/>
              </a:solidFill>
              <a:latin typeface="Kalam"/>
              <a:ea typeface="Kalam"/>
              <a:cs typeface="Kalam"/>
              <a:sym typeface="Kalam"/>
            </a:endParaRPr>
          </a:p>
          <a:p>
            <a:pPr indent="-342900" lvl="0" marL="457200" rtl="0" algn="l">
              <a:lnSpc>
                <a:spcPct val="115000"/>
              </a:lnSpc>
              <a:spcBef>
                <a:spcPts val="0"/>
              </a:spcBef>
              <a:spcAft>
                <a:spcPts val="0"/>
              </a:spcAft>
              <a:buClr>
                <a:schemeClr val="dk1"/>
              </a:buClr>
              <a:buSzPts val="1800"/>
              <a:buFont typeface="Kalam"/>
              <a:buChar char="●"/>
            </a:pPr>
            <a:r>
              <a:rPr lang="en-GB" sz="1100">
                <a:solidFill>
                  <a:schemeClr val="dk1"/>
                </a:solidFill>
                <a:latin typeface="Kalam"/>
                <a:ea typeface="Kalam"/>
                <a:cs typeface="Kalam"/>
                <a:sym typeface="Kalam"/>
              </a:rPr>
              <a:t>Mugga laga yaabaa in loo xisaabiyay khadka ugu dhow (ugu dhow 200 cm3).</a:t>
            </a:r>
            <a:r>
              <a:rPr baseline="30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a:p>
            <a:pPr indent="-342900" lvl="0" marL="457200" rtl="0" algn="l">
              <a:lnSpc>
                <a:spcPct val="115000"/>
              </a:lnSpc>
              <a:spcBef>
                <a:spcPts val="0"/>
              </a:spcBef>
              <a:spcAft>
                <a:spcPts val="0"/>
              </a:spcAft>
              <a:buClr>
                <a:schemeClr val="dk1"/>
              </a:buClr>
              <a:buSzPts val="1800"/>
              <a:buFont typeface="Kalam"/>
              <a:buChar char="●"/>
            </a:pPr>
            <a:r>
              <a:rPr lang="en-GB" sz="1100">
                <a:solidFill>
                  <a:schemeClr val="dk1"/>
                </a:solidFill>
                <a:latin typeface="Kalam"/>
                <a:ea typeface="Kalam"/>
                <a:cs typeface="Kalam"/>
                <a:sym typeface="Kalam"/>
              </a:rPr>
              <a:t>Laga yaabaa in la adeegsaday go'aan qiyaas ah si loo go'aamiyo inta u dhaxaysa labada khad ee heerka biyuhu yahay.</a:t>
            </a:r>
            <a:r>
              <a:rPr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450">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4" name="Shape 2454"/>
        <p:cNvGrpSpPr/>
        <p:nvPr/>
      </p:nvGrpSpPr>
      <p:grpSpPr>
        <a:xfrm>
          <a:off x="0" y="0"/>
          <a:ext cx="0" cy="0"/>
          <a:chOff x="0" y="0"/>
          <a:chExt cx="0" cy="0"/>
        </a:xfrm>
      </p:grpSpPr>
      <p:sp>
        <p:nvSpPr>
          <p:cNvPr id="2455" name="Google Shape;2455;p16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a:latin typeface="Lexend"/>
              </a:rPr>
              <a:t>Estimating lung volume</a:t>
            </a:r>
            <a:endParaRPr/>
          </a:p>
        </p:txBody>
      </p:sp>
      <p:grpSp>
        <p:nvGrpSpPr>
          <p:cNvPr id="2456" name="Google Shape;2456;p164"/>
          <p:cNvGrpSpPr/>
          <p:nvPr/>
        </p:nvGrpSpPr>
        <p:grpSpPr>
          <a:xfrm>
            <a:off x="7375550" y="820326"/>
            <a:ext cx="1370190" cy="1573236"/>
            <a:chOff x="5698550" y="2279550"/>
            <a:chExt cx="1977186" cy="2258125"/>
          </a:xfrm>
        </p:grpSpPr>
        <p:sp>
          <p:nvSpPr>
            <p:cNvPr id="2457" name="Google Shape;2457;p164"/>
            <p:cNvSpPr/>
            <p:nvPr/>
          </p:nvSpPr>
          <p:spPr>
            <a:xfrm>
              <a:off x="5701925" y="3412075"/>
              <a:ext cx="1799700" cy="11256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58" name="Google Shape;2458;p164"/>
            <p:cNvSpPr/>
            <p:nvPr/>
          </p:nvSpPr>
          <p:spPr>
            <a:xfrm>
              <a:off x="6126125" y="3228375"/>
              <a:ext cx="930900" cy="400800"/>
            </a:xfrm>
            <a:prstGeom prst="rect">
              <a:avLst/>
            </a:prstGeom>
            <a:solidFill>
              <a:srgbClr val="CFE2F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59" name="Google Shape;2459;p164"/>
            <p:cNvSpPr/>
            <p:nvPr/>
          </p:nvSpPr>
          <p:spPr>
            <a:xfrm>
              <a:off x="5698550" y="3289500"/>
              <a:ext cx="1806450" cy="1248100"/>
            </a:xfrm>
            <a:custGeom>
              <a:rect b="b" l="l" r="r" t="t"/>
              <a:pathLst>
                <a:path extrusionOk="0" h="49924" w="72258">
                  <a:moveTo>
                    <a:pt x="0" y="1051"/>
                  </a:moveTo>
                  <a:lnTo>
                    <a:pt x="0" y="49924"/>
                  </a:lnTo>
                  <a:lnTo>
                    <a:pt x="72258" y="49924"/>
                  </a:lnTo>
                  <a:lnTo>
                    <a:pt x="72258" y="0"/>
                  </a:lnTo>
                </a:path>
              </a:pathLst>
            </a:custGeom>
            <a:noFill/>
            <a:ln cap="flat" cmpd="sng" w="9525">
              <a:solidFill>
                <a:schemeClr val="dk1"/>
              </a:solidFill>
              <a:prstDash val="solid"/>
              <a:round/>
              <a:headEnd len="med" w="med" type="none"/>
              <a:tailEnd len="med" w="med" type="none"/>
            </a:ln>
          </p:spPr>
          <p:txBody>
            <a:bodyPr/>
            <a:p/>
          </p:txBody>
        </p:sp>
        <p:grpSp>
          <p:nvGrpSpPr>
            <p:cNvPr id="2460" name="Google Shape;2460;p164"/>
            <p:cNvGrpSpPr/>
            <p:nvPr/>
          </p:nvGrpSpPr>
          <p:grpSpPr>
            <a:xfrm>
              <a:off x="6511711" y="3086528"/>
              <a:ext cx="1164025" cy="1400975"/>
              <a:chOff x="6646411" y="2726778"/>
              <a:chExt cx="1164025" cy="1400975"/>
            </a:xfrm>
          </p:grpSpPr>
          <p:sp>
            <p:nvSpPr>
              <p:cNvPr id="2461" name="Google Shape;2461;p164"/>
              <p:cNvSpPr/>
              <p:nvPr/>
            </p:nvSpPr>
            <p:spPr>
              <a:xfrm>
                <a:off x="6646411" y="2726778"/>
                <a:ext cx="1164025" cy="1400975"/>
              </a:xfrm>
              <a:custGeom>
                <a:rect b="b" l="l" r="r" t="t"/>
                <a:pathLst>
                  <a:path extrusionOk="0" h="56039" w="46561">
                    <a:moveTo>
                      <a:pt x="122" y="34158"/>
                    </a:moveTo>
                    <a:cubicBezTo>
                      <a:pt x="-253" y="35339"/>
                      <a:pt x="428" y="39077"/>
                      <a:pt x="789" y="41328"/>
                    </a:cubicBezTo>
                    <a:cubicBezTo>
                      <a:pt x="1150" y="43579"/>
                      <a:pt x="1650" y="45983"/>
                      <a:pt x="2289" y="47664"/>
                    </a:cubicBezTo>
                    <a:cubicBezTo>
                      <a:pt x="2928" y="49345"/>
                      <a:pt x="3568" y="50291"/>
                      <a:pt x="4624" y="51416"/>
                    </a:cubicBezTo>
                    <a:cubicBezTo>
                      <a:pt x="5680" y="52542"/>
                      <a:pt x="7223" y="53681"/>
                      <a:pt x="8626" y="54417"/>
                    </a:cubicBezTo>
                    <a:cubicBezTo>
                      <a:pt x="10029" y="55153"/>
                      <a:pt x="11293" y="55598"/>
                      <a:pt x="13044" y="55834"/>
                    </a:cubicBezTo>
                    <a:cubicBezTo>
                      <a:pt x="14795" y="56070"/>
                      <a:pt x="17129" y="56126"/>
                      <a:pt x="19130" y="55834"/>
                    </a:cubicBezTo>
                    <a:cubicBezTo>
                      <a:pt x="21131" y="55542"/>
                      <a:pt x="23271" y="55029"/>
                      <a:pt x="25049" y="54084"/>
                    </a:cubicBezTo>
                    <a:cubicBezTo>
                      <a:pt x="26828" y="53139"/>
                      <a:pt x="28523" y="51777"/>
                      <a:pt x="29801" y="50165"/>
                    </a:cubicBezTo>
                    <a:cubicBezTo>
                      <a:pt x="31079" y="48553"/>
                      <a:pt x="32024" y="46511"/>
                      <a:pt x="32719" y="44413"/>
                    </a:cubicBezTo>
                    <a:cubicBezTo>
                      <a:pt x="33414" y="42315"/>
                      <a:pt x="33748" y="41147"/>
                      <a:pt x="33970" y="37576"/>
                    </a:cubicBezTo>
                    <a:cubicBezTo>
                      <a:pt x="34192" y="34005"/>
                      <a:pt x="33859" y="26808"/>
                      <a:pt x="34053" y="22987"/>
                    </a:cubicBezTo>
                    <a:cubicBezTo>
                      <a:pt x="34248" y="19166"/>
                      <a:pt x="34651" y="16915"/>
                      <a:pt x="35137" y="14650"/>
                    </a:cubicBezTo>
                    <a:cubicBezTo>
                      <a:pt x="35623" y="12385"/>
                      <a:pt x="36151" y="10939"/>
                      <a:pt x="36971" y="9397"/>
                    </a:cubicBezTo>
                    <a:cubicBezTo>
                      <a:pt x="37791" y="7855"/>
                      <a:pt x="38944" y="6383"/>
                      <a:pt x="40056" y="5396"/>
                    </a:cubicBezTo>
                    <a:cubicBezTo>
                      <a:pt x="41168" y="4410"/>
                      <a:pt x="42627" y="3812"/>
                      <a:pt x="43641" y="3478"/>
                    </a:cubicBezTo>
                    <a:cubicBezTo>
                      <a:pt x="44655" y="3145"/>
                      <a:pt x="45697" y="3923"/>
                      <a:pt x="46142" y="3395"/>
                    </a:cubicBezTo>
                    <a:cubicBezTo>
                      <a:pt x="46587" y="2867"/>
                      <a:pt x="46712" y="838"/>
                      <a:pt x="46309" y="310"/>
                    </a:cubicBezTo>
                    <a:cubicBezTo>
                      <a:pt x="45906" y="-218"/>
                      <a:pt x="44711" y="74"/>
                      <a:pt x="43724" y="227"/>
                    </a:cubicBezTo>
                    <a:cubicBezTo>
                      <a:pt x="42737" y="380"/>
                      <a:pt x="41320" y="838"/>
                      <a:pt x="40389" y="1227"/>
                    </a:cubicBezTo>
                    <a:cubicBezTo>
                      <a:pt x="39458" y="1616"/>
                      <a:pt x="38791" y="2061"/>
                      <a:pt x="38138" y="2561"/>
                    </a:cubicBezTo>
                    <a:cubicBezTo>
                      <a:pt x="37485" y="3061"/>
                      <a:pt x="37013" y="3576"/>
                      <a:pt x="36471" y="4229"/>
                    </a:cubicBezTo>
                    <a:cubicBezTo>
                      <a:pt x="35929" y="4882"/>
                      <a:pt x="35401" y="5646"/>
                      <a:pt x="34887" y="6480"/>
                    </a:cubicBezTo>
                    <a:cubicBezTo>
                      <a:pt x="34373" y="7314"/>
                      <a:pt x="33886" y="8022"/>
                      <a:pt x="33386" y="9231"/>
                    </a:cubicBezTo>
                    <a:cubicBezTo>
                      <a:pt x="32886" y="10440"/>
                      <a:pt x="32303" y="12052"/>
                      <a:pt x="31886" y="13733"/>
                    </a:cubicBezTo>
                    <a:cubicBezTo>
                      <a:pt x="31469" y="15414"/>
                      <a:pt x="31080" y="17498"/>
                      <a:pt x="30885" y="19318"/>
                    </a:cubicBezTo>
                    <a:cubicBezTo>
                      <a:pt x="30691" y="21138"/>
                      <a:pt x="30733" y="22278"/>
                      <a:pt x="30719" y="24654"/>
                    </a:cubicBezTo>
                    <a:cubicBezTo>
                      <a:pt x="30705" y="27030"/>
                      <a:pt x="30844" y="30893"/>
                      <a:pt x="30802" y="33575"/>
                    </a:cubicBezTo>
                    <a:cubicBezTo>
                      <a:pt x="30760" y="36257"/>
                      <a:pt x="30815" y="38786"/>
                      <a:pt x="30468" y="40745"/>
                    </a:cubicBezTo>
                    <a:cubicBezTo>
                      <a:pt x="30121" y="42704"/>
                      <a:pt x="29538" y="43843"/>
                      <a:pt x="28718" y="45330"/>
                    </a:cubicBezTo>
                    <a:cubicBezTo>
                      <a:pt x="27898" y="46817"/>
                      <a:pt x="27051" y="48442"/>
                      <a:pt x="25550" y="49665"/>
                    </a:cubicBezTo>
                    <a:cubicBezTo>
                      <a:pt x="24049" y="50888"/>
                      <a:pt x="21687" y="52152"/>
                      <a:pt x="19714" y="52666"/>
                    </a:cubicBezTo>
                    <a:cubicBezTo>
                      <a:pt x="17741" y="53180"/>
                      <a:pt x="15281" y="52917"/>
                      <a:pt x="13711" y="52750"/>
                    </a:cubicBezTo>
                    <a:cubicBezTo>
                      <a:pt x="12141" y="52583"/>
                      <a:pt x="11266" y="52055"/>
                      <a:pt x="10293" y="51666"/>
                    </a:cubicBezTo>
                    <a:cubicBezTo>
                      <a:pt x="9320" y="51277"/>
                      <a:pt x="8625" y="50957"/>
                      <a:pt x="7875" y="50415"/>
                    </a:cubicBezTo>
                    <a:cubicBezTo>
                      <a:pt x="7125" y="49873"/>
                      <a:pt x="6347" y="49207"/>
                      <a:pt x="5791" y="48415"/>
                    </a:cubicBezTo>
                    <a:cubicBezTo>
                      <a:pt x="5235" y="47623"/>
                      <a:pt x="4929" y="46830"/>
                      <a:pt x="4540" y="45663"/>
                    </a:cubicBezTo>
                    <a:cubicBezTo>
                      <a:pt x="4151" y="44496"/>
                      <a:pt x="3707" y="43315"/>
                      <a:pt x="3457" y="41411"/>
                    </a:cubicBezTo>
                    <a:cubicBezTo>
                      <a:pt x="3207" y="39508"/>
                      <a:pt x="3596" y="35451"/>
                      <a:pt x="3040" y="34242"/>
                    </a:cubicBezTo>
                    <a:cubicBezTo>
                      <a:pt x="2484" y="33033"/>
                      <a:pt x="497" y="32977"/>
                      <a:pt x="122" y="34158"/>
                    </a:cubicBezTo>
                    <a:close/>
                  </a:path>
                </a:pathLst>
              </a:custGeom>
              <a:solidFill>
                <a:schemeClr val="lt2"/>
              </a:solidFill>
              <a:ln cap="flat" cmpd="sng" w="9525">
                <a:solidFill>
                  <a:schemeClr val="dk1"/>
                </a:solidFill>
                <a:prstDash val="solid"/>
                <a:round/>
                <a:headEnd len="med" w="med" type="none"/>
                <a:tailEnd len="med" w="med" type="none"/>
              </a:ln>
            </p:spPr>
            <p:txBody>
              <a:bodyPr/>
              <a:p/>
            </p:txBody>
          </p:sp>
          <p:sp>
            <p:nvSpPr>
              <p:cNvPr id="2462" name="Google Shape;2462;p164"/>
              <p:cNvSpPr/>
              <p:nvPr/>
            </p:nvSpPr>
            <p:spPr>
              <a:xfrm>
                <a:off x="6648725" y="3583225"/>
                <a:ext cx="71950" cy="17325"/>
              </a:xfrm>
              <a:custGeom>
                <a:rect b="b" l="l" r="r" t="t"/>
                <a:pathLst>
                  <a:path extrusionOk="0" h="693" w="2878">
                    <a:moveTo>
                      <a:pt x="0" y="125"/>
                    </a:moveTo>
                    <a:cubicBezTo>
                      <a:pt x="261" y="219"/>
                      <a:pt x="1084" y="709"/>
                      <a:pt x="1564" y="688"/>
                    </a:cubicBezTo>
                    <a:cubicBezTo>
                      <a:pt x="2044" y="667"/>
                      <a:pt x="2659" y="115"/>
                      <a:pt x="2878" y="0"/>
                    </a:cubicBezTo>
                  </a:path>
                </a:pathLst>
              </a:custGeom>
              <a:noFill/>
              <a:ln cap="flat" cmpd="sng" w="9525">
                <a:solidFill>
                  <a:schemeClr val="dk1"/>
                </a:solidFill>
                <a:prstDash val="solid"/>
                <a:round/>
                <a:headEnd len="med" w="med" type="none"/>
                <a:tailEnd len="med" w="med" type="none"/>
              </a:ln>
            </p:spPr>
            <p:txBody>
              <a:bodyPr/>
              <a:p/>
            </p:txBody>
          </p:sp>
          <p:sp>
            <p:nvSpPr>
              <p:cNvPr id="2463" name="Google Shape;2463;p164"/>
              <p:cNvSpPr/>
              <p:nvPr/>
            </p:nvSpPr>
            <p:spPr>
              <a:xfrm>
                <a:off x="7776009" y="2732375"/>
                <a:ext cx="25425" cy="84450"/>
              </a:xfrm>
              <a:custGeom>
                <a:rect b="b" l="l" r="r" t="t"/>
                <a:pathLst>
                  <a:path extrusionOk="0" h="3378" w="1017">
                    <a:moveTo>
                      <a:pt x="1017" y="0"/>
                    </a:moveTo>
                    <a:cubicBezTo>
                      <a:pt x="850" y="240"/>
                      <a:pt x="79" y="876"/>
                      <a:pt x="16" y="1439"/>
                    </a:cubicBezTo>
                    <a:cubicBezTo>
                      <a:pt x="-46" y="2002"/>
                      <a:pt x="538" y="3055"/>
                      <a:pt x="642" y="3378"/>
                    </a:cubicBezTo>
                  </a:path>
                </a:pathLst>
              </a:custGeom>
              <a:noFill/>
              <a:ln cap="flat" cmpd="sng" w="9525">
                <a:solidFill>
                  <a:schemeClr val="dk1"/>
                </a:solidFill>
                <a:prstDash val="solid"/>
                <a:round/>
                <a:headEnd len="med" w="med" type="none"/>
                <a:tailEnd len="med" w="med" type="none"/>
              </a:ln>
            </p:spPr>
            <p:txBody>
              <a:bodyPr/>
              <a:p/>
            </p:txBody>
          </p:sp>
        </p:grpSp>
        <p:grpSp>
          <p:nvGrpSpPr>
            <p:cNvPr id="2464" name="Google Shape;2464;p164"/>
            <p:cNvGrpSpPr/>
            <p:nvPr/>
          </p:nvGrpSpPr>
          <p:grpSpPr>
            <a:xfrm>
              <a:off x="6505376" y="3372762"/>
              <a:ext cx="191102" cy="467998"/>
              <a:chOff x="6505700" y="3677150"/>
              <a:chExt cx="89075" cy="214275"/>
            </a:xfrm>
          </p:grpSpPr>
          <p:sp>
            <p:nvSpPr>
              <p:cNvPr id="2465" name="Google Shape;2465;p164"/>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66" name="Google Shape;2466;p164"/>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67" name="Google Shape;2467;p164"/>
              <p:cNvSpPr/>
              <p:nvPr/>
            </p:nvSpPr>
            <p:spPr>
              <a:xfrm>
                <a:off x="6522915" y="3798820"/>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68" name="Google Shape;2468;p164"/>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2469" name="Google Shape;2469;p164"/>
            <p:cNvCxnSpPr>
              <a:stCxn id="2470" idx="2"/>
            </p:cNvCxnSpPr>
            <p:nvPr/>
          </p:nvCxnSpPr>
          <p:spPr>
            <a:xfrm rot="10800000">
              <a:off x="6754925" y="24595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71" name="Google Shape;2471;p164"/>
            <p:cNvCxnSpPr/>
            <p:nvPr/>
          </p:nvCxnSpPr>
          <p:spPr>
            <a:xfrm rot="10800000">
              <a:off x="6754925" y="26119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72" name="Google Shape;2472;p164"/>
            <p:cNvCxnSpPr/>
            <p:nvPr/>
          </p:nvCxnSpPr>
          <p:spPr>
            <a:xfrm rot="10800000">
              <a:off x="6754925" y="27643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73" name="Google Shape;2473;p164"/>
            <p:cNvCxnSpPr/>
            <p:nvPr/>
          </p:nvCxnSpPr>
          <p:spPr>
            <a:xfrm rot="10800000">
              <a:off x="6754925" y="29167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74" name="Google Shape;2474;p164"/>
            <p:cNvCxnSpPr/>
            <p:nvPr/>
          </p:nvCxnSpPr>
          <p:spPr>
            <a:xfrm rot="10800000">
              <a:off x="6754925" y="30691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75" name="Google Shape;2475;p164"/>
            <p:cNvCxnSpPr/>
            <p:nvPr/>
          </p:nvCxnSpPr>
          <p:spPr>
            <a:xfrm rot="10800000">
              <a:off x="6754925" y="32215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76" name="Google Shape;2476;p164"/>
            <p:cNvCxnSpPr/>
            <p:nvPr/>
          </p:nvCxnSpPr>
          <p:spPr>
            <a:xfrm rot="10800000">
              <a:off x="6754925" y="33739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77" name="Google Shape;2477;p164"/>
            <p:cNvCxnSpPr/>
            <p:nvPr/>
          </p:nvCxnSpPr>
          <p:spPr>
            <a:xfrm rot="10800000">
              <a:off x="6754925" y="3526350"/>
              <a:ext cx="302100" cy="0"/>
            </a:xfrm>
            <a:prstGeom prst="straightConnector1">
              <a:avLst/>
            </a:prstGeom>
            <a:noFill/>
            <a:ln cap="flat" cmpd="sng" w="19050">
              <a:solidFill>
                <a:schemeClr val="dk2"/>
              </a:solidFill>
              <a:prstDash val="solid"/>
              <a:round/>
              <a:headEnd len="med" w="med" type="none"/>
              <a:tailEnd len="med" w="med" type="none"/>
            </a:ln>
          </p:spPr>
        </p:cxnSp>
        <p:cxnSp>
          <p:nvCxnSpPr>
            <p:cNvPr id="2478" name="Google Shape;2478;p164"/>
            <p:cNvCxnSpPr/>
            <p:nvPr/>
          </p:nvCxnSpPr>
          <p:spPr>
            <a:xfrm flipH="1">
              <a:off x="6755075" y="3678225"/>
              <a:ext cx="263700" cy="600"/>
            </a:xfrm>
            <a:prstGeom prst="straightConnector1">
              <a:avLst/>
            </a:prstGeom>
            <a:noFill/>
            <a:ln cap="flat" cmpd="sng" w="19050">
              <a:solidFill>
                <a:schemeClr val="dk2"/>
              </a:solidFill>
              <a:prstDash val="solid"/>
              <a:round/>
              <a:headEnd len="med" w="med" type="none"/>
              <a:tailEnd len="med" w="med" type="none"/>
            </a:ln>
          </p:spPr>
        </p:cxnSp>
        <p:grpSp>
          <p:nvGrpSpPr>
            <p:cNvPr id="2479" name="Google Shape;2479;p164"/>
            <p:cNvGrpSpPr/>
            <p:nvPr/>
          </p:nvGrpSpPr>
          <p:grpSpPr>
            <a:xfrm>
              <a:off x="6126125" y="2279550"/>
              <a:ext cx="930900" cy="1928100"/>
              <a:chOff x="6337025" y="1919800"/>
              <a:chExt cx="930900" cy="1928100"/>
            </a:xfrm>
          </p:grpSpPr>
          <p:sp>
            <p:nvSpPr>
              <p:cNvPr id="2480" name="Google Shape;2480;p164"/>
              <p:cNvSpPr/>
              <p:nvPr/>
            </p:nvSpPr>
            <p:spPr>
              <a:xfrm>
                <a:off x="633702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nvGrpSpPr>
              <p:cNvPr id="2481" name="Google Shape;2481;p164"/>
              <p:cNvGrpSpPr/>
              <p:nvPr/>
            </p:nvGrpSpPr>
            <p:grpSpPr>
              <a:xfrm>
                <a:off x="6337025" y="1919800"/>
                <a:ext cx="930900" cy="1224000"/>
                <a:chOff x="6337025" y="1919800"/>
                <a:chExt cx="930900" cy="1224000"/>
              </a:xfrm>
            </p:grpSpPr>
            <p:grpSp>
              <p:nvGrpSpPr>
                <p:cNvPr id="2482" name="Google Shape;2482;p164"/>
                <p:cNvGrpSpPr/>
                <p:nvPr/>
              </p:nvGrpSpPr>
              <p:grpSpPr>
                <a:xfrm>
                  <a:off x="6337025" y="1919800"/>
                  <a:ext cx="473700" cy="1224000"/>
                  <a:chOff x="6337025" y="1919800"/>
                  <a:chExt cx="473700" cy="1224000"/>
                </a:xfrm>
              </p:grpSpPr>
              <p:sp>
                <p:nvSpPr>
                  <p:cNvPr id="2483" name="Google Shape;2483;p164"/>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484" name="Google Shape;2484;p164"/>
                  <p:cNvCxnSpPr>
                    <a:stCxn id="2483"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485" name="Google Shape;2485;p164"/>
                  <p:cNvCxnSpPr>
                    <a:stCxn id="2483"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nvGrpSpPr>
                <p:cNvPr id="2486" name="Google Shape;2486;p164"/>
                <p:cNvGrpSpPr/>
                <p:nvPr/>
              </p:nvGrpSpPr>
              <p:grpSpPr>
                <a:xfrm flipH="1">
                  <a:off x="6794225" y="1919800"/>
                  <a:ext cx="473700" cy="1224000"/>
                  <a:chOff x="6337025" y="1919800"/>
                  <a:chExt cx="473700" cy="1224000"/>
                </a:xfrm>
              </p:grpSpPr>
              <p:sp>
                <p:nvSpPr>
                  <p:cNvPr id="2470" name="Google Shape;2470;p164"/>
                  <p:cNvSpPr/>
                  <p:nvPr/>
                </p:nvSpPr>
                <p:spPr>
                  <a:xfrm flipH="1">
                    <a:off x="6337025" y="1919800"/>
                    <a:ext cx="360000" cy="360000"/>
                  </a:xfrm>
                  <a:prstGeom prst="arc">
                    <a:avLst>
                      <a:gd fmla="val 16200000" name="adj1"/>
                      <a:gd fmla="val 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2487" name="Google Shape;2487;p164"/>
                  <p:cNvCxnSpPr>
                    <a:stCxn id="2470" idx="0"/>
                  </p:cNvCxnSpPr>
                  <p:nvPr/>
                </p:nvCxnSpPr>
                <p:spPr>
                  <a:xfrm>
                    <a:off x="6517025" y="1919800"/>
                    <a:ext cx="293700" cy="0"/>
                  </a:xfrm>
                  <a:prstGeom prst="straightConnector1">
                    <a:avLst/>
                  </a:prstGeom>
                  <a:noFill/>
                  <a:ln cap="flat" cmpd="sng" w="9525">
                    <a:solidFill>
                      <a:schemeClr val="dk1"/>
                    </a:solidFill>
                    <a:prstDash val="solid"/>
                    <a:round/>
                    <a:headEnd len="med" w="med" type="none"/>
                    <a:tailEnd len="med" w="med" type="none"/>
                  </a:ln>
                </p:spPr>
              </p:cxnSp>
              <p:cxnSp>
                <p:nvCxnSpPr>
                  <p:cNvPr id="2488" name="Google Shape;2488;p164"/>
                  <p:cNvCxnSpPr>
                    <a:stCxn id="2470" idx="2"/>
                  </p:cNvCxnSpPr>
                  <p:nvPr/>
                </p:nvCxnSpPr>
                <p:spPr>
                  <a:xfrm>
                    <a:off x="6337025" y="2099800"/>
                    <a:ext cx="0" cy="1044000"/>
                  </a:xfrm>
                  <a:prstGeom prst="straightConnector1">
                    <a:avLst/>
                  </a:prstGeom>
                  <a:noFill/>
                  <a:ln cap="flat" cmpd="sng" w="9525">
                    <a:solidFill>
                      <a:schemeClr val="dk1"/>
                    </a:solidFill>
                    <a:prstDash val="solid"/>
                    <a:round/>
                    <a:headEnd len="med" w="med" type="none"/>
                    <a:tailEnd len="med" w="med" type="none"/>
                  </a:ln>
                </p:spPr>
              </p:cxnSp>
            </p:grpSp>
          </p:grpSp>
          <p:grpSp>
            <p:nvGrpSpPr>
              <p:cNvPr id="2489" name="Google Shape;2489;p164"/>
              <p:cNvGrpSpPr/>
              <p:nvPr/>
            </p:nvGrpSpPr>
            <p:grpSpPr>
              <a:xfrm>
                <a:off x="6701050" y="3683425"/>
                <a:ext cx="202850" cy="164475"/>
                <a:chOff x="6394613" y="3738750"/>
                <a:chExt cx="202850" cy="164475"/>
              </a:xfrm>
            </p:grpSpPr>
            <p:sp>
              <p:nvSpPr>
                <p:cNvPr id="2490" name="Google Shape;2490;p164"/>
                <p:cNvSpPr/>
                <p:nvPr/>
              </p:nvSpPr>
              <p:spPr>
                <a:xfrm>
                  <a:off x="63946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sp>
              <p:nvSpPr>
                <p:cNvPr id="2491" name="Google Shape;2491;p164"/>
                <p:cNvSpPr/>
                <p:nvPr/>
              </p:nvSpPr>
              <p:spPr>
                <a:xfrm flipH="1">
                  <a:off x="6470813" y="3738750"/>
                  <a:ext cx="126650" cy="164475"/>
                </a:xfrm>
                <a:custGeom>
                  <a:rect b="b" l="l" r="r" t="t"/>
                  <a:pathLst>
                    <a:path extrusionOk="0" h="6579" w="5066">
                      <a:moveTo>
                        <a:pt x="528" y="0"/>
                      </a:moveTo>
                      <a:lnTo>
                        <a:pt x="563" y="1478"/>
                      </a:lnTo>
                      <a:lnTo>
                        <a:pt x="0" y="1425"/>
                      </a:lnTo>
                      <a:lnTo>
                        <a:pt x="0" y="2705"/>
                      </a:lnTo>
                      <a:lnTo>
                        <a:pt x="598" y="2705"/>
                      </a:lnTo>
                      <a:lnTo>
                        <a:pt x="598" y="6579"/>
                      </a:lnTo>
                      <a:lnTo>
                        <a:pt x="5066" y="6579"/>
                      </a:lnTo>
                    </a:path>
                  </a:pathLst>
                </a:custGeom>
                <a:noFill/>
                <a:ln cap="flat" cmpd="sng" w="9525">
                  <a:solidFill>
                    <a:schemeClr val="dk1"/>
                  </a:solidFill>
                  <a:prstDash val="solid"/>
                  <a:round/>
                  <a:headEnd len="med" w="med" type="none"/>
                  <a:tailEnd len="med" w="med" type="none"/>
                </a:ln>
              </p:spPr>
              <p:txBody>
                <a:bodyPr/>
                <a:p/>
              </p:txBody>
            </p:sp>
          </p:grpSp>
          <p:sp>
            <p:nvSpPr>
              <p:cNvPr id="2492" name="Google Shape;2492;p164"/>
              <p:cNvSpPr/>
              <p:nvPr/>
            </p:nvSpPr>
            <p:spPr>
              <a:xfrm flipH="1">
                <a:off x="6888975" y="3142625"/>
                <a:ext cx="378950" cy="544475"/>
              </a:xfrm>
              <a:custGeom>
                <a:rect b="b" l="l" r="r" t="t"/>
                <a:pathLst>
                  <a:path extrusionOk="0" h="21779" w="15158">
                    <a:moveTo>
                      <a:pt x="0" y="0"/>
                    </a:moveTo>
                    <a:cubicBezTo>
                      <a:pt x="185" y="907"/>
                      <a:pt x="565" y="3648"/>
                      <a:pt x="1110" y="5443"/>
                    </a:cubicBezTo>
                    <a:cubicBezTo>
                      <a:pt x="1655" y="7238"/>
                      <a:pt x="2180" y="9269"/>
                      <a:pt x="3272" y="10768"/>
                    </a:cubicBezTo>
                    <a:cubicBezTo>
                      <a:pt x="4364" y="12268"/>
                      <a:pt x="5860" y="13262"/>
                      <a:pt x="7664" y="14440"/>
                    </a:cubicBezTo>
                    <a:cubicBezTo>
                      <a:pt x="9468" y="15618"/>
                      <a:pt x="12846" y="16615"/>
                      <a:pt x="14095" y="17838"/>
                    </a:cubicBezTo>
                    <a:cubicBezTo>
                      <a:pt x="15344" y="19061"/>
                      <a:pt x="14981" y="21122"/>
                      <a:pt x="15158" y="21779"/>
                    </a:cubicBezTo>
                  </a:path>
                </a:pathLst>
              </a:custGeom>
              <a:noFill/>
              <a:ln cap="flat" cmpd="sng" w="9525">
                <a:solidFill>
                  <a:schemeClr val="dk1"/>
                </a:solidFill>
                <a:prstDash val="solid"/>
                <a:round/>
                <a:headEnd len="med" w="med" type="none"/>
                <a:tailEnd len="med" w="med" type="none"/>
              </a:ln>
            </p:spPr>
            <p:txBody>
              <a:bodyPr/>
              <a:p/>
            </p:txBody>
          </p:sp>
        </p:grpSp>
        <p:grpSp>
          <p:nvGrpSpPr>
            <p:cNvPr id="2493" name="Google Shape;2493;p164"/>
            <p:cNvGrpSpPr/>
            <p:nvPr/>
          </p:nvGrpSpPr>
          <p:grpSpPr>
            <a:xfrm flipH="1">
              <a:off x="6393309" y="3352968"/>
              <a:ext cx="118398" cy="288007"/>
              <a:chOff x="6505700" y="3677150"/>
              <a:chExt cx="89075" cy="214275"/>
            </a:xfrm>
          </p:grpSpPr>
          <p:sp>
            <p:nvSpPr>
              <p:cNvPr id="2494" name="Google Shape;2494;p164"/>
              <p:cNvSpPr/>
              <p:nvPr/>
            </p:nvSpPr>
            <p:spPr>
              <a:xfrm>
                <a:off x="6505700" y="3847025"/>
                <a:ext cx="44400" cy="444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95" name="Google Shape;2495;p164"/>
              <p:cNvSpPr/>
              <p:nvPr/>
            </p:nvSpPr>
            <p:spPr>
              <a:xfrm>
                <a:off x="6565975" y="37988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96" name="Google Shape;2496;p164"/>
              <p:cNvSpPr/>
              <p:nvPr/>
            </p:nvSpPr>
            <p:spPr>
              <a:xfrm>
                <a:off x="6513500" y="3737725"/>
                <a:ext cx="28800" cy="288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97" name="Google Shape;2497;p164"/>
              <p:cNvSpPr/>
              <p:nvPr/>
            </p:nvSpPr>
            <p:spPr>
              <a:xfrm>
                <a:off x="6565975" y="3677150"/>
                <a:ext cx="18000" cy="18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498" name="Google Shape;2498;p164"/>
            <p:cNvSpPr/>
            <p:nvPr/>
          </p:nvSpPr>
          <p:spPr>
            <a:xfrm>
              <a:off x="6563026" y="35059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499" name="Google Shape;2499;p164"/>
            <p:cNvSpPr/>
            <p:nvPr/>
          </p:nvSpPr>
          <p:spPr>
            <a:xfrm>
              <a:off x="6484901" y="3289511"/>
              <a:ext cx="95400" cy="969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00" name="Google Shape;2500;p164"/>
            <p:cNvSpPr/>
            <p:nvPr/>
          </p:nvSpPr>
          <p:spPr>
            <a:xfrm flipH="1">
              <a:off x="6620014" y="3278487"/>
              <a:ext cx="38400" cy="387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01" name="Google Shape;2501;p164"/>
            <p:cNvSpPr/>
            <p:nvPr/>
          </p:nvSpPr>
          <p:spPr>
            <a:xfrm flipH="1">
              <a:off x="6449440" y="3239993"/>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02" name="Google Shape;2502;p164"/>
            <p:cNvSpPr/>
            <p:nvPr/>
          </p:nvSpPr>
          <p:spPr>
            <a:xfrm flipH="1">
              <a:off x="6636190" y="37339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2503" name="Google Shape;2503;p164"/>
            <p:cNvSpPr/>
            <p:nvPr/>
          </p:nvSpPr>
          <p:spPr>
            <a:xfrm flipH="1">
              <a:off x="6473440" y="3666368"/>
              <a:ext cx="24000" cy="243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2504" name="Google Shape;2504;p164"/>
          <p:cNvSpPr txBox="1"/>
          <p:nvPr/>
        </p:nvSpPr>
        <p:spPr>
          <a:xfrm>
            <a:off x="247800" y="626450"/>
            <a:ext cx="6484500" cy="780300"/>
          </a:xfrm>
          <a:prstGeom prst="rect">
            <a:avLst/>
          </a:prstGeom>
          <a:noFill/>
          <a:ln>
            <a:noFill/>
          </a:ln>
        </p:spPr>
        <p:txBody>
          <a:bodyPr anchorCtr="0" anchor="t" bIns="91425" lIns="91425" spcFirstLastPara="1" rIns="91425" wrap="square" tIns="91425">
            <a:normAutofit/>
          </a:bodyPr>
          <a:lstStyle/>
          <a:p>
            <a:pPr indent="-269999" lvl="0" marL="269999" rtl="0" algn="l">
              <a:lnSpc>
                <a:spcPct val="115000"/>
              </a:lnSpc>
              <a:spcBef>
                <a:spcPts val="0"/>
              </a:spcBef>
              <a:spcAft>
                <a:spcPts val="0"/>
              </a:spcAft>
              <a:buNone/>
            </a:pPr>
            <a:r>
              <a:rPr lang="en-GB" sz="1800">
                <a:solidFill>
                  <a:schemeClr val="dk1"/>
                </a:solidFill>
                <a:latin typeface="Lexend"/>
                <a:ea typeface="Lexend"/>
                <a:cs typeface="Lexend"/>
                <a:sym typeface="Lexend"/>
              </a:rPr>
              <a:t>2. Sharax sida uu ugu isticmaali karo qalabkan si uu u helo qiyaas ka fiican oo awooddiisa neefsashada (vital capacity).</a:t>
            </a:r>
            <a:endParaRPr sz="1800">
              <a:solidFill>
                <a:schemeClr val="dk1"/>
              </a:solidFill>
              <a:latin typeface="Lexend"/>
              <a:ea typeface="Lexend"/>
              <a:cs typeface="Lexend"/>
              <a:sym typeface="Lexend"/>
            </a:endParaRPr>
          </a:p>
        </p:txBody>
      </p:sp>
      <p:sp>
        <p:nvSpPr>
          <p:cNvPr id="2505" name="Google Shape;2505;p164"/>
          <p:cNvSpPr txBox="1"/>
          <p:nvPr/>
        </p:nvSpPr>
        <p:spPr>
          <a:xfrm>
            <a:off x="368097" y="1312250"/>
            <a:ext cx="6636600" cy="15459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1000"/>
              </a:spcBef>
              <a:spcAft>
                <a:spcPts val="0"/>
              </a:spcAft>
              <a:buClr>
                <a:schemeClr val="dk1"/>
              </a:buClr>
              <a:buSzPts val="1800"/>
              <a:buFont typeface="Kalam"/>
              <a:buChar char="●"/>
            </a:pPr>
            <a:r>
              <a:rPr lang="en-GB" sz="1100">
                <a:solidFill>
                  <a:schemeClr val="dk1"/>
                </a:solidFill>
                <a:latin typeface="Kalam"/>
                <a:ea typeface="Kalam"/>
                <a:cs typeface="Kalam"/>
                <a:sym typeface="Kalam"/>
              </a:rPr>
              <a:t>Khadadka isku soo dhoweey si ay u cabbiraan mugyo ka yar 200 cm3.</a:t>
            </a:r>
            <a:r>
              <a:rPr baseline="30000"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a:p>
            <a:pPr indent="-342900" lvl="0" marL="457200" rtl="0" algn="l">
              <a:lnSpc>
                <a:spcPct val="115000"/>
              </a:lnSpc>
              <a:spcBef>
                <a:spcPts val="1000"/>
              </a:spcBef>
              <a:spcAft>
                <a:spcPts val="1000"/>
              </a:spcAft>
              <a:buClr>
                <a:schemeClr val="dk1"/>
              </a:buClr>
              <a:buSzPts val="1800"/>
              <a:buFont typeface="Kalam"/>
              <a:buChar char="●"/>
            </a:pPr>
            <a:r>
              <a:rPr lang="en-GB" sz="1100">
                <a:solidFill>
                  <a:schemeClr val="dk1"/>
                </a:solidFill>
                <a:latin typeface="Kalam"/>
                <a:ea typeface="Kalam"/>
                <a:cs typeface="Kalam"/>
                <a:sym typeface="Kalam"/>
              </a:rPr>
              <a:t>Ku celi habka dhowr jeer oo xisaabi celceliska (average) mugga.</a:t>
            </a:r>
            <a:endParaRPr sz="1800">
              <a:solidFill>
                <a:schemeClr val="dk1"/>
              </a:solidFill>
              <a:latin typeface="Kalam"/>
              <a:ea typeface="Kalam"/>
              <a:cs typeface="Kalam"/>
              <a:sym typeface="Kalam"/>
            </a:endParaRPr>
          </a:p>
        </p:txBody>
      </p:sp>
      <p:sp>
        <p:nvSpPr>
          <p:cNvPr id="2506" name="Google Shape;2506;p164"/>
          <p:cNvSpPr txBox="1"/>
          <p:nvPr/>
        </p:nvSpPr>
        <p:spPr>
          <a:xfrm>
            <a:off x="324000" y="2741700"/>
            <a:ext cx="8496000" cy="461700"/>
          </a:xfrm>
          <a:prstGeom prst="rect">
            <a:avLst/>
          </a:prstGeom>
          <a:noFill/>
          <a:ln>
            <a:noFill/>
          </a:ln>
        </p:spPr>
        <p:txBody>
          <a:bodyPr anchorCtr="0" anchor="t" bIns="91425" lIns="91425" spcFirstLastPara="1" rIns="91425" wrap="square" tIns="91425">
            <a:normAutofit/>
          </a:bodyPr>
          <a:lstStyle/>
          <a:p>
            <a:pPr indent="-269999" lvl="0" marL="269999" rtl="0" algn="l">
              <a:lnSpc>
                <a:spcPct val="115000"/>
              </a:lnSpc>
              <a:spcBef>
                <a:spcPts val="0"/>
              </a:spcBef>
              <a:spcAft>
                <a:spcPts val="0"/>
              </a:spcAft>
              <a:buNone/>
            </a:pPr>
            <a:r>
              <a:rPr lang="en-GB" sz="1800">
                <a:solidFill>
                  <a:schemeClr val="dk1"/>
                </a:solidFill>
                <a:latin typeface="Lexend"/>
                <a:ea typeface="Lexend"/>
                <a:cs typeface="Lexend"/>
                <a:sym typeface="Lexend"/>
              </a:rPr>
              <a:t>3</a:t>
            </a:r>
            <a:r>
              <a:rPr lang="en-GB" sz="1800">
                <a:solidFill>
                  <a:schemeClr val="dk1"/>
                </a:solidFill>
                <a:latin typeface="Lexend"/>
                <a:ea typeface="Lexend"/>
                <a:cs typeface="Lexend"/>
                <a:sym typeface="Lexend"/>
              </a:rPr>
              <a:t>. </a:t>
            </a:r>
            <a:r>
              <a:rPr lang="en-GB" sz="1800">
                <a:solidFill>
                  <a:schemeClr val="dk1"/>
                </a:solidFill>
                <a:latin typeface="Lexend"/>
                <a:ea typeface="Lexend"/>
                <a:cs typeface="Lexend"/>
                <a:sym typeface="Lexend"/>
              </a:rPr>
              <a:t>Alex estimated his vital capacity as 3000 cm³. Estimate his lung volume.</a:t>
            </a:r>
            <a:endParaRPr sz="1800">
              <a:solidFill>
                <a:schemeClr val="dk1"/>
              </a:solidFill>
              <a:latin typeface="Lexend"/>
              <a:ea typeface="Lexend"/>
              <a:cs typeface="Lexend"/>
              <a:sym typeface="Lexend"/>
            </a:endParaRPr>
          </a:p>
        </p:txBody>
      </p:sp>
      <p:sp>
        <p:nvSpPr>
          <p:cNvPr id="2507" name="Google Shape;2507;p164"/>
          <p:cNvSpPr txBox="1"/>
          <p:nvPr/>
        </p:nvSpPr>
        <p:spPr>
          <a:xfrm>
            <a:off x="466625" y="3084000"/>
            <a:ext cx="6636600" cy="18855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GB" sz="1100">
                <a:solidFill>
                  <a:schemeClr val="dk1"/>
                </a:solidFill>
                <a:latin typeface="Kalam"/>
                <a:ea typeface="Kalam"/>
                <a:cs typeface="Kalam"/>
                <a:sym typeface="Kalam"/>
              </a:rPr>
              <a:t>Awoodda neefsashada (vital capacity) waxay ku dhowdahay 80% mugga sambabka.</a:t>
            </a:r>
            <a:endParaRPr sz="1800">
              <a:solidFill>
                <a:schemeClr val="dk1"/>
              </a:solidFill>
              <a:latin typeface="Kalam"/>
              <a:ea typeface="Kalam"/>
              <a:cs typeface="Kalam"/>
              <a:sym typeface="Kalam"/>
            </a:endParaRPr>
          </a:p>
          <a:p>
            <a:pPr indent="0" lvl="0" marL="0" rtl="0" algn="l">
              <a:lnSpc>
                <a:spcPct val="130000"/>
              </a:lnSpc>
              <a:spcBef>
                <a:spcPts val="1000"/>
              </a:spcBef>
              <a:spcAft>
                <a:spcPts val="0"/>
              </a:spcAft>
              <a:buNone/>
            </a:pPr>
            <a:r>
              <a:rPr lang="en-GB" sz="1100">
                <a:solidFill>
                  <a:schemeClr val="dk1"/>
                </a:solidFill>
                <a:latin typeface="Kalam"/>
                <a:ea typeface="Kalam"/>
                <a:cs typeface="Kalam"/>
                <a:sym typeface="Kalam"/>
              </a:rPr>
              <a:t>So, if 3000 cm</a:t>
            </a:r>
            <a:r>
              <a:rPr baseline="30000" lang="en-GB" sz="1100">
                <a:solidFill>
                  <a:schemeClr val="dk1"/>
                </a:solidFill>
                <a:latin typeface="Kalam"/>
                <a:ea typeface="Kalam"/>
                <a:cs typeface="Kalam"/>
                <a:sym typeface="Kalam"/>
              </a:rPr>
              <a:t>3</a:t>
            </a:r>
            <a:r>
              <a:rPr lang="en-GB" sz="1100">
                <a:solidFill>
                  <a:schemeClr val="dk1"/>
                </a:solidFill>
                <a:latin typeface="Kalam"/>
                <a:ea typeface="Kalam"/>
                <a:cs typeface="Kalam"/>
                <a:sym typeface="Kalam"/>
              </a:rPr>
              <a:t> is 80%</a:t>
            </a:r>
            <a:endParaRPr sz="1800">
              <a:solidFill>
                <a:schemeClr val="dk1"/>
              </a:solidFill>
              <a:latin typeface="Kalam"/>
              <a:ea typeface="Kalam"/>
              <a:cs typeface="Kalam"/>
              <a:sym typeface="Kalam"/>
            </a:endParaRPr>
          </a:p>
          <a:p>
            <a:pPr indent="0" lvl="0" marL="0" rtl="0" algn="l">
              <a:lnSpc>
                <a:spcPct val="130000"/>
              </a:lnSpc>
              <a:spcBef>
                <a:spcPts val="1000"/>
              </a:spcBef>
              <a:spcAft>
                <a:spcPts val="0"/>
              </a:spcAft>
              <a:buNone/>
            </a:pPr>
            <a:r>
              <a:rPr lang="en-GB" sz="1100">
                <a:solidFill>
                  <a:schemeClr val="dk1"/>
                </a:solidFill>
                <a:latin typeface="Kalam"/>
                <a:ea typeface="Kalam"/>
                <a:cs typeface="Kalam"/>
                <a:sym typeface="Kalam"/>
              </a:rPr>
              <a:t>1% = 3000 ÷ 80 = 37.5 cm3</a:t>
            </a:r>
            <a:r>
              <a:rPr lang="en-GB" sz="1100">
                <a:solidFill>
                  <a:schemeClr val="dk1"/>
                </a:solidFill>
                <a:latin typeface="Kalam"/>
                <a:ea typeface="Kalam"/>
                <a:cs typeface="Kalam"/>
                <a:sym typeface="Kalam"/>
              </a:rPr>
              <a:t/>
            </a:r>
            <a:r>
              <a:rPr baseline="30000"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a:p>
            <a:pPr indent="0" lvl="0" marL="0" rtl="0" algn="l">
              <a:lnSpc>
                <a:spcPct val="130000"/>
              </a:lnSpc>
              <a:spcBef>
                <a:spcPts val="1000"/>
              </a:spcBef>
              <a:spcAft>
                <a:spcPts val="1000"/>
              </a:spcAft>
              <a:buNone/>
            </a:pPr>
            <a:r>
              <a:rPr lang="en-GB" sz="1100">
                <a:solidFill>
                  <a:schemeClr val="dk1"/>
                </a:solidFill>
                <a:latin typeface="Kalam"/>
                <a:ea typeface="Kalam"/>
                <a:cs typeface="Kalam"/>
                <a:sym typeface="Kalam"/>
              </a:rPr>
              <a:t>100% = 37.5 x 100 = 3750 cm3</a:t>
            </a:r>
            <a:r>
              <a:rPr baseline="30000"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07">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1" name="Shape 2511"/>
        <p:cNvGrpSpPr/>
        <p:nvPr/>
      </p:nvGrpSpPr>
      <p:grpSpPr>
        <a:xfrm>
          <a:off x="0" y="0"/>
          <a:ext cx="0" cy="0"/>
          <a:chOff x="0" y="0"/>
          <a:chExt cx="0" cy="0"/>
        </a:xfrm>
      </p:grpSpPr>
      <p:sp>
        <p:nvSpPr>
          <p:cNvPr id="2512" name="Google Shape;2512;p16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100">
                <a:latin typeface="Lexend"/>
              </a:rPr>
              <a:t>Qiyaasidda mugga sambabada (Estimating lung volume)</a:t>
            </a:r>
            <a:endParaRPr/>
          </a:p>
        </p:txBody>
      </p:sp>
      <p:sp>
        <p:nvSpPr>
          <p:cNvPr id="2513" name="Google Shape;2513;p165"/>
          <p:cNvSpPr txBox="1"/>
          <p:nvPr/>
        </p:nvSpPr>
        <p:spPr>
          <a:xfrm>
            <a:off x="247800" y="671100"/>
            <a:ext cx="6484500" cy="780300"/>
          </a:xfrm>
          <a:prstGeom prst="rect">
            <a:avLst/>
          </a:prstGeom>
          <a:noFill/>
          <a:ln>
            <a:noFill/>
          </a:ln>
        </p:spPr>
        <p:txBody>
          <a:bodyPr anchorCtr="0" anchor="t" bIns="91425" lIns="91425" spcFirstLastPara="1" rIns="91425" wrap="square" tIns="91425">
            <a:normAutofit/>
          </a:bodyPr>
          <a:lstStyle/>
          <a:p>
            <a:pPr indent="-269999" lvl="0" marL="269999" rtl="0" algn="l">
              <a:lnSpc>
                <a:spcPct val="115000"/>
              </a:lnSpc>
              <a:spcBef>
                <a:spcPts val="0"/>
              </a:spcBef>
              <a:spcAft>
                <a:spcPts val="0"/>
              </a:spcAft>
              <a:buNone/>
            </a:pPr>
            <a:r>
              <a:rPr lang="en-GB" sz="1100">
                <a:solidFill>
                  <a:schemeClr val="dk1"/>
                </a:solidFill>
                <a:latin typeface="Lexend"/>
                <a:ea typeface="Lexend"/>
                <a:cs typeface="Lexend"/>
                <a:sym typeface="Lexend"/>
              </a:rPr>
              <a:t>4. Sharax sababta qiyaastan ee mugga sambabadiisa aanu u noqon karin mid sax ah.</a:t>
            </a:r>
            <a:r>
              <a:rPr lang="en-GB" sz="1100">
                <a:solidFill>
                  <a:schemeClr val="dk1"/>
                </a:solidFill>
                <a:latin typeface="Lexend"/>
                <a:ea typeface="Lexend"/>
                <a:cs typeface="Lexend"/>
                <a:sym typeface="Lexend"/>
              </a:rPr>
              <a:t/>
            </a:r>
            <a:r>
              <a:rPr lang="en-GB" sz="1100">
                <a:solidFill>
                  <a:schemeClr val="accent2"/>
                </a:solidFill>
                <a:latin typeface="Lexend"/>
                <a:ea typeface="Lexend"/>
                <a:cs typeface="Lexend"/>
                <a:sym typeface="Lexend"/>
              </a:rPr>
              <a:t/>
            </a:r>
            <a:r>
              <a:rPr lang="en-GB" sz="11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2514" name="Google Shape;2514;p165"/>
          <p:cNvSpPr txBox="1"/>
          <p:nvPr/>
        </p:nvSpPr>
        <p:spPr>
          <a:xfrm>
            <a:off x="368101" y="1356900"/>
            <a:ext cx="8451900" cy="1545900"/>
          </a:xfrm>
          <a:prstGeom prst="rect">
            <a:avLst/>
          </a:prstGeom>
          <a:noFill/>
          <a:ln>
            <a:noFill/>
          </a:ln>
        </p:spPr>
        <p:txBody>
          <a:bodyPr anchorCtr="0" anchor="t" bIns="91425" lIns="91425" spcFirstLastPara="1" rIns="91425" wrap="square" tIns="91425">
            <a:normAutofit/>
          </a:bodyPr>
          <a:lstStyle/>
          <a:p>
            <a:pPr indent="-342900" lvl="0" marL="457200" rtl="0" algn="l">
              <a:lnSpc>
                <a:spcPct val="115000"/>
              </a:lnSpc>
              <a:spcBef>
                <a:spcPts val="1000"/>
              </a:spcBef>
              <a:spcAft>
                <a:spcPts val="0"/>
              </a:spcAft>
              <a:buClr>
                <a:schemeClr val="dk1"/>
              </a:buClr>
              <a:buSzPts val="1800"/>
              <a:buFont typeface="Kalam"/>
              <a:buChar char="●"/>
            </a:pPr>
            <a:r>
              <a:rPr lang="en-GB" sz="1100">
                <a:solidFill>
                  <a:schemeClr val="dk1"/>
                </a:solidFill>
                <a:latin typeface="Kalam"/>
                <a:ea typeface="Kalam"/>
                <a:cs typeface="Kalam"/>
                <a:sym typeface="Kalam"/>
              </a:rPr>
              <a:t>Waxaad u isticmaashaa awoodda muhiimka ah (vital capacity) si aad u xisaabiso mugga sambabada. Qiimihii asalka ahaa ee awooddiisa muhiimka ahaa wuxuu ahaa qiyaas, waxaan kaliya qiyaasi karnaa mugga sambabada qiimahan.</a:t>
            </a:r>
            <a:r>
              <a:rPr lang="en-GB" sz="1100">
                <a:solidFill>
                  <a:schemeClr val="dk1"/>
                </a:solidFill>
                <a:latin typeface="Kalam"/>
                <a:ea typeface="Kalam"/>
                <a:cs typeface="Kalam"/>
                <a:sym typeface="Kalam"/>
              </a:rPr>
              <a:t/>
            </a:r>
            <a:r>
              <a:rPr lang="en-GB" sz="1100">
                <a:solidFill>
                  <a:schemeClr val="dk1"/>
                </a:solidFill>
                <a:latin typeface="Kalam"/>
                <a:ea typeface="Kalam"/>
                <a:cs typeface="Kalam"/>
                <a:sym typeface="Kalam"/>
              </a:rPr>
              <a:t/>
            </a:r>
            <a:endParaRPr sz="1800">
              <a:solidFill>
                <a:schemeClr val="dk1"/>
              </a:solidFill>
              <a:latin typeface="Kalam"/>
              <a:ea typeface="Kalam"/>
              <a:cs typeface="Kalam"/>
              <a:sym typeface="Kalam"/>
            </a:endParaRPr>
          </a:p>
          <a:p>
            <a:pPr indent="-342900" lvl="0" marL="457200" rtl="0" algn="l">
              <a:lnSpc>
                <a:spcPct val="115000"/>
              </a:lnSpc>
              <a:spcBef>
                <a:spcPts val="1000"/>
              </a:spcBef>
              <a:spcAft>
                <a:spcPts val="1000"/>
              </a:spcAft>
              <a:buClr>
                <a:schemeClr val="dk1"/>
              </a:buClr>
              <a:buSzPts val="1800"/>
              <a:buFont typeface="Kalam"/>
              <a:buChar char="●"/>
            </a:pPr>
            <a:r>
              <a:rPr lang="en-GB" sz="1100">
                <a:solidFill>
                  <a:schemeClr val="dk1"/>
                </a:solidFill>
                <a:latin typeface="Kalam"/>
                <a:ea typeface="Kalam"/>
                <a:cs typeface="Kalam"/>
                <a:sym typeface="Kalam"/>
              </a:rPr>
              <a:t>Awoodda muhiimka ah (vital capacity) daruuri ma aha inay tahay 80% mugga sambabada, maxaa yeelay tani way ku kala duwan tahay qof ilaa qof.</a:t>
            </a:r>
            <a:endParaRPr sz="18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514">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8" name="Shape 2518"/>
        <p:cNvGrpSpPr/>
        <p:nvPr/>
      </p:nvGrpSpPr>
      <p:grpSpPr>
        <a:xfrm>
          <a:off x="0" y="0"/>
          <a:ext cx="0" cy="0"/>
          <a:chOff x="0" y="0"/>
          <a:chExt cx="0" cy="0"/>
        </a:xfrm>
      </p:grpSpPr>
      <p:sp>
        <p:nvSpPr>
          <p:cNvPr id="2519" name="Google Shape;2519;p166"/>
          <p:cNvSpPr txBox="1"/>
          <p:nvPr>
            <p:ph idx="1" type="body"/>
          </p:nvPr>
        </p:nvSpPr>
        <p:spPr>
          <a:xfrm>
            <a:off x="324000" y="775200"/>
            <a:ext cx="7186200" cy="661800"/>
          </a:xfrm>
          <a:prstGeom prst="rect">
            <a:avLst/>
          </a:prstGeom>
        </p:spPr>
        <p:txBody>
          <a:bodyPr anchorCtr="0" anchor="t" bIns="0" lIns="0" spcFirstLastPara="1" rIns="0" wrap="square" tIns="0">
            <a:normAutofit/>
          </a:bodyPr>
          <a:lstStyle/>
          <a:p>
            <a:pPr indent="-355600" lvl="0" marL="457200" rtl="0" algn="l">
              <a:spcBef>
                <a:spcPts val="0"/>
              </a:spcBef>
              <a:spcAft>
                <a:spcPts val="1000"/>
              </a:spcAft>
              <a:buSzPts val="2000"/>
              <a:buChar char="●"/>
            </a:pPr>
            <a:r>
              <a:rPr lang="en-GB" sz="1400">
                <a:latin typeface="Lexend"/>
              </a:rPr>
              <a:t>Awoodda muhiimka ah (vital capacity) ee sambabada waa mugga ugu weyn ee hawada (air) la neefsan karo ka dib marka si buuxda loo neefsado.</a:t>
            </a:r>
            <a:r>
              <a:rPr b="1" lang="en-GB" sz="1400">
                <a:latin typeface="Lexend"/>
              </a:rPr>
              <a:t/>
            </a:r>
            <a:r>
              <a:rPr lang="en-GB" sz="1400">
                <a:latin typeface="Lexend"/>
              </a:rPr>
              <a:t/>
            </a:r>
            <a:r>
              <a:rPr b="1" lang="en-GB" sz="1400">
                <a:latin typeface="Lexend"/>
              </a:rPr>
              <a:t/>
            </a:r>
            <a:r>
              <a:rPr lang="en-GB" sz="1400">
                <a:latin typeface="Lexend"/>
              </a:rPr>
              <a:t/>
            </a:r>
            <a:endParaRPr sz="2000"/>
          </a:p>
        </p:txBody>
      </p:sp>
      <p:sp>
        <p:nvSpPr>
          <p:cNvPr id="2520" name="Google Shape;2520;p166"/>
          <p:cNvSpPr txBox="1"/>
          <p:nvPr>
            <p:ph type="title"/>
          </p:nvPr>
        </p:nvSpPr>
        <p:spPr>
          <a:xfrm>
            <a:off x="1684800" y="1575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Qiyaasidda mugga sambabada (Estimating lung volume)</a:t>
            </a:r>
            <a:endParaRPr/>
          </a:p>
        </p:txBody>
      </p:sp>
      <p:sp>
        <p:nvSpPr>
          <p:cNvPr id="2521" name="Google Shape;2521;p166"/>
          <p:cNvSpPr txBox="1"/>
          <p:nvPr>
            <p:ph idx="1" type="body"/>
          </p:nvPr>
        </p:nvSpPr>
        <p:spPr>
          <a:xfrm>
            <a:off x="324000" y="1613400"/>
            <a:ext cx="8113800" cy="2462700"/>
          </a:xfrm>
          <a:prstGeom prst="rect">
            <a:avLst/>
          </a:prstGeom>
        </p:spPr>
        <p:txBody>
          <a:bodyPr anchorCtr="0" anchor="t" bIns="0" lIns="0" spcFirstLastPara="1" rIns="0" wrap="square" tIns="0">
            <a:normAutofit/>
          </a:bodyPr>
          <a:lstStyle/>
          <a:p>
            <a:pPr indent="-355600" lvl="0" marL="457200" rtl="0" algn="l">
              <a:spcBef>
                <a:spcPts val="0"/>
              </a:spcBef>
              <a:spcAft>
                <a:spcPts val="0"/>
              </a:spcAft>
              <a:buSzPts val="2000"/>
              <a:buChar char="●"/>
            </a:pPr>
            <a:r>
              <a:rPr lang="en-GB" sz="1400">
                <a:latin typeface="Lexend"/>
              </a:rPr>
              <a:t>Qalab fudud ayaa loo isticmaali karaa in lagu qiyaaso awoodda muhiimka ah (vital capacity).</a:t>
            </a:r>
            <a:endParaRPr sz="2000"/>
          </a:p>
          <a:p>
            <a:pPr indent="-355600" lvl="0" marL="457200" rtl="0" algn="l">
              <a:spcBef>
                <a:spcPts val="1000"/>
              </a:spcBef>
              <a:spcAft>
                <a:spcPts val="0"/>
              </a:spcAft>
              <a:buSzPts val="2000"/>
              <a:buChar char="●"/>
            </a:pPr>
            <a:r>
              <a:rPr lang="en-GB" sz="1400">
                <a:latin typeface="Lexend"/>
              </a:rPr>
              <a:t>Marka uu qiyaas uu ku dhow yahay qiimaha saxda ah (true value), waxaa la yiraahdaa waa ka sax badan yahay.</a:t>
            </a:r>
            <a:r>
              <a:rPr b="1" lang="en-GB" sz="1400">
                <a:latin typeface="Lexend"/>
              </a:rPr>
              <a:t/>
            </a:r>
            <a:r>
              <a:rPr lang="en-GB" sz="1400">
                <a:latin typeface="Lexend"/>
              </a:rPr>
              <a:t/>
            </a:r>
            <a:endParaRPr sz="2000"/>
          </a:p>
          <a:p>
            <a:pPr indent="-355600" lvl="0" marL="457200" rtl="0" algn="l">
              <a:spcBef>
                <a:spcPts val="1000"/>
              </a:spcBef>
              <a:spcAft>
                <a:spcPts val="0"/>
              </a:spcAft>
              <a:buSzPts val="2000"/>
              <a:buChar char="●"/>
            </a:pPr>
            <a:r>
              <a:rPr lang="en-GB" sz="1400">
                <a:latin typeface="Lexend"/>
              </a:rPr>
              <a:t>Qalabku wuxuu bixiyaa qiyaas awoodda muhiimka ah (vital capacity).</a:t>
            </a:r>
            <a:r>
              <a:rPr b="1" lang="en-GB" sz="1400">
                <a:latin typeface="Lexend"/>
              </a:rPr>
              <a:t/>
            </a:r>
            <a:r>
              <a:rPr lang="en-GB" sz="1400">
                <a:latin typeface="Lexend"/>
              </a:rPr>
              <a:t/>
            </a:r>
            <a:endParaRPr sz="2000"/>
          </a:p>
          <a:p>
            <a:pPr indent="-355600" lvl="0" marL="457200" rtl="0" algn="l">
              <a:spcBef>
                <a:spcPts val="1000"/>
              </a:spcBef>
              <a:spcAft>
                <a:spcPts val="1000"/>
              </a:spcAft>
              <a:buSzPts val="2000"/>
              <a:buChar char="●"/>
            </a:pPr>
            <a:r>
              <a:rPr lang="en-GB" sz="1400">
                <a:latin typeface="Lexend"/>
              </a:rPr>
              <a:t>Qiyaastu waa qiime qumman (approximate) oo ah qiime tiro (quantity) (oo la helay iyada oo aan la qaadin cabbirro sax ah).</a:t>
            </a:r>
            <a:endParaRPr sz="20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