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package/2006/relationships/metadata/thumbnail" Target="docProps/thumbnail.jpeg"/></Relationships>
</file>

<file path=ppt/presentation.xml><?xml version="1.0" encoding="utf-8"?>
<p:presentation xmlns:r="http://schemas.openxmlformats.org/officeDocument/2006/relationships" xmlns:a="http://schemas.openxmlformats.org/drawingml/2006/main" xmlns:p="http://schemas.openxmlformats.org/presentationml/2006/main" strictFirstAndLastChars="0" embedTrueTypeFonts="1" saveSubsetFonts="1" autoCompressPictures="0">
  <p:sldMasterIdLst>
    <p:sldMasterId id="2147483769" r:id="rId1"/>
    <p:sldMasterId id="2147483770"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Lst>
  <p:sldSz cx="9144000" cy="5143500"/>
  <p:notesSz cx="6858000" cy="9144000"/>
  <p:embeddedFontLst>
    <p:embeddedFont>
      <p:font typeface="Lexend" panose="00000000000000000000"/>
      <p:regular r:id="rId35"/>
    </p:embeddedFont>
    <p:embeddedFont>
      <p:font typeface="Lexend Medium" panose="00000000000000000000"/>
      <p:regular r:id="rId36"/>
    </p:embeddedFont>
    <p:embeddedFont>
      <p:font typeface="Kalam" panose="02000000000000000000"/>
      <p:regular r:id="rId37"/>
    </p:embeddedFont>
    <p:embeddedFont>
      <p:font typeface="Lexend Light" panose="00000000000000000000"/>
      <p:regular r:id="rId38"/>
    </p:embeddedFont>
  </p:embeddedFontLst>
  <p:custDataLst>
    <p:tags r:id="rId34"/>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4" Type="http://schemas.openxmlformats.org/officeDocument/2006/relationships/tags" Target="tags/tag1.xml"/><Relationship Id="rId35" Type="http://schemas.openxmlformats.org/officeDocument/2006/relationships/font" Target="fonts/font1.fntdata"/><Relationship Id="rId36" Type="http://schemas.openxmlformats.org/officeDocument/2006/relationships/font" Target="fonts/font2.fntdata"/><Relationship Id="rId37" Type="http://schemas.openxmlformats.org/officeDocument/2006/relationships/font" Target="fonts/font3.fntdata"/><Relationship Id="rId38" Type="http://schemas.openxmlformats.org/officeDocument/2006/relationships/font" Target="fonts/font4.fntdata"/><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2" name="Shape 2"/>
        <p:cNvGrpSpPr/>
        <p:nvPr/>
      </p:nvGrpSpPr>
      <p:grpSpPr>
        <a:xfrm>
          <a:off x="0" y="0"/>
          <a:ext cx="0" cy="0"/>
        </a:xfrm>
      </p:grpSpPr>
      <p:sp>
        <p:nvSpPr>
          <p:cNvPr id="3" name="Google Shape;3;n"/>
          <p:cNvSpPr/>
          <p:nvPr>
            <p:ph type="sldImg" idx="2"/>
          </p:nvPr>
        </p:nvSpPr>
        <p:spPr>
          <a:xfrm>
            <a:off x="381300" y="685800"/>
            <a:ext cx="6096075"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ct val="0"/>
              </a:spcBef>
              <a:spcAft>
                <a:spcPct val="0"/>
              </a:spcAft>
              <a:buSzPts val="1100"/>
              <a:buChar char="●"/>
              <a:defRPr sz="1100"/>
            </a:lvl1pPr>
            <a:lvl2pPr marL="914400" lvl="1" indent="-298450">
              <a:spcBef>
                <a:spcPct val="0"/>
              </a:spcBef>
              <a:spcAft>
                <a:spcPct val="0"/>
              </a:spcAft>
              <a:buSzPts val="1100"/>
              <a:buChar char="○"/>
              <a:defRPr sz="1100"/>
            </a:lvl2pPr>
            <a:lvl3pPr marL="1371600" lvl="2" indent="-298450">
              <a:spcBef>
                <a:spcPct val="0"/>
              </a:spcBef>
              <a:spcAft>
                <a:spcPct val="0"/>
              </a:spcAft>
              <a:buSzPts val="1100"/>
              <a:buChar char="■"/>
              <a:defRPr sz="1100"/>
            </a:lvl3pPr>
            <a:lvl4pPr marL="1828800" lvl="3" indent="-298450">
              <a:spcBef>
                <a:spcPct val="0"/>
              </a:spcBef>
              <a:spcAft>
                <a:spcPct val="0"/>
              </a:spcAft>
              <a:buSzPts val="1100"/>
              <a:buChar char="●"/>
              <a:defRPr sz="1100"/>
            </a:lvl4pPr>
            <a:lvl5pPr marL="2286000" lvl="4" indent="-298450">
              <a:spcBef>
                <a:spcPct val="0"/>
              </a:spcBef>
              <a:spcAft>
                <a:spcPct val="0"/>
              </a:spcAft>
              <a:buSzPts val="1100"/>
              <a:buChar char="○"/>
              <a:defRPr sz="1100"/>
            </a:lvl5pPr>
            <a:lvl6pPr marL="2743200" lvl="5" indent="-298450">
              <a:spcBef>
                <a:spcPct val="0"/>
              </a:spcBef>
              <a:spcAft>
                <a:spcPct val="0"/>
              </a:spcAft>
              <a:buSzPts val="1100"/>
              <a:buChar char="■"/>
              <a:defRPr sz="1100"/>
            </a:lvl6pPr>
            <a:lvl7pPr marL="3200400" lvl="6" indent="-298450">
              <a:spcBef>
                <a:spcPct val="0"/>
              </a:spcBef>
              <a:spcAft>
                <a:spcPct val="0"/>
              </a:spcAft>
              <a:buSzPts val="1100"/>
              <a:buChar char="●"/>
              <a:defRPr sz="1100"/>
            </a:lvl7pPr>
            <a:lvl8pPr marL="3657600" lvl="7" indent="-298450">
              <a:spcBef>
                <a:spcPct val="0"/>
              </a:spcBef>
              <a:spcAft>
                <a:spcPct val="0"/>
              </a:spcAft>
              <a:buSzPts val="1100"/>
              <a:buChar char="○"/>
              <a:defRPr sz="1100"/>
            </a:lvl8pPr>
            <a:lvl9pPr marL="4114800" lvl="8" indent="-298450">
              <a:spcBef>
                <a:spcPct val="0"/>
              </a:spcBef>
              <a:spcAft>
                <a:spcPct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87" name="Shape 1487"/>
        <p:cNvGrpSpPr/>
        <p:nvPr/>
      </p:nvGrpSpPr>
      <p:grpSpPr>
        <a:xfrm>
          <a:off x="0" y="0"/>
          <a:ext cx="0" cy="0"/>
        </a:xfrm>
      </p:grpSpPr>
      <p:sp>
        <p:nvSpPr>
          <p:cNvPr id="1488" name="Google Shape;1488;g279955a40ae_0_83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89" name="Google Shape;1489;g279955a40ae_0_83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93" name="Shape 1493"/>
        <p:cNvGrpSpPr/>
        <p:nvPr/>
      </p:nvGrpSpPr>
      <p:grpSpPr>
        <a:xfrm>
          <a:off x="0" y="0"/>
          <a:ext cx="0" cy="0"/>
        </a:xfrm>
      </p:grpSpPr>
      <p:sp>
        <p:nvSpPr>
          <p:cNvPr id="1494" name="Google Shape;1494;g279955a40ae_0_83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95" name="Google Shape;1495;g279955a40ae_0_83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98" name="Shape 1498"/>
        <p:cNvGrpSpPr/>
        <p:nvPr/>
      </p:nvGrpSpPr>
      <p:grpSpPr>
        <a:xfrm>
          <a:off x="0" y="0"/>
          <a:ext cx="0" cy="0"/>
        </a:xfrm>
      </p:grpSpPr>
      <p:sp>
        <p:nvSpPr>
          <p:cNvPr id="1499" name="Google Shape;1499;g279955a40ae_0_84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00" name="Google Shape;1500;g279955a40ae_0_84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03" name="Shape 1503"/>
        <p:cNvGrpSpPr/>
        <p:nvPr/>
      </p:nvGrpSpPr>
      <p:grpSpPr>
        <a:xfrm>
          <a:off x="0" y="0"/>
          <a:ext cx="0" cy="0"/>
        </a:xfrm>
      </p:grpSpPr>
      <p:sp>
        <p:nvSpPr>
          <p:cNvPr id="1504" name="Google Shape;1504;g1efa79a0cc2_0_76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05" name="Google Shape;1505;g1efa79a0cc2_0_76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12" name="Shape 1512"/>
        <p:cNvGrpSpPr/>
        <p:nvPr/>
      </p:nvGrpSpPr>
      <p:grpSpPr>
        <a:xfrm>
          <a:off x="0" y="0"/>
          <a:ext cx="0" cy="0"/>
        </a:xfrm>
      </p:grpSpPr>
      <p:sp>
        <p:nvSpPr>
          <p:cNvPr id="1513" name="Google Shape;1513;g1efa79a0cc2_0_151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14" name="Google Shape;1514;g1efa79a0cc2_0_151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20" name="Shape 1520"/>
        <p:cNvGrpSpPr/>
        <p:nvPr/>
      </p:nvGrpSpPr>
      <p:grpSpPr>
        <a:xfrm>
          <a:off x="0" y="0"/>
          <a:ext cx="0" cy="0"/>
        </a:xfrm>
      </p:grpSpPr>
      <p:sp>
        <p:nvSpPr>
          <p:cNvPr id="1521" name="Google Shape;1521;g1efa79a0cc2_0_152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22" name="Google Shape;1522;g1efa79a0cc2_0_152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41" name="Shape 1541"/>
        <p:cNvGrpSpPr/>
        <p:nvPr/>
      </p:nvGrpSpPr>
      <p:grpSpPr>
        <a:xfrm>
          <a:off x="0" y="0"/>
          <a:ext cx="0" cy="0"/>
        </a:xfrm>
      </p:grpSpPr>
      <p:sp>
        <p:nvSpPr>
          <p:cNvPr id="1542" name="Google Shape;1542;g1efa79a0cc2_0_154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43" name="Google Shape;1543;g1efa79a0cc2_0_154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62" name="Shape 1562"/>
        <p:cNvGrpSpPr/>
        <p:nvPr/>
      </p:nvGrpSpPr>
      <p:grpSpPr>
        <a:xfrm>
          <a:off x="0" y="0"/>
          <a:ext cx="0" cy="0"/>
        </a:xfrm>
      </p:grpSpPr>
      <p:sp>
        <p:nvSpPr>
          <p:cNvPr id="1563" name="Google Shape;1563;g1efa79a0cc2_0_156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64" name="Google Shape;1564;g1efa79a0cc2_0_156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86" name="Shape 1586"/>
        <p:cNvGrpSpPr/>
        <p:nvPr/>
      </p:nvGrpSpPr>
      <p:grpSpPr>
        <a:xfrm>
          <a:off x="0" y="0"/>
          <a:ext cx="0" cy="0"/>
        </a:xfrm>
      </p:grpSpPr>
      <p:sp>
        <p:nvSpPr>
          <p:cNvPr id="1587" name="Google Shape;1587;g1efa79a0cc2_0_159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88" name="Google Shape;1588;g1efa79a0cc2_0_159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99" name="Shape 1599"/>
        <p:cNvGrpSpPr/>
        <p:nvPr/>
      </p:nvGrpSpPr>
      <p:grpSpPr>
        <a:xfrm>
          <a:off x="0" y="0"/>
          <a:ext cx="0" cy="0"/>
        </a:xfrm>
      </p:grpSpPr>
      <p:sp>
        <p:nvSpPr>
          <p:cNvPr id="1600" name="Google Shape;1600;g1efa79a0cc2_0_161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01" name="Google Shape;1601;g1efa79a0cc2_0_161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09" name="Shape 1609"/>
        <p:cNvGrpSpPr/>
        <p:nvPr/>
      </p:nvGrpSpPr>
      <p:grpSpPr>
        <a:xfrm>
          <a:off x="0" y="0"/>
          <a:ext cx="0" cy="0"/>
        </a:xfrm>
      </p:grpSpPr>
      <p:sp>
        <p:nvSpPr>
          <p:cNvPr id="1610" name="Google Shape;1610;g1efa79a0cc2_0_166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11" name="Google Shape;1611;g1efa79a0cc2_0_166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31" name="Shape 1631"/>
        <p:cNvGrpSpPr/>
        <p:nvPr/>
      </p:nvGrpSpPr>
      <p:grpSpPr>
        <a:xfrm>
          <a:off x="0" y="0"/>
          <a:ext cx="0" cy="0"/>
        </a:xfrm>
      </p:grpSpPr>
      <p:sp>
        <p:nvSpPr>
          <p:cNvPr id="1632" name="Google Shape;1632;g1efa79a0cc2_0_170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33" name="Google Shape;1633;g1efa79a0cc2_0_170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51" name="Shape 1651"/>
        <p:cNvGrpSpPr/>
        <p:nvPr/>
      </p:nvGrpSpPr>
      <p:grpSpPr>
        <a:xfrm>
          <a:off x="0" y="0"/>
          <a:ext cx="0" cy="0"/>
        </a:xfrm>
      </p:grpSpPr>
      <p:sp>
        <p:nvSpPr>
          <p:cNvPr id="1652" name="Google Shape;1652;g1efa79a0cc2_0_173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53" name="Google Shape;1653;g1efa79a0cc2_0_173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66" name="Shape 1666"/>
        <p:cNvGrpSpPr/>
        <p:nvPr/>
      </p:nvGrpSpPr>
      <p:grpSpPr>
        <a:xfrm>
          <a:off x="0" y="0"/>
          <a:ext cx="0" cy="0"/>
        </a:xfrm>
      </p:grpSpPr>
      <p:sp>
        <p:nvSpPr>
          <p:cNvPr id="1667" name="Google Shape;1667;g1efa79a0cc2_0_176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68" name="Google Shape;1668;g1efa79a0cc2_0_176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78" name="Shape 1678"/>
        <p:cNvGrpSpPr/>
        <p:nvPr/>
      </p:nvGrpSpPr>
      <p:grpSpPr>
        <a:xfrm>
          <a:off x="0" y="0"/>
          <a:ext cx="0" cy="0"/>
        </a:xfrm>
      </p:grpSpPr>
      <p:sp>
        <p:nvSpPr>
          <p:cNvPr id="1679" name="Google Shape;1679;g1efa79a0cc2_0_174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80" name="Google Shape;1680;g1efa79a0cc2_0_174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97" name="Shape 1697"/>
        <p:cNvGrpSpPr/>
        <p:nvPr/>
      </p:nvGrpSpPr>
      <p:grpSpPr>
        <a:xfrm>
          <a:off x="0" y="0"/>
          <a:ext cx="0" cy="0"/>
        </a:xfrm>
      </p:grpSpPr>
      <p:sp>
        <p:nvSpPr>
          <p:cNvPr id="1698" name="Google Shape;1698;g1efa79a0cc2_0_178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99" name="Google Shape;1699;g1efa79a0cc2_0_178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14" name="Shape 1714"/>
        <p:cNvGrpSpPr/>
        <p:nvPr/>
      </p:nvGrpSpPr>
      <p:grpSpPr>
        <a:xfrm>
          <a:off x="0" y="0"/>
          <a:ext cx="0" cy="0"/>
        </a:xfrm>
      </p:grpSpPr>
      <p:sp>
        <p:nvSpPr>
          <p:cNvPr id="1715" name="Google Shape;1715;g1efa79a0cc2_0_180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16" name="Google Shape;1716;g1efa79a0cc2_0_180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22" name="Shape 1722"/>
        <p:cNvGrpSpPr/>
        <p:nvPr/>
      </p:nvGrpSpPr>
      <p:grpSpPr>
        <a:xfrm>
          <a:off x="0" y="0"/>
          <a:ext cx="0" cy="0"/>
        </a:xfrm>
      </p:grpSpPr>
      <p:sp>
        <p:nvSpPr>
          <p:cNvPr id="1723" name="Google Shape;1723;g1efa79a0cc2_0_180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24" name="Google Shape;1724;g1efa79a0cc2_0_180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44" name="Shape 1744"/>
        <p:cNvGrpSpPr/>
        <p:nvPr/>
      </p:nvGrpSpPr>
      <p:grpSpPr>
        <a:xfrm>
          <a:off x="0" y="0"/>
          <a:ext cx="0" cy="0"/>
        </a:xfrm>
      </p:grpSpPr>
      <p:sp>
        <p:nvSpPr>
          <p:cNvPr id="1745" name="Google Shape;1745;g1efa79a0cc2_0_186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46" name="Google Shape;1746;g1efa79a0cc2_0_186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70" name="Shape 1770"/>
        <p:cNvGrpSpPr/>
        <p:nvPr/>
      </p:nvGrpSpPr>
      <p:grpSpPr>
        <a:xfrm>
          <a:off x="0" y="0"/>
          <a:ext cx="0" cy="0"/>
        </a:xfrm>
      </p:grpSpPr>
      <p:sp>
        <p:nvSpPr>
          <p:cNvPr id="1771" name="Google Shape;1771;g1efa99fef5b_0_1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72" name="Google Shape;1772;g1efa99fef5b_0_1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97" name="Shape 1797"/>
        <p:cNvGrpSpPr/>
        <p:nvPr/>
      </p:nvGrpSpPr>
      <p:grpSpPr>
        <a:xfrm>
          <a:off x="0" y="0"/>
          <a:ext cx="0" cy="0"/>
        </a:xfrm>
      </p:grpSpPr>
      <p:sp>
        <p:nvSpPr>
          <p:cNvPr id="1798" name="Google Shape;1798;g1efa99fef5b_0_6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99" name="Google Shape;1799;g1efa99fef5b_0_6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16" name="Shape 1816"/>
        <p:cNvGrpSpPr/>
        <p:nvPr/>
      </p:nvGrpSpPr>
      <p:grpSpPr>
        <a:xfrm>
          <a:off x="0" y="0"/>
          <a:ext cx="0" cy="0"/>
        </a:xfrm>
      </p:grpSpPr>
      <p:sp>
        <p:nvSpPr>
          <p:cNvPr id="1817" name="Google Shape;1817;g1efa99fef5b_0_8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18" name="Google Shape;1818;g1efa99fef5b_0_8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37" name="Shape 1837"/>
        <p:cNvGrpSpPr/>
        <p:nvPr/>
      </p:nvGrpSpPr>
      <p:grpSpPr>
        <a:xfrm>
          <a:off x="0" y="0"/>
          <a:ext cx="0" cy="0"/>
        </a:xfrm>
      </p:grpSpPr>
      <p:sp>
        <p:nvSpPr>
          <p:cNvPr id="1838" name="Google Shape;1838;g1efa99fef5b_0_22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39" name="Google Shape;1839;g1efa99fef5b_0_22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55" name="Shape 1855"/>
        <p:cNvGrpSpPr/>
        <p:nvPr/>
      </p:nvGrpSpPr>
      <p:grpSpPr>
        <a:xfrm>
          <a:off x="0" y="0"/>
          <a:ext cx="0" cy="0"/>
        </a:xfrm>
      </p:grpSpPr>
      <p:sp>
        <p:nvSpPr>
          <p:cNvPr id="1856" name="Google Shape;1856;g1efa99fef5b_0_14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57" name="Google Shape;1857;g1efa99fef5b_0_14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77" name="Shape 1877"/>
        <p:cNvGrpSpPr/>
        <p:nvPr/>
      </p:nvGrpSpPr>
      <p:grpSpPr>
        <a:xfrm>
          <a:off x="0" y="0"/>
          <a:ext cx="0" cy="0"/>
        </a:xfrm>
      </p:grpSpPr>
      <p:sp>
        <p:nvSpPr>
          <p:cNvPr id="1878" name="Google Shape;1878;g1efa99fef5b_0_16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79" name="Google Shape;1879;g1efa99fef5b_0_16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906" name="Shape 1906"/>
        <p:cNvGrpSpPr/>
        <p:nvPr/>
      </p:nvGrpSpPr>
      <p:grpSpPr>
        <a:xfrm>
          <a:off x="0" y="0"/>
          <a:ext cx="0" cy="0"/>
        </a:xfrm>
      </p:grpSpPr>
      <p:sp>
        <p:nvSpPr>
          <p:cNvPr id="1907" name="Google Shape;1907;g1efa99fef5b_0_26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08" name="Google Shape;1908;g1efa99fef5b_0_26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927" name="Shape 1927"/>
        <p:cNvGrpSpPr/>
        <p:nvPr/>
      </p:nvGrpSpPr>
      <p:grpSpPr>
        <a:xfrm>
          <a:off x="0" y="0"/>
          <a:ext cx="0" cy="0"/>
        </a:xfrm>
      </p:grpSpPr>
      <p:sp>
        <p:nvSpPr>
          <p:cNvPr id="1928" name="Google Shape;1928;g1efa99fef5b_0_29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29" name="Google Shape;1929;g1efa99fef5b_0_29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949" name="Shape 1949"/>
        <p:cNvGrpSpPr/>
        <p:nvPr/>
      </p:nvGrpSpPr>
      <p:grpSpPr>
        <a:xfrm>
          <a:off x="0" y="0"/>
          <a:ext cx="0" cy="0"/>
        </a:xfrm>
      </p:grpSpPr>
      <p:sp>
        <p:nvSpPr>
          <p:cNvPr id="1950" name="Google Shape;1950;g1efa99fef5b_0_32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51" name="Google Shape;1951;g1efa99fef5b_0_32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977" name="Shape 1977"/>
        <p:cNvGrpSpPr/>
        <p:nvPr/>
      </p:nvGrpSpPr>
      <p:grpSpPr>
        <a:xfrm>
          <a:off x="0" y="0"/>
          <a:ext cx="0" cy="0"/>
        </a:xfrm>
      </p:grpSpPr>
      <p:sp>
        <p:nvSpPr>
          <p:cNvPr id="1978" name="Google Shape;1978;g279955a40ae_0_84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79" name="Google Shape;1979;g279955a40ae_0_84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4.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2.png"/><Relationship Id="rId7"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9.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2.png"/><Relationship Id="rId9"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30.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9.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31.png"/><Relationship Id="rId10" Type="http://schemas.openxmlformats.org/officeDocument/2006/relationships/image" Target="../media/image22.png"/><Relationship Id="rId1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2.png"/><Relationship Id="rId3" Type="http://schemas.openxmlformats.org/officeDocument/2006/relationships/image" Target="../media/image37.png"/><Relationship Id="rId4" Type="http://schemas.openxmlformats.org/officeDocument/2006/relationships/image" Target="../media/image39.png"/><Relationship Id="rId5"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4.png"/><Relationship Id="rId3" Type="http://schemas.openxmlformats.org/officeDocument/2006/relationships/image" Target="../media/image2.png"/><Relationship Id="rId4"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2.png"/><Relationship Id="rId7"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9.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2.png"/><Relationship Id="rId9"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30.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9.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31.png"/><Relationship Id="rId10" Type="http://schemas.openxmlformats.org/officeDocument/2006/relationships/image" Target="../media/image22.png"/><Relationship Id="rId1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2.png"/><Relationship Id="rId3" Type="http://schemas.openxmlformats.org/officeDocument/2006/relationships/image" Target="../media/image37.png"/><Relationship Id="rId4" Type="http://schemas.openxmlformats.org/officeDocument/2006/relationships/image" Target="../media/image39.png"/><Relationship Id="rId5"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0.png"/><Relationship Id="rId3"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0.png"/><Relationship Id="rId3"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0.png"/><Relationship Id="rId3"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0.png"/><Relationship Id="rId3"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1.png"/><Relationship Id="rId3"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1.png"/><Relationship Id="rId3"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1.png"/><Relationship Id="rId3"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1.png"/><Relationship Id="rId3"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English">
  <p:cSld name="Title Slide 2_1">
    <p:bg>
      <p:bgPr>
        <a:solidFill>
          <a:srgbClr val="EBEDFE"/>
        </a:solidFill>
      </p:bgPr>
    </p:bg>
    <p:spTree>
      <p:nvGrpSpPr>
        <p:cNvPr id="9" name="Shape 9"/>
        <p:cNvGrpSpPr/>
        <p:nvPr/>
      </p:nvGrpSpPr>
      <p:grpSpPr>
        <a:xfrm>
          <a:off x="0" y="0"/>
          <a:ext cx="0" cy="0"/>
        </a:xfrm>
      </p:grpSpPr>
      <p:pic>
        <p:nvPicPr>
          <p:cNvPr id="10" name="Google Shape;10;p2"/>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English</a:t>
            </a:r>
            <a:endParaRPr sz="1700" b="1">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 name="Google Shape;13;p2"/>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aths">
  <p:cSld name="Title Slide 2_1_1">
    <p:bg>
      <p:bgPr>
        <a:solidFill>
          <a:srgbClr val="EBEDFE"/>
        </a:solidFill>
      </p:bgPr>
    </p:bg>
    <p:spTree>
      <p:nvGrpSpPr>
        <p:cNvPr id="17" name="Shape 17"/>
        <p:cNvGrpSpPr/>
        <p:nvPr/>
      </p:nvGrpSpPr>
      <p:grpSpPr>
        <a:xfrm>
          <a:off x="0" y="0"/>
          <a:ext cx="0" cy="0"/>
        </a:xfrm>
      </p:grpSpPr>
      <p:pic>
        <p:nvPicPr>
          <p:cNvPr id="18" name="Google Shape;18;p3"/>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Maths</a:t>
            </a:r>
            <a:endParaRPr sz="1700" b="1">
              <a:latin typeface="Lexend"/>
              <a:ea typeface="Lexend"/>
              <a:cs typeface="Lexend"/>
              <a:sym typeface="Lexend"/>
            </a:endParaRPr>
          </a:p>
        </p:txBody>
      </p:sp>
      <p:sp>
        <p:nvSpPr>
          <p:cNvPr id="21" name="Google Shape;21;p3"/>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a:blip r:embed="rId3">
            <a:alphaModFix/>
          </a:blip>
          <a:srcRect l="6209" r="6209"/>
          <a:stretch>
            <a:fillRect/>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ography">
  <p:cSld name="Title Slide 2_1_1_1">
    <p:bg>
      <p:bgPr>
        <a:solidFill>
          <a:srgbClr val="EBEDFE"/>
        </a:solidFill>
      </p:bgPr>
    </p:bg>
    <p:spTree>
      <p:nvGrpSpPr>
        <p:cNvPr id="25" name="Shape 25"/>
        <p:cNvGrpSpPr/>
        <p:nvPr/>
      </p:nvGrpSpPr>
      <p:grpSpPr>
        <a:xfrm>
          <a:off x="0" y="0"/>
          <a:ext cx="0" cy="0"/>
        </a:xfrm>
      </p:grpSpPr>
      <p:pic>
        <p:nvPicPr>
          <p:cNvPr id="26" name="Google Shape;26;p4"/>
          <p:cNvPicPr preferRelativeResize="0"/>
          <p:nvPr/>
        </p:nvPicPr>
        <p:blipFill>
          <a:blip r:embed="rId1">
            <a:alphaModFix/>
          </a:blip>
          <a:srcRect l="6209" r="6209"/>
          <a:stretch>
            <a:fillRect/>
          </a:stretch>
        </p:blipFill>
        <p:spPr>
          <a:xfrm>
            <a:off x="324000" y="4008600"/>
            <a:ext cx="1259825" cy="128000"/>
          </a:xfrm>
          <a:prstGeom prst="rect">
            <a:avLst/>
          </a:prstGeom>
          <a:noFill/>
          <a:ln>
            <a:noFill/>
          </a:ln>
        </p:spPr>
      </p:pic>
      <p:pic>
        <p:nvPicPr>
          <p:cNvPr id="27" name="Google Shape;27;p4"/>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Juqraafi</a:t>
            </a:r>
            <a:endParaRPr sz="1400" b="1">
              <a:latin typeface="Lexend"/>
              <a:ea typeface="Lexend"/>
              <a:cs typeface="Lexend"/>
              <a:sym typeface="Lexend"/>
            </a:endParaRPr>
          </a:p>
        </p:txBody>
      </p:sp>
      <p:sp>
        <p:nvSpPr>
          <p:cNvPr id="30" name="Google Shape;30;p4"/>
          <p:cNvSpPr txBox="1"/>
          <p:nvPr>
            <p:ph type="subTitle" idx="1"/>
          </p:nvPr>
        </p:nvSpPr>
        <p:spPr>
          <a:xfrm>
            <a:off x="890225" y="4327975"/>
            <a:ext cx="5997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History">
  <p:cSld name="Title Slide 2_1_1_1_1">
    <p:bg>
      <p:bgPr>
        <a:solidFill>
          <a:srgbClr val="EBEDFE"/>
        </a:solidFill>
      </p:bgPr>
    </p:bg>
    <p:spTree>
      <p:nvGrpSpPr>
        <p:cNvPr id="33" name="Shape 33"/>
        <p:cNvGrpSpPr/>
        <p:nvPr/>
      </p:nvGrpSpPr>
      <p:grpSpPr>
        <a:xfrm>
          <a:off x="0" y="0"/>
          <a:ext cx="0" cy="0"/>
        </a:xfrm>
      </p:grpSpPr>
      <p:pic>
        <p:nvPicPr>
          <p:cNvPr id="34" name="Google Shape;34;p5"/>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History</a:t>
            </a:r>
            <a:endParaRPr sz="1700" b="1">
              <a:latin typeface="Lexend"/>
              <a:ea typeface="Lexend"/>
              <a:cs typeface="Lexend"/>
              <a:sym typeface="Lexend"/>
            </a:endParaRPr>
          </a:p>
        </p:txBody>
      </p:sp>
      <p:sp>
        <p:nvSpPr>
          <p:cNvPr id="37" name="Google Shape;37;p5"/>
          <p:cNvSpPr txBox="1"/>
          <p:nvPr>
            <p:ph type="subTitle" idx="1"/>
          </p:nvPr>
        </p:nvSpPr>
        <p:spPr>
          <a:xfrm>
            <a:off x="890225" y="4327975"/>
            <a:ext cx="5804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43" name="Google Shape;43;p5"/>
            <p:cNvPicPr preferRelativeResize="0"/>
            <p:nvPr/>
          </p:nvPicPr>
          <p:blipFill>
            <a:blip r:embed="rId4">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usic">
  <p:cSld name="Title Slide 2_1_1_1_1_1">
    <p:bg>
      <p:bgPr>
        <a:solidFill>
          <a:srgbClr val="EBEDFE"/>
        </a:solidFill>
      </p:bgPr>
    </p:bg>
    <p:spTree>
      <p:nvGrpSpPr>
        <p:cNvPr id="44" name="Shape 44"/>
        <p:cNvGrpSpPr/>
        <p:nvPr/>
      </p:nvGrpSpPr>
      <p:grpSpPr>
        <a:xfrm>
          <a:off x="0" y="0"/>
          <a:ext cx="0" cy="0"/>
        </a:xfrm>
      </p:grpSpPr>
      <p:pic>
        <p:nvPicPr>
          <p:cNvPr id="45" name="Google Shape;45;p6"/>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Music</a:t>
            </a:r>
            <a:endParaRPr sz="1700" b="1">
              <a:latin typeface="Lexend"/>
              <a:ea typeface="Lexend"/>
              <a:cs typeface="Lexend"/>
              <a:sym typeface="Lexend"/>
            </a:endParaRPr>
          </a:p>
        </p:txBody>
      </p:sp>
      <p:sp>
        <p:nvSpPr>
          <p:cNvPr id="48" name="Google Shape;48;p6"/>
          <p:cNvSpPr txBox="1"/>
          <p:nvPr>
            <p:ph type="subTitle" idx="1"/>
          </p:nvPr>
        </p:nvSpPr>
        <p:spPr>
          <a:xfrm>
            <a:off x="890225" y="4327975"/>
            <a:ext cx="57870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a:blip r:embed="rId3">
            <a:alphaModFix/>
          </a:blip>
          <a:srcRect l="6209" r="6209"/>
          <a:stretch>
            <a:fillRect/>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cience">
  <p:cSld name="Title Slide 2_1_1_1_1_1_1">
    <p:bg>
      <p:bgPr>
        <a:solidFill>
          <a:srgbClr val="EBEDFE"/>
        </a:solidFill>
      </p:bgPr>
    </p:bg>
    <p:spTree>
      <p:nvGrpSpPr>
        <p:cNvPr id="52" name="Shape 52"/>
        <p:cNvGrpSpPr/>
        <p:nvPr/>
      </p:nvGrpSpPr>
      <p:grpSpPr>
        <a:xfrm>
          <a:off x="0" y="0"/>
          <a:ext cx="0" cy="0"/>
        </a:xfrm>
      </p:grpSpPr>
      <p:sp>
        <p:nvSpPr>
          <p:cNvPr id="53" name="Google Shape;53;p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Sayniska</a:t>
            </a:r>
            <a:endParaRPr sz="1400" b="1">
              <a:latin typeface="Lexend"/>
              <a:ea typeface="Lexend"/>
              <a:cs typeface="Lexend"/>
              <a:sym typeface="Lexend"/>
            </a:endParaRPr>
          </a:p>
        </p:txBody>
      </p:sp>
      <p:sp>
        <p:nvSpPr>
          <p:cNvPr id="55" name="Google Shape;55;p7"/>
          <p:cNvSpPr txBox="1"/>
          <p:nvPr>
            <p:ph type="subTitle" idx="1"/>
          </p:nvPr>
        </p:nvSpPr>
        <p:spPr>
          <a:xfrm>
            <a:off x="890225" y="4327975"/>
            <a:ext cx="57927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a:blip r:embed="rId2">
            <a:alphaModFix/>
          </a:blip>
          <a:srcRect l="6209" r="6209"/>
          <a:stretch>
            <a:fillRect/>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62" name="Google Shape;62;p7"/>
            <p:cNvPicPr preferRelativeResize="0"/>
            <p:nvPr/>
          </p:nvPicPr>
          <p:blipFill>
            <a:blip r:embed="rId4">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Biology">
  <p:cSld name="Title Slide 2_1_1_1_1_1_1_1">
    <p:bg>
      <p:bgPr>
        <a:solidFill>
          <a:srgbClr val="EBEDFE"/>
        </a:solidFill>
      </p:bgPr>
    </p:bg>
    <p:spTree>
      <p:nvGrpSpPr>
        <p:cNvPr id="63" name="Shape 63"/>
        <p:cNvGrpSpPr/>
        <p:nvPr/>
      </p:nvGrpSpPr>
      <p:grpSpPr>
        <a:xfrm>
          <a:off x="0" y="0"/>
          <a:ext cx="0" cy="0"/>
        </a:xfrm>
      </p:grpSpPr>
      <p:pic>
        <p:nvPicPr>
          <p:cNvPr id="64" name="Google Shape;64;p8"/>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pic>
        <p:nvPicPr>
          <p:cNvPr id="65" name="Google Shape;65;p8"/>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Biology</a:t>
            </a:r>
            <a:endParaRPr sz="1700" b="1">
              <a:latin typeface="Lexend"/>
              <a:ea typeface="Lexend"/>
              <a:cs typeface="Lexend"/>
              <a:sym typeface="Lexend"/>
            </a:endParaRPr>
          </a:p>
        </p:txBody>
      </p:sp>
      <p:sp>
        <p:nvSpPr>
          <p:cNvPr id="68" name="Google Shape;68;p8"/>
          <p:cNvSpPr txBox="1"/>
          <p:nvPr>
            <p:ph type="subTitle" idx="1"/>
          </p:nvPr>
        </p:nvSpPr>
        <p:spPr>
          <a:xfrm>
            <a:off x="890225" y="4327975"/>
            <a:ext cx="5775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s">
  <p:cSld name="Title Slide 2_1_1_1_1_1_1_1_1">
    <p:bg>
      <p:bgPr>
        <a:solidFill>
          <a:srgbClr val="EBEDFE"/>
        </a:solidFill>
      </p:bgPr>
    </p:bg>
    <p:spTree>
      <p:nvGrpSpPr>
        <p:cNvPr id="71" name="Shape 71"/>
        <p:cNvGrpSpPr/>
        <p:nvPr/>
      </p:nvGrpSpPr>
      <p:grpSpPr>
        <a:xfrm>
          <a:off x="0" y="0"/>
          <a:ext cx="0" cy="0"/>
        </a:xfrm>
      </p:grpSpPr>
      <p:pic>
        <p:nvPicPr>
          <p:cNvPr id="72" name="Google Shape;72;p9"/>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Physics</a:t>
            </a:r>
            <a:endParaRPr sz="1700" b="1">
              <a:latin typeface="Lexend"/>
              <a:ea typeface="Lexend"/>
              <a:cs typeface="Lexend"/>
              <a:sym typeface="Lexend"/>
            </a:endParaRPr>
          </a:p>
        </p:txBody>
      </p:sp>
      <p:sp>
        <p:nvSpPr>
          <p:cNvPr id="75" name="Google Shape;75;p9"/>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1" name="Google Shape;81;p9"/>
            <p:cNvPicPr preferRelativeResize="0"/>
            <p:nvPr/>
          </p:nvPicPr>
          <p:blipFill>
            <a:blip r:embed="rId4">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hemistry">
  <p:cSld name="Title Slide 2_1_1_1_1_1_1_1_1_1">
    <p:bg>
      <p:bgPr>
        <a:solidFill>
          <a:srgbClr val="EBEDFE"/>
        </a:solidFill>
      </p:bgPr>
    </p:bg>
    <p:spTree>
      <p:nvGrpSpPr>
        <p:cNvPr id="82" name="Shape 82"/>
        <p:cNvGrpSpPr/>
        <p:nvPr/>
      </p:nvGrpSpPr>
      <p:grpSpPr>
        <a:xfrm>
          <a:off x="0" y="0"/>
          <a:ext cx="0" cy="0"/>
        </a:xfrm>
      </p:grpSpPr>
      <p:pic>
        <p:nvPicPr>
          <p:cNvPr id="83" name="Google Shape;83;p10"/>
          <p:cNvPicPr preferRelativeResize="0"/>
          <p:nvPr/>
        </p:nvPicPr>
        <p:blipFill>
          <a:blip r:embed="rId1">
            <a:alphaModFix/>
          </a:blip>
          <a:srcRect l="6209" r="6209"/>
          <a:stretch>
            <a:fillRect/>
          </a:stretch>
        </p:blipFill>
        <p:spPr>
          <a:xfrm>
            <a:off x="324000" y="4008600"/>
            <a:ext cx="1117400" cy="128000"/>
          </a:xfrm>
          <a:prstGeom prst="rect">
            <a:avLst/>
          </a:prstGeom>
          <a:noFill/>
          <a:ln>
            <a:noFill/>
          </a:ln>
        </p:spPr>
      </p:pic>
      <p:pic>
        <p:nvPicPr>
          <p:cNvPr id="84" name="Google Shape;84;p10"/>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Chemistry</a:t>
            </a:r>
            <a:endParaRPr sz="1700" b="1">
              <a:latin typeface="Lexend"/>
              <a:ea typeface="Lexend"/>
              <a:cs typeface="Lexend"/>
              <a:sym typeface="Lexend"/>
            </a:endParaRPr>
          </a:p>
        </p:txBody>
      </p:sp>
      <p:sp>
        <p:nvSpPr>
          <p:cNvPr id="87" name="Google Shape;87;p10"/>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1 Outcome">
  <p:cSld name="CUSTOM_5">
    <p:bg>
      <p:bgPr>
        <a:solidFill>
          <a:srgbClr val="EBEDFE"/>
        </a:solidFill>
      </p:bgPr>
    </p:bg>
    <p:spTree>
      <p:nvGrpSpPr>
        <p:cNvPr id="90" name="Shape 90"/>
        <p:cNvGrpSpPr/>
        <p:nvPr/>
      </p:nvGrpSpPr>
      <p:grpSpPr>
        <a:xfrm>
          <a:off x="0" y="0"/>
          <a:ext cx="0" cy="0"/>
        </a:xfrm>
      </p:grpSpPr>
      <p:pic>
        <p:nvPicPr>
          <p:cNvPr id="91" name="Google Shape;91;p11"/>
          <p:cNvPicPr preferRelativeResize="0"/>
          <p:nvPr/>
        </p:nvPicPr>
        <p:blipFill>
          <a:blip r:embed="rId1">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Natiijo</a:t>
            </a:r>
            <a:endParaRPr sz="1400" b="1">
              <a:latin typeface="Lexend"/>
              <a:ea typeface="Lexend"/>
              <a:cs typeface="Lexend"/>
              <a:sym typeface="Lexend"/>
            </a:endParaRPr>
          </a:p>
        </p:txBody>
      </p:sp>
      <p:sp>
        <p:nvSpPr>
          <p:cNvPr id="93" name="Google Shape;93;p11"/>
          <p:cNvSpPr txBox="1"/>
          <p:nvPr>
            <p:ph type="subTitle" idx="1"/>
          </p:nvPr>
        </p:nvSpPr>
        <p:spPr>
          <a:xfrm>
            <a:off x="585575" y="1463950"/>
            <a:ext cx="7351200" cy="2762700"/>
          </a:xfrm>
          <a:prstGeom prst="rect">
            <a:avLst/>
          </a:prstGeom>
        </p:spPr>
        <p:txBody>
          <a:bodyPr spcFirstLastPara="1" wrap="square" lIns="0" tIns="0" rIns="0" bIns="0" anchor="ctr" anchorCtr="0">
            <a:noAutofit/>
          </a:bodyPr>
          <a:lstStyle>
            <a:lvl1pPr lvl="0">
              <a:lnSpc>
                <a:spcPct val="115000"/>
              </a:lnSpc>
              <a:spcBef>
                <a:spcPct val="0"/>
              </a:spcBef>
              <a:spcAft>
                <a:spcPct val="0"/>
              </a:spcAft>
              <a:buSzPts val="2000"/>
              <a:buNone/>
              <a:defRPr sz="20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2 Hidden guidance slide">
  <p:cSld name="CUSTOM_1">
    <p:spTree>
      <p:nvGrpSpPr>
        <p:cNvPr id="94" name="Shape 94"/>
        <p:cNvGrpSpPr/>
        <p:nvPr/>
      </p:nvGrpSpPr>
      <p:grpSpPr>
        <a:xfrm>
          <a:off x="0" y="0"/>
          <a:ext cx="0" cy="0"/>
        </a:xfrm>
      </p:grpSpPr>
      <p:sp>
        <p:nvSpPr>
          <p:cNvPr id="95" name="Google Shape;95;p12"/>
          <p:cNvSpPr txBox="1"/>
          <p:nvPr/>
        </p:nvSpPr>
        <p:spPr>
          <a:xfrm>
            <a:off x="329775" y="953475"/>
            <a:ext cx="4241400" cy="6465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Oak’s lessons are structured around </a:t>
            </a:r>
            <a:r>
              <a:rPr lang="en-GB" sz="1200" b="1">
                <a:latin typeface="Lexend"/>
                <a:ea typeface="Lexend"/>
                <a:cs typeface="Lexend"/>
                <a:sym typeface="Lexend"/>
              </a:rPr>
              <a:t>wareegyada barashada</a:t>
            </a:r>
            <a:r>
              <a:rPr lang="en-GB" sz="1200" i="1">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Qaabdhismeedka casharka</a:t>
            </a:r>
            <a:endParaRPr sz="1400" b="1">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Xiriirro faa'iido leh</a:t>
            </a:r>
            <a:endParaRPr sz="1400" b="1">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Mid kasta</a:t>
            </a:r>
            <a:r>
              <a:rPr lang="en-GB" sz="1200" b="1">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1">
              <a:alphaModFix/>
            </a:blip>
            <a:stretch>
              <a:fillRect/>
            </a:stretch>
          </p:blipFill>
          <p:spPr>
            <a:xfrm>
              <a:off x="2642975" y="1644312"/>
              <a:ext cx="1454621" cy="287396"/>
            </a:xfrm>
            <a:prstGeom prst="rect">
              <a:avLst/>
            </a:prstGeom>
            <a:noFill/>
            <a:ln>
              <a:noFill/>
            </a:ln>
            <a:effectLst>
              <a:outerShdw blurRad="57150" dist="19050" dir="5400000" algn="bl" rotWithShape="0">
                <a:srgbClr val="000000">
                  <a:alpha val="50000"/>
                </a:srgbClr>
              </a:outerShdw>
            </a:effectLst>
          </p:spPr>
        </p:pic>
        <p:pic>
          <p:nvPicPr>
            <p:cNvPr id="101" name="Google Shape;101;p12"/>
            <p:cNvPicPr preferRelativeResize="0"/>
            <p:nvPr/>
          </p:nvPicPr>
          <p:blipFill>
            <a:blip r:embed="rId2">
              <a:alphaModFix/>
            </a:blip>
            <a:stretch>
              <a:fillRect/>
            </a:stretch>
          </p:blipFill>
          <p:spPr>
            <a:xfrm>
              <a:off x="2642975" y="1936215"/>
              <a:ext cx="1454618" cy="287940"/>
            </a:xfrm>
            <a:prstGeom prst="rect">
              <a:avLst/>
            </a:prstGeom>
            <a:noFill/>
            <a:ln>
              <a:noFill/>
            </a:ln>
            <a:effectLst>
              <a:outerShdw blurRad="57150" dist="19050" dir="5400000" algn="bl" rotWithShape="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65" y="2251391"/>
              <a:ext cx="1454621" cy="284581"/>
            </a:xfrm>
            <a:prstGeom prst="rect">
              <a:avLst/>
            </a:prstGeom>
            <a:noFill/>
            <a:ln>
              <a:noFill/>
            </a:ln>
            <a:effectLst>
              <a:outerShdw blurRad="57150" dist="19050" dir="5400000" algn="bl" rotWithShape="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1" y="2563206"/>
              <a:ext cx="1454620" cy="276764"/>
            </a:xfrm>
            <a:prstGeom prst="rect">
              <a:avLst/>
            </a:prstGeom>
            <a:noFill/>
            <a:ln>
              <a:noFill/>
            </a:ln>
            <a:effectLst>
              <a:outerShdw blurRad="57150" dist="19050" dir="5400000" algn="bl" rotWithShape="0">
                <a:srgbClr val="000000">
                  <a:alpha val="50000"/>
                </a:srgbClr>
              </a:outerShdw>
            </a:effectLst>
          </p:spPr>
        </p:pic>
      </p:grpSp>
      <p:pic>
        <p:nvPicPr>
          <p:cNvPr id="104" name="Google Shape;104;p12"/>
          <p:cNvPicPr preferRelativeResize="0"/>
          <p:nvPr/>
        </p:nvPicPr>
        <p:blipFill>
          <a:blip r:embed="rId5">
            <a:alphaModFix/>
          </a:blip>
          <a:srcRect l="3910" b="5222"/>
          <a:stretch>
            <a:fillRect/>
          </a:stretch>
        </p:blipFill>
        <p:spPr>
          <a:xfrm>
            <a:off x="1328513" y="3569750"/>
            <a:ext cx="2057336" cy="1195675"/>
          </a:xfrm>
          <a:prstGeom prst="rect">
            <a:avLst/>
          </a:prstGeom>
          <a:noFill/>
          <a:ln>
            <a:noFill/>
          </a:ln>
        </p:spPr>
      </p:pic>
      <p:pic>
        <p:nvPicPr>
          <p:cNvPr id="105" name="Google Shape;105;p12"/>
          <p:cNvPicPr preferRelativeResize="0"/>
          <p:nvPr/>
        </p:nvPicPr>
        <p:blipFill>
          <a:blip r:embed="rId6">
            <a:alphaModFix/>
          </a:blip>
          <a:stretch>
            <a:fillRect/>
          </a:stretch>
        </p:blipFill>
        <p:spPr>
          <a:xfrm>
            <a:off x="398750" y="1778088"/>
            <a:ext cx="2057324" cy="1163398"/>
          </a:xfrm>
          <a:prstGeom prst="rect">
            <a:avLst/>
          </a:prstGeom>
          <a:noFill/>
          <a:ln>
            <a:noFill/>
          </a:ln>
          <a:effectLst>
            <a:outerShdw blurRad="57150" dist="19050" dir="5400000" algn="bl" rotWithShape="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a:solidFill>
                  <a:srgbClr val="282828"/>
                </a:solidFill>
                <a:latin typeface="Lexend"/>
                <a:ea typeface="Lexend"/>
                <a:cs typeface="Lexend"/>
                <a:sym typeface="Lexend"/>
              </a:rPr>
              <a:t>Hagitaanka macallinka</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p:cSld name="CUSTOM_3_1">
    <p:spTree>
      <p:nvGrpSpPr>
        <p:cNvPr id="107" name="Shape 107"/>
        <p:cNvGrpSpPr/>
        <p:nvPr/>
      </p:nvGrpSpPr>
      <p:grpSpPr>
        <a:xfrm>
          <a:off x="0" y="0"/>
          <a:ext cx="0" cy="0"/>
        </a:xfrm>
      </p:grpSpPr>
      <p:sp>
        <p:nvSpPr>
          <p:cNvPr id="108" name="Google Shape;108;p13"/>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09" name="Google Shape;109;p13"/>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11" name="Google Shape;111;p13"/>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type="subTitle" idx="3"/>
          </p:nvPr>
        </p:nvSpPr>
        <p:spPr>
          <a:xfrm>
            <a:off x="324000" y="2105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type="subTitle" idx="4"/>
          </p:nvPr>
        </p:nvSpPr>
        <p:spPr>
          <a:xfrm>
            <a:off x="2699325" y="2105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type="subTitle" idx="5"/>
          </p:nvPr>
        </p:nvSpPr>
        <p:spPr>
          <a:xfrm>
            <a:off x="324000" y="3400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type="subTitle" idx="6"/>
          </p:nvPr>
        </p:nvSpPr>
        <p:spPr>
          <a:xfrm>
            <a:off x="2699325" y="3400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4)">
  <p:cSld name="CUSTOM_3_1_1">
    <p:spTree>
      <p:nvGrpSpPr>
        <p:cNvPr id="117" name="Shape 117"/>
        <p:cNvGrpSpPr/>
        <p:nvPr/>
      </p:nvGrpSpPr>
      <p:grpSpPr>
        <a:xfrm>
          <a:off x="0" y="0"/>
          <a:ext cx="0" cy="0"/>
        </a:xfrm>
      </p:grpSpPr>
      <p:sp>
        <p:nvSpPr>
          <p:cNvPr id="118" name="Google Shape;118;p1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19" name="Google Shape;119;p14"/>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21" name="Google Shape;121;p14"/>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type="subTitle" idx="3"/>
          </p:nvPr>
        </p:nvSpPr>
        <p:spPr>
          <a:xfrm>
            <a:off x="324000" y="1800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type="subTitle" idx="4"/>
          </p:nvPr>
        </p:nvSpPr>
        <p:spPr>
          <a:xfrm>
            <a:off x="2699325" y="1800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type="subTitle" idx="5"/>
          </p:nvPr>
        </p:nvSpPr>
        <p:spPr>
          <a:xfrm>
            <a:off x="324000" y="2791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type="subTitle" idx="6"/>
          </p:nvPr>
        </p:nvSpPr>
        <p:spPr>
          <a:xfrm>
            <a:off x="2699325" y="2791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type="subTitle" idx="7"/>
          </p:nvPr>
        </p:nvSpPr>
        <p:spPr>
          <a:xfrm>
            <a:off x="324000" y="3781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type="subTitle" idx="8"/>
          </p:nvPr>
        </p:nvSpPr>
        <p:spPr>
          <a:xfrm>
            <a:off x="2699325" y="3781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5)">
  <p:cSld name="CUSTOM_3_1_1_1">
    <p:spTree>
      <p:nvGrpSpPr>
        <p:cNvPr id="129" name="Shape 129"/>
        <p:cNvGrpSpPr/>
        <p:nvPr/>
      </p:nvGrpSpPr>
      <p:grpSpPr>
        <a:xfrm>
          <a:off x="0" y="0"/>
          <a:ext cx="0" cy="0"/>
        </a:xfrm>
      </p:grpSpPr>
      <p:sp>
        <p:nvSpPr>
          <p:cNvPr id="130" name="Google Shape;130;p1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31" name="Google Shape;131;p15"/>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33" name="Google Shape;133;p15"/>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type="subTitle" idx="3"/>
          </p:nvPr>
        </p:nvSpPr>
        <p:spPr>
          <a:xfrm>
            <a:off x="324000" y="2486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type="subTitle" idx="4"/>
          </p:nvPr>
        </p:nvSpPr>
        <p:spPr>
          <a:xfrm>
            <a:off x="2699325" y="2486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type="subTitle" idx="5"/>
          </p:nvPr>
        </p:nvSpPr>
        <p:spPr>
          <a:xfrm>
            <a:off x="324000" y="4162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type="subTitle" idx="6"/>
          </p:nvPr>
        </p:nvSpPr>
        <p:spPr>
          <a:xfrm>
            <a:off x="2699325" y="4162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type="subTitle" idx="7"/>
          </p:nvPr>
        </p:nvSpPr>
        <p:spPr>
          <a:xfrm>
            <a:off x="324000" y="1648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type="subTitle" idx="8"/>
          </p:nvPr>
        </p:nvSpPr>
        <p:spPr>
          <a:xfrm>
            <a:off x="2699325" y="1648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type="subTitle" idx="9"/>
          </p:nvPr>
        </p:nvSpPr>
        <p:spPr>
          <a:xfrm>
            <a:off x="324000" y="3324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type="subTitle" idx="13"/>
          </p:nvPr>
        </p:nvSpPr>
        <p:spPr>
          <a:xfrm>
            <a:off x="2699325" y="3324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p2, 2)">
  <p:cSld name="CUSTOM_3_1_1_1_1">
    <p:spTree>
      <p:nvGrpSpPr>
        <p:cNvPr id="143" name="Shape 143"/>
        <p:cNvGrpSpPr/>
        <p:nvPr/>
      </p:nvGrpSpPr>
      <p:grpSpPr>
        <a:xfrm>
          <a:off x="0" y="0"/>
          <a:ext cx="0" cy="0"/>
        </a:xfrm>
      </p:grpSpPr>
      <p:sp>
        <p:nvSpPr>
          <p:cNvPr id="144" name="Google Shape;144;p1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45" name="Google Shape;145;p16"/>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47" name="Google Shape;147;p16"/>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type="subTitle" idx="3"/>
          </p:nvPr>
        </p:nvSpPr>
        <p:spPr>
          <a:xfrm>
            <a:off x="324000" y="2562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type="subTitle" idx="4"/>
          </p:nvPr>
        </p:nvSpPr>
        <p:spPr>
          <a:xfrm>
            <a:off x="2699325" y="2562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2)">
  <p:cSld name="CUSTOM_3">
    <p:spTree>
      <p:nvGrpSpPr>
        <p:cNvPr id="151" name="Shape 151"/>
        <p:cNvGrpSpPr/>
        <p:nvPr/>
      </p:nvGrpSpPr>
      <p:grpSpPr>
        <a:xfrm>
          <a:off x="0" y="0"/>
          <a:ext cx="0" cy="0"/>
        </a:xfrm>
      </p:grpSpPr>
      <p:sp>
        <p:nvSpPr>
          <p:cNvPr id="152" name="Google Shape;152;p17"/>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53" name="Google Shape;153;p17"/>
          <p:cNvPicPr preferRelativeResize="0"/>
          <p:nvPr/>
        </p:nvPicPr>
        <p:blipFill>
          <a:blip r:embed="rId1">
            <a:alphaModFix/>
          </a:blip>
          <a:srcRect t="3678" b="3669"/>
          <a:stretch>
            <a:fillRect/>
          </a:stretch>
        </p:blipFill>
        <p:spPr>
          <a:xfrm>
            <a:off x="863550" y="2926472"/>
            <a:ext cx="7439126" cy="572078"/>
          </a:xfrm>
          <a:prstGeom prst="rect">
            <a:avLst/>
          </a:prstGeom>
          <a:noFill/>
          <a:ln>
            <a:noFill/>
          </a:ln>
        </p:spPr>
      </p:pic>
      <p:pic>
        <p:nvPicPr>
          <p:cNvPr id="154" name="Google Shape;154;p17"/>
          <p:cNvPicPr preferRelativeResize="0"/>
          <p:nvPr/>
        </p:nvPicPr>
        <p:blipFill>
          <a:blip r:embed="rId2">
            <a:alphaModFix/>
          </a:blip>
          <a:srcRect t="3678" b="3669"/>
          <a:stretch>
            <a:fillRect/>
          </a:stretch>
        </p:blipFill>
        <p:spPr>
          <a:xfrm>
            <a:off x="863550" y="1989425"/>
            <a:ext cx="7439126" cy="572078"/>
          </a:xfrm>
          <a:prstGeom prst="rect">
            <a:avLst/>
          </a:prstGeom>
          <a:noFill/>
          <a:ln>
            <a:noFill/>
          </a:ln>
        </p:spPr>
      </p:pic>
      <p:pic>
        <p:nvPicPr>
          <p:cNvPr id="155" name="Google Shape;155;p17"/>
          <p:cNvPicPr preferRelativeResize="0"/>
          <p:nvPr/>
        </p:nvPicPr>
        <p:blipFill>
          <a:blip r:embed="rId3">
            <a:alphaModFix/>
          </a:blip>
          <a:srcRect l="74623"/>
          <a:stretch>
            <a:fillRect/>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158" name="Google Shape;158;p17"/>
          <p:cNvPicPr preferRelativeResize="0"/>
          <p:nvPr/>
        </p:nvPicPr>
        <p:blipFill>
          <a:blip r:embed="rId4">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60" name="Google Shape;160;p17"/>
          <p:cNvSpPr txBox="1"/>
          <p:nvPr>
            <p:ph type="title" idx="2"/>
          </p:nvPr>
        </p:nvSpPr>
        <p:spPr>
          <a:xfrm>
            <a:off x="1225225" y="3027088"/>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57" name="Google Shape;157;p17"/>
          <p:cNvPicPr preferRelativeResize="0"/>
          <p:nvPr/>
        </p:nvPicPr>
        <p:blipFill>
          <a:blip r:embed="rId5">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a:blip r:embed="rId6">
            <a:alphaModFix/>
          </a:blip>
          <a:srcRect t="1699" b="1709"/>
          <a:stretch>
            <a:fillRect/>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63" name="Google Shape;163;p17"/>
          <p:cNvSpPr txBox="1"/>
          <p:nvPr>
            <p:ph type="title" idx="3"/>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p:cSld name="CUSTOM_3_2">
    <p:spTree>
      <p:nvGrpSpPr>
        <p:cNvPr id="164" name="Shape 164"/>
        <p:cNvGrpSpPr/>
        <p:nvPr/>
      </p:nvGrpSpPr>
      <p:grpSpPr>
        <a:xfrm>
          <a:off x="0" y="0"/>
          <a:ext cx="0" cy="0"/>
        </a:xfrm>
      </p:grpSpPr>
      <p:pic>
        <p:nvPicPr>
          <p:cNvPr id="165" name="Google Shape;165;p18"/>
          <p:cNvPicPr preferRelativeResize="0"/>
          <p:nvPr/>
        </p:nvPicPr>
        <p:blipFill>
          <a:blip r:embed="rId1">
            <a:alphaModFix/>
          </a:blip>
          <a:srcRect t="4429" b="4438"/>
          <a:stretch>
            <a:fillRect/>
          </a:stretch>
        </p:blipFill>
        <p:spPr>
          <a:xfrm>
            <a:off x="863550" y="3642223"/>
            <a:ext cx="7439125" cy="563227"/>
          </a:xfrm>
          <a:prstGeom prst="rect">
            <a:avLst/>
          </a:prstGeom>
          <a:noFill/>
          <a:ln>
            <a:noFill/>
          </a:ln>
        </p:spPr>
      </p:pic>
      <p:pic>
        <p:nvPicPr>
          <p:cNvPr id="166" name="Google Shape;166;p18"/>
          <p:cNvPicPr preferRelativeResize="0"/>
          <p:nvPr/>
        </p:nvPicPr>
        <p:blipFill>
          <a:blip r:embed="rId2">
            <a:alphaModFix/>
          </a:blip>
          <a:srcRect l="74623"/>
          <a:stretch>
            <a:fillRect/>
          </a:stretch>
        </p:blipFill>
        <p:spPr>
          <a:xfrm>
            <a:off x="863550" y="3600900"/>
            <a:ext cx="145900" cy="645874"/>
          </a:xfrm>
          <a:prstGeom prst="rect">
            <a:avLst/>
          </a:prstGeom>
          <a:noFill/>
          <a:ln>
            <a:noFill/>
          </a:ln>
        </p:spPr>
      </p:pic>
      <p:pic>
        <p:nvPicPr>
          <p:cNvPr id="167" name="Google Shape;167;p18"/>
          <p:cNvPicPr preferRelativeResize="0"/>
          <p:nvPr/>
        </p:nvPicPr>
        <p:blipFill>
          <a:blip r:embed="rId3">
            <a:alphaModFix/>
          </a:blip>
          <a:srcRect t="3678" b="3669"/>
          <a:stretch>
            <a:fillRect/>
          </a:stretch>
        </p:blipFill>
        <p:spPr>
          <a:xfrm>
            <a:off x="863550" y="2704186"/>
            <a:ext cx="7439126" cy="572074"/>
          </a:xfrm>
          <a:prstGeom prst="rect">
            <a:avLst/>
          </a:prstGeom>
          <a:noFill/>
          <a:ln>
            <a:noFill/>
          </a:ln>
        </p:spPr>
      </p:pic>
      <p:pic>
        <p:nvPicPr>
          <p:cNvPr id="168" name="Google Shape;168;p18"/>
          <p:cNvPicPr preferRelativeResize="0"/>
          <p:nvPr/>
        </p:nvPicPr>
        <p:blipFill>
          <a:blip r:embed="rId2">
            <a:alphaModFix/>
          </a:blip>
          <a:srcRect l="74623"/>
          <a:stretch>
            <a:fillRect/>
          </a:stretch>
        </p:blipFill>
        <p:spPr>
          <a:xfrm>
            <a:off x="863550" y="2677988"/>
            <a:ext cx="145900" cy="645874"/>
          </a:xfrm>
          <a:prstGeom prst="rect">
            <a:avLst/>
          </a:prstGeom>
          <a:noFill/>
          <a:ln>
            <a:noFill/>
          </a:ln>
        </p:spPr>
      </p:pic>
      <p:pic>
        <p:nvPicPr>
          <p:cNvPr id="169" name="Google Shape;169;p18"/>
          <p:cNvPicPr preferRelativeResize="0"/>
          <p:nvPr/>
        </p:nvPicPr>
        <p:blipFill>
          <a:blip r:embed="rId4">
            <a:alphaModFix/>
          </a:blip>
          <a:srcRect t="3678" b="3669"/>
          <a:stretch>
            <a:fillRect/>
          </a:stretch>
        </p:blipFill>
        <p:spPr>
          <a:xfrm>
            <a:off x="863550" y="1678325"/>
            <a:ext cx="7439126" cy="572074"/>
          </a:xfrm>
          <a:prstGeom prst="rect">
            <a:avLst/>
          </a:prstGeom>
          <a:noFill/>
          <a:ln>
            <a:noFill/>
          </a:ln>
        </p:spPr>
      </p:pic>
      <p:pic>
        <p:nvPicPr>
          <p:cNvPr id="170" name="Google Shape;170;p18"/>
          <p:cNvPicPr preferRelativeResize="0"/>
          <p:nvPr/>
        </p:nvPicPr>
        <p:blipFill>
          <a:blip r:embed="rId2">
            <a:alphaModFix/>
          </a:blip>
          <a:srcRect l="74623"/>
          <a:stretch>
            <a:fillRect/>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flipH="1">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172" name="Google Shape;172;p18"/>
          <p:cNvPicPr preferRelativeResize="0"/>
          <p:nvPr/>
        </p:nvPicPr>
        <p:blipFill>
          <a:blip r:embed="rId5">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6">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75" name="Google Shape;175;p18"/>
          <p:cNvSpPr txBox="1"/>
          <p:nvPr>
            <p:ph type="title" idx="2"/>
          </p:nvPr>
        </p:nvSpPr>
        <p:spPr>
          <a:xfrm>
            <a:off x="1225200" y="2804800"/>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76" name="Google Shape;176;p18"/>
          <p:cNvSpPr txBox="1"/>
          <p:nvPr>
            <p:ph type="title" idx="3"/>
          </p:nvPr>
        </p:nvSpPr>
        <p:spPr>
          <a:xfrm>
            <a:off x="1225200" y="3739189"/>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77" name="Google Shape;177;p18"/>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79" name="Google Shape;179;p18"/>
          <p:cNvPicPr preferRelativeResize="0"/>
          <p:nvPr/>
        </p:nvPicPr>
        <p:blipFill>
          <a:blip r:embed="rId8">
            <a:alphaModFix/>
          </a:blip>
          <a:srcRect t="1699" b="1709"/>
          <a:stretch>
            <a:fillRect/>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81" name="Google Shape;181;p18"/>
          <p:cNvSpPr txBox="1"/>
          <p:nvPr>
            <p:ph type="title" idx="4"/>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4)">
  <p:cSld name="CUSTOM_4">
    <p:spTree>
      <p:nvGrpSpPr>
        <p:cNvPr id="182" name="Shape 182"/>
        <p:cNvGrpSpPr/>
        <p:nvPr/>
      </p:nvGrpSpPr>
      <p:grpSpPr>
        <a:xfrm>
          <a:off x="0" y="0"/>
          <a:ext cx="0" cy="0"/>
        </a:xfrm>
      </p:grpSpPr>
      <p:pic>
        <p:nvPicPr>
          <p:cNvPr id="183" name="Google Shape;183;p19"/>
          <p:cNvPicPr preferRelativeResize="0"/>
          <p:nvPr/>
        </p:nvPicPr>
        <p:blipFill>
          <a:blip r:embed="rId1">
            <a:alphaModFix/>
          </a:blip>
          <a:srcRect t="4429" b="4438"/>
          <a:stretch>
            <a:fillRect/>
          </a:stretch>
        </p:blipFill>
        <p:spPr>
          <a:xfrm>
            <a:off x="863550" y="3146932"/>
            <a:ext cx="7439125" cy="563230"/>
          </a:xfrm>
          <a:prstGeom prst="rect">
            <a:avLst/>
          </a:prstGeom>
          <a:noFill/>
          <a:ln>
            <a:noFill/>
          </a:ln>
        </p:spPr>
      </p:pic>
      <p:pic>
        <p:nvPicPr>
          <p:cNvPr id="184" name="Google Shape;184;p19"/>
          <p:cNvPicPr preferRelativeResize="0"/>
          <p:nvPr/>
        </p:nvPicPr>
        <p:blipFill>
          <a:blip r:embed="rId2">
            <a:alphaModFix/>
          </a:blip>
          <a:srcRect l="74623"/>
          <a:stretch>
            <a:fillRect/>
          </a:stretch>
        </p:blipFill>
        <p:spPr>
          <a:xfrm>
            <a:off x="863550" y="3105610"/>
            <a:ext cx="145900" cy="645874"/>
          </a:xfrm>
          <a:prstGeom prst="rect">
            <a:avLst/>
          </a:prstGeom>
          <a:noFill/>
          <a:ln>
            <a:noFill/>
          </a:ln>
        </p:spPr>
      </p:pic>
      <p:pic>
        <p:nvPicPr>
          <p:cNvPr id="185" name="Google Shape;185;p19"/>
          <p:cNvPicPr preferRelativeResize="0"/>
          <p:nvPr/>
        </p:nvPicPr>
        <p:blipFill>
          <a:blip r:embed="rId3">
            <a:alphaModFix/>
          </a:blip>
          <a:srcRect t="4387" b="4396"/>
          <a:stretch>
            <a:fillRect/>
          </a:stretch>
        </p:blipFill>
        <p:spPr>
          <a:xfrm>
            <a:off x="863550" y="3971358"/>
            <a:ext cx="7439126" cy="563217"/>
          </a:xfrm>
          <a:prstGeom prst="rect">
            <a:avLst/>
          </a:prstGeom>
          <a:noFill/>
          <a:ln>
            <a:noFill/>
          </a:ln>
        </p:spPr>
      </p:pic>
      <p:pic>
        <p:nvPicPr>
          <p:cNvPr id="186" name="Google Shape;186;p19"/>
          <p:cNvPicPr preferRelativeResize="0"/>
          <p:nvPr/>
        </p:nvPicPr>
        <p:blipFill>
          <a:blip r:embed="rId2">
            <a:alphaModFix/>
          </a:blip>
          <a:srcRect l="74623"/>
          <a:stretch>
            <a:fillRect/>
          </a:stretch>
        </p:blipFill>
        <p:spPr>
          <a:xfrm>
            <a:off x="863550" y="3939648"/>
            <a:ext cx="145900" cy="645874"/>
          </a:xfrm>
          <a:prstGeom prst="rect">
            <a:avLst/>
          </a:prstGeom>
          <a:noFill/>
          <a:ln>
            <a:noFill/>
          </a:ln>
        </p:spPr>
      </p:pic>
      <p:pic>
        <p:nvPicPr>
          <p:cNvPr id="187" name="Google Shape;187;p19"/>
          <p:cNvPicPr preferRelativeResize="0"/>
          <p:nvPr/>
        </p:nvPicPr>
        <p:blipFill>
          <a:blip r:embed="rId4">
            <a:alphaModFix/>
          </a:blip>
          <a:srcRect t="3678" b="3669"/>
          <a:stretch>
            <a:fillRect/>
          </a:stretch>
        </p:blipFill>
        <p:spPr>
          <a:xfrm>
            <a:off x="863550" y="2292191"/>
            <a:ext cx="7439126" cy="572077"/>
          </a:xfrm>
          <a:prstGeom prst="rect">
            <a:avLst/>
          </a:prstGeom>
          <a:noFill/>
          <a:ln>
            <a:noFill/>
          </a:ln>
        </p:spPr>
      </p:pic>
      <p:pic>
        <p:nvPicPr>
          <p:cNvPr id="188" name="Google Shape;188;p19"/>
          <p:cNvPicPr preferRelativeResize="0"/>
          <p:nvPr/>
        </p:nvPicPr>
        <p:blipFill>
          <a:blip r:embed="rId2">
            <a:alphaModFix/>
          </a:blip>
          <a:srcRect l="74623"/>
          <a:stretch>
            <a:fillRect/>
          </a:stretch>
        </p:blipFill>
        <p:spPr>
          <a:xfrm>
            <a:off x="863550" y="2265998"/>
            <a:ext cx="145900" cy="645874"/>
          </a:xfrm>
          <a:prstGeom prst="rect">
            <a:avLst/>
          </a:prstGeom>
          <a:noFill/>
          <a:ln>
            <a:noFill/>
          </a:ln>
        </p:spPr>
      </p:pic>
      <p:pic>
        <p:nvPicPr>
          <p:cNvPr id="189" name="Google Shape;189;p19"/>
          <p:cNvPicPr preferRelativeResize="0"/>
          <p:nvPr/>
        </p:nvPicPr>
        <p:blipFill>
          <a:blip r:embed="rId5">
            <a:alphaModFix/>
          </a:blip>
          <a:srcRect t="3678" b="3669"/>
          <a:stretch>
            <a:fillRect/>
          </a:stretch>
        </p:blipFill>
        <p:spPr>
          <a:xfrm>
            <a:off x="863550" y="1457950"/>
            <a:ext cx="7439126" cy="572077"/>
          </a:xfrm>
          <a:prstGeom prst="rect">
            <a:avLst/>
          </a:prstGeom>
          <a:noFill/>
          <a:ln>
            <a:noFill/>
          </a:ln>
        </p:spPr>
      </p:pic>
      <p:pic>
        <p:nvPicPr>
          <p:cNvPr id="190" name="Google Shape;190;p19"/>
          <p:cNvPicPr preferRelativeResize="0"/>
          <p:nvPr/>
        </p:nvPicPr>
        <p:blipFill>
          <a:blip r:embed="rId2">
            <a:alphaModFix/>
          </a:blip>
          <a:srcRect l="74623"/>
          <a:stretch>
            <a:fillRect/>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192" name="Google Shape;192;p19"/>
          <p:cNvPicPr preferRelativeResize="0"/>
          <p:nvPr/>
        </p:nvPicPr>
        <p:blipFill>
          <a:blip r:embed="rId6">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7">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6" name="Google Shape;196;p19"/>
          <p:cNvSpPr txBox="1"/>
          <p:nvPr>
            <p:ph type="title" idx="2"/>
          </p:nvPr>
        </p:nvSpPr>
        <p:spPr>
          <a:xfrm>
            <a:off x="1224600" y="2285700"/>
            <a:ext cx="6850800" cy="572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7" name="Google Shape;197;p19"/>
          <p:cNvSpPr txBox="1"/>
          <p:nvPr>
            <p:ph type="title" idx="3"/>
          </p:nvPr>
        </p:nvSpPr>
        <p:spPr>
          <a:xfrm>
            <a:off x="1224600" y="3160338"/>
            <a:ext cx="6850800" cy="5364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8" name="Google Shape;198;p19"/>
          <p:cNvSpPr txBox="1"/>
          <p:nvPr>
            <p:ph type="title" idx="4"/>
          </p:nvPr>
        </p:nvSpPr>
        <p:spPr>
          <a:xfrm>
            <a:off x="1224600" y="3971414"/>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99" name="Google Shape;199;p19"/>
          <p:cNvPicPr preferRelativeResize="0"/>
          <p:nvPr/>
        </p:nvPicPr>
        <p:blipFill>
          <a:blip r:embed="rId9">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01" name="Google Shape;201;p19"/>
          <p:cNvPicPr preferRelativeResize="0"/>
          <p:nvPr/>
        </p:nvPicPr>
        <p:blipFill>
          <a:blip r:embed="rId10">
            <a:alphaModFix/>
          </a:blip>
          <a:srcRect t="1699" b="1709"/>
          <a:stretch>
            <a:fillRect/>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203" name="Google Shape;203;p19"/>
          <p:cNvSpPr txBox="1"/>
          <p:nvPr>
            <p:ph type="title" idx="5"/>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0 Explanation blank - purple ">
  <p:cSld name="TITLE_AND_TWO_COLUMNS_1_1_6_2_1_4">
    <p:spTree>
      <p:nvGrpSpPr>
        <p:cNvPr id="204" name="Shape 204"/>
        <p:cNvGrpSpPr/>
        <p:nvPr/>
      </p:nvGrpSpPr>
      <p:grpSpPr>
        <a:xfrm>
          <a:off x="0" y="0"/>
          <a:ext cx="0" cy="0"/>
        </a:xfrm>
      </p:grpSpPr>
      <p:pic>
        <p:nvPicPr>
          <p:cNvPr id="205" name="Google Shape;205;p20"/>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7" name="Google Shape;207;p2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09" name="Google Shape;209;p20"/>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0 Explanation blank - jade">
  <p:cSld name="TITLE_AND_TWO_COLUMNS_1_1_6_2_1_2">
    <p:spTree>
      <p:nvGrpSpPr>
        <p:cNvPr id="211" name="Shape 211"/>
        <p:cNvGrpSpPr/>
        <p:nvPr/>
      </p:nvGrpSpPr>
      <p:grpSpPr>
        <a:xfrm>
          <a:off x="0" y="0"/>
          <a:ext cx="0" cy="0"/>
        </a:xfrm>
      </p:grpSpPr>
      <p:pic>
        <p:nvPicPr>
          <p:cNvPr id="212" name="Google Shape;212;p2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4" name="Google Shape;214;p2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17" name="Google Shape;217;p21"/>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0 Explanation blank - blue ">
  <p:cSld name="TITLE_AND_TWO_COLUMNS_1_1_6_2_2">
    <p:spTree>
      <p:nvGrpSpPr>
        <p:cNvPr id="218" name="Shape 218"/>
        <p:cNvGrpSpPr/>
        <p:nvPr/>
      </p:nvGrpSpPr>
      <p:grpSpPr>
        <a:xfrm>
          <a:off x="0" y="0"/>
          <a:ext cx="0" cy="0"/>
        </a:xfrm>
      </p:grpSpPr>
      <p:pic>
        <p:nvPicPr>
          <p:cNvPr id="219" name="Google Shape;219;p2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1" name="Google Shape;221;p2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24" name="Google Shape;224;p22"/>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0 Explanation blank - pink ">
  <p:cSld name="TITLE_AND_TWO_COLUMNS_1_1_6_2_1_1">
    <p:spTree>
      <p:nvGrpSpPr>
        <p:cNvPr id="225" name="Shape 225"/>
        <p:cNvGrpSpPr/>
        <p:nvPr/>
      </p:nvGrpSpPr>
      <p:grpSpPr>
        <a:xfrm>
          <a:off x="0" y="0"/>
          <a:ext cx="0" cy="0"/>
        </a:xfrm>
      </p:grpSpPr>
      <p:pic>
        <p:nvPicPr>
          <p:cNvPr id="226" name="Google Shape;226;p2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8" name="Google Shape;228;p2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31" name="Google Shape;231;p23"/>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1 I do We do - purple">
  <p:cSld name="TITLE_AND_TWO_COLUMNS_1_1_9_2_2">
    <p:bg>
      <p:bgPr>
        <a:solidFill>
          <a:srgbClr val="EBEDFE"/>
        </a:solidFill>
      </p:bgPr>
    </p:bg>
    <p:spTree>
      <p:nvGrpSpPr>
        <p:cNvPr id="232" name="Shape 232"/>
        <p:cNvGrpSpPr/>
        <p:nvPr/>
      </p:nvGrpSpPr>
      <p:grpSpPr>
        <a:xfrm>
          <a:off x="0" y="0"/>
          <a:ext cx="0" cy="0"/>
        </a:xfrm>
      </p:grpSpPr>
      <p:sp>
        <p:nvSpPr>
          <p:cNvPr id="233" name="Google Shape;233;p24"/>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34" name="Google Shape;234;p24"/>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36" name="Google Shape;236;p24"/>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7" name="Google Shape;237;p24"/>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1 I do We do - jade">
  <p:cSld name="TITLE_AND_TWO_COLUMNS_1_1_9_2_2_1_1">
    <p:bg>
      <p:bgPr>
        <a:solidFill>
          <a:srgbClr val="EBEDFE"/>
        </a:solidFill>
      </p:bgPr>
    </p:bg>
    <p:spTree>
      <p:nvGrpSpPr>
        <p:cNvPr id="245" name="Shape 245"/>
        <p:cNvGrpSpPr/>
        <p:nvPr/>
      </p:nvGrpSpPr>
      <p:grpSpPr>
        <a:xfrm>
          <a:off x="0" y="0"/>
          <a:ext cx="0" cy="0"/>
        </a:xfrm>
      </p:grpSpPr>
      <p:sp>
        <p:nvSpPr>
          <p:cNvPr id="246" name="Google Shape;246;p25"/>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47" name="Google Shape;247;p2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49" name="Google Shape;249;p25"/>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0" name="Google Shape;250;p25"/>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1 I do We do - blue">
  <p:cSld name="TITLE_AND_TWO_COLUMNS_1_1_9_2_3">
    <p:bg>
      <p:bgPr>
        <a:solidFill>
          <a:srgbClr val="EBEDFE"/>
        </a:solidFill>
      </p:bgPr>
    </p:bg>
    <p:spTree>
      <p:nvGrpSpPr>
        <p:cNvPr id="258" name="Shape 258"/>
        <p:cNvGrpSpPr/>
        <p:nvPr/>
      </p:nvGrpSpPr>
      <p:grpSpPr>
        <a:xfrm>
          <a:off x="0" y="0"/>
          <a:ext cx="0" cy="0"/>
        </a:xfrm>
      </p:grpSpPr>
      <p:sp>
        <p:nvSpPr>
          <p:cNvPr id="259" name="Google Shape;259;p26"/>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60" name="Google Shape;260;p2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62" name="Google Shape;262;p26"/>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3" name="Google Shape;263;p26"/>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1 I do We do - pink">
  <p:cSld name="TITLE_AND_TWO_COLUMNS_1_1_9_2_2_1_1_1">
    <p:bg>
      <p:bgPr>
        <a:solidFill>
          <a:srgbClr val="EBEDFE"/>
        </a:solidFill>
      </p:bgPr>
    </p:bg>
    <p:spTree>
      <p:nvGrpSpPr>
        <p:cNvPr id="271" name="Shape 271"/>
        <p:cNvGrpSpPr/>
        <p:nvPr/>
      </p:nvGrpSpPr>
      <p:grpSpPr>
        <a:xfrm>
          <a:off x="0" y="0"/>
          <a:ext cx="0" cy="0"/>
        </a:xfrm>
      </p:grpSpPr>
      <p:sp>
        <p:nvSpPr>
          <p:cNvPr id="272" name="Google Shape;272;p27"/>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73" name="Google Shape;273;p2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75" name="Google Shape;275;p27"/>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6" name="Google Shape;276;p27"/>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2 CfU true/false justify - purple">
  <p:cSld name="TITLE_AND_TWO_COLUMNS_1_1_9_1_3_1">
    <p:bg>
      <p:bgPr>
        <a:solidFill>
          <a:srgbClr val="EBEDFE"/>
        </a:solidFill>
      </p:bgPr>
    </p:bg>
    <p:spTree>
      <p:nvGrpSpPr>
        <p:cNvPr id="284" name="Shape 284"/>
        <p:cNvGrpSpPr/>
        <p:nvPr/>
      </p:nvGrpSpPr>
      <p:grpSpPr>
        <a:xfrm>
          <a:off x="0" y="0"/>
          <a:ext cx="0" cy="0"/>
        </a:xfrm>
      </p:grpSpPr>
      <p:pic>
        <p:nvPicPr>
          <p:cNvPr id="285" name="Google Shape;285;p28"/>
          <p:cNvPicPr preferRelativeResize="0"/>
          <p:nvPr/>
        </p:nvPicPr>
        <p:blipFill>
          <a:blip r:embed="rId1">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1">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89" name="Google Shape;289;p28"/>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292" name="Google Shape;292;p28"/>
          <p:cNvSpPr txBox="1"/>
          <p:nvPr>
            <p:ph type="subTitle" idx="1"/>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3" name="Google Shape;293;p28"/>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298" name="Google Shape;298;p28"/>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2 CfU true/false justify - jade">
  <p:cSld name="TITLE_AND_TWO_COLUMNS_1_1_9_1_3_1_1_1">
    <p:bg>
      <p:bgPr>
        <a:solidFill>
          <a:srgbClr val="EBEDFE"/>
        </a:solidFill>
      </p:bgPr>
    </p:bg>
    <p:spTree>
      <p:nvGrpSpPr>
        <p:cNvPr id="307" name="Shape 307"/>
        <p:cNvGrpSpPr/>
        <p:nvPr/>
      </p:nvGrpSpPr>
      <p:grpSpPr>
        <a:xfrm>
          <a:off x="0" y="0"/>
          <a:ext cx="0" cy="0"/>
        </a:xfrm>
      </p:grpSpPr>
      <p:pic>
        <p:nvPicPr>
          <p:cNvPr id="308" name="Google Shape;308;p2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10" name="Google Shape;310;p29"/>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13" name="Google Shape;313;p29"/>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18" name="Google Shape;318;p29"/>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9" name="Google Shape;319;p29"/>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26" name="Google Shape;326;p29"/>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2 CfU true/false justify - blue">
  <p:cSld name="TITLE_AND_TWO_COLUMNS_1_1_9_1_3_2">
    <p:bg>
      <p:bgPr>
        <a:solidFill>
          <a:srgbClr val="EBEDFE"/>
        </a:solidFill>
      </p:bgPr>
    </p:bg>
    <p:spTree>
      <p:nvGrpSpPr>
        <p:cNvPr id="330" name="Shape 330"/>
        <p:cNvGrpSpPr/>
        <p:nvPr/>
      </p:nvGrpSpPr>
      <p:grpSpPr>
        <a:xfrm>
          <a:off x="0" y="0"/>
          <a:ext cx="0" cy="0"/>
        </a:xfrm>
      </p:grpSpPr>
      <p:pic>
        <p:nvPicPr>
          <p:cNvPr id="331" name="Google Shape;331;p3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33" name="Google Shape;333;p30"/>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36" name="Google Shape;336;p30"/>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41" name="Google Shape;341;p30"/>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42" name="Google Shape;342;p30"/>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49" name="Google Shape;349;p30"/>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2 CfU true/false justify - pink">
  <p:cSld name="TITLE_AND_TWO_COLUMNS_1_1_9_1_3_1_1_1_1">
    <p:bg>
      <p:bgPr>
        <a:solidFill>
          <a:srgbClr val="EBEDFE"/>
        </a:solidFill>
      </p:bgPr>
    </p:bg>
    <p:spTree>
      <p:nvGrpSpPr>
        <p:cNvPr id="353" name="Shape 353"/>
        <p:cNvGrpSpPr/>
        <p:nvPr/>
      </p:nvGrpSpPr>
      <p:grpSpPr>
        <a:xfrm>
          <a:off x="0" y="0"/>
          <a:ext cx="0" cy="0"/>
        </a:xfrm>
      </p:grpSpPr>
      <p:pic>
        <p:nvPicPr>
          <p:cNvPr id="354" name="Google Shape;354;p3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56" name="Google Shape;356;p31"/>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59" name="Google Shape;359;p31"/>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4" name="Google Shape;364;p31"/>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5" name="Google Shape;365;p31"/>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72" name="Google Shape;372;p31"/>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3 CfU 3 options - purple">
  <p:cSld name="TITLE_AND_TWO_COLUMNS_1_1_7_1">
    <p:bg>
      <p:bgPr>
        <a:solidFill>
          <a:srgbClr val="EBEDFE"/>
        </a:solidFill>
      </p:bgPr>
    </p:bg>
    <p:spTree>
      <p:nvGrpSpPr>
        <p:cNvPr id="376" name="Shape 376"/>
        <p:cNvGrpSpPr/>
        <p:nvPr/>
      </p:nvGrpSpPr>
      <p:grpSpPr>
        <a:xfrm>
          <a:off x="0" y="0"/>
          <a:ext cx="0" cy="0"/>
        </a:xfrm>
      </p:grpSpPr>
      <p:pic>
        <p:nvPicPr>
          <p:cNvPr id="377" name="Google Shape;377;p3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79" name="Google Shape;379;p3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80" name="Google Shape;380;p3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82" name="Google Shape;382;p3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83" name="Google Shape;383;p32"/>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4" name="Google Shape;384;p32"/>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5" name="Google Shape;385;p32"/>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3 CfU 3 options - jade">
  <p:cSld name="TITLE_AND_TWO_COLUMNS_1_1_7_1_1_1">
    <p:bg>
      <p:bgPr>
        <a:solidFill>
          <a:srgbClr val="EBEDFE"/>
        </a:solidFill>
      </p:bgPr>
    </p:bg>
    <p:spTree>
      <p:nvGrpSpPr>
        <p:cNvPr id="395" name="Shape 395"/>
        <p:cNvGrpSpPr/>
        <p:nvPr/>
      </p:nvGrpSpPr>
      <p:grpSpPr>
        <a:xfrm>
          <a:off x="0" y="0"/>
          <a:ext cx="0" cy="0"/>
        </a:xfrm>
      </p:grpSpPr>
      <p:pic>
        <p:nvPicPr>
          <p:cNvPr id="396" name="Google Shape;396;p3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98" name="Google Shape;398;p3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99" name="Google Shape;399;p3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01" name="Google Shape;401;p3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02" name="Google Shape;402;p33"/>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3" name="Google Shape;403;p33"/>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4" name="Google Shape;404;p33"/>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3 CfU 3 options - blue">
  <p:cSld name="TITLE_AND_TWO_COLUMNS_1_1_7_2">
    <p:bg>
      <p:bgPr>
        <a:solidFill>
          <a:srgbClr val="EBEDFE"/>
        </a:solidFill>
      </p:bgPr>
    </p:bg>
    <p:spTree>
      <p:nvGrpSpPr>
        <p:cNvPr id="414" name="Shape 414"/>
        <p:cNvGrpSpPr/>
        <p:nvPr/>
      </p:nvGrpSpPr>
      <p:grpSpPr>
        <a:xfrm>
          <a:off x="0" y="0"/>
          <a:ext cx="0" cy="0"/>
        </a:xfrm>
      </p:grpSpPr>
      <p:pic>
        <p:nvPicPr>
          <p:cNvPr id="415" name="Google Shape;415;p3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17" name="Google Shape;417;p3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18" name="Google Shape;418;p3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20" name="Google Shape;420;p3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21" name="Google Shape;421;p34"/>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2" name="Google Shape;422;p34"/>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3" name="Google Shape;423;p34"/>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3 CfU 3 options - pink">
  <p:cSld name="TITLE_AND_TWO_COLUMNS_1_1_7_1_1_1_1">
    <p:bg>
      <p:bgPr>
        <a:solidFill>
          <a:srgbClr val="EBEDFE"/>
        </a:solidFill>
      </p:bgPr>
    </p:bg>
    <p:spTree>
      <p:nvGrpSpPr>
        <p:cNvPr id="433" name="Shape 433"/>
        <p:cNvGrpSpPr/>
        <p:nvPr/>
      </p:nvGrpSpPr>
      <p:grpSpPr>
        <a:xfrm>
          <a:off x="0" y="0"/>
          <a:ext cx="0" cy="0"/>
        </a:xfrm>
      </p:grpSpPr>
      <p:pic>
        <p:nvPicPr>
          <p:cNvPr id="434" name="Google Shape;434;p3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36" name="Google Shape;436;p35"/>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37" name="Google Shape;437;p3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39" name="Google Shape;439;p35"/>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40" name="Google Shape;440;p35"/>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1" name="Google Shape;441;p35"/>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2" name="Google Shape;442;p35"/>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4 CfU 4 options - purple">
  <p:cSld name="TITLE_AND_TWO_COLUMNS_1_1_8_1">
    <p:bg>
      <p:bgPr>
        <a:solidFill>
          <a:srgbClr val="EBEDFE"/>
        </a:solidFill>
      </p:bgPr>
    </p:bg>
    <p:spTree>
      <p:nvGrpSpPr>
        <p:cNvPr id="452" name="Shape 452"/>
        <p:cNvGrpSpPr/>
        <p:nvPr/>
      </p:nvGrpSpPr>
      <p:grpSpPr>
        <a:xfrm>
          <a:off x="0" y="0"/>
          <a:ext cx="0" cy="0"/>
        </a:xfrm>
      </p:grpSpPr>
      <p:pic>
        <p:nvPicPr>
          <p:cNvPr id="453" name="Google Shape;453;p36"/>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55" name="Google Shape;455;p36"/>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56" name="Google Shape;456;p3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58" name="Google Shape;458;p36"/>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59" name="Google Shape;459;p36"/>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0" name="Google Shape;460;p36"/>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1" name="Google Shape;461;p36"/>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2" name="Google Shape;462;p36"/>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4 CfU 4 options - jade">
  <p:cSld name="TITLE_AND_TWO_COLUMNS_1_1_8_1_1_1">
    <p:bg>
      <p:bgPr>
        <a:solidFill>
          <a:srgbClr val="EBEDFE"/>
        </a:solidFill>
      </p:bgPr>
    </p:bg>
    <p:spTree>
      <p:nvGrpSpPr>
        <p:cNvPr id="475" name="Shape 475"/>
        <p:cNvGrpSpPr/>
        <p:nvPr/>
      </p:nvGrpSpPr>
      <p:grpSpPr>
        <a:xfrm>
          <a:off x="0" y="0"/>
          <a:ext cx="0" cy="0"/>
        </a:xfrm>
      </p:grpSpPr>
      <p:pic>
        <p:nvPicPr>
          <p:cNvPr id="476" name="Google Shape;476;p3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78" name="Google Shape;478;p37"/>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79" name="Google Shape;479;p3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81" name="Google Shape;481;p37"/>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82" name="Google Shape;482;p37"/>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3" name="Google Shape;483;p37"/>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4" name="Google Shape;484;p37"/>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5" name="Google Shape;485;p37"/>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4 CfU 4 options - blue">
  <p:cSld name="TITLE_AND_TWO_COLUMNS_1_1_8_2">
    <p:bg>
      <p:bgPr>
        <a:solidFill>
          <a:srgbClr val="EBEDFE"/>
        </a:solidFill>
      </p:bgPr>
    </p:bg>
    <p:spTree>
      <p:nvGrpSpPr>
        <p:cNvPr id="498" name="Shape 498"/>
        <p:cNvGrpSpPr/>
        <p:nvPr/>
      </p:nvGrpSpPr>
      <p:grpSpPr>
        <a:xfrm>
          <a:off x="0" y="0"/>
          <a:ext cx="0" cy="0"/>
        </a:xfrm>
      </p:grpSpPr>
      <p:pic>
        <p:nvPicPr>
          <p:cNvPr id="499" name="Google Shape;499;p38"/>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01" name="Google Shape;501;p38"/>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02" name="Google Shape;502;p3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04" name="Google Shape;504;p38"/>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05" name="Google Shape;505;p38"/>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6" name="Google Shape;506;p38"/>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7" name="Google Shape;507;p38"/>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8" name="Google Shape;508;p38"/>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4 CfU 4 options - pink">
  <p:cSld name="TITLE_AND_TWO_COLUMNS_1_1_8_1_1_1_1">
    <p:bg>
      <p:bgPr>
        <a:solidFill>
          <a:srgbClr val="EBEDFE"/>
        </a:solidFill>
      </p:bgPr>
    </p:bg>
    <p:spTree>
      <p:nvGrpSpPr>
        <p:cNvPr id="521" name="Shape 521"/>
        <p:cNvGrpSpPr/>
        <p:nvPr/>
      </p:nvGrpSpPr>
      <p:grpSpPr>
        <a:xfrm>
          <a:off x="0" y="0"/>
          <a:ext cx="0" cy="0"/>
        </a:xfrm>
      </p:grpSpPr>
      <p:pic>
        <p:nvPicPr>
          <p:cNvPr id="522" name="Google Shape;522;p3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24" name="Google Shape;524;p39"/>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25" name="Google Shape;525;p3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27" name="Google Shape;527;p39"/>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28" name="Google Shape;528;p39"/>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29" name="Google Shape;529;p39"/>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0" name="Google Shape;530;p39"/>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1" name="Google Shape;531;p39"/>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5 CfU 3 image options - purple">
  <p:cSld name="TITLE_AND_TWO_COLUMNS_1_1_7_1_1_2">
    <p:bg>
      <p:bgPr>
        <a:solidFill>
          <a:srgbClr val="EBEDFE"/>
        </a:solidFill>
      </p:bgPr>
    </p:bg>
    <p:spTree>
      <p:nvGrpSpPr>
        <p:cNvPr id="544" name="Shape 544"/>
        <p:cNvGrpSpPr/>
        <p:nvPr/>
      </p:nvGrpSpPr>
      <p:grpSpPr>
        <a:xfrm>
          <a:off x="0" y="0"/>
          <a:ext cx="0" cy="0"/>
        </a:xfrm>
      </p:grpSpPr>
      <p:pic>
        <p:nvPicPr>
          <p:cNvPr id="545" name="Google Shape;545;p40"/>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7" name="Google Shape;547;p40"/>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48" name="Google Shape;548;p4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50" name="Google Shape;550;p40"/>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51" name="Google Shape;551;p40"/>
          <p:cNvSpPr/>
          <p:nvPr>
            <p:ph type="pic" idx="3"/>
          </p:nvPr>
        </p:nvSpPr>
        <p:spPr>
          <a:xfrm>
            <a:off x="324000" y="1893950"/>
            <a:ext cx="2555400" cy="1939500"/>
          </a:xfrm>
          <a:prstGeom prst="rect">
            <a:avLst/>
          </a:prstGeom>
          <a:noFill/>
          <a:ln>
            <a:noFill/>
          </a:ln>
        </p:spPr>
        <p:txBody>
          <a:bodyPr/>
          <a:lstStyle/>
          <a:p/>
        </p:txBody>
      </p:sp>
      <p:sp>
        <p:nvSpPr>
          <p:cNvPr id="552" name="Google Shape;552;p40"/>
          <p:cNvSpPr/>
          <p:nvPr>
            <p:ph type="pic" idx="4"/>
          </p:nvPr>
        </p:nvSpPr>
        <p:spPr>
          <a:xfrm>
            <a:off x="6256800" y="1893950"/>
            <a:ext cx="2555400" cy="1939500"/>
          </a:xfrm>
          <a:prstGeom prst="rect">
            <a:avLst/>
          </a:prstGeom>
          <a:noFill/>
          <a:ln>
            <a:noFill/>
          </a:ln>
        </p:spPr>
        <p:txBody>
          <a:bodyPr/>
          <a:lstStyle/>
          <a:p/>
        </p:txBody>
      </p:sp>
      <p:sp>
        <p:nvSpPr>
          <p:cNvPr id="553" name="Google Shape;553;p40"/>
          <p:cNvSpPr/>
          <p:nvPr>
            <p:ph type="pic" idx="5"/>
          </p:nvPr>
        </p:nvSpPr>
        <p:spPr>
          <a:xfrm>
            <a:off x="3294300" y="1893950"/>
            <a:ext cx="2555400" cy="1939500"/>
          </a:xfrm>
          <a:prstGeom prst="rect">
            <a:avLst/>
          </a:prstGeom>
          <a:noFill/>
          <a:ln>
            <a:noFill/>
          </a:ln>
        </p:spPr>
        <p:txBody>
          <a:bodyPr/>
          <a:lstStyle/>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5 CfU 3 image options - jade">
  <p:cSld name="TITLE_AND_TWO_COLUMNS_1_1_7_1_1_1_2">
    <p:bg>
      <p:bgPr>
        <a:solidFill>
          <a:srgbClr val="EBEDFE"/>
        </a:solidFill>
      </p:bgPr>
    </p:bg>
    <p:spTree>
      <p:nvGrpSpPr>
        <p:cNvPr id="563" name="Shape 563"/>
        <p:cNvGrpSpPr/>
        <p:nvPr/>
      </p:nvGrpSpPr>
      <p:grpSpPr>
        <a:xfrm>
          <a:off x="0" y="0"/>
          <a:ext cx="0" cy="0"/>
        </a:xfrm>
      </p:grpSpPr>
      <p:pic>
        <p:nvPicPr>
          <p:cNvPr id="564" name="Google Shape;564;p4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66" name="Google Shape;566;p41"/>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67" name="Google Shape;567;p4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69" name="Google Shape;569;p41"/>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70" name="Google Shape;570;p41"/>
          <p:cNvSpPr/>
          <p:nvPr>
            <p:ph type="pic" idx="3"/>
          </p:nvPr>
        </p:nvSpPr>
        <p:spPr>
          <a:xfrm>
            <a:off x="324000" y="1893950"/>
            <a:ext cx="2555400" cy="1939500"/>
          </a:xfrm>
          <a:prstGeom prst="rect">
            <a:avLst/>
          </a:prstGeom>
          <a:noFill/>
          <a:ln>
            <a:noFill/>
          </a:ln>
        </p:spPr>
        <p:txBody>
          <a:bodyPr/>
          <a:lstStyle/>
          <a:p/>
        </p:txBody>
      </p:sp>
      <p:sp>
        <p:nvSpPr>
          <p:cNvPr id="571" name="Google Shape;571;p41"/>
          <p:cNvSpPr/>
          <p:nvPr>
            <p:ph type="pic" idx="4"/>
          </p:nvPr>
        </p:nvSpPr>
        <p:spPr>
          <a:xfrm>
            <a:off x="6256800" y="1893950"/>
            <a:ext cx="2555400" cy="1939500"/>
          </a:xfrm>
          <a:prstGeom prst="rect">
            <a:avLst/>
          </a:prstGeom>
          <a:noFill/>
          <a:ln>
            <a:noFill/>
          </a:ln>
        </p:spPr>
        <p:txBody>
          <a:bodyPr/>
          <a:lstStyle/>
          <a:p/>
        </p:txBody>
      </p:sp>
      <p:sp>
        <p:nvSpPr>
          <p:cNvPr id="572" name="Google Shape;572;p41"/>
          <p:cNvSpPr/>
          <p:nvPr>
            <p:ph type="pic" idx="5"/>
          </p:nvPr>
        </p:nvSpPr>
        <p:spPr>
          <a:xfrm>
            <a:off x="3294300" y="1893950"/>
            <a:ext cx="2555400" cy="1939500"/>
          </a:xfrm>
          <a:prstGeom prst="rect">
            <a:avLst/>
          </a:prstGeom>
          <a:noFill/>
          <a:ln>
            <a:noFill/>
          </a:ln>
        </p:spPr>
        <p:txBody>
          <a:bodyPr/>
          <a:lstStyle/>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5 CfU 3  image options - blue ">
  <p:cSld name="TITLE_AND_TWO_COLUMNS_1_1_7_2_1">
    <p:bg>
      <p:bgPr>
        <a:solidFill>
          <a:srgbClr val="EBEDFE"/>
        </a:solidFill>
      </p:bgPr>
    </p:bg>
    <p:spTree>
      <p:nvGrpSpPr>
        <p:cNvPr id="582" name="Shape 582"/>
        <p:cNvGrpSpPr/>
        <p:nvPr/>
      </p:nvGrpSpPr>
      <p:grpSpPr>
        <a:xfrm>
          <a:off x="0" y="0"/>
          <a:ext cx="0" cy="0"/>
        </a:xfrm>
      </p:grpSpPr>
      <p:pic>
        <p:nvPicPr>
          <p:cNvPr id="583" name="Google Shape;583;p4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85" name="Google Shape;585;p4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86" name="Google Shape;586;p4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88" name="Google Shape;588;p4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89" name="Google Shape;589;p42"/>
          <p:cNvSpPr/>
          <p:nvPr>
            <p:ph type="pic" idx="3"/>
          </p:nvPr>
        </p:nvSpPr>
        <p:spPr>
          <a:xfrm>
            <a:off x="324000" y="1893950"/>
            <a:ext cx="2555400" cy="1939500"/>
          </a:xfrm>
          <a:prstGeom prst="rect">
            <a:avLst/>
          </a:prstGeom>
          <a:noFill/>
          <a:ln>
            <a:noFill/>
          </a:ln>
        </p:spPr>
        <p:txBody>
          <a:bodyPr/>
          <a:lstStyle/>
          <a:p/>
        </p:txBody>
      </p:sp>
      <p:sp>
        <p:nvSpPr>
          <p:cNvPr id="590" name="Google Shape;590;p42"/>
          <p:cNvSpPr/>
          <p:nvPr>
            <p:ph type="pic" idx="4"/>
          </p:nvPr>
        </p:nvSpPr>
        <p:spPr>
          <a:xfrm>
            <a:off x="6256800" y="1893950"/>
            <a:ext cx="2555400" cy="1939500"/>
          </a:xfrm>
          <a:prstGeom prst="rect">
            <a:avLst/>
          </a:prstGeom>
          <a:noFill/>
          <a:ln>
            <a:noFill/>
          </a:ln>
        </p:spPr>
        <p:txBody>
          <a:bodyPr/>
          <a:lstStyle/>
          <a:p/>
        </p:txBody>
      </p:sp>
      <p:sp>
        <p:nvSpPr>
          <p:cNvPr id="591" name="Google Shape;591;p42"/>
          <p:cNvSpPr/>
          <p:nvPr>
            <p:ph type="pic" idx="5"/>
          </p:nvPr>
        </p:nvSpPr>
        <p:spPr>
          <a:xfrm>
            <a:off x="3294300" y="1893950"/>
            <a:ext cx="2555400" cy="1939500"/>
          </a:xfrm>
          <a:prstGeom prst="rect">
            <a:avLst/>
          </a:prstGeom>
          <a:noFill/>
          <a:ln>
            <a:noFill/>
          </a:ln>
        </p:spPr>
        <p:txBody>
          <a:bodyPr/>
          <a:lstStyle/>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5 CfU 3 image options - pink">
  <p:cSld name="TITLE_AND_TWO_COLUMNS_1_1_7_1_1_1_1_1">
    <p:bg>
      <p:bgPr>
        <a:solidFill>
          <a:srgbClr val="EBEDFE"/>
        </a:solidFill>
      </p:bgPr>
    </p:bg>
    <p:spTree>
      <p:nvGrpSpPr>
        <p:cNvPr id="601" name="Shape 601"/>
        <p:cNvGrpSpPr/>
        <p:nvPr/>
      </p:nvGrpSpPr>
      <p:grpSpPr>
        <a:xfrm>
          <a:off x="0" y="0"/>
          <a:ext cx="0" cy="0"/>
        </a:xfrm>
      </p:grpSpPr>
      <p:pic>
        <p:nvPicPr>
          <p:cNvPr id="602" name="Google Shape;602;p4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04" name="Google Shape;604;p4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05" name="Google Shape;605;p4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07" name="Google Shape;607;p4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08" name="Google Shape;608;p43"/>
          <p:cNvSpPr/>
          <p:nvPr>
            <p:ph type="pic" idx="3"/>
          </p:nvPr>
        </p:nvSpPr>
        <p:spPr>
          <a:xfrm>
            <a:off x="324000" y="1893950"/>
            <a:ext cx="2555400" cy="1939500"/>
          </a:xfrm>
          <a:prstGeom prst="rect">
            <a:avLst/>
          </a:prstGeom>
          <a:noFill/>
          <a:ln>
            <a:noFill/>
          </a:ln>
        </p:spPr>
        <p:txBody>
          <a:bodyPr/>
          <a:lstStyle/>
          <a:p/>
        </p:txBody>
      </p:sp>
      <p:sp>
        <p:nvSpPr>
          <p:cNvPr id="609" name="Google Shape;609;p43"/>
          <p:cNvSpPr/>
          <p:nvPr>
            <p:ph type="pic" idx="4"/>
          </p:nvPr>
        </p:nvSpPr>
        <p:spPr>
          <a:xfrm>
            <a:off x="6256800" y="1893950"/>
            <a:ext cx="2555400" cy="1939500"/>
          </a:xfrm>
          <a:prstGeom prst="rect">
            <a:avLst/>
          </a:prstGeom>
          <a:noFill/>
          <a:ln>
            <a:noFill/>
          </a:ln>
        </p:spPr>
        <p:txBody>
          <a:bodyPr/>
          <a:lstStyle/>
          <a:p/>
        </p:txBody>
      </p:sp>
      <p:sp>
        <p:nvSpPr>
          <p:cNvPr id="610" name="Google Shape;610;p43"/>
          <p:cNvSpPr/>
          <p:nvPr>
            <p:ph type="pic" idx="5"/>
          </p:nvPr>
        </p:nvSpPr>
        <p:spPr>
          <a:xfrm>
            <a:off x="3294300" y="1893950"/>
            <a:ext cx="2555400" cy="1939500"/>
          </a:xfrm>
          <a:prstGeom prst="rect">
            <a:avLst/>
          </a:prstGeom>
          <a:noFill/>
          <a:ln>
            <a:noFill/>
          </a:ln>
        </p:spPr>
        <p:txBody>
          <a:bodyPr/>
          <a:lstStyle/>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6 CfU blank - purple ">
  <p:cSld name="TITLE_AND_TWO_COLUMNS_1_1_6_2">
    <p:bg>
      <p:bgPr>
        <a:solidFill>
          <a:srgbClr val="EBEDFE"/>
        </a:solidFill>
      </p:bgPr>
    </p:bg>
    <p:spTree>
      <p:nvGrpSpPr>
        <p:cNvPr id="620" name="Shape 620"/>
        <p:cNvGrpSpPr/>
        <p:nvPr/>
      </p:nvGrpSpPr>
      <p:grpSpPr>
        <a:xfrm>
          <a:off x="0" y="0"/>
          <a:ext cx="0" cy="0"/>
        </a:xfrm>
      </p:grpSpPr>
      <p:pic>
        <p:nvPicPr>
          <p:cNvPr id="621" name="Google Shape;621;p44"/>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3" name="Google Shape;623;p4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6 CfU blank - jade ">
  <p:cSld name="TITLE_AND_TWO_COLUMNS_1_1_6_2_3_1">
    <p:bg>
      <p:bgPr>
        <a:solidFill>
          <a:srgbClr val="EBEDFE"/>
        </a:solidFill>
      </p:bgPr>
    </p:bg>
    <p:spTree>
      <p:nvGrpSpPr>
        <p:cNvPr id="627" name="Shape 627"/>
        <p:cNvGrpSpPr/>
        <p:nvPr/>
      </p:nvGrpSpPr>
      <p:grpSpPr>
        <a:xfrm>
          <a:off x="0" y="0"/>
          <a:ext cx="0" cy="0"/>
        </a:xfrm>
      </p:grpSpPr>
      <p:pic>
        <p:nvPicPr>
          <p:cNvPr id="628" name="Google Shape;628;p4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0" name="Google Shape;630;p4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6 CfU blank - blue ">
  <p:cSld name="TITLE_AND_TWO_COLUMNS_1_1_6_3">
    <p:bg>
      <p:bgPr>
        <a:solidFill>
          <a:srgbClr val="EBEDFE"/>
        </a:solidFill>
      </p:bgPr>
    </p:bg>
    <p:spTree>
      <p:nvGrpSpPr>
        <p:cNvPr id="634" name="Shape 634"/>
        <p:cNvGrpSpPr/>
        <p:nvPr/>
      </p:nvGrpSpPr>
      <p:grpSpPr>
        <a:xfrm>
          <a:off x="0" y="0"/>
          <a:ext cx="0" cy="0"/>
        </a:xfrm>
      </p:grpSpPr>
      <p:pic>
        <p:nvPicPr>
          <p:cNvPr id="635" name="Google Shape;635;p4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7" name="Google Shape;637;p4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6 CfU blank - pink ">
  <p:cSld name="TITLE_AND_TWO_COLUMNS_1_1_6_2_3_1_1">
    <p:bg>
      <p:bgPr>
        <a:solidFill>
          <a:srgbClr val="EBEDFE"/>
        </a:solidFill>
      </p:bgPr>
    </p:bg>
    <p:spTree>
      <p:nvGrpSpPr>
        <p:cNvPr id="641" name="Shape 641"/>
        <p:cNvGrpSpPr/>
        <p:nvPr/>
      </p:nvGrpSpPr>
      <p:grpSpPr>
        <a:xfrm>
          <a:off x="0" y="0"/>
          <a:ext cx="0" cy="0"/>
        </a:xfrm>
      </p:grpSpPr>
      <p:pic>
        <p:nvPicPr>
          <p:cNvPr id="642" name="Google Shape;642;p4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4" name="Google Shape;644;p47"/>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7 Practice - purple ">
  <p:cSld name="TITLE_AND_TWO_COLUMNS_1_1_5_1_3_1_1">
    <p:spTree>
      <p:nvGrpSpPr>
        <p:cNvPr id="648" name="Shape 648"/>
        <p:cNvGrpSpPr/>
        <p:nvPr/>
      </p:nvGrpSpPr>
      <p:grpSpPr>
        <a:xfrm>
          <a:off x="0" y="0"/>
          <a:ext cx="0" cy="0"/>
        </a:xfrm>
      </p:grpSpPr>
      <p:pic>
        <p:nvPicPr>
          <p:cNvPr id="649" name="Google Shape;649;p48"/>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1" name="Google Shape;651;p48"/>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55" name="Google Shape;655;p48"/>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7 Practice - jade">
  <p:cSld name="TITLE_AND_TWO_COLUMNS_1_1_5_1_3_1_1_1_1">
    <p:spTree>
      <p:nvGrpSpPr>
        <p:cNvPr id="656" name="Shape 656"/>
        <p:cNvGrpSpPr/>
        <p:nvPr/>
      </p:nvGrpSpPr>
      <p:grpSpPr>
        <a:xfrm>
          <a:off x="0" y="0"/>
          <a:ext cx="0" cy="0"/>
        </a:xfrm>
      </p:grpSpPr>
      <p:pic>
        <p:nvPicPr>
          <p:cNvPr id="657" name="Google Shape;657;p4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9" name="Google Shape;659;p4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61" name="Google Shape;661;p49"/>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63" name="Google Shape;663;p49"/>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7 Practice - blue ">
  <p:cSld name="TITLE_AND_TWO_COLUMNS_1_1_5_1_3_1_2">
    <p:spTree>
      <p:nvGrpSpPr>
        <p:cNvPr id="664" name="Shape 664"/>
        <p:cNvGrpSpPr/>
        <p:nvPr/>
      </p:nvGrpSpPr>
      <p:grpSpPr>
        <a:xfrm>
          <a:off x="0" y="0"/>
          <a:ext cx="0" cy="0"/>
        </a:xfrm>
      </p:grpSpPr>
      <p:pic>
        <p:nvPicPr>
          <p:cNvPr id="665" name="Google Shape;665;p5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7" name="Google Shape;667;p5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69" name="Google Shape;669;p50"/>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7 Practice - pink">
  <p:cSld name="TITLE_AND_TWO_COLUMNS_1_1_5_1_3_1_1_1_1_1">
    <p:spTree>
      <p:nvGrpSpPr>
        <p:cNvPr id="672" name="Shape 672"/>
        <p:cNvGrpSpPr/>
        <p:nvPr/>
      </p:nvGrpSpPr>
      <p:grpSpPr>
        <a:xfrm>
          <a:off x="0" y="0"/>
          <a:ext cx="0" cy="0"/>
        </a:xfrm>
      </p:grpSpPr>
      <p:pic>
        <p:nvPicPr>
          <p:cNvPr id="673" name="Google Shape;673;p5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75" name="Google Shape;675;p5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77" name="Google Shape;677;p51"/>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D</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8 Feedback - purple">
  <p:cSld name="TITLE_AND_TWO_COLUMNS_1_1_5_1_3_1_1_1">
    <p:bg>
      <p:bgPr>
        <a:solidFill>
          <a:srgbClr val="EBEDFE"/>
        </a:solidFill>
      </p:bgPr>
    </p:bg>
    <p:spTree>
      <p:nvGrpSpPr>
        <p:cNvPr id="680" name="Shape 680"/>
        <p:cNvGrpSpPr/>
        <p:nvPr/>
      </p:nvGrpSpPr>
      <p:grpSpPr>
        <a:xfrm>
          <a:off x="0" y="0"/>
          <a:ext cx="0" cy="0"/>
        </a:xfrm>
      </p:grpSpPr>
      <p:pic>
        <p:nvPicPr>
          <p:cNvPr id="681" name="Google Shape;681;p5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83" name="Google Shape;683;p5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87" name="Google Shape;687;p52"/>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8 Feedback - jade">
  <p:cSld name="TITLE_AND_TWO_COLUMNS_1_1_5_1_3_1_1_1_1_2">
    <p:bg>
      <p:bgPr>
        <a:solidFill>
          <a:srgbClr val="EBEDFE"/>
        </a:solidFill>
      </p:bgPr>
    </p:bg>
    <p:spTree>
      <p:nvGrpSpPr>
        <p:cNvPr id="688" name="Shape 688"/>
        <p:cNvGrpSpPr/>
        <p:nvPr/>
      </p:nvGrpSpPr>
      <p:grpSpPr>
        <a:xfrm>
          <a:off x="0" y="0"/>
          <a:ext cx="0" cy="0"/>
        </a:xfrm>
      </p:grpSpPr>
      <p:pic>
        <p:nvPicPr>
          <p:cNvPr id="689" name="Google Shape;689;p5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1" name="Google Shape;691;p5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693" name="Google Shape;693;p5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95" name="Google Shape;695;p53"/>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8 Feedback - blue">
  <p:cSld name="TITLE_AND_TWO_COLUMNS_1_1_5_1_3_1_2_1">
    <p:bg>
      <p:bgPr>
        <a:solidFill>
          <a:srgbClr val="EBEDFE"/>
        </a:solidFill>
      </p:bgPr>
    </p:bg>
    <p:spTree>
      <p:nvGrpSpPr>
        <p:cNvPr id="696" name="Shape 696"/>
        <p:cNvGrpSpPr/>
        <p:nvPr/>
      </p:nvGrpSpPr>
      <p:grpSpPr>
        <a:xfrm>
          <a:off x="0" y="0"/>
          <a:ext cx="0" cy="0"/>
        </a:xfrm>
      </p:grpSpPr>
      <p:pic>
        <p:nvPicPr>
          <p:cNvPr id="697" name="Google Shape;697;p5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9" name="Google Shape;699;p5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1" name="Google Shape;701;p5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8 Feedback - pink">
  <p:cSld name="TITLE_AND_TWO_COLUMNS_1_1_5_1_3_1_1_1_1_1_1">
    <p:bg>
      <p:bgPr>
        <a:solidFill>
          <a:srgbClr val="EBEDFE"/>
        </a:solidFill>
      </p:bgPr>
    </p:bg>
    <p:spTree>
      <p:nvGrpSpPr>
        <p:cNvPr id="704" name="Shape 704"/>
        <p:cNvGrpSpPr/>
        <p:nvPr/>
      </p:nvGrpSpPr>
      <p:grpSpPr>
        <a:xfrm>
          <a:off x="0" y="0"/>
          <a:ext cx="0" cy="0"/>
        </a:xfrm>
      </p:grpSpPr>
      <p:pic>
        <p:nvPicPr>
          <p:cNvPr id="705" name="Google Shape;705;p5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7" name="Google Shape;707;p5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9" name="Google Shape;709;p5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1">
  <p:cSld name="TITLE_AND_TWO_COLUMNS_1_1_5_1_2_1_1">
    <p:spTree>
      <p:nvGrpSpPr>
        <p:cNvPr id="712" name="Shape 712"/>
        <p:cNvGrpSpPr/>
        <p:nvPr/>
      </p:nvGrpSpPr>
      <p:grpSpPr>
        <a:xfrm>
          <a:off x="0" y="0"/>
          <a:ext cx="0" cy="0"/>
        </a:xfrm>
      </p:grpSpPr>
      <p:sp>
        <p:nvSpPr>
          <p:cNvPr id="713" name="Google Shape;713;p56"/>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14" name="Google Shape;714;p56"/>
          <p:cNvPicPr preferRelativeResize="0"/>
          <p:nvPr/>
        </p:nvPicPr>
        <p:blipFill>
          <a:blip r:embed="rId1">
            <a:alphaModFix/>
          </a:blip>
          <a:srcRect t="1699" b="1709"/>
          <a:stretch>
            <a:fillRect/>
          </a:stretch>
        </p:blipFill>
        <p:spPr>
          <a:xfrm>
            <a:off x="0" y="535825"/>
            <a:ext cx="9151202" cy="116709"/>
          </a:xfrm>
          <a:prstGeom prst="rect">
            <a:avLst/>
          </a:prstGeom>
          <a:noFill/>
          <a:ln>
            <a:noFill/>
          </a:ln>
        </p:spPr>
      </p:pic>
      <p:sp>
        <p:nvSpPr>
          <p:cNvPr id="715" name="Google Shape;715;p56"/>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2">
  <p:cSld name="TITLE_AND_TWO_COLUMNS_1_1_5_1_2">
    <p:spTree>
      <p:nvGrpSpPr>
        <p:cNvPr id="718" name="Shape 718"/>
        <p:cNvGrpSpPr/>
        <p:nvPr/>
      </p:nvGrpSpPr>
      <p:grpSpPr>
        <a:xfrm>
          <a:off x="0" y="0"/>
          <a:ext cx="0" cy="0"/>
        </a:xfrm>
      </p:grpSpPr>
      <p:sp>
        <p:nvSpPr>
          <p:cNvPr id="719" name="Google Shape;719;p57"/>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20" name="Google Shape;720;p57"/>
          <p:cNvPicPr preferRelativeResize="0"/>
          <p:nvPr/>
        </p:nvPicPr>
        <p:blipFill>
          <a:blip r:embed="rId1">
            <a:alphaModFix/>
          </a:blip>
          <a:srcRect t="1699" b="1709"/>
          <a:stretch>
            <a:fillRect/>
          </a:stretch>
        </p:blipFill>
        <p:spPr>
          <a:xfrm>
            <a:off x="0" y="769550"/>
            <a:ext cx="9151202" cy="116709"/>
          </a:xfrm>
          <a:prstGeom prst="rect">
            <a:avLst/>
          </a:prstGeom>
          <a:noFill/>
          <a:ln>
            <a:noFill/>
          </a:ln>
        </p:spPr>
      </p:pic>
      <p:sp>
        <p:nvSpPr>
          <p:cNvPr id="721" name="Google Shape;721;p57"/>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3 Projectable quiz">
  <p:cSld name="Title Slide 3_1">
    <p:bg>
      <p:bgPr>
        <a:solidFill>
          <a:schemeClr val="lt1"/>
        </a:solidFill>
      </p:bgPr>
    </p:bg>
    <p:spTree>
      <p:nvGrpSpPr>
        <p:cNvPr id="724" name="Shape 724"/>
        <p:cNvGrpSpPr/>
        <p:nvPr/>
      </p:nvGrpSpPr>
      <p:grpSpPr>
        <a:xfrm>
          <a:off x="0" y="0"/>
          <a:ext cx="0" cy="0"/>
        </a:xfrm>
      </p:grpSpPr>
      <p:sp>
        <p:nvSpPr>
          <p:cNvPr id="726" name="Google Shape;726;p58"/>
          <p:cNvSpPr txBox="1"/>
          <p:nvPr/>
        </p:nvSpPr>
        <p:spPr>
          <a:xfrm>
            <a:off x="1977450" y="3132468"/>
            <a:ext cx="5189100" cy="431100"/>
          </a:xfrm>
          <a:prstGeom prst="rect">
            <a:avLst/>
          </a:prstGeom>
          <a:noFill/>
          <a:ln>
            <a:noFill/>
          </a:ln>
        </p:spPr>
        <p:txBody>
          <a:bodyPr spcFirstLastPara="1" wrap="none" lIns="91425" tIns="91425" rIns="91425" bIns="91425" anchor="t" anchorCtr="0">
            <a:spAutoFit/>
          </a:bodyPr>
          <a:lstStyle/>
          <a:p>
            <a:pPr marL="0" lvl="0" indent="0" algn="ctr" rtl="0">
              <a:spcBef>
                <a:spcPct val="0"/>
              </a:spcBef>
              <a:spcAft>
                <a:spcPct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4 Items to copy-paste">
  <p:cSld name="CUSTOM_104_1_2_1_1">
    <p:spTree>
      <p:nvGrpSpPr>
        <p:cNvPr id="727" name="Shape 727"/>
        <p:cNvGrpSpPr/>
        <p:nvPr/>
      </p:nvGrpSpPr>
      <p:grpSpPr>
        <a:xfrm>
          <a:off x="0" y="0"/>
          <a:ext cx="0" cy="0"/>
        </a:xfrm>
      </p:grpSpPr>
      <p:sp>
        <p:nvSpPr>
          <p:cNvPr id="728" name="Google Shape;728;p59"/>
          <p:cNvSpPr/>
          <p:nvPr/>
        </p:nvSpPr>
        <p:spPr>
          <a:xfrm>
            <a:off x="3217188" y="4171902"/>
            <a:ext cx="5214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Calaamadee</a:t>
            </a:r>
            <a:endParaRPr sz="1400" i="0" u="none" strike="noStrike" cap="non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audio</a:t>
            </a:r>
            <a:endParaRPr sz="1600" i="0" u="none" strike="noStrike" cap="non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video</a:t>
            </a:r>
            <a:endParaRPr sz="1600" i="0" u="none" strike="noStrike" cap="non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Khalad</a:t>
            </a:r>
            <a:endParaRPr sz="1400" i="0" u="none" strike="noStrike" cap="non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5 OGL">
  <p:cSld name="CUSTOM_5_1">
    <p:bg>
      <p:bgPr>
        <a:solidFill>
          <a:srgbClr val="EBEDFE"/>
        </a:solidFill>
      </p:bgPr>
    </p:bg>
    <p:spTree>
      <p:nvGrpSpPr>
        <p:cNvPr id="737" name="Shape 737"/>
        <p:cNvGrpSpPr/>
        <p:nvPr/>
      </p:nvGrpSpPr>
      <p:grpSpPr>
        <a:xfrm>
          <a:off x="0" y="0"/>
          <a:ext cx="0" cy="0"/>
        </a:xfrm>
      </p:grpSpPr>
      <p:pic>
        <p:nvPicPr>
          <p:cNvPr id="738" name="Google Shape;738;p60"/>
          <p:cNvPicPr preferRelativeResize="0"/>
          <p:nvPr/>
        </p:nvPicPr>
        <p:blipFill>
          <a:blip r:embed="rId1">
            <a:alphaModFix/>
          </a:blip>
          <a:stretch>
            <a:fillRect/>
          </a:stretch>
        </p:blipFill>
        <p:spPr>
          <a:xfrm>
            <a:off x="347200" y="1111870"/>
            <a:ext cx="7945600" cy="2919776"/>
          </a:xfrm>
          <a:prstGeom prst="rect">
            <a:avLst/>
          </a:prstGeom>
          <a:noFill/>
          <a:ln>
            <a:noFill/>
          </a:ln>
        </p:spPr>
      </p:pic>
      <p:sp>
        <p:nvSpPr>
          <p:cNvPr id="739" name="Google Shape;739;p60"/>
          <p:cNvSpPr txBox="1"/>
          <p:nvPr>
            <p:ph type="subTitle" idx="1"/>
          </p:nvPr>
        </p:nvSpPr>
        <p:spPr>
          <a:xfrm>
            <a:off x="661775" y="1190413"/>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1800"/>
              <a:buNone/>
              <a:defRPr sz="1800"/>
            </a:lvl1pPr>
            <a:lvl2pPr lvl="1" rtl="0">
              <a:spcBef>
                <a:spcPts val="1000"/>
              </a:spcBef>
              <a:spcAft>
                <a:spcPct val="0"/>
              </a:spcAft>
              <a:buSzPts val="1800"/>
              <a:buNone/>
              <a:defRPr sz="1800"/>
            </a:lvl2pPr>
            <a:lvl3pPr lvl="2" rtl="0">
              <a:spcBef>
                <a:spcPts val="1000"/>
              </a:spcBef>
              <a:spcAft>
                <a:spcPct val="0"/>
              </a:spcAft>
              <a:buSzPts val="1800"/>
              <a:buNone/>
              <a:defRPr sz="1800"/>
            </a:lvl3pPr>
            <a:lvl4pPr lvl="3" rtl="0">
              <a:spcBef>
                <a:spcPts val="800"/>
              </a:spcBef>
              <a:spcAft>
                <a:spcPct val="0"/>
              </a:spcAft>
              <a:buSzPts val="1800"/>
              <a:buNone/>
              <a:defRPr sz="1800"/>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6 Blank">
  <p:cSld name="CUSTOM_6">
    <p:spTree>
      <p:nvGrpSpPr>
        <p:cNvPr id="740" name="Shape 740"/>
        <p:cNvGrpSpPr/>
        <p:nvPr/>
      </p:nvGrpSpPr>
      <p:grpSpPr>
        <a:xfrm>
          <a:off x="0" y="0"/>
          <a:ext cx="0" cy="0"/>
        </a:xfrm>
      </p:grpSpPr>
      <p:sp>
        <p:nvSpPr>
          <p:cNvPr id="741" name="Google Shape;741;p61"/>
          <p:cNvSpPr txBox="1"/>
          <p:nvPr>
            <p:ph type="title"/>
          </p:nvPr>
        </p:nvSpPr>
        <p:spPr>
          <a:xfrm>
            <a:off x="459000" y="73800"/>
            <a:ext cx="6600600" cy="814500"/>
          </a:xfrm>
          <a:prstGeom prst="rect">
            <a:avLst/>
          </a:prstGeom>
        </p:spPr>
        <p:txBody>
          <a:bodyPr spcFirstLastPara="1" wrap="square" lIns="0" tIns="0" rIns="0" bIns="0" anchor="t" anchorCtr="0">
            <a:noAutofit/>
          </a:bodyPr>
          <a:lstStyle>
            <a:lvl1pPr lvl="0">
              <a:spcBef>
                <a:spcPct val="0"/>
              </a:spcBef>
              <a:spcAft>
                <a:spcPct val="0"/>
              </a:spcAft>
              <a:buSzPts val="2200"/>
              <a:buNone/>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English">
  <p:cSld name="Title Slide 2_1">
    <p:bg>
      <p:bgPr>
        <a:solidFill>
          <a:srgbClr val="EBEDFE"/>
        </a:solidFill>
      </p:bgPr>
    </p:bg>
    <p:spTree>
      <p:nvGrpSpPr>
        <p:cNvPr id="746" name="Shape 746"/>
        <p:cNvGrpSpPr/>
        <p:nvPr/>
      </p:nvGrpSpPr>
      <p:grpSpPr>
        <a:xfrm>
          <a:off x="0" y="0"/>
          <a:ext cx="0" cy="0"/>
        </a:xfrm>
      </p:grpSpPr>
      <p:pic>
        <p:nvPicPr>
          <p:cNvPr id="747" name="Google Shape;747;p63"/>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748" name="Google Shape;748;p6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English</a:t>
            </a:r>
            <a:endParaRPr sz="1700" b="1">
              <a:latin typeface="Lexend"/>
              <a:ea typeface="Lexend"/>
              <a:cs typeface="Lexend"/>
              <a:sym typeface="Lexend"/>
            </a:endParaRPr>
          </a:p>
        </p:txBody>
      </p:sp>
      <p:sp>
        <p:nvSpPr>
          <p:cNvPr id="749" name="Google Shape;749;p63"/>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50" name="Google Shape;750;p63"/>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752" name="Google Shape;752;p63"/>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753" name="Google Shape;753;p6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p15:clr>
            <a:srgbClr val="E46962"/>
          </p15:clr>
        </p15:guide>
      </p15:sldGuideLst>
    </p:ext>
  </p:extLst>
</p:sldLayout>
</file>

<file path=ppt/slideLayouts/slideLayout6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aths">
  <p:cSld name="Title Slide 2_1_1">
    <p:bg>
      <p:bgPr>
        <a:solidFill>
          <a:srgbClr val="EBEDFE"/>
        </a:solidFill>
      </p:bgPr>
    </p:bg>
    <p:spTree>
      <p:nvGrpSpPr>
        <p:cNvPr id="754" name="Shape 754"/>
        <p:cNvGrpSpPr/>
        <p:nvPr/>
      </p:nvGrpSpPr>
      <p:grpSpPr>
        <a:xfrm>
          <a:off x="0" y="0"/>
          <a:ext cx="0" cy="0"/>
        </a:xfrm>
      </p:grpSpPr>
      <p:pic>
        <p:nvPicPr>
          <p:cNvPr id="755" name="Google Shape;755;p64"/>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756" name="Google Shape;756;p6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57" name="Google Shape;757;p64"/>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Maths</a:t>
            </a:r>
            <a:endParaRPr sz="1700" b="1">
              <a:latin typeface="Lexend"/>
              <a:ea typeface="Lexend"/>
              <a:cs typeface="Lexend"/>
              <a:sym typeface="Lexend"/>
            </a:endParaRPr>
          </a:p>
        </p:txBody>
      </p:sp>
      <p:sp>
        <p:nvSpPr>
          <p:cNvPr id="758" name="Google Shape;758;p64"/>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60" name="Google Shape;760;p6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61" name="Google Shape;761;p64"/>
          <p:cNvPicPr preferRelativeResize="0"/>
          <p:nvPr/>
        </p:nvPicPr>
        <p:blipFill>
          <a:blip r:embed="rId3">
            <a:alphaModFix/>
          </a:blip>
          <a:srcRect l="6209" r="6209"/>
          <a:stretch>
            <a:fillRect/>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ography">
  <p:cSld name="Title Slide 2_1_1_1">
    <p:bg>
      <p:bgPr>
        <a:solidFill>
          <a:srgbClr val="EBEDFE"/>
        </a:solidFill>
      </p:bgPr>
    </p:bg>
    <p:spTree>
      <p:nvGrpSpPr>
        <p:cNvPr id="762" name="Shape 762"/>
        <p:cNvGrpSpPr/>
        <p:nvPr/>
      </p:nvGrpSpPr>
      <p:grpSpPr>
        <a:xfrm>
          <a:off x="0" y="0"/>
          <a:ext cx="0" cy="0"/>
        </a:xfrm>
      </p:grpSpPr>
      <p:pic>
        <p:nvPicPr>
          <p:cNvPr id="763" name="Google Shape;763;p65"/>
          <p:cNvPicPr preferRelativeResize="0"/>
          <p:nvPr/>
        </p:nvPicPr>
        <p:blipFill>
          <a:blip r:embed="rId1">
            <a:alphaModFix/>
          </a:blip>
          <a:srcRect l="6209" r="6209"/>
          <a:stretch>
            <a:fillRect/>
          </a:stretch>
        </p:blipFill>
        <p:spPr>
          <a:xfrm>
            <a:off x="324000" y="4008600"/>
            <a:ext cx="1259825" cy="128000"/>
          </a:xfrm>
          <a:prstGeom prst="rect">
            <a:avLst/>
          </a:prstGeom>
          <a:noFill/>
          <a:ln>
            <a:noFill/>
          </a:ln>
        </p:spPr>
      </p:pic>
      <p:pic>
        <p:nvPicPr>
          <p:cNvPr id="764" name="Google Shape;764;p65"/>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765" name="Google Shape;765;p6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66" name="Google Shape;766;p65"/>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Juqraafi</a:t>
            </a:r>
            <a:endParaRPr sz="1400" b="1">
              <a:latin typeface="Lexend"/>
              <a:ea typeface="Lexend"/>
              <a:cs typeface="Lexend"/>
              <a:sym typeface="Lexend"/>
            </a:endParaRPr>
          </a:p>
        </p:txBody>
      </p:sp>
      <p:sp>
        <p:nvSpPr>
          <p:cNvPr id="767" name="Google Shape;767;p65"/>
          <p:cNvSpPr txBox="1"/>
          <p:nvPr>
            <p:ph type="subTitle" idx="1"/>
          </p:nvPr>
        </p:nvSpPr>
        <p:spPr>
          <a:xfrm>
            <a:off x="890225" y="4327975"/>
            <a:ext cx="5997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69" name="Google Shape;769;p6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History">
  <p:cSld name="Title Slide 2_1_1_1_1">
    <p:bg>
      <p:bgPr>
        <a:solidFill>
          <a:srgbClr val="EBEDFE"/>
        </a:solidFill>
      </p:bgPr>
    </p:bg>
    <p:spTree>
      <p:nvGrpSpPr>
        <p:cNvPr id="770" name="Shape 770"/>
        <p:cNvGrpSpPr/>
        <p:nvPr/>
      </p:nvGrpSpPr>
      <p:grpSpPr>
        <a:xfrm>
          <a:off x="0" y="0"/>
          <a:ext cx="0" cy="0"/>
        </a:xfrm>
      </p:grpSpPr>
      <p:pic>
        <p:nvPicPr>
          <p:cNvPr id="771" name="Google Shape;771;p66"/>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772" name="Google Shape;772;p6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73" name="Google Shape;773;p6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History</a:t>
            </a:r>
            <a:endParaRPr sz="1700" b="1">
              <a:latin typeface="Lexend"/>
              <a:ea typeface="Lexend"/>
              <a:cs typeface="Lexend"/>
              <a:sym typeface="Lexend"/>
            </a:endParaRPr>
          </a:p>
        </p:txBody>
      </p:sp>
      <p:sp>
        <p:nvSpPr>
          <p:cNvPr id="774" name="Google Shape;774;p66"/>
          <p:cNvSpPr txBox="1"/>
          <p:nvPr>
            <p:ph type="subTitle" idx="1"/>
          </p:nvPr>
        </p:nvSpPr>
        <p:spPr>
          <a:xfrm>
            <a:off x="890225" y="4327975"/>
            <a:ext cx="5804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76" name="Google Shape;776;p6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77" name="Google Shape;777;p66"/>
          <p:cNvGrpSpPr/>
          <p:nvPr/>
        </p:nvGrpSpPr>
        <p:grpSpPr>
          <a:xfrm>
            <a:off x="6156975" y="0"/>
            <a:ext cx="2987025" cy="3854074"/>
            <a:chOff x="6156975" y="0"/>
            <a:chExt cx="2987025" cy="3854074"/>
          </a:xfrm>
        </p:grpSpPr>
        <p:pic>
          <p:nvPicPr>
            <p:cNvPr id="778" name="Google Shape;778;p66"/>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779" name="Google Shape;779;p66"/>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80" name="Google Shape;780;p66"/>
            <p:cNvPicPr preferRelativeResize="0"/>
            <p:nvPr/>
          </p:nvPicPr>
          <p:blipFill>
            <a:blip r:embed="rId4">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usic">
  <p:cSld name="Title Slide 2_1_1_1_1_1">
    <p:bg>
      <p:bgPr>
        <a:solidFill>
          <a:srgbClr val="EBEDFE"/>
        </a:solidFill>
      </p:bgPr>
    </p:bg>
    <p:spTree>
      <p:nvGrpSpPr>
        <p:cNvPr id="781" name="Shape 781"/>
        <p:cNvGrpSpPr/>
        <p:nvPr/>
      </p:nvGrpSpPr>
      <p:grpSpPr>
        <a:xfrm>
          <a:off x="0" y="0"/>
          <a:ext cx="0" cy="0"/>
        </a:xfrm>
      </p:grpSpPr>
      <p:pic>
        <p:nvPicPr>
          <p:cNvPr id="782" name="Google Shape;782;p67"/>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783" name="Google Shape;783;p6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84" name="Google Shape;784;p67"/>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Music</a:t>
            </a:r>
            <a:endParaRPr sz="1700" b="1">
              <a:latin typeface="Lexend"/>
              <a:ea typeface="Lexend"/>
              <a:cs typeface="Lexend"/>
              <a:sym typeface="Lexend"/>
            </a:endParaRPr>
          </a:p>
        </p:txBody>
      </p:sp>
      <p:sp>
        <p:nvSpPr>
          <p:cNvPr id="785" name="Google Shape;785;p67"/>
          <p:cNvSpPr txBox="1"/>
          <p:nvPr>
            <p:ph type="subTitle" idx="1"/>
          </p:nvPr>
        </p:nvSpPr>
        <p:spPr>
          <a:xfrm>
            <a:off x="890225" y="4327975"/>
            <a:ext cx="57870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87" name="Google Shape;787;p6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88" name="Google Shape;788;p67"/>
          <p:cNvPicPr preferRelativeResize="0"/>
          <p:nvPr/>
        </p:nvPicPr>
        <p:blipFill>
          <a:blip r:embed="rId3">
            <a:alphaModFix/>
          </a:blip>
          <a:srcRect l="6209" r="6209"/>
          <a:stretch>
            <a:fillRect/>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cience">
  <p:cSld name="Title Slide 2_1_1_1_1_1_1">
    <p:bg>
      <p:bgPr>
        <a:solidFill>
          <a:srgbClr val="EBEDFE"/>
        </a:solidFill>
      </p:bgPr>
    </p:bg>
    <p:spTree>
      <p:nvGrpSpPr>
        <p:cNvPr id="789" name="Shape 789"/>
        <p:cNvGrpSpPr/>
        <p:nvPr/>
      </p:nvGrpSpPr>
      <p:grpSpPr>
        <a:xfrm>
          <a:off x="0" y="0"/>
          <a:ext cx="0" cy="0"/>
        </a:xfrm>
      </p:grpSpPr>
      <p:sp>
        <p:nvSpPr>
          <p:cNvPr id="790" name="Google Shape;790;p68"/>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91" name="Google Shape;791;p68"/>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Sayniska</a:t>
            </a:r>
            <a:endParaRPr sz="1400" b="1">
              <a:latin typeface="Lexend"/>
              <a:ea typeface="Lexend"/>
              <a:cs typeface="Lexend"/>
              <a:sym typeface="Lexend"/>
            </a:endParaRPr>
          </a:p>
        </p:txBody>
      </p:sp>
      <p:sp>
        <p:nvSpPr>
          <p:cNvPr id="792" name="Google Shape;792;p68"/>
          <p:cNvSpPr txBox="1"/>
          <p:nvPr>
            <p:ph type="subTitle" idx="1"/>
          </p:nvPr>
        </p:nvSpPr>
        <p:spPr>
          <a:xfrm>
            <a:off x="890225" y="4327975"/>
            <a:ext cx="57927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94" name="Google Shape;794;p68"/>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95" name="Google Shape;795;p68"/>
          <p:cNvPicPr preferRelativeResize="0"/>
          <p:nvPr/>
        </p:nvPicPr>
        <p:blipFill>
          <a:blip r:embed="rId2">
            <a:alphaModFix/>
          </a:blip>
          <a:srcRect l="6209" r="6209"/>
          <a:stretch>
            <a:fillRect/>
          </a:stretch>
        </p:blipFill>
        <p:spPr>
          <a:xfrm>
            <a:off x="324000" y="4008600"/>
            <a:ext cx="859400" cy="127996"/>
          </a:xfrm>
          <a:prstGeom prst="rect">
            <a:avLst/>
          </a:prstGeom>
          <a:noFill/>
          <a:ln>
            <a:noFill/>
          </a:ln>
        </p:spPr>
      </p:pic>
      <p:grpSp>
        <p:nvGrpSpPr>
          <p:cNvPr id="796" name="Google Shape;796;p68"/>
          <p:cNvGrpSpPr/>
          <p:nvPr/>
        </p:nvGrpSpPr>
        <p:grpSpPr>
          <a:xfrm>
            <a:off x="6156975" y="0"/>
            <a:ext cx="2987025" cy="3854074"/>
            <a:chOff x="6156975" y="0"/>
            <a:chExt cx="2987025" cy="3854074"/>
          </a:xfrm>
        </p:grpSpPr>
        <p:pic>
          <p:nvPicPr>
            <p:cNvPr id="797" name="Google Shape;797;p68"/>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798" name="Google Shape;798;p68"/>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99" name="Google Shape;799;p68"/>
            <p:cNvPicPr preferRelativeResize="0"/>
            <p:nvPr/>
          </p:nvPicPr>
          <p:blipFill>
            <a:blip r:embed="rId4">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Biology">
  <p:cSld name="Title Slide 2_1_1_1_1_1_1_1">
    <p:bg>
      <p:bgPr>
        <a:solidFill>
          <a:srgbClr val="EBEDFE"/>
        </a:solidFill>
      </p:bgPr>
    </p:bg>
    <p:spTree>
      <p:nvGrpSpPr>
        <p:cNvPr id="800" name="Shape 800"/>
        <p:cNvGrpSpPr/>
        <p:nvPr/>
      </p:nvGrpSpPr>
      <p:grpSpPr>
        <a:xfrm>
          <a:off x="0" y="0"/>
          <a:ext cx="0" cy="0"/>
        </a:xfrm>
      </p:grpSpPr>
      <p:pic>
        <p:nvPicPr>
          <p:cNvPr id="801" name="Google Shape;801;p69"/>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pic>
        <p:nvPicPr>
          <p:cNvPr id="802" name="Google Shape;802;p69"/>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803" name="Google Shape;803;p6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04" name="Google Shape;804;p69"/>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Biology</a:t>
            </a:r>
            <a:endParaRPr sz="1700" b="1">
              <a:latin typeface="Lexend"/>
              <a:ea typeface="Lexend"/>
              <a:cs typeface="Lexend"/>
              <a:sym typeface="Lexend"/>
            </a:endParaRPr>
          </a:p>
        </p:txBody>
      </p:sp>
      <p:sp>
        <p:nvSpPr>
          <p:cNvPr id="805" name="Google Shape;805;p69"/>
          <p:cNvSpPr txBox="1"/>
          <p:nvPr>
            <p:ph type="subTitle" idx="1"/>
          </p:nvPr>
        </p:nvSpPr>
        <p:spPr>
          <a:xfrm>
            <a:off x="890225" y="4327975"/>
            <a:ext cx="5775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07" name="Google Shape;807;p6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s">
  <p:cSld name="Title Slide 2_1_1_1_1_1_1_1_1">
    <p:bg>
      <p:bgPr>
        <a:solidFill>
          <a:srgbClr val="EBEDFE"/>
        </a:solidFill>
      </p:bgPr>
    </p:bg>
    <p:spTree>
      <p:nvGrpSpPr>
        <p:cNvPr id="808" name="Shape 808"/>
        <p:cNvGrpSpPr/>
        <p:nvPr/>
      </p:nvGrpSpPr>
      <p:grpSpPr>
        <a:xfrm>
          <a:off x="0" y="0"/>
          <a:ext cx="0" cy="0"/>
        </a:xfrm>
      </p:grpSpPr>
      <p:pic>
        <p:nvPicPr>
          <p:cNvPr id="809" name="Google Shape;809;p70"/>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810" name="Google Shape;810;p7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11" name="Google Shape;811;p70"/>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Physics</a:t>
            </a:r>
            <a:endParaRPr sz="1700" b="1">
              <a:latin typeface="Lexend"/>
              <a:ea typeface="Lexend"/>
              <a:cs typeface="Lexend"/>
              <a:sym typeface="Lexend"/>
            </a:endParaRPr>
          </a:p>
        </p:txBody>
      </p:sp>
      <p:sp>
        <p:nvSpPr>
          <p:cNvPr id="812" name="Google Shape;812;p70"/>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14" name="Google Shape;814;p70"/>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15" name="Google Shape;815;p70"/>
          <p:cNvGrpSpPr/>
          <p:nvPr/>
        </p:nvGrpSpPr>
        <p:grpSpPr>
          <a:xfrm>
            <a:off x="6156975" y="0"/>
            <a:ext cx="2987025" cy="3854074"/>
            <a:chOff x="6156975" y="0"/>
            <a:chExt cx="2987025" cy="3854074"/>
          </a:xfrm>
        </p:grpSpPr>
        <p:pic>
          <p:nvPicPr>
            <p:cNvPr id="816" name="Google Shape;816;p70"/>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817" name="Google Shape;817;p70"/>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18" name="Google Shape;818;p70"/>
            <p:cNvPicPr preferRelativeResize="0"/>
            <p:nvPr/>
          </p:nvPicPr>
          <p:blipFill>
            <a:blip r:embed="rId4">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hemistry">
  <p:cSld name="Title Slide 2_1_1_1_1_1_1_1_1_1">
    <p:bg>
      <p:bgPr>
        <a:solidFill>
          <a:srgbClr val="EBEDFE"/>
        </a:solidFill>
      </p:bgPr>
    </p:bg>
    <p:spTree>
      <p:nvGrpSpPr>
        <p:cNvPr id="819" name="Shape 819"/>
        <p:cNvGrpSpPr/>
        <p:nvPr/>
      </p:nvGrpSpPr>
      <p:grpSpPr>
        <a:xfrm>
          <a:off x="0" y="0"/>
          <a:ext cx="0" cy="0"/>
        </a:xfrm>
      </p:grpSpPr>
      <p:pic>
        <p:nvPicPr>
          <p:cNvPr id="820" name="Google Shape;820;p71"/>
          <p:cNvPicPr preferRelativeResize="0"/>
          <p:nvPr/>
        </p:nvPicPr>
        <p:blipFill>
          <a:blip r:embed="rId1">
            <a:alphaModFix/>
          </a:blip>
          <a:srcRect l="6209" r="6209"/>
          <a:stretch>
            <a:fillRect/>
          </a:stretch>
        </p:blipFill>
        <p:spPr>
          <a:xfrm>
            <a:off x="324000" y="4008600"/>
            <a:ext cx="1117400" cy="128000"/>
          </a:xfrm>
          <a:prstGeom prst="rect">
            <a:avLst/>
          </a:prstGeom>
          <a:noFill/>
          <a:ln>
            <a:noFill/>
          </a:ln>
        </p:spPr>
      </p:pic>
      <p:pic>
        <p:nvPicPr>
          <p:cNvPr id="821" name="Google Shape;821;p71"/>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822" name="Google Shape;822;p71"/>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23" name="Google Shape;823;p71"/>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Chemistry</a:t>
            </a:r>
            <a:endParaRPr sz="1700" b="1">
              <a:latin typeface="Lexend"/>
              <a:ea typeface="Lexend"/>
              <a:cs typeface="Lexend"/>
              <a:sym typeface="Lexend"/>
            </a:endParaRPr>
          </a:p>
        </p:txBody>
      </p:sp>
      <p:sp>
        <p:nvSpPr>
          <p:cNvPr id="824" name="Google Shape;824;p71"/>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26" name="Google Shape;826;p71"/>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1 Outcome">
  <p:cSld name="CUSTOM_5">
    <p:bg>
      <p:bgPr>
        <a:solidFill>
          <a:srgbClr val="EBEDFE"/>
        </a:solidFill>
      </p:bgPr>
    </p:bg>
    <p:spTree>
      <p:nvGrpSpPr>
        <p:cNvPr id="827" name="Shape 827"/>
        <p:cNvGrpSpPr/>
        <p:nvPr/>
      </p:nvGrpSpPr>
      <p:grpSpPr>
        <a:xfrm>
          <a:off x="0" y="0"/>
          <a:ext cx="0" cy="0"/>
        </a:xfrm>
      </p:grpSpPr>
      <p:pic>
        <p:nvPicPr>
          <p:cNvPr id="828" name="Google Shape;828;p72"/>
          <p:cNvPicPr preferRelativeResize="0"/>
          <p:nvPr/>
        </p:nvPicPr>
        <p:blipFill>
          <a:blip r:embed="rId1">
            <a:alphaModFix/>
          </a:blip>
          <a:stretch>
            <a:fillRect/>
          </a:stretch>
        </p:blipFill>
        <p:spPr>
          <a:xfrm>
            <a:off x="343225" y="1388370"/>
            <a:ext cx="7945600" cy="2919776"/>
          </a:xfrm>
          <a:prstGeom prst="rect">
            <a:avLst/>
          </a:prstGeom>
          <a:noFill/>
          <a:ln>
            <a:noFill/>
          </a:ln>
        </p:spPr>
      </p:pic>
      <p:sp>
        <p:nvSpPr>
          <p:cNvPr id="829" name="Google Shape;829;p72"/>
          <p:cNvSpPr txBox="1"/>
          <p:nvPr/>
        </p:nvSpPr>
        <p:spPr>
          <a:xfrm>
            <a:off x="325207" y="454765"/>
            <a:ext cx="4575600" cy="4311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Natiijo</a:t>
            </a:r>
            <a:endParaRPr sz="1400" b="1">
              <a:latin typeface="Lexend"/>
              <a:ea typeface="Lexend"/>
              <a:cs typeface="Lexend"/>
              <a:sym typeface="Lexend"/>
            </a:endParaRPr>
          </a:p>
        </p:txBody>
      </p:sp>
      <p:sp>
        <p:nvSpPr>
          <p:cNvPr id="830" name="Google Shape;830;p72"/>
          <p:cNvSpPr txBox="1"/>
          <p:nvPr>
            <p:ph type="subTitle" idx="1"/>
          </p:nvPr>
        </p:nvSpPr>
        <p:spPr>
          <a:xfrm>
            <a:off x="585575" y="1463950"/>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2000"/>
              <a:buNone/>
              <a:defRPr sz="20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2 Hidden guidance slide">
  <p:cSld name="CUSTOM_1">
    <p:spTree>
      <p:nvGrpSpPr>
        <p:cNvPr id="831" name="Shape 831"/>
        <p:cNvGrpSpPr/>
        <p:nvPr/>
      </p:nvGrpSpPr>
      <p:grpSpPr>
        <a:xfrm>
          <a:off x="0" y="0"/>
          <a:ext cx="0" cy="0"/>
        </a:xfrm>
      </p:grpSpPr>
      <p:sp>
        <p:nvSpPr>
          <p:cNvPr id="832" name="Google Shape;832;p73"/>
          <p:cNvSpPr txBox="1"/>
          <p:nvPr/>
        </p:nvSpPr>
        <p:spPr>
          <a:xfrm>
            <a:off x="329775" y="953475"/>
            <a:ext cx="4241400" cy="6465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Oak’s lessons are structured around </a:t>
            </a:r>
            <a:r>
              <a:rPr lang="en-GB" sz="1200" b="1">
                <a:latin typeface="Lexend"/>
                <a:ea typeface="Lexend"/>
                <a:cs typeface="Lexend"/>
                <a:sym typeface="Lexend"/>
              </a:rPr>
              <a:t>wareegyada barashada</a:t>
            </a:r>
            <a:r>
              <a:rPr lang="en-GB" sz="1200" i="1">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833" name="Google Shape;833;p73"/>
          <p:cNvSpPr txBox="1"/>
          <p:nvPr/>
        </p:nvSpPr>
        <p:spPr>
          <a:xfrm>
            <a:off x="329775" y="629475"/>
            <a:ext cx="42414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Qaabdhismeedka casharka</a:t>
            </a:r>
            <a:endParaRPr sz="1400" b="1">
              <a:latin typeface="Lexend"/>
              <a:ea typeface="Lexend"/>
              <a:cs typeface="Lexend"/>
              <a:sym typeface="Lexend"/>
            </a:endParaRPr>
          </a:p>
        </p:txBody>
      </p:sp>
      <p:sp>
        <p:nvSpPr>
          <p:cNvPr id="834" name="Google Shape;834;p73"/>
          <p:cNvSpPr txBox="1"/>
          <p:nvPr/>
        </p:nvSpPr>
        <p:spPr>
          <a:xfrm>
            <a:off x="4901925" y="629475"/>
            <a:ext cx="40128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Xiriirro faa'iido leh</a:t>
            </a:r>
            <a:endParaRPr sz="1400" b="1">
              <a:latin typeface="Lexend"/>
              <a:ea typeface="Lexend"/>
              <a:cs typeface="Lexend"/>
              <a:sym typeface="Lexend"/>
            </a:endParaRPr>
          </a:p>
        </p:txBody>
      </p:sp>
      <p:sp>
        <p:nvSpPr>
          <p:cNvPr id="835" name="Google Shape;835;p73"/>
          <p:cNvSpPr txBox="1"/>
          <p:nvPr/>
        </p:nvSpPr>
        <p:spPr>
          <a:xfrm>
            <a:off x="329775" y="3205950"/>
            <a:ext cx="4207200" cy="3693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Mid kasta</a:t>
            </a:r>
            <a:r>
              <a:rPr lang="en-GB" sz="1200" b="1">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836" name="Google Shape;836;p73"/>
          <p:cNvSpPr txBox="1"/>
          <p:nvPr/>
        </p:nvSpPr>
        <p:spPr>
          <a:xfrm>
            <a:off x="4901925" y="953475"/>
            <a:ext cx="4012800" cy="923400"/>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ct val="0"/>
              </a:spcBef>
              <a:spcAft>
                <a:spcPts val="1000"/>
              </a:spcAft>
              <a:buNone/>
            </a:pPr>
            <a:r>
              <a:rPr lang="en-GB" sz="1200">
                <a:latin typeface="Lexend"/>
                <a:ea typeface="Lexend"/>
                <a:cs typeface="Lexend"/>
                <a:sym typeface="Lexend"/>
              </a:rPr>
              <a:t>Advice on                                          to </a:t>
            </a:r>
            <a:r>
              <a:rPr lang="en-GB" sz="1200">
                <a:solidFill>
                  <a:srgbClr val="000000"/>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837" name="Google Shape;837;p73"/>
          <p:cNvGrpSpPr/>
          <p:nvPr/>
        </p:nvGrpSpPr>
        <p:grpSpPr>
          <a:xfrm>
            <a:off x="2650916" y="1644417"/>
            <a:ext cx="1745270" cy="1430724"/>
            <a:chOff x="2642961" y="1644312"/>
            <a:chExt cx="1454634" cy="1195657"/>
          </a:xfrm>
        </p:grpSpPr>
        <p:pic>
          <p:nvPicPr>
            <p:cNvPr id="838" name="Google Shape;838;p73"/>
            <p:cNvPicPr preferRelativeResize="0"/>
            <p:nvPr/>
          </p:nvPicPr>
          <p:blipFill>
            <a:blip r:embed="rId1">
              <a:alphaModFix/>
            </a:blip>
            <a:stretch>
              <a:fillRect/>
            </a:stretch>
          </p:blipFill>
          <p:spPr>
            <a:xfrm>
              <a:off x="2642975" y="1644312"/>
              <a:ext cx="1454621" cy="287396"/>
            </a:xfrm>
            <a:prstGeom prst="rect">
              <a:avLst/>
            </a:prstGeom>
            <a:noFill/>
            <a:ln>
              <a:noFill/>
            </a:ln>
            <a:effectLst>
              <a:outerShdw blurRad="57150" dist="19050" dir="5400000" algn="bl" rotWithShape="0">
                <a:srgbClr val="000000">
                  <a:alpha val="50000"/>
                </a:srgbClr>
              </a:outerShdw>
            </a:effectLst>
          </p:spPr>
        </p:pic>
        <p:pic>
          <p:nvPicPr>
            <p:cNvPr id="839" name="Google Shape;839;p73"/>
            <p:cNvPicPr preferRelativeResize="0"/>
            <p:nvPr/>
          </p:nvPicPr>
          <p:blipFill>
            <a:blip r:embed="rId2">
              <a:alphaModFix/>
            </a:blip>
            <a:stretch>
              <a:fillRect/>
            </a:stretch>
          </p:blipFill>
          <p:spPr>
            <a:xfrm>
              <a:off x="2642975" y="1936215"/>
              <a:ext cx="1454618" cy="287940"/>
            </a:xfrm>
            <a:prstGeom prst="rect">
              <a:avLst/>
            </a:prstGeom>
            <a:noFill/>
            <a:ln>
              <a:noFill/>
            </a:ln>
            <a:effectLst>
              <a:outerShdw blurRad="57150" dist="19050" dir="5400000" algn="bl" rotWithShape="0">
                <a:srgbClr val="000000">
                  <a:alpha val="50000"/>
                </a:srgbClr>
              </a:outerShdw>
            </a:effectLst>
          </p:spPr>
        </p:pic>
        <p:pic>
          <p:nvPicPr>
            <p:cNvPr id="840" name="Google Shape;840;p73"/>
            <p:cNvPicPr preferRelativeResize="0"/>
            <p:nvPr/>
          </p:nvPicPr>
          <p:blipFill>
            <a:blip r:embed="rId3">
              <a:alphaModFix/>
            </a:blip>
            <a:stretch>
              <a:fillRect/>
            </a:stretch>
          </p:blipFill>
          <p:spPr>
            <a:xfrm>
              <a:off x="2642965" y="2251391"/>
              <a:ext cx="1454621" cy="284581"/>
            </a:xfrm>
            <a:prstGeom prst="rect">
              <a:avLst/>
            </a:prstGeom>
            <a:noFill/>
            <a:ln>
              <a:noFill/>
            </a:ln>
            <a:effectLst>
              <a:outerShdw blurRad="57150" dist="19050" dir="5400000" algn="bl" rotWithShape="0">
                <a:srgbClr val="000000">
                  <a:alpha val="50000"/>
                </a:srgbClr>
              </a:outerShdw>
            </a:effectLst>
          </p:spPr>
        </p:pic>
        <p:pic>
          <p:nvPicPr>
            <p:cNvPr id="841" name="Google Shape;841;p73"/>
            <p:cNvPicPr preferRelativeResize="0"/>
            <p:nvPr/>
          </p:nvPicPr>
          <p:blipFill>
            <a:blip r:embed="rId4">
              <a:alphaModFix/>
            </a:blip>
            <a:stretch>
              <a:fillRect/>
            </a:stretch>
          </p:blipFill>
          <p:spPr>
            <a:xfrm>
              <a:off x="2642961" y="2563206"/>
              <a:ext cx="1454620" cy="276764"/>
            </a:xfrm>
            <a:prstGeom prst="rect">
              <a:avLst/>
            </a:prstGeom>
            <a:noFill/>
            <a:ln>
              <a:noFill/>
            </a:ln>
            <a:effectLst>
              <a:outerShdw blurRad="57150" dist="19050" dir="5400000" algn="bl" rotWithShape="0">
                <a:srgbClr val="000000">
                  <a:alpha val="50000"/>
                </a:srgbClr>
              </a:outerShdw>
            </a:effectLst>
          </p:spPr>
        </p:pic>
      </p:grpSp>
      <p:pic>
        <p:nvPicPr>
          <p:cNvPr id="842" name="Google Shape;842;p73"/>
          <p:cNvPicPr preferRelativeResize="0"/>
          <p:nvPr/>
        </p:nvPicPr>
        <p:blipFill>
          <a:blip r:embed="rId5">
            <a:alphaModFix/>
          </a:blip>
          <a:srcRect l="3910" b="5222"/>
          <a:stretch>
            <a:fillRect/>
          </a:stretch>
        </p:blipFill>
        <p:spPr>
          <a:xfrm>
            <a:off x="1328513" y="3569750"/>
            <a:ext cx="2057336" cy="1195675"/>
          </a:xfrm>
          <a:prstGeom prst="rect">
            <a:avLst/>
          </a:prstGeom>
          <a:noFill/>
          <a:ln>
            <a:noFill/>
          </a:ln>
        </p:spPr>
      </p:pic>
      <p:pic>
        <p:nvPicPr>
          <p:cNvPr id="843" name="Google Shape;843;p73"/>
          <p:cNvPicPr preferRelativeResize="0"/>
          <p:nvPr/>
        </p:nvPicPr>
        <p:blipFill>
          <a:blip r:embed="rId6">
            <a:alphaModFix/>
          </a:blip>
          <a:stretch>
            <a:fillRect/>
          </a:stretch>
        </p:blipFill>
        <p:spPr>
          <a:xfrm>
            <a:off x="398750" y="1778088"/>
            <a:ext cx="2057324" cy="1163398"/>
          </a:xfrm>
          <a:prstGeom prst="rect">
            <a:avLst/>
          </a:prstGeom>
          <a:noFill/>
          <a:ln>
            <a:noFill/>
          </a:ln>
          <a:effectLst>
            <a:outerShdw blurRad="57150" dist="19050" dir="5400000" algn="bl" rotWithShape="0">
              <a:srgbClr val="000000">
                <a:alpha val="50000"/>
              </a:srgbClr>
            </a:outerShdw>
          </a:effectLst>
        </p:spPr>
      </p:pic>
      <p:sp>
        <p:nvSpPr>
          <p:cNvPr id="844" name="Google Shape;844;p7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a:solidFill>
                  <a:srgbClr val="282828"/>
                </a:solidFill>
                <a:latin typeface="Lexend"/>
                <a:ea typeface="Lexend"/>
                <a:cs typeface="Lexend"/>
                <a:sym typeface="Lexend"/>
              </a:rPr>
              <a:t>Hagitaanka macallinka</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p:cSld name="CUSTOM_3_1">
    <p:spTree>
      <p:nvGrpSpPr>
        <p:cNvPr id="845" name="Shape 845"/>
        <p:cNvGrpSpPr/>
        <p:nvPr/>
      </p:nvGrpSpPr>
      <p:grpSpPr>
        <a:xfrm>
          <a:off x="0" y="0"/>
          <a:ext cx="0" cy="0"/>
        </a:xfrm>
      </p:grpSpPr>
      <p:sp>
        <p:nvSpPr>
          <p:cNvPr id="846" name="Google Shape;846;p7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47" name="Google Shape;847;p74"/>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848" name="Google Shape;848;p7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849" name="Google Shape;849;p74"/>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50" name="Google Shape;850;p74"/>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51" name="Google Shape;851;p74"/>
          <p:cNvSpPr txBox="1"/>
          <p:nvPr>
            <p:ph type="subTitle" idx="3"/>
          </p:nvPr>
        </p:nvSpPr>
        <p:spPr>
          <a:xfrm>
            <a:off x="324000" y="2105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52" name="Google Shape;852;p74"/>
          <p:cNvSpPr txBox="1"/>
          <p:nvPr>
            <p:ph type="subTitle" idx="4"/>
          </p:nvPr>
        </p:nvSpPr>
        <p:spPr>
          <a:xfrm>
            <a:off x="2699325" y="2105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53" name="Google Shape;853;p74"/>
          <p:cNvSpPr txBox="1"/>
          <p:nvPr>
            <p:ph type="subTitle" idx="5"/>
          </p:nvPr>
        </p:nvSpPr>
        <p:spPr>
          <a:xfrm>
            <a:off x="324000" y="3400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54" name="Google Shape;854;p74"/>
          <p:cNvSpPr txBox="1"/>
          <p:nvPr>
            <p:ph type="subTitle" idx="6"/>
          </p:nvPr>
        </p:nvSpPr>
        <p:spPr>
          <a:xfrm>
            <a:off x="2699325" y="3400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4)">
  <p:cSld name="CUSTOM_3_1_1">
    <p:spTree>
      <p:nvGrpSpPr>
        <p:cNvPr id="855" name="Shape 855"/>
        <p:cNvGrpSpPr/>
        <p:nvPr/>
      </p:nvGrpSpPr>
      <p:grpSpPr>
        <a:xfrm>
          <a:off x="0" y="0"/>
          <a:ext cx="0" cy="0"/>
        </a:xfrm>
      </p:grpSpPr>
      <p:sp>
        <p:nvSpPr>
          <p:cNvPr id="856" name="Google Shape;856;p7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57" name="Google Shape;857;p75"/>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858" name="Google Shape;858;p7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859" name="Google Shape;859;p75"/>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60" name="Google Shape;860;p75"/>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61" name="Google Shape;861;p75"/>
          <p:cNvSpPr txBox="1"/>
          <p:nvPr>
            <p:ph type="subTitle" idx="3"/>
          </p:nvPr>
        </p:nvSpPr>
        <p:spPr>
          <a:xfrm>
            <a:off x="324000" y="1800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62" name="Google Shape;862;p75"/>
          <p:cNvSpPr txBox="1"/>
          <p:nvPr>
            <p:ph type="subTitle" idx="4"/>
          </p:nvPr>
        </p:nvSpPr>
        <p:spPr>
          <a:xfrm>
            <a:off x="2699325" y="1800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63" name="Google Shape;863;p75"/>
          <p:cNvSpPr txBox="1"/>
          <p:nvPr>
            <p:ph type="subTitle" idx="5"/>
          </p:nvPr>
        </p:nvSpPr>
        <p:spPr>
          <a:xfrm>
            <a:off x="324000" y="2791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64" name="Google Shape;864;p75"/>
          <p:cNvSpPr txBox="1"/>
          <p:nvPr>
            <p:ph type="subTitle" idx="6"/>
          </p:nvPr>
        </p:nvSpPr>
        <p:spPr>
          <a:xfrm>
            <a:off x="2699325" y="2791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65" name="Google Shape;865;p75"/>
          <p:cNvSpPr txBox="1"/>
          <p:nvPr>
            <p:ph type="subTitle" idx="7"/>
          </p:nvPr>
        </p:nvSpPr>
        <p:spPr>
          <a:xfrm>
            <a:off x="324000" y="3781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66" name="Google Shape;866;p75"/>
          <p:cNvSpPr txBox="1"/>
          <p:nvPr>
            <p:ph type="subTitle" idx="8"/>
          </p:nvPr>
        </p:nvSpPr>
        <p:spPr>
          <a:xfrm>
            <a:off x="2699325" y="3781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5)">
  <p:cSld name="CUSTOM_3_1_1_1">
    <p:spTree>
      <p:nvGrpSpPr>
        <p:cNvPr id="867" name="Shape 867"/>
        <p:cNvGrpSpPr/>
        <p:nvPr/>
      </p:nvGrpSpPr>
      <p:grpSpPr>
        <a:xfrm>
          <a:off x="0" y="0"/>
          <a:ext cx="0" cy="0"/>
        </a:xfrm>
      </p:grpSpPr>
      <p:sp>
        <p:nvSpPr>
          <p:cNvPr id="868" name="Google Shape;868;p7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69" name="Google Shape;869;p76"/>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870" name="Google Shape;870;p76"/>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871" name="Google Shape;871;p76"/>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2" name="Google Shape;872;p76"/>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73" name="Google Shape;873;p76"/>
          <p:cNvSpPr txBox="1"/>
          <p:nvPr>
            <p:ph type="subTitle" idx="3"/>
          </p:nvPr>
        </p:nvSpPr>
        <p:spPr>
          <a:xfrm>
            <a:off x="324000" y="2486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4" name="Google Shape;874;p76"/>
          <p:cNvSpPr txBox="1"/>
          <p:nvPr>
            <p:ph type="subTitle" idx="4"/>
          </p:nvPr>
        </p:nvSpPr>
        <p:spPr>
          <a:xfrm>
            <a:off x="2699325" y="2486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75" name="Google Shape;875;p76"/>
          <p:cNvSpPr txBox="1"/>
          <p:nvPr>
            <p:ph type="subTitle" idx="5"/>
          </p:nvPr>
        </p:nvSpPr>
        <p:spPr>
          <a:xfrm>
            <a:off x="324000" y="4162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6" name="Google Shape;876;p76"/>
          <p:cNvSpPr txBox="1"/>
          <p:nvPr>
            <p:ph type="subTitle" idx="6"/>
          </p:nvPr>
        </p:nvSpPr>
        <p:spPr>
          <a:xfrm>
            <a:off x="2699325" y="4162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77" name="Google Shape;877;p76"/>
          <p:cNvSpPr txBox="1"/>
          <p:nvPr>
            <p:ph type="subTitle" idx="7"/>
          </p:nvPr>
        </p:nvSpPr>
        <p:spPr>
          <a:xfrm>
            <a:off x="324000" y="1648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8" name="Google Shape;878;p76"/>
          <p:cNvSpPr txBox="1"/>
          <p:nvPr>
            <p:ph type="subTitle" idx="8"/>
          </p:nvPr>
        </p:nvSpPr>
        <p:spPr>
          <a:xfrm>
            <a:off x="2699325" y="1648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79" name="Google Shape;879;p76"/>
          <p:cNvSpPr txBox="1"/>
          <p:nvPr>
            <p:ph type="subTitle" idx="9"/>
          </p:nvPr>
        </p:nvSpPr>
        <p:spPr>
          <a:xfrm>
            <a:off x="324000" y="3324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0" name="Google Shape;880;p76"/>
          <p:cNvSpPr txBox="1"/>
          <p:nvPr>
            <p:ph type="subTitle" idx="13"/>
          </p:nvPr>
        </p:nvSpPr>
        <p:spPr>
          <a:xfrm>
            <a:off x="2699325" y="3324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p2, 2)">
  <p:cSld name="CUSTOM_3_1_1_1_1">
    <p:spTree>
      <p:nvGrpSpPr>
        <p:cNvPr id="881" name="Shape 881"/>
        <p:cNvGrpSpPr/>
        <p:nvPr/>
      </p:nvGrpSpPr>
      <p:grpSpPr>
        <a:xfrm>
          <a:off x="0" y="0"/>
          <a:ext cx="0" cy="0"/>
        </a:xfrm>
      </p:grpSpPr>
      <p:sp>
        <p:nvSpPr>
          <p:cNvPr id="882" name="Google Shape;882;p77"/>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83" name="Google Shape;883;p77"/>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884" name="Google Shape;884;p77"/>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885" name="Google Shape;885;p77"/>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6" name="Google Shape;886;p77"/>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87" name="Google Shape;887;p77"/>
          <p:cNvSpPr txBox="1"/>
          <p:nvPr>
            <p:ph type="subTitle" idx="3"/>
          </p:nvPr>
        </p:nvSpPr>
        <p:spPr>
          <a:xfrm>
            <a:off x="324000" y="2562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8" name="Google Shape;888;p77"/>
          <p:cNvSpPr txBox="1"/>
          <p:nvPr>
            <p:ph type="subTitle" idx="4"/>
          </p:nvPr>
        </p:nvSpPr>
        <p:spPr>
          <a:xfrm>
            <a:off x="2699325" y="2562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2)">
  <p:cSld name="CUSTOM_3">
    <p:spTree>
      <p:nvGrpSpPr>
        <p:cNvPr id="889" name="Shape 889"/>
        <p:cNvGrpSpPr/>
        <p:nvPr/>
      </p:nvGrpSpPr>
      <p:grpSpPr>
        <a:xfrm>
          <a:off x="0" y="0"/>
          <a:ext cx="0" cy="0"/>
        </a:xfrm>
      </p:grpSpPr>
      <p:sp>
        <p:nvSpPr>
          <p:cNvPr id="890" name="Google Shape;890;p78"/>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91" name="Google Shape;891;p78"/>
          <p:cNvPicPr preferRelativeResize="0"/>
          <p:nvPr/>
        </p:nvPicPr>
        <p:blipFill>
          <a:blip r:embed="rId1">
            <a:alphaModFix/>
          </a:blip>
          <a:srcRect t="3678" b="3669"/>
          <a:stretch>
            <a:fillRect/>
          </a:stretch>
        </p:blipFill>
        <p:spPr>
          <a:xfrm>
            <a:off x="863550" y="2926472"/>
            <a:ext cx="7439126" cy="572078"/>
          </a:xfrm>
          <a:prstGeom prst="rect">
            <a:avLst/>
          </a:prstGeom>
          <a:noFill/>
          <a:ln>
            <a:noFill/>
          </a:ln>
        </p:spPr>
      </p:pic>
      <p:pic>
        <p:nvPicPr>
          <p:cNvPr id="892" name="Google Shape;892;p78"/>
          <p:cNvPicPr preferRelativeResize="0"/>
          <p:nvPr/>
        </p:nvPicPr>
        <p:blipFill>
          <a:blip r:embed="rId2">
            <a:alphaModFix/>
          </a:blip>
          <a:srcRect t="3678" b="3669"/>
          <a:stretch>
            <a:fillRect/>
          </a:stretch>
        </p:blipFill>
        <p:spPr>
          <a:xfrm>
            <a:off x="863550" y="1989425"/>
            <a:ext cx="7439126" cy="572078"/>
          </a:xfrm>
          <a:prstGeom prst="rect">
            <a:avLst/>
          </a:prstGeom>
          <a:noFill/>
          <a:ln>
            <a:noFill/>
          </a:ln>
        </p:spPr>
      </p:pic>
      <p:pic>
        <p:nvPicPr>
          <p:cNvPr id="893" name="Google Shape;893;p78"/>
          <p:cNvPicPr preferRelativeResize="0"/>
          <p:nvPr/>
        </p:nvPicPr>
        <p:blipFill>
          <a:blip r:embed="rId3">
            <a:alphaModFix/>
          </a:blip>
          <a:srcRect l="74623"/>
          <a:stretch>
            <a:fillRect/>
          </a:stretch>
        </p:blipFill>
        <p:spPr>
          <a:xfrm>
            <a:off x="863550" y="1954586"/>
            <a:ext cx="145900" cy="645874"/>
          </a:xfrm>
          <a:prstGeom prst="rect">
            <a:avLst/>
          </a:prstGeom>
          <a:noFill/>
          <a:ln>
            <a:noFill/>
          </a:ln>
        </p:spPr>
      </p:pic>
      <p:cxnSp>
        <p:nvCxnSpPr>
          <p:cNvPr id="894" name="Google Shape;894;p78"/>
          <p:cNvCxnSpPr>
            <a:endCxn id="895"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896" name="Google Shape;896;p78"/>
          <p:cNvPicPr preferRelativeResize="0"/>
          <p:nvPr/>
        </p:nvPicPr>
        <p:blipFill>
          <a:blip r:embed="rId4">
            <a:alphaModFix/>
          </a:blip>
          <a:stretch>
            <a:fillRect/>
          </a:stretch>
        </p:blipFill>
        <p:spPr>
          <a:xfrm>
            <a:off x="363482" y="1993619"/>
            <a:ext cx="563185" cy="572092"/>
          </a:xfrm>
          <a:prstGeom prst="rect">
            <a:avLst/>
          </a:prstGeom>
          <a:noFill/>
          <a:ln>
            <a:noFill/>
          </a:ln>
        </p:spPr>
      </p:pic>
      <p:sp>
        <p:nvSpPr>
          <p:cNvPr id="897" name="Google Shape;897;p78"/>
          <p:cNvSpPr txBox="1"/>
          <p:nvPr>
            <p:ph type="title"/>
          </p:nvPr>
        </p:nvSpPr>
        <p:spPr>
          <a:xfrm>
            <a:off x="1225225" y="2090813"/>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898" name="Google Shape;898;p78"/>
          <p:cNvSpPr txBox="1"/>
          <p:nvPr>
            <p:ph type="title" idx="2"/>
          </p:nvPr>
        </p:nvSpPr>
        <p:spPr>
          <a:xfrm>
            <a:off x="1225225" y="3027088"/>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pic>
        <p:nvPicPr>
          <p:cNvPr id="895" name="Google Shape;895;p78"/>
          <p:cNvPicPr preferRelativeResize="0"/>
          <p:nvPr/>
        </p:nvPicPr>
        <p:blipFill>
          <a:blip r:embed="rId5">
            <a:alphaModFix/>
          </a:blip>
          <a:stretch>
            <a:fillRect/>
          </a:stretch>
        </p:blipFill>
        <p:spPr>
          <a:xfrm>
            <a:off x="363340" y="2925705"/>
            <a:ext cx="563446" cy="572077"/>
          </a:xfrm>
          <a:prstGeom prst="rect">
            <a:avLst/>
          </a:prstGeom>
          <a:noFill/>
          <a:ln>
            <a:noFill/>
          </a:ln>
        </p:spPr>
      </p:pic>
      <p:pic>
        <p:nvPicPr>
          <p:cNvPr id="899" name="Google Shape;899;p78"/>
          <p:cNvPicPr preferRelativeResize="0"/>
          <p:nvPr/>
        </p:nvPicPr>
        <p:blipFill>
          <a:blip r:embed="rId6">
            <a:alphaModFix/>
          </a:blip>
          <a:srcRect t="1699" b="1709"/>
          <a:stretch>
            <a:fillRect/>
          </a:stretch>
        </p:blipFill>
        <p:spPr>
          <a:xfrm>
            <a:off x="-12" y="481650"/>
            <a:ext cx="9151202" cy="116709"/>
          </a:xfrm>
          <a:prstGeom prst="rect">
            <a:avLst/>
          </a:prstGeom>
          <a:noFill/>
          <a:ln>
            <a:noFill/>
          </a:ln>
        </p:spPr>
      </p:pic>
      <p:sp>
        <p:nvSpPr>
          <p:cNvPr id="900" name="Google Shape;900;p78"/>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901" name="Google Shape;901;p78"/>
          <p:cNvSpPr txBox="1"/>
          <p:nvPr>
            <p:ph type="title" idx="3"/>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p:cSld name="CUSTOM_3_2">
    <p:spTree>
      <p:nvGrpSpPr>
        <p:cNvPr id="902" name="Shape 902"/>
        <p:cNvGrpSpPr/>
        <p:nvPr/>
      </p:nvGrpSpPr>
      <p:grpSpPr>
        <a:xfrm>
          <a:off x="0" y="0"/>
          <a:ext cx="0" cy="0"/>
        </a:xfrm>
      </p:grpSpPr>
      <p:pic>
        <p:nvPicPr>
          <p:cNvPr id="903" name="Google Shape;903;p79"/>
          <p:cNvPicPr preferRelativeResize="0"/>
          <p:nvPr/>
        </p:nvPicPr>
        <p:blipFill>
          <a:blip r:embed="rId1">
            <a:alphaModFix/>
          </a:blip>
          <a:srcRect t="4429" b="4438"/>
          <a:stretch>
            <a:fillRect/>
          </a:stretch>
        </p:blipFill>
        <p:spPr>
          <a:xfrm>
            <a:off x="863550" y="3642223"/>
            <a:ext cx="7439125" cy="563227"/>
          </a:xfrm>
          <a:prstGeom prst="rect">
            <a:avLst/>
          </a:prstGeom>
          <a:noFill/>
          <a:ln>
            <a:noFill/>
          </a:ln>
        </p:spPr>
      </p:pic>
      <p:pic>
        <p:nvPicPr>
          <p:cNvPr id="904" name="Google Shape;904;p79"/>
          <p:cNvPicPr preferRelativeResize="0"/>
          <p:nvPr/>
        </p:nvPicPr>
        <p:blipFill>
          <a:blip r:embed="rId2">
            <a:alphaModFix/>
          </a:blip>
          <a:srcRect l="74623"/>
          <a:stretch>
            <a:fillRect/>
          </a:stretch>
        </p:blipFill>
        <p:spPr>
          <a:xfrm>
            <a:off x="863550" y="3600900"/>
            <a:ext cx="145900" cy="645874"/>
          </a:xfrm>
          <a:prstGeom prst="rect">
            <a:avLst/>
          </a:prstGeom>
          <a:noFill/>
          <a:ln>
            <a:noFill/>
          </a:ln>
        </p:spPr>
      </p:pic>
      <p:pic>
        <p:nvPicPr>
          <p:cNvPr id="905" name="Google Shape;905;p79"/>
          <p:cNvPicPr preferRelativeResize="0"/>
          <p:nvPr/>
        </p:nvPicPr>
        <p:blipFill>
          <a:blip r:embed="rId3">
            <a:alphaModFix/>
          </a:blip>
          <a:srcRect t="3678" b="3669"/>
          <a:stretch>
            <a:fillRect/>
          </a:stretch>
        </p:blipFill>
        <p:spPr>
          <a:xfrm>
            <a:off x="863550" y="2704186"/>
            <a:ext cx="7439126" cy="572074"/>
          </a:xfrm>
          <a:prstGeom prst="rect">
            <a:avLst/>
          </a:prstGeom>
          <a:noFill/>
          <a:ln>
            <a:noFill/>
          </a:ln>
        </p:spPr>
      </p:pic>
      <p:pic>
        <p:nvPicPr>
          <p:cNvPr id="906" name="Google Shape;906;p79"/>
          <p:cNvPicPr preferRelativeResize="0"/>
          <p:nvPr/>
        </p:nvPicPr>
        <p:blipFill>
          <a:blip r:embed="rId2">
            <a:alphaModFix/>
          </a:blip>
          <a:srcRect l="74623"/>
          <a:stretch>
            <a:fillRect/>
          </a:stretch>
        </p:blipFill>
        <p:spPr>
          <a:xfrm>
            <a:off x="863550" y="2677988"/>
            <a:ext cx="145900" cy="645874"/>
          </a:xfrm>
          <a:prstGeom prst="rect">
            <a:avLst/>
          </a:prstGeom>
          <a:noFill/>
          <a:ln>
            <a:noFill/>
          </a:ln>
        </p:spPr>
      </p:pic>
      <p:pic>
        <p:nvPicPr>
          <p:cNvPr id="907" name="Google Shape;907;p79"/>
          <p:cNvPicPr preferRelativeResize="0"/>
          <p:nvPr/>
        </p:nvPicPr>
        <p:blipFill>
          <a:blip r:embed="rId4">
            <a:alphaModFix/>
          </a:blip>
          <a:srcRect t="3678" b="3669"/>
          <a:stretch>
            <a:fillRect/>
          </a:stretch>
        </p:blipFill>
        <p:spPr>
          <a:xfrm>
            <a:off x="863550" y="1678325"/>
            <a:ext cx="7439126" cy="572074"/>
          </a:xfrm>
          <a:prstGeom prst="rect">
            <a:avLst/>
          </a:prstGeom>
          <a:noFill/>
          <a:ln>
            <a:noFill/>
          </a:ln>
        </p:spPr>
      </p:pic>
      <p:pic>
        <p:nvPicPr>
          <p:cNvPr id="908" name="Google Shape;908;p79"/>
          <p:cNvPicPr preferRelativeResize="0"/>
          <p:nvPr/>
        </p:nvPicPr>
        <p:blipFill>
          <a:blip r:embed="rId2">
            <a:alphaModFix/>
          </a:blip>
          <a:srcRect l="74623"/>
          <a:stretch>
            <a:fillRect/>
          </a:stretch>
        </p:blipFill>
        <p:spPr>
          <a:xfrm>
            <a:off x="863550" y="1643475"/>
            <a:ext cx="145900" cy="645874"/>
          </a:xfrm>
          <a:prstGeom prst="rect">
            <a:avLst/>
          </a:prstGeom>
          <a:noFill/>
          <a:ln>
            <a:noFill/>
          </a:ln>
        </p:spPr>
      </p:pic>
      <p:cxnSp>
        <p:nvCxnSpPr>
          <p:cNvPr id="909" name="Google Shape;909;p79"/>
          <p:cNvCxnSpPr>
            <a:endCxn id="910" idx="2"/>
          </p:cNvCxnSpPr>
          <p:nvPr/>
        </p:nvCxnSpPr>
        <p:spPr>
          <a:xfrm flipH="1">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910" name="Google Shape;910;p79"/>
          <p:cNvPicPr preferRelativeResize="0"/>
          <p:nvPr/>
        </p:nvPicPr>
        <p:blipFill>
          <a:blip r:embed="rId5">
            <a:alphaModFix/>
          </a:blip>
          <a:stretch>
            <a:fillRect/>
          </a:stretch>
        </p:blipFill>
        <p:spPr>
          <a:xfrm>
            <a:off x="366079" y="3636220"/>
            <a:ext cx="563446" cy="572077"/>
          </a:xfrm>
          <a:prstGeom prst="rect">
            <a:avLst/>
          </a:prstGeom>
          <a:noFill/>
          <a:ln>
            <a:noFill/>
          </a:ln>
        </p:spPr>
      </p:pic>
      <p:pic>
        <p:nvPicPr>
          <p:cNvPr id="911" name="Google Shape;911;p79"/>
          <p:cNvPicPr preferRelativeResize="0"/>
          <p:nvPr/>
        </p:nvPicPr>
        <p:blipFill>
          <a:blip r:embed="rId6">
            <a:alphaModFix/>
          </a:blip>
          <a:stretch>
            <a:fillRect/>
          </a:stretch>
        </p:blipFill>
        <p:spPr>
          <a:xfrm>
            <a:off x="363482" y="1682508"/>
            <a:ext cx="563185" cy="572092"/>
          </a:xfrm>
          <a:prstGeom prst="rect">
            <a:avLst/>
          </a:prstGeom>
          <a:noFill/>
          <a:ln>
            <a:noFill/>
          </a:ln>
        </p:spPr>
      </p:pic>
      <p:sp>
        <p:nvSpPr>
          <p:cNvPr id="912" name="Google Shape;912;p79"/>
          <p:cNvSpPr txBox="1"/>
          <p:nvPr>
            <p:ph type="title"/>
          </p:nvPr>
        </p:nvSpPr>
        <p:spPr>
          <a:xfrm>
            <a:off x="1225200" y="1779713"/>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13" name="Google Shape;913;p79"/>
          <p:cNvSpPr txBox="1"/>
          <p:nvPr>
            <p:ph type="title" idx="2"/>
          </p:nvPr>
        </p:nvSpPr>
        <p:spPr>
          <a:xfrm>
            <a:off x="1225200" y="2804800"/>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14" name="Google Shape;914;p79"/>
          <p:cNvSpPr txBox="1"/>
          <p:nvPr>
            <p:ph type="title" idx="3"/>
          </p:nvPr>
        </p:nvSpPr>
        <p:spPr>
          <a:xfrm>
            <a:off x="1225200" y="3739189"/>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915" name="Google Shape;915;p79"/>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916" name="Google Shape;916;p79"/>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917" name="Google Shape;917;p79"/>
          <p:cNvPicPr preferRelativeResize="0"/>
          <p:nvPr/>
        </p:nvPicPr>
        <p:blipFill>
          <a:blip r:embed="rId8">
            <a:alphaModFix/>
          </a:blip>
          <a:srcRect t="1699" b="1709"/>
          <a:stretch>
            <a:fillRect/>
          </a:stretch>
        </p:blipFill>
        <p:spPr>
          <a:xfrm>
            <a:off x="-12" y="481650"/>
            <a:ext cx="9151202" cy="116709"/>
          </a:xfrm>
          <a:prstGeom prst="rect">
            <a:avLst/>
          </a:prstGeom>
          <a:noFill/>
          <a:ln>
            <a:noFill/>
          </a:ln>
        </p:spPr>
      </p:pic>
      <p:sp>
        <p:nvSpPr>
          <p:cNvPr id="918" name="Google Shape;918;p79"/>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919" name="Google Shape;919;p79"/>
          <p:cNvSpPr txBox="1"/>
          <p:nvPr>
            <p:ph type="title" idx="4"/>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4)">
  <p:cSld name="CUSTOM_4">
    <p:spTree>
      <p:nvGrpSpPr>
        <p:cNvPr id="920" name="Shape 920"/>
        <p:cNvGrpSpPr/>
        <p:nvPr/>
      </p:nvGrpSpPr>
      <p:grpSpPr>
        <a:xfrm>
          <a:off x="0" y="0"/>
          <a:ext cx="0" cy="0"/>
        </a:xfrm>
      </p:grpSpPr>
      <p:pic>
        <p:nvPicPr>
          <p:cNvPr id="921" name="Google Shape;921;p80"/>
          <p:cNvPicPr preferRelativeResize="0"/>
          <p:nvPr/>
        </p:nvPicPr>
        <p:blipFill>
          <a:blip r:embed="rId1">
            <a:alphaModFix/>
          </a:blip>
          <a:srcRect t="4429" b="4438"/>
          <a:stretch>
            <a:fillRect/>
          </a:stretch>
        </p:blipFill>
        <p:spPr>
          <a:xfrm>
            <a:off x="863550" y="3146932"/>
            <a:ext cx="7439125" cy="563230"/>
          </a:xfrm>
          <a:prstGeom prst="rect">
            <a:avLst/>
          </a:prstGeom>
          <a:noFill/>
          <a:ln>
            <a:noFill/>
          </a:ln>
        </p:spPr>
      </p:pic>
      <p:pic>
        <p:nvPicPr>
          <p:cNvPr id="922" name="Google Shape;922;p80"/>
          <p:cNvPicPr preferRelativeResize="0"/>
          <p:nvPr/>
        </p:nvPicPr>
        <p:blipFill>
          <a:blip r:embed="rId2">
            <a:alphaModFix/>
          </a:blip>
          <a:srcRect l="74623"/>
          <a:stretch>
            <a:fillRect/>
          </a:stretch>
        </p:blipFill>
        <p:spPr>
          <a:xfrm>
            <a:off x="863550" y="3105610"/>
            <a:ext cx="145900" cy="645874"/>
          </a:xfrm>
          <a:prstGeom prst="rect">
            <a:avLst/>
          </a:prstGeom>
          <a:noFill/>
          <a:ln>
            <a:noFill/>
          </a:ln>
        </p:spPr>
      </p:pic>
      <p:pic>
        <p:nvPicPr>
          <p:cNvPr id="923" name="Google Shape;923;p80"/>
          <p:cNvPicPr preferRelativeResize="0"/>
          <p:nvPr/>
        </p:nvPicPr>
        <p:blipFill>
          <a:blip r:embed="rId3">
            <a:alphaModFix/>
          </a:blip>
          <a:srcRect t="4387" b="4396"/>
          <a:stretch>
            <a:fillRect/>
          </a:stretch>
        </p:blipFill>
        <p:spPr>
          <a:xfrm>
            <a:off x="863550" y="3971358"/>
            <a:ext cx="7439126" cy="563217"/>
          </a:xfrm>
          <a:prstGeom prst="rect">
            <a:avLst/>
          </a:prstGeom>
          <a:noFill/>
          <a:ln>
            <a:noFill/>
          </a:ln>
        </p:spPr>
      </p:pic>
      <p:pic>
        <p:nvPicPr>
          <p:cNvPr id="924" name="Google Shape;924;p80"/>
          <p:cNvPicPr preferRelativeResize="0"/>
          <p:nvPr/>
        </p:nvPicPr>
        <p:blipFill>
          <a:blip r:embed="rId2">
            <a:alphaModFix/>
          </a:blip>
          <a:srcRect l="74623"/>
          <a:stretch>
            <a:fillRect/>
          </a:stretch>
        </p:blipFill>
        <p:spPr>
          <a:xfrm>
            <a:off x="863550" y="3939648"/>
            <a:ext cx="145900" cy="645874"/>
          </a:xfrm>
          <a:prstGeom prst="rect">
            <a:avLst/>
          </a:prstGeom>
          <a:noFill/>
          <a:ln>
            <a:noFill/>
          </a:ln>
        </p:spPr>
      </p:pic>
      <p:pic>
        <p:nvPicPr>
          <p:cNvPr id="925" name="Google Shape;925;p80"/>
          <p:cNvPicPr preferRelativeResize="0"/>
          <p:nvPr/>
        </p:nvPicPr>
        <p:blipFill>
          <a:blip r:embed="rId4">
            <a:alphaModFix/>
          </a:blip>
          <a:srcRect t="3678" b="3669"/>
          <a:stretch>
            <a:fillRect/>
          </a:stretch>
        </p:blipFill>
        <p:spPr>
          <a:xfrm>
            <a:off x="863550" y="2292191"/>
            <a:ext cx="7439126" cy="572077"/>
          </a:xfrm>
          <a:prstGeom prst="rect">
            <a:avLst/>
          </a:prstGeom>
          <a:noFill/>
          <a:ln>
            <a:noFill/>
          </a:ln>
        </p:spPr>
      </p:pic>
      <p:pic>
        <p:nvPicPr>
          <p:cNvPr id="926" name="Google Shape;926;p80"/>
          <p:cNvPicPr preferRelativeResize="0"/>
          <p:nvPr/>
        </p:nvPicPr>
        <p:blipFill>
          <a:blip r:embed="rId2">
            <a:alphaModFix/>
          </a:blip>
          <a:srcRect l="74623"/>
          <a:stretch>
            <a:fillRect/>
          </a:stretch>
        </p:blipFill>
        <p:spPr>
          <a:xfrm>
            <a:off x="863550" y="2265998"/>
            <a:ext cx="145900" cy="645874"/>
          </a:xfrm>
          <a:prstGeom prst="rect">
            <a:avLst/>
          </a:prstGeom>
          <a:noFill/>
          <a:ln>
            <a:noFill/>
          </a:ln>
        </p:spPr>
      </p:pic>
      <p:pic>
        <p:nvPicPr>
          <p:cNvPr id="927" name="Google Shape;927;p80"/>
          <p:cNvPicPr preferRelativeResize="0"/>
          <p:nvPr/>
        </p:nvPicPr>
        <p:blipFill>
          <a:blip r:embed="rId5">
            <a:alphaModFix/>
          </a:blip>
          <a:srcRect t="3678" b="3669"/>
          <a:stretch>
            <a:fillRect/>
          </a:stretch>
        </p:blipFill>
        <p:spPr>
          <a:xfrm>
            <a:off x="863550" y="1457950"/>
            <a:ext cx="7439126" cy="572077"/>
          </a:xfrm>
          <a:prstGeom prst="rect">
            <a:avLst/>
          </a:prstGeom>
          <a:noFill/>
          <a:ln>
            <a:noFill/>
          </a:ln>
        </p:spPr>
      </p:pic>
      <p:pic>
        <p:nvPicPr>
          <p:cNvPr id="928" name="Google Shape;928;p80"/>
          <p:cNvPicPr preferRelativeResize="0"/>
          <p:nvPr/>
        </p:nvPicPr>
        <p:blipFill>
          <a:blip r:embed="rId2">
            <a:alphaModFix/>
          </a:blip>
          <a:srcRect l="74623"/>
          <a:stretch>
            <a:fillRect/>
          </a:stretch>
        </p:blipFill>
        <p:spPr>
          <a:xfrm>
            <a:off x="863550" y="1423110"/>
            <a:ext cx="145900" cy="645874"/>
          </a:xfrm>
          <a:prstGeom prst="rect">
            <a:avLst/>
          </a:prstGeom>
          <a:noFill/>
          <a:ln>
            <a:noFill/>
          </a:ln>
        </p:spPr>
      </p:pic>
      <p:cxnSp>
        <p:nvCxnSpPr>
          <p:cNvPr id="929" name="Google Shape;929;p80"/>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930" name="Google Shape;930;p80"/>
          <p:cNvPicPr preferRelativeResize="0"/>
          <p:nvPr/>
        </p:nvPicPr>
        <p:blipFill>
          <a:blip r:embed="rId6">
            <a:alphaModFix/>
          </a:blip>
          <a:stretch>
            <a:fillRect/>
          </a:stretch>
        </p:blipFill>
        <p:spPr>
          <a:xfrm>
            <a:off x="366079" y="3134650"/>
            <a:ext cx="563446" cy="572077"/>
          </a:xfrm>
          <a:prstGeom prst="rect">
            <a:avLst/>
          </a:prstGeom>
          <a:noFill/>
          <a:ln>
            <a:noFill/>
          </a:ln>
        </p:spPr>
      </p:pic>
      <p:pic>
        <p:nvPicPr>
          <p:cNvPr id="931" name="Google Shape;931;p80"/>
          <p:cNvPicPr preferRelativeResize="0"/>
          <p:nvPr/>
        </p:nvPicPr>
        <p:blipFill>
          <a:blip r:embed="rId7">
            <a:alphaModFix/>
          </a:blip>
          <a:stretch>
            <a:fillRect/>
          </a:stretch>
        </p:blipFill>
        <p:spPr>
          <a:xfrm>
            <a:off x="363357" y="1462166"/>
            <a:ext cx="563185" cy="572092"/>
          </a:xfrm>
          <a:prstGeom prst="rect">
            <a:avLst/>
          </a:prstGeom>
          <a:noFill/>
          <a:ln>
            <a:noFill/>
          </a:ln>
        </p:spPr>
      </p:pic>
      <p:pic>
        <p:nvPicPr>
          <p:cNvPr id="932" name="Google Shape;932;p80"/>
          <p:cNvPicPr preferRelativeResize="0"/>
          <p:nvPr/>
        </p:nvPicPr>
        <p:blipFill>
          <a:blip r:embed="rId8">
            <a:alphaModFix/>
          </a:blip>
          <a:stretch>
            <a:fillRect/>
          </a:stretch>
        </p:blipFill>
        <p:spPr>
          <a:xfrm>
            <a:off x="363340" y="2287588"/>
            <a:ext cx="563446" cy="572077"/>
          </a:xfrm>
          <a:prstGeom prst="rect">
            <a:avLst/>
          </a:prstGeom>
          <a:noFill/>
          <a:ln>
            <a:noFill/>
          </a:ln>
        </p:spPr>
      </p:pic>
      <p:sp>
        <p:nvSpPr>
          <p:cNvPr id="933" name="Google Shape;933;p80"/>
          <p:cNvSpPr txBox="1"/>
          <p:nvPr>
            <p:ph type="title"/>
          </p:nvPr>
        </p:nvSpPr>
        <p:spPr>
          <a:xfrm>
            <a:off x="1224600" y="1466663"/>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34" name="Google Shape;934;p80"/>
          <p:cNvSpPr txBox="1"/>
          <p:nvPr>
            <p:ph type="title" idx="2"/>
          </p:nvPr>
        </p:nvSpPr>
        <p:spPr>
          <a:xfrm>
            <a:off x="1224600" y="2285700"/>
            <a:ext cx="6850800" cy="572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35" name="Google Shape;935;p80"/>
          <p:cNvSpPr txBox="1"/>
          <p:nvPr>
            <p:ph type="title" idx="3"/>
          </p:nvPr>
        </p:nvSpPr>
        <p:spPr>
          <a:xfrm>
            <a:off x="1224600" y="3160338"/>
            <a:ext cx="6850800" cy="5364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36" name="Google Shape;936;p80"/>
          <p:cNvSpPr txBox="1"/>
          <p:nvPr>
            <p:ph type="title" idx="4"/>
          </p:nvPr>
        </p:nvSpPr>
        <p:spPr>
          <a:xfrm>
            <a:off x="1224600" y="3971414"/>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937" name="Google Shape;937;p80"/>
          <p:cNvPicPr preferRelativeResize="0"/>
          <p:nvPr/>
        </p:nvPicPr>
        <p:blipFill>
          <a:blip r:embed="rId9">
            <a:alphaModFix/>
          </a:blip>
          <a:stretch>
            <a:fillRect/>
          </a:stretch>
        </p:blipFill>
        <p:spPr>
          <a:xfrm>
            <a:off x="363341" y="3969363"/>
            <a:ext cx="563446" cy="572077"/>
          </a:xfrm>
          <a:prstGeom prst="rect">
            <a:avLst/>
          </a:prstGeom>
          <a:noFill/>
          <a:ln>
            <a:noFill/>
          </a:ln>
        </p:spPr>
      </p:pic>
      <p:sp>
        <p:nvSpPr>
          <p:cNvPr id="938" name="Google Shape;938;p80"/>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939" name="Google Shape;939;p80"/>
          <p:cNvPicPr preferRelativeResize="0"/>
          <p:nvPr/>
        </p:nvPicPr>
        <p:blipFill>
          <a:blip r:embed="rId10">
            <a:alphaModFix/>
          </a:blip>
          <a:srcRect t="1699" b="1709"/>
          <a:stretch>
            <a:fillRect/>
          </a:stretch>
        </p:blipFill>
        <p:spPr>
          <a:xfrm>
            <a:off x="-12" y="481650"/>
            <a:ext cx="9151202" cy="116709"/>
          </a:xfrm>
          <a:prstGeom prst="rect">
            <a:avLst/>
          </a:prstGeom>
          <a:noFill/>
          <a:ln>
            <a:noFill/>
          </a:ln>
        </p:spPr>
      </p:pic>
      <p:sp>
        <p:nvSpPr>
          <p:cNvPr id="940" name="Google Shape;940;p80"/>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941" name="Google Shape;941;p80"/>
          <p:cNvSpPr txBox="1"/>
          <p:nvPr>
            <p:ph type="title" idx="5"/>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0 Explanation blank - purple ">
  <p:cSld name="TITLE_AND_TWO_COLUMNS_1_1_6_2_1_4">
    <p:spTree>
      <p:nvGrpSpPr>
        <p:cNvPr id="942" name="Shape 942"/>
        <p:cNvGrpSpPr/>
        <p:nvPr/>
      </p:nvGrpSpPr>
      <p:grpSpPr>
        <a:xfrm>
          <a:off x="0" y="0"/>
          <a:ext cx="0" cy="0"/>
        </a:xfrm>
      </p:grpSpPr>
      <p:pic>
        <p:nvPicPr>
          <p:cNvPr id="943" name="Google Shape;943;p81"/>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944" name="Google Shape;944;p81"/>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45" name="Google Shape;945;p8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946" name="Google Shape;946;p8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947" name="Google Shape;947;p81"/>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48" name="Google Shape;948;p81"/>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0 Explanation blank - jade">
  <p:cSld name="TITLE_AND_TWO_COLUMNS_1_1_6_2_1_2">
    <p:spTree>
      <p:nvGrpSpPr>
        <p:cNvPr id="949" name="Shape 949"/>
        <p:cNvGrpSpPr/>
        <p:nvPr/>
      </p:nvGrpSpPr>
      <p:grpSpPr>
        <a:xfrm>
          <a:off x="0" y="0"/>
          <a:ext cx="0" cy="0"/>
        </a:xfrm>
      </p:grpSpPr>
      <p:pic>
        <p:nvPicPr>
          <p:cNvPr id="950" name="Google Shape;950;p8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951" name="Google Shape;951;p82"/>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52" name="Google Shape;952;p8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953" name="Google Shape;953;p82"/>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54" name="Google Shape;954;p8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955" name="Google Shape;955;p82"/>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0 Explanation blank - blue ">
  <p:cSld name="TITLE_AND_TWO_COLUMNS_1_1_6_2_2">
    <p:spTree>
      <p:nvGrpSpPr>
        <p:cNvPr id="956" name="Shape 956"/>
        <p:cNvGrpSpPr/>
        <p:nvPr/>
      </p:nvGrpSpPr>
      <p:grpSpPr>
        <a:xfrm>
          <a:off x="0" y="0"/>
          <a:ext cx="0" cy="0"/>
        </a:xfrm>
      </p:grpSpPr>
      <p:pic>
        <p:nvPicPr>
          <p:cNvPr id="957" name="Google Shape;957;p8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958" name="Google Shape;958;p83"/>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59" name="Google Shape;959;p8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960" name="Google Shape;960;p83"/>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61" name="Google Shape;961;p8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962" name="Google Shape;962;p83"/>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0 Explanation blank - pink ">
  <p:cSld name="TITLE_AND_TWO_COLUMNS_1_1_6_2_1_1">
    <p:spTree>
      <p:nvGrpSpPr>
        <p:cNvPr id="963" name="Shape 963"/>
        <p:cNvGrpSpPr/>
        <p:nvPr/>
      </p:nvGrpSpPr>
      <p:grpSpPr>
        <a:xfrm>
          <a:off x="0" y="0"/>
          <a:ext cx="0" cy="0"/>
        </a:xfrm>
      </p:grpSpPr>
      <p:pic>
        <p:nvPicPr>
          <p:cNvPr id="964" name="Google Shape;964;p8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965" name="Google Shape;965;p84"/>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66" name="Google Shape;966;p8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967" name="Google Shape;967;p84"/>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68" name="Google Shape;968;p8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969" name="Google Shape;969;p84"/>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1 I do We do - purple">
  <p:cSld name="TITLE_AND_TWO_COLUMNS_1_1_9_2_2">
    <p:bg>
      <p:bgPr>
        <a:solidFill>
          <a:srgbClr val="EBEDFE"/>
        </a:solidFill>
      </p:bgPr>
    </p:bg>
    <p:spTree>
      <p:nvGrpSpPr>
        <p:cNvPr id="970" name="Shape 970"/>
        <p:cNvGrpSpPr/>
        <p:nvPr/>
      </p:nvGrpSpPr>
      <p:grpSpPr>
        <a:xfrm>
          <a:off x="0" y="0"/>
          <a:ext cx="0" cy="0"/>
        </a:xfrm>
      </p:grpSpPr>
      <p:sp>
        <p:nvSpPr>
          <p:cNvPr id="971" name="Google Shape;971;p85"/>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972" name="Google Shape;972;p85"/>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973" name="Google Shape;973;p85"/>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74" name="Google Shape;974;p85"/>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75" name="Google Shape;975;p85"/>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76" name="Google Shape;976;p85"/>
          <p:cNvSpPr txBox="1"/>
          <p:nvPr>
            <p:ph type="title"/>
          </p:nvPr>
        </p:nvSpPr>
        <p:spPr>
          <a:xfrm>
            <a:off x="324000" y="0"/>
            <a:ext cx="74505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977" name="Google Shape;977;p85"/>
          <p:cNvGrpSpPr/>
          <p:nvPr/>
        </p:nvGrpSpPr>
        <p:grpSpPr>
          <a:xfrm>
            <a:off x="7834231" y="1285"/>
            <a:ext cx="828900" cy="576065"/>
            <a:chOff x="7801496" y="1285"/>
            <a:chExt cx="828900" cy="576065"/>
          </a:xfrm>
        </p:grpSpPr>
        <p:pic>
          <p:nvPicPr>
            <p:cNvPr id="978" name="Google Shape;978;p85"/>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979" name="Google Shape;979;p85"/>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980" name="Google Shape;980;p85"/>
          <p:cNvGrpSpPr/>
          <p:nvPr/>
        </p:nvGrpSpPr>
        <p:grpSpPr>
          <a:xfrm>
            <a:off x="8635663" y="1285"/>
            <a:ext cx="499700" cy="576065"/>
            <a:chOff x="8635663" y="1285"/>
            <a:chExt cx="499700" cy="576065"/>
          </a:xfrm>
        </p:grpSpPr>
        <p:pic>
          <p:nvPicPr>
            <p:cNvPr id="981" name="Google Shape;981;p85"/>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982" name="Google Shape;982;p85"/>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1 I do We do - jade">
  <p:cSld name="TITLE_AND_TWO_COLUMNS_1_1_9_2_2_1_1">
    <p:bg>
      <p:bgPr>
        <a:solidFill>
          <a:srgbClr val="EBEDFE"/>
        </a:solidFill>
      </p:bgPr>
    </p:bg>
    <p:spTree>
      <p:nvGrpSpPr>
        <p:cNvPr id="983" name="Shape 983"/>
        <p:cNvGrpSpPr/>
        <p:nvPr/>
      </p:nvGrpSpPr>
      <p:grpSpPr>
        <a:xfrm>
          <a:off x="0" y="0"/>
          <a:ext cx="0" cy="0"/>
        </a:xfrm>
      </p:grpSpPr>
      <p:sp>
        <p:nvSpPr>
          <p:cNvPr id="984" name="Google Shape;984;p86"/>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985" name="Google Shape;985;p8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986" name="Google Shape;986;p86"/>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987" name="Google Shape;987;p86"/>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88" name="Google Shape;988;p86"/>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89" name="Google Shape;989;p8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990" name="Google Shape;990;p86"/>
          <p:cNvGrpSpPr/>
          <p:nvPr/>
        </p:nvGrpSpPr>
        <p:grpSpPr>
          <a:xfrm>
            <a:off x="7834231" y="1285"/>
            <a:ext cx="828900" cy="576065"/>
            <a:chOff x="7801496" y="1285"/>
            <a:chExt cx="828900" cy="576065"/>
          </a:xfrm>
        </p:grpSpPr>
        <p:pic>
          <p:nvPicPr>
            <p:cNvPr id="991" name="Google Shape;991;p86"/>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992" name="Google Shape;992;p86"/>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993" name="Google Shape;993;p86"/>
          <p:cNvGrpSpPr/>
          <p:nvPr/>
        </p:nvGrpSpPr>
        <p:grpSpPr>
          <a:xfrm>
            <a:off x="8635663" y="1285"/>
            <a:ext cx="499700" cy="576065"/>
            <a:chOff x="8635663" y="1285"/>
            <a:chExt cx="499700" cy="576065"/>
          </a:xfrm>
        </p:grpSpPr>
        <p:pic>
          <p:nvPicPr>
            <p:cNvPr id="994" name="Google Shape;994;p86"/>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995" name="Google Shape;995;p86"/>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1 I do We do - blue">
  <p:cSld name="TITLE_AND_TWO_COLUMNS_1_1_9_2_3">
    <p:bg>
      <p:bgPr>
        <a:solidFill>
          <a:srgbClr val="EBEDFE"/>
        </a:solidFill>
      </p:bgPr>
    </p:bg>
    <p:spTree>
      <p:nvGrpSpPr>
        <p:cNvPr id="996" name="Shape 996"/>
        <p:cNvGrpSpPr/>
        <p:nvPr/>
      </p:nvGrpSpPr>
      <p:grpSpPr>
        <a:xfrm>
          <a:off x="0" y="0"/>
          <a:ext cx="0" cy="0"/>
        </a:xfrm>
      </p:grpSpPr>
      <p:sp>
        <p:nvSpPr>
          <p:cNvPr id="997" name="Google Shape;997;p87"/>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998" name="Google Shape;998;p8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999" name="Google Shape;999;p87"/>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00" name="Google Shape;1000;p87"/>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01" name="Google Shape;1001;p87"/>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02" name="Google Shape;1002;p8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1003" name="Google Shape;1003;p87"/>
          <p:cNvGrpSpPr/>
          <p:nvPr/>
        </p:nvGrpSpPr>
        <p:grpSpPr>
          <a:xfrm>
            <a:off x="7834231" y="1285"/>
            <a:ext cx="828900" cy="576065"/>
            <a:chOff x="7801496" y="1285"/>
            <a:chExt cx="828900" cy="576065"/>
          </a:xfrm>
        </p:grpSpPr>
        <p:pic>
          <p:nvPicPr>
            <p:cNvPr id="1004" name="Google Shape;1004;p87"/>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1005" name="Google Shape;1005;p87"/>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1006" name="Google Shape;1006;p87"/>
          <p:cNvGrpSpPr/>
          <p:nvPr/>
        </p:nvGrpSpPr>
        <p:grpSpPr>
          <a:xfrm>
            <a:off x="8635663" y="1285"/>
            <a:ext cx="499700" cy="576065"/>
            <a:chOff x="8635663" y="1285"/>
            <a:chExt cx="499700" cy="576065"/>
          </a:xfrm>
        </p:grpSpPr>
        <p:pic>
          <p:nvPicPr>
            <p:cNvPr id="1007" name="Google Shape;1007;p87"/>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1008" name="Google Shape;1008;p87"/>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1 I do We do - pink">
  <p:cSld name="TITLE_AND_TWO_COLUMNS_1_1_9_2_2_1_1_1">
    <p:bg>
      <p:bgPr>
        <a:solidFill>
          <a:srgbClr val="EBEDFE"/>
        </a:solidFill>
      </p:bgPr>
    </p:bg>
    <p:spTree>
      <p:nvGrpSpPr>
        <p:cNvPr id="1009" name="Shape 1009"/>
        <p:cNvGrpSpPr/>
        <p:nvPr/>
      </p:nvGrpSpPr>
      <p:grpSpPr>
        <a:xfrm>
          <a:off x="0" y="0"/>
          <a:ext cx="0" cy="0"/>
        </a:xfrm>
      </p:grpSpPr>
      <p:sp>
        <p:nvSpPr>
          <p:cNvPr id="1010" name="Google Shape;1010;p88"/>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011" name="Google Shape;1011;p88"/>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012" name="Google Shape;1012;p88"/>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13" name="Google Shape;1013;p88"/>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14" name="Google Shape;1014;p88"/>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15" name="Google Shape;1015;p8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1016" name="Google Shape;1016;p88"/>
          <p:cNvGrpSpPr/>
          <p:nvPr/>
        </p:nvGrpSpPr>
        <p:grpSpPr>
          <a:xfrm>
            <a:off x="7834231" y="1285"/>
            <a:ext cx="828900" cy="576065"/>
            <a:chOff x="7801496" y="1285"/>
            <a:chExt cx="828900" cy="576065"/>
          </a:xfrm>
        </p:grpSpPr>
        <p:pic>
          <p:nvPicPr>
            <p:cNvPr id="1017" name="Google Shape;1017;p88"/>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1018" name="Google Shape;1018;p88"/>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1019" name="Google Shape;1019;p88"/>
          <p:cNvGrpSpPr/>
          <p:nvPr/>
        </p:nvGrpSpPr>
        <p:grpSpPr>
          <a:xfrm>
            <a:off x="8635663" y="1285"/>
            <a:ext cx="499700" cy="576065"/>
            <a:chOff x="8635663" y="1285"/>
            <a:chExt cx="499700" cy="576065"/>
          </a:xfrm>
        </p:grpSpPr>
        <p:pic>
          <p:nvPicPr>
            <p:cNvPr id="1020" name="Google Shape;1020;p88"/>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1021" name="Google Shape;1021;p88"/>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2 CfU true/false justify - purple">
  <p:cSld name="TITLE_AND_TWO_COLUMNS_1_1_9_1_3_1">
    <p:bg>
      <p:bgPr>
        <a:solidFill>
          <a:srgbClr val="EBEDFE"/>
        </a:solidFill>
      </p:bgPr>
    </p:bg>
    <p:spTree>
      <p:nvGrpSpPr>
        <p:cNvPr id="1022" name="Shape 1022"/>
        <p:cNvGrpSpPr/>
        <p:nvPr/>
      </p:nvGrpSpPr>
      <p:grpSpPr>
        <a:xfrm>
          <a:off x="0" y="0"/>
          <a:ext cx="0" cy="0"/>
        </a:xfrm>
      </p:grpSpPr>
      <p:pic>
        <p:nvPicPr>
          <p:cNvPr id="1023" name="Google Shape;1023;p89"/>
          <p:cNvPicPr preferRelativeResize="0"/>
          <p:nvPr/>
        </p:nvPicPr>
        <p:blipFill>
          <a:blip r:embed="rId1">
            <a:alphaModFix/>
          </a:blip>
          <a:stretch>
            <a:fillRect/>
          </a:stretch>
        </p:blipFill>
        <p:spPr>
          <a:xfrm>
            <a:off x="2429763" y="1780516"/>
            <a:ext cx="457425" cy="457425"/>
          </a:xfrm>
          <a:prstGeom prst="rect">
            <a:avLst/>
          </a:prstGeom>
          <a:noFill/>
          <a:ln>
            <a:noFill/>
          </a:ln>
        </p:spPr>
      </p:pic>
      <p:pic>
        <p:nvPicPr>
          <p:cNvPr id="1024" name="Google Shape;1024;p89"/>
          <p:cNvPicPr preferRelativeResize="0"/>
          <p:nvPr/>
        </p:nvPicPr>
        <p:blipFill>
          <a:blip r:embed="rId1">
            <a:alphaModFix/>
          </a:blip>
          <a:stretch>
            <a:fillRect/>
          </a:stretch>
        </p:blipFill>
        <p:spPr>
          <a:xfrm>
            <a:off x="4823988" y="1780516"/>
            <a:ext cx="457425" cy="457425"/>
          </a:xfrm>
          <a:prstGeom prst="rect">
            <a:avLst/>
          </a:prstGeom>
          <a:noFill/>
          <a:ln>
            <a:noFill/>
          </a:ln>
        </p:spPr>
      </p:pic>
      <p:pic>
        <p:nvPicPr>
          <p:cNvPr id="1025" name="Google Shape;1025;p8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026" name="Google Shape;1026;p89"/>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27" name="Google Shape;1027;p89"/>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1028" name="Google Shape;1028;p89"/>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1029" name="Google Shape;1029;p89"/>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1030" name="Google Shape;1030;p89"/>
          <p:cNvSpPr txBox="1"/>
          <p:nvPr>
            <p:ph type="subTitle" idx="1"/>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31" name="Google Shape;1031;p89"/>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32" name="Google Shape;1032;p89"/>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033" name="Google Shape;1033;p89"/>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34" name="Google Shape;1034;p89"/>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1035" name="Google Shape;1035;p89"/>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1036" name="Google Shape;1036;p89"/>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1037" name="Google Shape;1037;p8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038" name="Google Shape;1038;p8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1039" name="Google Shape;1039;p89"/>
          <p:cNvGrpSpPr/>
          <p:nvPr/>
        </p:nvGrpSpPr>
        <p:grpSpPr>
          <a:xfrm>
            <a:off x="324128" y="3139463"/>
            <a:ext cx="457200" cy="457200"/>
            <a:chOff x="1020916" y="1442088"/>
            <a:chExt cx="457200" cy="457200"/>
          </a:xfrm>
        </p:grpSpPr>
        <p:pic>
          <p:nvPicPr>
            <p:cNvPr id="1040" name="Google Shape;1040;p8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41" name="Google Shape;1041;p8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042" name="Google Shape;1042;p89"/>
          <p:cNvGrpSpPr/>
          <p:nvPr/>
        </p:nvGrpSpPr>
        <p:grpSpPr>
          <a:xfrm>
            <a:off x="324128" y="3987825"/>
            <a:ext cx="457200" cy="457200"/>
            <a:chOff x="1020916" y="1442088"/>
            <a:chExt cx="457200" cy="457200"/>
          </a:xfrm>
        </p:grpSpPr>
        <p:pic>
          <p:nvPicPr>
            <p:cNvPr id="1043" name="Google Shape;1043;p8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44" name="Google Shape;1044;p8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2 CfU true/false justify - jade">
  <p:cSld name="TITLE_AND_TWO_COLUMNS_1_1_9_1_3_1_1_1">
    <p:bg>
      <p:bgPr>
        <a:solidFill>
          <a:srgbClr val="EBEDFE"/>
        </a:solidFill>
      </p:bgPr>
    </p:bg>
    <p:spTree>
      <p:nvGrpSpPr>
        <p:cNvPr id="1045" name="Shape 1045"/>
        <p:cNvGrpSpPr/>
        <p:nvPr/>
      </p:nvGrpSpPr>
      <p:grpSpPr>
        <a:xfrm>
          <a:off x="0" y="0"/>
          <a:ext cx="0" cy="0"/>
        </a:xfrm>
      </p:grpSpPr>
      <p:pic>
        <p:nvPicPr>
          <p:cNvPr id="1046" name="Google Shape;1046;p9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047" name="Google Shape;1047;p90"/>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48" name="Google Shape;1048;p90"/>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1049" name="Google Shape;1049;p90"/>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1050" name="Google Shape;1050;p90"/>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1051" name="Google Shape;1051;p90"/>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52" name="Google Shape;1052;p90"/>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53" name="Google Shape;1053;p9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054" name="Google Shape;1054;p9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055" name="Google Shape;1055;p9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056" name="Google Shape;1056;p90"/>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57" name="Google Shape;1057;p90"/>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058" name="Google Shape;1058;p90"/>
          <p:cNvGrpSpPr/>
          <p:nvPr/>
        </p:nvGrpSpPr>
        <p:grpSpPr>
          <a:xfrm>
            <a:off x="324128" y="3139463"/>
            <a:ext cx="457200" cy="457200"/>
            <a:chOff x="1020916" y="1442088"/>
            <a:chExt cx="457200" cy="457200"/>
          </a:xfrm>
        </p:grpSpPr>
        <p:pic>
          <p:nvPicPr>
            <p:cNvPr id="1059" name="Google Shape;1059;p9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60" name="Google Shape;1060;p9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061" name="Google Shape;1061;p90"/>
          <p:cNvGrpSpPr/>
          <p:nvPr/>
        </p:nvGrpSpPr>
        <p:grpSpPr>
          <a:xfrm>
            <a:off x="324128" y="3987825"/>
            <a:ext cx="457200" cy="457200"/>
            <a:chOff x="1020916" y="1442088"/>
            <a:chExt cx="457200" cy="457200"/>
          </a:xfrm>
        </p:grpSpPr>
        <p:pic>
          <p:nvPicPr>
            <p:cNvPr id="1062" name="Google Shape;1062;p9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63" name="Google Shape;1063;p9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1064" name="Google Shape;1064;p90"/>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1065" name="Google Shape;1065;p90"/>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1066" name="Google Shape;1066;p90"/>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1067" name="Google Shape;1067;p90"/>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2 CfU true/false justify - blue">
  <p:cSld name="TITLE_AND_TWO_COLUMNS_1_1_9_1_3_2">
    <p:bg>
      <p:bgPr>
        <a:solidFill>
          <a:srgbClr val="EBEDFE"/>
        </a:solidFill>
      </p:bgPr>
    </p:bg>
    <p:spTree>
      <p:nvGrpSpPr>
        <p:cNvPr id="1068" name="Shape 1068"/>
        <p:cNvGrpSpPr/>
        <p:nvPr/>
      </p:nvGrpSpPr>
      <p:grpSpPr>
        <a:xfrm>
          <a:off x="0" y="0"/>
          <a:ext cx="0" cy="0"/>
        </a:xfrm>
      </p:grpSpPr>
      <p:pic>
        <p:nvPicPr>
          <p:cNvPr id="1069" name="Google Shape;1069;p9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070" name="Google Shape;1070;p91"/>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71" name="Google Shape;1071;p91"/>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1072" name="Google Shape;1072;p91"/>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1073" name="Google Shape;1073;p91"/>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1074" name="Google Shape;1074;p91"/>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75" name="Google Shape;1075;p91"/>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76" name="Google Shape;1076;p9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077" name="Google Shape;1077;p9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078" name="Google Shape;1078;p9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079" name="Google Shape;1079;p91"/>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80" name="Google Shape;1080;p91"/>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081" name="Google Shape;1081;p91"/>
          <p:cNvGrpSpPr/>
          <p:nvPr/>
        </p:nvGrpSpPr>
        <p:grpSpPr>
          <a:xfrm>
            <a:off x="324128" y="3139463"/>
            <a:ext cx="457200" cy="457200"/>
            <a:chOff x="1020916" y="1442088"/>
            <a:chExt cx="457200" cy="457200"/>
          </a:xfrm>
        </p:grpSpPr>
        <p:pic>
          <p:nvPicPr>
            <p:cNvPr id="1082" name="Google Shape;1082;p9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83" name="Google Shape;1083;p9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084" name="Google Shape;1084;p91"/>
          <p:cNvGrpSpPr/>
          <p:nvPr/>
        </p:nvGrpSpPr>
        <p:grpSpPr>
          <a:xfrm>
            <a:off x="324128" y="3987825"/>
            <a:ext cx="457200" cy="457200"/>
            <a:chOff x="1020916" y="1442088"/>
            <a:chExt cx="457200" cy="457200"/>
          </a:xfrm>
        </p:grpSpPr>
        <p:pic>
          <p:nvPicPr>
            <p:cNvPr id="1085" name="Google Shape;1085;p9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86" name="Google Shape;1086;p9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1087" name="Google Shape;1087;p91"/>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1088" name="Google Shape;1088;p91"/>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1089" name="Google Shape;1089;p91"/>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1090" name="Google Shape;1090;p91"/>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2 CfU true/false justify - pink">
  <p:cSld name="TITLE_AND_TWO_COLUMNS_1_1_9_1_3_1_1_1_1">
    <p:bg>
      <p:bgPr>
        <a:solidFill>
          <a:srgbClr val="EBEDFE"/>
        </a:solidFill>
      </p:bgPr>
    </p:bg>
    <p:spTree>
      <p:nvGrpSpPr>
        <p:cNvPr id="1091" name="Shape 1091"/>
        <p:cNvGrpSpPr/>
        <p:nvPr/>
      </p:nvGrpSpPr>
      <p:grpSpPr>
        <a:xfrm>
          <a:off x="0" y="0"/>
          <a:ext cx="0" cy="0"/>
        </a:xfrm>
      </p:grpSpPr>
      <p:pic>
        <p:nvPicPr>
          <p:cNvPr id="1092" name="Google Shape;1092;p9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093" name="Google Shape;1093;p92"/>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094" name="Google Shape;1094;p92"/>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1095" name="Google Shape;1095;p92"/>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1096" name="Google Shape;1096;p92"/>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1097" name="Google Shape;1097;p92"/>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098" name="Google Shape;1098;p92"/>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99" name="Google Shape;1099;p9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100" name="Google Shape;1100;p9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101" name="Google Shape;1101;p9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02" name="Google Shape;1102;p92"/>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03" name="Google Shape;1103;p92"/>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104" name="Google Shape;1104;p92"/>
          <p:cNvGrpSpPr/>
          <p:nvPr/>
        </p:nvGrpSpPr>
        <p:grpSpPr>
          <a:xfrm>
            <a:off x="324128" y="3139463"/>
            <a:ext cx="457200" cy="457200"/>
            <a:chOff x="1020916" y="1442088"/>
            <a:chExt cx="457200" cy="457200"/>
          </a:xfrm>
        </p:grpSpPr>
        <p:pic>
          <p:nvPicPr>
            <p:cNvPr id="1105" name="Google Shape;1105;p9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06" name="Google Shape;1106;p9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07" name="Google Shape;1107;p92"/>
          <p:cNvGrpSpPr/>
          <p:nvPr/>
        </p:nvGrpSpPr>
        <p:grpSpPr>
          <a:xfrm>
            <a:off x="324128" y="3987825"/>
            <a:ext cx="457200" cy="457200"/>
            <a:chOff x="1020916" y="1442088"/>
            <a:chExt cx="457200" cy="457200"/>
          </a:xfrm>
        </p:grpSpPr>
        <p:pic>
          <p:nvPicPr>
            <p:cNvPr id="1108" name="Google Shape;1108;p9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09" name="Google Shape;1109;p9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1110" name="Google Shape;1110;p92"/>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1111" name="Google Shape;1111;p92"/>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1112" name="Google Shape;1112;p92"/>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1113" name="Google Shape;1113;p92"/>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3 CfU 3 options - purple">
  <p:cSld name="TITLE_AND_TWO_COLUMNS_1_1_7_1">
    <p:bg>
      <p:bgPr>
        <a:solidFill>
          <a:srgbClr val="EBEDFE"/>
        </a:solidFill>
      </p:bgPr>
    </p:bg>
    <p:spTree>
      <p:nvGrpSpPr>
        <p:cNvPr id="1114" name="Shape 1114"/>
        <p:cNvGrpSpPr/>
        <p:nvPr/>
      </p:nvGrpSpPr>
      <p:grpSpPr>
        <a:xfrm>
          <a:off x="0" y="0"/>
          <a:ext cx="0" cy="0"/>
        </a:xfrm>
      </p:grpSpPr>
      <p:pic>
        <p:nvPicPr>
          <p:cNvPr id="1115" name="Google Shape;1115;p93"/>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116" name="Google Shape;1116;p93"/>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17" name="Google Shape;1117;p9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118" name="Google Shape;1118;p9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119" name="Google Shape;1119;p9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120" name="Google Shape;1120;p9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21" name="Google Shape;1121;p93"/>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22" name="Google Shape;1122;p93"/>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23" name="Google Shape;1123;p93"/>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124" name="Google Shape;1124;p93"/>
          <p:cNvGrpSpPr/>
          <p:nvPr/>
        </p:nvGrpSpPr>
        <p:grpSpPr>
          <a:xfrm>
            <a:off x="323653" y="1804438"/>
            <a:ext cx="457200" cy="457200"/>
            <a:chOff x="1020916" y="1442088"/>
            <a:chExt cx="457200" cy="457200"/>
          </a:xfrm>
        </p:grpSpPr>
        <p:pic>
          <p:nvPicPr>
            <p:cNvPr id="1125" name="Google Shape;1125;p9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26" name="Google Shape;1126;p9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27" name="Google Shape;1127;p93"/>
          <p:cNvGrpSpPr/>
          <p:nvPr/>
        </p:nvGrpSpPr>
        <p:grpSpPr>
          <a:xfrm>
            <a:off x="323653" y="2766575"/>
            <a:ext cx="457200" cy="457200"/>
            <a:chOff x="1020916" y="1442088"/>
            <a:chExt cx="457200" cy="457200"/>
          </a:xfrm>
        </p:grpSpPr>
        <p:pic>
          <p:nvPicPr>
            <p:cNvPr id="1128" name="Google Shape;1128;p9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29" name="Google Shape;1129;p9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130" name="Google Shape;1130;p93"/>
          <p:cNvGrpSpPr/>
          <p:nvPr/>
        </p:nvGrpSpPr>
        <p:grpSpPr>
          <a:xfrm>
            <a:off x="323641" y="3729038"/>
            <a:ext cx="457200" cy="457200"/>
            <a:chOff x="1020916" y="1442088"/>
            <a:chExt cx="457200" cy="457200"/>
          </a:xfrm>
        </p:grpSpPr>
        <p:pic>
          <p:nvPicPr>
            <p:cNvPr id="1131" name="Google Shape;1131;p9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32" name="Google Shape;1132;p9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3 CfU 3 options - jade">
  <p:cSld name="TITLE_AND_TWO_COLUMNS_1_1_7_1_1_1">
    <p:bg>
      <p:bgPr>
        <a:solidFill>
          <a:srgbClr val="EBEDFE"/>
        </a:solidFill>
      </p:bgPr>
    </p:bg>
    <p:spTree>
      <p:nvGrpSpPr>
        <p:cNvPr id="1133" name="Shape 1133"/>
        <p:cNvGrpSpPr/>
        <p:nvPr/>
      </p:nvGrpSpPr>
      <p:grpSpPr>
        <a:xfrm>
          <a:off x="0" y="0"/>
          <a:ext cx="0" cy="0"/>
        </a:xfrm>
      </p:grpSpPr>
      <p:pic>
        <p:nvPicPr>
          <p:cNvPr id="1134" name="Google Shape;1134;p9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135" name="Google Shape;1135;p94"/>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36" name="Google Shape;1136;p9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137" name="Google Shape;1137;p9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138" name="Google Shape;1138;p9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139" name="Google Shape;1139;p9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40" name="Google Shape;1140;p94"/>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41" name="Google Shape;1141;p94"/>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42" name="Google Shape;1142;p94"/>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143" name="Google Shape;1143;p94"/>
          <p:cNvGrpSpPr/>
          <p:nvPr/>
        </p:nvGrpSpPr>
        <p:grpSpPr>
          <a:xfrm>
            <a:off x="323653" y="1804438"/>
            <a:ext cx="457200" cy="457200"/>
            <a:chOff x="1020916" y="1442088"/>
            <a:chExt cx="457200" cy="457200"/>
          </a:xfrm>
        </p:grpSpPr>
        <p:pic>
          <p:nvPicPr>
            <p:cNvPr id="1144" name="Google Shape;1144;p9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45" name="Google Shape;1145;p9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46" name="Google Shape;1146;p94"/>
          <p:cNvGrpSpPr/>
          <p:nvPr/>
        </p:nvGrpSpPr>
        <p:grpSpPr>
          <a:xfrm>
            <a:off x="323653" y="2766575"/>
            <a:ext cx="457200" cy="457200"/>
            <a:chOff x="1020916" y="1442088"/>
            <a:chExt cx="457200" cy="457200"/>
          </a:xfrm>
        </p:grpSpPr>
        <p:pic>
          <p:nvPicPr>
            <p:cNvPr id="1147" name="Google Shape;1147;p9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48" name="Google Shape;1148;p9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149" name="Google Shape;1149;p94"/>
          <p:cNvGrpSpPr/>
          <p:nvPr/>
        </p:nvGrpSpPr>
        <p:grpSpPr>
          <a:xfrm>
            <a:off x="323641" y="3729038"/>
            <a:ext cx="457200" cy="457200"/>
            <a:chOff x="1020916" y="1442088"/>
            <a:chExt cx="457200" cy="457200"/>
          </a:xfrm>
        </p:grpSpPr>
        <p:pic>
          <p:nvPicPr>
            <p:cNvPr id="1150" name="Google Shape;1150;p9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51" name="Google Shape;1151;p9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3 CfU 3 options - blue">
  <p:cSld name="TITLE_AND_TWO_COLUMNS_1_1_7_2">
    <p:bg>
      <p:bgPr>
        <a:solidFill>
          <a:srgbClr val="EBEDFE"/>
        </a:solidFill>
      </p:bgPr>
    </p:bg>
    <p:spTree>
      <p:nvGrpSpPr>
        <p:cNvPr id="1152" name="Shape 1152"/>
        <p:cNvGrpSpPr/>
        <p:nvPr/>
      </p:nvGrpSpPr>
      <p:grpSpPr>
        <a:xfrm>
          <a:off x="0" y="0"/>
          <a:ext cx="0" cy="0"/>
        </a:xfrm>
      </p:grpSpPr>
      <p:pic>
        <p:nvPicPr>
          <p:cNvPr id="1153" name="Google Shape;1153;p9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154" name="Google Shape;1154;p95"/>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55" name="Google Shape;1155;p95"/>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156" name="Google Shape;1156;p9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157" name="Google Shape;1157;p9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158" name="Google Shape;1158;p95"/>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59" name="Google Shape;1159;p95"/>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60" name="Google Shape;1160;p95"/>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61" name="Google Shape;1161;p95"/>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162" name="Google Shape;1162;p95"/>
          <p:cNvGrpSpPr/>
          <p:nvPr/>
        </p:nvGrpSpPr>
        <p:grpSpPr>
          <a:xfrm>
            <a:off x="323653" y="1804438"/>
            <a:ext cx="457200" cy="457200"/>
            <a:chOff x="1020916" y="1442088"/>
            <a:chExt cx="457200" cy="457200"/>
          </a:xfrm>
        </p:grpSpPr>
        <p:pic>
          <p:nvPicPr>
            <p:cNvPr id="1163" name="Google Shape;1163;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64" name="Google Shape;1164;p9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65" name="Google Shape;1165;p95"/>
          <p:cNvGrpSpPr/>
          <p:nvPr/>
        </p:nvGrpSpPr>
        <p:grpSpPr>
          <a:xfrm>
            <a:off x="323653" y="2766575"/>
            <a:ext cx="457200" cy="457200"/>
            <a:chOff x="1020916" y="1442088"/>
            <a:chExt cx="457200" cy="457200"/>
          </a:xfrm>
        </p:grpSpPr>
        <p:pic>
          <p:nvPicPr>
            <p:cNvPr id="1166" name="Google Shape;1166;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67" name="Google Shape;1167;p9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168" name="Google Shape;1168;p95"/>
          <p:cNvGrpSpPr/>
          <p:nvPr/>
        </p:nvGrpSpPr>
        <p:grpSpPr>
          <a:xfrm>
            <a:off x="323641" y="3729038"/>
            <a:ext cx="457200" cy="457200"/>
            <a:chOff x="1020916" y="1442088"/>
            <a:chExt cx="457200" cy="457200"/>
          </a:xfrm>
        </p:grpSpPr>
        <p:pic>
          <p:nvPicPr>
            <p:cNvPr id="1169" name="Google Shape;1169;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70" name="Google Shape;1170;p9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3 CfU 3 options - pink">
  <p:cSld name="TITLE_AND_TWO_COLUMNS_1_1_7_1_1_1_1">
    <p:bg>
      <p:bgPr>
        <a:solidFill>
          <a:srgbClr val="EBEDFE"/>
        </a:solidFill>
      </p:bgPr>
    </p:bg>
    <p:spTree>
      <p:nvGrpSpPr>
        <p:cNvPr id="1171" name="Shape 1171"/>
        <p:cNvGrpSpPr/>
        <p:nvPr/>
      </p:nvGrpSpPr>
      <p:grpSpPr>
        <a:xfrm>
          <a:off x="0" y="0"/>
          <a:ext cx="0" cy="0"/>
        </a:xfrm>
      </p:grpSpPr>
      <p:pic>
        <p:nvPicPr>
          <p:cNvPr id="1172" name="Google Shape;1172;p9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173" name="Google Shape;1173;p96"/>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74" name="Google Shape;1174;p96"/>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175" name="Google Shape;1175;p9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176" name="Google Shape;1176;p9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177" name="Google Shape;1177;p96"/>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78" name="Google Shape;1178;p96"/>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79" name="Google Shape;1179;p96"/>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80" name="Google Shape;1180;p96"/>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181" name="Google Shape;1181;p96"/>
          <p:cNvGrpSpPr/>
          <p:nvPr/>
        </p:nvGrpSpPr>
        <p:grpSpPr>
          <a:xfrm>
            <a:off x="323653" y="1804438"/>
            <a:ext cx="457200" cy="457200"/>
            <a:chOff x="1020916" y="1442088"/>
            <a:chExt cx="457200" cy="457200"/>
          </a:xfrm>
        </p:grpSpPr>
        <p:pic>
          <p:nvPicPr>
            <p:cNvPr id="1182" name="Google Shape;1182;p9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83" name="Google Shape;1183;p9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184" name="Google Shape;1184;p96"/>
          <p:cNvGrpSpPr/>
          <p:nvPr/>
        </p:nvGrpSpPr>
        <p:grpSpPr>
          <a:xfrm>
            <a:off x="323653" y="2766575"/>
            <a:ext cx="457200" cy="457200"/>
            <a:chOff x="1020916" y="1442088"/>
            <a:chExt cx="457200" cy="457200"/>
          </a:xfrm>
        </p:grpSpPr>
        <p:pic>
          <p:nvPicPr>
            <p:cNvPr id="1185" name="Google Shape;1185;p9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86" name="Google Shape;1186;p9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187" name="Google Shape;1187;p96"/>
          <p:cNvGrpSpPr/>
          <p:nvPr/>
        </p:nvGrpSpPr>
        <p:grpSpPr>
          <a:xfrm>
            <a:off x="323641" y="3729038"/>
            <a:ext cx="457200" cy="457200"/>
            <a:chOff x="1020916" y="1442088"/>
            <a:chExt cx="457200" cy="457200"/>
          </a:xfrm>
        </p:grpSpPr>
        <p:pic>
          <p:nvPicPr>
            <p:cNvPr id="1188" name="Google Shape;1188;p9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89" name="Google Shape;1189;p9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4 CfU 4 options - purple">
  <p:cSld name="TITLE_AND_TWO_COLUMNS_1_1_8_1">
    <p:bg>
      <p:bgPr>
        <a:solidFill>
          <a:srgbClr val="EBEDFE"/>
        </a:solidFill>
      </p:bgPr>
    </p:bg>
    <p:spTree>
      <p:nvGrpSpPr>
        <p:cNvPr id="1190" name="Shape 1190"/>
        <p:cNvGrpSpPr/>
        <p:nvPr/>
      </p:nvGrpSpPr>
      <p:grpSpPr>
        <a:xfrm>
          <a:off x="0" y="0"/>
          <a:ext cx="0" cy="0"/>
        </a:xfrm>
      </p:grpSpPr>
      <p:pic>
        <p:nvPicPr>
          <p:cNvPr id="1191" name="Google Shape;1191;p97"/>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192" name="Google Shape;1192;p97"/>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193" name="Google Shape;1193;p97"/>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194" name="Google Shape;1194;p9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195" name="Google Shape;1195;p9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196" name="Google Shape;1196;p97"/>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197" name="Google Shape;1197;p97"/>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98" name="Google Shape;1198;p97"/>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199" name="Google Shape;1199;p97"/>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00" name="Google Shape;1200;p97"/>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201" name="Google Shape;1201;p97"/>
          <p:cNvGrpSpPr/>
          <p:nvPr/>
        </p:nvGrpSpPr>
        <p:grpSpPr>
          <a:xfrm>
            <a:off x="323653" y="1652038"/>
            <a:ext cx="457200" cy="457200"/>
            <a:chOff x="1020916" y="1442088"/>
            <a:chExt cx="457200" cy="457200"/>
          </a:xfrm>
        </p:grpSpPr>
        <p:pic>
          <p:nvPicPr>
            <p:cNvPr id="1202" name="Google Shape;1202;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03" name="Google Shape;1203;p9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204" name="Google Shape;1204;p97"/>
          <p:cNvGrpSpPr/>
          <p:nvPr/>
        </p:nvGrpSpPr>
        <p:grpSpPr>
          <a:xfrm>
            <a:off x="323653" y="2461775"/>
            <a:ext cx="457200" cy="457200"/>
            <a:chOff x="1020916" y="1442088"/>
            <a:chExt cx="457200" cy="457200"/>
          </a:xfrm>
        </p:grpSpPr>
        <p:pic>
          <p:nvPicPr>
            <p:cNvPr id="1205" name="Google Shape;1205;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06" name="Google Shape;1206;p9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207" name="Google Shape;1207;p97"/>
          <p:cNvGrpSpPr/>
          <p:nvPr/>
        </p:nvGrpSpPr>
        <p:grpSpPr>
          <a:xfrm>
            <a:off x="323641" y="3271838"/>
            <a:ext cx="457200" cy="457200"/>
            <a:chOff x="1020916" y="1442088"/>
            <a:chExt cx="457200" cy="457200"/>
          </a:xfrm>
        </p:grpSpPr>
        <p:pic>
          <p:nvPicPr>
            <p:cNvPr id="1208" name="Google Shape;1208;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09" name="Google Shape;1209;p9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1210" name="Google Shape;1210;p97"/>
          <p:cNvGrpSpPr/>
          <p:nvPr/>
        </p:nvGrpSpPr>
        <p:grpSpPr>
          <a:xfrm>
            <a:off x="323641" y="4081763"/>
            <a:ext cx="457200" cy="457200"/>
            <a:chOff x="1020916" y="1442088"/>
            <a:chExt cx="457200" cy="457200"/>
          </a:xfrm>
        </p:grpSpPr>
        <p:pic>
          <p:nvPicPr>
            <p:cNvPr id="1211" name="Google Shape;1211;p9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12" name="Google Shape;1212;p9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4 CfU 4 options - jade">
  <p:cSld name="TITLE_AND_TWO_COLUMNS_1_1_8_1_1_1">
    <p:bg>
      <p:bgPr>
        <a:solidFill>
          <a:srgbClr val="EBEDFE"/>
        </a:solidFill>
      </p:bgPr>
    </p:bg>
    <p:spTree>
      <p:nvGrpSpPr>
        <p:cNvPr id="1213" name="Shape 1213"/>
        <p:cNvGrpSpPr/>
        <p:nvPr/>
      </p:nvGrpSpPr>
      <p:grpSpPr>
        <a:xfrm>
          <a:off x="0" y="0"/>
          <a:ext cx="0" cy="0"/>
        </a:xfrm>
      </p:grpSpPr>
      <p:pic>
        <p:nvPicPr>
          <p:cNvPr id="1214" name="Google Shape;1214;p98"/>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215" name="Google Shape;1215;p98"/>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16" name="Google Shape;1216;p98"/>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217" name="Google Shape;1217;p9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218" name="Google Shape;1218;p9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219" name="Google Shape;1219;p98"/>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220" name="Google Shape;1220;p98"/>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21" name="Google Shape;1221;p98"/>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22" name="Google Shape;1222;p98"/>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23" name="Google Shape;1223;p98"/>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224" name="Google Shape;1224;p98"/>
          <p:cNvGrpSpPr/>
          <p:nvPr/>
        </p:nvGrpSpPr>
        <p:grpSpPr>
          <a:xfrm>
            <a:off x="323653" y="1652038"/>
            <a:ext cx="457200" cy="457200"/>
            <a:chOff x="1020916" y="1442088"/>
            <a:chExt cx="457200" cy="457200"/>
          </a:xfrm>
        </p:grpSpPr>
        <p:pic>
          <p:nvPicPr>
            <p:cNvPr id="1225" name="Google Shape;1225;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26" name="Google Shape;1226;p9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227" name="Google Shape;1227;p98"/>
          <p:cNvGrpSpPr/>
          <p:nvPr/>
        </p:nvGrpSpPr>
        <p:grpSpPr>
          <a:xfrm>
            <a:off x="323653" y="2461775"/>
            <a:ext cx="457200" cy="457200"/>
            <a:chOff x="1020916" y="1442088"/>
            <a:chExt cx="457200" cy="457200"/>
          </a:xfrm>
        </p:grpSpPr>
        <p:pic>
          <p:nvPicPr>
            <p:cNvPr id="1228" name="Google Shape;1228;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29" name="Google Shape;1229;p9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230" name="Google Shape;1230;p98"/>
          <p:cNvGrpSpPr/>
          <p:nvPr/>
        </p:nvGrpSpPr>
        <p:grpSpPr>
          <a:xfrm>
            <a:off x="323641" y="3271838"/>
            <a:ext cx="457200" cy="457200"/>
            <a:chOff x="1020916" y="1442088"/>
            <a:chExt cx="457200" cy="457200"/>
          </a:xfrm>
        </p:grpSpPr>
        <p:pic>
          <p:nvPicPr>
            <p:cNvPr id="1231" name="Google Shape;1231;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32" name="Google Shape;1232;p9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1233" name="Google Shape;1233;p98"/>
          <p:cNvGrpSpPr/>
          <p:nvPr/>
        </p:nvGrpSpPr>
        <p:grpSpPr>
          <a:xfrm>
            <a:off x="323641" y="4081763"/>
            <a:ext cx="457200" cy="457200"/>
            <a:chOff x="1020916" y="1442088"/>
            <a:chExt cx="457200" cy="457200"/>
          </a:xfrm>
        </p:grpSpPr>
        <p:pic>
          <p:nvPicPr>
            <p:cNvPr id="1234" name="Google Shape;1234;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35" name="Google Shape;1235;p9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4 CfU 4 options - blue">
  <p:cSld name="TITLE_AND_TWO_COLUMNS_1_1_8_2">
    <p:bg>
      <p:bgPr>
        <a:solidFill>
          <a:srgbClr val="EBEDFE"/>
        </a:solidFill>
      </p:bgPr>
    </p:bg>
    <p:spTree>
      <p:nvGrpSpPr>
        <p:cNvPr id="1236" name="Shape 1236"/>
        <p:cNvGrpSpPr/>
        <p:nvPr/>
      </p:nvGrpSpPr>
      <p:grpSpPr>
        <a:xfrm>
          <a:off x="0" y="0"/>
          <a:ext cx="0" cy="0"/>
        </a:xfrm>
      </p:grpSpPr>
      <p:pic>
        <p:nvPicPr>
          <p:cNvPr id="1237" name="Google Shape;1237;p9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238" name="Google Shape;1238;p99"/>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39" name="Google Shape;1239;p99"/>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240" name="Google Shape;1240;p9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241" name="Google Shape;1241;p9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242" name="Google Shape;1242;p99"/>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243" name="Google Shape;1243;p99"/>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44" name="Google Shape;1244;p99"/>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45" name="Google Shape;1245;p99"/>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46" name="Google Shape;1246;p99"/>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247" name="Google Shape;1247;p99"/>
          <p:cNvGrpSpPr/>
          <p:nvPr/>
        </p:nvGrpSpPr>
        <p:grpSpPr>
          <a:xfrm>
            <a:off x="323653" y="1652038"/>
            <a:ext cx="457200" cy="457200"/>
            <a:chOff x="1020916" y="1442088"/>
            <a:chExt cx="457200" cy="457200"/>
          </a:xfrm>
        </p:grpSpPr>
        <p:pic>
          <p:nvPicPr>
            <p:cNvPr id="1248" name="Google Shape;1248;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49" name="Google Shape;1249;p9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250" name="Google Shape;1250;p99"/>
          <p:cNvGrpSpPr/>
          <p:nvPr/>
        </p:nvGrpSpPr>
        <p:grpSpPr>
          <a:xfrm>
            <a:off x="323653" y="2461775"/>
            <a:ext cx="457200" cy="457200"/>
            <a:chOff x="1020916" y="1442088"/>
            <a:chExt cx="457200" cy="457200"/>
          </a:xfrm>
        </p:grpSpPr>
        <p:pic>
          <p:nvPicPr>
            <p:cNvPr id="1251" name="Google Shape;1251;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52" name="Google Shape;1252;p9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253" name="Google Shape;1253;p99"/>
          <p:cNvGrpSpPr/>
          <p:nvPr/>
        </p:nvGrpSpPr>
        <p:grpSpPr>
          <a:xfrm>
            <a:off x="323641" y="3271838"/>
            <a:ext cx="457200" cy="457200"/>
            <a:chOff x="1020916" y="1442088"/>
            <a:chExt cx="457200" cy="457200"/>
          </a:xfrm>
        </p:grpSpPr>
        <p:pic>
          <p:nvPicPr>
            <p:cNvPr id="1254" name="Google Shape;1254;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55" name="Google Shape;1255;p9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1256" name="Google Shape;1256;p99"/>
          <p:cNvGrpSpPr/>
          <p:nvPr/>
        </p:nvGrpSpPr>
        <p:grpSpPr>
          <a:xfrm>
            <a:off x="323641" y="4081763"/>
            <a:ext cx="457200" cy="457200"/>
            <a:chOff x="1020916" y="1442088"/>
            <a:chExt cx="457200" cy="457200"/>
          </a:xfrm>
        </p:grpSpPr>
        <p:pic>
          <p:nvPicPr>
            <p:cNvPr id="1257" name="Google Shape;1257;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58" name="Google Shape;1258;p9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4 CfU 4 options - pink">
  <p:cSld name="TITLE_AND_TWO_COLUMNS_1_1_8_1_1_1_1">
    <p:bg>
      <p:bgPr>
        <a:solidFill>
          <a:srgbClr val="EBEDFE"/>
        </a:solidFill>
      </p:bgPr>
    </p:bg>
    <p:spTree>
      <p:nvGrpSpPr>
        <p:cNvPr id="1259" name="Shape 1259"/>
        <p:cNvGrpSpPr/>
        <p:nvPr/>
      </p:nvGrpSpPr>
      <p:grpSpPr>
        <a:xfrm>
          <a:off x="0" y="0"/>
          <a:ext cx="0" cy="0"/>
        </a:xfrm>
      </p:grpSpPr>
      <p:pic>
        <p:nvPicPr>
          <p:cNvPr id="1260" name="Google Shape;1260;p10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261" name="Google Shape;1261;p100"/>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62" name="Google Shape;1262;p100"/>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263" name="Google Shape;1263;p10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264" name="Google Shape;1264;p10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265" name="Google Shape;1265;p100"/>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266" name="Google Shape;1266;p100"/>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67" name="Google Shape;1267;p100"/>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68" name="Google Shape;1268;p100"/>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1269" name="Google Shape;1269;p100"/>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1270" name="Google Shape;1270;p100"/>
          <p:cNvGrpSpPr/>
          <p:nvPr/>
        </p:nvGrpSpPr>
        <p:grpSpPr>
          <a:xfrm>
            <a:off x="323653" y="1652038"/>
            <a:ext cx="457200" cy="457200"/>
            <a:chOff x="1020916" y="1442088"/>
            <a:chExt cx="457200" cy="457200"/>
          </a:xfrm>
        </p:grpSpPr>
        <p:pic>
          <p:nvPicPr>
            <p:cNvPr id="1271" name="Google Shape;1271;p10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72" name="Google Shape;1272;p10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273" name="Google Shape;1273;p100"/>
          <p:cNvGrpSpPr/>
          <p:nvPr/>
        </p:nvGrpSpPr>
        <p:grpSpPr>
          <a:xfrm>
            <a:off x="323653" y="2461775"/>
            <a:ext cx="457200" cy="457200"/>
            <a:chOff x="1020916" y="1442088"/>
            <a:chExt cx="457200" cy="457200"/>
          </a:xfrm>
        </p:grpSpPr>
        <p:pic>
          <p:nvPicPr>
            <p:cNvPr id="1274" name="Google Shape;1274;p10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75" name="Google Shape;1275;p10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276" name="Google Shape;1276;p100"/>
          <p:cNvGrpSpPr/>
          <p:nvPr/>
        </p:nvGrpSpPr>
        <p:grpSpPr>
          <a:xfrm>
            <a:off x="323641" y="3271838"/>
            <a:ext cx="457200" cy="457200"/>
            <a:chOff x="1020916" y="1442088"/>
            <a:chExt cx="457200" cy="457200"/>
          </a:xfrm>
        </p:grpSpPr>
        <p:pic>
          <p:nvPicPr>
            <p:cNvPr id="1277" name="Google Shape;1277;p10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78" name="Google Shape;1278;p10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1279" name="Google Shape;1279;p100"/>
          <p:cNvGrpSpPr/>
          <p:nvPr/>
        </p:nvGrpSpPr>
        <p:grpSpPr>
          <a:xfrm>
            <a:off x="323641" y="4081763"/>
            <a:ext cx="457200" cy="457200"/>
            <a:chOff x="1020916" y="1442088"/>
            <a:chExt cx="457200" cy="457200"/>
          </a:xfrm>
        </p:grpSpPr>
        <p:pic>
          <p:nvPicPr>
            <p:cNvPr id="1280" name="Google Shape;1280;p10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81" name="Google Shape;1281;p10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5 CfU 3 image options - purple">
  <p:cSld name="TITLE_AND_TWO_COLUMNS_1_1_7_1_1_2">
    <p:bg>
      <p:bgPr>
        <a:solidFill>
          <a:srgbClr val="EBEDFE"/>
        </a:solidFill>
      </p:bgPr>
    </p:bg>
    <p:spTree>
      <p:nvGrpSpPr>
        <p:cNvPr id="1282" name="Shape 1282"/>
        <p:cNvGrpSpPr/>
        <p:nvPr/>
      </p:nvGrpSpPr>
      <p:grpSpPr>
        <a:xfrm>
          <a:off x="0" y="0"/>
          <a:ext cx="0" cy="0"/>
        </a:xfrm>
      </p:grpSpPr>
      <p:pic>
        <p:nvPicPr>
          <p:cNvPr id="1283" name="Google Shape;1283;p101"/>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284" name="Google Shape;1284;p101"/>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285" name="Google Shape;1285;p101"/>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286" name="Google Shape;1286;p10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287" name="Google Shape;1287;p10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288" name="Google Shape;1288;p101"/>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289" name="Google Shape;1289;p101"/>
          <p:cNvSpPr/>
          <p:nvPr>
            <p:ph type="pic" idx="3"/>
          </p:nvPr>
        </p:nvSpPr>
        <p:spPr>
          <a:xfrm>
            <a:off x="324000" y="1893950"/>
            <a:ext cx="2555400" cy="1939500"/>
          </a:xfrm>
          <a:prstGeom prst="rect">
            <a:avLst/>
          </a:prstGeom>
          <a:noFill/>
          <a:ln>
            <a:noFill/>
          </a:ln>
        </p:spPr>
        <p:txBody>
          <a:bodyPr/>
          <a:lstStyle/>
          <a:p/>
        </p:txBody>
      </p:sp>
      <p:sp>
        <p:nvSpPr>
          <p:cNvPr id="1290" name="Google Shape;1290;p101"/>
          <p:cNvSpPr/>
          <p:nvPr>
            <p:ph type="pic" idx="4"/>
          </p:nvPr>
        </p:nvSpPr>
        <p:spPr>
          <a:xfrm>
            <a:off x="6256800" y="1893950"/>
            <a:ext cx="2555400" cy="1939500"/>
          </a:xfrm>
          <a:prstGeom prst="rect">
            <a:avLst/>
          </a:prstGeom>
          <a:noFill/>
          <a:ln>
            <a:noFill/>
          </a:ln>
        </p:spPr>
        <p:txBody>
          <a:bodyPr/>
          <a:lstStyle/>
          <a:p/>
        </p:txBody>
      </p:sp>
      <p:sp>
        <p:nvSpPr>
          <p:cNvPr id="1291" name="Google Shape;1291;p101"/>
          <p:cNvSpPr/>
          <p:nvPr>
            <p:ph type="pic" idx="5"/>
          </p:nvPr>
        </p:nvSpPr>
        <p:spPr>
          <a:xfrm>
            <a:off x="3294300" y="1893950"/>
            <a:ext cx="2555400" cy="1939500"/>
          </a:xfrm>
          <a:prstGeom prst="rect">
            <a:avLst/>
          </a:prstGeom>
          <a:noFill/>
          <a:ln>
            <a:noFill/>
          </a:ln>
        </p:spPr>
        <p:txBody>
          <a:bodyPr/>
          <a:lstStyle/>
          <a:p/>
        </p:txBody>
      </p:sp>
      <p:grpSp>
        <p:nvGrpSpPr>
          <p:cNvPr id="1292" name="Google Shape;1292;p101"/>
          <p:cNvGrpSpPr/>
          <p:nvPr/>
        </p:nvGrpSpPr>
        <p:grpSpPr>
          <a:xfrm>
            <a:off x="1381028" y="4148538"/>
            <a:ext cx="457200" cy="457200"/>
            <a:chOff x="1020916" y="1442088"/>
            <a:chExt cx="457200" cy="457200"/>
          </a:xfrm>
        </p:grpSpPr>
        <p:pic>
          <p:nvPicPr>
            <p:cNvPr id="1293" name="Google Shape;1293;p10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94" name="Google Shape;1294;p10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295" name="Google Shape;1295;p101"/>
          <p:cNvGrpSpPr/>
          <p:nvPr/>
        </p:nvGrpSpPr>
        <p:grpSpPr>
          <a:xfrm>
            <a:off x="4331066" y="4148550"/>
            <a:ext cx="457200" cy="457200"/>
            <a:chOff x="1020916" y="1442088"/>
            <a:chExt cx="457200" cy="457200"/>
          </a:xfrm>
        </p:grpSpPr>
        <p:pic>
          <p:nvPicPr>
            <p:cNvPr id="1296" name="Google Shape;1296;p10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97" name="Google Shape;1297;p10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298" name="Google Shape;1298;p101"/>
          <p:cNvGrpSpPr/>
          <p:nvPr/>
        </p:nvGrpSpPr>
        <p:grpSpPr>
          <a:xfrm>
            <a:off x="7305791" y="4148538"/>
            <a:ext cx="457200" cy="457200"/>
            <a:chOff x="1020916" y="1442088"/>
            <a:chExt cx="457200" cy="457200"/>
          </a:xfrm>
        </p:grpSpPr>
        <p:pic>
          <p:nvPicPr>
            <p:cNvPr id="1299" name="Google Shape;1299;p10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00" name="Google Shape;1300;p10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5 CfU 3 image options - jade">
  <p:cSld name="TITLE_AND_TWO_COLUMNS_1_1_7_1_1_1_2">
    <p:bg>
      <p:bgPr>
        <a:solidFill>
          <a:srgbClr val="EBEDFE"/>
        </a:solidFill>
      </p:bgPr>
    </p:bg>
    <p:spTree>
      <p:nvGrpSpPr>
        <p:cNvPr id="1301" name="Shape 1301"/>
        <p:cNvGrpSpPr/>
        <p:nvPr/>
      </p:nvGrpSpPr>
      <p:grpSpPr>
        <a:xfrm>
          <a:off x="0" y="0"/>
          <a:ext cx="0" cy="0"/>
        </a:xfrm>
      </p:grpSpPr>
      <p:pic>
        <p:nvPicPr>
          <p:cNvPr id="1302" name="Google Shape;1302;p10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303" name="Google Shape;1303;p102"/>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04" name="Google Shape;1304;p10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305" name="Google Shape;1305;p10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306" name="Google Shape;1306;p10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307" name="Google Shape;1307;p10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08" name="Google Shape;1308;p102"/>
          <p:cNvSpPr/>
          <p:nvPr>
            <p:ph type="pic" idx="3"/>
          </p:nvPr>
        </p:nvSpPr>
        <p:spPr>
          <a:xfrm>
            <a:off x="324000" y="1893950"/>
            <a:ext cx="2555400" cy="1939500"/>
          </a:xfrm>
          <a:prstGeom prst="rect">
            <a:avLst/>
          </a:prstGeom>
          <a:noFill/>
          <a:ln>
            <a:noFill/>
          </a:ln>
        </p:spPr>
        <p:txBody>
          <a:bodyPr/>
          <a:lstStyle/>
          <a:p/>
        </p:txBody>
      </p:sp>
      <p:sp>
        <p:nvSpPr>
          <p:cNvPr id="1309" name="Google Shape;1309;p102"/>
          <p:cNvSpPr/>
          <p:nvPr>
            <p:ph type="pic" idx="4"/>
          </p:nvPr>
        </p:nvSpPr>
        <p:spPr>
          <a:xfrm>
            <a:off x="6256800" y="1893950"/>
            <a:ext cx="2555400" cy="1939500"/>
          </a:xfrm>
          <a:prstGeom prst="rect">
            <a:avLst/>
          </a:prstGeom>
          <a:noFill/>
          <a:ln>
            <a:noFill/>
          </a:ln>
        </p:spPr>
        <p:txBody>
          <a:bodyPr/>
          <a:lstStyle/>
          <a:p/>
        </p:txBody>
      </p:sp>
      <p:sp>
        <p:nvSpPr>
          <p:cNvPr id="1310" name="Google Shape;1310;p102"/>
          <p:cNvSpPr/>
          <p:nvPr>
            <p:ph type="pic" idx="5"/>
          </p:nvPr>
        </p:nvSpPr>
        <p:spPr>
          <a:xfrm>
            <a:off x="3294300" y="1893950"/>
            <a:ext cx="2555400" cy="1939500"/>
          </a:xfrm>
          <a:prstGeom prst="rect">
            <a:avLst/>
          </a:prstGeom>
          <a:noFill/>
          <a:ln>
            <a:noFill/>
          </a:ln>
        </p:spPr>
        <p:txBody>
          <a:bodyPr/>
          <a:lstStyle/>
          <a:p/>
        </p:txBody>
      </p:sp>
      <p:grpSp>
        <p:nvGrpSpPr>
          <p:cNvPr id="1311" name="Google Shape;1311;p102"/>
          <p:cNvGrpSpPr/>
          <p:nvPr/>
        </p:nvGrpSpPr>
        <p:grpSpPr>
          <a:xfrm>
            <a:off x="1381028" y="4148538"/>
            <a:ext cx="457200" cy="457200"/>
            <a:chOff x="1020916" y="1442088"/>
            <a:chExt cx="457200" cy="457200"/>
          </a:xfrm>
        </p:grpSpPr>
        <p:pic>
          <p:nvPicPr>
            <p:cNvPr id="1312" name="Google Shape;1312;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13" name="Google Shape;1313;p10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314" name="Google Shape;1314;p102"/>
          <p:cNvGrpSpPr/>
          <p:nvPr/>
        </p:nvGrpSpPr>
        <p:grpSpPr>
          <a:xfrm>
            <a:off x="4331066" y="4148550"/>
            <a:ext cx="457200" cy="457200"/>
            <a:chOff x="1020916" y="1442088"/>
            <a:chExt cx="457200" cy="457200"/>
          </a:xfrm>
        </p:grpSpPr>
        <p:pic>
          <p:nvPicPr>
            <p:cNvPr id="1315" name="Google Shape;1315;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16" name="Google Shape;1316;p10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317" name="Google Shape;1317;p102"/>
          <p:cNvGrpSpPr/>
          <p:nvPr/>
        </p:nvGrpSpPr>
        <p:grpSpPr>
          <a:xfrm>
            <a:off x="7305791" y="4148538"/>
            <a:ext cx="457200" cy="457200"/>
            <a:chOff x="1020916" y="1442088"/>
            <a:chExt cx="457200" cy="457200"/>
          </a:xfrm>
        </p:grpSpPr>
        <p:pic>
          <p:nvPicPr>
            <p:cNvPr id="1318" name="Google Shape;1318;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19" name="Google Shape;1319;p10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5 CfU 3  image options - blue ">
  <p:cSld name="TITLE_AND_TWO_COLUMNS_1_1_7_2_1">
    <p:bg>
      <p:bgPr>
        <a:solidFill>
          <a:srgbClr val="EBEDFE"/>
        </a:solidFill>
      </p:bgPr>
    </p:bg>
    <p:spTree>
      <p:nvGrpSpPr>
        <p:cNvPr id="1320" name="Shape 1320"/>
        <p:cNvGrpSpPr/>
        <p:nvPr/>
      </p:nvGrpSpPr>
      <p:grpSpPr>
        <a:xfrm>
          <a:off x="0" y="0"/>
          <a:ext cx="0" cy="0"/>
        </a:xfrm>
      </p:grpSpPr>
      <p:pic>
        <p:nvPicPr>
          <p:cNvPr id="1321" name="Google Shape;1321;p10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322" name="Google Shape;1322;p103"/>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23" name="Google Shape;1323;p10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324" name="Google Shape;1324;p10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325" name="Google Shape;1325;p10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326" name="Google Shape;1326;p10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27" name="Google Shape;1327;p103"/>
          <p:cNvSpPr/>
          <p:nvPr>
            <p:ph type="pic" idx="3"/>
          </p:nvPr>
        </p:nvSpPr>
        <p:spPr>
          <a:xfrm>
            <a:off x="324000" y="1893950"/>
            <a:ext cx="2555400" cy="1939500"/>
          </a:xfrm>
          <a:prstGeom prst="rect">
            <a:avLst/>
          </a:prstGeom>
          <a:noFill/>
          <a:ln>
            <a:noFill/>
          </a:ln>
        </p:spPr>
        <p:txBody>
          <a:bodyPr/>
          <a:lstStyle/>
          <a:p/>
        </p:txBody>
      </p:sp>
      <p:sp>
        <p:nvSpPr>
          <p:cNvPr id="1328" name="Google Shape;1328;p103"/>
          <p:cNvSpPr/>
          <p:nvPr>
            <p:ph type="pic" idx="4"/>
          </p:nvPr>
        </p:nvSpPr>
        <p:spPr>
          <a:xfrm>
            <a:off x="6256800" y="1893950"/>
            <a:ext cx="2555400" cy="1939500"/>
          </a:xfrm>
          <a:prstGeom prst="rect">
            <a:avLst/>
          </a:prstGeom>
          <a:noFill/>
          <a:ln>
            <a:noFill/>
          </a:ln>
        </p:spPr>
        <p:txBody>
          <a:bodyPr/>
          <a:lstStyle/>
          <a:p/>
        </p:txBody>
      </p:sp>
      <p:sp>
        <p:nvSpPr>
          <p:cNvPr id="1329" name="Google Shape;1329;p103"/>
          <p:cNvSpPr/>
          <p:nvPr>
            <p:ph type="pic" idx="5"/>
          </p:nvPr>
        </p:nvSpPr>
        <p:spPr>
          <a:xfrm>
            <a:off x="3294300" y="1893950"/>
            <a:ext cx="2555400" cy="1939500"/>
          </a:xfrm>
          <a:prstGeom prst="rect">
            <a:avLst/>
          </a:prstGeom>
          <a:noFill/>
          <a:ln>
            <a:noFill/>
          </a:ln>
        </p:spPr>
        <p:txBody>
          <a:bodyPr/>
          <a:lstStyle/>
          <a:p/>
        </p:txBody>
      </p:sp>
      <p:grpSp>
        <p:nvGrpSpPr>
          <p:cNvPr id="1330" name="Google Shape;1330;p103"/>
          <p:cNvGrpSpPr/>
          <p:nvPr/>
        </p:nvGrpSpPr>
        <p:grpSpPr>
          <a:xfrm>
            <a:off x="1381028" y="4148538"/>
            <a:ext cx="457200" cy="457200"/>
            <a:chOff x="1020916" y="1442088"/>
            <a:chExt cx="457200" cy="457200"/>
          </a:xfrm>
        </p:grpSpPr>
        <p:pic>
          <p:nvPicPr>
            <p:cNvPr id="1331" name="Google Shape;1331;p10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32" name="Google Shape;1332;p10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333" name="Google Shape;1333;p103"/>
          <p:cNvGrpSpPr/>
          <p:nvPr/>
        </p:nvGrpSpPr>
        <p:grpSpPr>
          <a:xfrm>
            <a:off x="4331066" y="4148550"/>
            <a:ext cx="457200" cy="457200"/>
            <a:chOff x="1020916" y="1442088"/>
            <a:chExt cx="457200" cy="457200"/>
          </a:xfrm>
        </p:grpSpPr>
        <p:pic>
          <p:nvPicPr>
            <p:cNvPr id="1334" name="Google Shape;1334;p10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35" name="Google Shape;1335;p10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336" name="Google Shape;1336;p103"/>
          <p:cNvGrpSpPr/>
          <p:nvPr/>
        </p:nvGrpSpPr>
        <p:grpSpPr>
          <a:xfrm>
            <a:off x="7305791" y="4148538"/>
            <a:ext cx="457200" cy="457200"/>
            <a:chOff x="1020916" y="1442088"/>
            <a:chExt cx="457200" cy="457200"/>
          </a:xfrm>
        </p:grpSpPr>
        <p:pic>
          <p:nvPicPr>
            <p:cNvPr id="1337" name="Google Shape;1337;p10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38" name="Google Shape;1338;p10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5 CfU 3 image options - pink">
  <p:cSld name="TITLE_AND_TWO_COLUMNS_1_1_7_1_1_1_1_1">
    <p:bg>
      <p:bgPr>
        <a:solidFill>
          <a:srgbClr val="EBEDFE"/>
        </a:solidFill>
      </p:bgPr>
    </p:bg>
    <p:spTree>
      <p:nvGrpSpPr>
        <p:cNvPr id="1339" name="Shape 1339"/>
        <p:cNvGrpSpPr/>
        <p:nvPr/>
      </p:nvGrpSpPr>
      <p:grpSpPr>
        <a:xfrm>
          <a:off x="0" y="0"/>
          <a:ext cx="0" cy="0"/>
        </a:xfrm>
      </p:grpSpPr>
      <p:pic>
        <p:nvPicPr>
          <p:cNvPr id="1340" name="Google Shape;1340;p10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341" name="Google Shape;1341;p104"/>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42" name="Google Shape;1342;p10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1343" name="Google Shape;1343;p10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344" name="Google Shape;1344;p10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345" name="Google Shape;1345;p10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46" name="Google Shape;1346;p104"/>
          <p:cNvSpPr/>
          <p:nvPr>
            <p:ph type="pic" idx="3"/>
          </p:nvPr>
        </p:nvSpPr>
        <p:spPr>
          <a:xfrm>
            <a:off x="324000" y="1893950"/>
            <a:ext cx="2555400" cy="1939500"/>
          </a:xfrm>
          <a:prstGeom prst="rect">
            <a:avLst/>
          </a:prstGeom>
          <a:noFill/>
          <a:ln>
            <a:noFill/>
          </a:ln>
        </p:spPr>
        <p:txBody>
          <a:bodyPr/>
          <a:lstStyle/>
          <a:p/>
        </p:txBody>
      </p:sp>
      <p:sp>
        <p:nvSpPr>
          <p:cNvPr id="1347" name="Google Shape;1347;p104"/>
          <p:cNvSpPr/>
          <p:nvPr>
            <p:ph type="pic" idx="4"/>
          </p:nvPr>
        </p:nvSpPr>
        <p:spPr>
          <a:xfrm>
            <a:off x="6256800" y="1893950"/>
            <a:ext cx="2555400" cy="1939500"/>
          </a:xfrm>
          <a:prstGeom prst="rect">
            <a:avLst/>
          </a:prstGeom>
          <a:noFill/>
          <a:ln>
            <a:noFill/>
          </a:ln>
        </p:spPr>
        <p:txBody>
          <a:bodyPr/>
          <a:lstStyle/>
          <a:p/>
        </p:txBody>
      </p:sp>
      <p:sp>
        <p:nvSpPr>
          <p:cNvPr id="1348" name="Google Shape;1348;p104"/>
          <p:cNvSpPr/>
          <p:nvPr>
            <p:ph type="pic" idx="5"/>
          </p:nvPr>
        </p:nvSpPr>
        <p:spPr>
          <a:xfrm>
            <a:off x="3294300" y="1893950"/>
            <a:ext cx="2555400" cy="1939500"/>
          </a:xfrm>
          <a:prstGeom prst="rect">
            <a:avLst/>
          </a:prstGeom>
          <a:noFill/>
          <a:ln>
            <a:noFill/>
          </a:ln>
        </p:spPr>
        <p:txBody>
          <a:bodyPr/>
          <a:lstStyle/>
          <a:p/>
        </p:txBody>
      </p:sp>
      <p:grpSp>
        <p:nvGrpSpPr>
          <p:cNvPr id="1349" name="Google Shape;1349;p104"/>
          <p:cNvGrpSpPr/>
          <p:nvPr/>
        </p:nvGrpSpPr>
        <p:grpSpPr>
          <a:xfrm>
            <a:off x="1381028" y="4148538"/>
            <a:ext cx="457200" cy="457200"/>
            <a:chOff x="1020916" y="1442088"/>
            <a:chExt cx="457200" cy="457200"/>
          </a:xfrm>
        </p:grpSpPr>
        <p:pic>
          <p:nvPicPr>
            <p:cNvPr id="1350" name="Google Shape;1350;p10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51" name="Google Shape;1351;p10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1352" name="Google Shape;1352;p104"/>
          <p:cNvGrpSpPr/>
          <p:nvPr/>
        </p:nvGrpSpPr>
        <p:grpSpPr>
          <a:xfrm>
            <a:off x="4331066" y="4148550"/>
            <a:ext cx="457200" cy="457200"/>
            <a:chOff x="1020916" y="1442088"/>
            <a:chExt cx="457200" cy="457200"/>
          </a:xfrm>
        </p:grpSpPr>
        <p:pic>
          <p:nvPicPr>
            <p:cNvPr id="1353" name="Google Shape;1353;p10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54" name="Google Shape;1354;p10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1355" name="Google Shape;1355;p104"/>
          <p:cNvGrpSpPr/>
          <p:nvPr/>
        </p:nvGrpSpPr>
        <p:grpSpPr>
          <a:xfrm>
            <a:off x="7305791" y="4148538"/>
            <a:ext cx="457200" cy="457200"/>
            <a:chOff x="1020916" y="1442088"/>
            <a:chExt cx="457200" cy="457200"/>
          </a:xfrm>
        </p:grpSpPr>
        <p:pic>
          <p:nvPicPr>
            <p:cNvPr id="1356" name="Google Shape;1356;p10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57" name="Google Shape;1357;p10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6 CfU blank - purple ">
  <p:cSld name="TITLE_AND_TWO_COLUMNS_1_1_6_2">
    <p:bg>
      <p:bgPr>
        <a:solidFill>
          <a:srgbClr val="EBEDFE"/>
        </a:solidFill>
      </p:bgPr>
    </p:bg>
    <p:spTree>
      <p:nvGrpSpPr>
        <p:cNvPr id="1358" name="Shape 1358"/>
        <p:cNvGrpSpPr/>
        <p:nvPr/>
      </p:nvGrpSpPr>
      <p:grpSpPr>
        <a:xfrm>
          <a:off x="0" y="0"/>
          <a:ext cx="0" cy="0"/>
        </a:xfrm>
      </p:grpSpPr>
      <p:pic>
        <p:nvPicPr>
          <p:cNvPr id="1359" name="Google Shape;1359;p105"/>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360" name="Google Shape;1360;p105"/>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61" name="Google Shape;1361;p10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1362" name="Google Shape;1362;p10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363" name="Google Shape;1363;p10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364" name="Google Shape;1364;p10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6 CfU blank - jade ">
  <p:cSld name="TITLE_AND_TWO_COLUMNS_1_1_6_2_3_1">
    <p:bg>
      <p:bgPr>
        <a:solidFill>
          <a:srgbClr val="EBEDFE"/>
        </a:solidFill>
      </p:bgPr>
    </p:bg>
    <p:spTree>
      <p:nvGrpSpPr>
        <p:cNvPr id="1365" name="Shape 1365"/>
        <p:cNvGrpSpPr/>
        <p:nvPr/>
      </p:nvGrpSpPr>
      <p:grpSpPr>
        <a:xfrm>
          <a:off x="0" y="0"/>
          <a:ext cx="0" cy="0"/>
        </a:xfrm>
      </p:grpSpPr>
      <p:pic>
        <p:nvPicPr>
          <p:cNvPr id="1366" name="Google Shape;1366;p10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367" name="Google Shape;1367;p106"/>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68" name="Google Shape;1368;p10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1369" name="Google Shape;1369;p10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370" name="Google Shape;1370;p10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371" name="Google Shape;1371;p10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6 CfU blank - blue ">
  <p:cSld name="TITLE_AND_TWO_COLUMNS_1_1_6_3">
    <p:bg>
      <p:bgPr>
        <a:solidFill>
          <a:srgbClr val="EBEDFE"/>
        </a:solidFill>
      </p:bgPr>
    </p:bg>
    <p:spTree>
      <p:nvGrpSpPr>
        <p:cNvPr id="1372" name="Shape 1372"/>
        <p:cNvGrpSpPr/>
        <p:nvPr/>
      </p:nvGrpSpPr>
      <p:grpSpPr>
        <a:xfrm>
          <a:off x="0" y="0"/>
          <a:ext cx="0" cy="0"/>
        </a:xfrm>
      </p:grpSpPr>
      <p:pic>
        <p:nvPicPr>
          <p:cNvPr id="1373" name="Google Shape;1373;p10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374" name="Google Shape;1374;p107"/>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75" name="Google Shape;1375;p107"/>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1376" name="Google Shape;1376;p10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377" name="Google Shape;1377;p10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378" name="Google Shape;1378;p10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6 CfU blank - pink ">
  <p:cSld name="TITLE_AND_TWO_COLUMNS_1_1_6_2_3_1_1">
    <p:bg>
      <p:bgPr>
        <a:solidFill>
          <a:srgbClr val="EBEDFE"/>
        </a:solidFill>
      </p:bgPr>
    </p:bg>
    <p:spTree>
      <p:nvGrpSpPr>
        <p:cNvPr id="1379" name="Shape 1379"/>
        <p:cNvGrpSpPr/>
        <p:nvPr/>
      </p:nvGrpSpPr>
      <p:grpSpPr>
        <a:xfrm>
          <a:off x="0" y="0"/>
          <a:ext cx="0" cy="0"/>
        </a:xfrm>
      </p:grpSpPr>
      <p:pic>
        <p:nvPicPr>
          <p:cNvPr id="1380" name="Google Shape;1380;p108"/>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381" name="Google Shape;1381;p108"/>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82" name="Google Shape;1382;p108"/>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1383" name="Google Shape;1383;p10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384" name="Google Shape;1384;p10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1385" name="Google Shape;1385;p10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7 Practice - purple ">
  <p:cSld name="TITLE_AND_TWO_COLUMNS_1_1_5_1_3_1_1">
    <p:spTree>
      <p:nvGrpSpPr>
        <p:cNvPr id="1386" name="Shape 1386"/>
        <p:cNvGrpSpPr/>
        <p:nvPr/>
      </p:nvGrpSpPr>
      <p:grpSpPr>
        <a:xfrm>
          <a:off x="0" y="0"/>
          <a:ext cx="0" cy="0"/>
        </a:xfrm>
      </p:grpSpPr>
      <p:pic>
        <p:nvPicPr>
          <p:cNvPr id="1387" name="Google Shape;1387;p109"/>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388" name="Google Shape;1388;p109"/>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89" name="Google Shape;1389;p10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1390" name="Google Shape;1390;p109"/>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1391" name="Google Shape;1391;p10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1392" name="Google Shape;1392;p109"/>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1393" name="Google Shape;1393;p109"/>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7 Practice - jade">
  <p:cSld name="TITLE_AND_TWO_COLUMNS_1_1_5_1_3_1_1_1_1">
    <p:spTree>
      <p:nvGrpSpPr>
        <p:cNvPr id="1394" name="Shape 1394"/>
        <p:cNvGrpSpPr/>
        <p:nvPr/>
      </p:nvGrpSpPr>
      <p:grpSpPr>
        <a:xfrm>
          <a:off x="0" y="0"/>
          <a:ext cx="0" cy="0"/>
        </a:xfrm>
      </p:grpSpPr>
      <p:pic>
        <p:nvPicPr>
          <p:cNvPr id="1395" name="Google Shape;1395;p11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396" name="Google Shape;1396;p110"/>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397" name="Google Shape;1397;p11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398" name="Google Shape;1398;p11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1399" name="Google Shape;1399;p110"/>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1400" name="Google Shape;1400;p110"/>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1401" name="Google Shape;1401;p110"/>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7 Practice - blue ">
  <p:cSld name="TITLE_AND_TWO_COLUMNS_1_1_5_1_3_1_2">
    <p:spTree>
      <p:nvGrpSpPr>
        <p:cNvPr id="1402" name="Shape 1402"/>
        <p:cNvGrpSpPr/>
        <p:nvPr/>
      </p:nvGrpSpPr>
      <p:grpSpPr>
        <a:xfrm>
          <a:off x="0" y="0"/>
          <a:ext cx="0" cy="0"/>
        </a:xfrm>
      </p:grpSpPr>
      <p:pic>
        <p:nvPicPr>
          <p:cNvPr id="1403" name="Google Shape;1403;p11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404" name="Google Shape;1404;p111"/>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405" name="Google Shape;1405;p11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406" name="Google Shape;1406;p11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1407" name="Google Shape;1407;p111"/>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1408" name="Google Shape;1408;p111"/>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1409" name="Google Shape;1409;p111"/>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7 Practice - pink">
  <p:cSld name="TITLE_AND_TWO_COLUMNS_1_1_5_1_3_1_1_1_1_1">
    <p:spTree>
      <p:nvGrpSpPr>
        <p:cNvPr id="1410" name="Shape 1410"/>
        <p:cNvGrpSpPr/>
        <p:nvPr/>
      </p:nvGrpSpPr>
      <p:grpSpPr>
        <a:xfrm>
          <a:off x="0" y="0"/>
          <a:ext cx="0" cy="0"/>
        </a:xfrm>
      </p:grpSpPr>
      <p:pic>
        <p:nvPicPr>
          <p:cNvPr id="1411" name="Google Shape;1411;p11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412" name="Google Shape;1412;p112"/>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413" name="Google Shape;1413;p11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414" name="Google Shape;1414;p11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1415" name="Google Shape;1415;p112"/>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1416" name="Google Shape;1416;p112"/>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1417" name="Google Shape;1417;p112"/>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D</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8 Feedback - purple">
  <p:cSld name="TITLE_AND_TWO_COLUMNS_1_1_5_1_3_1_1_1">
    <p:bg>
      <p:bgPr>
        <a:solidFill>
          <a:srgbClr val="EBEDFE"/>
        </a:solidFill>
      </p:bgPr>
    </p:bg>
    <p:spTree>
      <p:nvGrpSpPr>
        <p:cNvPr id="1418" name="Shape 1418"/>
        <p:cNvGrpSpPr/>
        <p:nvPr/>
      </p:nvGrpSpPr>
      <p:grpSpPr>
        <a:xfrm>
          <a:off x="0" y="0"/>
          <a:ext cx="0" cy="0"/>
        </a:xfrm>
      </p:grpSpPr>
      <p:pic>
        <p:nvPicPr>
          <p:cNvPr id="1419" name="Google Shape;1419;p113"/>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1420" name="Google Shape;1420;p113"/>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421" name="Google Shape;1421;p11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1422" name="Google Shape;1422;p11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423" name="Google Shape;1423;p11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sp>
        <p:nvSpPr>
          <p:cNvPr id="1424" name="Google Shape;1424;p113"/>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1425" name="Google Shape;1425;p113"/>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8 Feedback - jade">
  <p:cSld name="TITLE_AND_TWO_COLUMNS_1_1_5_1_3_1_1_1_1_2">
    <p:bg>
      <p:bgPr>
        <a:solidFill>
          <a:srgbClr val="EBEDFE"/>
        </a:solidFill>
      </p:bgPr>
    </p:bg>
    <p:spTree>
      <p:nvGrpSpPr>
        <p:cNvPr id="1426" name="Shape 1426"/>
        <p:cNvGrpSpPr/>
        <p:nvPr/>
      </p:nvGrpSpPr>
      <p:grpSpPr>
        <a:xfrm>
          <a:off x="0" y="0"/>
          <a:ext cx="0" cy="0"/>
        </a:xfrm>
      </p:grpSpPr>
      <p:pic>
        <p:nvPicPr>
          <p:cNvPr id="1427" name="Google Shape;1427;p11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428" name="Google Shape;1428;p114"/>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429" name="Google Shape;1429;p11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430" name="Google Shape;1430;p11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1431" name="Google Shape;1431;p11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432" name="Google Shape;1432;p114"/>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1433" name="Google Shape;1433;p114"/>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8 Feedback - blue">
  <p:cSld name="TITLE_AND_TWO_COLUMNS_1_1_5_1_3_1_2_1">
    <p:bg>
      <p:bgPr>
        <a:solidFill>
          <a:srgbClr val="EBEDFE"/>
        </a:solidFill>
      </p:bgPr>
    </p:bg>
    <p:spTree>
      <p:nvGrpSpPr>
        <p:cNvPr id="1434" name="Shape 1434"/>
        <p:cNvGrpSpPr/>
        <p:nvPr/>
      </p:nvGrpSpPr>
      <p:grpSpPr>
        <a:xfrm>
          <a:off x="0" y="0"/>
          <a:ext cx="0" cy="0"/>
        </a:xfrm>
      </p:grpSpPr>
      <p:pic>
        <p:nvPicPr>
          <p:cNvPr id="1435" name="Google Shape;1435;p11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436" name="Google Shape;1436;p115"/>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437" name="Google Shape;1437;p11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438" name="Google Shape;1438;p11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1439" name="Google Shape;1439;p11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440" name="Google Shape;1440;p115"/>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1441" name="Google Shape;1441;p115"/>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8 Feedback - pink">
  <p:cSld name="TITLE_AND_TWO_COLUMNS_1_1_5_1_3_1_1_1_1_1_1">
    <p:bg>
      <p:bgPr>
        <a:solidFill>
          <a:srgbClr val="EBEDFE"/>
        </a:solidFill>
      </p:bgPr>
    </p:bg>
    <p:spTree>
      <p:nvGrpSpPr>
        <p:cNvPr id="1442" name="Shape 1442"/>
        <p:cNvGrpSpPr/>
        <p:nvPr/>
      </p:nvGrpSpPr>
      <p:grpSpPr>
        <a:xfrm>
          <a:off x="0" y="0"/>
          <a:ext cx="0" cy="0"/>
        </a:xfrm>
      </p:grpSpPr>
      <p:pic>
        <p:nvPicPr>
          <p:cNvPr id="1443" name="Google Shape;1443;p11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1444" name="Google Shape;1444;p116"/>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1445" name="Google Shape;1445;p11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446" name="Google Shape;1446;p11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1447" name="Google Shape;1447;p11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1448" name="Google Shape;1448;p116"/>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1449" name="Google Shape;1449;p116"/>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1">
  <p:cSld name="TITLE_AND_TWO_COLUMNS_1_1_5_1_2_1_1">
    <p:spTree>
      <p:nvGrpSpPr>
        <p:cNvPr id="1450" name="Shape 1450"/>
        <p:cNvGrpSpPr/>
        <p:nvPr/>
      </p:nvGrpSpPr>
      <p:grpSpPr>
        <a:xfrm>
          <a:off x="0" y="0"/>
          <a:ext cx="0" cy="0"/>
        </a:xfrm>
      </p:grpSpPr>
      <p:sp>
        <p:nvSpPr>
          <p:cNvPr id="1451" name="Google Shape;1451;p117"/>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452" name="Google Shape;1452;p117"/>
          <p:cNvPicPr preferRelativeResize="0"/>
          <p:nvPr/>
        </p:nvPicPr>
        <p:blipFill>
          <a:blip r:embed="rId1">
            <a:alphaModFix/>
          </a:blip>
          <a:srcRect t="1699" b="1709"/>
          <a:stretch>
            <a:fillRect/>
          </a:stretch>
        </p:blipFill>
        <p:spPr>
          <a:xfrm>
            <a:off x="0" y="535825"/>
            <a:ext cx="9151202" cy="116709"/>
          </a:xfrm>
          <a:prstGeom prst="rect">
            <a:avLst/>
          </a:prstGeom>
          <a:noFill/>
          <a:ln>
            <a:noFill/>
          </a:ln>
        </p:spPr>
      </p:pic>
      <p:sp>
        <p:nvSpPr>
          <p:cNvPr id="1453" name="Google Shape;1453;p117"/>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454" name="Google Shape;1454;p117"/>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1455" name="Google Shape;1455;p117"/>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2">
  <p:cSld name="TITLE_AND_TWO_COLUMNS_1_1_5_1_2">
    <p:spTree>
      <p:nvGrpSpPr>
        <p:cNvPr id="1456" name="Shape 1456"/>
        <p:cNvGrpSpPr/>
        <p:nvPr/>
      </p:nvGrpSpPr>
      <p:grpSpPr>
        <a:xfrm>
          <a:off x="0" y="0"/>
          <a:ext cx="0" cy="0"/>
        </a:xfrm>
      </p:grpSpPr>
      <p:sp>
        <p:nvSpPr>
          <p:cNvPr id="1457" name="Google Shape;1457;p118"/>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458" name="Google Shape;1458;p118"/>
          <p:cNvPicPr preferRelativeResize="0"/>
          <p:nvPr/>
        </p:nvPicPr>
        <p:blipFill>
          <a:blip r:embed="rId1">
            <a:alphaModFix/>
          </a:blip>
          <a:srcRect t="1699" b="1709"/>
          <a:stretch>
            <a:fillRect/>
          </a:stretch>
        </p:blipFill>
        <p:spPr>
          <a:xfrm>
            <a:off x="0" y="769550"/>
            <a:ext cx="9151202" cy="116709"/>
          </a:xfrm>
          <a:prstGeom prst="rect">
            <a:avLst/>
          </a:prstGeom>
          <a:noFill/>
          <a:ln>
            <a:noFill/>
          </a:ln>
        </p:spPr>
      </p:pic>
      <p:sp>
        <p:nvSpPr>
          <p:cNvPr id="1459" name="Google Shape;1459;p118"/>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1460" name="Google Shape;1460;p118"/>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1461" name="Google Shape;1461;p118"/>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3 Projectable quiz">
  <p:cSld name="Title Slide 3_1">
    <p:bg>
      <p:bgPr>
        <a:solidFill>
          <a:schemeClr val="lt1"/>
        </a:solidFill>
      </p:bgPr>
    </p:bg>
    <p:spTree>
      <p:nvGrpSpPr>
        <p:cNvPr id="1462" name="Shape 1462"/>
        <p:cNvGrpSpPr/>
        <p:nvPr/>
      </p:nvGrpSpPr>
      <p:grpSpPr>
        <a:xfrm>
          <a:off x="0" y="0"/>
          <a:ext cx="0" cy="0"/>
        </a:xfrm>
      </p:grpSpPr>
      <p:sp>
        <p:nvSpPr>
          <p:cNvPr id="1464" name="Google Shape;1464;p119"/>
          <p:cNvSpPr txBox="1"/>
          <p:nvPr/>
        </p:nvSpPr>
        <p:spPr>
          <a:xfrm>
            <a:off x="1977450" y="3132468"/>
            <a:ext cx="5189100" cy="431100"/>
          </a:xfrm>
          <a:prstGeom prst="rect">
            <a:avLst/>
          </a:prstGeom>
          <a:noFill/>
          <a:ln>
            <a:noFill/>
          </a:ln>
        </p:spPr>
        <p:txBody>
          <a:bodyPr spcFirstLastPara="1" wrap="none" lIns="91425" tIns="91425" rIns="91425" bIns="91425" anchor="t" anchorCtr="0">
            <a:spAutoFit/>
          </a:bodyPr>
          <a:lstStyle/>
          <a:p>
            <a:pPr marL="0" lvl="0" indent="0" algn="ctr" rtl="0">
              <a:spcBef>
                <a:spcPct val="0"/>
              </a:spcBef>
              <a:spcAft>
                <a:spcPct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4 Items to copy-paste">
  <p:cSld name="CUSTOM_104_1_2_1_1">
    <p:spTree>
      <p:nvGrpSpPr>
        <p:cNvPr id="1465" name="Shape 1465"/>
        <p:cNvGrpSpPr/>
        <p:nvPr/>
      </p:nvGrpSpPr>
      <p:grpSpPr>
        <a:xfrm>
          <a:off x="0" y="0"/>
          <a:ext cx="0" cy="0"/>
        </a:xfrm>
      </p:grpSpPr>
      <p:sp>
        <p:nvSpPr>
          <p:cNvPr id="1466" name="Google Shape;1466;p120"/>
          <p:cNvSpPr/>
          <p:nvPr/>
        </p:nvSpPr>
        <p:spPr>
          <a:xfrm>
            <a:off x="3217188" y="4171902"/>
            <a:ext cx="5214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Calaamadee</a:t>
            </a:r>
            <a:endParaRPr sz="1400" i="0" u="none" strike="noStrike" cap="none">
              <a:solidFill>
                <a:schemeClr val="dk1"/>
              </a:solidFill>
              <a:latin typeface="Lexend"/>
              <a:ea typeface="Lexend"/>
              <a:cs typeface="Lexend"/>
              <a:sym typeface="Lexend"/>
            </a:endParaRPr>
          </a:p>
        </p:txBody>
      </p:sp>
      <p:sp>
        <p:nvSpPr>
          <p:cNvPr id="1467" name="Google Shape;1467;p120"/>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1468" name="Google Shape;1468;p120"/>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1469" name="Google Shape;1469;p120"/>
          <p:cNvSpPr/>
          <p:nvPr/>
        </p:nvSpPr>
        <p:spPr>
          <a:xfrm>
            <a:off x="6287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1470" name="Google Shape;1470;p120"/>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1471" name="Google Shape;1471;p120"/>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audio</a:t>
            </a:r>
            <a:endParaRPr sz="1600" i="0" u="none" strike="noStrike" cap="none">
              <a:solidFill>
                <a:schemeClr val="dk1"/>
              </a:solidFill>
              <a:latin typeface="Lexend"/>
              <a:ea typeface="Lexend"/>
              <a:cs typeface="Lexend"/>
              <a:sym typeface="Lexend"/>
            </a:endParaRPr>
          </a:p>
        </p:txBody>
      </p:sp>
      <p:sp>
        <p:nvSpPr>
          <p:cNvPr id="1472" name="Google Shape;1472;p120"/>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video</a:t>
            </a:r>
            <a:endParaRPr sz="1600" i="0" u="none" strike="noStrike" cap="none">
              <a:solidFill>
                <a:schemeClr val="dk1"/>
              </a:solidFill>
              <a:latin typeface="Lexend"/>
              <a:ea typeface="Lexend"/>
              <a:cs typeface="Lexend"/>
              <a:sym typeface="Lexend"/>
            </a:endParaRPr>
          </a:p>
        </p:txBody>
      </p:sp>
      <p:sp>
        <p:nvSpPr>
          <p:cNvPr id="1473" name="Google Shape;1473;p120"/>
          <p:cNvSpPr/>
          <p:nvPr/>
        </p:nvSpPr>
        <p:spPr>
          <a:xfrm>
            <a:off x="4747799" y="4171900"/>
            <a:ext cx="6942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Khalad</a:t>
            </a:r>
            <a:endParaRPr sz="1400" i="0" u="none" strike="noStrike" cap="none">
              <a:solidFill>
                <a:schemeClr val="dk1"/>
              </a:solidFill>
              <a:latin typeface="Lexend"/>
              <a:ea typeface="Lexend"/>
              <a:cs typeface="Lexend"/>
              <a:sym typeface="Lexend"/>
            </a:endParaRPr>
          </a:p>
        </p:txBody>
      </p:sp>
      <p:sp>
        <p:nvSpPr>
          <p:cNvPr id="1474" name="Google Shape;1474;p120"/>
          <p:cNvSpPr/>
          <p:nvPr/>
        </p:nvSpPr>
        <p:spPr>
          <a:xfrm>
            <a:off x="64512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5 OGL">
  <p:cSld name="CUSTOM_5_1">
    <p:bg>
      <p:bgPr>
        <a:solidFill>
          <a:srgbClr val="EBEDFE"/>
        </a:solidFill>
      </p:bgPr>
    </p:bg>
    <p:spTree>
      <p:nvGrpSpPr>
        <p:cNvPr id="1475" name="Shape 1475"/>
        <p:cNvGrpSpPr/>
        <p:nvPr/>
      </p:nvGrpSpPr>
      <p:grpSpPr>
        <a:xfrm>
          <a:off x="0" y="0"/>
          <a:ext cx="0" cy="0"/>
        </a:xfrm>
      </p:grpSpPr>
      <p:pic>
        <p:nvPicPr>
          <p:cNvPr id="1476" name="Google Shape;1476;p121"/>
          <p:cNvPicPr preferRelativeResize="0"/>
          <p:nvPr/>
        </p:nvPicPr>
        <p:blipFill>
          <a:blip r:embed="rId1">
            <a:alphaModFix/>
          </a:blip>
          <a:stretch>
            <a:fillRect/>
          </a:stretch>
        </p:blipFill>
        <p:spPr>
          <a:xfrm>
            <a:off x="347200" y="1111870"/>
            <a:ext cx="7945600" cy="2919776"/>
          </a:xfrm>
          <a:prstGeom prst="rect">
            <a:avLst/>
          </a:prstGeom>
          <a:noFill/>
          <a:ln>
            <a:noFill/>
          </a:ln>
        </p:spPr>
      </p:pic>
      <p:sp>
        <p:nvSpPr>
          <p:cNvPr id="1477" name="Google Shape;1477;p121"/>
          <p:cNvSpPr txBox="1"/>
          <p:nvPr>
            <p:ph type="subTitle" idx="1"/>
          </p:nvPr>
        </p:nvSpPr>
        <p:spPr>
          <a:xfrm>
            <a:off x="661775" y="1190413"/>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1800"/>
              <a:buNone/>
              <a:defRPr sz="1800"/>
            </a:lvl1pPr>
            <a:lvl2pPr lvl="1" rtl="0">
              <a:spcBef>
                <a:spcPts val="1000"/>
              </a:spcBef>
              <a:spcAft>
                <a:spcPct val="0"/>
              </a:spcAft>
              <a:buSzPts val="1800"/>
              <a:buNone/>
              <a:defRPr sz="1800"/>
            </a:lvl2pPr>
            <a:lvl3pPr lvl="2" rtl="0">
              <a:spcBef>
                <a:spcPts val="1000"/>
              </a:spcBef>
              <a:spcAft>
                <a:spcPct val="0"/>
              </a:spcAft>
              <a:buSzPts val="1800"/>
              <a:buNone/>
              <a:defRPr sz="1800"/>
            </a:lvl3pPr>
            <a:lvl4pPr lvl="3" rtl="0">
              <a:spcBef>
                <a:spcPts val="800"/>
              </a:spcBef>
              <a:spcAft>
                <a:spcPct val="0"/>
              </a:spcAft>
              <a:buSzPts val="1800"/>
              <a:buNone/>
              <a:defRPr sz="1800"/>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6 Blank">
  <p:cSld name="CUSTOM_6">
    <p:spTree>
      <p:nvGrpSpPr>
        <p:cNvPr id="1478" name="Shape 1478"/>
        <p:cNvGrpSpPr/>
        <p:nvPr/>
      </p:nvGrpSpPr>
      <p:grpSpPr>
        <a:xfrm>
          <a:off x="0" y="0"/>
          <a:ext cx="0" cy="0"/>
        </a:xfrm>
      </p:grpSpPr>
      <p:sp>
        <p:nvSpPr>
          <p:cNvPr id="1479" name="Google Shape;1479;p122"/>
          <p:cNvSpPr txBox="1"/>
          <p:nvPr>
            <p:ph type="title"/>
          </p:nvPr>
        </p:nvSpPr>
        <p:spPr>
          <a:xfrm>
            <a:off x="459000" y="73800"/>
            <a:ext cx="6600600" cy="814500"/>
          </a:xfrm>
          <a:prstGeom prst="rect">
            <a:avLst/>
          </a:prstGeom>
        </p:spPr>
        <p:txBody>
          <a:bodyPr spcFirstLastPara="1" wrap="square" lIns="0" tIns="0" rIns="0" bIns="0" anchor="t" anchorCtr="0">
            <a:noAutofit/>
          </a:bodyPr>
          <a:lstStyle>
            <a:lvl1pPr lvl="0" rtl="0">
              <a:spcBef>
                <a:spcPct val="0"/>
              </a:spcBef>
              <a:spcAft>
                <a:spcPct val="0"/>
              </a:spcAft>
              <a:buSzPts val="2200"/>
              <a:buNone/>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1 Keywords definitions (3)">
  <p:cSld name="CUSTOM_3_1_1_2">
    <p:spTree>
      <p:nvGrpSpPr>
        <p:cNvPr id="1480" name="Shape 1480"/>
        <p:cNvGrpSpPr/>
        <p:nvPr/>
      </p:nvGrpSpPr>
      <p:grpSpPr>
        <a:xfrm>
          <a:off x="0" y="0"/>
          <a:ext cx="0" cy="0"/>
        </a:xfrm>
      </p:grpSpPr>
      <p:sp>
        <p:nvSpPr>
          <p:cNvPr id="1481" name="Google Shape;1481;p123"/>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482" name="Google Shape;1482;p123"/>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483" name="Google Shape;1483;p12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484" name="Google Shape;1484;p123"/>
          <p:cNvSpPr txBox="1"/>
          <p:nvPr>
            <p:ph type="subTitle" idx="1"/>
          </p:nvPr>
        </p:nvSpPr>
        <p:spPr>
          <a:xfrm>
            <a:off x="324000" y="993650"/>
            <a:ext cx="8496000" cy="544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485" name="Google Shape;1485;p123"/>
          <p:cNvSpPr txBox="1"/>
          <p:nvPr>
            <p:ph type="subTitle" idx="2"/>
          </p:nvPr>
        </p:nvSpPr>
        <p:spPr>
          <a:xfrm>
            <a:off x="324001" y="2238725"/>
            <a:ext cx="84960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486" name="Google Shape;1486;p123"/>
          <p:cNvSpPr txBox="1"/>
          <p:nvPr>
            <p:ph type="subTitle" idx="3"/>
          </p:nvPr>
        </p:nvSpPr>
        <p:spPr>
          <a:xfrm>
            <a:off x="324001" y="3483825"/>
            <a:ext cx="84960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None/>
              <a:defRPr>
                <a:solidFill>
                  <a:srgbClr val="282828"/>
                </a:solidFill>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60" Type="http://schemas.openxmlformats.org/officeDocument/2006/relationships/slideLayout" Target="../slideLayouts/slideLayout60.xml"/><Relationship Id="rId61" Type="http://schemas.openxmlformats.org/officeDocument/2006/relationships/image" Target="../media/image42.png"/><Relationship Id="rId6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slideLayout" Target="../slideLayouts/slideLayout62.xml"/><Relationship Id="rId3" Type="http://schemas.openxmlformats.org/officeDocument/2006/relationships/slideLayout" Target="../slideLayouts/slideLayout63.xml"/><Relationship Id="rId4" Type="http://schemas.openxmlformats.org/officeDocument/2006/relationships/slideLayout" Target="../slideLayouts/slideLayout64.xml"/><Relationship Id="rId5" Type="http://schemas.openxmlformats.org/officeDocument/2006/relationships/slideLayout" Target="../slideLayouts/slideLayout65.xml"/><Relationship Id="rId6" Type="http://schemas.openxmlformats.org/officeDocument/2006/relationships/slideLayout" Target="../slideLayouts/slideLayout66.xml"/><Relationship Id="rId7" Type="http://schemas.openxmlformats.org/officeDocument/2006/relationships/slideLayout" Target="../slideLayouts/slideLayout67.xml"/><Relationship Id="rId8" Type="http://schemas.openxmlformats.org/officeDocument/2006/relationships/slideLayout" Target="../slideLayouts/slideLayout68.xml"/><Relationship Id="rId9" Type="http://schemas.openxmlformats.org/officeDocument/2006/relationships/slideLayout" Target="../slideLayouts/slideLayout69.xml"/><Relationship Id="rId10" Type="http://schemas.openxmlformats.org/officeDocument/2006/relationships/slideLayout" Target="../slideLayouts/slideLayout70.xml"/><Relationship Id="rId11" Type="http://schemas.openxmlformats.org/officeDocument/2006/relationships/slideLayout" Target="../slideLayouts/slideLayout71.xml"/><Relationship Id="rId12" Type="http://schemas.openxmlformats.org/officeDocument/2006/relationships/slideLayout" Target="../slideLayouts/slideLayout72.xml"/><Relationship Id="rId13" Type="http://schemas.openxmlformats.org/officeDocument/2006/relationships/slideLayout" Target="../slideLayouts/slideLayout73.xml"/><Relationship Id="rId14" Type="http://schemas.openxmlformats.org/officeDocument/2006/relationships/slideLayout" Target="../slideLayouts/slideLayout74.xml"/><Relationship Id="rId15" Type="http://schemas.openxmlformats.org/officeDocument/2006/relationships/slideLayout" Target="../slideLayouts/slideLayout75.xml"/><Relationship Id="rId16" Type="http://schemas.openxmlformats.org/officeDocument/2006/relationships/slideLayout" Target="../slideLayouts/slideLayout76.xml"/><Relationship Id="rId17" Type="http://schemas.openxmlformats.org/officeDocument/2006/relationships/slideLayout" Target="../slideLayouts/slideLayout77.xml"/><Relationship Id="rId18" Type="http://schemas.openxmlformats.org/officeDocument/2006/relationships/slideLayout" Target="../slideLayouts/slideLayout78.xml"/><Relationship Id="rId19" Type="http://schemas.openxmlformats.org/officeDocument/2006/relationships/slideLayout" Target="../slideLayouts/slideLayout79.xml"/><Relationship Id="rId20" Type="http://schemas.openxmlformats.org/officeDocument/2006/relationships/slideLayout" Target="../slideLayouts/slideLayout80.xml"/><Relationship Id="rId21" Type="http://schemas.openxmlformats.org/officeDocument/2006/relationships/slideLayout" Target="../slideLayouts/slideLayout81.xml"/><Relationship Id="rId22" Type="http://schemas.openxmlformats.org/officeDocument/2006/relationships/slideLayout" Target="../slideLayouts/slideLayout82.xml"/><Relationship Id="rId23" Type="http://schemas.openxmlformats.org/officeDocument/2006/relationships/slideLayout" Target="../slideLayouts/slideLayout83.xml"/><Relationship Id="rId24" Type="http://schemas.openxmlformats.org/officeDocument/2006/relationships/slideLayout" Target="../slideLayouts/slideLayout84.xml"/><Relationship Id="rId25" Type="http://schemas.openxmlformats.org/officeDocument/2006/relationships/slideLayout" Target="../slideLayouts/slideLayout85.xml"/><Relationship Id="rId26" Type="http://schemas.openxmlformats.org/officeDocument/2006/relationships/slideLayout" Target="../slideLayouts/slideLayout86.xml"/><Relationship Id="rId27" Type="http://schemas.openxmlformats.org/officeDocument/2006/relationships/slideLayout" Target="../slideLayouts/slideLayout87.xml"/><Relationship Id="rId28" Type="http://schemas.openxmlformats.org/officeDocument/2006/relationships/slideLayout" Target="../slideLayouts/slideLayout88.xml"/><Relationship Id="rId29" Type="http://schemas.openxmlformats.org/officeDocument/2006/relationships/slideLayout" Target="../slideLayouts/slideLayout89.xml"/><Relationship Id="rId30" Type="http://schemas.openxmlformats.org/officeDocument/2006/relationships/slideLayout" Target="../slideLayouts/slideLayout90.xml"/><Relationship Id="rId31" Type="http://schemas.openxmlformats.org/officeDocument/2006/relationships/slideLayout" Target="../slideLayouts/slideLayout91.xml"/><Relationship Id="rId32" Type="http://schemas.openxmlformats.org/officeDocument/2006/relationships/slideLayout" Target="../slideLayouts/slideLayout92.xml"/><Relationship Id="rId33" Type="http://schemas.openxmlformats.org/officeDocument/2006/relationships/slideLayout" Target="../slideLayouts/slideLayout93.xml"/><Relationship Id="rId34" Type="http://schemas.openxmlformats.org/officeDocument/2006/relationships/slideLayout" Target="../slideLayouts/slideLayout94.xml"/><Relationship Id="rId35" Type="http://schemas.openxmlformats.org/officeDocument/2006/relationships/slideLayout" Target="../slideLayouts/slideLayout95.xml"/><Relationship Id="rId36" Type="http://schemas.openxmlformats.org/officeDocument/2006/relationships/slideLayout" Target="../slideLayouts/slideLayout96.xml"/><Relationship Id="rId37" Type="http://schemas.openxmlformats.org/officeDocument/2006/relationships/slideLayout" Target="../slideLayouts/slideLayout97.xml"/><Relationship Id="rId38" Type="http://schemas.openxmlformats.org/officeDocument/2006/relationships/slideLayout" Target="../slideLayouts/slideLayout98.xml"/><Relationship Id="rId39" Type="http://schemas.openxmlformats.org/officeDocument/2006/relationships/slideLayout" Target="../slideLayouts/slideLayout99.xml"/><Relationship Id="rId40" Type="http://schemas.openxmlformats.org/officeDocument/2006/relationships/slideLayout" Target="../slideLayouts/slideLayout100.xml"/><Relationship Id="rId41" Type="http://schemas.openxmlformats.org/officeDocument/2006/relationships/slideLayout" Target="../slideLayouts/slideLayout101.xml"/><Relationship Id="rId42" Type="http://schemas.openxmlformats.org/officeDocument/2006/relationships/slideLayout" Target="../slideLayouts/slideLayout102.xml"/><Relationship Id="rId43" Type="http://schemas.openxmlformats.org/officeDocument/2006/relationships/slideLayout" Target="../slideLayouts/slideLayout103.xml"/><Relationship Id="rId44" Type="http://schemas.openxmlformats.org/officeDocument/2006/relationships/slideLayout" Target="../slideLayouts/slideLayout104.xml"/><Relationship Id="rId45" Type="http://schemas.openxmlformats.org/officeDocument/2006/relationships/slideLayout" Target="../slideLayouts/slideLayout105.xml"/><Relationship Id="rId46" Type="http://schemas.openxmlformats.org/officeDocument/2006/relationships/slideLayout" Target="../slideLayouts/slideLayout106.xml"/><Relationship Id="rId47" Type="http://schemas.openxmlformats.org/officeDocument/2006/relationships/slideLayout" Target="../slideLayouts/slideLayout107.xml"/><Relationship Id="rId48" Type="http://schemas.openxmlformats.org/officeDocument/2006/relationships/slideLayout" Target="../slideLayouts/slideLayout108.xml"/><Relationship Id="rId49" Type="http://schemas.openxmlformats.org/officeDocument/2006/relationships/slideLayout" Target="../slideLayouts/slideLayout109.xml"/><Relationship Id="rId50" Type="http://schemas.openxmlformats.org/officeDocument/2006/relationships/slideLayout" Target="../slideLayouts/slideLayout110.xml"/><Relationship Id="rId51" Type="http://schemas.openxmlformats.org/officeDocument/2006/relationships/slideLayout" Target="../slideLayouts/slideLayout111.xml"/><Relationship Id="rId52" Type="http://schemas.openxmlformats.org/officeDocument/2006/relationships/slideLayout" Target="../slideLayouts/slideLayout112.xml"/><Relationship Id="rId53" Type="http://schemas.openxmlformats.org/officeDocument/2006/relationships/slideLayout" Target="../slideLayouts/slideLayout113.xml"/><Relationship Id="rId54" Type="http://schemas.openxmlformats.org/officeDocument/2006/relationships/slideLayout" Target="../slideLayouts/slideLayout114.xml"/><Relationship Id="rId55" Type="http://schemas.openxmlformats.org/officeDocument/2006/relationships/slideLayout" Target="../slideLayouts/slideLayout115.xml"/><Relationship Id="rId56" Type="http://schemas.openxmlformats.org/officeDocument/2006/relationships/slideLayout" Target="../slideLayouts/slideLayout116.xml"/><Relationship Id="rId57" Type="http://schemas.openxmlformats.org/officeDocument/2006/relationships/slideLayout" Target="../slideLayouts/slideLayout117.xml"/><Relationship Id="rId58" Type="http://schemas.openxmlformats.org/officeDocument/2006/relationships/slideLayout" Target="../slideLayouts/slideLayout118.xml"/><Relationship Id="rId59" Type="http://schemas.openxmlformats.org/officeDocument/2006/relationships/slideLayout" Target="../slideLayouts/slideLayout119.xml"/><Relationship Id="rId60" Type="http://schemas.openxmlformats.org/officeDocument/2006/relationships/slideLayout" Target="../slideLayouts/slideLayout120.xml"/><Relationship Id="rId61" Type="http://schemas.openxmlformats.org/officeDocument/2006/relationships/slideLayout" Target="../slideLayouts/slideLayout121.xml"/><Relationship Id="rId62" Type="http://schemas.openxmlformats.org/officeDocument/2006/relationships/image" Target="../media/image42.png"/><Relationship Id="rId6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1"/>
        </a:solidFill>
      </p:bgPr>
    </p:bg>
    <p:spTree>
      <p:nvGrpSpPr>
        <p:cNvPr id="5" name="Shape 5"/>
        <p:cNvGrpSpPr/>
        <p:nvPr/>
      </p:nvGrpSpPr>
      <p:grpSpPr>
        <a:xfrm>
          <a:off x="0" y="0"/>
          <a:ext cx="0" cy="0"/>
        </a:xfrm>
      </p:grpSpPr>
      <p:sp>
        <p:nvSpPr>
          <p:cNvPr id="6" name="Google Shape;6;p1"/>
          <p:cNvSpPr txBox="1"/>
          <p:nvPr>
            <p:ph type="title"/>
          </p:nvPr>
        </p:nvSpPr>
        <p:spPr>
          <a:xfrm>
            <a:off x="459000" y="73800"/>
            <a:ext cx="6600600" cy="814500"/>
          </a:xfrm>
          <a:prstGeom prst="rect">
            <a:avLst/>
          </a:prstGeom>
          <a:noFill/>
          <a:ln>
            <a:noFill/>
          </a:ln>
        </p:spPr>
        <p:txBody>
          <a:bodyPr spcFirstLastPara="1" wrap="square" lIns="0" tIns="0" rIns="0" bIns="0" anchor="t" anchorCtr="0">
            <a:noAutofit/>
          </a:bodyPr>
          <a:lstStyle>
            <a:lvl1pPr lvl="0" rtl="0">
              <a:lnSpc>
                <a:spcPct val="115000"/>
              </a:lnSpc>
              <a:spcBef>
                <a:spcPct val="0"/>
              </a:spcBef>
              <a:spcAft>
                <a:spcPct val="0"/>
              </a:spcAft>
              <a:buClr>
                <a:schemeClr val="dk1"/>
              </a:buClr>
              <a:buSzPts val="2200"/>
              <a:buFont typeface="Lexend"/>
              <a:buNone/>
              <a:defRPr sz="2200" b="1">
                <a:solidFill>
                  <a:schemeClr val="dk1"/>
                </a:solidFill>
                <a:latin typeface="Lexend"/>
                <a:ea typeface="Lexend"/>
                <a:cs typeface="Lexend"/>
                <a:sym typeface="Lexend"/>
              </a:defRPr>
            </a:lvl1pPr>
            <a:lvl2pPr lvl="1"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type="body" idx="1"/>
          </p:nvPr>
        </p:nvSpPr>
        <p:spPr>
          <a:xfrm>
            <a:off x="459000" y="523400"/>
            <a:ext cx="8226000" cy="3159900"/>
          </a:xfrm>
          <a:prstGeom prst="rect">
            <a:avLst/>
          </a:prstGeom>
          <a:noFill/>
          <a:ln>
            <a:noFill/>
          </a:ln>
        </p:spPr>
        <p:txBody>
          <a:bodyPr spcFirstLastPara="1" wrap="square" lIns="0" tIns="0" rIns="0" bIns="0" anchor="t" anchorCtr="0">
            <a:noAutofit/>
          </a:bodyPr>
          <a:lstStyle>
            <a:lvl1pPr marL="457200" lvl="0" indent="-368300" rtl="0">
              <a:lnSpc>
                <a:spcPct val="130000"/>
              </a:lnSpc>
              <a:spcBef>
                <a:spcPct val="0"/>
              </a:spcBef>
              <a:spcAft>
                <a:spcPct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rtl="0">
              <a:lnSpc>
                <a:spcPct val="130000"/>
              </a:lnSpc>
              <a:spcBef>
                <a:spcPts val="1000"/>
              </a:spcBef>
              <a:spcAft>
                <a:spcPct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rtl="0">
              <a:lnSpc>
                <a:spcPct val="130000"/>
              </a:lnSpc>
              <a:spcBef>
                <a:spcPts val="1000"/>
              </a:spcBef>
              <a:spcAft>
                <a:spcPct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rtl="0">
              <a:lnSpc>
                <a:spcPct val="130000"/>
              </a:lnSpc>
              <a:spcBef>
                <a:spcPts val="800"/>
              </a:spcBef>
              <a:spcAft>
                <a:spcPct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rtl="0">
              <a:lnSpc>
                <a:spcPct val="130000"/>
              </a:lnSpc>
              <a:spcBef>
                <a:spcPts val="800"/>
              </a:spcBef>
              <a:spcAft>
                <a:spcPct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rtl="0">
              <a:lnSpc>
                <a:spcPct val="130000"/>
              </a:lnSpc>
              <a:spcBef>
                <a:spcPts val="400"/>
              </a:spcBef>
              <a:spcAft>
                <a:spcPct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1"/>
        </a:solidFill>
      </p:bgPr>
    </p:bg>
    <p:spTree>
      <p:nvGrpSpPr>
        <p:cNvPr id="742" name="Shape 742"/>
        <p:cNvGrpSpPr/>
        <p:nvPr/>
      </p:nvGrpSpPr>
      <p:grpSpPr>
        <a:xfrm>
          <a:off x="0" y="0"/>
          <a:ext cx="0" cy="0"/>
        </a:xfrm>
      </p:grpSpPr>
      <p:sp>
        <p:nvSpPr>
          <p:cNvPr id="743" name="Google Shape;743;p62"/>
          <p:cNvSpPr txBox="1"/>
          <p:nvPr>
            <p:ph type="title"/>
          </p:nvPr>
        </p:nvSpPr>
        <p:spPr>
          <a:xfrm>
            <a:off x="459000" y="73800"/>
            <a:ext cx="6600600" cy="814500"/>
          </a:xfrm>
          <a:prstGeom prst="rect">
            <a:avLst/>
          </a:prstGeom>
          <a:noFill/>
          <a:ln>
            <a:noFill/>
          </a:ln>
        </p:spPr>
        <p:txBody>
          <a:bodyPr spcFirstLastPara="1" wrap="square" lIns="0" tIns="0" rIns="0" bIns="0" anchor="t" anchorCtr="0">
            <a:noAutofit/>
          </a:bodyPr>
          <a:lstStyle>
            <a:lvl1pPr lvl="0" rtl="0">
              <a:lnSpc>
                <a:spcPct val="115000"/>
              </a:lnSpc>
              <a:spcBef>
                <a:spcPct val="0"/>
              </a:spcBef>
              <a:spcAft>
                <a:spcPct val="0"/>
              </a:spcAft>
              <a:buClr>
                <a:schemeClr val="dk1"/>
              </a:buClr>
              <a:buSzPts val="2200"/>
              <a:buFont typeface="Lexend"/>
              <a:buNone/>
              <a:defRPr sz="2200" b="1">
                <a:solidFill>
                  <a:schemeClr val="dk1"/>
                </a:solidFill>
                <a:latin typeface="Lexend"/>
                <a:ea typeface="Lexend"/>
                <a:cs typeface="Lexend"/>
                <a:sym typeface="Lexend"/>
              </a:defRPr>
            </a:lvl1pPr>
            <a:lvl2pPr lvl="1"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44" name="Google Shape;744;p62"/>
          <p:cNvSpPr txBox="1"/>
          <p:nvPr>
            <p:ph type="body" idx="1"/>
          </p:nvPr>
        </p:nvSpPr>
        <p:spPr>
          <a:xfrm>
            <a:off x="459000" y="523400"/>
            <a:ext cx="8226000" cy="3159900"/>
          </a:xfrm>
          <a:prstGeom prst="rect">
            <a:avLst/>
          </a:prstGeom>
          <a:noFill/>
          <a:ln>
            <a:noFill/>
          </a:ln>
        </p:spPr>
        <p:txBody>
          <a:bodyPr spcFirstLastPara="1" wrap="square" lIns="0" tIns="0" rIns="0" bIns="0" anchor="t" anchorCtr="0">
            <a:noAutofit/>
          </a:bodyPr>
          <a:lstStyle>
            <a:lvl1pPr marL="457200" lvl="0" indent="-368300" rtl="0">
              <a:lnSpc>
                <a:spcPct val="130000"/>
              </a:lnSpc>
              <a:spcBef>
                <a:spcPct val="0"/>
              </a:spcBef>
              <a:spcAft>
                <a:spcPct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rtl="0">
              <a:lnSpc>
                <a:spcPct val="130000"/>
              </a:lnSpc>
              <a:spcBef>
                <a:spcPts val="1000"/>
              </a:spcBef>
              <a:spcAft>
                <a:spcPct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rtl="0">
              <a:lnSpc>
                <a:spcPct val="130000"/>
              </a:lnSpc>
              <a:spcBef>
                <a:spcPts val="1000"/>
              </a:spcBef>
              <a:spcAft>
                <a:spcPct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rtl="0">
              <a:lnSpc>
                <a:spcPct val="130000"/>
              </a:lnSpc>
              <a:spcBef>
                <a:spcPts val="800"/>
              </a:spcBef>
              <a:spcAft>
                <a:spcPct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rtl="0">
              <a:lnSpc>
                <a:spcPct val="130000"/>
              </a:lnSpc>
              <a:spcBef>
                <a:spcPts val="800"/>
              </a:spcBef>
              <a:spcAft>
                <a:spcPct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rtl="0">
              <a:lnSpc>
                <a:spcPct val="130000"/>
              </a:lnSpc>
              <a:spcBef>
                <a:spcPts val="400"/>
              </a:spcBef>
              <a:spcAft>
                <a:spcPct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bg1="lt1" tx1="dk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 id="2147483726" r:id="rId19"/>
    <p:sldLayoutId id="2147483727" r:id="rId20"/>
    <p:sldLayoutId id="2147483728" r:id="rId21"/>
    <p:sldLayoutId id="2147483729" r:id="rId22"/>
    <p:sldLayoutId id="2147483730" r:id="rId23"/>
    <p:sldLayoutId id="2147483731" r:id="rId24"/>
    <p:sldLayoutId id="2147483732" r:id="rId25"/>
    <p:sldLayoutId id="2147483733" r:id="rId26"/>
    <p:sldLayoutId id="2147483734" r:id="rId27"/>
    <p:sldLayoutId id="2147483735" r:id="rId28"/>
    <p:sldLayoutId id="2147483736" r:id="rId29"/>
    <p:sldLayoutId id="2147483737" r:id="rId30"/>
    <p:sldLayoutId id="2147483738" r:id="rId31"/>
    <p:sldLayoutId id="2147483739" r:id="rId32"/>
    <p:sldLayoutId id="2147483740" r:id="rId33"/>
    <p:sldLayoutId id="2147483741" r:id="rId34"/>
    <p:sldLayoutId id="2147483742" r:id="rId35"/>
    <p:sldLayoutId id="2147483743" r:id="rId36"/>
    <p:sldLayoutId id="2147483744" r:id="rId37"/>
    <p:sldLayoutId id="2147483745" r:id="rId38"/>
    <p:sldLayoutId id="2147483746" r:id="rId39"/>
    <p:sldLayoutId id="2147483747" r:id="rId40"/>
    <p:sldLayoutId id="2147483748" r:id="rId41"/>
    <p:sldLayoutId id="2147483749" r:id="rId42"/>
    <p:sldLayoutId id="2147483750" r:id="rId43"/>
    <p:sldLayoutId id="2147483751" r:id="rId44"/>
    <p:sldLayoutId id="2147483752" r:id="rId45"/>
    <p:sldLayoutId id="2147483753" r:id="rId46"/>
    <p:sldLayoutId id="2147483754" r:id="rId47"/>
    <p:sldLayoutId id="2147483755" r:id="rId48"/>
    <p:sldLayoutId id="2147483756" r:id="rId49"/>
    <p:sldLayoutId id="2147483757" r:id="rId50"/>
    <p:sldLayoutId id="2147483758" r:id="rId51"/>
    <p:sldLayoutId id="2147483759" r:id="rId52"/>
    <p:sldLayoutId id="2147483760" r:id="rId53"/>
    <p:sldLayoutId id="2147483761" r:id="rId54"/>
    <p:sldLayoutId id="2147483762" r:id="rId55"/>
    <p:sldLayoutId id="2147483763" r:id="rId56"/>
    <p:sldLayoutId id="2147483764" r:id="rId57"/>
    <p:sldLayoutId id="2147483765" r:id="rId58"/>
    <p:sldLayoutId id="2147483766" r:id="rId59"/>
    <p:sldLayoutId id="2147483767" r:id="rId60"/>
    <p:sldLayoutId id="2147483768" r:id="rId61"/>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1.xml"/><Relationship Id="rId2" Type="http://schemas.openxmlformats.org/officeDocument/2006/relationships/notesSlide" Target="../notesSlides/notesSlide4.xml"/><Relationship Id="rId3" Type="http://schemas.openxmlformats.org/officeDocument/2006/relationships/image" Target="../media/image43.png"/><Relationship Id="rId4" Type="http://schemas.openxmlformats.org/officeDocument/2006/relationships/image" Target="../media/image4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5.xml"/><Relationship Id="rId3" Type="http://schemas.openxmlformats.org/officeDocument/2006/relationships/image" Target="../media/image4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6.xml"/><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49.png"/><Relationship Id="rId7" Type="http://schemas.openxmlformats.org/officeDocument/2006/relationships/image" Target="../media/image50.png"/><Relationship Id="rId8" Type="http://schemas.openxmlformats.org/officeDocument/2006/relationships/image" Target="../media/image51.png"/><Relationship Id="rId9" Type="http://schemas.openxmlformats.org/officeDocument/2006/relationships/image" Target="../media/image8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7.xml"/><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49.png"/><Relationship Id="rId7" Type="http://schemas.openxmlformats.org/officeDocument/2006/relationships/image" Target="../media/image8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8.xml"/><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49.png"/><Relationship Id="rId7" Type="http://schemas.openxmlformats.org/officeDocument/2006/relationships/image" Target="../media/image52.png"/><Relationship Id="rId8" Type="http://schemas.openxmlformats.org/officeDocument/2006/relationships/image" Target="../media/image53.png"/><Relationship Id="rId9" Type="http://schemas.openxmlformats.org/officeDocument/2006/relationships/image" Target="../media/image8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9.xml"/><Relationship Id="rId3" Type="http://schemas.openxmlformats.org/officeDocument/2006/relationships/image" Target="../media/image4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0.xml"/><Relationship Id="rId3" Type="http://schemas.openxmlformats.org/officeDocument/2006/relationships/image" Target="../media/image49.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11.xml"/><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46.png"/><Relationship Id="rId7" Type="http://schemas.openxmlformats.org/officeDocument/2006/relationships/image" Target="../media/image56.png"/><Relationship Id="rId8" Type="http://schemas.openxmlformats.org/officeDocument/2006/relationships/image" Target="../media/image57.png"/><Relationship Id="rId9" Type="http://schemas.openxmlformats.org/officeDocument/2006/relationships/image" Target="../media/image58.png"/><Relationship Id="rId10" Type="http://schemas.openxmlformats.org/officeDocument/2006/relationships/image" Target="../media/image8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3.xml"/><Relationship Id="rId2" Type="http://schemas.openxmlformats.org/officeDocument/2006/relationships/notesSlide" Target="../notesSlides/notesSlide12.xml"/><Relationship Id="rId3" Type="http://schemas.openxmlformats.org/officeDocument/2006/relationships/image" Target="../media/image59.png"/><Relationship Id="rId4" Type="http://schemas.openxmlformats.org/officeDocument/2006/relationships/image" Target="../media/image49.png"/><Relationship Id="rId5" Type="http://schemas.openxmlformats.org/officeDocument/2006/relationships/image" Target="../media/image54.png"/><Relationship Id="rId6" Type="http://schemas.openxmlformats.org/officeDocument/2006/relationships/image" Target="../media/image55.png"/><Relationship Id="rId7" Type="http://schemas.openxmlformats.org/officeDocument/2006/relationships/image" Target="../media/image60.png"/><Relationship Id="rId8" Type="http://schemas.openxmlformats.org/officeDocument/2006/relationships/image" Target="../media/image6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7.xml"/><Relationship Id="rId2" Type="http://schemas.openxmlformats.org/officeDocument/2006/relationships/notesSlide" Target="../notesSlides/notesSlide13.xml"/><Relationship Id="rId3" Type="http://schemas.openxmlformats.org/officeDocument/2006/relationships/image" Target="../media/image6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15.xml"/><Relationship Id="rId3" Type="http://schemas.openxmlformats.org/officeDocument/2006/relationships/image" Target="../media/image62.png"/><Relationship Id="rId4" Type="http://schemas.openxmlformats.org/officeDocument/2006/relationships/image" Target="../media/image63.png"/><Relationship Id="rId5" Type="http://schemas.openxmlformats.org/officeDocument/2006/relationships/image" Target="../media/image64.png"/><Relationship Id="rId6" Type="http://schemas.openxmlformats.org/officeDocument/2006/relationships/image" Target="../media/image6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16.xml"/><Relationship Id="rId3" Type="http://schemas.openxmlformats.org/officeDocument/2006/relationships/image" Target="../media/image66.png"/><Relationship Id="rId4" Type="http://schemas.openxmlformats.org/officeDocument/2006/relationships/image" Target="../media/image67.png"/><Relationship Id="rId5" Type="http://schemas.openxmlformats.org/officeDocument/2006/relationships/image" Target="../media/image68.png"/><Relationship Id="rId6" Type="http://schemas.openxmlformats.org/officeDocument/2006/relationships/image" Target="../media/image6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7.xml"/><Relationship Id="rId3" Type="http://schemas.openxmlformats.org/officeDocument/2006/relationships/image" Target="../media/image4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18.xml"/><Relationship Id="rId3" Type="http://schemas.openxmlformats.org/officeDocument/2006/relationships/image" Target="../media/image46.pn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70.png"/><Relationship Id="rId7" Type="http://schemas.openxmlformats.org/officeDocument/2006/relationships/image" Target="../media/image8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19.xml"/><Relationship Id="rId3" Type="http://schemas.openxmlformats.org/officeDocument/2006/relationships/image" Target="../media/image71.pn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70.png"/><Relationship Id="rId7" Type="http://schemas.openxmlformats.org/officeDocument/2006/relationships/image" Target="../media/image72.png"/><Relationship Id="rId8" Type="http://schemas.openxmlformats.org/officeDocument/2006/relationships/image" Target="../media/image73.png"/><Relationship Id="rId9" Type="http://schemas.openxmlformats.org/officeDocument/2006/relationships/image" Target="../media/image74.png"/><Relationship Id="rId10" Type="http://schemas.openxmlformats.org/officeDocument/2006/relationships/image" Target="../media/image46.png"/><Relationship Id="rId11" Type="http://schemas.openxmlformats.org/officeDocument/2006/relationships/image" Target="../media/image8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0.xml"/><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70.png"/><Relationship Id="rId6" Type="http://schemas.openxmlformats.org/officeDocument/2006/relationships/image" Target="../media/image75.png"/><Relationship Id="rId7" Type="http://schemas.openxmlformats.org/officeDocument/2006/relationships/image" Target="../media/image46.png"/><Relationship Id="rId8" Type="http://schemas.openxmlformats.org/officeDocument/2006/relationships/image" Target="../media/image8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21.xml"/><Relationship Id="rId3" Type="http://schemas.openxmlformats.org/officeDocument/2006/relationships/image" Target="../media/image7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8.xml"/><Relationship Id="rId2" Type="http://schemas.openxmlformats.org/officeDocument/2006/relationships/notesSlide" Target="../notesSlides/notesSlide22.xml"/><Relationship Id="rId3" Type="http://schemas.openxmlformats.org/officeDocument/2006/relationships/image" Target="../media/image7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8.xml"/><Relationship Id="rId2" Type="http://schemas.openxmlformats.org/officeDocument/2006/relationships/notesSlide" Target="../notesSlides/notesSlide23.xml"/><Relationship Id="rId3" Type="http://schemas.openxmlformats.org/officeDocument/2006/relationships/image" Target="../media/image7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2.xml"/><Relationship Id="rId2" Type="http://schemas.openxmlformats.org/officeDocument/2006/relationships/notesSlide" Target="../notesSlides/notesSlide24.xml"/><Relationship Id="rId3" Type="http://schemas.openxmlformats.org/officeDocument/2006/relationships/image" Target="../media/image70.png"/><Relationship Id="rId4" Type="http://schemas.openxmlformats.org/officeDocument/2006/relationships/image" Target="../media/image7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2.xml"/><Relationship Id="rId2" Type="http://schemas.openxmlformats.org/officeDocument/2006/relationships/notesSlide" Target="../notesSlides/notesSlide25.xml"/><Relationship Id="rId3" Type="http://schemas.openxmlformats.org/officeDocument/2006/relationships/image" Target="../media/image70.png"/><Relationship Id="rId4" Type="http://schemas.openxmlformats.org/officeDocument/2006/relationships/image" Target="../media/image79.png"/><Relationship Id="rId5" Type="http://schemas.openxmlformats.org/officeDocument/2006/relationships/image" Target="../media/image80.png"/><Relationship Id="rId6" Type="http://schemas.openxmlformats.org/officeDocument/2006/relationships/image" Target="../media/image81.png"/><Relationship Id="rId7" Type="http://schemas.openxmlformats.org/officeDocument/2006/relationships/image" Target="../media/image8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2.xml"/><Relationship Id="rId2" Type="http://schemas.openxmlformats.org/officeDocument/2006/relationships/notesSlide" Target="../notesSlides/notesSlide26.xml"/><Relationship Id="rId3" Type="http://schemas.openxmlformats.org/officeDocument/2006/relationships/image" Target="../media/image7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2.xml"/><Relationship Id="rId2" Type="http://schemas.openxmlformats.org/officeDocument/2006/relationships/notesSlide" Target="../notesSlides/notesSlide27.xml"/><Relationship Id="rId3" Type="http://schemas.openxmlformats.org/officeDocument/2006/relationships/image" Target="../media/image77.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83.png"/><Relationship Id="rId7" Type="http://schemas.openxmlformats.org/officeDocument/2006/relationships/image" Target="../media/image8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2.xml"/><Relationship Id="rId2" Type="http://schemas.openxmlformats.org/officeDocument/2006/relationships/notesSlide" Target="../notesSlides/notesSlide28.xml"/><Relationship Id="rId3" Type="http://schemas.openxmlformats.org/officeDocument/2006/relationships/image" Target="../media/image77.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8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90" name="Shape 1490"/>
        <p:cNvGrpSpPr/>
        <p:nvPr/>
      </p:nvGrpSpPr>
      <p:grpSpPr>
        <a:xfrm>
          <a:off x="0" y="0"/>
          <a:ext cx="0" cy="0"/>
        </a:xfrm>
      </p:grpSpPr>
      <p:sp>
        <p:nvSpPr>
          <p:cNvPr id="1491" name="Google Shape;1491;p124"/>
          <p:cNvSpPr txBox="1"/>
          <p:nvPr>
            <p:ph type="ctrTitle"/>
          </p:nvPr>
        </p:nvSpPr>
        <p:spPr>
          <a:xfrm>
            <a:off x="323850" y="810000"/>
            <a:ext cx="5502000" cy="2742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Qiimaynta tibaaxaha iyadoo la beddelayo ama aan la beddelin mawduuca</a:t>
            </a:r>
            <a:endParaRPr/>
          </a:p>
        </p:txBody>
      </p:sp>
      <p:sp>
        <p:nvSpPr>
          <p:cNvPr id="1492" name="Google Shape;1492;p124"/>
          <p:cNvSpPr txBox="1"/>
          <p:nvPr>
            <p:ph type="subTitle" idx="1"/>
          </p:nvPr>
        </p:nvSpPr>
        <p:spPr>
          <a:xfrm>
            <a:off x="890225" y="4327975"/>
            <a:ext cx="5758500" cy="669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Tibaaxaha iyo qaaciidooyinka</a:t>
            </a:r>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0">
  <p:cSld name="">
    <p:spTree>
      <p:nvGrpSpPr>
        <p:cNvPr id="1496" name="Shape 1496"/>
        <p:cNvGrpSpPr/>
        <p:nvPr/>
      </p:nvGrpSpPr>
      <p:grpSpPr>
        <a:xfrm>
          <a:off x="0" y="0"/>
          <a:ext cx="0" cy="0"/>
        </a:xfrm>
      </p:grpSpPr>
      <p:sp>
        <p:nvSpPr>
          <p:cNvPr id="1497" name="Google Shape;1497;p125"/>
          <p:cNvSpPr txBox="1"/>
          <p:nvPr/>
        </p:nvSpPr>
        <p:spPr>
          <a:xfrm>
            <a:off x="4917900" y="956025"/>
            <a:ext cx="3661200" cy="646500"/>
          </a:xfrm>
          <a:prstGeom prst="rect">
            <a:avLst/>
          </a:prstGeom>
          <a:noFill/>
          <a:ln>
            <a:noFill/>
          </a:ln>
        </p:spPr>
        <p:txBody>
          <a:bodyPr spcFirstLastPara="1" wrap="square" lIns="91425" tIns="91425" rIns="91425" bIns="91425" anchor="t" anchorCtr="0">
            <a:normAutofit/>
          </a:bodyPr>
          <a:lstStyle/>
          <a:p>
            <a:pPr marL="0" marR="0" lvl="0" indent="0" algn="l" rtl="0">
              <a:lnSpc>
                <a:spcPct val="150000"/>
              </a:lnSpc>
              <a:spcBef>
                <a:spcPct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xmlns:ahyp="http://schemas.microsoft.com/office/drawing/2018/hyperlinkcolor" val="tx"/>
                    </a:ext>
                  </a:extLst>
                </a:hlinkClick>
              </a:rPr>
              <a:t>Sida agabkeena waxbarista loogu talagalay fasalka</a:t>
            </a:r>
            <a:endParaRPr sz="1200">
              <a:latin typeface="Lexend"/>
              <a:ea typeface="Lexend"/>
              <a:cs typeface="Lexend"/>
              <a:sym typeface="Lexend"/>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01" name="Shape 1501"/>
        <p:cNvGrpSpPr/>
        <p:nvPr/>
      </p:nvGrpSpPr>
      <p:grpSpPr>
        <a:xfrm>
          <a:off x="0" y="0"/>
          <a:ext cx="0" cy="0"/>
        </a:xfrm>
      </p:grpSpPr>
      <p:sp>
        <p:nvSpPr>
          <p:cNvPr id="1502" name="Google Shape;1502;p126"/>
          <p:cNvSpPr txBox="1"/>
          <p:nvPr>
            <p:ph type="subTitle" idx="1"/>
          </p:nvPr>
        </p:nvSpPr>
        <p:spPr>
          <a:xfrm>
            <a:off x="585575" y="1463950"/>
            <a:ext cx="7351200" cy="2762700"/>
          </a:xfrm>
          <a:prstGeom prst="rect">
            <a:avLst/>
          </a:prstGeom>
        </p:spPr>
        <p:txBody>
          <a:bodyPr spcFirstLastPara="1" wrap="square" lIns="0" tIns="0" rIns="0" bIns="0" anchor="ctr" anchorCtr="0">
            <a:normAutofit/>
          </a:bodyPr>
          <a:lstStyle/>
          <a:p>
            <a:pPr marL="0" lvl="0" indent="0" algn="l" rtl="0">
              <a:spcBef>
                <a:spcPct val="0"/>
              </a:spcBef>
              <a:spcAft>
                <a:spcPts val="1000"/>
              </a:spcAft>
              <a:buNone/>
              <a:defRPr/>
            </a:pPr>
            <a:r>
              <a:rPr lang="en-GB">
                <a:latin typeface="Lexend"/>
              </a:rPr>
              <a:t>Waxaan qiimayn karaa tibaax halkaas oo mawduuca la beddelay iyo halka aan la beddelin.</a:t>
            </a:r>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06" name="Shape 1506"/>
        <p:cNvGrpSpPr/>
        <p:nvPr/>
      </p:nvGrpSpPr>
      <p:grpSpPr>
        <a:xfrm>
          <a:off x="0" y="0"/>
          <a:ext cx="0" cy="0"/>
        </a:xfrm>
      </p:grpSpPr>
      <p:sp>
        <p:nvSpPr>
          <p:cNvPr id="1507" name="Google Shape;1507;p127"/>
          <p:cNvSpPr txBox="1"/>
          <p:nvPr>
            <p:ph type="subTitle" idx="1"/>
          </p:nvPr>
        </p:nvSpPr>
        <p:spPr>
          <a:xfrm>
            <a:off x="324000" y="2551372"/>
            <a:ext cx="6042300" cy="3744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a:latin typeface="Lexend"/>
              </a:rPr>
              <a:t>Tusaale ahaan, a waa mawduuca qaaciidadan</a:t>
            </a:r>
            <a:r>
              <a:rPr lang="en-GB" sz="1800" i="1">
                <a:latin typeface="Lexend"/>
                <a:ea typeface="Times New Roman"/>
                <a:cs typeface="Times New Roman"/>
                <a:sym typeface="Times New Roman"/>
              </a:rPr>
              <a:t/>
            </a:r>
            <a:r>
              <a:rPr lang="en-GB">
                <a:latin typeface="Lexend"/>
              </a:rPr>
              <a:t/>
            </a:r>
            <a:endParaRPr>
              <a:solidFill>
                <a:schemeClr val="dk1"/>
              </a:solidFill>
            </a:endParaRPr>
          </a:p>
        </p:txBody>
      </p:sp>
      <p:sp>
        <p:nvSpPr>
          <p:cNvPr id="1508" name="Google Shape;1508;p127"/>
          <p:cNvSpPr txBox="1"/>
          <p:nvPr>
            <p:ph type="subTitle" idx="1"/>
          </p:nvPr>
        </p:nvSpPr>
        <p:spPr>
          <a:xfrm>
            <a:off x="324000" y="1092072"/>
            <a:ext cx="8496000" cy="9087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a:latin typeface="Lexend"/>
              </a:rPr>
              <a:t>Mawduuca isla'egta/qaaciidada waa doorsoome lagu muujiyey doorsoomayaal kale. Waa inuu leeyahay jibbaar 1 iyo isugeyn 1.</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a:latin typeface="Lexend"/>
              </a:rPr>
              <a:t/>
            </a:r>
            <a:endParaRPr>
              <a:solidFill>
                <a:schemeClr val="dk1"/>
              </a:solidFill>
            </a:endParaRPr>
          </a:p>
        </p:txBody>
      </p:sp>
      <p:sp>
        <p:nvSpPr>
          <p:cNvPr id="1509" name="Google Shape;1509;p127"/>
          <p:cNvSpPr txBox="1"/>
          <p:nvPr>
            <p:ph type="subTitle" idx="1"/>
          </p:nvPr>
        </p:nvSpPr>
        <p:spPr>
          <a:xfrm>
            <a:off x="324000" y="3172475"/>
            <a:ext cx="6042300" cy="4881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a:latin typeface="Lexend"/>
              </a:rPr>
              <a:t>laakiin, a2 ma aha mawduuca qaaciidadan</a:t>
            </a:r>
            <a:r>
              <a:rPr lang="en-GB" sz="1800" i="1">
                <a:latin typeface="Lexend"/>
                <a:ea typeface="Times New Roman"/>
                <a:cs typeface="Times New Roman"/>
                <a:sym typeface="Times New Roman"/>
              </a:rPr>
              <a:t/>
            </a:r>
            <a:r>
              <a:rPr lang="en-GB" sz="1800" baseline="30000">
                <a:latin typeface="Lexend"/>
                <a:ea typeface="Times New Roman"/>
                <a:cs typeface="Times New Roman"/>
                <a:sym typeface="Times New Roman"/>
              </a:rPr>
              <a:t/>
            </a:r>
            <a:r>
              <a:rPr lang="en-GB">
                <a:latin typeface="Lexend"/>
              </a:rPr>
              <a:t/>
            </a:r>
            <a:endParaRPr>
              <a:solidFill>
                <a:schemeClr val="dk1"/>
              </a:solidFill>
            </a:endParaRPr>
          </a:p>
        </p:txBody>
      </p:sp>
      <p:pic>
        <p:nvPicPr>
          <p:cNvPr id="1510" name="Google Shape;1510;p127" descr="&lt;math xmlns=&quot;http://www.w3.org/1998/Math/MathML&quot; display=&quot;block&quot; data-is-equatio=&quot;1&quot; data-latex=&quot;a^2=c^2-b^2&quot;&gt;&lt;msup&gt;&lt;mi&gt;a&lt;/mi&gt;&lt;mn&gt;2&lt;/mn&gt;&lt;/msup&gt;&lt;mo&gt;=&lt;/mo&gt;&lt;msup&gt;&lt;mi&gt;c&lt;/mi&gt;&lt;mn&gt;2&lt;/mn&gt;&lt;/msup&gt;&lt;mo&gt;−&lt;/mo&gt;&lt;msup&gt;&lt;mi&gt;b&lt;/mi&gt;&lt;mn&gt;2&lt;/mn&gt;&lt;/msup&gt;&lt;/math&gt;" title="a squared equals c squared minus b squared"/>
          <p:cNvPicPr preferRelativeResize="0"/>
          <p:nvPr/>
        </p:nvPicPr>
        <p:blipFill>
          <a:blip r:embed="rId3">
            <a:alphaModFix/>
          </a:blip>
          <a:stretch>
            <a:fillRect/>
          </a:stretch>
        </p:blipFill>
        <p:spPr>
          <a:xfrm>
            <a:off x="5747906" y="3171575"/>
            <a:ext cx="1549157" cy="282124"/>
          </a:xfrm>
          <a:prstGeom prst="rect">
            <a:avLst/>
          </a:prstGeom>
          <a:noFill/>
          <a:ln>
            <a:noFill/>
          </a:ln>
        </p:spPr>
      </p:pic>
      <p:pic>
        <p:nvPicPr>
          <p:cNvPr id="1511" name="Google Shape;1511;p127" descr="&lt;math xmlns=&quot;http://www.w3.org/1998/Math/MathML&quot; display=&quot;block&quot; data-is-equatio=&quot;1&quot; data-latex=&quot;a=\sqrt{c^2-b^2}&quot;&gt;&lt;mi&gt;a&lt;/mi&gt;&lt;mo&gt;=&lt;/mo&gt;&lt;msqrt&gt;&lt;msup&gt;&lt;mi&gt;c&lt;/mi&gt;&lt;mn&gt;2&lt;/mn&gt;&lt;/msup&gt;&lt;mo&gt;−&lt;/mo&gt;&lt;msup&gt;&lt;mi&gt;b&lt;/mi&gt;&lt;mn&gt;2&lt;/mn&gt;&lt;/msup&gt;&lt;/msqrt&gt;&lt;/math&gt;" title="a equals the square root of c squared minus b squared"/>
          <p:cNvPicPr preferRelativeResize="0"/>
          <p:nvPr/>
        </p:nvPicPr>
        <p:blipFill>
          <a:blip r:embed="rId4">
            <a:alphaModFix/>
          </a:blip>
          <a:stretch>
            <a:fillRect/>
          </a:stretch>
        </p:blipFill>
        <p:spPr>
          <a:xfrm>
            <a:off x="6463151" y="2521901"/>
            <a:ext cx="1656880" cy="374456"/>
          </a:xfrm>
          <a:prstGeom prst="rect">
            <a:avLst/>
          </a:prstGeom>
          <a:noFill/>
          <a:ln>
            <a:noFill/>
          </a:ln>
        </p:spPr>
      </p:pic>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15" name="Shape 1515"/>
        <p:cNvGrpSpPr/>
        <p:nvPr/>
      </p:nvGrpSpPr>
      <p:grpSpPr>
        <a:xfrm>
          <a:off x="0" y="0"/>
          <a:ext cx="0" cy="0"/>
        </a:xfrm>
      </p:grpSpPr>
      <p:sp>
        <p:nvSpPr>
          <p:cNvPr id="1516" name="Google Shape;1516;p128"/>
          <p:cNvSpPr txBox="1"/>
          <p:nvPr>
            <p:ph type="title"/>
          </p:nvPr>
        </p:nvSpPr>
        <p:spPr>
          <a:xfrm>
            <a:off x="1225225" y="2090813"/>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Dib-u-habaynta si loo xalliyo</a:t>
            </a:r>
            <a:endParaRPr/>
          </a:p>
        </p:txBody>
      </p:sp>
      <p:sp>
        <p:nvSpPr>
          <p:cNvPr id="1517" name="Google Shape;1517;p128"/>
          <p:cNvSpPr txBox="1"/>
          <p:nvPr>
            <p:ph type="title" idx="2"/>
          </p:nvPr>
        </p:nvSpPr>
        <p:spPr>
          <a:xfrm>
            <a:off x="1225225" y="3027088"/>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Qiimaynta iyadoon la beddelin mawduuca</a:t>
            </a:r>
            <a:endParaRPr/>
          </a:p>
        </p:txBody>
      </p:sp>
      <p:sp>
        <p:nvSpPr>
          <p:cNvPr id="1518" name="Google Shape;1518;p128"/>
          <p:cNvSpPr txBox="1"/>
          <p:nvPr>
            <p:ph type="title" idx="3"/>
          </p:nvPr>
        </p:nvSpPr>
        <p:spPr>
          <a:xfrm>
            <a:off x="324000" y="657600"/>
            <a:ext cx="82413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Qiimaynta tibaaxaha iyadoo la beddelayo ama aan la beddelin mawduuca.</a:t>
            </a:r>
            <a:endParaRPr/>
          </a:p>
        </p:txBody>
      </p:sp>
      <p:pic>
        <p:nvPicPr>
          <p:cNvPr id="1519" name="Google Shape;1519;p128"/>
          <p:cNvPicPr preferRelativeResize="0"/>
          <p:nvPr/>
        </p:nvPicPr>
        <p:blipFill>
          <a:blip r:embed="rId3">
            <a:alphaModFix/>
          </a:blip>
          <a:stretch>
            <a:fillRect/>
          </a:stretch>
        </p:blipFill>
        <p:spPr>
          <a:xfrm>
            <a:off x="420843" y="2061505"/>
            <a:ext cx="450575" cy="4467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23" name="Shape 1523"/>
        <p:cNvGrpSpPr/>
        <p:nvPr/>
      </p:nvGrpSpPr>
      <p:grpSpPr>
        <a:xfrm>
          <a:off x="0" y="0"/>
          <a:ext cx="0" cy="0"/>
        </a:xfrm>
      </p:grpSpPr>
      <p:pic>
        <p:nvPicPr>
          <p:cNvPr id="1524" name="Google Shape;1524;p129"/>
          <p:cNvPicPr preferRelativeResize="0"/>
          <p:nvPr/>
        </p:nvPicPr>
        <p:blipFill>
          <a:blip r:embed="rId3">
            <a:alphaModFix/>
          </a:blip>
          <a:srcRect r="57905" b="43690"/>
          <a:stretch>
            <a:fillRect/>
          </a:stretch>
        </p:blipFill>
        <p:spPr>
          <a:xfrm flipH="1">
            <a:off x="571515" y="2172875"/>
            <a:ext cx="3340124" cy="1770225"/>
          </a:xfrm>
          <a:prstGeom prst="rect">
            <a:avLst/>
          </a:prstGeom>
          <a:noFill/>
          <a:ln>
            <a:noFill/>
          </a:ln>
        </p:spPr>
      </p:pic>
      <p:sp>
        <p:nvSpPr>
          <p:cNvPr id="1525" name="Google Shape;1525;p129"/>
          <p:cNvSpPr txBox="1"/>
          <p:nvPr>
            <p:ph type="body" idx="1"/>
          </p:nvPr>
        </p:nvSpPr>
        <p:spPr>
          <a:xfrm>
            <a:off x="324000" y="759300"/>
            <a:ext cx="8237700" cy="466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Cali iyo Saciid waxay baranayaan joomatari.</a:t>
            </a:r>
            <a:endParaRPr/>
          </a:p>
        </p:txBody>
      </p:sp>
      <p:sp>
        <p:nvSpPr>
          <p:cNvPr id="1526" name="Google Shape;1526;p12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Dib-u-habaynta si loo xalliyo</a:t>
            </a:r>
            <a:endParaRPr/>
          </a:p>
        </p:txBody>
      </p:sp>
      <p:pic>
        <p:nvPicPr>
          <p:cNvPr id="1527" name="Google Shape;1527;p129"/>
          <p:cNvPicPr preferRelativeResize="0"/>
          <p:nvPr/>
        </p:nvPicPr>
        <p:blipFill>
          <a:blip r:embed="rId9">
            <a:alphaModFix/>
          </a:blip>
          <a:stretch>
            <a:fillRect/>
          </a:stretch>
        </p:blipFill>
        <p:spPr>
          <a:xfrm flipH="1">
            <a:off x="7607418" y="3783163"/>
            <a:ext cx="705943" cy="1016575"/>
          </a:xfrm>
          <a:prstGeom prst="rect">
            <a:avLst/>
          </a:prstGeom>
          <a:noFill/>
          <a:ln>
            <a:noFill/>
          </a:ln>
        </p:spPr>
      </p:pic>
      <p:pic>
        <p:nvPicPr>
          <p:cNvPr id="1528" name="Google Shape;1528;p129"/>
          <p:cNvPicPr preferRelativeResize="0"/>
          <p:nvPr/>
        </p:nvPicPr>
        <p:blipFill>
          <a:blip r:embed="rId9">
            <a:alphaModFix/>
          </a:blip>
          <a:stretch>
            <a:fillRect/>
          </a:stretch>
        </p:blipFill>
        <p:spPr>
          <a:xfrm flipH="1">
            <a:off x="331556" y="3801063"/>
            <a:ext cx="788350" cy="1016564"/>
          </a:xfrm>
          <a:prstGeom prst="rect">
            <a:avLst/>
          </a:prstGeom>
          <a:noFill/>
          <a:ln>
            <a:noFill/>
          </a:ln>
        </p:spPr>
      </p:pic>
      <p:sp>
        <p:nvSpPr>
          <p:cNvPr id="1529" name="Google Shape;1529;p129"/>
          <p:cNvSpPr txBox="1"/>
          <p:nvPr/>
        </p:nvSpPr>
        <p:spPr>
          <a:xfrm>
            <a:off x="5968881" y="1482630"/>
            <a:ext cx="558300" cy="3012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a:latin typeface="Lexend"/>
                <a:ea typeface="Times New Roman"/>
                <a:cs typeface="Times New Roman"/>
                <a:sym typeface="Times New Roman"/>
              </a:rPr>
              <a:t>6 cm</a:t>
            </a:r>
            <a:endParaRPr sz="1800">
              <a:solidFill>
                <a:srgbClr val="000000"/>
              </a:solidFill>
              <a:latin typeface="Times New Roman"/>
              <a:ea typeface="Times New Roman"/>
              <a:cs typeface="Times New Roman"/>
              <a:sym typeface="Times New Roman"/>
            </a:endParaRPr>
          </a:p>
        </p:txBody>
      </p:sp>
      <p:sp>
        <p:nvSpPr>
          <p:cNvPr id="1530" name="Google Shape;1530;p129"/>
          <p:cNvSpPr txBox="1"/>
          <p:nvPr/>
        </p:nvSpPr>
        <p:spPr>
          <a:xfrm>
            <a:off x="6822907" y="2471593"/>
            <a:ext cx="599700" cy="3012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Clr>
                <a:schemeClr val="dk1"/>
              </a:buClr>
              <a:buSzPts val="1100"/>
              <a:buFont typeface="Arial"/>
              <a:buNone/>
            </a:pPr>
            <a:r>
              <a:rPr lang="en-GB" sz="1800">
                <a:solidFill>
                  <a:schemeClr val="dk1"/>
                </a:solidFill>
                <a:latin typeface="Lexend"/>
                <a:ea typeface="Times New Roman"/>
                <a:cs typeface="Times New Roman"/>
                <a:sym typeface="Times New Roman"/>
              </a:rPr>
              <a:t>3 cm</a:t>
            </a:r>
            <a:endParaRPr sz="1800">
              <a:solidFill>
                <a:srgbClr val="000000"/>
              </a:solidFill>
              <a:latin typeface="Lexend"/>
              <a:ea typeface="Lexend"/>
              <a:cs typeface="Lexend"/>
              <a:sym typeface="Lexend"/>
            </a:endParaRPr>
          </a:p>
        </p:txBody>
      </p:sp>
      <p:cxnSp>
        <p:nvCxnSpPr>
          <p:cNvPr id="1531" name="Google Shape;1531;p129"/>
          <p:cNvCxnSpPr/>
          <p:nvPr/>
        </p:nvCxnSpPr>
        <p:spPr>
          <a:xfrm flipH="1">
            <a:off x="6485672" y="957970"/>
            <a:ext cx="0" cy="1377000"/>
          </a:xfrm>
          <a:prstGeom prst="straightConnector1">
            <a:avLst/>
          </a:prstGeom>
          <a:noFill/>
          <a:ln w="19050" cap="flat" cmpd="sng">
            <a:solidFill>
              <a:srgbClr val="000000"/>
            </a:solidFill>
            <a:prstDash val="solid"/>
            <a:round/>
            <a:headEnd type="triangle" w="med" len="med"/>
            <a:tailEnd type="triangle" w="med" len="med"/>
          </a:ln>
        </p:spPr>
      </p:cxnSp>
      <p:cxnSp>
        <p:nvCxnSpPr>
          <p:cNvPr id="1532" name="Google Shape;1532;p129"/>
          <p:cNvCxnSpPr/>
          <p:nvPr/>
        </p:nvCxnSpPr>
        <p:spPr>
          <a:xfrm flipH="1">
            <a:off x="6602514" y="2435076"/>
            <a:ext cx="972600" cy="8100"/>
          </a:xfrm>
          <a:prstGeom prst="straightConnector1">
            <a:avLst/>
          </a:prstGeom>
          <a:noFill/>
          <a:ln w="19050" cap="flat" cmpd="sng">
            <a:solidFill>
              <a:srgbClr val="000000"/>
            </a:solidFill>
            <a:prstDash val="solid"/>
            <a:round/>
            <a:headEnd type="triangle" w="med" len="med"/>
            <a:tailEnd type="triangle" w="med" len="med"/>
          </a:ln>
        </p:spPr>
      </p:cxnSp>
      <p:sp>
        <p:nvSpPr>
          <p:cNvPr id="1533" name="Google Shape;1533;p129"/>
          <p:cNvSpPr/>
          <p:nvPr/>
        </p:nvSpPr>
        <p:spPr>
          <a:xfrm>
            <a:off x="6614137" y="969262"/>
            <a:ext cx="938100" cy="1342800"/>
          </a:xfrm>
          <a:prstGeom prst="rtTriangle">
            <a:avLst/>
          </a:prstGeom>
          <a:solidFill>
            <a:srgbClr val="FFFFFF"/>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pic>
        <p:nvPicPr>
          <p:cNvPr id="1534" name="Google Shape;1534;p129" descr="&lt;math xmlns=&quot;http://www.w3.org/1998/Math/MathML&quot; display=&quot;block&quot; data-is-equatio=&quot;1&quot; data-latex=&quot;A=\frac{1}{2}bh&quot;&gt;&lt;mi&gt;A&lt;/mi&gt;&lt;mo&gt;=&lt;/mo&gt;&lt;mfrac&gt;&lt;mn&gt;1&lt;/mn&gt;&lt;mn&gt;2&lt;/mn&gt;&lt;/mfrac&gt;&lt;mi&gt;b&lt;/mi&gt;&lt;mi&gt;h&lt;/mi&gt;&lt;/math&gt;" title="A equals one half b h"/>
          <p:cNvPicPr preferRelativeResize="0"/>
          <p:nvPr/>
        </p:nvPicPr>
        <p:blipFill>
          <a:blip r:embed="rId6">
            <a:alphaModFix/>
          </a:blip>
          <a:stretch>
            <a:fillRect/>
          </a:stretch>
        </p:blipFill>
        <p:spPr>
          <a:xfrm>
            <a:off x="1870480" y="2971500"/>
            <a:ext cx="972600" cy="537280"/>
          </a:xfrm>
          <a:prstGeom prst="rect">
            <a:avLst/>
          </a:prstGeom>
          <a:noFill/>
          <a:ln>
            <a:noFill/>
          </a:ln>
        </p:spPr>
      </p:pic>
      <p:sp>
        <p:nvSpPr>
          <p:cNvPr id="1535" name="Google Shape;1535;p129"/>
          <p:cNvSpPr txBox="1"/>
          <p:nvPr/>
        </p:nvSpPr>
        <p:spPr>
          <a:xfrm>
            <a:off x="821950" y="2255950"/>
            <a:ext cx="3048000" cy="715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latin typeface="Lexend"/>
                <a:ea typeface="Lexend"/>
                <a:cs typeface="Lexend"/>
                <a:sym typeface="Lexend"/>
              </a:rPr>
              <a:t>Waxaan isticmaali karnaa qaaciidadan si aan u ogaanno bedka.</a:t>
            </a:r>
            <a:endParaRPr sz="2200">
              <a:solidFill>
                <a:srgbClr val="000000"/>
              </a:solidFill>
              <a:latin typeface="Times New Roman"/>
              <a:ea typeface="Times New Roman"/>
              <a:cs typeface="Times New Roman"/>
              <a:sym typeface="Times New Roman"/>
            </a:endParaRPr>
          </a:p>
        </p:txBody>
      </p:sp>
      <p:pic>
        <p:nvPicPr>
          <p:cNvPr id="1536" name="Google Shape;1536;p129"/>
          <p:cNvPicPr preferRelativeResize="0"/>
          <p:nvPr/>
        </p:nvPicPr>
        <p:blipFill>
          <a:blip r:embed="rId3">
            <a:alphaModFix/>
          </a:blip>
          <a:srcRect r="57905" b="43690"/>
          <a:stretch>
            <a:fillRect/>
          </a:stretch>
        </p:blipFill>
        <p:spPr>
          <a:xfrm>
            <a:off x="5129200" y="3310487"/>
            <a:ext cx="2518477" cy="715499"/>
          </a:xfrm>
          <a:prstGeom prst="rect">
            <a:avLst/>
          </a:prstGeom>
          <a:noFill/>
          <a:ln>
            <a:noFill/>
          </a:ln>
        </p:spPr>
      </p:pic>
      <p:sp>
        <p:nvSpPr>
          <p:cNvPr id="1537" name="Google Shape;1537;p129"/>
          <p:cNvSpPr txBox="1"/>
          <p:nvPr/>
        </p:nvSpPr>
        <p:spPr>
          <a:xfrm>
            <a:off x="5234400" y="3412450"/>
            <a:ext cx="2209500" cy="301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latin typeface="Lexend"/>
                <a:ea typeface="Lexend"/>
                <a:cs typeface="Lexend"/>
                <a:sym typeface="Lexend"/>
              </a:rPr>
              <a:t>Bedku waa 9 cm2</a:t>
            </a:r>
            <a:r>
              <a:rPr lang="en-GB" sz="1400">
                <a:latin typeface="Lexend"/>
                <a:ea typeface="Times New Roman"/>
                <a:cs typeface="Times New Roman"/>
                <a:sym typeface="Times New Roman"/>
              </a:rPr>
              <a:t/>
            </a:r>
            <a:r>
              <a:rPr lang="en-GB" sz="1400" i="1" baseline="30000">
                <a:latin typeface="Lexend"/>
                <a:ea typeface="Times New Roman"/>
                <a:cs typeface="Times New Roman"/>
                <a:sym typeface="Times New Roman"/>
              </a:rPr>
              <a:t/>
            </a:r>
            <a:endParaRPr sz="2400" i="1" baseline="30000">
              <a:solidFill>
                <a:srgbClr val="000000"/>
              </a:solidFill>
              <a:latin typeface="Times New Roman"/>
              <a:ea typeface="Times New Roman"/>
              <a:cs typeface="Times New Roman"/>
              <a:sym typeface="Times New Roman"/>
            </a:endParaRPr>
          </a:p>
        </p:txBody>
      </p:sp>
      <p:pic>
        <p:nvPicPr>
          <p:cNvPr id="1538" name="Google Shape;1538;p129" title="A equals one half times 3 times 6"/>
          <p:cNvPicPr preferRelativeResize="0"/>
          <p:nvPr/>
        </p:nvPicPr>
        <p:blipFill>
          <a:blip r:embed="rId7">
            <a:alphaModFix/>
          </a:blip>
          <a:stretch>
            <a:fillRect/>
          </a:stretch>
        </p:blipFill>
        <p:spPr>
          <a:xfrm>
            <a:off x="4180742" y="1970204"/>
            <a:ext cx="1482419" cy="516770"/>
          </a:xfrm>
          <a:prstGeom prst="rect">
            <a:avLst/>
          </a:prstGeom>
          <a:noFill/>
          <a:ln>
            <a:noFill/>
          </a:ln>
        </p:spPr>
      </p:pic>
      <p:pic>
        <p:nvPicPr>
          <p:cNvPr id="1539" name="Google Shape;1539;p129" descr="&lt;math xmlns=&quot;http://www.w3.org/1998/Math/MathML&quot; display=&quot;block&quot; data-is-equatio=&quot;1&quot; data-latex=&quot;A=\frac{1}{2}\times18&quot;&gt;&lt;mi&gt;A&lt;/mi&gt;&lt;mo&gt;=&lt;/mo&gt;&lt;mfrac&gt;&lt;mn&gt;1&lt;/mn&gt;&lt;mn&gt;2&lt;/mn&gt;&lt;/mfrac&gt;&lt;mo&gt;×&lt;/mo&gt;&lt;mn&gt;18&lt;/mn&gt;&lt;/math&gt;" title="A equals one half times 18"/>
          <p:cNvPicPr preferRelativeResize="0"/>
          <p:nvPr/>
        </p:nvPicPr>
        <p:blipFill>
          <a:blip r:embed="rId8">
            <a:alphaModFix/>
          </a:blip>
          <a:stretch>
            <a:fillRect/>
          </a:stretch>
        </p:blipFill>
        <p:spPr>
          <a:xfrm>
            <a:off x="4179488" y="2713752"/>
            <a:ext cx="1207058" cy="516770"/>
          </a:xfrm>
          <a:prstGeom prst="rect">
            <a:avLst/>
          </a:prstGeom>
          <a:noFill/>
          <a:ln>
            <a:noFill/>
          </a:ln>
        </p:spPr>
      </p:pic>
      <p:pic>
        <p:nvPicPr>
          <p:cNvPr id="1540" name="Google Shape;1540;p129" descr="&lt;math xmlns=&quot;http://www.w3.org/1998/Math/MathML&quot; display=&quot;block&quot; data-is-equatio=&quot;1&quot; data-latex=&quot;A=\frac{1}{2}bh&quot;&gt;&lt;mi&gt;A&lt;/mi&gt;&lt;mo&gt;=&lt;/mo&gt;&lt;mfrac&gt;&lt;mn&gt;1&lt;/mn&gt;&lt;mn&gt;2&lt;/mn&gt;&lt;/mfrac&gt;&lt;mi&gt;b&lt;/mi&gt;&lt;mi&gt;h&lt;/mi&gt;&lt;/math&gt;" title="A equals one half b h"/>
          <p:cNvPicPr preferRelativeResize="0"/>
          <p:nvPr/>
        </p:nvPicPr>
        <p:blipFill>
          <a:blip r:embed="rId6">
            <a:alphaModFix/>
          </a:blip>
          <a:stretch>
            <a:fillRect/>
          </a:stretch>
        </p:blipFill>
        <p:spPr>
          <a:xfrm>
            <a:off x="4163640" y="1249073"/>
            <a:ext cx="972600" cy="53728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3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4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3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3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44" name="Shape 1544"/>
        <p:cNvGrpSpPr/>
        <p:nvPr/>
      </p:nvGrpSpPr>
      <p:grpSpPr>
        <a:xfrm>
          <a:off x="0" y="0"/>
          <a:ext cx="0" cy="0"/>
        </a:xfrm>
      </p:grpSpPr>
      <p:pic>
        <p:nvPicPr>
          <p:cNvPr id="1545" name="Google Shape;1545;p130"/>
          <p:cNvPicPr preferRelativeResize="0"/>
          <p:nvPr/>
        </p:nvPicPr>
        <p:blipFill>
          <a:blip r:embed="rId3">
            <a:alphaModFix/>
          </a:blip>
          <a:srcRect r="57905" b="43690"/>
          <a:stretch>
            <a:fillRect/>
          </a:stretch>
        </p:blipFill>
        <p:spPr>
          <a:xfrm>
            <a:off x="4074750" y="2992975"/>
            <a:ext cx="3688428" cy="1342799"/>
          </a:xfrm>
          <a:prstGeom prst="rect">
            <a:avLst/>
          </a:prstGeom>
          <a:noFill/>
          <a:ln>
            <a:noFill/>
          </a:ln>
        </p:spPr>
      </p:pic>
      <p:pic>
        <p:nvPicPr>
          <p:cNvPr id="1546" name="Google Shape;1546;p130"/>
          <p:cNvPicPr preferRelativeResize="0"/>
          <p:nvPr/>
        </p:nvPicPr>
        <p:blipFill>
          <a:blip r:embed="rId3">
            <a:alphaModFix/>
          </a:blip>
          <a:srcRect r="57905" b="43690"/>
          <a:stretch>
            <a:fillRect/>
          </a:stretch>
        </p:blipFill>
        <p:spPr>
          <a:xfrm flipH="1">
            <a:off x="711224" y="2901625"/>
            <a:ext cx="2949827" cy="966074"/>
          </a:xfrm>
          <a:prstGeom prst="rect">
            <a:avLst/>
          </a:prstGeom>
          <a:noFill/>
          <a:ln>
            <a:noFill/>
          </a:ln>
        </p:spPr>
      </p:pic>
      <p:sp>
        <p:nvSpPr>
          <p:cNvPr id="1547" name="Google Shape;1547;p130"/>
          <p:cNvSpPr txBox="1"/>
          <p:nvPr>
            <p:ph type="body" idx="1"/>
          </p:nvPr>
        </p:nvSpPr>
        <p:spPr>
          <a:xfrm>
            <a:off x="324000" y="759300"/>
            <a:ext cx="6498900" cy="7155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Dib-u-socodka ayaa ah meesha ardaydu inta badan ku qaldaan qaaciidooyinka.</a:t>
            </a:r>
            <a:endParaRPr/>
          </a:p>
        </p:txBody>
      </p:sp>
      <p:sp>
        <p:nvSpPr>
          <p:cNvPr id="1548" name="Google Shape;1548;p13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Dib-u-habaynta si loo xalliyo</a:t>
            </a:r>
            <a:endParaRPr/>
          </a:p>
        </p:txBody>
      </p:sp>
      <p:pic>
        <p:nvPicPr>
          <p:cNvPr id="1549" name="Google Shape;1549;p130"/>
          <p:cNvPicPr preferRelativeResize="0"/>
          <p:nvPr/>
        </p:nvPicPr>
        <p:blipFill>
          <a:blip r:embed="rId7">
            <a:alphaModFix/>
          </a:blip>
          <a:stretch>
            <a:fillRect/>
          </a:stretch>
        </p:blipFill>
        <p:spPr>
          <a:xfrm flipH="1">
            <a:off x="7607418" y="3783163"/>
            <a:ext cx="705943" cy="1016575"/>
          </a:xfrm>
          <a:prstGeom prst="rect">
            <a:avLst/>
          </a:prstGeom>
          <a:noFill/>
          <a:ln>
            <a:noFill/>
          </a:ln>
        </p:spPr>
      </p:pic>
      <p:pic>
        <p:nvPicPr>
          <p:cNvPr id="1550" name="Google Shape;1550;p130"/>
          <p:cNvPicPr preferRelativeResize="0"/>
          <p:nvPr/>
        </p:nvPicPr>
        <p:blipFill>
          <a:blip r:embed="rId7">
            <a:alphaModFix/>
          </a:blip>
          <a:stretch>
            <a:fillRect/>
          </a:stretch>
        </p:blipFill>
        <p:spPr>
          <a:xfrm flipH="1">
            <a:off x="331556" y="3801063"/>
            <a:ext cx="788350" cy="1016564"/>
          </a:xfrm>
          <a:prstGeom prst="rect">
            <a:avLst/>
          </a:prstGeom>
          <a:noFill/>
          <a:ln>
            <a:noFill/>
          </a:ln>
        </p:spPr>
      </p:pic>
      <p:sp>
        <p:nvSpPr>
          <p:cNvPr id="1551" name="Google Shape;1551;p130"/>
          <p:cNvSpPr txBox="1"/>
          <p:nvPr/>
        </p:nvSpPr>
        <p:spPr>
          <a:xfrm>
            <a:off x="8224708" y="1635030"/>
            <a:ext cx="558300" cy="3012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a:latin typeface="Lexend"/>
                <a:ea typeface="Times New Roman"/>
                <a:cs typeface="Times New Roman"/>
                <a:sym typeface="Times New Roman"/>
              </a:rPr>
              <a:t>6 cm</a:t>
            </a:r>
            <a:endParaRPr sz="1800">
              <a:solidFill>
                <a:srgbClr val="000000"/>
              </a:solidFill>
              <a:latin typeface="Times New Roman"/>
              <a:ea typeface="Times New Roman"/>
              <a:cs typeface="Times New Roman"/>
              <a:sym typeface="Times New Roman"/>
            </a:endParaRPr>
          </a:p>
        </p:txBody>
      </p:sp>
      <p:sp>
        <p:nvSpPr>
          <p:cNvPr id="1552" name="Google Shape;1552;p130"/>
          <p:cNvSpPr txBox="1"/>
          <p:nvPr/>
        </p:nvSpPr>
        <p:spPr>
          <a:xfrm>
            <a:off x="6899105" y="2624000"/>
            <a:ext cx="186600" cy="3012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solidFill>
                  <a:schemeClr val="dk1"/>
                </a:solidFill>
                <a:latin typeface="Lexend"/>
                <a:ea typeface="Times New Roman"/>
                <a:cs typeface="Times New Roman"/>
                <a:sym typeface="Times New Roman"/>
              </a:rPr>
              <a:t>b</a:t>
            </a:r>
            <a:endParaRPr sz="1800" i="1">
              <a:solidFill>
                <a:srgbClr val="000000"/>
              </a:solidFill>
              <a:latin typeface="Lexend"/>
              <a:ea typeface="Lexend"/>
              <a:cs typeface="Lexend"/>
              <a:sym typeface="Lexend"/>
            </a:endParaRPr>
          </a:p>
        </p:txBody>
      </p:sp>
      <p:cxnSp>
        <p:nvCxnSpPr>
          <p:cNvPr id="1553" name="Google Shape;1553;p130"/>
          <p:cNvCxnSpPr/>
          <p:nvPr/>
        </p:nvCxnSpPr>
        <p:spPr>
          <a:xfrm flipH="1">
            <a:off x="8131899" y="1110370"/>
            <a:ext cx="0" cy="1377000"/>
          </a:xfrm>
          <a:prstGeom prst="straightConnector1">
            <a:avLst/>
          </a:prstGeom>
          <a:noFill/>
          <a:ln w="19050" cap="flat" cmpd="sng">
            <a:solidFill>
              <a:srgbClr val="000000"/>
            </a:solidFill>
            <a:prstDash val="solid"/>
            <a:round/>
            <a:headEnd type="triangle" w="med" len="med"/>
            <a:tailEnd type="triangle" w="med" len="med"/>
          </a:ln>
        </p:spPr>
      </p:cxnSp>
      <p:cxnSp>
        <p:nvCxnSpPr>
          <p:cNvPr id="1554" name="Google Shape;1554;p130"/>
          <p:cNvCxnSpPr/>
          <p:nvPr/>
        </p:nvCxnSpPr>
        <p:spPr>
          <a:xfrm flipH="1">
            <a:off x="5814050" y="2572282"/>
            <a:ext cx="2173200" cy="11400"/>
          </a:xfrm>
          <a:prstGeom prst="straightConnector1">
            <a:avLst/>
          </a:prstGeom>
          <a:noFill/>
          <a:ln w="19050" cap="flat" cmpd="sng">
            <a:solidFill>
              <a:srgbClr val="000000"/>
            </a:solidFill>
            <a:prstDash val="solid"/>
            <a:round/>
            <a:headEnd type="triangle" w="med" len="med"/>
            <a:tailEnd type="triangle" w="med" len="med"/>
          </a:ln>
        </p:spPr>
      </p:cxnSp>
      <p:sp>
        <p:nvSpPr>
          <p:cNvPr id="1555" name="Google Shape;1555;p130"/>
          <p:cNvSpPr/>
          <p:nvPr/>
        </p:nvSpPr>
        <p:spPr>
          <a:xfrm flipH="1">
            <a:off x="5789277" y="1121650"/>
            <a:ext cx="2209500" cy="1342800"/>
          </a:xfrm>
          <a:prstGeom prst="rtTriangle">
            <a:avLst/>
          </a:prstGeom>
          <a:solidFill>
            <a:srgbClr val="FFFFFF"/>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56" name="Google Shape;1556;p130"/>
          <p:cNvSpPr txBox="1"/>
          <p:nvPr/>
        </p:nvSpPr>
        <p:spPr>
          <a:xfrm>
            <a:off x="974350" y="2941750"/>
            <a:ext cx="2699400" cy="715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latin typeface="Lexend"/>
                <a:ea typeface="Lexend"/>
                <a:cs typeface="Lexend"/>
                <a:sym typeface="Lexend"/>
              </a:rPr>
              <a:t>Waxaan u malaynayaa inaan ku bilowno 30 ÷ 6 oo ah 5</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solidFill>
                  <a:schemeClr val="dk1"/>
                </a:solidFill>
                <a:latin typeface="Lexend"/>
                <a:ea typeface="Times New Roman"/>
                <a:cs typeface="Times New Roman"/>
                <a:sym typeface="Times New Roman"/>
              </a:rPr>
              <a:t/>
            </a:r>
            <a:endParaRPr sz="2200">
              <a:solidFill>
                <a:srgbClr val="000000"/>
              </a:solidFill>
              <a:latin typeface="Times New Roman"/>
              <a:ea typeface="Times New Roman"/>
              <a:cs typeface="Times New Roman"/>
              <a:sym typeface="Times New Roman"/>
            </a:endParaRPr>
          </a:p>
        </p:txBody>
      </p:sp>
      <p:sp>
        <p:nvSpPr>
          <p:cNvPr id="1557" name="Google Shape;1557;p130"/>
          <p:cNvSpPr txBox="1"/>
          <p:nvPr/>
        </p:nvSpPr>
        <p:spPr>
          <a:xfrm>
            <a:off x="4167600" y="3031450"/>
            <a:ext cx="3316200" cy="301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latin typeface="Lexend"/>
                <a:ea typeface="Lexend"/>
                <a:cs typeface="Lexend"/>
                <a:sym typeface="Lexend"/>
              </a:rPr>
              <a:t>Haa. Markaas waxay la xiriirtaa 'nus-qaadista' sidaas darteed waxaan u malaynayaa in saldhigu yahay 2.5 cm</a:t>
            </a:r>
            <a:r>
              <a:rPr lang="en-GB" sz="1400">
                <a:latin typeface="Lexend"/>
                <a:ea typeface="Times New Roman"/>
                <a:cs typeface="Times New Roman"/>
                <a:sym typeface="Times New Roman"/>
              </a:rPr>
              <a:t/>
            </a:r>
            <a:endParaRPr sz="2400" baseline="30000">
              <a:solidFill>
                <a:srgbClr val="000000"/>
              </a:solidFill>
              <a:latin typeface="Times New Roman"/>
              <a:ea typeface="Times New Roman"/>
              <a:cs typeface="Times New Roman"/>
              <a:sym typeface="Times New Roman"/>
            </a:endParaRPr>
          </a:p>
        </p:txBody>
      </p:sp>
      <p:sp>
        <p:nvSpPr>
          <p:cNvPr id="1558" name="Google Shape;1558;p130"/>
          <p:cNvSpPr txBox="1"/>
          <p:nvPr/>
        </p:nvSpPr>
        <p:spPr>
          <a:xfrm>
            <a:off x="6606000" y="1964650"/>
            <a:ext cx="1371300" cy="301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Times New Roman"/>
                <a:cs typeface="Times New Roman"/>
                <a:sym typeface="Times New Roman"/>
              </a:rPr>
              <a:t>A = 30 cm2</a:t>
            </a:r>
            <a:r>
              <a:rPr lang="en-GB" sz="1800" baseline="30000">
                <a:latin typeface="Lexend"/>
                <a:ea typeface="Times New Roman"/>
                <a:cs typeface="Times New Roman"/>
                <a:sym typeface="Times New Roman"/>
              </a:rPr>
              <a:t/>
            </a:r>
            <a:endParaRPr sz="2400" baseline="30000">
              <a:solidFill>
                <a:srgbClr val="000000"/>
              </a:solidFill>
              <a:latin typeface="Times New Roman"/>
              <a:ea typeface="Times New Roman"/>
              <a:cs typeface="Times New Roman"/>
              <a:sym typeface="Times New Roman"/>
            </a:endParaRPr>
          </a:p>
        </p:txBody>
      </p:sp>
      <p:sp>
        <p:nvSpPr>
          <p:cNvPr id="1559" name="Google Shape;1559;p130"/>
          <p:cNvSpPr txBox="1"/>
          <p:nvPr>
            <p:ph type="body" idx="1"/>
          </p:nvPr>
        </p:nvSpPr>
        <p:spPr>
          <a:xfrm>
            <a:off x="324000" y="1627673"/>
            <a:ext cx="5450400" cy="466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a:latin typeface="Lexend"/>
              </a:rPr>
              <a:t>Bedku waa 30 cm2, dhererku waa 6 cm. Soo hel salka.</a:t>
            </a:r>
            <a:r>
              <a:rPr lang="en-GB" sz="1800">
                <a:latin typeface="Lexend"/>
                <a:ea typeface="Times New Roman"/>
                <a:cs typeface="Times New Roman"/>
                <a:sym typeface="Times New Roman"/>
              </a:rPr>
              <a:t/>
            </a:r>
            <a:r>
              <a:rPr lang="en-GB" sz="1800" baseline="300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a:latin typeface="Lexend"/>
              </a:rPr>
              <a:t/>
            </a:r>
            <a:endParaRPr/>
          </a:p>
        </p:txBody>
      </p:sp>
      <p:pic>
        <p:nvPicPr>
          <p:cNvPr id="1560" name="Google Shape;1560;p130" descr="&lt;math xmlns=&quot;http://www.w3.org/1998/Math/MathML&quot; display=&quot;block&quot; data-is-equatio=&quot;1&quot; data-latex=&quot;A=\frac{1}{2}bh&quot;&gt;&lt;mi&gt;A&lt;/mi&gt;&lt;mo&gt;=&lt;/mo&gt;&lt;mfrac&gt;&lt;mn&gt;1&lt;/mn&gt;&lt;mn&gt;2&lt;/mn&gt;&lt;/mfrac&gt;&lt;mi&gt;b&lt;/mi&gt;&lt;mi&gt;h&lt;/mi&gt;&lt;/math&gt;" title="A equals one half b h"/>
          <p:cNvPicPr preferRelativeResize="0"/>
          <p:nvPr/>
        </p:nvPicPr>
        <p:blipFill>
          <a:blip r:embed="rId6">
            <a:alphaModFix/>
          </a:blip>
          <a:stretch>
            <a:fillRect/>
          </a:stretch>
        </p:blipFill>
        <p:spPr>
          <a:xfrm>
            <a:off x="5738440" y="1249073"/>
            <a:ext cx="972600" cy="537280"/>
          </a:xfrm>
          <a:prstGeom prst="rect">
            <a:avLst/>
          </a:prstGeom>
          <a:noFill/>
          <a:ln>
            <a:noFill/>
          </a:ln>
        </p:spPr>
      </p:pic>
      <p:sp>
        <p:nvSpPr>
          <p:cNvPr id="1561" name="Google Shape;1561;p130"/>
          <p:cNvSpPr txBox="1"/>
          <p:nvPr>
            <p:ph type="body" idx="1"/>
          </p:nvPr>
        </p:nvSpPr>
        <p:spPr>
          <a:xfrm>
            <a:off x="1517800" y="4421674"/>
            <a:ext cx="5450400" cy="3012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Ma ku raacsan tahay Cali iyo Saciid?</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5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4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5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4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5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65" name="Shape 1565"/>
        <p:cNvGrpSpPr/>
        <p:nvPr/>
      </p:nvGrpSpPr>
      <p:grpSpPr>
        <a:xfrm>
          <a:off x="0" y="0"/>
          <a:ext cx="0" cy="0"/>
        </a:xfrm>
      </p:grpSpPr>
      <p:pic>
        <p:nvPicPr>
          <p:cNvPr id="1566" name="Google Shape;1566;p131"/>
          <p:cNvPicPr preferRelativeResize="0"/>
          <p:nvPr/>
        </p:nvPicPr>
        <p:blipFill>
          <a:blip r:embed="rId3">
            <a:alphaModFix/>
          </a:blip>
          <a:srcRect r="57905" b="43690"/>
          <a:stretch>
            <a:fillRect/>
          </a:stretch>
        </p:blipFill>
        <p:spPr>
          <a:xfrm>
            <a:off x="4074750" y="2992975"/>
            <a:ext cx="3688428" cy="1342799"/>
          </a:xfrm>
          <a:prstGeom prst="rect">
            <a:avLst/>
          </a:prstGeom>
          <a:noFill/>
          <a:ln>
            <a:noFill/>
          </a:ln>
        </p:spPr>
      </p:pic>
      <p:pic>
        <p:nvPicPr>
          <p:cNvPr id="1567" name="Google Shape;1567;p131"/>
          <p:cNvPicPr preferRelativeResize="0"/>
          <p:nvPr/>
        </p:nvPicPr>
        <p:blipFill>
          <a:blip r:embed="rId3">
            <a:alphaModFix/>
          </a:blip>
          <a:srcRect r="57905" b="43690"/>
          <a:stretch>
            <a:fillRect/>
          </a:stretch>
        </p:blipFill>
        <p:spPr>
          <a:xfrm flipH="1">
            <a:off x="685823" y="3118425"/>
            <a:ext cx="2949827" cy="723874"/>
          </a:xfrm>
          <a:prstGeom prst="rect">
            <a:avLst/>
          </a:prstGeom>
          <a:noFill/>
          <a:ln>
            <a:noFill/>
          </a:ln>
        </p:spPr>
      </p:pic>
      <p:sp>
        <p:nvSpPr>
          <p:cNvPr id="1568" name="Google Shape;1568;p13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Dib-u-habayn si loo xalliyo</a:t>
            </a:r>
            <a:endParaRPr/>
          </a:p>
        </p:txBody>
      </p:sp>
      <p:pic>
        <p:nvPicPr>
          <p:cNvPr id="1569" name="Google Shape;1569;p131"/>
          <p:cNvPicPr preferRelativeResize="0"/>
          <p:nvPr/>
        </p:nvPicPr>
        <p:blipFill>
          <a:blip r:embed="rId9">
            <a:alphaModFix/>
          </a:blip>
          <a:stretch>
            <a:fillRect/>
          </a:stretch>
        </p:blipFill>
        <p:spPr>
          <a:xfrm flipH="1">
            <a:off x="7607418" y="3783163"/>
            <a:ext cx="705943" cy="1016575"/>
          </a:xfrm>
          <a:prstGeom prst="rect">
            <a:avLst/>
          </a:prstGeom>
          <a:noFill/>
          <a:ln>
            <a:noFill/>
          </a:ln>
        </p:spPr>
      </p:pic>
      <p:pic>
        <p:nvPicPr>
          <p:cNvPr id="1570" name="Google Shape;1570;p131"/>
          <p:cNvPicPr preferRelativeResize="0"/>
          <p:nvPr/>
        </p:nvPicPr>
        <p:blipFill>
          <a:blip r:embed="rId9">
            <a:alphaModFix/>
          </a:blip>
          <a:stretch>
            <a:fillRect/>
          </a:stretch>
        </p:blipFill>
        <p:spPr>
          <a:xfrm flipH="1">
            <a:off x="331556" y="3801063"/>
            <a:ext cx="788350" cy="1016564"/>
          </a:xfrm>
          <a:prstGeom prst="rect">
            <a:avLst/>
          </a:prstGeom>
          <a:noFill/>
          <a:ln>
            <a:noFill/>
          </a:ln>
        </p:spPr>
      </p:pic>
      <p:sp>
        <p:nvSpPr>
          <p:cNvPr id="1571" name="Google Shape;1571;p131"/>
          <p:cNvSpPr txBox="1"/>
          <p:nvPr/>
        </p:nvSpPr>
        <p:spPr>
          <a:xfrm>
            <a:off x="8224708" y="1635030"/>
            <a:ext cx="558300" cy="3012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a:latin typeface="Lexend"/>
                <a:ea typeface="Times New Roman"/>
                <a:cs typeface="Times New Roman"/>
                <a:sym typeface="Times New Roman"/>
              </a:rPr>
              <a:t>6 cm</a:t>
            </a:r>
            <a:endParaRPr sz="1800">
              <a:solidFill>
                <a:srgbClr val="000000"/>
              </a:solidFill>
              <a:latin typeface="Times New Roman"/>
              <a:ea typeface="Times New Roman"/>
              <a:cs typeface="Times New Roman"/>
              <a:sym typeface="Times New Roman"/>
            </a:endParaRPr>
          </a:p>
        </p:txBody>
      </p:sp>
      <p:sp>
        <p:nvSpPr>
          <p:cNvPr id="1572" name="Google Shape;1572;p131"/>
          <p:cNvSpPr txBox="1"/>
          <p:nvPr/>
        </p:nvSpPr>
        <p:spPr>
          <a:xfrm>
            <a:off x="6899105" y="2624000"/>
            <a:ext cx="186600" cy="3012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solidFill>
                  <a:schemeClr val="dk1"/>
                </a:solidFill>
                <a:latin typeface="Lexend"/>
                <a:ea typeface="Times New Roman"/>
                <a:cs typeface="Times New Roman"/>
                <a:sym typeface="Times New Roman"/>
              </a:rPr>
              <a:t>b</a:t>
            </a:r>
            <a:endParaRPr sz="1800" i="1">
              <a:solidFill>
                <a:srgbClr val="000000"/>
              </a:solidFill>
              <a:latin typeface="Lexend"/>
              <a:ea typeface="Lexend"/>
              <a:cs typeface="Lexend"/>
              <a:sym typeface="Lexend"/>
            </a:endParaRPr>
          </a:p>
        </p:txBody>
      </p:sp>
      <p:cxnSp>
        <p:nvCxnSpPr>
          <p:cNvPr id="1573" name="Google Shape;1573;p131"/>
          <p:cNvCxnSpPr/>
          <p:nvPr/>
        </p:nvCxnSpPr>
        <p:spPr>
          <a:xfrm flipH="1">
            <a:off x="8131899" y="1110370"/>
            <a:ext cx="0" cy="1377000"/>
          </a:xfrm>
          <a:prstGeom prst="straightConnector1">
            <a:avLst/>
          </a:prstGeom>
          <a:noFill/>
          <a:ln w="19050" cap="flat" cmpd="sng">
            <a:solidFill>
              <a:srgbClr val="000000"/>
            </a:solidFill>
            <a:prstDash val="solid"/>
            <a:round/>
            <a:headEnd type="triangle" w="med" len="med"/>
            <a:tailEnd type="triangle" w="med" len="med"/>
          </a:ln>
        </p:spPr>
      </p:cxnSp>
      <p:cxnSp>
        <p:nvCxnSpPr>
          <p:cNvPr id="1574" name="Google Shape;1574;p131"/>
          <p:cNvCxnSpPr/>
          <p:nvPr/>
        </p:nvCxnSpPr>
        <p:spPr>
          <a:xfrm flipH="1">
            <a:off x="5814050" y="2572282"/>
            <a:ext cx="2173200" cy="11400"/>
          </a:xfrm>
          <a:prstGeom prst="straightConnector1">
            <a:avLst/>
          </a:prstGeom>
          <a:noFill/>
          <a:ln w="19050" cap="flat" cmpd="sng">
            <a:solidFill>
              <a:srgbClr val="000000"/>
            </a:solidFill>
            <a:prstDash val="solid"/>
            <a:round/>
            <a:headEnd type="triangle" w="med" len="med"/>
            <a:tailEnd type="triangle" w="med" len="med"/>
          </a:ln>
        </p:spPr>
      </p:cxnSp>
      <p:sp>
        <p:nvSpPr>
          <p:cNvPr id="1575" name="Google Shape;1575;p131"/>
          <p:cNvSpPr/>
          <p:nvPr/>
        </p:nvSpPr>
        <p:spPr>
          <a:xfrm flipH="1">
            <a:off x="5789277" y="1121650"/>
            <a:ext cx="2209500" cy="1342800"/>
          </a:xfrm>
          <a:prstGeom prst="rtTriangle">
            <a:avLst/>
          </a:prstGeom>
          <a:solidFill>
            <a:srgbClr val="FFFFFF"/>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576" name="Google Shape;1576;p131"/>
          <p:cNvSpPr txBox="1"/>
          <p:nvPr/>
        </p:nvSpPr>
        <p:spPr>
          <a:xfrm>
            <a:off x="974350" y="3240000"/>
            <a:ext cx="2483400" cy="417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latin typeface="Lexend"/>
                <a:ea typeface="Lexend"/>
                <a:cs typeface="Lexend"/>
                <a:sym typeface="Lexend"/>
              </a:rPr>
              <a:t>Waan tijaabin doonaa jawaabteena.</a:t>
            </a:r>
            <a:endParaRPr sz="2200">
              <a:solidFill>
                <a:srgbClr val="000000"/>
              </a:solidFill>
              <a:latin typeface="Times New Roman"/>
              <a:ea typeface="Times New Roman"/>
              <a:cs typeface="Times New Roman"/>
              <a:sym typeface="Times New Roman"/>
            </a:endParaRPr>
          </a:p>
        </p:txBody>
      </p:sp>
      <p:sp>
        <p:nvSpPr>
          <p:cNvPr id="1577" name="Google Shape;1577;p131"/>
          <p:cNvSpPr txBox="1"/>
          <p:nvPr/>
        </p:nvSpPr>
        <p:spPr>
          <a:xfrm>
            <a:off x="4167600" y="3031450"/>
            <a:ext cx="3316200" cy="301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latin typeface="Lexend"/>
                <a:ea typeface="Lexend"/>
                <a:cs typeface="Lexend"/>
                <a:sym typeface="Lexend"/>
              </a:rPr>
              <a:t>Haa. Marka waxay la xiriirtaa 'kala badh' (halving) marka waxaan u malaynayaa in salku yahay 2.5 cm</a:t>
            </a:r>
            <a:r>
              <a:rPr lang="en-GB" sz="1100">
                <a:latin typeface="Lexend"/>
                <a:ea typeface="Times New Roman"/>
                <a:cs typeface="Times New Roman"/>
                <a:sym typeface="Times New Roman"/>
              </a:rPr>
              <a:t/>
            </a:r>
            <a:endParaRPr sz="2400" baseline="30000">
              <a:solidFill>
                <a:srgbClr val="000000"/>
              </a:solidFill>
              <a:latin typeface="Times New Roman"/>
              <a:ea typeface="Times New Roman"/>
              <a:cs typeface="Times New Roman"/>
              <a:sym typeface="Times New Roman"/>
            </a:endParaRPr>
          </a:p>
        </p:txBody>
      </p:sp>
      <p:sp>
        <p:nvSpPr>
          <p:cNvPr id="1578" name="Google Shape;1578;p131"/>
          <p:cNvSpPr txBox="1"/>
          <p:nvPr/>
        </p:nvSpPr>
        <p:spPr>
          <a:xfrm>
            <a:off x="6606000" y="1964650"/>
            <a:ext cx="1371300" cy="301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Times New Roman"/>
                <a:cs typeface="Times New Roman"/>
                <a:sym typeface="Times New Roman"/>
              </a:rPr>
              <a:t>A = 30 cm2</a:t>
            </a:r>
            <a:r>
              <a:rPr lang="en-GB" sz="1800" baseline="30000">
                <a:latin typeface="Lexend"/>
                <a:ea typeface="Times New Roman"/>
                <a:cs typeface="Times New Roman"/>
                <a:sym typeface="Times New Roman"/>
              </a:rPr>
              <a:t/>
            </a:r>
            <a:endParaRPr sz="2400" baseline="30000">
              <a:solidFill>
                <a:srgbClr val="000000"/>
              </a:solidFill>
              <a:latin typeface="Times New Roman"/>
              <a:ea typeface="Times New Roman"/>
              <a:cs typeface="Times New Roman"/>
              <a:sym typeface="Times New Roman"/>
            </a:endParaRPr>
          </a:p>
        </p:txBody>
      </p:sp>
      <p:pic>
        <p:nvPicPr>
          <p:cNvPr id="1579" name="Google Shape;1579;p131" descr="&lt;math xmlns=&quot;http://www.w3.org/1998/Math/MathML&quot; display=&quot;block&quot; data-is-equatio=&quot;1&quot; data-latex=&quot;A=\frac{1}{2}bh&quot;&gt;&lt;mi&gt;A&lt;/mi&gt;&lt;mo&gt;=&lt;/mo&gt;&lt;mfrac&gt;&lt;mn&gt;1&lt;/mn&gt;&lt;mn&gt;2&lt;/mn&gt;&lt;/mfrac&gt;&lt;mi&gt;b&lt;/mi&gt;&lt;mi&gt;h&lt;/mi&gt;&lt;/math&gt;" title="A equals one half b h"/>
          <p:cNvPicPr preferRelativeResize="0"/>
          <p:nvPr/>
        </p:nvPicPr>
        <p:blipFill>
          <a:blip r:embed="rId6">
            <a:alphaModFix/>
          </a:blip>
          <a:stretch>
            <a:fillRect/>
          </a:stretch>
        </p:blipFill>
        <p:spPr>
          <a:xfrm>
            <a:off x="5738440" y="1249073"/>
            <a:ext cx="972600" cy="537280"/>
          </a:xfrm>
          <a:prstGeom prst="rect">
            <a:avLst/>
          </a:prstGeom>
          <a:noFill/>
          <a:ln>
            <a:noFill/>
          </a:ln>
        </p:spPr>
      </p:pic>
      <p:pic>
        <p:nvPicPr>
          <p:cNvPr id="1580" name="Google Shape;1580;p131" descr="&lt;math xmlns=&quot;http://www.w3.org/1998/Math/MathML&quot; display=&quot;block&quot; data-is-equatio=&quot;1&quot; data-latex=&quot;A=\frac{1}{2}bh&quot;&gt;&lt;mi&gt;A&lt;/mi&gt;&lt;mo&gt;=&lt;/mo&gt;&lt;mfrac&gt;&lt;mn&gt;1&lt;/mn&gt;&lt;mn&gt;2&lt;/mn&gt;&lt;/mfrac&gt;&lt;mi&gt;b&lt;/mi&gt;&lt;mi&gt;h&lt;/mi&gt;&lt;/math&gt;" title="A equals one half b h"/>
          <p:cNvPicPr preferRelativeResize="0"/>
          <p:nvPr/>
        </p:nvPicPr>
        <p:blipFill>
          <a:blip r:embed="rId6">
            <a:alphaModFix/>
          </a:blip>
          <a:stretch>
            <a:fillRect/>
          </a:stretch>
        </p:blipFill>
        <p:spPr>
          <a:xfrm>
            <a:off x="1420440" y="817273"/>
            <a:ext cx="972600" cy="537280"/>
          </a:xfrm>
          <a:prstGeom prst="rect">
            <a:avLst/>
          </a:prstGeom>
          <a:noFill/>
          <a:ln>
            <a:noFill/>
          </a:ln>
        </p:spPr>
      </p:pic>
      <p:pic>
        <p:nvPicPr>
          <p:cNvPr id="1581" name="Google Shape;1581;p131" descr="&lt;math xmlns=&quot;http://www.w3.org/1998/Math/MathML&quot; display=&quot;block&quot; data-is-equatio=&quot;1&quot; data-latex=&quot;A=\frac{1}{2}\times2.5\times6&quot;&gt;&lt;mi&gt;A&lt;/mi&gt;&lt;mo&gt;=&lt;/mo&gt;&lt;mfrac&gt;&lt;mn&gt;1&lt;/mn&gt;&lt;mn&gt;2&lt;/mn&gt;&lt;/mfrac&gt;&lt;mo&gt;×&lt;/mo&gt;&lt;mn&gt;2.5&lt;/mn&gt;&lt;mo&gt;×&lt;/mo&gt;&lt;mn&gt;6&lt;/mn&gt;&lt;/math&gt;" title="A equals one half times 2.5 times 6"/>
          <p:cNvPicPr preferRelativeResize="0"/>
          <p:nvPr/>
        </p:nvPicPr>
        <p:blipFill>
          <a:blip r:embed="rId7">
            <a:alphaModFix/>
          </a:blip>
          <a:stretch>
            <a:fillRect/>
          </a:stretch>
        </p:blipFill>
        <p:spPr>
          <a:xfrm>
            <a:off x="1435100" y="1533050"/>
            <a:ext cx="1582149" cy="489292"/>
          </a:xfrm>
          <a:prstGeom prst="rect">
            <a:avLst/>
          </a:prstGeom>
          <a:noFill/>
          <a:ln>
            <a:noFill/>
          </a:ln>
        </p:spPr>
      </p:pic>
      <p:pic>
        <p:nvPicPr>
          <p:cNvPr id="1582" name="Google Shape;1582;p131" descr="&lt;math xmlns=&quot;http://www.w3.org/1998/Math/MathML&quot; display=&quot;block&quot; data-is-equatio=&quot;1&quot; data-latex=&quot;A=\frac{1}{2}\times15&quot;&gt;&lt;mi&gt;A&lt;/mi&gt;&lt;mo&gt;=&lt;/mo&gt;&lt;mfrac&gt;&lt;mn&gt;1&lt;/mn&gt;&lt;mn&gt;2&lt;/mn&gt;&lt;/mfrac&gt;&lt;mo&gt;×&lt;/mo&gt;&lt;mn&gt;15&lt;/mn&gt;&lt;/math&gt;" title="A equals one half times 15"/>
          <p:cNvPicPr preferRelativeResize="0"/>
          <p:nvPr/>
        </p:nvPicPr>
        <p:blipFill>
          <a:blip r:embed="rId8">
            <a:alphaModFix/>
          </a:blip>
          <a:stretch>
            <a:fillRect/>
          </a:stretch>
        </p:blipFill>
        <p:spPr>
          <a:xfrm>
            <a:off x="1455804" y="2195658"/>
            <a:ext cx="1139290" cy="489292"/>
          </a:xfrm>
          <a:prstGeom prst="rect">
            <a:avLst/>
          </a:prstGeom>
          <a:noFill/>
          <a:ln>
            <a:noFill/>
          </a:ln>
        </p:spPr>
      </p:pic>
      <p:sp>
        <p:nvSpPr>
          <p:cNvPr id="1583" name="Google Shape;1583;p131"/>
          <p:cNvSpPr txBox="1"/>
          <p:nvPr/>
        </p:nvSpPr>
        <p:spPr>
          <a:xfrm>
            <a:off x="2910300" y="2294850"/>
            <a:ext cx="1139400" cy="301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latin typeface="Lexend"/>
                <a:ea typeface="Times New Roman"/>
                <a:cs typeface="Times New Roman"/>
                <a:sym typeface="Times New Roman"/>
              </a:rPr>
              <a:t>= 7.5 cm2</a:t>
            </a:r>
            <a:r>
              <a:rPr lang="en-GB" sz="1100" baseline="30000">
                <a:latin typeface="Lexend"/>
                <a:ea typeface="Times New Roman"/>
                <a:cs typeface="Times New Roman"/>
                <a:sym typeface="Times New Roman"/>
              </a:rPr>
              <a:t/>
            </a:r>
            <a:endParaRPr sz="2200" baseline="30000">
              <a:solidFill>
                <a:srgbClr val="000000"/>
              </a:solidFill>
              <a:latin typeface="Times New Roman"/>
              <a:ea typeface="Times New Roman"/>
              <a:cs typeface="Times New Roman"/>
              <a:sym typeface="Times New Roman"/>
            </a:endParaRPr>
          </a:p>
        </p:txBody>
      </p:sp>
      <p:pic>
        <p:nvPicPr>
          <p:cNvPr id="1584" name="Google Shape;1584;p131"/>
          <p:cNvPicPr preferRelativeResize="0"/>
          <p:nvPr/>
        </p:nvPicPr>
        <p:blipFill>
          <a:blip r:embed="rId3">
            <a:alphaModFix/>
          </a:blip>
          <a:srcRect r="57905" b="43690"/>
          <a:stretch>
            <a:fillRect/>
          </a:stretch>
        </p:blipFill>
        <p:spPr>
          <a:xfrm flipH="1">
            <a:off x="1206523" y="3889225"/>
            <a:ext cx="2771927" cy="537276"/>
          </a:xfrm>
          <a:prstGeom prst="rect">
            <a:avLst/>
          </a:prstGeom>
          <a:noFill/>
          <a:ln>
            <a:noFill/>
          </a:ln>
        </p:spPr>
      </p:pic>
      <p:sp>
        <p:nvSpPr>
          <p:cNvPr id="1585" name="Google Shape;1585;p131"/>
          <p:cNvSpPr txBox="1"/>
          <p:nvPr/>
        </p:nvSpPr>
        <p:spPr>
          <a:xfrm>
            <a:off x="1431550" y="3925800"/>
            <a:ext cx="2483400" cy="417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chemeClr val="dk1"/>
                </a:solidFill>
                <a:latin typeface="Lexend"/>
                <a:ea typeface="Times New Roman"/>
                <a:cs typeface="Times New Roman"/>
                <a:sym typeface="Times New Roman"/>
              </a:rPr>
              <a:t>2.5 ma noqon karo sax!</a:t>
            </a:r>
            <a:r>
              <a:rPr lang="en-GB" sz="1800">
                <a:latin typeface="Lexend"/>
                <a:ea typeface="Lexend"/>
                <a:cs typeface="Lexend"/>
                <a:sym typeface="Lexend"/>
              </a:rPr>
              <a:t/>
            </a:r>
            <a:endParaRPr sz="2200">
              <a:solidFill>
                <a:srgbClr val="000000"/>
              </a:solidFill>
              <a:latin typeface="Times New Roman"/>
              <a:ea typeface="Times New Roman"/>
              <a:cs typeface="Times New Roman"/>
              <a:sym typeface="Times New Roman"/>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8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8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8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8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8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89" name="Shape 1589"/>
        <p:cNvGrpSpPr/>
        <p:nvPr/>
      </p:nvGrpSpPr>
      <p:grpSpPr>
        <a:xfrm>
          <a:off x="0" y="0"/>
          <a:ext cx="0" cy="0"/>
        </a:xfrm>
      </p:grpSpPr>
      <p:sp>
        <p:nvSpPr>
          <p:cNvPr id="1590" name="Google Shape;1590;p132"/>
          <p:cNvSpPr txBox="1"/>
          <p:nvPr>
            <p:ph type="body" idx="1"/>
          </p:nvPr>
        </p:nvSpPr>
        <p:spPr>
          <a:xfrm>
            <a:off x="324000" y="759300"/>
            <a:ext cx="5450400" cy="466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Sababta bedka u fududaa in la helo dhibkii hore waa sababta oo ah bedka ayaa ahaa mawduuca (subject) qaacidada.</a:t>
            </a:r>
            <a:endParaRPr/>
          </a:p>
        </p:txBody>
      </p:sp>
      <p:sp>
        <p:nvSpPr>
          <p:cNvPr id="1591" name="Google Shape;1591;p13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Dib-u-habayn si loo xalliyo</a:t>
            </a:r>
            <a:endParaRPr/>
          </a:p>
        </p:txBody>
      </p:sp>
      <p:sp>
        <p:nvSpPr>
          <p:cNvPr id="1592" name="Google Shape;1592;p132"/>
          <p:cNvSpPr txBox="1"/>
          <p:nvPr/>
        </p:nvSpPr>
        <p:spPr>
          <a:xfrm>
            <a:off x="5968881" y="1482630"/>
            <a:ext cx="558300" cy="3012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a:latin typeface="Lexend"/>
                <a:ea typeface="Times New Roman"/>
                <a:cs typeface="Times New Roman"/>
                <a:sym typeface="Times New Roman"/>
              </a:rPr>
              <a:t>6 cm</a:t>
            </a:r>
            <a:endParaRPr sz="1800">
              <a:solidFill>
                <a:srgbClr val="000000"/>
              </a:solidFill>
              <a:latin typeface="Times New Roman"/>
              <a:ea typeface="Times New Roman"/>
              <a:cs typeface="Times New Roman"/>
              <a:sym typeface="Times New Roman"/>
            </a:endParaRPr>
          </a:p>
        </p:txBody>
      </p:sp>
      <p:sp>
        <p:nvSpPr>
          <p:cNvPr id="1593" name="Google Shape;1593;p132"/>
          <p:cNvSpPr txBox="1"/>
          <p:nvPr/>
        </p:nvSpPr>
        <p:spPr>
          <a:xfrm>
            <a:off x="6822907" y="2471593"/>
            <a:ext cx="599700" cy="3012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a:solidFill>
                  <a:schemeClr val="dk1"/>
                </a:solidFill>
                <a:latin typeface="Lexend"/>
                <a:ea typeface="Times New Roman"/>
                <a:cs typeface="Times New Roman"/>
                <a:sym typeface="Times New Roman"/>
              </a:rPr>
              <a:t>3 cm</a:t>
            </a:r>
            <a:endParaRPr sz="1800">
              <a:solidFill>
                <a:srgbClr val="000000"/>
              </a:solidFill>
              <a:latin typeface="Lexend"/>
              <a:ea typeface="Lexend"/>
              <a:cs typeface="Lexend"/>
              <a:sym typeface="Lexend"/>
            </a:endParaRPr>
          </a:p>
        </p:txBody>
      </p:sp>
      <p:cxnSp>
        <p:nvCxnSpPr>
          <p:cNvPr id="1594" name="Google Shape;1594;p132"/>
          <p:cNvCxnSpPr/>
          <p:nvPr/>
        </p:nvCxnSpPr>
        <p:spPr>
          <a:xfrm flipH="1">
            <a:off x="6485672" y="957970"/>
            <a:ext cx="0" cy="1377000"/>
          </a:xfrm>
          <a:prstGeom prst="straightConnector1">
            <a:avLst/>
          </a:prstGeom>
          <a:noFill/>
          <a:ln w="19050" cap="flat" cmpd="sng">
            <a:solidFill>
              <a:srgbClr val="000000"/>
            </a:solidFill>
            <a:prstDash val="solid"/>
            <a:round/>
            <a:headEnd type="triangle" w="med" len="med"/>
            <a:tailEnd type="triangle" w="med" len="med"/>
          </a:ln>
        </p:spPr>
      </p:cxnSp>
      <p:cxnSp>
        <p:nvCxnSpPr>
          <p:cNvPr id="1595" name="Google Shape;1595;p132"/>
          <p:cNvCxnSpPr/>
          <p:nvPr/>
        </p:nvCxnSpPr>
        <p:spPr>
          <a:xfrm flipH="1">
            <a:off x="6602514" y="2435076"/>
            <a:ext cx="972600" cy="8100"/>
          </a:xfrm>
          <a:prstGeom prst="straightConnector1">
            <a:avLst/>
          </a:prstGeom>
          <a:noFill/>
          <a:ln w="19050" cap="flat" cmpd="sng">
            <a:solidFill>
              <a:srgbClr val="000000"/>
            </a:solidFill>
            <a:prstDash val="solid"/>
            <a:round/>
            <a:headEnd type="triangle" w="med" len="med"/>
            <a:tailEnd type="triangle" w="med" len="med"/>
          </a:ln>
        </p:spPr>
      </p:cxnSp>
      <p:sp>
        <p:nvSpPr>
          <p:cNvPr id="1596" name="Google Shape;1596;p132"/>
          <p:cNvSpPr/>
          <p:nvPr/>
        </p:nvSpPr>
        <p:spPr>
          <a:xfrm>
            <a:off x="6614137" y="969262"/>
            <a:ext cx="938100" cy="1342800"/>
          </a:xfrm>
          <a:prstGeom prst="rtTriangle">
            <a:avLst/>
          </a:prstGeom>
          <a:solidFill>
            <a:srgbClr val="FFFFFF"/>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pic>
        <p:nvPicPr>
          <p:cNvPr id="1597" name="Google Shape;1597;p132" descr="&lt;math xmlns=&quot;http://www.w3.org/1998/Math/MathML&quot; display=&quot;block&quot; data-is-equatio=&quot;1&quot; data-latex=&quot;A=\frac{1}{2}bh&quot;&gt;&lt;mi&gt;A&lt;/mi&gt;&lt;mo&gt;=&lt;/mo&gt;&lt;mfrac&gt;&lt;mn&gt;1&lt;/mn&gt;&lt;mn&gt;2&lt;/mn&gt;&lt;/mfrac&gt;&lt;mi&gt;b&lt;/mi&gt;&lt;mi&gt;h&lt;/mi&gt;&lt;/math&gt;" title="A equals one half b h"/>
          <p:cNvPicPr preferRelativeResize="0"/>
          <p:nvPr/>
        </p:nvPicPr>
        <p:blipFill>
          <a:blip r:embed="rId3">
            <a:alphaModFix/>
          </a:blip>
          <a:stretch>
            <a:fillRect/>
          </a:stretch>
        </p:blipFill>
        <p:spPr>
          <a:xfrm>
            <a:off x="3363552" y="2163475"/>
            <a:ext cx="1110586" cy="613500"/>
          </a:xfrm>
          <a:prstGeom prst="rect">
            <a:avLst/>
          </a:prstGeom>
          <a:noFill/>
          <a:ln>
            <a:noFill/>
          </a:ln>
        </p:spPr>
      </p:pic>
      <p:sp>
        <p:nvSpPr>
          <p:cNvPr id="1598" name="Google Shape;1598;p132"/>
          <p:cNvSpPr txBox="1"/>
          <p:nvPr>
            <p:ph type="body" idx="1"/>
          </p:nvPr>
        </p:nvSpPr>
        <p:spPr>
          <a:xfrm>
            <a:off x="324000" y="3185000"/>
            <a:ext cx="7228200" cy="466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Haddii aan la garanayn ee aan doonayno inaan xallinno uu yahay mawduuca (subject) qaacidada, waxaan u shaqayn karnaa si hufan.</a:t>
            </a:r>
            <a:endParaRPr/>
          </a:p>
        </p:txBody>
      </p:sp>
    </p:spTree>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02" name="Shape 1602"/>
        <p:cNvGrpSpPr/>
        <p:nvPr/>
      </p:nvGrpSpPr>
      <p:grpSpPr>
        <a:xfrm>
          <a:off x="0" y="0"/>
          <a:ext cx="0" cy="0"/>
        </a:xfrm>
      </p:grpSpPr>
      <p:sp>
        <p:nvSpPr>
          <p:cNvPr id="1603" name="Google Shape;1603;p133"/>
          <p:cNvSpPr txBox="1"/>
          <p:nvPr>
            <p:ph type="body" idx="1"/>
          </p:nvPr>
        </p:nvSpPr>
        <p:spPr>
          <a:xfrm>
            <a:off x="324000" y="759300"/>
            <a:ext cx="7135200" cy="466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Ka dhigista b mawduuca (subject) qaacidada waxay ka dhigi kartaa dhibka Cali iyo Saciid mid toos ah.</a:t>
            </a:r>
            <a:r>
              <a:rPr lang="en-GB" sz="1800" i="1">
                <a:latin typeface="Lexend"/>
                <a:ea typeface="Times New Roman"/>
                <a:cs typeface="Times New Roman"/>
                <a:sym typeface="Times New Roman"/>
              </a:rPr>
              <a:t/>
            </a:r>
            <a:r>
              <a:rPr lang="en-GB" sz="1800">
                <a:latin typeface="Lexend"/>
              </a:rPr>
              <a:t/>
            </a:r>
            <a:endParaRPr/>
          </a:p>
        </p:txBody>
      </p:sp>
      <p:sp>
        <p:nvSpPr>
          <p:cNvPr id="1604" name="Google Shape;1604;p13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Dib-u-habayn si loo xalliyo</a:t>
            </a:r>
            <a:endParaRPr/>
          </a:p>
        </p:txBody>
      </p:sp>
      <p:pic>
        <p:nvPicPr>
          <p:cNvPr id="1605" name="Google Shape;1605;p133" descr="&lt;math xmlns=&quot;http://www.w3.org/1998/Math/MathML&quot; display=&quot;block&quot; data-is-equatio=&quot;1&quot; data-latex=&quot;A=\frac{1}{2}bh&quot;&gt;&lt;mi&gt;A&lt;/mi&gt;&lt;mo&gt;=&lt;/mo&gt;&lt;mfrac&gt;&lt;mn&gt;1&lt;/mn&gt;&lt;mn&gt;2&lt;/mn&gt;&lt;/mfrac&gt;&lt;mi&gt;b&lt;/mi&gt;&lt;mi&gt;h&lt;/mi&gt;&lt;/math&gt;" title="A equals one half b h"/>
          <p:cNvPicPr preferRelativeResize="0"/>
          <p:nvPr/>
        </p:nvPicPr>
        <p:blipFill>
          <a:blip r:embed="rId3">
            <a:alphaModFix/>
          </a:blip>
          <a:stretch>
            <a:fillRect/>
          </a:stretch>
        </p:blipFill>
        <p:spPr>
          <a:xfrm>
            <a:off x="3363552" y="1630075"/>
            <a:ext cx="1110586" cy="613500"/>
          </a:xfrm>
          <a:prstGeom prst="rect">
            <a:avLst/>
          </a:prstGeom>
          <a:noFill/>
          <a:ln>
            <a:noFill/>
          </a:ln>
        </p:spPr>
      </p:pic>
      <p:pic>
        <p:nvPicPr>
          <p:cNvPr id="1606" name="Google Shape;1606;p133" descr="&lt;math xmlns=&quot;http://www.w3.org/1998/Math/MathML&quot; display=&quot;block&quot; data-is-equatio=&quot;1&quot; data-latex=&quot;2\times A=2\times\frac{1}{2}bh&quot;&gt;&lt;mn&gt;2&lt;/mn&gt;&lt;mo&gt;×&lt;/mo&gt;&lt;mi&gt;A&lt;/mi&gt;&lt;mo&gt;=&lt;/mo&gt;&lt;mn&gt;2&lt;/mn&gt;&lt;mo&gt;×&lt;/mo&gt;&lt;mfrac&gt;&lt;mn&gt;1&lt;/mn&gt;&lt;mn&gt;2&lt;/mn&gt;&lt;/mfrac&gt;&lt;mi&gt;b&lt;/mi&gt;&lt;mi&gt;h&lt;/mi&gt;&lt;/math&gt;" title="2 times A equals 2 times one half b h"/>
          <p:cNvPicPr preferRelativeResize="0"/>
          <p:nvPr/>
        </p:nvPicPr>
        <p:blipFill>
          <a:blip r:embed="rId4">
            <a:alphaModFix/>
          </a:blip>
          <a:stretch>
            <a:fillRect/>
          </a:stretch>
        </p:blipFill>
        <p:spPr>
          <a:xfrm>
            <a:off x="2895600" y="2463065"/>
            <a:ext cx="2040008" cy="608892"/>
          </a:xfrm>
          <a:prstGeom prst="rect">
            <a:avLst/>
          </a:prstGeom>
          <a:noFill/>
          <a:ln>
            <a:noFill/>
          </a:ln>
        </p:spPr>
      </p:pic>
      <p:pic>
        <p:nvPicPr>
          <p:cNvPr id="1607" name="Google Shape;1607;p133" descr="&lt;math xmlns=&quot;http://www.w3.org/1998/Math/MathML&quot; display=&quot;block&quot; data-is-equatio=&quot;1&quot; data-latex=&quot;2A=bh&quot;&gt;&lt;mn&gt;2&lt;/mn&gt;&lt;mi&gt;A&lt;/mi&gt;&lt;mo&gt;=&lt;/mo&gt;&lt;mi&gt;b&lt;/mi&gt;&lt;mi&gt;h&lt;/mi&gt;&lt;/math&gt;" title="2 A equals b h"/>
          <p:cNvPicPr preferRelativeResize="0"/>
          <p:nvPr/>
        </p:nvPicPr>
        <p:blipFill>
          <a:blip r:embed="rId5">
            <a:alphaModFix/>
          </a:blip>
          <a:stretch>
            <a:fillRect/>
          </a:stretch>
        </p:blipFill>
        <p:spPr>
          <a:xfrm>
            <a:off x="3250950" y="3423400"/>
            <a:ext cx="960000" cy="196562"/>
          </a:xfrm>
          <a:prstGeom prst="rect">
            <a:avLst/>
          </a:prstGeom>
          <a:noFill/>
          <a:ln>
            <a:noFill/>
          </a:ln>
        </p:spPr>
      </p:pic>
      <p:pic>
        <p:nvPicPr>
          <p:cNvPr id="1608" name="Google Shape;1608;p133" descr="&lt;math xmlns=&quot;http://www.w3.org/1998/Math/MathML&quot; display=&quot;block&quot; data-is-equatio=&quot;1&quot; data-latex=&quot;\frac{2A}{h}=b&quot;&gt;&lt;mfrac&gt;&lt;mrow&gt;&lt;mn&gt;2&lt;/mn&gt;&lt;mi&gt;A&lt;/mi&gt;&lt;/mrow&gt;&lt;mi&gt;h&lt;/mi&gt;&lt;/mfrac&gt;&lt;mo&gt;=&lt;/mo&gt;&lt;mi&gt;b&lt;/mi&gt;&lt;/math&gt;" title="2 A over h equals b"/>
          <p:cNvPicPr preferRelativeResize="0"/>
          <p:nvPr/>
        </p:nvPicPr>
        <p:blipFill>
          <a:blip r:embed="rId6">
            <a:alphaModFix/>
          </a:blip>
          <a:stretch>
            <a:fillRect/>
          </a:stretch>
        </p:blipFill>
        <p:spPr>
          <a:xfrm>
            <a:off x="3149350" y="4010205"/>
            <a:ext cx="932732" cy="608875"/>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0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12" name="Shape 1612"/>
        <p:cNvGrpSpPr/>
        <p:nvPr/>
      </p:nvGrpSpPr>
      <p:grpSpPr>
        <a:xfrm>
          <a:off x="0" y="0"/>
          <a:ext cx="0" cy="0"/>
        </a:xfrm>
      </p:grpSpPr>
      <p:sp>
        <p:nvSpPr>
          <p:cNvPr id="1613" name="Google Shape;1613;p13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Dib-u-habayn si loo xalliyo</a:t>
            </a:r>
            <a:endParaRPr/>
          </a:p>
        </p:txBody>
      </p:sp>
      <p:pic>
        <p:nvPicPr>
          <p:cNvPr id="1614" name="Google Shape;1614;p134"/>
          <p:cNvPicPr preferRelativeResize="0"/>
          <p:nvPr/>
        </p:nvPicPr>
        <p:blipFill>
          <a:blip r:embed="rId10">
            <a:alphaModFix/>
          </a:blip>
          <a:stretch>
            <a:fillRect/>
          </a:stretch>
        </p:blipFill>
        <p:spPr>
          <a:xfrm flipH="1">
            <a:off x="7595912" y="3794670"/>
            <a:ext cx="705943" cy="1016575"/>
          </a:xfrm>
          <a:prstGeom prst="rect">
            <a:avLst/>
          </a:prstGeom>
          <a:noFill/>
          <a:ln>
            <a:noFill/>
          </a:ln>
        </p:spPr>
      </p:pic>
      <p:pic>
        <p:nvPicPr>
          <p:cNvPr id="1615" name="Google Shape;1615;p134"/>
          <p:cNvPicPr preferRelativeResize="0"/>
          <p:nvPr/>
        </p:nvPicPr>
        <p:blipFill>
          <a:blip r:embed="rId10">
            <a:alphaModFix/>
          </a:blip>
          <a:stretch>
            <a:fillRect/>
          </a:stretch>
        </p:blipFill>
        <p:spPr>
          <a:xfrm flipH="1">
            <a:off x="331556" y="3320849"/>
            <a:ext cx="788350" cy="1016564"/>
          </a:xfrm>
          <a:prstGeom prst="rect">
            <a:avLst/>
          </a:prstGeom>
          <a:noFill/>
          <a:ln>
            <a:noFill/>
          </a:ln>
        </p:spPr>
      </p:pic>
      <p:sp>
        <p:nvSpPr>
          <p:cNvPr id="1616" name="Google Shape;1616;p134"/>
          <p:cNvSpPr txBox="1"/>
          <p:nvPr/>
        </p:nvSpPr>
        <p:spPr>
          <a:xfrm>
            <a:off x="8224708" y="1635030"/>
            <a:ext cx="558300" cy="3012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a:latin typeface="Lexend"/>
                <a:ea typeface="Times New Roman"/>
                <a:cs typeface="Times New Roman"/>
                <a:sym typeface="Times New Roman"/>
              </a:rPr>
              <a:t>6 cm</a:t>
            </a:r>
            <a:endParaRPr sz="1800">
              <a:solidFill>
                <a:srgbClr val="000000"/>
              </a:solidFill>
              <a:latin typeface="Times New Roman"/>
              <a:ea typeface="Times New Roman"/>
              <a:cs typeface="Times New Roman"/>
              <a:sym typeface="Times New Roman"/>
            </a:endParaRPr>
          </a:p>
        </p:txBody>
      </p:sp>
      <p:sp>
        <p:nvSpPr>
          <p:cNvPr id="1617" name="Google Shape;1617;p134"/>
          <p:cNvSpPr txBox="1"/>
          <p:nvPr/>
        </p:nvSpPr>
        <p:spPr>
          <a:xfrm>
            <a:off x="6899105" y="2624000"/>
            <a:ext cx="186600" cy="3012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solidFill>
                  <a:schemeClr val="dk1"/>
                </a:solidFill>
                <a:latin typeface="Lexend"/>
                <a:ea typeface="Times New Roman"/>
                <a:cs typeface="Times New Roman"/>
                <a:sym typeface="Times New Roman"/>
              </a:rPr>
              <a:t>b</a:t>
            </a:r>
            <a:endParaRPr sz="1800" i="1">
              <a:solidFill>
                <a:srgbClr val="000000"/>
              </a:solidFill>
              <a:latin typeface="Lexend"/>
              <a:ea typeface="Lexend"/>
              <a:cs typeface="Lexend"/>
              <a:sym typeface="Lexend"/>
            </a:endParaRPr>
          </a:p>
        </p:txBody>
      </p:sp>
      <p:cxnSp>
        <p:nvCxnSpPr>
          <p:cNvPr id="1618" name="Google Shape;1618;p134"/>
          <p:cNvCxnSpPr/>
          <p:nvPr/>
        </p:nvCxnSpPr>
        <p:spPr>
          <a:xfrm flipH="1">
            <a:off x="8131899" y="1110370"/>
            <a:ext cx="0" cy="1377000"/>
          </a:xfrm>
          <a:prstGeom prst="straightConnector1">
            <a:avLst/>
          </a:prstGeom>
          <a:noFill/>
          <a:ln w="19050" cap="flat" cmpd="sng">
            <a:solidFill>
              <a:srgbClr val="000000"/>
            </a:solidFill>
            <a:prstDash val="solid"/>
            <a:round/>
            <a:headEnd type="triangle" w="med" len="med"/>
            <a:tailEnd type="triangle" w="med" len="med"/>
          </a:ln>
        </p:spPr>
      </p:cxnSp>
      <p:cxnSp>
        <p:nvCxnSpPr>
          <p:cNvPr id="1619" name="Google Shape;1619;p134"/>
          <p:cNvCxnSpPr/>
          <p:nvPr/>
        </p:nvCxnSpPr>
        <p:spPr>
          <a:xfrm flipH="1">
            <a:off x="5814050" y="2572282"/>
            <a:ext cx="2173200" cy="11400"/>
          </a:xfrm>
          <a:prstGeom prst="straightConnector1">
            <a:avLst/>
          </a:prstGeom>
          <a:noFill/>
          <a:ln w="19050" cap="flat" cmpd="sng">
            <a:solidFill>
              <a:srgbClr val="000000"/>
            </a:solidFill>
            <a:prstDash val="solid"/>
            <a:round/>
            <a:headEnd type="triangle" w="med" len="med"/>
            <a:tailEnd type="triangle" w="med" len="med"/>
          </a:ln>
        </p:spPr>
      </p:cxnSp>
      <p:sp>
        <p:nvSpPr>
          <p:cNvPr id="1620" name="Google Shape;1620;p134"/>
          <p:cNvSpPr/>
          <p:nvPr/>
        </p:nvSpPr>
        <p:spPr>
          <a:xfrm flipH="1">
            <a:off x="5789277" y="1121650"/>
            <a:ext cx="2209500" cy="1342800"/>
          </a:xfrm>
          <a:prstGeom prst="rtTriangle">
            <a:avLst/>
          </a:prstGeom>
          <a:solidFill>
            <a:srgbClr val="FFFFFF"/>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21" name="Google Shape;1621;p134"/>
          <p:cNvSpPr txBox="1"/>
          <p:nvPr/>
        </p:nvSpPr>
        <p:spPr>
          <a:xfrm>
            <a:off x="6606000" y="1964650"/>
            <a:ext cx="1371300" cy="301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Times New Roman"/>
                <a:cs typeface="Times New Roman"/>
                <a:sym typeface="Times New Roman"/>
              </a:rPr>
              <a:t>A = 30 cm2</a:t>
            </a:r>
            <a:r>
              <a:rPr lang="en-GB" sz="1800" baseline="30000">
                <a:latin typeface="Lexend"/>
                <a:ea typeface="Times New Roman"/>
                <a:cs typeface="Times New Roman"/>
                <a:sym typeface="Times New Roman"/>
              </a:rPr>
              <a:t/>
            </a:r>
            <a:endParaRPr sz="2400" baseline="30000">
              <a:solidFill>
                <a:srgbClr val="000000"/>
              </a:solidFill>
              <a:latin typeface="Times New Roman"/>
              <a:ea typeface="Times New Roman"/>
              <a:cs typeface="Times New Roman"/>
              <a:sym typeface="Times New Roman"/>
            </a:endParaRPr>
          </a:p>
        </p:txBody>
      </p:sp>
      <p:sp>
        <p:nvSpPr>
          <p:cNvPr id="1622" name="Google Shape;1622;p134"/>
          <p:cNvSpPr txBox="1"/>
          <p:nvPr>
            <p:ph type="body" idx="1"/>
          </p:nvPr>
        </p:nvSpPr>
        <p:spPr>
          <a:xfrm>
            <a:off x="324000" y="759300"/>
            <a:ext cx="5450400" cy="466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a:latin typeface="Lexend"/>
              </a:rPr>
              <a:t>Bedku waa 30 cm2, dhererku waa 6 cm. Soo hel salka.</a:t>
            </a:r>
            <a:r>
              <a:rPr lang="en-GB" sz="1800">
                <a:latin typeface="Lexend"/>
                <a:ea typeface="Times New Roman"/>
                <a:cs typeface="Times New Roman"/>
                <a:sym typeface="Times New Roman"/>
              </a:rPr>
              <a:t/>
            </a:r>
            <a:r>
              <a:rPr lang="en-GB" sz="1800" baseline="300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a:latin typeface="Lexend"/>
              </a:rPr>
              <a:t/>
            </a:r>
            <a:endParaRPr/>
          </a:p>
        </p:txBody>
      </p:sp>
      <p:pic>
        <p:nvPicPr>
          <p:cNvPr id="1623" name="Google Shape;1623;p134" descr="&lt;math xmlns=&quot;http://www.w3.org/1998/Math/MathML&quot; display=&quot;block&quot; data-is-equatio=&quot;1&quot; data-latex=&quot;A=\frac{1}{2}bh&quot;&gt;&lt;mi&gt;A&lt;/mi&gt;&lt;mo&gt;=&lt;/mo&gt;&lt;mfrac&gt;&lt;mn&gt;1&lt;/mn&gt;&lt;mn&gt;2&lt;/mn&gt;&lt;/mfrac&gt;&lt;mi&gt;b&lt;/mi&gt;&lt;mi&gt;h&lt;/mi&gt;&lt;/math&gt;" title="A equals one half b h"/>
          <p:cNvPicPr preferRelativeResize="0"/>
          <p:nvPr/>
        </p:nvPicPr>
        <p:blipFill>
          <a:blip r:embed="rId5">
            <a:alphaModFix/>
          </a:blip>
          <a:stretch>
            <a:fillRect/>
          </a:stretch>
        </p:blipFill>
        <p:spPr>
          <a:xfrm>
            <a:off x="5738440" y="1249073"/>
            <a:ext cx="972600" cy="537280"/>
          </a:xfrm>
          <a:prstGeom prst="rect">
            <a:avLst/>
          </a:prstGeom>
          <a:noFill/>
          <a:ln>
            <a:noFill/>
          </a:ln>
        </p:spPr>
      </p:pic>
      <p:pic>
        <p:nvPicPr>
          <p:cNvPr id="1624" name="Google Shape;1624;p134"/>
          <p:cNvPicPr preferRelativeResize="0"/>
          <p:nvPr/>
        </p:nvPicPr>
        <p:blipFill>
          <a:blip r:embed="rId6">
            <a:alphaModFix/>
          </a:blip>
          <a:srcRect r="57905" b="43690"/>
          <a:stretch>
            <a:fillRect/>
          </a:stretch>
        </p:blipFill>
        <p:spPr>
          <a:xfrm flipH="1">
            <a:off x="327074" y="1727180"/>
            <a:ext cx="4565151" cy="1733925"/>
          </a:xfrm>
          <a:prstGeom prst="rect">
            <a:avLst/>
          </a:prstGeom>
          <a:noFill/>
          <a:ln>
            <a:noFill/>
          </a:ln>
        </p:spPr>
      </p:pic>
      <p:sp>
        <p:nvSpPr>
          <p:cNvPr id="1625" name="Google Shape;1625;p134"/>
          <p:cNvSpPr txBox="1"/>
          <p:nvPr/>
        </p:nvSpPr>
        <p:spPr>
          <a:xfrm>
            <a:off x="669550" y="1775737"/>
            <a:ext cx="4137900" cy="715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Waxaan isticmaali karnaa habkan qaacidada si aan u xallinno salka.</a:t>
            </a:r>
            <a:endParaRPr sz="2200">
              <a:solidFill>
                <a:srgbClr val="000000"/>
              </a:solidFill>
              <a:latin typeface="Times New Roman"/>
              <a:ea typeface="Times New Roman"/>
              <a:cs typeface="Times New Roman"/>
              <a:sym typeface="Times New Roman"/>
            </a:endParaRPr>
          </a:p>
        </p:txBody>
      </p:sp>
      <p:pic>
        <p:nvPicPr>
          <p:cNvPr id="1626" name="Google Shape;1626;p134" descr="&lt;math xmlns=&quot;http://www.w3.org/1998/Math/MathML&quot; display=&quot;block&quot; data-is-equatio=&quot;1&quot; data-latex=&quot;\frac{2A}{h}=b&quot;&gt;&lt;mfrac&gt;&lt;mrow&gt;&lt;mn&gt;2&lt;/mn&gt;&lt;mi&gt;A&lt;/mi&gt;&lt;/mrow&gt;&lt;mi&gt;h&lt;/mi&gt;&lt;/mfrac&gt;&lt;mo&gt;=&lt;/mo&gt;&lt;mi&gt;b&lt;/mi&gt;&lt;/math&gt;" title="2 A over h equals b"/>
          <p:cNvPicPr preferRelativeResize="0"/>
          <p:nvPr/>
        </p:nvPicPr>
        <p:blipFill>
          <a:blip r:embed="rId7">
            <a:alphaModFix/>
          </a:blip>
          <a:stretch>
            <a:fillRect/>
          </a:stretch>
        </p:blipFill>
        <p:spPr>
          <a:xfrm>
            <a:off x="2352830" y="2463192"/>
            <a:ext cx="932732" cy="608875"/>
          </a:xfrm>
          <a:prstGeom prst="rect">
            <a:avLst/>
          </a:prstGeom>
          <a:noFill/>
          <a:ln>
            <a:noFill/>
          </a:ln>
        </p:spPr>
      </p:pic>
      <p:pic>
        <p:nvPicPr>
          <p:cNvPr id="1627" name="Google Shape;1627;p134" descr="&lt;math xmlns=&quot;http://www.w3.org/1998/Math/MathML&quot; display=&quot;block&quot; data-is-equatio=&quot;1&quot; data-latex=&quot;\frac{60}{6}=b&quot;&gt;&lt;mfrac&gt;&lt;mn&gt;60&lt;/mn&gt;&lt;mn&gt;6&lt;/mn&gt;&lt;/mfrac&gt;&lt;mo&gt;=&lt;/mo&gt;&lt;mi&gt;b&lt;/mi&gt;&lt;/math&gt;" title="60 over 6 equals b"/>
          <p:cNvPicPr preferRelativeResize="0"/>
          <p:nvPr/>
        </p:nvPicPr>
        <p:blipFill>
          <a:blip r:embed="rId8">
            <a:alphaModFix/>
          </a:blip>
          <a:stretch>
            <a:fillRect/>
          </a:stretch>
        </p:blipFill>
        <p:spPr>
          <a:xfrm>
            <a:off x="2406672" y="4190686"/>
            <a:ext cx="867997" cy="613500"/>
          </a:xfrm>
          <a:prstGeom prst="rect">
            <a:avLst/>
          </a:prstGeom>
          <a:noFill/>
          <a:ln>
            <a:noFill/>
          </a:ln>
        </p:spPr>
      </p:pic>
      <p:pic>
        <p:nvPicPr>
          <p:cNvPr id="1628" name="Google Shape;1628;p134" descr="&lt;math xmlns=&quot;http://www.w3.org/1998/Math/MathML&quot; display=&quot;block&quot; data-is-equatio=&quot;1&quot; data-latex=&quot;\frac{2\times\left(30\right)}{\left(6\right)}=b&quot;&gt;&lt;mfrac&gt;&lt;mrow&gt;&lt;mn&gt;2&lt;/mn&gt;&lt;mo&gt;×&lt;/mo&gt;&lt;mrow data-mjx-texclass=&quot;INNER&quot;&gt;&lt;mo data-mjx-texclass=&quot;OPEN&quot;&gt;(&lt;/mo&gt;&lt;mn&gt;30&lt;/mn&gt;&lt;mo data-mjx-texclass=&quot;CLOSE&quot;&gt;)&lt;/mo&gt;&lt;/mrow&gt;&lt;/mrow&gt;&lt;mrow data-mjx-texclass=&quot;INNER&quot;&gt;&lt;mo data-mjx-texclass=&quot;OPEN&quot;&gt;(&lt;/mo&gt;&lt;mn&gt;6&lt;/mn&gt;&lt;mo data-mjx-texclass=&quot;CLOSE&quot;&gt;)&lt;/mo&gt;&lt;/mrow&gt;&lt;/mfrac&gt;&lt;mo&gt;=&lt;/mo&gt;&lt;mi&gt;b&lt;/mi&gt;&lt;/math&gt;" title="the fraction with numerator 2 times 30 and denominator 6 equals b"/>
          <p:cNvPicPr preferRelativeResize="0"/>
          <p:nvPr/>
        </p:nvPicPr>
        <p:blipFill>
          <a:blip r:embed="rId9">
            <a:alphaModFix/>
          </a:blip>
          <a:stretch>
            <a:fillRect/>
          </a:stretch>
        </p:blipFill>
        <p:spPr>
          <a:xfrm>
            <a:off x="1817838" y="3357787"/>
            <a:ext cx="1444480" cy="630975"/>
          </a:xfrm>
          <a:prstGeom prst="rect">
            <a:avLst/>
          </a:prstGeom>
          <a:noFill/>
          <a:ln>
            <a:noFill/>
          </a:ln>
        </p:spPr>
      </p:pic>
      <p:pic>
        <p:nvPicPr>
          <p:cNvPr id="1629" name="Google Shape;1629;p134"/>
          <p:cNvPicPr preferRelativeResize="0"/>
          <p:nvPr/>
        </p:nvPicPr>
        <p:blipFill>
          <a:blip r:embed="rId6">
            <a:alphaModFix/>
          </a:blip>
          <a:srcRect r="57905" b="43690"/>
          <a:stretch>
            <a:fillRect/>
          </a:stretch>
        </p:blipFill>
        <p:spPr>
          <a:xfrm>
            <a:off x="3835382" y="3234275"/>
            <a:ext cx="3783552" cy="1342799"/>
          </a:xfrm>
          <a:prstGeom prst="rect">
            <a:avLst/>
          </a:prstGeom>
          <a:noFill/>
          <a:ln>
            <a:noFill/>
          </a:ln>
        </p:spPr>
      </p:pic>
      <p:sp>
        <p:nvSpPr>
          <p:cNvPr id="1630" name="Google Shape;1630;p134"/>
          <p:cNvSpPr txBox="1"/>
          <p:nvPr/>
        </p:nvSpPr>
        <p:spPr>
          <a:xfrm>
            <a:off x="3939000" y="3260050"/>
            <a:ext cx="3417000" cy="967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latin typeface="Lexend"/>
                <a:ea typeface="Lexend"/>
                <a:cs typeface="Lexend"/>
                <a:sym typeface="Lexend"/>
              </a:rPr>
              <a:t>Salku waa 10 cm</a:t>
            </a:r>
            <a:r>
              <a:rPr lang="en-GB" sz="1800">
                <a:latin typeface="Lexend"/>
                <a:ea typeface="Times New Roman"/>
                <a:cs typeface="Times New Roman"/>
                <a:sym typeface="Times New Roman"/>
              </a:rPr>
              <a:t/>
            </a:r>
            <a:endParaRPr sz="2200">
              <a:latin typeface="Times New Roman"/>
              <a:ea typeface="Times New Roman"/>
              <a:cs typeface="Times New Roman"/>
              <a:sym typeface="Times New Roman"/>
            </a:endParaRPr>
          </a:p>
          <a:p>
            <a:pPr marL="0" lvl="0" indent="0" algn="l" rtl="0">
              <a:lnSpc>
                <a:spcPct val="115000"/>
              </a:lnSpc>
              <a:spcBef>
                <a:spcPct val="0"/>
              </a:spcBef>
              <a:spcAft>
                <a:spcPct val="0"/>
              </a:spcAft>
              <a:buClr>
                <a:schemeClr val="dk1"/>
              </a:buClr>
              <a:buSzPts val="1100"/>
              <a:buFont typeface="Arial"/>
              <a:buNone/>
            </a:pPr>
            <a:r>
              <a:rPr lang="en-GB" sz="1800">
                <a:solidFill>
                  <a:schemeClr val="dk1"/>
                </a:solidFill>
                <a:latin typeface="Lexend"/>
                <a:ea typeface="Lexend"/>
                <a:cs typeface="Lexend"/>
                <a:sym typeface="Lexend"/>
              </a:rPr>
              <a:t>Taasi way fududayd markii aan dib u habaynay qaacidada!</a:t>
            </a:r>
            <a:endParaRPr sz="2200">
              <a:latin typeface="Times New Roman"/>
              <a:ea typeface="Times New Roman"/>
              <a:cs typeface="Times New Roman"/>
              <a:sym typeface="Times New Roman"/>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2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2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2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34" name="Shape 1634"/>
        <p:cNvGrpSpPr/>
        <p:nvPr/>
      </p:nvGrpSpPr>
      <p:grpSpPr>
        <a:xfrm>
          <a:off x="0" y="0"/>
          <a:ext cx="0" cy="0"/>
        </a:xfrm>
      </p:grpSpPr>
      <p:sp>
        <p:nvSpPr>
          <p:cNvPr id="1635" name="Google Shape;1635;p135"/>
          <p:cNvSpPr txBox="1"/>
          <p:nvPr>
            <p:ph type="body" idx="1"/>
          </p:nvPr>
        </p:nvSpPr>
        <p:spPr>
          <a:xfrm>
            <a:off x="324000" y="1345875"/>
            <a:ext cx="5616600" cy="739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Dib u habee qaacidada si h uu u noqdo mawduuca, ka dibna qiimee si aad u hesho dhererka.</a:t>
            </a:r>
            <a:r>
              <a:rPr lang="en-GB" sz="1800" i="1">
                <a:latin typeface="Lexend"/>
                <a:ea typeface="Times New Roman"/>
                <a:cs typeface="Times New Roman"/>
                <a:sym typeface="Times New Roman"/>
              </a:rPr>
              <a:t/>
            </a:r>
            <a:r>
              <a:rPr lang="en-GB" sz="1800">
                <a:latin typeface="Lexend"/>
              </a:rPr>
              <a:t/>
            </a:r>
            <a:endParaRPr/>
          </a:p>
        </p:txBody>
      </p:sp>
      <p:pic>
        <p:nvPicPr>
          <p:cNvPr id="1636" name="Google Shape;1636;p135" descr="&lt;math xmlns=&quot;http://www.w3.org/1998/Math/MathML&quot; display=&quot;block&quot; data-is-equatio=&quot;1&quot; data-latex=&quot;\frac{2A}{b}=h&quot;&gt;&lt;mfrac&gt;&lt;mrow&gt;&lt;mn&gt;2&lt;/mn&gt;&lt;mi&gt;A&lt;/mi&gt;&lt;/mrow&gt;&lt;mi&gt;b&lt;/mi&gt;&lt;/mfrac&gt;&lt;mo&gt;=&lt;/mo&gt;&lt;mi&gt;h&lt;/mi&gt;&lt;/math&gt;" title="2 A over b equals h"/>
          <p:cNvPicPr preferRelativeResize="0"/>
          <p:nvPr/>
        </p:nvPicPr>
        <p:blipFill>
          <a:blip r:embed="rId3">
            <a:alphaModFix/>
          </a:blip>
          <a:stretch>
            <a:fillRect/>
          </a:stretch>
        </p:blipFill>
        <p:spPr>
          <a:xfrm>
            <a:off x="994696" y="4211372"/>
            <a:ext cx="932725" cy="603276"/>
          </a:xfrm>
          <a:prstGeom prst="rect">
            <a:avLst/>
          </a:prstGeom>
          <a:noFill/>
          <a:ln>
            <a:noFill/>
          </a:ln>
        </p:spPr>
      </p:pic>
      <p:sp>
        <p:nvSpPr>
          <p:cNvPr id="1637" name="Google Shape;1637;p13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Dib u habayn si loo xalliyo</a:t>
            </a:r>
            <a:endParaRPr/>
          </a:p>
        </p:txBody>
      </p:sp>
      <p:sp>
        <p:nvSpPr>
          <p:cNvPr id="1638" name="Google Shape;1638;p135"/>
          <p:cNvSpPr txBox="1"/>
          <p:nvPr/>
        </p:nvSpPr>
        <p:spPr>
          <a:xfrm>
            <a:off x="8670398" y="1886638"/>
            <a:ext cx="224400" cy="3012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latin typeface="Lexend"/>
                <a:ea typeface="Times New Roman"/>
                <a:cs typeface="Times New Roman"/>
                <a:sym typeface="Times New Roman"/>
              </a:rPr>
              <a:t>h</a:t>
            </a:r>
            <a:endParaRPr sz="1800" i="1">
              <a:solidFill>
                <a:srgbClr val="000000"/>
              </a:solidFill>
              <a:latin typeface="Times New Roman"/>
              <a:ea typeface="Times New Roman"/>
              <a:cs typeface="Times New Roman"/>
              <a:sym typeface="Times New Roman"/>
            </a:endParaRPr>
          </a:p>
        </p:txBody>
      </p:sp>
      <p:sp>
        <p:nvSpPr>
          <p:cNvPr id="1639" name="Google Shape;1639;p135"/>
          <p:cNvSpPr txBox="1"/>
          <p:nvPr/>
        </p:nvSpPr>
        <p:spPr>
          <a:xfrm>
            <a:off x="7227108" y="2600987"/>
            <a:ext cx="558300" cy="3012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a:solidFill>
                  <a:schemeClr val="dk1"/>
                </a:solidFill>
                <a:latin typeface="Lexend"/>
                <a:ea typeface="Times New Roman"/>
                <a:cs typeface="Times New Roman"/>
                <a:sym typeface="Times New Roman"/>
              </a:rPr>
              <a:t>8 cm</a:t>
            </a:r>
            <a:endParaRPr sz="1800" i="1">
              <a:solidFill>
                <a:srgbClr val="000000"/>
              </a:solidFill>
              <a:latin typeface="Lexend"/>
              <a:ea typeface="Lexend"/>
              <a:cs typeface="Lexend"/>
              <a:sym typeface="Lexend"/>
            </a:endParaRPr>
          </a:p>
        </p:txBody>
      </p:sp>
      <p:cxnSp>
        <p:nvCxnSpPr>
          <p:cNvPr id="1640" name="Google Shape;1640;p135"/>
          <p:cNvCxnSpPr/>
          <p:nvPr/>
        </p:nvCxnSpPr>
        <p:spPr>
          <a:xfrm flipH="1">
            <a:off x="8589100" y="1490649"/>
            <a:ext cx="0" cy="996600"/>
          </a:xfrm>
          <a:prstGeom prst="straightConnector1">
            <a:avLst/>
          </a:prstGeom>
          <a:noFill/>
          <a:ln w="19050" cap="flat" cmpd="sng">
            <a:solidFill>
              <a:srgbClr val="000000"/>
            </a:solidFill>
            <a:prstDash val="solid"/>
            <a:round/>
            <a:headEnd type="triangle" w="med" len="med"/>
            <a:tailEnd type="triangle" w="med" len="med"/>
          </a:ln>
        </p:spPr>
      </p:cxnSp>
      <p:cxnSp>
        <p:nvCxnSpPr>
          <p:cNvPr id="1641" name="Google Shape;1641;p135"/>
          <p:cNvCxnSpPr/>
          <p:nvPr/>
        </p:nvCxnSpPr>
        <p:spPr>
          <a:xfrm flipH="1">
            <a:off x="6271250" y="2572282"/>
            <a:ext cx="2173200" cy="11400"/>
          </a:xfrm>
          <a:prstGeom prst="straightConnector1">
            <a:avLst/>
          </a:prstGeom>
          <a:noFill/>
          <a:ln w="19050" cap="flat" cmpd="sng">
            <a:solidFill>
              <a:srgbClr val="000000"/>
            </a:solidFill>
            <a:prstDash val="solid"/>
            <a:round/>
            <a:headEnd type="triangle" w="med" len="med"/>
            <a:tailEnd type="triangle" w="med" len="med"/>
          </a:ln>
        </p:spPr>
      </p:cxnSp>
      <p:sp>
        <p:nvSpPr>
          <p:cNvPr id="1642" name="Google Shape;1642;p135"/>
          <p:cNvSpPr/>
          <p:nvPr/>
        </p:nvSpPr>
        <p:spPr>
          <a:xfrm flipH="1">
            <a:off x="6246478" y="1498813"/>
            <a:ext cx="2209500" cy="972000"/>
          </a:xfrm>
          <a:prstGeom prst="rtTriangle">
            <a:avLst/>
          </a:prstGeom>
          <a:solidFill>
            <a:srgbClr val="FFFFFF"/>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643" name="Google Shape;1643;p135"/>
          <p:cNvSpPr txBox="1"/>
          <p:nvPr/>
        </p:nvSpPr>
        <p:spPr>
          <a:xfrm>
            <a:off x="7063200" y="2117050"/>
            <a:ext cx="1371300" cy="301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Times New Roman"/>
                <a:cs typeface="Times New Roman"/>
                <a:sym typeface="Times New Roman"/>
              </a:rPr>
              <a:t>A = 10 cm2</a:t>
            </a:r>
            <a:r>
              <a:rPr lang="en-GB" sz="1800" baseline="30000">
                <a:latin typeface="Lexend"/>
                <a:ea typeface="Times New Roman"/>
                <a:cs typeface="Times New Roman"/>
                <a:sym typeface="Times New Roman"/>
              </a:rPr>
              <a:t/>
            </a:r>
            <a:endParaRPr sz="2400" baseline="30000">
              <a:solidFill>
                <a:srgbClr val="000000"/>
              </a:solidFill>
              <a:latin typeface="Times New Roman"/>
              <a:ea typeface="Times New Roman"/>
              <a:cs typeface="Times New Roman"/>
              <a:sym typeface="Times New Roman"/>
            </a:endParaRPr>
          </a:p>
        </p:txBody>
      </p:sp>
      <p:sp>
        <p:nvSpPr>
          <p:cNvPr id="1644" name="Google Shape;1644;p135"/>
          <p:cNvSpPr txBox="1"/>
          <p:nvPr>
            <p:ph type="body" idx="1"/>
          </p:nvPr>
        </p:nvSpPr>
        <p:spPr>
          <a:xfrm>
            <a:off x="324000" y="759300"/>
            <a:ext cx="8237700" cy="3822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Bedka waa 10 cm2, saldhiggu waa 8 cm. Soo hel dhererka.</a:t>
            </a:r>
            <a:r>
              <a:rPr lang="en-GB" sz="1800">
                <a:latin typeface="Lexend"/>
                <a:ea typeface="Times New Roman"/>
                <a:cs typeface="Times New Roman"/>
                <a:sym typeface="Times New Roman"/>
              </a:rPr>
              <a:t/>
            </a:r>
            <a:r>
              <a:rPr lang="en-GB" sz="1800" baseline="300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a:p>
        </p:txBody>
      </p:sp>
      <p:pic>
        <p:nvPicPr>
          <p:cNvPr id="1645" name="Google Shape;1645;p135" descr="&lt;math xmlns=&quot;http://www.w3.org/1998/Math/MathML&quot; display=&quot;block&quot; data-is-equatio=&quot;1&quot; data-latex=&quot;A=\frac{1}{2}bh&quot;&gt;&lt;mi&gt;A&lt;/mi&gt;&lt;mo&gt;=&lt;/mo&gt;&lt;mfrac&gt;&lt;mn&gt;1&lt;/mn&gt;&lt;mn&gt;2&lt;/mn&gt;&lt;/mfrac&gt;&lt;mi&gt;b&lt;/mi&gt;&lt;mi&gt;h&lt;/mi&gt;&lt;/math&gt;" title="A equals one half b h"/>
          <p:cNvPicPr preferRelativeResize="0"/>
          <p:nvPr/>
        </p:nvPicPr>
        <p:blipFill>
          <a:blip r:embed="rId4">
            <a:alphaModFix/>
          </a:blip>
          <a:stretch>
            <a:fillRect/>
          </a:stretch>
        </p:blipFill>
        <p:spPr>
          <a:xfrm>
            <a:off x="1261306" y="2205153"/>
            <a:ext cx="972600" cy="537280"/>
          </a:xfrm>
          <a:prstGeom prst="rect">
            <a:avLst/>
          </a:prstGeom>
          <a:noFill/>
          <a:ln>
            <a:noFill/>
          </a:ln>
        </p:spPr>
      </p:pic>
      <p:pic>
        <p:nvPicPr>
          <p:cNvPr id="1646" name="Google Shape;1646;p135" descr="&lt;math xmlns=&quot;http://www.w3.org/1998/Math/MathML&quot; display=&quot;block&quot; data-is-equatio=&quot;1&quot; data-latex=&quot;2\times A=2\times\frac{1}{2}bh&quot;&gt;&lt;mn&gt;2&lt;/mn&gt;&lt;mo&gt;×&lt;/mo&gt;&lt;mi&gt;A&lt;/mi&gt;&lt;mo&gt;=&lt;/mo&gt;&lt;mn&gt;2&lt;/mn&gt;&lt;mo&gt;×&lt;/mo&gt;&lt;mfrac&gt;&lt;mn&gt;1&lt;/mn&gt;&lt;mn&gt;2&lt;/mn&gt;&lt;/mfrac&gt;&lt;mi&gt;b&lt;/mi&gt;&lt;mi&gt;h&lt;/mi&gt;&lt;/math&gt;" title="2 times A equals 2 times one half b h"/>
          <p:cNvPicPr preferRelativeResize="0"/>
          <p:nvPr/>
        </p:nvPicPr>
        <p:blipFill>
          <a:blip r:embed="rId5">
            <a:alphaModFix/>
          </a:blip>
          <a:stretch>
            <a:fillRect/>
          </a:stretch>
        </p:blipFill>
        <p:spPr>
          <a:xfrm>
            <a:off x="738987" y="2885745"/>
            <a:ext cx="2040008" cy="608892"/>
          </a:xfrm>
          <a:prstGeom prst="rect">
            <a:avLst/>
          </a:prstGeom>
          <a:noFill/>
          <a:ln>
            <a:noFill/>
          </a:ln>
        </p:spPr>
      </p:pic>
      <p:pic>
        <p:nvPicPr>
          <p:cNvPr id="1647" name="Google Shape;1647;p135" descr="&lt;math xmlns=&quot;http://www.w3.org/1998/Math/MathML&quot; display=&quot;block&quot; data-is-equatio=&quot;1&quot; data-latex=&quot;2A=bh&quot;&gt;&lt;mn&gt;2&lt;/mn&gt;&lt;mi&gt;A&lt;/mi&gt;&lt;mo&gt;=&lt;/mo&gt;&lt;mi&gt;b&lt;/mi&gt;&lt;mi&gt;h&lt;/mi&gt;&lt;/math&gt;" title="2 A equals b h"/>
          <p:cNvPicPr preferRelativeResize="0"/>
          <p:nvPr/>
        </p:nvPicPr>
        <p:blipFill>
          <a:blip r:embed="rId6">
            <a:alphaModFix/>
          </a:blip>
          <a:stretch>
            <a:fillRect/>
          </a:stretch>
        </p:blipFill>
        <p:spPr>
          <a:xfrm>
            <a:off x="1094337" y="3716693"/>
            <a:ext cx="960000" cy="196562"/>
          </a:xfrm>
          <a:prstGeom prst="rect">
            <a:avLst/>
          </a:prstGeom>
          <a:noFill/>
          <a:ln>
            <a:noFill/>
          </a:ln>
        </p:spPr>
      </p:pic>
      <p:pic>
        <p:nvPicPr>
          <p:cNvPr id="1648" name="Google Shape;1648;p135" descr="&lt;math xmlns=&quot;http://www.w3.org/1998/Math/MathML&quot; display=&quot;block&quot; data-is-equatio=&quot;1&quot; data-latex=&quot;\frac{2\left(10\right)}{8}=h&quot;&gt;&lt;mfrac&gt;&lt;mrow&gt;&lt;mn&gt;2&lt;/mn&gt;&lt;mrow data-mjx-texclass=&quot;INNER&quot;&gt;&lt;mo data-mjx-texclass=&quot;OPEN&quot;&gt;(&lt;/mo&gt;&lt;mn&gt;10&lt;/mn&gt;&lt;mo data-mjx-texclass=&quot;CLOSE&quot;&gt;)&lt;/mo&gt;&lt;/mrow&gt;&lt;/mrow&gt;&lt;mn&gt;8&lt;/mn&gt;&lt;/mfrac&gt;&lt;mo&gt;=&lt;/mo&gt;&lt;mi&gt;h&lt;/mi&gt;&lt;/math&gt;" title="2 times 10 over 8 equals h"/>
          <p:cNvPicPr preferRelativeResize="0"/>
          <p:nvPr/>
        </p:nvPicPr>
        <p:blipFill>
          <a:blip r:embed="rId7">
            <a:alphaModFix/>
          </a:blip>
          <a:stretch>
            <a:fillRect/>
          </a:stretch>
        </p:blipFill>
        <p:spPr>
          <a:xfrm>
            <a:off x="3605681" y="2696082"/>
            <a:ext cx="1180015" cy="576003"/>
          </a:xfrm>
          <a:prstGeom prst="rect">
            <a:avLst/>
          </a:prstGeom>
          <a:noFill/>
          <a:ln>
            <a:noFill/>
          </a:ln>
        </p:spPr>
      </p:pic>
      <p:pic>
        <p:nvPicPr>
          <p:cNvPr id="1649" name="Google Shape;1649;p135" descr="&lt;math xmlns=&quot;http://www.w3.org/1998/Math/MathML&quot; display=&quot;block&quot; data-is-equatio=&quot;1&quot; data-latex=&quot;\frac{20}{8}=h&quot;&gt;&lt;mfrac&gt;&lt;mn&gt;20&lt;/mn&gt;&lt;mn&gt;8&lt;/mn&gt;&lt;/mfrac&gt;&lt;mo&gt;=&lt;/mo&gt;&lt;mi&gt;h&lt;/mi&gt;&lt;/math&gt;" title="20 over 8 equals h"/>
          <p:cNvPicPr preferRelativeResize="0"/>
          <p:nvPr/>
        </p:nvPicPr>
        <p:blipFill>
          <a:blip r:embed="rId8">
            <a:alphaModFix/>
          </a:blip>
          <a:stretch>
            <a:fillRect/>
          </a:stretch>
        </p:blipFill>
        <p:spPr>
          <a:xfrm>
            <a:off x="3988483" y="3370375"/>
            <a:ext cx="796010" cy="556003"/>
          </a:xfrm>
          <a:prstGeom prst="rect">
            <a:avLst/>
          </a:prstGeom>
          <a:noFill/>
          <a:ln>
            <a:noFill/>
          </a:ln>
        </p:spPr>
      </p:pic>
      <p:sp>
        <p:nvSpPr>
          <p:cNvPr id="1650" name="Google Shape;1650;p135"/>
          <p:cNvSpPr txBox="1"/>
          <p:nvPr/>
        </p:nvSpPr>
        <p:spPr>
          <a:xfrm>
            <a:off x="4202120" y="4174450"/>
            <a:ext cx="1371300" cy="301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latin typeface="Lexend"/>
                <a:ea typeface="Times New Roman"/>
                <a:cs typeface="Times New Roman"/>
                <a:sym typeface="Times New Roman"/>
              </a:rPr>
              <a:t>h = 2.5 cm</a:t>
            </a:r>
            <a:r>
              <a:rPr lang="en-GB" sz="1800">
                <a:latin typeface="Lexend"/>
                <a:ea typeface="Times New Roman"/>
                <a:cs typeface="Times New Roman"/>
                <a:sym typeface="Times New Roman"/>
              </a:rPr>
              <a:t/>
            </a:r>
            <a:endParaRPr sz="2400" baseline="30000">
              <a:solidFill>
                <a:srgbClr val="000000"/>
              </a:solidFill>
              <a:latin typeface="Times New Roman"/>
              <a:ea typeface="Times New Roman"/>
              <a:cs typeface="Times New Roman"/>
              <a:sym typeface="Times New Roman"/>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4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4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4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54" name="Shape 1654"/>
        <p:cNvGrpSpPr/>
        <p:nvPr/>
      </p:nvGrpSpPr>
      <p:grpSpPr>
        <a:xfrm>
          <a:off x="0" y="0"/>
          <a:ext cx="0" cy="0"/>
        </a:xfrm>
      </p:grpSpPr>
      <p:pic>
        <p:nvPicPr>
          <p:cNvPr id="1655" name="Google Shape;1655;p136"/>
          <p:cNvPicPr preferRelativeResize="0"/>
          <p:nvPr/>
        </p:nvPicPr>
        <p:blipFill>
          <a:blip r:embed="rId3">
            <a:alphaModFix/>
          </a:blip>
          <a:stretch>
            <a:fillRect/>
          </a:stretch>
        </p:blipFill>
        <p:spPr>
          <a:xfrm>
            <a:off x="6806403" y="1149325"/>
            <a:ext cx="1719383" cy="2662582"/>
          </a:xfrm>
          <a:prstGeom prst="rect">
            <a:avLst/>
          </a:prstGeom>
          <a:noFill/>
          <a:ln>
            <a:noFill/>
          </a:ln>
        </p:spPr>
      </p:pic>
      <p:cxnSp>
        <p:nvCxnSpPr>
          <p:cNvPr id="1656" name="Google Shape;1656;p136"/>
          <p:cNvCxnSpPr/>
          <p:nvPr/>
        </p:nvCxnSpPr>
        <p:spPr>
          <a:xfrm>
            <a:off x="6856425" y="3595218"/>
            <a:ext cx="402300" cy="222600"/>
          </a:xfrm>
          <a:prstGeom prst="straightConnector1">
            <a:avLst/>
          </a:prstGeom>
          <a:noFill/>
          <a:ln w="19050" cap="flat" cmpd="sng">
            <a:solidFill>
              <a:srgbClr val="000000"/>
            </a:solidFill>
            <a:prstDash val="solid"/>
            <a:round/>
            <a:headEnd type="triangle" w="med" len="med"/>
            <a:tailEnd type="triangle" w="med" len="med"/>
          </a:ln>
        </p:spPr>
      </p:cxnSp>
      <p:cxnSp>
        <p:nvCxnSpPr>
          <p:cNvPr id="1657" name="Google Shape;1657;p136"/>
          <p:cNvCxnSpPr/>
          <p:nvPr/>
        </p:nvCxnSpPr>
        <p:spPr>
          <a:xfrm rot="10800000" flipH="1">
            <a:off x="7405984" y="3192706"/>
            <a:ext cx="1095000" cy="619200"/>
          </a:xfrm>
          <a:prstGeom prst="straightConnector1">
            <a:avLst/>
          </a:prstGeom>
          <a:noFill/>
          <a:ln w="19050" cap="flat" cmpd="sng">
            <a:solidFill>
              <a:srgbClr val="000000"/>
            </a:solidFill>
            <a:prstDash val="solid"/>
            <a:round/>
            <a:headEnd type="triangle" w="med" len="med"/>
            <a:tailEnd type="triangle" w="med" len="med"/>
          </a:ln>
        </p:spPr>
      </p:cxnSp>
      <p:cxnSp>
        <p:nvCxnSpPr>
          <p:cNvPr id="1658" name="Google Shape;1658;p136"/>
          <p:cNvCxnSpPr/>
          <p:nvPr/>
        </p:nvCxnSpPr>
        <p:spPr>
          <a:xfrm rot="10800000" flipH="1">
            <a:off x="8525787" y="1362643"/>
            <a:ext cx="0" cy="1717200"/>
          </a:xfrm>
          <a:prstGeom prst="straightConnector1">
            <a:avLst/>
          </a:prstGeom>
          <a:noFill/>
          <a:ln w="19050" cap="flat" cmpd="sng">
            <a:solidFill>
              <a:srgbClr val="000000"/>
            </a:solidFill>
            <a:prstDash val="solid"/>
            <a:round/>
            <a:headEnd type="triangle" w="med" len="med"/>
            <a:tailEnd type="triangle" w="med" len="med"/>
          </a:ln>
        </p:spPr>
      </p:cxnSp>
      <p:sp>
        <p:nvSpPr>
          <p:cNvPr id="1659" name="Google Shape;1659;p136"/>
          <p:cNvSpPr txBox="1"/>
          <p:nvPr/>
        </p:nvSpPr>
        <p:spPr>
          <a:xfrm>
            <a:off x="8569519" y="2106697"/>
            <a:ext cx="245100" cy="369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i="1">
                <a:latin typeface="Lexend"/>
                <a:ea typeface="Times New Roman"/>
                <a:cs typeface="Times New Roman"/>
                <a:sym typeface="Times New Roman"/>
              </a:rPr>
              <a:t>h</a:t>
            </a:r>
            <a:endParaRPr sz="2400" i="1">
              <a:solidFill>
                <a:srgbClr val="000000"/>
              </a:solidFill>
              <a:latin typeface="Times New Roman"/>
              <a:ea typeface="Times New Roman"/>
              <a:cs typeface="Times New Roman"/>
              <a:sym typeface="Times New Roman"/>
            </a:endParaRPr>
          </a:p>
        </p:txBody>
      </p:sp>
      <p:sp>
        <p:nvSpPr>
          <p:cNvPr id="1660" name="Google Shape;1660;p136"/>
          <p:cNvSpPr txBox="1"/>
          <p:nvPr/>
        </p:nvSpPr>
        <p:spPr>
          <a:xfrm>
            <a:off x="8019799" y="3469980"/>
            <a:ext cx="245100" cy="369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i="1">
                <a:latin typeface="Lexend"/>
                <a:ea typeface="Times New Roman"/>
                <a:cs typeface="Times New Roman"/>
                <a:sym typeface="Times New Roman"/>
              </a:rPr>
              <a:t>l</a:t>
            </a:r>
            <a:endParaRPr sz="2400" i="1">
              <a:solidFill>
                <a:srgbClr val="000000"/>
              </a:solidFill>
              <a:latin typeface="Times New Roman"/>
              <a:ea typeface="Times New Roman"/>
              <a:cs typeface="Times New Roman"/>
              <a:sym typeface="Times New Roman"/>
            </a:endParaRPr>
          </a:p>
        </p:txBody>
      </p:sp>
      <p:sp>
        <p:nvSpPr>
          <p:cNvPr id="1661" name="Google Shape;1661;p136"/>
          <p:cNvSpPr txBox="1"/>
          <p:nvPr/>
        </p:nvSpPr>
        <p:spPr>
          <a:xfrm>
            <a:off x="6801449" y="3671105"/>
            <a:ext cx="245100" cy="369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i="1">
                <a:latin typeface="Lexend"/>
                <a:ea typeface="Times New Roman"/>
                <a:cs typeface="Times New Roman"/>
                <a:sym typeface="Times New Roman"/>
              </a:rPr>
              <a:t>w</a:t>
            </a:r>
            <a:endParaRPr sz="2400" i="1">
              <a:solidFill>
                <a:srgbClr val="000000"/>
              </a:solidFill>
              <a:latin typeface="Times New Roman"/>
              <a:ea typeface="Times New Roman"/>
              <a:cs typeface="Times New Roman"/>
              <a:sym typeface="Times New Roman"/>
            </a:endParaRPr>
          </a:p>
        </p:txBody>
      </p:sp>
      <p:sp>
        <p:nvSpPr>
          <p:cNvPr id="1662" name="Google Shape;1662;p136"/>
          <p:cNvSpPr txBox="1"/>
          <p:nvPr>
            <p:ph type="body" idx="1"/>
          </p:nvPr>
        </p:nvSpPr>
        <p:spPr>
          <a:xfrm>
            <a:off x="324000" y="759300"/>
            <a:ext cx="6168900" cy="717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1) Qaacidada mugga cuboid waxaa loo qori karaa V = lwh</a:t>
            </a:r>
            <a:r>
              <a:rPr lang="en-GB" i="1">
                <a:latin typeface="Lexend"/>
                <a:ea typeface="Times New Roman"/>
                <a:cs typeface="Times New Roman"/>
                <a:sym typeface="Times New Roman"/>
              </a:rPr>
              <a:t/>
            </a:r>
            <a:r>
              <a:rPr lang="en-GB">
                <a:latin typeface="Lexend"/>
                <a:ea typeface="Times New Roman"/>
                <a:cs typeface="Times New Roman"/>
                <a:sym typeface="Times New Roman"/>
              </a:rPr>
              <a:t/>
            </a:r>
            <a:r>
              <a:rPr lang="en-GB" i="1">
                <a:latin typeface="Lexend"/>
                <a:ea typeface="Times New Roman"/>
                <a:cs typeface="Times New Roman"/>
                <a:sym typeface="Times New Roman"/>
              </a:rPr>
              <a:t/>
            </a:r>
            <a:endParaRPr sz="1600"/>
          </a:p>
        </p:txBody>
      </p:sp>
      <p:sp>
        <p:nvSpPr>
          <p:cNvPr id="1663" name="Google Shape;1663;p136"/>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Dib u habayn si loo xalliyo</a:t>
            </a:r>
            <a:endParaRPr/>
          </a:p>
        </p:txBody>
      </p:sp>
      <p:sp>
        <p:nvSpPr>
          <p:cNvPr id="1664" name="Google Shape;1664;p136"/>
          <p:cNvSpPr txBox="1"/>
          <p:nvPr>
            <p:ph type="body" idx="1"/>
          </p:nvPr>
        </p:nvSpPr>
        <p:spPr>
          <a:xfrm>
            <a:off x="324000" y="1544325"/>
            <a:ext cx="6261000" cy="717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Dib u habee qaacidada si w uu u noqdo mawduuca. Ka dibna qiimee si aad u hesho ballaca cuboid leh dherer 1.6 cm, joog 2.25 cm, iyo mug 1.44 cm3</a:t>
            </a:r>
            <a:r>
              <a:rPr lang="en-GB" i="1">
                <a:latin typeface="Lexend"/>
                <a:ea typeface="Times New Roman"/>
                <a:cs typeface="Times New Roman"/>
                <a:sym typeface="Times New Roman"/>
              </a:rPr>
              <a:t/>
            </a:r>
            <a:r>
              <a:rPr lang="en-GB" sz="1800">
                <a:latin typeface="Lexend"/>
              </a:rPr>
              <a:t/>
            </a:r>
            <a:r>
              <a:rPr lang="en-GB">
                <a:latin typeface="Lexend"/>
                <a:ea typeface="Times New Roman"/>
                <a:cs typeface="Times New Roman"/>
                <a:sym typeface="Times New Roman"/>
              </a:rPr>
              <a:t/>
            </a:r>
            <a:r>
              <a:rPr lang="en-GB" sz="1800">
                <a:latin typeface="Lexend"/>
              </a:rPr>
              <a:t/>
            </a:r>
            <a:r>
              <a:rPr lang="en-GB">
                <a:latin typeface="Lexend"/>
                <a:ea typeface="Times New Roman"/>
                <a:cs typeface="Times New Roman"/>
                <a:sym typeface="Times New Roman"/>
              </a:rPr>
              <a:t/>
            </a:r>
            <a:r>
              <a:rPr lang="en-GB" sz="1800">
                <a:latin typeface="Lexend"/>
              </a:rPr>
              <a:t/>
            </a:r>
            <a:r>
              <a:rPr lang="en-GB">
                <a:latin typeface="Lexend"/>
                <a:ea typeface="Times New Roman"/>
                <a:cs typeface="Times New Roman"/>
                <a:sym typeface="Times New Roman"/>
              </a:rPr>
              <a:t/>
            </a:r>
            <a:r>
              <a:rPr lang="en-GB" baseline="30000">
                <a:latin typeface="Lexend"/>
                <a:ea typeface="Times New Roman"/>
                <a:cs typeface="Times New Roman"/>
                <a:sym typeface="Times New Roman"/>
              </a:rPr>
              <a:t/>
            </a:r>
            <a:endParaRPr/>
          </a:p>
        </p:txBody>
      </p:sp>
      <p:sp>
        <p:nvSpPr>
          <p:cNvPr id="1665" name="Google Shape;1665;p136"/>
          <p:cNvSpPr txBox="1"/>
          <p:nvPr>
            <p:ph type="body" idx="1"/>
          </p:nvPr>
        </p:nvSpPr>
        <p:spPr>
          <a:xfrm>
            <a:off x="324000" y="3220725"/>
            <a:ext cx="5110200" cy="36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Waxaad isticmaali kartaa xisaabiyaha si aad u sameysid beddelka.</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69" name="Shape 1669"/>
        <p:cNvGrpSpPr/>
        <p:nvPr/>
      </p:nvGrpSpPr>
      <p:grpSpPr>
        <a:xfrm>
          <a:off x="0" y="0"/>
          <a:ext cx="0" cy="0"/>
        </a:xfrm>
      </p:grpSpPr>
      <p:sp>
        <p:nvSpPr>
          <p:cNvPr id="1670" name="Google Shape;1670;p137"/>
          <p:cNvSpPr txBox="1"/>
          <p:nvPr>
            <p:ph type="body" idx="1"/>
          </p:nvPr>
        </p:nvSpPr>
        <p:spPr>
          <a:xfrm>
            <a:off x="324000" y="759300"/>
            <a:ext cx="6168900" cy="717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2) Qaacidada bedka goobada waa A = πr2</a:t>
            </a:r>
            <a:r>
              <a:rPr lang="en-GB" i="1" sz="1400">
                <a:latin typeface="Lexend"/>
                <a:ea typeface="Times New Roman"/>
                <a:cs typeface="Times New Roman"/>
                <a:sym typeface="Times New Roman"/>
              </a:rPr>
              <a:t/>
            </a:r>
            <a:r>
              <a:rPr lang="en-GB" sz="1400">
                <a:latin typeface="Lexend"/>
                <a:ea typeface="Times New Roman"/>
                <a:cs typeface="Times New Roman"/>
                <a:sym typeface="Times New Roman"/>
              </a:rPr>
              <a:t/>
            </a:r>
            <a:r>
              <a:rPr lang="en-GB" i="1" sz="1400">
                <a:latin typeface="Lexend"/>
                <a:ea typeface="Times New Roman"/>
                <a:cs typeface="Times New Roman"/>
                <a:sym typeface="Times New Roman"/>
              </a:rPr>
              <a:t/>
            </a:r>
            <a:r>
              <a:rPr lang="en-GB" sz="1400">
                <a:latin typeface="Lexend"/>
                <a:ea typeface="Times New Roman"/>
                <a:cs typeface="Times New Roman"/>
                <a:sym typeface="Times New Roman"/>
              </a:rPr>
              <a:t/>
            </a:r>
            <a:r>
              <a:rPr lang="en-GB" i="1" sz="1400">
                <a:latin typeface="Lexend"/>
                <a:ea typeface="Times New Roman"/>
                <a:cs typeface="Times New Roman"/>
                <a:sym typeface="Times New Roman"/>
              </a:rPr>
              <a:t/>
            </a:r>
            <a:r>
              <a:rPr lang="en-GB" baseline="30000" sz="1400">
                <a:latin typeface="Lexend"/>
                <a:ea typeface="Times New Roman"/>
                <a:cs typeface="Times New Roman"/>
                <a:sym typeface="Times New Roman"/>
              </a:rPr>
              <a:t/>
            </a:r>
            <a:endParaRPr baseline="30000"/>
          </a:p>
        </p:txBody>
      </p:sp>
      <p:sp>
        <p:nvSpPr>
          <p:cNvPr id="1671" name="Google Shape;1671;p137"/>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Dib u habayn si loo xalliyo</a:t>
            </a:r>
            <a:endParaRPr/>
          </a:p>
        </p:txBody>
      </p:sp>
      <p:sp>
        <p:nvSpPr>
          <p:cNvPr id="1672" name="Google Shape;1672;p137"/>
          <p:cNvSpPr txBox="1"/>
          <p:nvPr>
            <p:ph type="body" idx="1"/>
          </p:nvPr>
        </p:nvSpPr>
        <p:spPr>
          <a:xfrm>
            <a:off x="324000" y="1345900"/>
            <a:ext cx="5720100" cy="7179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Dib u habee qaacidada si r uu u noqdo mawduuca. Ka dibna qiimee si aad u hesho radius goobada leh bed 80 cm2</a:t>
            </a:r>
            <a:r>
              <a:rPr lang="en-GB" i="1"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r>
              <a:rPr lang="en-GB" baseline="30000" sz="1400">
                <a:latin typeface="Lexend"/>
                <a:ea typeface="Times New Roman"/>
                <a:cs typeface="Times New Roman"/>
                <a:sym typeface="Times New Roman"/>
              </a:rPr>
              <a:t/>
            </a:r>
            <a:endParaRPr baseline="30000">
              <a:latin typeface="Times New Roman"/>
              <a:ea typeface="Times New Roman"/>
              <a:cs typeface="Times New Roman"/>
              <a:sym typeface="Times New Roman"/>
            </a:endParaRPr>
          </a:p>
          <a:p>
            <a:pPr marL="0" lvl="0" indent="0" algn="l" rtl="0">
              <a:spcBef>
                <a:spcPct val="0"/>
              </a:spcBef>
              <a:spcAft>
                <a:spcPct val="0"/>
              </a:spcAft>
              <a:buClr>
                <a:schemeClr val="dk1"/>
              </a:buClr>
              <a:buSzPts val="1100"/>
              <a:buFont typeface="Arial"/>
              <a:buNone/>
            </a:pPr>
            <a:r>
              <a:rPr lang="en-GB" sz="1400">
                <a:latin typeface="Lexend"/>
              </a:rPr>
              <a:t>Si jawaabtaada 2 d.p.</a:t>
            </a:r>
            <a:r>
              <a:rPr lang="en-GB" sz="1400">
                <a:latin typeface="Lexend"/>
                <a:ea typeface="Times New Roman"/>
                <a:cs typeface="Times New Roman"/>
                <a:sym typeface="Times New Roman"/>
              </a:rPr>
              <a:t/>
            </a:r>
            <a:endParaRPr baseline="30000">
              <a:latin typeface="Times New Roman"/>
              <a:ea typeface="Times New Roman"/>
              <a:cs typeface="Times New Roman"/>
              <a:sym typeface="Times New Roman"/>
            </a:endParaRPr>
          </a:p>
        </p:txBody>
      </p:sp>
      <p:sp>
        <p:nvSpPr>
          <p:cNvPr id="1673" name="Google Shape;1673;p137"/>
          <p:cNvSpPr txBox="1"/>
          <p:nvPr>
            <p:ph type="body" idx="1"/>
          </p:nvPr>
        </p:nvSpPr>
        <p:spPr>
          <a:xfrm>
            <a:off x="324000" y="3220725"/>
            <a:ext cx="5754900" cy="36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Waxaad isticmaali kartaa xisaabiyaha si aad u sameysid beddelka.</a:t>
            </a:r>
            <a:endParaRPr sz="2400">
              <a:latin typeface="Times New Roman"/>
              <a:ea typeface="Times New Roman"/>
              <a:cs typeface="Times New Roman"/>
              <a:sym typeface="Times New Roman"/>
            </a:endParaRPr>
          </a:p>
        </p:txBody>
      </p:sp>
      <p:sp>
        <p:nvSpPr>
          <p:cNvPr id="1674" name="Google Shape;1674;p137"/>
          <p:cNvSpPr/>
          <p:nvPr/>
        </p:nvSpPr>
        <p:spPr>
          <a:xfrm>
            <a:off x="7220968" y="1189982"/>
            <a:ext cx="1478100" cy="14784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solidFill>
                <a:srgbClr val="000000"/>
              </a:solidFill>
              <a:latin typeface="Lexend"/>
              <a:ea typeface="Lexend"/>
              <a:cs typeface="Lexend"/>
              <a:sym typeface="Lexend"/>
            </a:endParaRPr>
          </a:p>
        </p:txBody>
      </p:sp>
      <p:cxnSp>
        <p:nvCxnSpPr>
          <p:cNvPr id="1675" name="Google Shape;1675;p137"/>
          <p:cNvCxnSpPr/>
          <p:nvPr/>
        </p:nvCxnSpPr>
        <p:spPr>
          <a:xfrm>
            <a:off x="7254362" y="1733655"/>
            <a:ext cx="655200" cy="180300"/>
          </a:xfrm>
          <a:prstGeom prst="straightConnector1">
            <a:avLst/>
          </a:prstGeom>
          <a:noFill/>
          <a:ln w="28575" cap="flat" cmpd="sng">
            <a:solidFill>
              <a:srgbClr val="000000"/>
            </a:solidFill>
            <a:prstDash val="solid"/>
            <a:round/>
            <a:headEnd type="triangle" w="med" len="med"/>
            <a:tailEnd type="triangle" w="med" len="med"/>
          </a:ln>
        </p:spPr>
      </p:cxnSp>
      <p:sp>
        <p:nvSpPr>
          <p:cNvPr id="1676" name="Google Shape;1676;p137"/>
          <p:cNvSpPr/>
          <p:nvPr/>
        </p:nvSpPr>
        <p:spPr>
          <a:xfrm>
            <a:off x="7936098" y="1905173"/>
            <a:ext cx="47400" cy="47400"/>
          </a:xfrm>
          <a:prstGeom prst="ellipse">
            <a:avLst/>
          </a:prstGeom>
          <a:solidFill>
            <a:srgbClr val="000000"/>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solidFill>
                <a:srgbClr val="000000"/>
              </a:solidFill>
              <a:latin typeface="Lexend"/>
              <a:ea typeface="Lexend"/>
              <a:cs typeface="Lexend"/>
              <a:sym typeface="Lexend"/>
            </a:endParaRPr>
          </a:p>
        </p:txBody>
      </p:sp>
      <p:sp>
        <p:nvSpPr>
          <p:cNvPr id="1677" name="Google Shape;1677;p137"/>
          <p:cNvSpPr txBox="1"/>
          <p:nvPr/>
        </p:nvSpPr>
        <p:spPr>
          <a:xfrm>
            <a:off x="7466570" y="1729425"/>
            <a:ext cx="169200" cy="233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i="1">
                <a:latin typeface="Lexend"/>
                <a:ea typeface="Times New Roman"/>
                <a:cs typeface="Times New Roman"/>
                <a:sym typeface="Times New Roman"/>
              </a:rPr>
              <a:t>r</a:t>
            </a:r>
            <a:endParaRPr sz="2200" i="1">
              <a:solidFill>
                <a:srgbClr val="000000"/>
              </a:solidFill>
              <a:latin typeface="Times New Roman"/>
              <a:ea typeface="Times New Roman"/>
              <a:cs typeface="Times New Roman"/>
              <a:sym typeface="Times New Roman"/>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81" name="Shape 1681"/>
        <p:cNvGrpSpPr/>
        <p:nvPr/>
      </p:nvGrpSpPr>
      <p:grpSpPr>
        <a:xfrm>
          <a:off x="0" y="0"/>
          <a:ext cx="0" cy="0"/>
        </a:xfrm>
      </p:grpSpPr>
      <p:pic>
        <p:nvPicPr>
          <p:cNvPr id="1682" name="Google Shape;1682;p138"/>
          <p:cNvPicPr preferRelativeResize="0"/>
          <p:nvPr/>
        </p:nvPicPr>
        <p:blipFill>
          <a:blip r:embed="rId3">
            <a:alphaModFix/>
          </a:blip>
          <a:stretch>
            <a:fillRect/>
          </a:stretch>
        </p:blipFill>
        <p:spPr>
          <a:xfrm>
            <a:off x="6806403" y="1149325"/>
            <a:ext cx="1719383" cy="2662582"/>
          </a:xfrm>
          <a:prstGeom prst="rect">
            <a:avLst/>
          </a:prstGeom>
          <a:noFill/>
          <a:ln>
            <a:noFill/>
          </a:ln>
        </p:spPr>
      </p:pic>
      <p:cxnSp>
        <p:nvCxnSpPr>
          <p:cNvPr id="1683" name="Google Shape;1683;p138"/>
          <p:cNvCxnSpPr/>
          <p:nvPr/>
        </p:nvCxnSpPr>
        <p:spPr>
          <a:xfrm>
            <a:off x="6856425" y="3595218"/>
            <a:ext cx="402300" cy="222600"/>
          </a:xfrm>
          <a:prstGeom prst="straightConnector1">
            <a:avLst/>
          </a:prstGeom>
          <a:noFill/>
          <a:ln w="19050" cap="flat" cmpd="sng">
            <a:solidFill>
              <a:srgbClr val="000000"/>
            </a:solidFill>
            <a:prstDash val="solid"/>
            <a:round/>
            <a:headEnd type="triangle" w="med" len="med"/>
            <a:tailEnd type="triangle" w="med" len="med"/>
          </a:ln>
        </p:spPr>
      </p:cxnSp>
      <p:cxnSp>
        <p:nvCxnSpPr>
          <p:cNvPr id="1684" name="Google Shape;1684;p138"/>
          <p:cNvCxnSpPr/>
          <p:nvPr/>
        </p:nvCxnSpPr>
        <p:spPr>
          <a:xfrm rot="10800000" flipH="1">
            <a:off x="7405984" y="3192706"/>
            <a:ext cx="1095000" cy="619200"/>
          </a:xfrm>
          <a:prstGeom prst="straightConnector1">
            <a:avLst/>
          </a:prstGeom>
          <a:noFill/>
          <a:ln w="19050" cap="flat" cmpd="sng">
            <a:solidFill>
              <a:srgbClr val="000000"/>
            </a:solidFill>
            <a:prstDash val="solid"/>
            <a:round/>
            <a:headEnd type="triangle" w="med" len="med"/>
            <a:tailEnd type="triangle" w="med" len="med"/>
          </a:ln>
        </p:spPr>
      </p:cxnSp>
      <p:cxnSp>
        <p:nvCxnSpPr>
          <p:cNvPr id="1685" name="Google Shape;1685;p138"/>
          <p:cNvCxnSpPr/>
          <p:nvPr/>
        </p:nvCxnSpPr>
        <p:spPr>
          <a:xfrm rot="10800000" flipH="1">
            <a:off x="8525787" y="1362643"/>
            <a:ext cx="0" cy="1717200"/>
          </a:xfrm>
          <a:prstGeom prst="straightConnector1">
            <a:avLst/>
          </a:prstGeom>
          <a:noFill/>
          <a:ln w="19050" cap="flat" cmpd="sng">
            <a:solidFill>
              <a:srgbClr val="000000"/>
            </a:solidFill>
            <a:prstDash val="solid"/>
            <a:round/>
            <a:headEnd type="triangle" w="med" len="med"/>
            <a:tailEnd type="triangle" w="med" len="med"/>
          </a:ln>
        </p:spPr>
      </p:cxnSp>
      <p:sp>
        <p:nvSpPr>
          <p:cNvPr id="1686" name="Google Shape;1686;p138"/>
          <p:cNvSpPr txBox="1"/>
          <p:nvPr/>
        </p:nvSpPr>
        <p:spPr>
          <a:xfrm>
            <a:off x="8569519" y="2106697"/>
            <a:ext cx="245100" cy="369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i="1">
                <a:latin typeface="Lexend"/>
                <a:ea typeface="Times New Roman"/>
                <a:cs typeface="Times New Roman"/>
                <a:sym typeface="Times New Roman"/>
              </a:rPr>
              <a:t>h</a:t>
            </a:r>
            <a:endParaRPr sz="2400" i="1">
              <a:solidFill>
                <a:srgbClr val="000000"/>
              </a:solidFill>
              <a:latin typeface="Times New Roman"/>
              <a:ea typeface="Times New Roman"/>
              <a:cs typeface="Times New Roman"/>
              <a:sym typeface="Times New Roman"/>
            </a:endParaRPr>
          </a:p>
        </p:txBody>
      </p:sp>
      <p:sp>
        <p:nvSpPr>
          <p:cNvPr id="1687" name="Google Shape;1687;p138"/>
          <p:cNvSpPr txBox="1"/>
          <p:nvPr/>
        </p:nvSpPr>
        <p:spPr>
          <a:xfrm>
            <a:off x="8019799" y="3469980"/>
            <a:ext cx="245100" cy="369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i="1">
                <a:latin typeface="Lexend"/>
                <a:ea typeface="Times New Roman"/>
                <a:cs typeface="Times New Roman"/>
                <a:sym typeface="Times New Roman"/>
              </a:rPr>
              <a:t>l</a:t>
            </a:r>
            <a:endParaRPr sz="2400" i="1">
              <a:solidFill>
                <a:srgbClr val="000000"/>
              </a:solidFill>
              <a:latin typeface="Times New Roman"/>
              <a:ea typeface="Times New Roman"/>
              <a:cs typeface="Times New Roman"/>
              <a:sym typeface="Times New Roman"/>
            </a:endParaRPr>
          </a:p>
        </p:txBody>
      </p:sp>
      <p:sp>
        <p:nvSpPr>
          <p:cNvPr id="1688" name="Google Shape;1688;p138"/>
          <p:cNvSpPr txBox="1"/>
          <p:nvPr/>
        </p:nvSpPr>
        <p:spPr>
          <a:xfrm>
            <a:off x="6801449" y="3671105"/>
            <a:ext cx="245100" cy="369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i="1">
                <a:latin typeface="Lexend"/>
                <a:ea typeface="Times New Roman"/>
                <a:cs typeface="Times New Roman"/>
                <a:sym typeface="Times New Roman"/>
              </a:rPr>
              <a:t>w</a:t>
            </a:r>
            <a:endParaRPr sz="2400" i="1">
              <a:solidFill>
                <a:srgbClr val="000000"/>
              </a:solidFill>
              <a:latin typeface="Times New Roman"/>
              <a:ea typeface="Times New Roman"/>
              <a:cs typeface="Times New Roman"/>
              <a:sym typeface="Times New Roman"/>
            </a:endParaRPr>
          </a:p>
        </p:txBody>
      </p:sp>
      <p:sp>
        <p:nvSpPr>
          <p:cNvPr id="1689" name="Google Shape;1689;p138"/>
          <p:cNvSpPr txBox="1"/>
          <p:nvPr>
            <p:ph type="body" idx="1"/>
          </p:nvPr>
        </p:nvSpPr>
        <p:spPr>
          <a:xfrm>
            <a:off x="324000" y="759300"/>
            <a:ext cx="5932800" cy="382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1) Qaacidada mugga cuboid waxaa loo qori karaa V = lwh</a:t>
            </a:r>
            <a:r>
              <a:rPr lang="en-GB" i="1">
                <a:latin typeface="Lexend"/>
                <a:ea typeface="Times New Roman"/>
                <a:cs typeface="Times New Roman"/>
                <a:sym typeface="Times New Roman"/>
              </a:rPr>
              <a:t/>
            </a:r>
            <a:r>
              <a:rPr lang="en-GB">
                <a:latin typeface="Lexend"/>
                <a:ea typeface="Times New Roman"/>
                <a:cs typeface="Times New Roman"/>
                <a:sym typeface="Times New Roman"/>
              </a:rPr>
              <a:t/>
            </a:r>
            <a:r>
              <a:rPr lang="en-GB" i="1">
                <a:latin typeface="Lexend"/>
                <a:ea typeface="Times New Roman"/>
                <a:cs typeface="Times New Roman"/>
                <a:sym typeface="Times New Roman"/>
              </a:rPr>
              <a:t/>
            </a:r>
            <a:endParaRPr sz="1600"/>
          </a:p>
        </p:txBody>
      </p:sp>
      <p:sp>
        <p:nvSpPr>
          <p:cNvPr id="1690" name="Google Shape;1690;p138"/>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Dib u habayn si loo xalliyo</a:t>
            </a:r>
            <a:endParaRPr/>
          </a:p>
        </p:txBody>
      </p:sp>
      <p:sp>
        <p:nvSpPr>
          <p:cNvPr id="1691" name="Google Shape;1691;p138"/>
          <p:cNvSpPr txBox="1"/>
          <p:nvPr/>
        </p:nvSpPr>
        <p:spPr>
          <a:xfrm>
            <a:off x="1252713" y="2946098"/>
            <a:ext cx="1439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solidFill>
                  <a:srgbClr val="000000"/>
                </a:solidFill>
                <a:latin typeface="Lexend"/>
                <a:ea typeface="Times New Roman"/>
                <a:cs typeface="Times New Roman"/>
                <a:sym typeface="Times New Roman"/>
              </a:rPr>
              <a:t>V = lwh</a:t>
            </a:r>
            <a:r>
              <a:rPr lang="en-GB" sz="1800">
                <a:solidFill>
                  <a:srgbClr val="000000"/>
                </a:solidFill>
                <a:latin typeface="Lexend"/>
                <a:ea typeface="Times New Roman"/>
                <a:cs typeface="Times New Roman"/>
                <a:sym typeface="Times New Roman"/>
              </a:rPr>
              <a:t/>
            </a:r>
            <a:r>
              <a:rPr lang="en-GB" sz="1800" i="1">
                <a:solidFill>
                  <a:srgbClr val="000000"/>
                </a:solidFill>
                <a:latin typeface="Lexend"/>
                <a:ea typeface="Times New Roman"/>
                <a:cs typeface="Times New Roman"/>
                <a:sym typeface="Times New Roman"/>
              </a:rPr>
              <a:t/>
            </a:r>
            <a:endParaRPr sz="2400" i="1">
              <a:solidFill>
                <a:srgbClr val="000000"/>
              </a:solidFill>
              <a:latin typeface="Times New Roman"/>
              <a:ea typeface="Times New Roman"/>
              <a:cs typeface="Times New Roman"/>
              <a:sym typeface="Times New Roman"/>
            </a:endParaRPr>
          </a:p>
        </p:txBody>
      </p:sp>
      <p:sp>
        <p:nvSpPr>
          <p:cNvPr id="1692" name="Google Shape;1692;p138"/>
          <p:cNvSpPr txBox="1"/>
          <p:nvPr>
            <p:ph type="body" idx="1"/>
          </p:nvPr>
        </p:nvSpPr>
        <p:spPr>
          <a:xfrm>
            <a:off x="324000" y="1544325"/>
            <a:ext cx="6272400" cy="717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Dib u habee qaacidada si w uu u noqdo mawduuca. Ka dibna qiimee si aad u hesho ballaca cuboid leh dherer 1.6 cm, joog 2.25 cm, iyo mug 1.44 cm3</a:t>
            </a:r>
            <a:r>
              <a:rPr lang="en-GB" i="1">
                <a:latin typeface="Lexend"/>
                <a:ea typeface="Times New Roman"/>
                <a:cs typeface="Times New Roman"/>
                <a:sym typeface="Times New Roman"/>
              </a:rPr>
              <a:t/>
            </a:r>
            <a:r>
              <a:rPr lang="en-GB" sz="1800">
                <a:latin typeface="Lexend"/>
              </a:rPr>
              <a:t/>
            </a:r>
            <a:r>
              <a:rPr lang="en-GB">
                <a:latin typeface="Lexend"/>
                <a:ea typeface="Times New Roman"/>
                <a:cs typeface="Times New Roman"/>
                <a:sym typeface="Times New Roman"/>
              </a:rPr>
              <a:t/>
            </a:r>
            <a:r>
              <a:rPr lang="en-GB" sz="1800">
                <a:latin typeface="Lexend"/>
              </a:rPr>
              <a:t/>
            </a:r>
            <a:r>
              <a:rPr lang="en-GB">
                <a:latin typeface="Lexend"/>
                <a:ea typeface="Times New Roman"/>
                <a:cs typeface="Times New Roman"/>
                <a:sym typeface="Times New Roman"/>
              </a:rPr>
              <a:t/>
            </a:r>
            <a:r>
              <a:rPr lang="en-GB" sz="1800">
                <a:latin typeface="Lexend"/>
              </a:rPr>
              <a:t/>
            </a:r>
            <a:r>
              <a:rPr lang="en-GB">
                <a:latin typeface="Lexend"/>
                <a:ea typeface="Times New Roman"/>
                <a:cs typeface="Times New Roman"/>
                <a:sym typeface="Times New Roman"/>
              </a:rPr>
              <a:t/>
            </a:r>
            <a:r>
              <a:rPr lang="en-GB" baseline="30000">
                <a:latin typeface="Lexend"/>
                <a:ea typeface="Times New Roman"/>
                <a:cs typeface="Times New Roman"/>
                <a:sym typeface="Times New Roman"/>
              </a:rPr>
              <a:t/>
            </a:r>
            <a:endParaRPr/>
          </a:p>
        </p:txBody>
      </p:sp>
      <p:pic>
        <p:nvPicPr>
          <p:cNvPr id="1693" name="Google Shape;1693;p138" descr="&lt;math xmlns=&quot;http://www.w3.org/1998/Math/MathML&quot; display=&quot;block&quot; data-is-equatio=&quot;1&quot; data-latex=&quot;\frac{V}{lh}=w&quot;&gt;&lt;mfrac&gt;&lt;mi&gt;V&lt;/mi&gt;&lt;mrow&gt;&lt;mi&gt;l&lt;/mi&gt;&lt;mi&gt;h&lt;/mi&gt;&lt;/mrow&gt;&lt;/mfrac&gt;&lt;mo&gt;=&lt;/mo&gt;&lt;mi&gt;w&lt;/mi&gt;&lt;/math&gt;" title="V over l h equals w"/>
          <p:cNvPicPr preferRelativeResize="0"/>
          <p:nvPr/>
        </p:nvPicPr>
        <p:blipFill>
          <a:blip r:embed="rId4">
            <a:alphaModFix/>
          </a:blip>
          <a:stretch>
            <a:fillRect/>
          </a:stretch>
        </p:blipFill>
        <p:spPr>
          <a:xfrm>
            <a:off x="1082122" y="3568931"/>
            <a:ext cx="935579" cy="619200"/>
          </a:xfrm>
          <a:prstGeom prst="rect">
            <a:avLst/>
          </a:prstGeom>
          <a:noFill/>
          <a:ln>
            <a:noFill/>
          </a:ln>
        </p:spPr>
      </p:pic>
      <p:pic>
        <p:nvPicPr>
          <p:cNvPr id="1694" name="Google Shape;1694;p138"/>
          <p:cNvPicPr preferRelativeResize="0"/>
          <p:nvPr/>
        </p:nvPicPr>
        <p:blipFill>
          <a:blip r:embed="rId5">
            <a:alphaModFix/>
          </a:blip>
          <a:stretch>
            <a:fillRect/>
          </a:stretch>
        </p:blipFill>
        <p:spPr>
          <a:xfrm>
            <a:off x="2890848" y="2935202"/>
            <a:ext cx="2609193" cy="1635725"/>
          </a:xfrm>
          <a:prstGeom prst="rect">
            <a:avLst/>
          </a:prstGeom>
          <a:noFill/>
          <a:ln>
            <a:noFill/>
          </a:ln>
        </p:spPr>
      </p:pic>
      <p:pic>
        <p:nvPicPr>
          <p:cNvPr id="1695" name="Google Shape;1695;p138"/>
          <p:cNvPicPr preferRelativeResize="0"/>
          <p:nvPr/>
        </p:nvPicPr>
        <p:blipFill>
          <a:blip r:embed="rId6">
            <a:alphaModFix/>
          </a:blip>
          <a:stretch>
            <a:fillRect/>
          </a:stretch>
        </p:blipFill>
        <p:spPr>
          <a:xfrm>
            <a:off x="2883318" y="2930605"/>
            <a:ext cx="2609200" cy="1626313"/>
          </a:xfrm>
          <a:prstGeom prst="rect">
            <a:avLst/>
          </a:prstGeom>
          <a:noFill/>
          <a:ln>
            <a:noFill/>
          </a:ln>
        </p:spPr>
      </p:pic>
      <p:sp>
        <p:nvSpPr>
          <p:cNvPr id="1696" name="Google Shape;1696;p138"/>
          <p:cNvSpPr txBox="1"/>
          <p:nvPr>
            <p:ph type="body" idx="1"/>
          </p:nvPr>
        </p:nvSpPr>
        <p:spPr>
          <a:xfrm>
            <a:off x="5757213" y="4188312"/>
            <a:ext cx="1439700" cy="36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i="1">
                <a:latin typeface="Lexend"/>
                <a:ea typeface="Times New Roman"/>
                <a:cs typeface="Times New Roman"/>
                <a:sym typeface="Times New Roman"/>
              </a:rPr>
              <a:t>w = 0.4 cm</a:t>
            </a:r>
            <a:r>
              <a:rPr lang="en-GB">
                <a:latin typeface="Lexend"/>
                <a:ea typeface="Times New Roman"/>
                <a:cs typeface="Times New Roman"/>
                <a:sym typeface="Times New Roman"/>
              </a:rPr>
              <a:t/>
            </a:r>
            <a:r>
              <a:rPr lang="en-GB" i="1">
                <a:latin typeface="Lexend"/>
                <a:ea typeface="Times New Roman"/>
                <a:cs typeface="Times New Roman"/>
                <a:sym typeface="Times New Roman"/>
              </a:rPr>
              <a:t/>
            </a:r>
            <a:r>
              <a:rPr lang="en-GB">
                <a:latin typeface="Lexend"/>
                <a:ea typeface="Times New Roman"/>
                <a:cs typeface="Times New Roman"/>
                <a:sym typeface="Times New Roman"/>
              </a:rPr>
              <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9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9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9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9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00" name="Shape 1700"/>
        <p:cNvGrpSpPr/>
        <p:nvPr/>
      </p:nvGrpSpPr>
      <p:grpSpPr>
        <a:xfrm>
          <a:off x="0" y="0"/>
          <a:ext cx="0" cy="0"/>
        </a:xfrm>
      </p:grpSpPr>
      <p:pic>
        <p:nvPicPr>
          <p:cNvPr id="1701" name="Google Shape;1701;p139"/>
          <p:cNvPicPr preferRelativeResize="0"/>
          <p:nvPr/>
        </p:nvPicPr>
        <p:blipFill>
          <a:blip r:embed="rId3">
            <a:alphaModFix/>
          </a:blip>
          <a:stretch>
            <a:fillRect/>
          </a:stretch>
        </p:blipFill>
        <p:spPr>
          <a:xfrm>
            <a:off x="2887000" y="2933363"/>
            <a:ext cx="2538175" cy="1626325"/>
          </a:xfrm>
          <a:prstGeom prst="rect">
            <a:avLst/>
          </a:prstGeom>
          <a:noFill/>
          <a:ln>
            <a:noFill/>
          </a:ln>
        </p:spPr>
      </p:pic>
      <p:sp>
        <p:nvSpPr>
          <p:cNvPr id="1702" name="Google Shape;1702;p139"/>
          <p:cNvSpPr txBox="1"/>
          <p:nvPr>
            <p:ph type="body" idx="1"/>
          </p:nvPr>
        </p:nvSpPr>
        <p:spPr>
          <a:xfrm>
            <a:off x="324000" y="759300"/>
            <a:ext cx="5932800" cy="382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2) Qaacidada bedka goobada waa A = πr2</a:t>
            </a:r>
            <a:r>
              <a:rPr lang="en-GB" i="1"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i="1"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i="1" sz="1800">
                <a:latin typeface="Lexend"/>
                <a:ea typeface="Times New Roman"/>
                <a:cs typeface="Times New Roman"/>
                <a:sym typeface="Times New Roman"/>
              </a:rPr>
              <a:t/>
            </a:r>
            <a:r>
              <a:rPr lang="en-GB" baseline="30000" sz="1800">
                <a:latin typeface="Lexend"/>
                <a:ea typeface="Times New Roman"/>
                <a:cs typeface="Times New Roman"/>
                <a:sym typeface="Times New Roman"/>
              </a:rPr>
              <a:t/>
            </a:r>
            <a:endParaRPr baseline="30000"/>
          </a:p>
        </p:txBody>
      </p:sp>
      <p:sp>
        <p:nvSpPr>
          <p:cNvPr id="1703" name="Google Shape;1703;p139"/>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Dib-u-habayn si loo xalliyo</a:t>
            </a:r>
            <a:endParaRPr/>
          </a:p>
        </p:txBody>
      </p:sp>
      <p:sp>
        <p:nvSpPr>
          <p:cNvPr id="1704" name="Google Shape;1704;p139"/>
          <p:cNvSpPr txBox="1"/>
          <p:nvPr>
            <p:ph type="body" idx="1"/>
          </p:nvPr>
        </p:nvSpPr>
        <p:spPr>
          <a:xfrm>
            <a:off x="324000" y="1345900"/>
            <a:ext cx="5720100" cy="7179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Dib-u-habi qaacidada (formula) si r uu u noqdo mawduuca (subject). Kadibna qiimee si aad u heshid radius (radius) goobada (circle) leh bed (area) 80 cm2</a:t>
            </a:r>
            <a:r>
              <a:rPr lang="en-GB" i="1"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baseline="30000" sz="1800">
                <a:latin typeface="Lexend"/>
                <a:ea typeface="Times New Roman"/>
                <a:cs typeface="Times New Roman"/>
                <a:sym typeface="Times New Roman"/>
              </a:rPr>
              <a:t/>
            </a:r>
            <a:endParaRPr/>
          </a:p>
        </p:txBody>
      </p:sp>
      <p:sp>
        <p:nvSpPr>
          <p:cNvPr id="1705" name="Google Shape;1705;p139"/>
          <p:cNvSpPr/>
          <p:nvPr/>
        </p:nvSpPr>
        <p:spPr>
          <a:xfrm>
            <a:off x="7220968" y="1189982"/>
            <a:ext cx="1478100" cy="1478400"/>
          </a:xfrm>
          <a:prstGeom prst="ellipse">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solidFill>
                <a:srgbClr val="000000"/>
              </a:solidFill>
              <a:latin typeface="Lexend"/>
              <a:ea typeface="Lexend"/>
              <a:cs typeface="Lexend"/>
              <a:sym typeface="Lexend"/>
            </a:endParaRPr>
          </a:p>
        </p:txBody>
      </p:sp>
      <p:cxnSp>
        <p:nvCxnSpPr>
          <p:cNvPr id="1706" name="Google Shape;1706;p139"/>
          <p:cNvCxnSpPr/>
          <p:nvPr/>
        </p:nvCxnSpPr>
        <p:spPr>
          <a:xfrm>
            <a:off x="7254362" y="1733655"/>
            <a:ext cx="655200" cy="180300"/>
          </a:xfrm>
          <a:prstGeom prst="straightConnector1">
            <a:avLst/>
          </a:prstGeom>
          <a:noFill/>
          <a:ln w="28575" cap="flat" cmpd="sng">
            <a:solidFill>
              <a:srgbClr val="000000"/>
            </a:solidFill>
            <a:prstDash val="solid"/>
            <a:round/>
            <a:headEnd type="triangle" w="med" len="med"/>
            <a:tailEnd type="triangle" w="med" len="med"/>
          </a:ln>
        </p:spPr>
      </p:cxnSp>
      <p:sp>
        <p:nvSpPr>
          <p:cNvPr id="1707" name="Google Shape;1707;p139"/>
          <p:cNvSpPr/>
          <p:nvPr/>
        </p:nvSpPr>
        <p:spPr>
          <a:xfrm>
            <a:off x="7936098" y="1905173"/>
            <a:ext cx="47400" cy="47400"/>
          </a:xfrm>
          <a:prstGeom prst="ellipse">
            <a:avLst/>
          </a:prstGeom>
          <a:solidFill>
            <a:srgbClr val="000000"/>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solidFill>
                <a:srgbClr val="000000"/>
              </a:solidFill>
              <a:latin typeface="Lexend"/>
              <a:ea typeface="Lexend"/>
              <a:cs typeface="Lexend"/>
              <a:sym typeface="Lexend"/>
            </a:endParaRPr>
          </a:p>
        </p:txBody>
      </p:sp>
      <p:sp>
        <p:nvSpPr>
          <p:cNvPr id="1708" name="Google Shape;1708;p139"/>
          <p:cNvSpPr txBox="1"/>
          <p:nvPr/>
        </p:nvSpPr>
        <p:spPr>
          <a:xfrm>
            <a:off x="7466570" y="1729425"/>
            <a:ext cx="169200" cy="2331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i="1">
                <a:latin typeface="Lexend"/>
                <a:ea typeface="Times New Roman"/>
                <a:cs typeface="Times New Roman"/>
                <a:sym typeface="Times New Roman"/>
              </a:rPr>
              <a:t>r</a:t>
            </a:r>
            <a:endParaRPr sz="2200" i="1">
              <a:solidFill>
                <a:srgbClr val="000000"/>
              </a:solidFill>
              <a:latin typeface="Times New Roman"/>
              <a:ea typeface="Times New Roman"/>
              <a:cs typeface="Times New Roman"/>
              <a:sym typeface="Times New Roman"/>
            </a:endParaRPr>
          </a:p>
        </p:txBody>
      </p:sp>
      <p:sp>
        <p:nvSpPr>
          <p:cNvPr id="1709" name="Google Shape;1709;p139"/>
          <p:cNvSpPr txBox="1"/>
          <p:nvPr>
            <p:ph type="body" idx="1"/>
          </p:nvPr>
        </p:nvSpPr>
        <p:spPr>
          <a:xfrm>
            <a:off x="1432480" y="2576593"/>
            <a:ext cx="933300" cy="3828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i="1">
                <a:latin typeface="Lexend"/>
                <a:ea typeface="Times New Roman"/>
                <a:cs typeface="Times New Roman"/>
                <a:sym typeface="Times New Roman"/>
              </a:rPr>
              <a:t>A </a:t>
            </a:r>
            <a:r>
              <a:rPr lang="en-GB">
                <a:latin typeface="Lexend"/>
                <a:ea typeface="Times New Roman"/>
                <a:cs typeface="Times New Roman"/>
                <a:sym typeface="Times New Roman"/>
              </a:rPr>
              <a:t>=</a:t>
            </a:r>
            <a:r>
              <a:rPr lang="en-GB" i="1">
                <a:latin typeface="Lexend"/>
                <a:ea typeface="Times New Roman"/>
                <a:cs typeface="Times New Roman"/>
                <a:sym typeface="Times New Roman"/>
              </a:rPr>
              <a:t> </a:t>
            </a:r>
            <a:r>
              <a:rPr lang="en-GB">
                <a:latin typeface="Lexend"/>
                <a:ea typeface="Times New Roman"/>
                <a:cs typeface="Times New Roman"/>
                <a:sym typeface="Times New Roman"/>
              </a:rPr>
              <a:t>π</a:t>
            </a:r>
            <a:r>
              <a:rPr lang="en-GB" i="1">
                <a:latin typeface="Lexend"/>
                <a:ea typeface="Times New Roman"/>
                <a:cs typeface="Times New Roman"/>
                <a:sym typeface="Times New Roman"/>
              </a:rPr>
              <a:t>r</a:t>
            </a:r>
            <a:r>
              <a:rPr lang="en-GB" baseline="30000">
                <a:latin typeface="Lexend"/>
                <a:ea typeface="Times New Roman"/>
                <a:cs typeface="Times New Roman"/>
                <a:sym typeface="Times New Roman"/>
              </a:rPr>
              <a:t>2</a:t>
            </a:r>
            <a:endParaRPr baseline="30000"/>
          </a:p>
        </p:txBody>
      </p:sp>
      <p:pic>
        <p:nvPicPr>
          <p:cNvPr id="1710" name="Google Shape;1710;p139" descr="&lt;math xmlns=&quot;http://www.w3.org/1998/Math/MathML&quot; display=&quot;block&quot; data-is-equatio=&quot;1&quot; data-latex=&quot;\frac{A}{\pi}=r^2&quot;&gt;&lt;mfrac&gt;&lt;mi&gt;A&lt;/mi&gt;&lt;mi&gt;π&lt;/mi&gt;&lt;/mfrac&gt;&lt;mo&gt;=&lt;/mo&gt;&lt;msup&gt;&lt;mi&gt;r&lt;/mi&gt;&lt;mn&gt;2&lt;/mn&gt;&lt;/msup&gt;&lt;/math&gt;" title="A over pi equals r squared"/>
          <p:cNvPicPr preferRelativeResize="0"/>
          <p:nvPr/>
        </p:nvPicPr>
        <p:blipFill>
          <a:blip r:embed="rId4">
            <a:alphaModFix/>
          </a:blip>
          <a:stretch>
            <a:fillRect/>
          </a:stretch>
        </p:blipFill>
        <p:spPr>
          <a:xfrm>
            <a:off x="1322760" y="3187709"/>
            <a:ext cx="796125" cy="554525"/>
          </a:xfrm>
          <a:prstGeom prst="rect">
            <a:avLst/>
          </a:prstGeom>
          <a:noFill/>
          <a:ln>
            <a:noFill/>
          </a:ln>
        </p:spPr>
      </p:pic>
      <p:pic>
        <p:nvPicPr>
          <p:cNvPr id="1711" name="Google Shape;1711;p139" descr="&lt;math xmlns=&quot;http://www.w3.org/1998/Math/MathML&quot; display=&quot;block&quot; data-is-equatio=&quot;1&quot; data-latex=&quot;\sqrt{\frac{A}{\pi}}=r&quot;&gt;&lt;msqrt&gt;&lt;mfrac&gt;&lt;mi&gt;A&lt;/mi&gt;&lt;mi&gt;π&lt;/mi&gt;&lt;/mfrac&gt;&lt;/msqrt&gt;&lt;mo&gt;=&lt;/mo&gt;&lt;mi&gt;r&lt;/mi&gt;&lt;/math&gt;" title="the square root of A over pi equals r"/>
          <p:cNvPicPr preferRelativeResize="0"/>
          <p:nvPr/>
        </p:nvPicPr>
        <p:blipFill>
          <a:blip r:embed="rId5">
            <a:alphaModFix/>
          </a:blip>
          <a:stretch>
            <a:fillRect/>
          </a:stretch>
        </p:blipFill>
        <p:spPr>
          <a:xfrm>
            <a:off x="1046419" y="3995736"/>
            <a:ext cx="970402" cy="645625"/>
          </a:xfrm>
          <a:prstGeom prst="rect">
            <a:avLst/>
          </a:prstGeom>
          <a:noFill/>
          <a:ln>
            <a:noFill/>
          </a:ln>
        </p:spPr>
      </p:pic>
      <p:pic>
        <p:nvPicPr>
          <p:cNvPr id="1712" name="Google Shape;1712;p139"/>
          <p:cNvPicPr preferRelativeResize="0"/>
          <p:nvPr/>
        </p:nvPicPr>
        <p:blipFill>
          <a:blip r:embed="rId6">
            <a:alphaModFix/>
          </a:blip>
          <a:stretch>
            <a:fillRect/>
          </a:stretch>
        </p:blipFill>
        <p:spPr>
          <a:xfrm>
            <a:off x="2888425" y="2901926"/>
            <a:ext cx="2538175" cy="1654999"/>
          </a:xfrm>
          <a:prstGeom prst="rect">
            <a:avLst/>
          </a:prstGeom>
          <a:noFill/>
          <a:ln>
            <a:noFill/>
          </a:ln>
        </p:spPr>
      </p:pic>
      <p:sp>
        <p:nvSpPr>
          <p:cNvPr id="1713" name="Google Shape;1713;p139"/>
          <p:cNvSpPr txBox="1"/>
          <p:nvPr>
            <p:ph type="body" idx="1"/>
          </p:nvPr>
        </p:nvSpPr>
        <p:spPr>
          <a:xfrm>
            <a:off x="5757225" y="4035900"/>
            <a:ext cx="2772300" cy="36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i="1">
                <a:latin typeface="Lexend"/>
                <a:ea typeface="Times New Roman"/>
                <a:cs typeface="Times New Roman"/>
                <a:sym typeface="Times New Roman"/>
              </a:rPr>
              <a:t>r = 5.05 cm (ilaa 2 d.p.)</a:t>
            </a:r>
            <a:r>
              <a:rPr lang="en-GB">
                <a:latin typeface="Lexend"/>
                <a:ea typeface="Times New Roman"/>
                <a:cs typeface="Times New Roman"/>
                <a:sym typeface="Times New Roman"/>
              </a:rPr>
              <a:t/>
            </a:r>
            <a:r>
              <a:rPr lang="en-GB" i="1">
                <a:latin typeface="Lexend"/>
                <a:ea typeface="Times New Roman"/>
                <a:cs typeface="Times New Roman"/>
                <a:sym typeface="Times New Roman"/>
              </a:rPr>
              <a:t/>
            </a:r>
            <a:r>
              <a:rPr lang="en-GB">
                <a:latin typeface="Lexend"/>
                <a:ea typeface="Times New Roman"/>
                <a:cs typeface="Times New Roman"/>
                <a:sym typeface="Times New Roman"/>
              </a:rPr>
              <a:t/>
            </a:r>
            <a:r>
              <a:rPr lang="en-GB" i="1">
                <a:latin typeface="Lexend"/>
                <a:ea typeface="Times New Roman"/>
                <a:cs typeface="Times New Roman"/>
                <a:sym typeface="Times New Roman"/>
              </a:rPr>
              <a:t/>
            </a:r>
            <a:r>
              <a:rPr lang="en-GB">
                <a:latin typeface="Lexend"/>
                <a:ea typeface="Times New Roman"/>
                <a:cs typeface="Times New Roman"/>
                <a:sym typeface="Times New Roman"/>
              </a:rPr>
              <a:t/>
            </a:r>
            <a:r>
              <a:rPr lang="en-GB" sz="1800">
                <a:latin typeface="Lexend"/>
              </a:rPr>
              <a:t/>
            </a:r>
            <a:r>
              <a:rPr lang="en-GB" sz="1800">
                <a:latin typeface="Lexend"/>
              </a:rPr>
              <a:t/>
            </a:r>
            <a:r>
              <a:rPr lang="en-GB">
                <a:latin typeface="Lexend"/>
                <a:ea typeface="Times New Roman"/>
                <a:cs typeface="Times New Roman"/>
                <a:sym typeface="Times New Roman"/>
              </a:rPr>
              <a:t/>
            </a:r>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0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1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0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1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17" name="Shape 1717"/>
        <p:cNvGrpSpPr/>
        <p:nvPr/>
      </p:nvGrpSpPr>
      <p:grpSpPr>
        <a:xfrm>
          <a:off x="0" y="0"/>
          <a:ext cx="0" cy="0"/>
        </a:xfrm>
      </p:grpSpPr>
      <p:sp>
        <p:nvSpPr>
          <p:cNvPr id="1718" name="Google Shape;1718;p140"/>
          <p:cNvSpPr txBox="1"/>
          <p:nvPr>
            <p:ph type="title"/>
          </p:nvPr>
        </p:nvSpPr>
        <p:spPr>
          <a:xfrm>
            <a:off x="1225225" y="2090813"/>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Dib-u-habayn si loo xalliyo</a:t>
            </a:r>
            <a:endParaRPr/>
          </a:p>
        </p:txBody>
      </p:sp>
      <p:sp>
        <p:nvSpPr>
          <p:cNvPr id="1719" name="Google Shape;1719;p140"/>
          <p:cNvSpPr txBox="1"/>
          <p:nvPr>
            <p:ph type="title" idx="2"/>
          </p:nvPr>
        </p:nvSpPr>
        <p:spPr>
          <a:xfrm>
            <a:off x="1225225" y="3027088"/>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Qiimaynta iyadoon mawduuca (subject) la beddelin</a:t>
            </a:r>
            <a:endParaRPr/>
          </a:p>
        </p:txBody>
      </p:sp>
      <p:sp>
        <p:nvSpPr>
          <p:cNvPr id="1720" name="Google Shape;1720;p140"/>
          <p:cNvSpPr txBox="1"/>
          <p:nvPr>
            <p:ph type="title" idx="3"/>
          </p:nvPr>
        </p:nvSpPr>
        <p:spPr>
          <a:xfrm>
            <a:off x="324000" y="657600"/>
            <a:ext cx="80361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100">
                <a:latin typeface="Lexend"/>
              </a:rPr>
              <a:t>Qiimaynta tibaaxaha (expressions) iyadoo mawduuca (subject) la beddelayo iyo iyadoon la beddelin</a:t>
            </a:r>
            <a:endParaRPr/>
          </a:p>
        </p:txBody>
      </p:sp>
      <p:pic>
        <p:nvPicPr>
          <p:cNvPr id="1721" name="Google Shape;1721;p140"/>
          <p:cNvPicPr preferRelativeResize="0"/>
          <p:nvPr/>
        </p:nvPicPr>
        <p:blipFill>
          <a:blip r:embed="rId3">
            <a:alphaModFix/>
          </a:blip>
          <a:stretch>
            <a:fillRect/>
          </a:stretch>
        </p:blipFill>
        <p:spPr>
          <a:xfrm>
            <a:off x="420843" y="2987411"/>
            <a:ext cx="450575" cy="446750"/>
          </a:xfrm>
          <a:prstGeom prst="rect">
            <a:avLst/>
          </a:prstGeom>
          <a:noFill/>
          <a:ln>
            <a:noFill/>
          </a:ln>
        </p:spPr>
      </p:pic>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25" name="Shape 1725"/>
        <p:cNvGrpSpPr/>
        <p:nvPr/>
      </p:nvGrpSpPr>
      <p:grpSpPr>
        <a:xfrm>
          <a:off x="0" y="0"/>
          <a:ext cx="0" cy="0"/>
        </a:xfrm>
      </p:grpSpPr>
      <p:sp>
        <p:nvSpPr>
          <p:cNvPr id="1726" name="Google Shape;1726;p141"/>
          <p:cNvSpPr txBox="1"/>
          <p:nvPr>
            <p:ph type="body" idx="4294967295"/>
          </p:nvPr>
        </p:nvSpPr>
        <p:spPr>
          <a:xfrm>
            <a:off x="324000" y="1262527"/>
            <a:ext cx="61803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a:latin typeface="Lexend"/>
              </a:rPr>
              <a:t>Bedka (area) trapezium-ku waa 70 cm2, dhererka salka hoose waa 9 cm, dhererka salka sare waa 5 cm</a:t>
            </a:r>
            <a:r>
              <a:rPr lang="en-GB" sz="1100">
                <a:latin typeface="Lexend"/>
                <a:ea typeface="Times New Roman"/>
                <a:cs typeface="Times New Roman"/>
                <a:sym typeface="Times New Roman"/>
              </a:rPr>
              <a:t/>
            </a:r>
            <a:r>
              <a:rPr lang="en-GB" baseline="30000"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r>
              <a:rPr lang="en-GB" sz="1100" i="1">
                <a:latin typeface="Lexend"/>
              </a:rPr>
              <a:t/>
            </a:r>
            <a:r>
              <a:rPr lang="en-GB" sz="1100">
                <a:latin typeface="Lexend"/>
              </a:rPr>
              <a:t/>
            </a:r>
            <a:r>
              <a:rPr lang="en-GB" sz="1100">
                <a:latin typeface="Lexend"/>
                <a:ea typeface="Times New Roman"/>
                <a:cs typeface="Times New Roman"/>
                <a:sym typeface="Times New Roman"/>
              </a:rPr>
              <a:t/>
            </a:r>
            <a:endParaRPr sz="2000"/>
          </a:p>
        </p:txBody>
      </p:sp>
      <p:sp>
        <p:nvSpPr>
          <p:cNvPr id="1727" name="Google Shape;1727;p14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Qiimaynta iyadoon mawduuca (subject) la beddelin</a:t>
            </a:r>
            <a:endParaRPr/>
          </a:p>
        </p:txBody>
      </p:sp>
      <p:pic>
        <p:nvPicPr>
          <p:cNvPr id="1728" name="Google Shape;1728;p141"/>
          <p:cNvPicPr preferRelativeResize="0"/>
          <p:nvPr/>
        </p:nvPicPr>
        <p:blipFill>
          <a:blip r:embed="rId3">
            <a:alphaModFix/>
          </a:blip>
          <a:srcRect r="57905" b="43690"/>
          <a:stretch>
            <a:fillRect/>
          </a:stretch>
        </p:blipFill>
        <p:spPr>
          <a:xfrm flipH="1">
            <a:off x="1023176" y="2444432"/>
            <a:ext cx="4308849" cy="1715776"/>
          </a:xfrm>
          <a:prstGeom prst="rect">
            <a:avLst/>
          </a:prstGeom>
          <a:noFill/>
          <a:ln>
            <a:noFill/>
          </a:ln>
        </p:spPr>
      </p:pic>
      <p:pic>
        <p:nvPicPr>
          <p:cNvPr id="1729" name="Google Shape;1729;p141"/>
          <p:cNvPicPr preferRelativeResize="0"/>
          <p:nvPr/>
        </p:nvPicPr>
        <p:blipFill>
          <a:blip r:embed="rId7">
            <a:alphaModFix/>
          </a:blip>
          <a:stretch>
            <a:fillRect/>
          </a:stretch>
        </p:blipFill>
        <p:spPr>
          <a:xfrm flipH="1">
            <a:off x="7836018" y="3783163"/>
            <a:ext cx="705943" cy="1016575"/>
          </a:xfrm>
          <a:prstGeom prst="rect">
            <a:avLst/>
          </a:prstGeom>
          <a:noFill/>
          <a:ln>
            <a:noFill/>
          </a:ln>
        </p:spPr>
      </p:pic>
      <p:pic>
        <p:nvPicPr>
          <p:cNvPr id="1730" name="Google Shape;1730;p141"/>
          <p:cNvPicPr preferRelativeResize="0"/>
          <p:nvPr/>
        </p:nvPicPr>
        <p:blipFill>
          <a:blip r:embed="rId7">
            <a:alphaModFix/>
          </a:blip>
          <a:stretch>
            <a:fillRect/>
          </a:stretch>
        </p:blipFill>
        <p:spPr>
          <a:xfrm flipH="1">
            <a:off x="331556" y="3801063"/>
            <a:ext cx="788350" cy="1016564"/>
          </a:xfrm>
          <a:prstGeom prst="rect">
            <a:avLst/>
          </a:prstGeom>
          <a:noFill/>
          <a:ln>
            <a:noFill/>
          </a:ln>
        </p:spPr>
      </p:pic>
      <p:sp>
        <p:nvSpPr>
          <p:cNvPr id="1731" name="Google Shape;1731;p141"/>
          <p:cNvSpPr txBox="1"/>
          <p:nvPr/>
        </p:nvSpPr>
        <p:spPr>
          <a:xfrm>
            <a:off x="1355350" y="2484550"/>
            <a:ext cx="3919200" cy="715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latin typeface="Lexend"/>
                <a:ea typeface="Lexend"/>
                <a:cs typeface="Lexend"/>
                <a:sym typeface="Lexend"/>
              </a:rPr>
              <a:t>Waxaan dib-u-habin karnaa qaacidadan (formula) bedka (area) si h uu u noqdo mawduuca (subject).</a:t>
            </a:r>
            <a:r>
              <a:rPr lang="en-GB" sz="1100" i="1">
                <a:latin typeface="Lexend"/>
                <a:ea typeface="Times New Roman"/>
                <a:cs typeface="Times New Roman"/>
                <a:sym typeface="Times New Roman"/>
              </a:rPr>
              <a:t/>
            </a:r>
            <a:r>
              <a:rPr lang="en-GB" sz="1100">
                <a:latin typeface="Lexend"/>
                <a:ea typeface="Lexend"/>
                <a:cs typeface="Lexend"/>
                <a:sym typeface="Lexend"/>
              </a:rPr>
              <a:t/>
            </a:r>
            <a:endParaRPr sz="2200">
              <a:solidFill>
                <a:srgbClr val="000000"/>
              </a:solidFill>
              <a:latin typeface="Times New Roman"/>
              <a:ea typeface="Times New Roman"/>
              <a:cs typeface="Times New Roman"/>
              <a:sym typeface="Times New Roman"/>
            </a:endParaRPr>
          </a:p>
        </p:txBody>
      </p:sp>
      <p:grpSp>
        <p:nvGrpSpPr>
          <p:cNvPr id="1732" name="Google Shape;1732;p141"/>
          <p:cNvGrpSpPr/>
          <p:nvPr/>
        </p:nvGrpSpPr>
        <p:grpSpPr>
          <a:xfrm>
            <a:off x="7123052" y="1507927"/>
            <a:ext cx="1694203" cy="878499"/>
            <a:chOff x="3858850" y="3948492"/>
            <a:chExt cx="1155900" cy="691242"/>
          </a:xfrm>
        </p:grpSpPr>
        <p:cxnSp>
          <p:nvCxnSpPr>
            <p:cNvPr id="1733" name="Google Shape;1733;p141"/>
            <p:cNvCxnSpPr/>
            <p:nvPr/>
          </p:nvCxnSpPr>
          <p:spPr>
            <a:xfrm>
              <a:off x="4082604" y="3963855"/>
              <a:ext cx="481500" cy="0"/>
            </a:xfrm>
            <a:prstGeom prst="straightConnector1">
              <a:avLst/>
            </a:prstGeom>
            <a:noFill/>
            <a:ln w="38100" cap="flat" cmpd="sng">
              <a:solidFill>
                <a:srgbClr val="000000"/>
              </a:solidFill>
              <a:prstDash val="solid"/>
              <a:round/>
              <a:headEnd type="none" w="med" len="med"/>
              <a:tailEnd type="none" w="med" len="med"/>
            </a:ln>
          </p:spPr>
        </p:cxnSp>
        <p:cxnSp>
          <p:nvCxnSpPr>
            <p:cNvPr id="1734" name="Google Shape;1734;p141"/>
            <p:cNvCxnSpPr/>
            <p:nvPr/>
          </p:nvCxnSpPr>
          <p:spPr>
            <a:xfrm>
              <a:off x="3858850" y="4633450"/>
              <a:ext cx="1155900" cy="0"/>
            </a:xfrm>
            <a:prstGeom prst="straightConnector1">
              <a:avLst/>
            </a:prstGeom>
            <a:noFill/>
            <a:ln w="38100" cap="flat" cmpd="sng">
              <a:solidFill>
                <a:srgbClr val="000000"/>
              </a:solidFill>
              <a:prstDash val="solid"/>
              <a:round/>
              <a:headEnd type="none" w="med" len="med"/>
              <a:tailEnd type="none" w="med" len="med"/>
            </a:ln>
          </p:spPr>
        </p:cxnSp>
        <p:cxnSp>
          <p:nvCxnSpPr>
            <p:cNvPr id="1735" name="Google Shape;1735;p141"/>
            <p:cNvCxnSpPr/>
            <p:nvPr/>
          </p:nvCxnSpPr>
          <p:spPr>
            <a:xfrm>
              <a:off x="4543620" y="3948492"/>
              <a:ext cx="460800" cy="681000"/>
            </a:xfrm>
            <a:prstGeom prst="straightConnector1">
              <a:avLst/>
            </a:prstGeom>
            <a:noFill/>
            <a:ln w="38100" cap="flat" cmpd="sng">
              <a:solidFill>
                <a:srgbClr val="000000"/>
              </a:solidFill>
              <a:prstDash val="solid"/>
              <a:round/>
              <a:headEnd type="none" w="med" len="med"/>
              <a:tailEnd type="none" w="med" len="med"/>
            </a:ln>
          </p:spPr>
        </p:cxnSp>
        <p:cxnSp>
          <p:nvCxnSpPr>
            <p:cNvPr id="1736" name="Google Shape;1736;p141"/>
            <p:cNvCxnSpPr/>
            <p:nvPr/>
          </p:nvCxnSpPr>
          <p:spPr>
            <a:xfrm flipH="1">
              <a:off x="3862500" y="3958734"/>
              <a:ext cx="227100" cy="681000"/>
            </a:xfrm>
            <a:prstGeom prst="straightConnector1">
              <a:avLst/>
            </a:prstGeom>
            <a:noFill/>
            <a:ln w="38100" cap="flat" cmpd="sng">
              <a:solidFill>
                <a:srgbClr val="000000"/>
              </a:solidFill>
              <a:prstDash val="solid"/>
              <a:round/>
              <a:headEnd type="none" w="med" len="med"/>
              <a:tailEnd type="none" w="med" len="med"/>
            </a:ln>
          </p:spPr>
        </p:cxnSp>
      </p:grpSp>
      <p:sp>
        <p:nvSpPr>
          <p:cNvPr id="1737" name="Google Shape;1737;p141"/>
          <p:cNvSpPr txBox="1"/>
          <p:nvPr/>
        </p:nvSpPr>
        <p:spPr>
          <a:xfrm>
            <a:off x="7781277" y="2364915"/>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i="1">
                <a:solidFill>
                  <a:srgbClr val="000000"/>
                </a:solidFill>
                <a:latin typeface="Lexend"/>
                <a:ea typeface="Times New Roman"/>
                <a:cs typeface="Times New Roman"/>
                <a:sym typeface="Times New Roman"/>
              </a:rPr>
              <a:t>a</a:t>
            </a:r>
            <a:endParaRPr sz="2000" i="1">
              <a:solidFill>
                <a:srgbClr val="000000"/>
              </a:solidFill>
              <a:latin typeface="Times New Roman"/>
              <a:ea typeface="Times New Roman"/>
              <a:cs typeface="Times New Roman"/>
              <a:sym typeface="Times New Roman"/>
            </a:endParaRPr>
          </a:p>
        </p:txBody>
      </p:sp>
      <p:sp>
        <p:nvSpPr>
          <p:cNvPr id="1738" name="Google Shape;1738;p141"/>
          <p:cNvSpPr txBox="1"/>
          <p:nvPr/>
        </p:nvSpPr>
        <p:spPr>
          <a:xfrm>
            <a:off x="7709309" y="1198579"/>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i="1">
                <a:solidFill>
                  <a:srgbClr val="000000"/>
                </a:solidFill>
                <a:latin typeface="Lexend"/>
                <a:ea typeface="Times New Roman"/>
                <a:cs typeface="Times New Roman"/>
                <a:sym typeface="Times New Roman"/>
              </a:rPr>
              <a:t>b</a:t>
            </a:r>
            <a:endParaRPr sz="2000" i="1">
              <a:solidFill>
                <a:srgbClr val="000000"/>
              </a:solidFill>
              <a:latin typeface="Times New Roman"/>
              <a:ea typeface="Times New Roman"/>
              <a:cs typeface="Times New Roman"/>
              <a:sym typeface="Times New Roman"/>
            </a:endParaRPr>
          </a:p>
        </p:txBody>
      </p:sp>
      <p:sp>
        <p:nvSpPr>
          <p:cNvPr id="1739" name="Google Shape;1739;p141"/>
          <p:cNvSpPr txBox="1"/>
          <p:nvPr/>
        </p:nvSpPr>
        <p:spPr>
          <a:xfrm>
            <a:off x="6746927" y="1749834"/>
            <a:ext cx="236700" cy="301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i="1">
                <a:solidFill>
                  <a:srgbClr val="000000"/>
                </a:solidFill>
                <a:latin typeface="Lexend"/>
                <a:ea typeface="Times New Roman"/>
                <a:cs typeface="Times New Roman"/>
                <a:sym typeface="Times New Roman"/>
              </a:rPr>
              <a:t>h</a:t>
            </a:r>
            <a:endParaRPr sz="2000" i="1">
              <a:solidFill>
                <a:srgbClr val="000000"/>
              </a:solidFill>
              <a:latin typeface="Times New Roman"/>
              <a:ea typeface="Times New Roman"/>
              <a:cs typeface="Times New Roman"/>
              <a:sym typeface="Times New Roman"/>
            </a:endParaRPr>
          </a:p>
        </p:txBody>
      </p:sp>
      <p:cxnSp>
        <p:nvCxnSpPr>
          <p:cNvPr id="1740" name="Google Shape;1740;p141"/>
          <p:cNvCxnSpPr/>
          <p:nvPr/>
        </p:nvCxnSpPr>
        <p:spPr>
          <a:xfrm flipH="1">
            <a:off x="6987852" y="1499473"/>
            <a:ext cx="0" cy="894000"/>
          </a:xfrm>
          <a:prstGeom prst="straightConnector1">
            <a:avLst/>
          </a:prstGeom>
          <a:noFill/>
          <a:ln w="19050" cap="flat" cmpd="sng">
            <a:solidFill>
              <a:srgbClr val="000000"/>
            </a:solidFill>
            <a:prstDash val="solid"/>
            <a:round/>
            <a:headEnd type="triangle" w="med" len="med"/>
            <a:tailEnd type="triangle" w="med" len="med"/>
          </a:ln>
        </p:spPr>
      </p:cxnSp>
      <p:pic>
        <p:nvPicPr>
          <p:cNvPr id="1741" name="Google Shape;1741;p141" descr="&lt;math xmlns=&quot;http://www.w3.org/1998/Math/MathML&quot; display=&quot;block&quot; data-is-equatio=&quot;1&quot; data-latex=&quot;A\ =\ \frac{1}{2}\left(a+b\right)h&quot;&gt;&lt;mi&gt;A&lt;/mi&gt;&lt;mtext&gt;&lt;/mtext&gt;&lt;mo&gt;=&lt;/mo&gt;&lt;mtext&gt;&lt;/mtext&gt;&lt;mfrac&gt;&lt;mn&gt;1&lt;/mn&gt;&lt;mn&gt;2&lt;/mn&gt;&lt;/mfrac&gt;&lt;mrow data-mjx-texclass=&quot;INNER&quot;&gt;&lt;mo data-mjx-texclass=&quot;OPEN&quot;&gt;(&lt;/mo&gt;&lt;mi&gt;a&lt;/mi&gt;&lt;mo&gt;+&lt;/mo&gt;&lt;mi&gt;b&lt;/mi&gt;&lt;mo data-mjx-texclass=&quot;CLOSE&quot;&gt;)&lt;/mo&gt;&lt;/mrow&gt;&lt;mi&gt;h&lt;/mi&gt;&lt;/math&gt;" title="A equals one half times open paren a plus b close paren times h"/>
          <p:cNvPicPr preferRelativeResize="0"/>
          <p:nvPr/>
        </p:nvPicPr>
        <p:blipFill>
          <a:blip r:embed="rId6">
            <a:alphaModFix/>
          </a:blip>
          <a:stretch>
            <a:fillRect/>
          </a:stretch>
        </p:blipFill>
        <p:spPr>
          <a:xfrm>
            <a:off x="2327650" y="3246263"/>
            <a:ext cx="1694200" cy="521587"/>
          </a:xfrm>
          <a:prstGeom prst="rect">
            <a:avLst/>
          </a:prstGeom>
          <a:noFill/>
          <a:ln>
            <a:noFill/>
          </a:ln>
        </p:spPr>
      </p:pic>
      <p:sp>
        <p:nvSpPr>
          <p:cNvPr id="1742" name="Google Shape;1742;p141"/>
          <p:cNvSpPr txBox="1"/>
          <p:nvPr>
            <p:ph type="body" idx="4294967295"/>
          </p:nvPr>
        </p:nvSpPr>
        <p:spPr>
          <a:xfrm>
            <a:off x="324000" y="2077713"/>
            <a:ext cx="27630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a:latin typeface="Lexend"/>
              </a:rPr>
              <a:t>Xisaabi dhererka (height).</a:t>
            </a:r>
            <a:endParaRPr sz="2000"/>
          </a:p>
        </p:txBody>
      </p:sp>
      <p:sp>
        <p:nvSpPr>
          <p:cNvPr id="1743" name="Google Shape;1743;p141"/>
          <p:cNvSpPr txBox="1"/>
          <p:nvPr>
            <p:ph type="body" idx="4294967295"/>
          </p:nvPr>
        </p:nvSpPr>
        <p:spPr>
          <a:xfrm>
            <a:off x="324000" y="812477"/>
            <a:ext cx="6180300" cy="301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a:latin typeface="Lexend"/>
              </a:rPr>
              <a:t>Cali iyo Saciid hadda waxay baranayaan trapezium-yada.</a:t>
            </a:r>
            <a:endParaRPr sz="2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3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47" name="Shape 1747"/>
        <p:cNvGrpSpPr/>
        <p:nvPr/>
      </p:nvGrpSpPr>
      <p:grpSpPr>
        <a:xfrm>
          <a:off x="0" y="0"/>
          <a:ext cx="0" cy="0"/>
        </a:xfrm>
      </p:grpSpPr>
      <p:pic>
        <p:nvPicPr>
          <p:cNvPr id="1748" name="Google Shape;1748;p142" descr="&lt;math xmlns=&quot;http://www.w3.org/1998/Math/MathML&quot; display=&quot;block&quot; data-is-equatio=&quot;1&quot; data-latex=&quot;\frac{2\left(70\right)}{\left(9\right)+\left(5\right)}=h&quot;&gt;&lt;mfrac&gt;&lt;mrow&gt;&lt;mn&gt;2&lt;/mn&gt;&lt;mrow data-mjx-texclass=&quot;INNER&quot;&gt;&lt;mo data-mjx-texclass=&quot;OPEN&quot;&gt;(&lt;/mo&gt;&lt;mn&gt;70&lt;/mn&gt;&lt;mo data-mjx-texclass=&quot;CLOSE&quot;&gt;)&lt;/mo&gt;&lt;/mrow&gt;&lt;/mrow&gt;&lt;mrow&gt;&lt;mrow data-mjx-texclass=&quot;INNER&quot;&gt;&lt;mo data-mjx-texclass=&quot;OPEN&quot;&gt;(&lt;/mo&gt;&lt;mn&gt;9&lt;/mn&gt;&lt;mo data-mjx-texclass=&quot;CLOSE&quot;&gt;)&lt;/mo&gt;&lt;/mrow&gt;&lt;mo&gt;+&lt;/mo&gt;&lt;mrow data-mjx-texclass=&quot;INNER&quot;&gt;&lt;mo data-mjx-texclass=&quot;OPEN&quot;&gt;(&lt;/mo&gt;&lt;mn&gt;5&lt;/mn&gt;&lt;mo data-mjx-texclass=&quot;CLOSE&quot;&gt;)&lt;/mo&gt;&lt;/mrow&gt;&lt;/mrow&gt;&lt;/mfrac&gt;&lt;mo&gt;=&lt;/mo&gt;&lt;mi&gt;h&lt;/mi&gt;&lt;/math&gt;" title="the fraction with numerator 2 times 70 and denominator 9 plus 5 equals h"/>
          <p:cNvPicPr preferRelativeResize="0"/>
          <p:nvPr/>
        </p:nvPicPr>
        <p:blipFill>
          <a:blip r:embed="rId3">
            <a:alphaModFix/>
          </a:blip>
          <a:stretch>
            <a:fillRect/>
          </a:stretch>
        </p:blipFill>
        <p:spPr>
          <a:xfrm>
            <a:off x="3671898" y="2168775"/>
            <a:ext cx="1367978" cy="570893"/>
          </a:xfrm>
          <a:prstGeom prst="rect">
            <a:avLst/>
          </a:prstGeom>
          <a:noFill/>
          <a:ln>
            <a:noFill/>
          </a:ln>
        </p:spPr>
      </p:pic>
      <p:sp>
        <p:nvSpPr>
          <p:cNvPr id="1749" name="Google Shape;1749;p142"/>
          <p:cNvSpPr txBox="1"/>
          <p:nvPr>
            <p:ph type="body" idx="4294967295"/>
          </p:nvPr>
        </p:nvSpPr>
        <p:spPr>
          <a:xfrm>
            <a:off x="324000" y="816834"/>
            <a:ext cx="61803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Bedka (area) trapezium-ku waa 70 cm2, dhererka salka hoose waa 9 cm, dhererka salka sare waa 5 cm</a:t>
            </a:r>
            <a:r>
              <a:rPr lang="en-GB" sz="1400">
                <a:latin typeface="Lexend"/>
                <a:ea typeface="Times New Roman"/>
                <a:cs typeface="Times New Roman"/>
                <a:sym typeface="Times New Roman"/>
              </a:rPr>
              <a:t/>
            </a:r>
            <a:r>
              <a:rPr lang="en-GB" baseline="30000"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r>
              <a:rPr lang="en-GB" sz="1400" i="1">
                <a:latin typeface="Lexend"/>
              </a:rPr>
              <a:t/>
            </a:r>
            <a:r>
              <a:rPr lang="en-GB" sz="1400">
                <a:latin typeface="Lexend"/>
              </a:rPr>
              <a:t/>
            </a:r>
            <a:r>
              <a:rPr lang="en-GB" sz="1400">
                <a:latin typeface="Lexend"/>
                <a:ea typeface="Times New Roman"/>
                <a:cs typeface="Times New Roman"/>
                <a:sym typeface="Times New Roman"/>
              </a:rPr>
              <a:t/>
            </a:r>
            <a:endParaRPr sz="2000"/>
          </a:p>
        </p:txBody>
      </p:sp>
      <p:sp>
        <p:nvSpPr>
          <p:cNvPr id="1750" name="Google Shape;1750;p14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Qiimaynta iyadoon mawduuca (subject) la beddelin</a:t>
            </a:r>
            <a:endParaRPr/>
          </a:p>
        </p:txBody>
      </p:sp>
      <p:pic>
        <p:nvPicPr>
          <p:cNvPr id="1751" name="Google Shape;1751;p142"/>
          <p:cNvPicPr preferRelativeResize="0"/>
          <p:nvPr/>
        </p:nvPicPr>
        <p:blipFill>
          <a:blip r:embed="rId11">
            <a:alphaModFix/>
          </a:blip>
          <a:stretch>
            <a:fillRect/>
          </a:stretch>
        </p:blipFill>
        <p:spPr>
          <a:xfrm flipH="1">
            <a:off x="7836018" y="3783163"/>
            <a:ext cx="705943" cy="1016575"/>
          </a:xfrm>
          <a:prstGeom prst="rect">
            <a:avLst/>
          </a:prstGeom>
          <a:noFill/>
          <a:ln>
            <a:noFill/>
          </a:ln>
        </p:spPr>
      </p:pic>
      <p:pic>
        <p:nvPicPr>
          <p:cNvPr id="1752" name="Google Shape;1752;p142"/>
          <p:cNvPicPr preferRelativeResize="0"/>
          <p:nvPr/>
        </p:nvPicPr>
        <p:blipFill>
          <a:blip r:embed="rId11">
            <a:alphaModFix/>
          </a:blip>
          <a:stretch>
            <a:fillRect/>
          </a:stretch>
        </p:blipFill>
        <p:spPr>
          <a:xfrm flipH="1">
            <a:off x="331556" y="3801063"/>
            <a:ext cx="788350" cy="1016564"/>
          </a:xfrm>
          <a:prstGeom prst="rect">
            <a:avLst/>
          </a:prstGeom>
          <a:noFill/>
          <a:ln>
            <a:noFill/>
          </a:ln>
        </p:spPr>
      </p:pic>
      <p:grpSp>
        <p:nvGrpSpPr>
          <p:cNvPr id="1753" name="Google Shape;1753;p142"/>
          <p:cNvGrpSpPr/>
          <p:nvPr/>
        </p:nvGrpSpPr>
        <p:grpSpPr>
          <a:xfrm>
            <a:off x="7123052" y="1507927"/>
            <a:ext cx="1694203" cy="878499"/>
            <a:chOff x="3858850" y="3948492"/>
            <a:chExt cx="1155900" cy="691242"/>
          </a:xfrm>
        </p:grpSpPr>
        <p:cxnSp>
          <p:nvCxnSpPr>
            <p:cNvPr id="1754" name="Google Shape;1754;p142"/>
            <p:cNvCxnSpPr/>
            <p:nvPr/>
          </p:nvCxnSpPr>
          <p:spPr>
            <a:xfrm>
              <a:off x="4082604" y="3963855"/>
              <a:ext cx="481500" cy="0"/>
            </a:xfrm>
            <a:prstGeom prst="straightConnector1">
              <a:avLst/>
            </a:prstGeom>
            <a:noFill/>
            <a:ln w="38100" cap="flat" cmpd="sng">
              <a:solidFill>
                <a:srgbClr val="000000"/>
              </a:solidFill>
              <a:prstDash val="solid"/>
              <a:round/>
              <a:headEnd type="none" w="med" len="med"/>
              <a:tailEnd type="none" w="med" len="med"/>
            </a:ln>
          </p:spPr>
        </p:cxnSp>
        <p:cxnSp>
          <p:nvCxnSpPr>
            <p:cNvPr id="1755" name="Google Shape;1755;p142"/>
            <p:cNvCxnSpPr/>
            <p:nvPr/>
          </p:nvCxnSpPr>
          <p:spPr>
            <a:xfrm>
              <a:off x="3858850" y="4633450"/>
              <a:ext cx="1155900" cy="0"/>
            </a:xfrm>
            <a:prstGeom prst="straightConnector1">
              <a:avLst/>
            </a:prstGeom>
            <a:noFill/>
            <a:ln w="38100" cap="flat" cmpd="sng">
              <a:solidFill>
                <a:srgbClr val="000000"/>
              </a:solidFill>
              <a:prstDash val="solid"/>
              <a:round/>
              <a:headEnd type="none" w="med" len="med"/>
              <a:tailEnd type="none" w="med" len="med"/>
            </a:ln>
          </p:spPr>
        </p:cxnSp>
        <p:cxnSp>
          <p:nvCxnSpPr>
            <p:cNvPr id="1756" name="Google Shape;1756;p142"/>
            <p:cNvCxnSpPr/>
            <p:nvPr/>
          </p:nvCxnSpPr>
          <p:spPr>
            <a:xfrm>
              <a:off x="4543620" y="3948492"/>
              <a:ext cx="460800" cy="681000"/>
            </a:xfrm>
            <a:prstGeom prst="straightConnector1">
              <a:avLst/>
            </a:prstGeom>
            <a:noFill/>
            <a:ln w="38100" cap="flat" cmpd="sng">
              <a:solidFill>
                <a:srgbClr val="000000"/>
              </a:solidFill>
              <a:prstDash val="solid"/>
              <a:round/>
              <a:headEnd type="none" w="med" len="med"/>
              <a:tailEnd type="none" w="med" len="med"/>
            </a:ln>
          </p:spPr>
        </p:cxnSp>
        <p:cxnSp>
          <p:nvCxnSpPr>
            <p:cNvPr id="1757" name="Google Shape;1757;p142"/>
            <p:cNvCxnSpPr/>
            <p:nvPr/>
          </p:nvCxnSpPr>
          <p:spPr>
            <a:xfrm flipH="1">
              <a:off x="3862500" y="3958734"/>
              <a:ext cx="227100" cy="681000"/>
            </a:xfrm>
            <a:prstGeom prst="straightConnector1">
              <a:avLst/>
            </a:prstGeom>
            <a:noFill/>
            <a:ln w="38100" cap="flat" cmpd="sng">
              <a:solidFill>
                <a:srgbClr val="000000"/>
              </a:solidFill>
              <a:prstDash val="solid"/>
              <a:round/>
              <a:headEnd type="none" w="med" len="med"/>
              <a:tailEnd type="none" w="med" len="med"/>
            </a:ln>
          </p:spPr>
        </p:cxnSp>
      </p:grpSp>
      <p:sp>
        <p:nvSpPr>
          <p:cNvPr id="1758" name="Google Shape;1758;p142"/>
          <p:cNvSpPr txBox="1"/>
          <p:nvPr/>
        </p:nvSpPr>
        <p:spPr>
          <a:xfrm>
            <a:off x="7781277" y="2364915"/>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solidFill>
                  <a:srgbClr val="000000"/>
                </a:solidFill>
                <a:latin typeface="Lexend"/>
                <a:ea typeface="Times New Roman"/>
                <a:cs typeface="Times New Roman"/>
                <a:sym typeface="Times New Roman"/>
              </a:rPr>
              <a:t>a</a:t>
            </a:r>
            <a:endParaRPr sz="2000" i="1">
              <a:solidFill>
                <a:srgbClr val="000000"/>
              </a:solidFill>
              <a:latin typeface="Times New Roman"/>
              <a:ea typeface="Times New Roman"/>
              <a:cs typeface="Times New Roman"/>
              <a:sym typeface="Times New Roman"/>
            </a:endParaRPr>
          </a:p>
        </p:txBody>
      </p:sp>
      <p:sp>
        <p:nvSpPr>
          <p:cNvPr id="1759" name="Google Shape;1759;p142"/>
          <p:cNvSpPr txBox="1"/>
          <p:nvPr/>
        </p:nvSpPr>
        <p:spPr>
          <a:xfrm>
            <a:off x="7709309" y="1198579"/>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solidFill>
                  <a:srgbClr val="000000"/>
                </a:solidFill>
                <a:latin typeface="Lexend"/>
                <a:ea typeface="Times New Roman"/>
                <a:cs typeface="Times New Roman"/>
                <a:sym typeface="Times New Roman"/>
              </a:rPr>
              <a:t>b</a:t>
            </a:r>
            <a:endParaRPr sz="2000" i="1">
              <a:solidFill>
                <a:srgbClr val="000000"/>
              </a:solidFill>
              <a:latin typeface="Times New Roman"/>
              <a:ea typeface="Times New Roman"/>
              <a:cs typeface="Times New Roman"/>
              <a:sym typeface="Times New Roman"/>
            </a:endParaRPr>
          </a:p>
        </p:txBody>
      </p:sp>
      <p:sp>
        <p:nvSpPr>
          <p:cNvPr id="1760" name="Google Shape;1760;p142"/>
          <p:cNvSpPr txBox="1"/>
          <p:nvPr/>
        </p:nvSpPr>
        <p:spPr>
          <a:xfrm>
            <a:off x="6746927" y="1749834"/>
            <a:ext cx="236700" cy="301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solidFill>
                  <a:srgbClr val="000000"/>
                </a:solidFill>
                <a:latin typeface="Lexend"/>
                <a:ea typeface="Times New Roman"/>
                <a:cs typeface="Times New Roman"/>
                <a:sym typeface="Times New Roman"/>
              </a:rPr>
              <a:t>h</a:t>
            </a:r>
            <a:endParaRPr sz="2000" i="1">
              <a:solidFill>
                <a:srgbClr val="000000"/>
              </a:solidFill>
              <a:latin typeface="Times New Roman"/>
              <a:ea typeface="Times New Roman"/>
              <a:cs typeface="Times New Roman"/>
              <a:sym typeface="Times New Roman"/>
            </a:endParaRPr>
          </a:p>
        </p:txBody>
      </p:sp>
      <p:cxnSp>
        <p:nvCxnSpPr>
          <p:cNvPr id="1761" name="Google Shape;1761;p142"/>
          <p:cNvCxnSpPr/>
          <p:nvPr/>
        </p:nvCxnSpPr>
        <p:spPr>
          <a:xfrm flipH="1">
            <a:off x="6987852" y="1499473"/>
            <a:ext cx="0" cy="894000"/>
          </a:xfrm>
          <a:prstGeom prst="straightConnector1">
            <a:avLst/>
          </a:prstGeom>
          <a:noFill/>
          <a:ln w="19050" cap="flat" cmpd="sng">
            <a:solidFill>
              <a:srgbClr val="000000"/>
            </a:solidFill>
            <a:prstDash val="solid"/>
            <a:round/>
            <a:headEnd type="triangle" w="med" len="med"/>
            <a:tailEnd type="triangle" w="med" len="med"/>
          </a:ln>
        </p:spPr>
      </p:cxnSp>
      <p:pic>
        <p:nvPicPr>
          <p:cNvPr id="1762" name="Google Shape;1762;p142" descr="&lt;math xmlns=&quot;http://www.w3.org/1998/Math/MathML&quot; display=&quot;block&quot; data-is-equatio=&quot;1&quot; data-latex=&quot;A\ =\ \frac{1}{2}\left(a+b\right)h&quot;&gt;&lt;mi&gt;A&lt;/mi&gt;&lt;mtext&gt;&lt;/mtext&gt;&lt;mo&gt;=&lt;/mo&gt;&lt;mtext&gt;&lt;/mtext&gt;&lt;mfrac&gt;&lt;mn&gt;1&lt;/mn&gt;&lt;mn&gt;2&lt;/mn&gt;&lt;/mfrac&gt;&lt;mrow data-mjx-texclass=&quot;INNER&quot;&gt;&lt;mo data-mjx-texclass=&quot;OPEN&quot;&gt;(&lt;/mo&gt;&lt;mi&gt;a&lt;/mi&gt;&lt;mo&gt;+&lt;/mo&gt;&lt;mi&gt;b&lt;/mi&gt;&lt;mo data-mjx-texclass=&quot;CLOSE&quot;&gt;)&lt;/mo&gt;&lt;/mrow&gt;&lt;mi&gt;h&lt;/mi&gt;&lt;/math&gt;" title="A equals one half times open paren a plus b close paren times h"/>
          <p:cNvPicPr preferRelativeResize="0"/>
          <p:nvPr/>
        </p:nvPicPr>
        <p:blipFill>
          <a:blip r:embed="rId6">
            <a:alphaModFix/>
          </a:blip>
          <a:stretch>
            <a:fillRect/>
          </a:stretch>
        </p:blipFill>
        <p:spPr>
          <a:xfrm>
            <a:off x="1595823" y="2156462"/>
            <a:ext cx="1694200" cy="521575"/>
          </a:xfrm>
          <a:prstGeom prst="rect">
            <a:avLst/>
          </a:prstGeom>
          <a:noFill/>
          <a:ln>
            <a:noFill/>
          </a:ln>
        </p:spPr>
      </p:pic>
      <p:sp>
        <p:nvSpPr>
          <p:cNvPr id="1763" name="Google Shape;1763;p142"/>
          <p:cNvSpPr txBox="1"/>
          <p:nvPr>
            <p:ph type="body" idx="4294967295"/>
          </p:nvPr>
        </p:nvSpPr>
        <p:spPr>
          <a:xfrm>
            <a:off x="324000" y="1632020"/>
            <a:ext cx="27630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Xisaabi dhererka (height).</a:t>
            </a:r>
            <a:endParaRPr sz="2000"/>
          </a:p>
        </p:txBody>
      </p:sp>
      <p:pic>
        <p:nvPicPr>
          <p:cNvPr id="1764" name="Google Shape;1764;p142" descr="&lt;math xmlns=&quot;http://www.w3.org/1998/Math/MathML&quot; display=&quot;block&quot; data-is-equatio=&quot;1&quot; data-latex=&quot;2A\ =\left(a+b\right)h&quot;&gt;&lt;mn&gt;2&lt;/mn&gt;&lt;mi&gt;A&lt;/mi&gt;&lt;mtext&gt;&lt;/mtext&gt;&lt;mo&gt;=&lt;/mo&gt;&lt;mrow data-mjx-texclass=&quot;INNER&quot;&gt;&lt;mo data-mjx-texclass=&quot;OPEN&quot;&gt;(&lt;/mo&gt;&lt;mi&gt;a&lt;/mi&gt;&lt;mo&gt;+&lt;/mo&gt;&lt;mi&gt;b&lt;/mi&gt;&lt;mo data-mjx-texclass=&quot;CLOSE&quot;&gt;)&lt;/mo&gt;&lt;/mrow&gt;&lt;mi&gt;h&lt;/mi&gt;&lt;/math&gt;" title="2 A equals open paren a plus b close paren times h"/>
          <p:cNvPicPr preferRelativeResize="0"/>
          <p:nvPr/>
        </p:nvPicPr>
        <p:blipFill>
          <a:blip r:embed="rId7">
            <a:alphaModFix/>
          </a:blip>
          <a:stretch>
            <a:fillRect/>
          </a:stretch>
        </p:blipFill>
        <p:spPr>
          <a:xfrm>
            <a:off x="1460906" y="2948737"/>
            <a:ext cx="1585784" cy="227097"/>
          </a:xfrm>
          <a:prstGeom prst="rect">
            <a:avLst/>
          </a:prstGeom>
          <a:noFill/>
          <a:ln>
            <a:noFill/>
          </a:ln>
        </p:spPr>
      </p:pic>
      <p:pic>
        <p:nvPicPr>
          <p:cNvPr id="1765" name="Google Shape;1765;p142" descr="&lt;math xmlns=&quot;http://www.w3.org/1998/Math/MathML&quot; display=&quot;block&quot; data-is-equatio=&quot;1&quot; data-latex=&quot;\frac{2A}{a+b}=h&quot;&gt;&lt;mfrac&gt;&lt;mrow&gt;&lt;mn&gt;2&lt;/mn&gt;&lt;mi&gt;A&lt;/mi&gt;&lt;/mrow&gt;&lt;mrow&gt;&lt;mi&gt;a&lt;/mi&gt;&lt;mo&gt;+&lt;/mo&gt;&lt;mi&gt;b&lt;/mi&gt;&lt;/mrow&gt;&lt;/mfrac&gt;&lt;mo&gt;=&lt;/mo&gt;&lt;mi&gt;h&lt;/mi&gt;&lt;/math&gt;" title="the fraction with numerator 2 A and denominator a plus b equals h"/>
          <p:cNvPicPr preferRelativeResize="0"/>
          <p:nvPr/>
        </p:nvPicPr>
        <p:blipFill>
          <a:blip r:embed="rId8">
            <a:alphaModFix/>
          </a:blip>
          <a:stretch>
            <a:fillRect/>
          </a:stretch>
        </p:blipFill>
        <p:spPr>
          <a:xfrm>
            <a:off x="1256462" y="3464175"/>
            <a:ext cx="1013918" cy="521575"/>
          </a:xfrm>
          <a:prstGeom prst="rect">
            <a:avLst/>
          </a:prstGeom>
          <a:noFill/>
          <a:ln>
            <a:noFill/>
          </a:ln>
        </p:spPr>
      </p:pic>
      <p:pic>
        <p:nvPicPr>
          <p:cNvPr id="1766" name="Google Shape;1766;p142" descr="&lt;math xmlns=&quot;http://www.w3.org/1998/Math/MathML&quot; display=&quot;block&quot; data-is-equatio=&quot;1&quot; data-latex=&quot;\frac{140}{14}=h&quot;&gt;&lt;mfrac&gt;&lt;mn&gt;140&lt;/mn&gt;&lt;mn&gt;14&lt;/mn&gt;&lt;/mfrac&gt;&lt;mo&gt;=&lt;/mo&gt;&lt;mi&gt;h&lt;/mi&gt;&lt;/math&gt;" title="140 over 14 equals h"/>
          <p:cNvPicPr preferRelativeResize="0"/>
          <p:nvPr/>
        </p:nvPicPr>
        <p:blipFill>
          <a:blip r:embed="rId9">
            <a:alphaModFix/>
          </a:blip>
          <a:stretch>
            <a:fillRect/>
          </a:stretch>
        </p:blipFill>
        <p:spPr>
          <a:xfrm>
            <a:off x="4191003" y="2962083"/>
            <a:ext cx="832994" cy="495492"/>
          </a:xfrm>
          <a:prstGeom prst="rect">
            <a:avLst/>
          </a:prstGeom>
          <a:noFill/>
          <a:ln>
            <a:noFill/>
          </a:ln>
        </p:spPr>
      </p:pic>
      <p:sp>
        <p:nvSpPr>
          <p:cNvPr id="1767" name="Google Shape;1767;p142"/>
          <p:cNvSpPr txBox="1"/>
          <p:nvPr>
            <p:ph type="body" idx="4294967295"/>
          </p:nvPr>
        </p:nvSpPr>
        <p:spPr>
          <a:xfrm>
            <a:off x="4489201" y="3731100"/>
            <a:ext cx="1111200" cy="36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i="1">
                <a:latin typeface="Lexend"/>
                <a:ea typeface="Times New Roman"/>
                <a:cs typeface="Times New Roman"/>
                <a:sym typeface="Times New Roman"/>
              </a:rPr>
              <a:t>h = 10 cm</a:t>
            </a:r>
            <a:r>
              <a:rPr lang="en-GB" sz="1400">
                <a:latin typeface="Lexend"/>
                <a:ea typeface="Times New Roman"/>
                <a:cs typeface="Times New Roman"/>
                <a:sym typeface="Times New Roman"/>
              </a:rPr>
              <a:t/>
            </a:r>
            <a:r>
              <a:rPr lang="en-GB" sz="1400" i="1">
                <a:latin typeface="Lexend"/>
                <a:ea typeface="Times New Roman"/>
                <a:cs typeface="Times New Roman"/>
                <a:sym typeface="Times New Roman"/>
              </a:rPr>
              <a:t/>
            </a:r>
            <a:r>
              <a:rPr lang="en-GB" sz="1400">
                <a:latin typeface="Lexend"/>
                <a:ea typeface="Times New Roman"/>
                <a:cs typeface="Times New Roman"/>
                <a:sym typeface="Times New Roman"/>
              </a:rPr>
              <a:t/>
            </a:r>
            <a:endParaRPr sz="2000"/>
          </a:p>
        </p:txBody>
      </p:sp>
      <p:pic>
        <p:nvPicPr>
          <p:cNvPr id="1768" name="Google Shape;1768;p142"/>
          <p:cNvPicPr preferRelativeResize="0"/>
          <p:nvPr/>
        </p:nvPicPr>
        <p:blipFill>
          <a:blip r:embed="rId10">
            <a:alphaModFix/>
          </a:blip>
          <a:srcRect r="57905" b="43690"/>
          <a:stretch>
            <a:fillRect/>
          </a:stretch>
        </p:blipFill>
        <p:spPr>
          <a:xfrm>
            <a:off x="5697963" y="2665168"/>
            <a:ext cx="2161075" cy="1637476"/>
          </a:xfrm>
          <a:prstGeom prst="rect">
            <a:avLst/>
          </a:prstGeom>
          <a:noFill/>
          <a:ln>
            <a:noFill/>
          </a:ln>
        </p:spPr>
      </p:pic>
      <p:sp>
        <p:nvSpPr>
          <p:cNvPr id="1769" name="Google Shape;1769;p142"/>
          <p:cNvSpPr txBox="1"/>
          <p:nvPr/>
        </p:nvSpPr>
        <p:spPr>
          <a:xfrm>
            <a:off x="5767800" y="2726650"/>
            <a:ext cx="2000700" cy="1304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Ma hubo in habkaasi uu ahaa mid waxtar badan dhibaatadan!</a:t>
            </a:r>
            <a:endParaRPr sz="2200" baseline="30000">
              <a:solidFill>
                <a:srgbClr val="000000"/>
              </a:solidFill>
              <a:latin typeface="Times New Roman"/>
              <a:ea typeface="Times New Roman"/>
              <a:cs typeface="Times New Roman"/>
              <a:sym typeface="Times New Roman"/>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6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6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6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6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6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73" name="Shape 1773"/>
        <p:cNvGrpSpPr/>
        <p:nvPr/>
      </p:nvGrpSpPr>
      <p:grpSpPr>
        <a:xfrm>
          <a:off x="0" y="0"/>
          <a:ext cx="0" cy="0"/>
        </a:xfrm>
      </p:grpSpPr>
      <p:sp>
        <p:nvSpPr>
          <p:cNvPr id="1774" name="Google Shape;1774;p143"/>
          <p:cNvSpPr txBox="1"/>
          <p:nvPr>
            <p:ph type="body" idx="4294967295"/>
          </p:nvPr>
        </p:nvSpPr>
        <p:spPr>
          <a:xfrm>
            <a:off x="324000" y="816834"/>
            <a:ext cx="61803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Bedka (area) trapezium-ku waa 70 cm2, dhererka salka hoose waa 9 cm, dhererka salka sare waa 5 cm</a:t>
            </a:r>
            <a:r>
              <a:rPr lang="en-GB" sz="1400">
                <a:latin typeface="Lexend"/>
                <a:ea typeface="Times New Roman"/>
                <a:cs typeface="Times New Roman"/>
                <a:sym typeface="Times New Roman"/>
              </a:rPr>
              <a:t/>
            </a:r>
            <a:r>
              <a:rPr lang="en-GB" baseline="30000"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r>
              <a:rPr lang="en-GB" sz="1400" i="1">
                <a:latin typeface="Lexend"/>
              </a:rPr>
              <a:t/>
            </a:r>
            <a:r>
              <a:rPr lang="en-GB" sz="1400">
                <a:latin typeface="Lexend"/>
              </a:rPr>
              <a:t/>
            </a:r>
            <a:r>
              <a:rPr lang="en-GB" sz="1400">
                <a:latin typeface="Lexend"/>
                <a:ea typeface="Times New Roman"/>
                <a:cs typeface="Times New Roman"/>
                <a:sym typeface="Times New Roman"/>
              </a:rPr>
              <a:t/>
            </a:r>
            <a:endParaRPr sz="2000"/>
          </a:p>
        </p:txBody>
      </p:sp>
      <p:sp>
        <p:nvSpPr>
          <p:cNvPr id="1775" name="Google Shape;1775;p14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Qiimaynta iyadoon mawduuca (subject) la beddelin</a:t>
            </a:r>
            <a:endParaRPr/>
          </a:p>
        </p:txBody>
      </p:sp>
      <p:pic>
        <p:nvPicPr>
          <p:cNvPr id="1776" name="Google Shape;1776;p143"/>
          <p:cNvPicPr preferRelativeResize="0"/>
          <p:nvPr/>
        </p:nvPicPr>
        <p:blipFill>
          <a:blip r:embed="rId8">
            <a:alphaModFix/>
          </a:blip>
          <a:stretch>
            <a:fillRect/>
          </a:stretch>
        </p:blipFill>
        <p:spPr>
          <a:xfrm flipH="1">
            <a:off x="7836018" y="3783163"/>
            <a:ext cx="705943" cy="1016575"/>
          </a:xfrm>
          <a:prstGeom prst="rect">
            <a:avLst/>
          </a:prstGeom>
          <a:noFill/>
          <a:ln>
            <a:noFill/>
          </a:ln>
        </p:spPr>
      </p:pic>
      <p:pic>
        <p:nvPicPr>
          <p:cNvPr id="1777" name="Google Shape;1777;p143"/>
          <p:cNvPicPr preferRelativeResize="0"/>
          <p:nvPr/>
        </p:nvPicPr>
        <p:blipFill>
          <a:blip r:embed="rId8">
            <a:alphaModFix/>
          </a:blip>
          <a:stretch>
            <a:fillRect/>
          </a:stretch>
        </p:blipFill>
        <p:spPr>
          <a:xfrm flipH="1">
            <a:off x="331556" y="3801063"/>
            <a:ext cx="788350" cy="1016564"/>
          </a:xfrm>
          <a:prstGeom prst="rect">
            <a:avLst/>
          </a:prstGeom>
          <a:noFill/>
          <a:ln>
            <a:noFill/>
          </a:ln>
        </p:spPr>
      </p:pic>
      <p:sp>
        <p:nvSpPr>
          <p:cNvPr id="1778" name="Google Shape;1778;p143"/>
          <p:cNvSpPr txBox="1"/>
          <p:nvPr>
            <p:ph type="body" idx="4294967295"/>
          </p:nvPr>
        </p:nvSpPr>
        <p:spPr>
          <a:xfrm>
            <a:off x="324000" y="1632020"/>
            <a:ext cx="27630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Xisaabi dhererka (height).</a:t>
            </a:r>
            <a:endParaRPr sz="2000"/>
          </a:p>
        </p:txBody>
      </p:sp>
      <p:pic>
        <p:nvPicPr>
          <p:cNvPr id="1779" name="Google Shape;1779;p143" descr="&lt;math xmlns=&quot;http://www.w3.org/1998/Math/MathML&quot; display=&quot;block&quot; data-is-equatio=&quot;1&quot; data-latex=&quot;A\ =\ \frac{1}{2}\left(a+b\right)h&quot;&gt;&lt;mi&gt;A&lt;/mi&gt;&lt;mtext&gt;&lt;/mtext&gt;&lt;mo&gt;=&lt;/mo&gt;&lt;mtext&gt;&lt;/mtext&gt;&lt;mfrac&gt;&lt;mn&gt;1&lt;/mn&gt;&lt;mn&gt;2&lt;/mn&gt;&lt;/mfrac&gt;&lt;mrow data-mjx-texclass=&quot;INNER&quot;&gt;&lt;mo data-mjx-texclass=&quot;OPEN&quot;&gt;(&lt;/mo&gt;&lt;mi&gt;a&lt;/mi&gt;&lt;mo&gt;+&lt;/mo&gt;&lt;mi&gt;b&lt;/mi&gt;&lt;mo data-mjx-texclass=&quot;CLOSE&quot;&gt;)&lt;/mo&gt;&lt;/mrow&gt;&lt;mi&gt;h&lt;/mi&gt;&lt;/math&gt;" title="A equals one half times open paren a plus b close paren times h"/>
          <p:cNvPicPr preferRelativeResize="0"/>
          <p:nvPr/>
        </p:nvPicPr>
        <p:blipFill>
          <a:blip r:embed="rId5">
            <a:alphaModFix/>
          </a:blip>
          <a:stretch>
            <a:fillRect/>
          </a:stretch>
        </p:blipFill>
        <p:spPr>
          <a:xfrm>
            <a:off x="3569863" y="1623062"/>
            <a:ext cx="1694200" cy="521575"/>
          </a:xfrm>
          <a:prstGeom prst="rect">
            <a:avLst/>
          </a:prstGeom>
          <a:noFill/>
          <a:ln>
            <a:noFill/>
          </a:ln>
        </p:spPr>
      </p:pic>
      <p:pic>
        <p:nvPicPr>
          <p:cNvPr id="1780" name="Google Shape;1780;p143" descr="&lt;math xmlns=&quot;http://www.w3.org/1998/Math/MathML&quot; display=&quot;block&quot; data-is-equatio=&quot;1&quot; data-latex=&quot;70\ =\ \frac{1}{2}\left(5+9\right)h&quot;&gt;&lt;mn&gt;70&lt;/mn&gt;&lt;mtext&gt;&lt;/mtext&gt;&lt;mo&gt;=&lt;/mo&gt;&lt;mtext&gt;&lt;/mtext&gt;&lt;mfrac&gt;&lt;mn&gt;1&lt;/mn&gt;&lt;mn&gt;2&lt;/mn&gt;&lt;/mfrac&gt;&lt;mrow data-mjx-texclass=&quot;INNER&quot;&gt;&lt;mo data-mjx-texclass=&quot;OPEN&quot;&gt;(&lt;/mo&gt;&lt;mn&gt;5&lt;/mn&gt;&lt;mo&gt;+&lt;/mo&gt;&lt;mn&gt;9&lt;/mn&gt;&lt;mo data-mjx-texclass=&quot;CLOSE&quot;&gt;)&lt;/mo&gt;&lt;/mrow&gt;&lt;mi&gt;h&lt;/mi&gt;&lt;/math&gt;" title="70 equals one half times open paren 5 plus 9 close paren times h"/>
          <p:cNvPicPr preferRelativeResize="0"/>
          <p:nvPr/>
        </p:nvPicPr>
        <p:blipFill>
          <a:blip r:embed="rId6">
            <a:alphaModFix/>
          </a:blip>
          <a:stretch>
            <a:fillRect/>
          </a:stretch>
        </p:blipFill>
        <p:spPr>
          <a:xfrm>
            <a:off x="3507186" y="2330348"/>
            <a:ext cx="1774123" cy="521575"/>
          </a:xfrm>
          <a:prstGeom prst="rect">
            <a:avLst/>
          </a:prstGeom>
          <a:noFill/>
          <a:ln>
            <a:noFill/>
          </a:ln>
        </p:spPr>
      </p:pic>
      <p:sp>
        <p:nvSpPr>
          <p:cNvPr id="1781" name="Google Shape;1781;p143"/>
          <p:cNvSpPr txBox="1"/>
          <p:nvPr>
            <p:ph type="body" idx="4294967295"/>
          </p:nvPr>
        </p:nvSpPr>
        <p:spPr>
          <a:xfrm>
            <a:off x="3574798" y="3033793"/>
            <a:ext cx="907800" cy="36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Times New Roman"/>
                <a:cs typeface="Times New Roman"/>
                <a:sym typeface="Times New Roman"/>
              </a:rPr>
              <a:t>70</a:t>
            </a:r>
            <a:r>
              <a:rPr lang="en-GB" sz="1400" i="1">
                <a:latin typeface="Lexend"/>
                <a:ea typeface="Times New Roman"/>
                <a:cs typeface="Times New Roman"/>
                <a:sym typeface="Times New Roman"/>
              </a:rPr>
              <a:t> </a:t>
            </a:r>
            <a:r>
              <a:rPr lang="en-GB" sz="1400">
                <a:latin typeface="Lexend"/>
                <a:ea typeface="Times New Roman"/>
                <a:cs typeface="Times New Roman"/>
                <a:sym typeface="Times New Roman"/>
              </a:rPr>
              <a:t>=</a:t>
            </a:r>
            <a:r>
              <a:rPr lang="en-GB" sz="1400" i="1">
                <a:latin typeface="Lexend"/>
                <a:ea typeface="Times New Roman"/>
                <a:cs typeface="Times New Roman"/>
                <a:sym typeface="Times New Roman"/>
              </a:rPr>
              <a:t> </a:t>
            </a:r>
            <a:r>
              <a:rPr lang="en-GB" sz="1400">
                <a:latin typeface="Lexend"/>
                <a:ea typeface="Times New Roman"/>
                <a:cs typeface="Times New Roman"/>
                <a:sym typeface="Times New Roman"/>
              </a:rPr>
              <a:t>7</a:t>
            </a:r>
            <a:r>
              <a:rPr lang="en-GB" sz="1400" i="1">
                <a:latin typeface="Lexend"/>
                <a:ea typeface="Times New Roman"/>
                <a:cs typeface="Times New Roman"/>
                <a:sym typeface="Times New Roman"/>
              </a:rPr>
              <a:t>h</a:t>
            </a:r>
            <a:endParaRPr sz="2000"/>
          </a:p>
        </p:txBody>
      </p:sp>
      <p:sp>
        <p:nvSpPr>
          <p:cNvPr id="1782" name="Google Shape;1782;p143"/>
          <p:cNvSpPr txBox="1"/>
          <p:nvPr>
            <p:ph type="body" idx="4294967295"/>
          </p:nvPr>
        </p:nvSpPr>
        <p:spPr>
          <a:xfrm>
            <a:off x="3692668" y="3583047"/>
            <a:ext cx="1060200" cy="36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i="1">
                <a:latin typeface="Lexend"/>
                <a:ea typeface="Times New Roman"/>
                <a:cs typeface="Times New Roman"/>
                <a:sym typeface="Times New Roman"/>
              </a:rPr>
              <a:t>h = 10 cm</a:t>
            </a:r>
            <a:r>
              <a:rPr lang="en-GB" sz="1400">
                <a:latin typeface="Lexend"/>
                <a:ea typeface="Times New Roman"/>
                <a:cs typeface="Times New Roman"/>
                <a:sym typeface="Times New Roman"/>
              </a:rPr>
              <a:t/>
            </a:r>
            <a:r>
              <a:rPr lang="en-GB" sz="1400" i="1">
                <a:latin typeface="Lexend"/>
                <a:ea typeface="Times New Roman"/>
                <a:cs typeface="Times New Roman"/>
                <a:sym typeface="Times New Roman"/>
              </a:rPr>
              <a:t/>
            </a:r>
            <a:r>
              <a:rPr lang="en-GB" sz="1400">
                <a:latin typeface="Lexend"/>
                <a:ea typeface="Times New Roman"/>
                <a:cs typeface="Times New Roman"/>
                <a:sym typeface="Times New Roman"/>
              </a:rPr>
              <a:t/>
            </a:r>
            <a:endParaRPr sz="2000"/>
          </a:p>
        </p:txBody>
      </p:sp>
      <p:grpSp>
        <p:nvGrpSpPr>
          <p:cNvPr id="1783" name="Google Shape;1783;p143"/>
          <p:cNvGrpSpPr/>
          <p:nvPr/>
        </p:nvGrpSpPr>
        <p:grpSpPr>
          <a:xfrm>
            <a:off x="7123052" y="1507927"/>
            <a:ext cx="1694203" cy="878499"/>
            <a:chOff x="3858850" y="3948492"/>
            <a:chExt cx="1155900" cy="691242"/>
          </a:xfrm>
        </p:grpSpPr>
        <p:cxnSp>
          <p:nvCxnSpPr>
            <p:cNvPr id="1784" name="Google Shape;1784;p143"/>
            <p:cNvCxnSpPr/>
            <p:nvPr/>
          </p:nvCxnSpPr>
          <p:spPr>
            <a:xfrm>
              <a:off x="4082604" y="3963855"/>
              <a:ext cx="481500" cy="0"/>
            </a:xfrm>
            <a:prstGeom prst="straightConnector1">
              <a:avLst/>
            </a:prstGeom>
            <a:noFill/>
            <a:ln w="38100" cap="flat" cmpd="sng">
              <a:solidFill>
                <a:srgbClr val="000000"/>
              </a:solidFill>
              <a:prstDash val="solid"/>
              <a:round/>
              <a:headEnd type="none" w="med" len="med"/>
              <a:tailEnd type="none" w="med" len="med"/>
            </a:ln>
          </p:spPr>
        </p:cxnSp>
        <p:cxnSp>
          <p:nvCxnSpPr>
            <p:cNvPr id="1785" name="Google Shape;1785;p143"/>
            <p:cNvCxnSpPr/>
            <p:nvPr/>
          </p:nvCxnSpPr>
          <p:spPr>
            <a:xfrm>
              <a:off x="3858850" y="4633450"/>
              <a:ext cx="1155900" cy="0"/>
            </a:xfrm>
            <a:prstGeom prst="straightConnector1">
              <a:avLst/>
            </a:prstGeom>
            <a:noFill/>
            <a:ln w="38100" cap="flat" cmpd="sng">
              <a:solidFill>
                <a:srgbClr val="000000"/>
              </a:solidFill>
              <a:prstDash val="solid"/>
              <a:round/>
              <a:headEnd type="none" w="med" len="med"/>
              <a:tailEnd type="none" w="med" len="med"/>
            </a:ln>
          </p:spPr>
        </p:cxnSp>
        <p:cxnSp>
          <p:nvCxnSpPr>
            <p:cNvPr id="1786" name="Google Shape;1786;p143"/>
            <p:cNvCxnSpPr/>
            <p:nvPr/>
          </p:nvCxnSpPr>
          <p:spPr>
            <a:xfrm>
              <a:off x="4543620" y="3948492"/>
              <a:ext cx="460800" cy="681000"/>
            </a:xfrm>
            <a:prstGeom prst="straightConnector1">
              <a:avLst/>
            </a:prstGeom>
            <a:noFill/>
            <a:ln w="38100" cap="flat" cmpd="sng">
              <a:solidFill>
                <a:srgbClr val="000000"/>
              </a:solidFill>
              <a:prstDash val="solid"/>
              <a:round/>
              <a:headEnd type="none" w="med" len="med"/>
              <a:tailEnd type="none" w="med" len="med"/>
            </a:ln>
          </p:spPr>
        </p:cxnSp>
        <p:cxnSp>
          <p:nvCxnSpPr>
            <p:cNvPr id="1787" name="Google Shape;1787;p143"/>
            <p:cNvCxnSpPr/>
            <p:nvPr/>
          </p:nvCxnSpPr>
          <p:spPr>
            <a:xfrm flipH="1">
              <a:off x="3862500" y="3958734"/>
              <a:ext cx="227100" cy="681000"/>
            </a:xfrm>
            <a:prstGeom prst="straightConnector1">
              <a:avLst/>
            </a:prstGeom>
            <a:noFill/>
            <a:ln w="38100" cap="flat" cmpd="sng">
              <a:solidFill>
                <a:srgbClr val="000000"/>
              </a:solidFill>
              <a:prstDash val="solid"/>
              <a:round/>
              <a:headEnd type="none" w="med" len="med"/>
              <a:tailEnd type="none" w="med" len="med"/>
            </a:ln>
          </p:spPr>
        </p:cxnSp>
      </p:grpSp>
      <p:sp>
        <p:nvSpPr>
          <p:cNvPr id="1788" name="Google Shape;1788;p143"/>
          <p:cNvSpPr txBox="1"/>
          <p:nvPr/>
        </p:nvSpPr>
        <p:spPr>
          <a:xfrm>
            <a:off x="7781277" y="2364915"/>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solidFill>
                  <a:srgbClr val="000000"/>
                </a:solidFill>
                <a:latin typeface="Lexend"/>
                <a:ea typeface="Times New Roman"/>
                <a:cs typeface="Times New Roman"/>
                <a:sym typeface="Times New Roman"/>
              </a:rPr>
              <a:t>a</a:t>
            </a:r>
            <a:endParaRPr sz="2000" i="1">
              <a:solidFill>
                <a:srgbClr val="000000"/>
              </a:solidFill>
              <a:latin typeface="Times New Roman"/>
              <a:ea typeface="Times New Roman"/>
              <a:cs typeface="Times New Roman"/>
              <a:sym typeface="Times New Roman"/>
            </a:endParaRPr>
          </a:p>
        </p:txBody>
      </p:sp>
      <p:sp>
        <p:nvSpPr>
          <p:cNvPr id="1789" name="Google Shape;1789;p143"/>
          <p:cNvSpPr txBox="1"/>
          <p:nvPr/>
        </p:nvSpPr>
        <p:spPr>
          <a:xfrm>
            <a:off x="7709309" y="1198579"/>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solidFill>
                  <a:srgbClr val="000000"/>
                </a:solidFill>
                <a:latin typeface="Lexend"/>
                <a:ea typeface="Times New Roman"/>
                <a:cs typeface="Times New Roman"/>
                <a:sym typeface="Times New Roman"/>
              </a:rPr>
              <a:t>b</a:t>
            </a:r>
            <a:endParaRPr sz="2000" i="1">
              <a:solidFill>
                <a:srgbClr val="000000"/>
              </a:solidFill>
              <a:latin typeface="Times New Roman"/>
              <a:ea typeface="Times New Roman"/>
              <a:cs typeface="Times New Roman"/>
              <a:sym typeface="Times New Roman"/>
            </a:endParaRPr>
          </a:p>
        </p:txBody>
      </p:sp>
      <p:sp>
        <p:nvSpPr>
          <p:cNvPr id="1790" name="Google Shape;1790;p143"/>
          <p:cNvSpPr txBox="1"/>
          <p:nvPr/>
        </p:nvSpPr>
        <p:spPr>
          <a:xfrm>
            <a:off x="6746927" y="1749834"/>
            <a:ext cx="236700" cy="301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solidFill>
                  <a:srgbClr val="000000"/>
                </a:solidFill>
                <a:latin typeface="Lexend"/>
                <a:ea typeface="Times New Roman"/>
                <a:cs typeface="Times New Roman"/>
                <a:sym typeface="Times New Roman"/>
              </a:rPr>
              <a:t>h</a:t>
            </a:r>
            <a:endParaRPr sz="2000" i="1">
              <a:solidFill>
                <a:srgbClr val="000000"/>
              </a:solidFill>
              <a:latin typeface="Times New Roman"/>
              <a:ea typeface="Times New Roman"/>
              <a:cs typeface="Times New Roman"/>
              <a:sym typeface="Times New Roman"/>
            </a:endParaRPr>
          </a:p>
        </p:txBody>
      </p:sp>
      <p:cxnSp>
        <p:nvCxnSpPr>
          <p:cNvPr id="1791" name="Google Shape;1791;p143"/>
          <p:cNvCxnSpPr/>
          <p:nvPr/>
        </p:nvCxnSpPr>
        <p:spPr>
          <a:xfrm flipH="1">
            <a:off x="6987852" y="1499473"/>
            <a:ext cx="0" cy="894000"/>
          </a:xfrm>
          <a:prstGeom prst="straightConnector1">
            <a:avLst/>
          </a:prstGeom>
          <a:noFill/>
          <a:ln w="19050" cap="flat" cmpd="sng">
            <a:solidFill>
              <a:srgbClr val="000000"/>
            </a:solidFill>
            <a:prstDash val="solid"/>
            <a:round/>
            <a:headEnd type="triangle" w="med" len="med"/>
            <a:tailEnd type="triangle" w="med" len="med"/>
          </a:ln>
        </p:spPr>
      </p:cxnSp>
      <p:pic>
        <p:nvPicPr>
          <p:cNvPr id="1792" name="Google Shape;1792;p143"/>
          <p:cNvPicPr preferRelativeResize="0"/>
          <p:nvPr/>
        </p:nvPicPr>
        <p:blipFill>
          <a:blip r:embed="rId7">
            <a:alphaModFix/>
          </a:blip>
          <a:srcRect r="57905" b="43690"/>
          <a:stretch>
            <a:fillRect/>
          </a:stretch>
        </p:blipFill>
        <p:spPr>
          <a:xfrm>
            <a:off x="5697975" y="2928974"/>
            <a:ext cx="2161075" cy="1373675"/>
          </a:xfrm>
          <a:prstGeom prst="rect">
            <a:avLst/>
          </a:prstGeom>
          <a:noFill/>
          <a:ln>
            <a:noFill/>
          </a:ln>
        </p:spPr>
      </p:pic>
      <p:sp>
        <p:nvSpPr>
          <p:cNvPr id="1793" name="Google Shape;1793;p143"/>
          <p:cNvSpPr txBox="1"/>
          <p:nvPr/>
        </p:nvSpPr>
        <p:spPr>
          <a:xfrm>
            <a:off x="5767800" y="3014500"/>
            <a:ext cx="2000700" cy="1016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latin typeface="Lexend"/>
                <a:ea typeface="Lexend"/>
                <a:cs typeface="Lexend"/>
                <a:sym typeface="Lexend"/>
              </a:rPr>
              <a:t>Waxaan qiimayn karnaa iyadoon marka hore dib-u-habin.</a:t>
            </a:r>
            <a:endParaRPr sz="2200" baseline="30000">
              <a:solidFill>
                <a:srgbClr val="000000"/>
              </a:solidFill>
              <a:latin typeface="Times New Roman"/>
              <a:ea typeface="Times New Roman"/>
              <a:cs typeface="Times New Roman"/>
              <a:sym typeface="Times New Roman"/>
            </a:endParaRPr>
          </a:p>
        </p:txBody>
      </p:sp>
      <p:pic>
        <p:nvPicPr>
          <p:cNvPr id="1794" name="Google Shape;1794;p143"/>
          <p:cNvPicPr preferRelativeResize="0"/>
          <p:nvPr/>
        </p:nvPicPr>
        <p:blipFill>
          <a:blip r:embed="rId7">
            <a:alphaModFix/>
          </a:blip>
          <a:srcRect r="57905" b="43690"/>
          <a:stretch>
            <a:fillRect/>
          </a:stretch>
        </p:blipFill>
        <p:spPr>
          <a:xfrm flipH="1">
            <a:off x="787408" y="2257518"/>
            <a:ext cx="2493373" cy="1637476"/>
          </a:xfrm>
          <a:prstGeom prst="rect">
            <a:avLst/>
          </a:prstGeom>
          <a:noFill/>
          <a:ln>
            <a:noFill/>
          </a:ln>
        </p:spPr>
      </p:pic>
      <p:sp>
        <p:nvSpPr>
          <p:cNvPr id="1795" name="Google Shape;1795;p143"/>
          <p:cNvSpPr txBox="1"/>
          <p:nvPr/>
        </p:nvSpPr>
        <p:spPr>
          <a:xfrm>
            <a:off x="1027537" y="2320643"/>
            <a:ext cx="2161200" cy="7155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latin typeface="Lexend"/>
                <a:ea typeface="Lexend"/>
                <a:cs typeface="Lexend"/>
                <a:sym typeface="Lexend"/>
              </a:rPr>
              <a:t>Waa hagaag Saciid! Habkaagu wuxuu ahaa mid aad waxtar u badan markan!</a:t>
            </a:r>
            <a:endParaRPr sz="2000">
              <a:solidFill>
                <a:srgbClr val="000000"/>
              </a:solidFill>
              <a:latin typeface="Times New Roman"/>
              <a:ea typeface="Times New Roman"/>
              <a:cs typeface="Times New Roman"/>
              <a:sym typeface="Times New Roman"/>
            </a:endParaRPr>
          </a:p>
        </p:txBody>
      </p:sp>
      <p:sp>
        <p:nvSpPr>
          <p:cNvPr id="1796" name="Google Shape;1796;p143"/>
          <p:cNvSpPr txBox="1"/>
          <p:nvPr>
            <p:ph type="body" idx="4294967295"/>
          </p:nvPr>
        </p:nvSpPr>
        <p:spPr>
          <a:xfrm>
            <a:off x="1314600" y="4211323"/>
            <a:ext cx="5742300" cy="5631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Waxaan qiimeyn karnaa iyada oo aan beddelin mawduuca, mararka qaarkoodna tani waxay noqon kartaa mid waxtar badan.</a:t>
            </a:r>
            <a:endParaRPr sz="2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7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8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8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8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9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95"/>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7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00" name="Shape 1800"/>
        <p:cNvGrpSpPr/>
        <p:nvPr/>
      </p:nvGrpSpPr>
      <p:grpSpPr>
        <a:xfrm>
          <a:off x="0" y="0"/>
          <a:ext cx="0" cy="0"/>
        </a:xfrm>
      </p:grpSpPr>
      <p:pic>
        <p:nvPicPr>
          <p:cNvPr id="1801" name="Google Shape;1801;p144"/>
          <p:cNvPicPr preferRelativeResize="0"/>
          <p:nvPr/>
        </p:nvPicPr>
        <p:blipFill>
          <a:blip r:embed="rId3">
            <a:alphaModFix/>
          </a:blip>
          <a:stretch>
            <a:fillRect/>
          </a:stretch>
        </p:blipFill>
        <p:spPr>
          <a:xfrm>
            <a:off x="6806403" y="1149325"/>
            <a:ext cx="1719383" cy="2662582"/>
          </a:xfrm>
          <a:prstGeom prst="rect">
            <a:avLst/>
          </a:prstGeom>
          <a:noFill/>
          <a:ln>
            <a:noFill/>
          </a:ln>
        </p:spPr>
      </p:pic>
      <p:cxnSp>
        <p:nvCxnSpPr>
          <p:cNvPr id="1802" name="Google Shape;1802;p144"/>
          <p:cNvCxnSpPr/>
          <p:nvPr/>
        </p:nvCxnSpPr>
        <p:spPr>
          <a:xfrm>
            <a:off x="6856425" y="3595218"/>
            <a:ext cx="402300" cy="222600"/>
          </a:xfrm>
          <a:prstGeom prst="straightConnector1">
            <a:avLst/>
          </a:prstGeom>
          <a:noFill/>
          <a:ln w="19050" cap="flat" cmpd="sng">
            <a:solidFill>
              <a:srgbClr val="000000"/>
            </a:solidFill>
            <a:prstDash val="solid"/>
            <a:round/>
            <a:headEnd type="triangle" w="med" len="med"/>
            <a:tailEnd type="triangle" w="med" len="med"/>
          </a:ln>
        </p:spPr>
      </p:cxnSp>
      <p:cxnSp>
        <p:nvCxnSpPr>
          <p:cNvPr id="1803" name="Google Shape;1803;p144"/>
          <p:cNvCxnSpPr/>
          <p:nvPr/>
        </p:nvCxnSpPr>
        <p:spPr>
          <a:xfrm rot="10800000" flipH="1">
            <a:off x="7405984" y="3192706"/>
            <a:ext cx="1095000" cy="619200"/>
          </a:xfrm>
          <a:prstGeom prst="straightConnector1">
            <a:avLst/>
          </a:prstGeom>
          <a:noFill/>
          <a:ln w="19050" cap="flat" cmpd="sng">
            <a:solidFill>
              <a:srgbClr val="000000"/>
            </a:solidFill>
            <a:prstDash val="solid"/>
            <a:round/>
            <a:headEnd type="triangle" w="med" len="med"/>
            <a:tailEnd type="triangle" w="med" len="med"/>
          </a:ln>
        </p:spPr>
      </p:cxnSp>
      <p:cxnSp>
        <p:nvCxnSpPr>
          <p:cNvPr id="1804" name="Google Shape;1804;p144"/>
          <p:cNvCxnSpPr/>
          <p:nvPr/>
        </p:nvCxnSpPr>
        <p:spPr>
          <a:xfrm rot="10800000" flipH="1">
            <a:off x="8525787" y="1362643"/>
            <a:ext cx="0" cy="1717200"/>
          </a:xfrm>
          <a:prstGeom prst="straightConnector1">
            <a:avLst/>
          </a:prstGeom>
          <a:noFill/>
          <a:ln w="19050" cap="flat" cmpd="sng">
            <a:solidFill>
              <a:srgbClr val="000000"/>
            </a:solidFill>
            <a:prstDash val="solid"/>
            <a:round/>
            <a:headEnd type="triangle" w="med" len="med"/>
            <a:tailEnd type="triangle" w="med" len="med"/>
          </a:ln>
        </p:spPr>
      </p:cxnSp>
      <p:sp>
        <p:nvSpPr>
          <p:cNvPr id="1805" name="Google Shape;1805;p144"/>
          <p:cNvSpPr txBox="1"/>
          <p:nvPr/>
        </p:nvSpPr>
        <p:spPr>
          <a:xfrm>
            <a:off x="8569519" y="2106697"/>
            <a:ext cx="245100" cy="369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i="1">
                <a:latin typeface="Lexend"/>
                <a:ea typeface="Times New Roman"/>
                <a:cs typeface="Times New Roman"/>
                <a:sym typeface="Times New Roman"/>
              </a:rPr>
              <a:t>h</a:t>
            </a:r>
            <a:endParaRPr sz="2400" i="1">
              <a:solidFill>
                <a:srgbClr val="000000"/>
              </a:solidFill>
              <a:latin typeface="Times New Roman"/>
              <a:ea typeface="Times New Roman"/>
              <a:cs typeface="Times New Roman"/>
              <a:sym typeface="Times New Roman"/>
            </a:endParaRPr>
          </a:p>
        </p:txBody>
      </p:sp>
      <p:sp>
        <p:nvSpPr>
          <p:cNvPr id="1806" name="Google Shape;1806;p144"/>
          <p:cNvSpPr txBox="1"/>
          <p:nvPr/>
        </p:nvSpPr>
        <p:spPr>
          <a:xfrm>
            <a:off x="8019799" y="3469980"/>
            <a:ext cx="245100" cy="369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i="1">
                <a:latin typeface="Lexend"/>
                <a:ea typeface="Times New Roman"/>
                <a:cs typeface="Times New Roman"/>
                <a:sym typeface="Times New Roman"/>
              </a:rPr>
              <a:t>l</a:t>
            </a:r>
            <a:endParaRPr sz="2400" i="1">
              <a:solidFill>
                <a:srgbClr val="000000"/>
              </a:solidFill>
              <a:latin typeface="Times New Roman"/>
              <a:ea typeface="Times New Roman"/>
              <a:cs typeface="Times New Roman"/>
              <a:sym typeface="Times New Roman"/>
            </a:endParaRPr>
          </a:p>
        </p:txBody>
      </p:sp>
      <p:sp>
        <p:nvSpPr>
          <p:cNvPr id="1807" name="Google Shape;1807;p144"/>
          <p:cNvSpPr txBox="1"/>
          <p:nvPr/>
        </p:nvSpPr>
        <p:spPr>
          <a:xfrm>
            <a:off x="6801449" y="3671105"/>
            <a:ext cx="245100" cy="3693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i="1">
                <a:latin typeface="Lexend"/>
                <a:ea typeface="Times New Roman"/>
                <a:cs typeface="Times New Roman"/>
                <a:sym typeface="Times New Roman"/>
              </a:rPr>
              <a:t>w</a:t>
            </a:r>
            <a:endParaRPr sz="2400" i="1">
              <a:solidFill>
                <a:srgbClr val="000000"/>
              </a:solidFill>
              <a:latin typeface="Times New Roman"/>
              <a:ea typeface="Times New Roman"/>
              <a:cs typeface="Times New Roman"/>
              <a:sym typeface="Times New Roman"/>
            </a:endParaRPr>
          </a:p>
        </p:txBody>
      </p:sp>
      <p:sp>
        <p:nvSpPr>
          <p:cNvPr id="1808" name="Google Shape;1808;p144"/>
          <p:cNvSpPr txBox="1"/>
          <p:nvPr>
            <p:ph type="body" idx="4294967295"/>
          </p:nvPr>
        </p:nvSpPr>
        <p:spPr>
          <a:xfrm>
            <a:off x="3113227" y="2496046"/>
            <a:ext cx="956400" cy="36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i="1" sz="1100">
                <a:latin typeface="Lexend"/>
                <a:ea typeface="Times New Roman"/>
                <a:cs typeface="Times New Roman"/>
                <a:sym typeface="Times New Roman"/>
              </a:rPr>
              <a:t>V = lwh</a:t>
            </a:r>
            <a:r>
              <a:rPr lang="en-GB" sz="1100">
                <a:latin typeface="Lexend"/>
                <a:ea typeface="Times New Roman"/>
                <a:cs typeface="Times New Roman"/>
                <a:sym typeface="Times New Roman"/>
              </a:rPr>
              <a:t/>
            </a:r>
            <a:r>
              <a:rPr lang="en-GB" i="1" sz="1100">
                <a:latin typeface="Lexend"/>
                <a:ea typeface="Times New Roman"/>
                <a:cs typeface="Times New Roman"/>
                <a:sym typeface="Times New Roman"/>
              </a:rPr>
              <a:t/>
            </a:r>
            <a:endParaRPr sz="1600"/>
          </a:p>
        </p:txBody>
      </p:sp>
      <p:sp>
        <p:nvSpPr>
          <p:cNvPr id="1809" name="Google Shape;1809;p14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Dib-u-habayn si loo xalliyo</a:t>
            </a:r>
            <a:endParaRPr/>
          </a:p>
        </p:txBody>
      </p:sp>
      <p:sp>
        <p:nvSpPr>
          <p:cNvPr id="1810" name="Google Shape;1810;p144"/>
          <p:cNvSpPr txBox="1"/>
          <p:nvPr>
            <p:ph type="body" idx="4294967295"/>
          </p:nvPr>
        </p:nvSpPr>
        <p:spPr>
          <a:xfrm>
            <a:off x="324000" y="805350"/>
            <a:ext cx="5651100" cy="7179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latin typeface="Lexend"/>
              </a:rPr>
              <a:t>Cuboid (cuboid) wuxuu leeyahay ballac 4.5 cm, joog 20 cm, iyo mug (volume) 630 cm3</a:t>
            </a:r>
            <a:r>
              <a:rPr lang="en-GB">
                <a:latin typeface="Lexend"/>
                <a:ea typeface="Times New Roman"/>
                <a:cs typeface="Times New Roman"/>
                <a:sym typeface="Times New Roman"/>
              </a:rPr>
              <a:t/>
            </a:r>
            <a:r>
              <a:rPr lang="en-GB" sz="1800">
                <a:latin typeface="Lexend"/>
              </a:rPr>
              <a:t/>
            </a:r>
            <a:r>
              <a:rPr lang="en-GB">
                <a:latin typeface="Lexend"/>
                <a:ea typeface="Times New Roman"/>
                <a:cs typeface="Times New Roman"/>
                <a:sym typeface="Times New Roman"/>
              </a:rPr>
              <a:t/>
            </a:r>
            <a:r>
              <a:rPr lang="en-GB" sz="1800">
                <a:latin typeface="Lexend"/>
              </a:rPr>
              <a:t/>
            </a:r>
            <a:r>
              <a:rPr lang="en-GB">
                <a:latin typeface="Lexend"/>
                <a:ea typeface="Times New Roman"/>
                <a:cs typeface="Times New Roman"/>
                <a:sym typeface="Times New Roman"/>
              </a:rPr>
              <a:t/>
            </a:r>
            <a:r>
              <a:rPr lang="en-GB" baseline="30000">
                <a:latin typeface="Lexend"/>
                <a:ea typeface="Times New Roman"/>
                <a:cs typeface="Times New Roman"/>
                <a:sym typeface="Times New Roman"/>
              </a:rPr>
              <a:t/>
            </a:r>
            <a:endParaRPr/>
          </a:p>
        </p:txBody>
      </p:sp>
      <p:sp>
        <p:nvSpPr>
          <p:cNvPr id="1811" name="Google Shape;1811;p144"/>
          <p:cNvSpPr txBox="1"/>
          <p:nvPr>
            <p:ph type="body" idx="4294967295"/>
          </p:nvPr>
        </p:nvSpPr>
        <p:spPr>
          <a:xfrm>
            <a:off x="324000" y="1632032"/>
            <a:ext cx="6261000" cy="7179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latin typeface="Lexend"/>
              </a:rPr>
              <a:t>Ku beddel qaacidada V = lwh oo qiimee iyada oo aan dib-u-habayn, si aad u hesho dhererka (l).</a:t>
            </a:r>
            <a:r>
              <a:rPr lang="en-GB" i="1">
                <a:latin typeface="Lexend"/>
                <a:ea typeface="Times New Roman"/>
                <a:cs typeface="Times New Roman"/>
                <a:sym typeface="Times New Roman"/>
              </a:rPr>
              <a:t/>
            </a:r>
            <a:r>
              <a:rPr lang="en-GB">
                <a:latin typeface="Lexend"/>
                <a:ea typeface="Times New Roman"/>
                <a:cs typeface="Times New Roman"/>
                <a:sym typeface="Times New Roman"/>
              </a:rPr>
              <a:t/>
            </a:r>
            <a:r>
              <a:rPr lang="en-GB" i="1">
                <a:latin typeface="Lexend"/>
                <a:ea typeface="Times New Roman"/>
                <a:cs typeface="Times New Roman"/>
                <a:sym typeface="Times New Roman"/>
              </a:rPr>
              <a:t/>
            </a:r>
            <a:r>
              <a:rPr lang="en-GB" sz="1800">
                <a:latin typeface="Lexend"/>
              </a:rPr>
              <a:t/>
            </a:r>
            <a:r>
              <a:rPr lang="en-GB">
                <a:latin typeface="Lexend"/>
                <a:ea typeface="Times New Roman"/>
                <a:cs typeface="Times New Roman"/>
                <a:sym typeface="Times New Roman"/>
              </a:rPr>
              <a:t/>
            </a:r>
            <a:r>
              <a:rPr lang="en-GB" i="1">
                <a:latin typeface="Lexend"/>
                <a:ea typeface="Times New Roman"/>
                <a:cs typeface="Times New Roman"/>
                <a:sym typeface="Times New Roman"/>
              </a:rPr>
              <a:t/>
            </a:r>
            <a:r>
              <a:rPr lang="en-GB">
                <a:latin typeface="Lexend"/>
                <a:ea typeface="Times New Roman"/>
                <a:cs typeface="Times New Roman"/>
                <a:sym typeface="Times New Roman"/>
              </a:rPr>
              <a:t/>
            </a:r>
            <a:r>
              <a:rPr lang="en-GB" sz="1800">
                <a:latin typeface="Lexend"/>
              </a:rPr>
              <a:t/>
            </a:r>
            <a:endParaRPr/>
          </a:p>
        </p:txBody>
      </p:sp>
      <p:sp>
        <p:nvSpPr>
          <p:cNvPr id="1812" name="Google Shape;1812;p144"/>
          <p:cNvSpPr txBox="1"/>
          <p:nvPr>
            <p:ph type="body" idx="4294967295"/>
          </p:nvPr>
        </p:nvSpPr>
        <p:spPr>
          <a:xfrm>
            <a:off x="2873119" y="3105638"/>
            <a:ext cx="2148600" cy="36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ea typeface="Times New Roman"/>
                <a:cs typeface="Times New Roman"/>
                <a:sym typeface="Times New Roman"/>
              </a:rPr>
              <a:t>630</a:t>
            </a:r>
            <a:r>
              <a:rPr lang="en-GB" i="1" sz="1100">
                <a:latin typeface="Lexend"/>
                <a:ea typeface="Times New Roman"/>
                <a:cs typeface="Times New Roman"/>
                <a:sym typeface="Times New Roman"/>
              </a:rPr>
              <a:t> </a:t>
            </a:r>
            <a:r>
              <a:rPr lang="en-GB" sz="1100">
                <a:latin typeface="Lexend"/>
                <a:ea typeface="Times New Roman"/>
                <a:cs typeface="Times New Roman"/>
                <a:sym typeface="Times New Roman"/>
              </a:rPr>
              <a:t>=</a:t>
            </a:r>
            <a:r>
              <a:rPr lang="en-GB" i="1" sz="1100">
                <a:latin typeface="Lexend"/>
                <a:ea typeface="Times New Roman"/>
                <a:cs typeface="Times New Roman"/>
                <a:sym typeface="Times New Roman"/>
              </a:rPr>
              <a:t> l</a:t>
            </a:r>
            <a:r>
              <a:rPr lang="en-GB" sz="1100">
                <a:latin typeface="Lexend"/>
                <a:ea typeface="Times New Roman"/>
                <a:cs typeface="Times New Roman"/>
                <a:sym typeface="Times New Roman"/>
              </a:rPr>
              <a:t> × 4.5 × 20</a:t>
            </a:r>
            <a:endParaRPr sz="1600"/>
          </a:p>
        </p:txBody>
      </p:sp>
      <p:sp>
        <p:nvSpPr>
          <p:cNvPr id="1813" name="Google Shape;1813;p144"/>
          <p:cNvSpPr txBox="1"/>
          <p:nvPr>
            <p:ph type="body" idx="4294967295"/>
          </p:nvPr>
        </p:nvSpPr>
        <p:spPr>
          <a:xfrm>
            <a:off x="2873119" y="3715238"/>
            <a:ext cx="2148600" cy="36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100">
                <a:latin typeface="Lexend"/>
                <a:ea typeface="Times New Roman"/>
                <a:cs typeface="Times New Roman"/>
                <a:sym typeface="Times New Roman"/>
              </a:rPr>
              <a:t>630</a:t>
            </a:r>
            <a:r>
              <a:rPr lang="en-GB" i="1" sz="1100">
                <a:latin typeface="Lexend"/>
                <a:ea typeface="Times New Roman"/>
                <a:cs typeface="Times New Roman"/>
                <a:sym typeface="Times New Roman"/>
              </a:rPr>
              <a:t> </a:t>
            </a:r>
            <a:r>
              <a:rPr lang="en-GB" sz="1100">
                <a:latin typeface="Lexend"/>
                <a:ea typeface="Times New Roman"/>
                <a:cs typeface="Times New Roman"/>
                <a:sym typeface="Times New Roman"/>
              </a:rPr>
              <a:t>=</a:t>
            </a:r>
            <a:r>
              <a:rPr lang="en-GB" i="1" sz="1100">
                <a:latin typeface="Lexend"/>
                <a:ea typeface="Times New Roman"/>
                <a:cs typeface="Times New Roman"/>
                <a:sym typeface="Times New Roman"/>
              </a:rPr>
              <a:t> </a:t>
            </a:r>
            <a:r>
              <a:rPr lang="en-GB" sz="1100">
                <a:latin typeface="Lexend"/>
                <a:ea typeface="Times New Roman"/>
                <a:cs typeface="Times New Roman"/>
                <a:sym typeface="Times New Roman"/>
              </a:rPr>
              <a:t>90</a:t>
            </a:r>
            <a:r>
              <a:rPr lang="en-GB" i="1" sz="1100">
                <a:latin typeface="Lexend"/>
                <a:ea typeface="Times New Roman"/>
                <a:cs typeface="Times New Roman"/>
                <a:sym typeface="Times New Roman"/>
              </a:rPr>
              <a:t>l</a:t>
            </a:r>
            <a:endParaRPr sz="1600"/>
          </a:p>
        </p:txBody>
      </p:sp>
      <p:sp>
        <p:nvSpPr>
          <p:cNvPr id="1814" name="Google Shape;1814;p144"/>
          <p:cNvSpPr txBox="1"/>
          <p:nvPr>
            <p:ph type="body" idx="4294967295"/>
          </p:nvPr>
        </p:nvSpPr>
        <p:spPr>
          <a:xfrm>
            <a:off x="3212442" y="4324850"/>
            <a:ext cx="1095000" cy="36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i="1" sz="1100">
                <a:latin typeface="Lexend"/>
                <a:ea typeface="Times New Roman"/>
                <a:cs typeface="Times New Roman"/>
                <a:sym typeface="Times New Roman"/>
              </a:rPr>
              <a:t>l = 7 cm</a:t>
            </a:r>
            <a:r>
              <a:rPr lang="en-GB" sz="1100">
                <a:latin typeface="Lexend"/>
                <a:ea typeface="Times New Roman"/>
                <a:cs typeface="Times New Roman"/>
                <a:sym typeface="Times New Roman"/>
              </a:rPr>
              <a:t/>
            </a:r>
            <a:r>
              <a:rPr lang="en-GB" i="1"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1600" baseline="30000"/>
          </a:p>
        </p:txBody>
      </p:sp>
      <p:sp>
        <p:nvSpPr>
          <p:cNvPr id="1815" name="Google Shape;1815;p144"/>
          <p:cNvSpPr txBox="1"/>
          <p:nvPr/>
        </p:nvSpPr>
        <p:spPr>
          <a:xfrm flipH="1">
            <a:off x="4557450" y="4430775"/>
            <a:ext cx="3534900" cy="420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latin typeface="Kalam"/>
                <a:ea typeface="Kalam"/>
                <a:cs typeface="Kalam"/>
                <a:sym typeface="Kalam"/>
              </a:rPr>
              <a:t>Habkani wuxuu ahaa mid aad waxtar u leh.</a:t>
            </a:r>
            <a:endParaRPr sz="1800">
              <a:solidFill>
                <a:srgbClr val="000000"/>
              </a:solidFill>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1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1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19" name="Shape 1819"/>
        <p:cNvGrpSpPr/>
        <p:nvPr/>
      </p:nvGrpSpPr>
      <p:grpSpPr>
        <a:xfrm>
          <a:off x="0" y="0"/>
          <a:ext cx="0" cy="0"/>
        </a:xfrm>
      </p:grpSpPr>
      <p:sp>
        <p:nvSpPr>
          <p:cNvPr id="1820" name="Google Shape;1820;p145"/>
          <p:cNvSpPr txBox="1"/>
          <p:nvPr>
            <p:ph type="body" idx="1"/>
          </p:nvPr>
        </p:nvSpPr>
        <p:spPr>
          <a:xfrm>
            <a:off x="324000" y="752132"/>
            <a:ext cx="47190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1) Cabbiraadaha maqan ee trapezium (trapezium).</a:t>
            </a:r>
            <a:endParaRPr sz="1900"/>
          </a:p>
        </p:txBody>
      </p:sp>
      <p:sp>
        <p:nvSpPr>
          <p:cNvPr id="1821" name="Google Shape;1821;p145"/>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Qiimeyn iyada oo aan beddelin mawduuca</a:t>
            </a:r>
            <a:endParaRPr/>
          </a:p>
        </p:txBody>
      </p:sp>
      <p:sp>
        <p:nvSpPr>
          <p:cNvPr id="1822" name="Google Shape;1822;p145"/>
          <p:cNvSpPr txBox="1"/>
          <p:nvPr>
            <p:ph type="body" idx="1"/>
          </p:nvPr>
        </p:nvSpPr>
        <p:spPr>
          <a:xfrm>
            <a:off x="324000" y="1209332"/>
            <a:ext cx="62379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a) Trapezium (trapezium) wuxuu leeyahay bed (area) 95 cm2, dhererka salka hoose 23 cm iyo dhererka salka sare 15 cm</a:t>
            </a:r>
            <a:r>
              <a:rPr lang="en-GB" sz="1400">
                <a:latin typeface="Lexend"/>
                <a:ea typeface="Times New Roman"/>
                <a:cs typeface="Times New Roman"/>
                <a:sym typeface="Times New Roman"/>
              </a:rPr>
              <a:t/>
            </a:r>
            <a:r>
              <a:rPr lang="en-GB" sz="1400" baseline="300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r>
              <a:rPr lang="en-GB" sz="1400" i="1">
                <a:latin typeface="Lexend"/>
              </a:rPr>
              <a:t/>
            </a:r>
            <a:r>
              <a:rPr lang="en-GB" sz="1400">
                <a:latin typeface="Lexend"/>
              </a:rPr>
              <a:t/>
            </a:r>
            <a:r>
              <a:rPr lang="en-GB" sz="1400">
                <a:latin typeface="Lexend"/>
                <a:ea typeface="Times New Roman"/>
                <a:cs typeface="Times New Roman"/>
                <a:sym typeface="Times New Roman"/>
              </a:rPr>
              <a:t/>
            </a:r>
            <a:endParaRPr sz="1900"/>
          </a:p>
        </p:txBody>
      </p:sp>
      <p:pic>
        <p:nvPicPr>
          <p:cNvPr id="1823" name="Google Shape;1823;p145" descr="&lt;math xmlns=&quot;http://www.w3.org/1998/Math/MathML&quot; display=&quot;block&quot; data-is-equatio=&quot;1&quot; data-latex=&quot;A\ =\ \frac{1}{2}\left(a+b\right)h&quot;&gt;&lt;mi&gt;A&lt;/mi&gt;&lt;mtext&gt;&lt;/mtext&gt;&lt;mo&gt;=&lt;/mo&gt;&lt;mtext&gt;&lt;/mtext&gt;&lt;mfrac&gt;&lt;mn&gt;1&lt;/mn&gt;&lt;mn&gt;2&lt;/mn&gt;&lt;/mfrac&gt;&lt;mrow data-mjx-texclass=&quot;INNER&quot;&gt;&lt;mo data-mjx-texclass=&quot;OPEN&quot;&gt;(&lt;/mo&gt;&lt;mi&gt;a&lt;/mi&gt;&lt;mo&gt;+&lt;/mo&gt;&lt;mi&gt;b&lt;/mi&gt;&lt;mo data-mjx-texclass=&quot;CLOSE&quot;&gt;)&lt;/mo&gt;&lt;/mrow&gt;&lt;mi&gt;h&lt;/mi&gt;&lt;/math&gt;" title="A equals one half times open paren a plus b close paren times h"/>
          <p:cNvPicPr preferRelativeResize="0"/>
          <p:nvPr/>
        </p:nvPicPr>
        <p:blipFill>
          <a:blip r:embed="rId3">
            <a:alphaModFix/>
          </a:blip>
          <a:stretch>
            <a:fillRect/>
          </a:stretch>
        </p:blipFill>
        <p:spPr>
          <a:xfrm>
            <a:off x="7123903" y="2872435"/>
            <a:ext cx="1694200" cy="521575"/>
          </a:xfrm>
          <a:prstGeom prst="rect">
            <a:avLst/>
          </a:prstGeom>
          <a:noFill/>
          <a:ln>
            <a:noFill/>
          </a:ln>
        </p:spPr>
      </p:pic>
      <p:grpSp>
        <p:nvGrpSpPr>
          <p:cNvPr id="1824" name="Google Shape;1824;p145"/>
          <p:cNvGrpSpPr/>
          <p:nvPr/>
        </p:nvGrpSpPr>
        <p:grpSpPr>
          <a:xfrm>
            <a:off x="7427869" y="1431721"/>
            <a:ext cx="1395056" cy="878499"/>
            <a:chOff x="3858850" y="3948492"/>
            <a:chExt cx="1155900" cy="691242"/>
          </a:xfrm>
        </p:grpSpPr>
        <p:cxnSp>
          <p:nvCxnSpPr>
            <p:cNvPr id="1825" name="Google Shape;1825;p145"/>
            <p:cNvCxnSpPr/>
            <p:nvPr/>
          </p:nvCxnSpPr>
          <p:spPr>
            <a:xfrm>
              <a:off x="4082604" y="3963855"/>
              <a:ext cx="481500" cy="0"/>
            </a:xfrm>
            <a:prstGeom prst="straightConnector1">
              <a:avLst/>
            </a:prstGeom>
            <a:noFill/>
            <a:ln w="28575" cap="flat" cmpd="sng">
              <a:solidFill>
                <a:srgbClr val="000000"/>
              </a:solidFill>
              <a:prstDash val="solid"/>
              <a:round/>
              <a:headEnd type="none" w="med" len="med"/>
              <a:tailEnd type="none" w="med" len="med"/>
            </a:ln>
          </p:spPr>
        </p:cxnSp>
        <p:cxnSp>
          <p:nvCxnSpPr>
            <p:cNvPr id="1826" name="Google Shape;1826;p145"/>
            <p:cNvCxnSpPr/>
            <p:nvPr/>
          </p:nvCxnSpPr>
          <p:spPr>
            <a:xfrm>
              <a:off x="3858850" y="4633450"/>
              <a:ext cx="1155900" cy="0"/>
            </a:xfrm>
            <a:prstGeom prst="straightConnector1">
              <a:avLst/>
            </a:prstGeom>
            <a:noFill/>
            <a:ln w="28575" cap="flat" cmpd="sng">
              <a:solidFill>
                <a:srgbClr val="000000"/>
              </a:solidFill>
              <a:prstDash val="solid"/>
              <a:round/>
              <a:headEnd type="none" w="med" len="med"/>
              <a:tailEnd type="none" w="med" len="med"/>
            </a:ln>
          </p:spPr>
        </p:cxnSp>
        <p:cxnSp>
          <p:nvCxnSpPr>
            <p:cNvPr id="1827" name="Google Shape;1827;p145"/>
            <p:cNvCxnSpPr/>
            <p:nvPr/>
          </p:nvCxnSpPr>
          <p:spPr>
            <a:xfrm>
              <a:off x="4543620" y="3948492"/>
              <a:ext cx="460800" cy="681000"/>
            </a:xfrm>
            <a:prstGeom prst="straightConnector1">
              <a:avLst/>
            </a:prstGeom>
            <a:noFill/>
            <a:ln w="28575" cap="flat" cmpd="sng">
              <a:solidFill>
                <a:srgbClr val="000000"/>
              </a:solidFill>
              <a:prstDash val="solid"/>
              <a:round/>
              <a:headEnd type="none" w="med" len="med"/>
              <a:tailEnd type="none" w="med" len="med"/>
            </a:ln>
          </p:spPr>
        </p:cxnSp>
        <p:cxnSp>
          <p:nvCxnSpPr>
            <p:cNvPr id="1828" name="Google Shape;1828;p145"/>
            <p:cNvCxnSpPr/>
            <p:nvPr/>
          </p:nvCxnSpPr>
          <p:spPr>
            <a:xfrm flipH="1">
              <a:off x="3862500" y="3958734"/>
              <a:ext cx="227100" cy="681000"/>
            </a:xfrm>
            <a:prstGeom prst="straightConnector1">
              <a:avLst/>
            </a:prstGeom>
            <a:noFill/>
            <a:ln w="28575" cap="flat" cmpd="sng">
              <a:solidFill>
                <a:srgbClr val="000000"/>
              </a:solidFill>
              <a:prstDash val="solid"/>
              <a:round/>
              <a:headEnd type="none" w="med" len="med"/>
              <a:tailEnd type="none" w="med" len="med"/>
            </a:ln>
          </p:spPr>
        </p:cxnSp>
      </p:grpSp>
      <p:sp>
        <p:nvSpPr>
          <p:cNvPr id="1829" name="Google Shape;1829;p145"/>
          <p:cNvSpPr txBox="1"/>
          <p:nvPr/>
        </p:nvSpPr>
        <p:spPr>
          <a:xfrm>
            <a:off x="8009877" y="2288715"/>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solidFill>
                  <a:srgbClr val="000000"/>
                </a:solidFill>
                <a:latin typeface="Lexend"/>
                <a:ea typeface="Times New Roman"/>
                <a:cs typeface="Times New Roman"/>
                <a:sym typeface="Times New Roman"/>
              </a:rPr>
              <a:t>a</a:t>
            </a:r>
            <a:endParaRPr sz="2000" i="1">
              <a:solidFill>
                <a:srgbClr val="000000"/>
              </a:solidFill>
              <a:latin typeface="Times New Roman"/>
              <a:ea typeface="Times New Roman"/>
              <a:cs typeface="Times New Roman"/>
              <a:sym typeface="Times New Roman"/>
            </a:endParaRPr>
          </a:p>
        </p:txBody>
      </p:sp>
      <p:sp>
        <p:nvSpPr>
          <p:cNvPr id="1830" name="Google Shape;1830;p145"/>
          <p:cNvSpPr txBox="1"/>
          <p:nvPr/>
        </p:nvSpPr>
        <p:spPr>
          <a:xfrm>
            <a:off x="7937909" y="1122379"/>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solidFill>
                  <a:srgbClr val="000000"/>
                </a:solidFill>
                <a:latin typeface="Lexend"/>
                <a:ea typeface="Times New Roman"/>
                <a:cs typeface="Times New Roman"/>
                <a:sym typeface="Times New Roman"/>
              </a:rPr>
              <a:t>b</a:t>
            </a:r>
            <a:endParaRPr sz="2000" i="1">
              <a:solidFill>
                <a:srgbClr val="000000"/>
              </a:solidFill>
              <a:latin typeface="Times New Roman"/>
              <a:ea typeface="Times New Roman"/>
              <a:cs typeface="Times New Roman"/>
              <a:sym typeface="Times New Roman"/>
            </a:endParaRPr>
          </a:p>
        </p:txBody>
      </p:sp>
      <p:sp>
        <p:nvSpPr>
          <p:cNvPr id="1831" name="Google Shape;1831;p145"/>
          <p:cNvSpPr txBox="1"/>
          <p:nvPr/>
        </p:nvSpPr>
        <p:spPr>
          <a:xfrm>
            <a:off x="7127927" y="1673634"/>
            <a:ext cx="236700" cy="301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i="1">
                <a:solidFill>
                  <a:srgbClr val="000000"/>
                </a:solidFill>
                <a:latin typeface="Lexend"/>
                <a:ea typeface="Times New Roman"/>
                <a:cs typeface="Times New Roman"/>
                <a:sym typeface="Times New Roman"/>
              </a:rPr>
              <a:t>h</a:t>
            </a:r>
            <a:endParaRPr sz="2000" i="1">
              <a:solidFill>
                <a:srgbClr val="000000"/>
              </a:solidFill>
              <a:latin typeface="Times New Roman"/>
              <a:ea typeface="Times New Roman"/>
              <a:cs typeface="Times New Roman"/>
              <a:sym typeface="Times New Roman"/>
            </a:endParaRPr>
          </a:p>
        </p:txBody>
      </p:sp>
      <p:cxnSp>
        <p:nvCxnSpPr>
          <p:cNvPr id="1832" name="Google Shape;1832;p145"/>
          <p:cNvCxnSpPr/>
          <p:nvPr/>
        </p:nvCxnSpPr>
        <p:spPr>
          <a:xfrm flipH="1">
            <a:off x="7334331" y="1423273"/>
            <a:ext cx="0" cy="894000"/>
          </a:xfrm>
          <a:prstGeom prst="straightConnector1">
            <a:avLst/>
          </a:prstGeom>
          <a:noFill/>
          <a:ln w="19050" cap="flat" cmpd="sng">
            <a:solidFill>
              <a:srgbClr val="000000"/>
            </a:solidFill>
            <a:prstDash val="solid"/>
            <a:round/>
            <a:headEnd type="triangle" w="med" len="med"/>
            <a:tailEnd type="triangle" w="med" len="med"/>
          </a:ln>
        </p:spPr>
      </p:cxnSp>
      <p:sp>
        <p:nvSpPr>
          <p:cNvPr id="1833" name="Google Shape;1833;p145"/>
          <p:cNvSpPr txBox="1"/>
          <p:nvPr>
            <p:ph type="body" idx="1"/>
          </p:nvPr>
        </p:nvSpPr>
        <p:spPr>
          <a:xfrm>
            <a:off x="324000" y="2013007"/>
            <a:ext cx="65286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Ku beddel iyada oo aan dib-u-habayn, si aad u hesho joogga (h).</a:t>
            </a:r>
            <a:r>
              <a:rPr lang="en-GB" sz="1400">
                <a:latin typeface="Lexend"/>
                <a:ea typeface="Times New Roman"/>
                <a:cs typeface="Times New Roman"/>
                <a:sym typeface="Times New Roman"/>
              </a:rPr>
              <a:t/>
            </a:r>
            <a:r>
              <a:rPr lang="en-GB" sz="1400" i="1">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a:latin typeface="Lexend"/>
              </a:rPr>
              <a:t/>
            </a:r>
            <a:endParaRPr sz="1900"/>
          </a:p>
        </p:txBody>
      </p:sp>
      <p:sp>
        <p:nvSpPr>
          <p:cNvPr id="1834" name="Google Shape;1834;p145"/>
          <p:cNvSpPr txBox="1"/>
          <p:nvPr>
            <p:ph type="body" idx="1"/>
          </p:nvPr>
        </p:nvSpPr>
        <p:spPr>
          <a:xfrm>
            <a:off x="324000" y="2603945"/>
            <a:ext cx="61344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b) Trapezium (trapezium) wuxuu leeyahay bed (area) 88 cm2, dhererka salka hoose 14 cm iyo joog 8 cm</a:t>
            </a:r>
            <a:r>
              <a:rPr lang="en-GB" sz="1400">
                <a:latin typeface="Lexend"/>
                <a:ea typeface="Times New Roman"/>
                <a:cs typeface="Times New Roman"/>
                <a:sym typeface="Times New Roman"/>
              </a:rPr>
              <a:t/>
            </a:r>
            <a:r>
              <a:rPr lang="en-GB" sz="1400" baseline="300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r>
              <a:rPr lang="en-GB" sz="1400" i="1">
                <a:latin typeface="Lexend"/>
              </a:rPr>
              <a:t/>
            </a:r>
            <a:r>
              <a:rPr lang="en-GB" sz="1400">
                <a:latin typeface="Lexend"/>
              </a:rPr>
              <a:t/>
            </a:r>
            <a:r>
              <a:rPr lang="en-GB" sz="1400">
                <a:latin typeface="Lexend"/>
                <a:ea typeface="Times New Roman"/>
                <a:cs typeface="Times New Roman"/>
                <a:sym typeface="Times New Roman"/>
              </a:rPr>
              <a:t/>
            </a:r>
            <a:endParaRPr sz="1900"/>
          </a:p>
        </p:txBody>
      </p:sp>
      <p:sp>
        <p:nvSpPr>
          <p:cNvPr id="1835" name="Google Shape;1835;p145"/>
          <p:cNvSpPr txBox="1"/>
          <p:nvPr>
            <p:ph type="body" idx="1"/>
          </p:nvPr>
        </p:nvSpPr>
        <p:spPr>
          <a:xfrm>
            <a:off x="324000" y="3407625"/>
            <a:ext cx="68040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Ku beddel iyada oo aan dib-u-habayn, si aad u hesho salka sare (b).</a:t>
            </a:r>
            <a:r>
              <a:rPr lang="en-GB" sz="1400">
                <a:latin typeface="Lexend"/>
                <a:ea typeface="Times New Roman"/>
                <a:cs typeface="Times New Roman"/>
                <a:sym typeface="Times New Roman"/>
              </a:rPr>
              <a:t/>
            </a:r>
            <a:r>
              <a:rPr lang="en-GB" sz="1400" i="1">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a:latin typeface="Lexend"/>
              </a:rPr>
              <a:t/>
            </a:r>
            <a:endParaRPr sz="1900"/>
          </a:p>
        </p:txBody>
      </p:sp>
      <p:sp>
        <p:nvSpPr>
          <p:cNvPr id="1836" name="Google Shape;1836;p145"/>
          <p:cNvSpPr txBox="1"/>
          <p:nvPr>
            <p:ph type="body" idx="1"/>
          </p:nvPr>
        </p:nvSpPr>
        <p:spPr>
          <a:xfrm>
            <a:off x="324000" y="4028732"/>
            <a:ext cx="7850700" cy="5847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c) Kee ayaa ahaa dhibka ugu adag, (a) ama (b)? Qor jumlad sharraxaysa sababta oo soo jeedi hab kale oo lagu xalliyo.</a:t>
            </a:r>
            <a:endParaRPr sz="1900"/>
          </a:p>
        </p:txBody>
      </p:sp>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40" name="Shape 1840"/>
        <p:cNvGrpSpPr/>
        <p:nvPr/>
      </p:nvGrpSpPr>
      <p:grpSpPr>
        <a:xfrm>
          <a:off x="0" y="0"/>
          <a:ext cx="0" cy="0"/>
        </a:xfrm>
      </p:grpSpPr>
      <p:sp>
        <p:nvSpPr>
          <p:cNvPr id="1841" name="Google Shape;1841;p146"/>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Qiimeyn iyada oo aan beddelin mawduuca</a:t>
            </a:r>
            <a:endParaRPr/>
          </a:p>
        </p:txBody>
      </p:sp>
      <p:sp>
        <p:nvSpPr>
          <p:cNvPr id="1842" name="Google Shape;1842;p146"/>
          <p:cNvSpPr txBox="1"/>
          <p:nvPr>
            <p:ph type="body" idx="1"/>
          </p:nvPr>
        </p:nvSpPr>
        <p:spPr>
          <a:xfrm>
            <a:off x="324000" y="740625"/>
            <a:ext cx="6237900" cy="7335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2) Saddex-xagal qumman (right triangle) wuxuu leeyahay hypotenuse (hypotenuse) 13 cm, iyo dherer gaaban oo 12 cm</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endParaRPr sz="2000"/>
          </a:p>
        </p:txBody>
      </p:sp>
      <p:sp>
        <p:nvSpPr>
          <p:cNvPr id="1843" name="Google Shape;1843;p146"/>
          <p:cNvSpPr txBox="1"/>
          <p:nvPr>
            <p:ph type="body" idx="1"/>
          </p:nvPr>
        </p:nvSpPr>
        <p:spPr>
          <a:xfrm>
            <a:off x="324000" y="1620500"/>
            <a:ext cx="59328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pPr>
            <a:r>
              <a:rPr lang="en-GB" sz="1400">
                <a:latin typeface="Lexend"/>
              </a:rPr>
              <a:t>a) Ku beddel oo qiimee iyada oo aan dib-u-habayn, si aad u hesho dhererka gaaban ee hadhay.</a:t>
            </a:r>
            <a:endParaRPr sz="2000"/>
          </a:p>
        </p:txBody>
      </p:sp>
      <p:sp>
        <p:nvSpPr>
          <p:cNvPr id="1844" name="Google Shape;1844;p146"/>
          <p:cNvSpPr/>
          <p:nvPr/>
        </p:nvSpPr>
        <p:spPr>
          <a:xfrm>
            <a:off x="7315721" y="1290212"/>
            <a:ext cx="1451700" cy="969900"/>
          </a:xfrm>
          <a:prstGeom prst="rtTriangle">
            <a:avLst/>
          </a:prstGeom>
          <a:solidFill>
            <a:srgbClr val="EBEDF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845" name="Google Shape;1845;p146"/>
          <p:cNvSpPr/>
          <p:nvPr/>
        </p:nvSpPr>
        <p:spPr>
          <a:xfrm>
            <a:off x="7315725" y="2031655"/>
            <a:ext cx="210300" cy="2286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846" name="Google Shape;1846;p146"/>
          <p:cNvCxnSpPr/>
          <p:nvPr/>
        </p:nvCxnSpPr>
        <p:spPr>
          <a:xfrm>
            <a:off x="7180125" y="1287175"/>
            <a:ext cx="4500" cy="979800"/>
          </a:xfrm>
          <a:prstGeom prst="straightConnector1">
            <a:avLst/>
          </a:prstGeom>
          <a:noFill/>
          <a:ln w="19050" cap="flat" cmpd="sng">
            <a:solidFill>
              <a:schemeClr val="dk1"/>
            </a:solidFill>
            <a:prstDash val="solid"/>
            <a:round/>
            <a:headEnd type="triangle" w="med" len="med"/>
            <a:tailEnd type="triangle" w="med" len="med"/>
          </a:ln>
        </p:spPr>
      </p:cxnSp>
      <p:cxnSp>
        <p:nvCxnSpPr>
          <p:cNvPr id="1847" name="Google Shape;1847;p146"/>
          <p:cNvCxnSpPr/>
          <p:nvPr/>
        </p:nvCxnSpPr>
        <p:spPr>
          <a:xfrm>
            <a:off x="7305581" y="2383711"/>
            <a:ext cx="1471800" cy="0"/>
          </a:xfrm>
          <a:prstGeom prst="straightConnector1">
            <a:avLst/>
          </a:prstGeom>
          <a:noFill/>
          <a:ln w="19050" cap="flat" cmpd="sng">
            <a:solidFill>
              <a:schemeClr val="dk1"/>
            </a:solidFill>
            <a:prstDash val="solid"/>
            <a:round/>
            <a:headEnd type="triangle" w="med" len="med"/>
            <a:tailEnd type="triangle" w="med" len="med"/>
          </a:ln>
        </p:spPr>
      </p:cxnSp>
      <p:cxnSp>
        <p:nvCxnSpPr>
          <p:cNvPr id="1848" name="Google Shape;1848;p146"/>
          <p:cNvCxnSpPr/>
          <p:nvPr/>
        </p:nvCxnSpPr>
        <p:spPr>
          <a:xfrm rot="10800000">
            <a:off x="7396683" y="1152099"/>
            <a:ext cx="1446300" cy="961500"/>
          </a:xfrm>
          <a:prstGeom prst="straightConnector1">
            <a:avLst/>
          </a:prstGeom>
          <a:noFill/>
          <a:ln w="19050" cap="flat" cmpd="sng">
            <a:solidFill>
              <a:schemeClr val="dk1"/>
            </a:solidFill>
            <a:prstDash val="solid"/>
            <a:round/>
            <a:headEnd type="triangle" w="med" len="med"/>
            <a:tailEnd type="triangle" w="med" len="med"/>
          </a:ln>
        </p:spPr>
      </p:cxnSp>
      <p:sp>
        <p:nvSpPr>
          <p:cNvPr id="1849" name="Google Shape;1849;p146"/>
          <p:cNvSpPr txBox="1"/>
          <p:nvPr/>
        </p:nvSpPr>
        <p:spPr>
          <a:xfrm>
            <a:off x="7891997" y="2353409"/>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latin typeface="Lexend"/>
                <a:ea typeface="Times New Roman"/>
                <a:cs typeface="Times New Roman"/>
                <a:sym typeface="Times New Roman"/>
              </a:rPr>
              <a:t>b</a:t>
            </a:r>
            <a:endParaRPr sz="2000" i="1">
              <a:solidFill>
                <a:srgbClr val="000000"/>
              </a:solidFill>
              <a:latin typeface="Times New Roman"/>
              <a:ea typeface="Times New Roman"/>
              <a:cs typeface="Times New Roman"/>
              <a:sym typeface="Times New Roman"/>
            </a:endParaRPr>
          </a:p>
        </p:txBody>
      </p:sp>
      <p:sp>
        <p:nvSpPr>
          <p:cNvPr id="1850" name="Google Shape;1850;p146"/>
          <p:cNvSpPr txBox="1"/>
          <p:nvPr/>
        </p:nvSpPr>
        <p:spPr>
          <a:xfrm>
            <a:off x="8124829" y="1309299"/>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latin typeface="Lexend"/>
                <a:ea typeface="Times New Roman"/>
                <a:cs typeface="Times New Roman"/>
                <a:sym typeface="Times New Roman"/>
              </a:rPr>
              <a:t>c</a:t>
            </a:r>
            <a:endParaRPr sz="2000" i="1">
              <a:solidFill>
                <a:srgbClr val="000000"/>
              </a:solidFill>
              <a:latin typeface="Times New Roman"/>
              <a:ea typeface="Times New Roman"/>
              <a:cs typeface="Times New Roman"/>
              <a:sym typeface="Times New Roman"/>
            </a:endParaRPr>
          </a:p>
        </p:txBody>
      </p:sp>
      <p:sp>
        <p:nvSpPr>
          <p:cNvPr id="1851" name="Google Shape;1851;p146"/>
          <p:cNvSpPr txBox="1"/>
          <p:nvPr/>
        </p:nvSpPr>
        <p:spPr>
          <a:xfrm>
            <a:off x="6981829" y="1644272"/>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latin typeface="Lexend"/>
                <a:ea typeface="Times New Roman"/>
                <a:cs typeface="Times New Roman"/>
                <a:sym typeface="Times New Roman"/>
              </a:rPr>
              <a:t>a</a:t>
            </a:r>
            <a:endParaRPr sz="2000" i="1">
              <a:solidFill>
                <a:srgbClr val="000000"/>
              </a:solidFill>
              <a:latin typeface="Times New Roman"/>
              <a:ea typeface="Times New Roman"/>
              <a:cs typeface="Times New Roman"/>
              <a:sym typeface="Times New Roman"/>
            </a:endParaRPr>
          </a:p>
        </p:txBody>
      </p:sp>
      <p:pic>
        <p:nvPicPr>
          <p:cNvPr id="1852" name="Google Shape;1852;p146" descr="&lt;math xmlns=&quot;http://www.w3.org/1998/Math/MathML&quot; display=&quot;block&quot; data-is-equatio=&quot;1&quot; data-latex=&quot;a^2+b^2=c^2&quot;&gt;&lt;msup&gt;&lt;mi&gt;a&lt;/mi&gt;&lt;mn&gt;2&lt;/mn&gt;&lt;/msup&gt;&lt;mo&gt;+&lt;/mo&gt;&lt;msup&gt;&lt;mi&gt;b&lt;/mi&gt;&lt;mn&gt;2&lt;/mn&gt;&lt;/msup&gt;&lt;mo&gt;=&lt;/mo&gt;&lt;msup&gt;&lt;mi&gt;c&lt;/mi&gt;&lt;mn&gt;2&lt;/mn&gt;&lt;/msup&gt;&lt;/math&gt;" title="a squared plus b squared equals c squared"/>
          <p:cNvPicPr preferRelativeResize="0"/>
          <p:nvPr/>
        </p:nvPicPr>
        <p:blipFill>
          <a:blip r:embed="rId3">
            <a:alphaModFix/>
          </a:blip>
          <a:stretch>
            <a:fillRect/>
          </a:stretch>
        </p:blipFill>
        <p:spPr>
          <a:xfrm>
            <a:off x="7368387" y="2772193"/>
            <a:ext cx="1436785" cy="271184"/>
          </a:xfrm>
          <a:prstGeom prst="rect">
            <a:avLst/>
          </a:prstGeom>
          <a:noFill/>
          <a:ln>
            <a:noFill/>
          </a:ln>
        </p:spPr>
      </p:pic>
      <p:sp>
        <p:nvSpPr>
          <p:cNvPr id="1853" name="Google Shape;1853;p146"/>
          <p:cNvSpPr txBox="1"/>
          <p:nvPr>
            <p:ph type="body" idx="1"/>
          </p:nvPr>
        </p:nvSpPr>
        <p:spPr>
          <a:xfrm>
            <a:off x="324000" y="2687300"/>
            <a:ext cx="59328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b) Dib-u-habi si aad uga dhigtid a mawduuca, ka dibna ku beddel si aad u hesho dhererka gaaban ee hadhay.</a:t>
            </a:r>
            <a:r>
              <a:rPr lang="en-GB" i="1" sz="1400">
                <a:latin typeface="Lexend"/>
                <a:ea typeface="Times New Roman"/>
                <a:cs typeface="Times New Roman"/>
                <a:sym typeface="Times New Roman"/>
              </a:rPr>
              <a:t/>
            </a:r>
            <a:r>
              <a:rPr lang="en-GB" sz="1400">
                <a:latin typeface="Lexend"/>
              </a:rPr>
              <a:t/>
            </a:r>
            <a:endParaRPr sz="2000"/>
          </a:p>
        </p:txBody>
      </p:sp>
      <p:sp>
        <p:nvSpPr>
          <p:cNvPr id="1854" name="Google Shape;1854;p146"/>
          <p:cNvSpPr txBox="1"/>
          <p:nvPr>
            <p:ph type="body" idx="1"/>
          </p:nvPr>
        </p:nvSpPr>
        <p:spPr>
          <a:xfrm>
            <a:off x="324000" y="3754100"/>
            <a:ext cx="59328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c) Isbarbardhig hababka qaybta a) iyo b)</a:t>
            </a:r>
            <a:endParaRPr sz="2000"/>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58" name="Shape 1858"/>
        <p:cNvGrpSpPr/>
        <p:nvPr/>
      </p:nvGrpSpPr>
      <p:grpSpPr>
        <a:xfrm>
          <a:off x="0" y="0"/>
          <a:ext cx="0" cy="0"/>
        </a:xfrm>
      </p:grpSpPr>
      <p:sp>
        <p:nvSpPr>
          <p:cNvPr id="1859" name="Google Shape;1859;p147"/>
          <p:cNvSpPr txBox="1"/>
          <p:nvPr>
            <p:ph type="body" idx="1"/>
          </p:nvPr>
        </p:nvSpPr>
        <p:spPr>
          <a:xfrm>
            <a:off x="324000" y="759300"/>
            <a:ext cx="4995300" cy="301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a:latin typeface="Lexend"/>
              </a:rPr>
              <a:t>1) Cabbiraadaha maqan ee trapezium (trapezium).</a:t>
            </a:r>
            <a:endParaRPr sz="2000"/>
          </a:p>
        </p:txBody>
      </p:sp>
      <p:sp>
        <p:nvSpPr>
          <p:cNvPr id="1860" name="Google Shape;1860;p147"/>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Qiimeyn iyada oo aan beddelin mawduuca</a:t>
            </a:r>
            <a:endParaRPr/>
          </a:p>
        </p:txBody>
      </p:sp>
      <p:sp>
        <p:nvSpPr>
          <p:cNvPr id="1861" name="Google Shape;1861;p147"/>
          <p:cNvSpPr txBox="1"/>
          <p:nvPr>
            <p:ph type="body" idx="1"/>
          </p:nvPr>
        </p:nvSpPr>
        <p:spPr>
          <a:xfrm>
            <a:off x="324000" y="1197825"/>
            <a:ext cx="62379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a:latin typeface="Lexend"/>
              </a:rPr>
              <a:t>a) Trapezium (trapezium) wuxuu leeyahay bed (area) 95 cm2, dhererka salka hoose 23 cm iyo dhererka salka sare 15 cm</a:t>
            </a:r>
            <a:r>
              <a:rPr lang="en-GB" sz="1100">
                <a:latin typeface="Lexend"/>
                <a:ea typeface="Times New Roman"/>
                <a:cs typeface="Times New Roman"/>
                <a:sym typeface="Times New Roman"/>
              </a:rPr>
              <a:t/>
            </a:r>
            <a:r>
              <a:rPr lang="en-GB" baseline="30000"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r>
              <a:rPr lang="en-GB" sz="1100" i="1">
                <a:latin typeface="Lexend"/>
              </a:rPr>
              <a:t/>
            </a:r>
            <a:r>
              <a:rPr lang="en-GB" sz="1100">
                <a:latin typeface="Lexend"/>
              </a:rPr>
              <a:t/>
            </a:r>
            <a:r>
              <a:rPr lang="en-GB" sz="1100">
                <a:latin typeface="Lexend"/>
                <a:ea typeface="Times New Roman"/>
                <a:cs typeface="Times New Roman"/>
                <a:sym typeface="Times New Roman"/>
              </a:rPr>
              <a:t/>
            </a:r>
            <a:endParaRPr sz="2000"/>
          </a:p>
        </p:txBody>
      </p:sp>
      <p:pic>
        <p:nvPicPr>
          <p:cNvPr id="1862" name="Google Shape;1862;p147" descr="&lt;math xmlns=&quot;http://www.w3.org/1998/Math/MathML&quot; display=&quot;block&quot; data-is-equatio=&quot;1&quot; data-latex=&quot;A\ =\ \frac{1}{2}\left(a+b\right)h&quot;&gt;&lt;mi&gt;A&lt;/mi&gt;&lt;mtext&gt;&lt;/mtext&gt;&lt;mo&gt;=&lt;/mo&gt;&lt;mtext&gt;&lt;/mtext&gt;&lt;mfrac&gt;&lt;mn&gt;1&lt;/mn&gt;&lt;mn&gt;2&lt;/mn&gt;&lt;/mfrac&gt;&lt;mrow data-mjx-texclass=&quot;INNER&quot;&gt;&lt;mo data-mjx-texclass=&quot;OPEN&quot;&gt;(&lt;/mo&gt;&lt;mi&gt;a&lt;/mi&gt;&lt;mo&gt;+&lt;/mo&gt;&lt;mi&gt;b&lt;/mi&gt;&lt;mo data-mjx-texclass=&quot;CLOSE&quot;&gt;)&lt;/mo&gt;&lt;/mrow&gt;&lt;mi&gt;h&lt;/mi&gt;&lt;/math&gt;" title="A equals one half times open paren a plus b close paren times h"/>
          <p:cNvPicPr preferRelativeResize="0"/>
          <p:nvPr/>
        </p:nvPicPr>
        <p:blipFill>
          <a:blip r:embed="rId3">
            <a:alphaModFix/>
          </a:blip>
          <a:stretch>
            <a:fillRect/>
          </a:stretch>
        </p:blipFill>
        <p:spPr>
          <a:xfrm>
            <a:off x="7123903" y="2567635"/>
            <a:ext cx="1694200" cy="521575"/>
          </a:xfrm>
          <a:prstGeom prst="rect">
            <a:avLst/>
          </a:prstGeom>
          <a:noFill/>
          <a:ln>
            <a:noFill/>
          </a:ln>
        </p:spPr>
      </p:pic>
      <p:grpSp>
        <p:nvGrpSpPr>
          <p:cNvPr id="1863" name="Google Shape;1863;p147"/>
          <p:cNvGrpSpPr/>
          <p:nvPr/>
        </p:nvGrpSpPr>
        <p:grpSpPr>
          <a:xfrm>
            <a:off x="7427869" y="1309495"/>
            <a:ext cx="1395056" cy="878499"/>
            <a:chOff x="3858850" y="3948492"/>
            <a:chExt cx="1155900" cy="691242"/>
          </a:xfrm>
        </p:grpSpPr>
        <p:cxnSp>
          <p:nvCxnSpPr>
            <p:cNvPr id="1864" name="Google Shape;1864;p147"/>
            <p:cNvCxnSpPr/>
            <p:nvPr/>
          </p:nvCxnSpPr>
          <p:spPr>
            <a:xfrm>
              <a:off x="4082604" y="3963855"/>
              <a:ext cx="481500" cy="0"/>
            </a:xfrm>
            <a:prstGeom prst="straightConnector1">
              <a:avLst/>
            </a:prstGeom>
            <a:noFill/>
            <a:ln w="28575" cap="flat" cmpd="sng">
              <a:solidFill>
                <a:srgbClr val="000000"/>
              </a:solidFill>
              <a:prstDash val="solid"/>
              <a:round/>
              <a:headEnd type="none" w="med" len="med"/>
              <a:tailEnd type="none" w="med" len="med"/>
            </a:ln>
          </p:spPr>
        </p:cxnSp>
        <p:cxnSp>
          <p:nvCxnSpPr>
            <p:cNvPr id="1865" name="Google Shape;1865;p147"/>
            <p:cNvCxnSpPr/>
            <p:nvPr/>
          </p:nvCxnSpPr>
          <p:spPr>
            <a:xfrm>
              <a:off x="3858850" y="4633450"/>
              <a:ext cx="1155900" cy="0"/>
            </a:xfrm>
            <a:prstGeom prst="straightConnector1">
              <a:avLst/>
            </a:prstGeom>
            <a:noFill/>
            <a:ln w="28575" cap="flat" cmpd="sng">
              <a:solidFill>
                <a:srgbClr val="000000"/>
              </a:solidFill>
              <a:prstDash val="solid"/>
              <a:round/>
              <a:headEnd type="none" w="med" len="med"/>
              <a:tailEnd type="none" w="med" len="med"/>
            </a:ln>
          </p:spPr>
        </p:cxnSp>
        <p:cxnSp>
          <p:nvCxnSpPr>
            <p:cNvPr id="1866" name="Google Shape;1866;p147"/>
            <p:cNvCxnSpPr/>
            <p:nvPr/>
          </p:nvCxnSpPr>
          <p:spPr>
            <a:xfrm>
              <a:off x="4543620" y="3948492"/>
              <a:ext cx="460800" cy="681000"/>
            </a:xfrm>
            <a:prstGeom prst="straightConnector1">
              <a:avLst/>
            </a:prstGeom>
            <a:noFill/>
            <a:ln w="28575" cap="flat" cmpd="sng">
              <a:solidFill>
                <a:srgbClr val="000000"/>
              </a:solidFill>
              <a:prstDash val="solid"/>
              <a:round/>
              <a:headEnd type="none" w="med" len="med"/>
              <a:tailEnd type="none" w="med" len="med"/>
            </a:ln>
          </p:spPr>
        </p:cxnSp>
        <p:cxnSp>
          <p:nvCxnSpPr>
            <p:cNvPr id="1867" name="Google Shape;1867;p147"/>
            <p:cNvCxnSpPr/>
            <p:nvPr/>
          </p:nvCxnSpPr>
          <p:spPr>
            <a:xfrm flipH="1">
              <a:off x="3862500" y="3958734"/>
              <a:ext cx="227100" cy="681000"/>
            </a:xfrm>
            <a:prstGeom prst="straightConnector1">
              <a:avLst/>
            </a:prstGeom>
            <a:noFill/>
            <a:ln w="28575" cap="flat" cmpd="sng">
              <a:solidFill>
                <a:srgbClr val="000000"/>
              </a:solidFill>
              <a:prstDash val="solid"/>
              <a:round/>
              <a:headEnd type="none" w="med" len="med"/>
              <a:tailEnd type="none" w="med" len="med"/>
            </a:ln>
          </p:spPr>
        </p:cxnSp>
      </p:grpSp>
      <p:sp>
        <p:nvSpPr>
          <p:cNvPr id="1868" name="Google Shape;1868;p147"/>
          <p:cNvSpPr txBox="1"/>
          <p:nvPr/>
        </p:nvSpPr>
        <p:spPr>
          <a:xfrm>
            <a:off x="8009877" y="2166488"/>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i="1">
                <a:solidFill>
                  <a:srgbClr val="000000"/>
                </a:solidFill>
                <a:latin typeface="Lexend"/>
                <a:ea typeface="Times New Roman"/>
                <a:cs typeface="Times New Roman"/>
                <a:sym typeface="Times New Roman"/>
              </a:rPr>
              <a:t>a</a:t>
            </a:r>
            <a:endParaRPr sz="2000" i="1">
              <a:solidFill>
                <a:srgbClr val="000000"/>
              </a:solidFill>
              <a:latin typeface="Times New Roman"/>
              <a:ea typeface="Times New Roman"/>
              <a:cs typeface="Times New Roman"/>
              <a:sym typeface="Times New Roman"/>
            </a:endParaRPr>
          </a:p>
        </p:txBody>
      </p:sp>
      <p:sp>
        <p:nvSpPr>
          <p:cNvPr id="1869" name="Google Shape;1869;p147"/>
          <p:cNvSpPr txBox="1"/>
          <p:nvPr/>
        </p:nvSpPr>
        <p:spPr>
          <a:xfrm>
            <a:off x="7937909" y="1000152"/>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i="1">
                <a:solidFill>
                  <a:srgbClr val="000000"/>
                </a:solidFill>
                <a:latin typeface="Lexend"/>
                <a:ea typeface="Times New Roman"/>
                <a:cs typeface="Times New Roman"/>
                <a:sym typeface="Times New Roman"/>
              </a:rPr>
              <a:t>b</a:t>
            </a:r>
            <a:endParaRPr sz="2000" i="1">
              <a:solidFill>
                <a:srgbClr val="000000"/>
              </a:solidFill>
              <a:latin typeface="Times New Roman"/>
              <a:ea typeface="Times New Roman"/>
              <a:cs typeface="Times New Roman"/>
              <a:sym typeface="Times New Roman"/>
            </a:endParaRPr>
          </a:p>
        </p:txBody>
      </p:sp>
      <p:sp>
        <p:nvSpPr>
          <p:cNvPr id="1870" name="Google Shape;1870;p147"/>
          <p:cNvSpPr txBox="1"/>
          <p:nvPr/>
        </p:nvSpPr>
        <p:spPr>
          <a:xfrm>
            <a:off x="7127927" y="1551407"/>
            <a:ext cx="236700" cy="301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i="1">
                <a:solidFill>
                  <a:srgbClr val="000000"/>
                </a:solidFill>
                <a:latin typeface="Lexend"/>
                <a:ea typeface="Times New Roman"/>
                <a:cs typeface="Times New Roman"/>
                <a:sym typeface="Times New Roman"/>
              </a:rPr>
              <a:t>h</a:t>
            </a:r>
            <a:endParaRPr sz="2000" i="1">
              <a:solidFill>
                <a:srgbClr val="000000"/>
              </a:solidFill>
              <a:latin typeface="Times New Roman"/>
              <a:ea typeface="Times New Roman"/>
              <a:cs typeface="Times New Roman"/>
              <a:sym typeface="Times New Roman"/>
            </a:endParaRPr>
          </a:p>
        </p:txBody>
      </p:sp>
      <p:cxnSp>
        <p:nvCxnSpPr>
          <p:cNvPr id="1871" name="Google Shape;1871;p147"/>
          <p:cNvCxnSpPr/>
          <p:nvPr/>
        </p:nvCxnSpPr>
        <p:spPr>
          <a:xfrm flipH="1">
            <a:off x="7334331" y="1301046"/>
            <a:ext cx="0" cy="894000"/>
          </a:xfrm>
          <a:prstGeom prst="straightConnector1">
            <a:avLst/>
          </a:prstGeom>
          <a:noFill/>
          <a:ln w="19050" cap="flat" cmpd="sng">
            <a:solidFill>
              <a:srgbClr val="000000"/>
            </a:solidFill>
            <a:prstDash val="solid"/>
            <a:round/>
            <a:headEnd type="triangle" w="med" len="med"/>
            <a:tailEnd type="triangle" w="med" len="med"/>
          </a:ln>
        </p:spPr>
      </p:cxnSp>
      <p:sp>
        <p:nvSpPr>
          <p:cNvPr id="1872" name="Google Shape;1872;p147"/>
          <p:cNvSpPr txBox="1"/>
          <p:nvPr>
            <p:ph type="body" idx="1"/>
          </p:nvPr>
        </p:nvSpPr>
        <p:spPr>
          <a:xfrm>
            <a:off x="324000" y="2001500"/>
            <a:ext cx="65286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a:latin typeface="Lexend"/>
              </a:rPr>
              <a:t>Ku beddel (substitute) adigoon dib u habeyn (rearrange) si aad u hesho dhererka (height, h).</a:t>
            </a:r>
            <a:r>
              <a:rPr lang="en-GB" sz="1100">
                <a:latin typeface="Lexend"/>
                <a:ea typeface="Times New Roman"/>
                <a:cs typeface="Times New Roman"/>
                <a:sym typeface="Times New Roman"/>
              </a:rPr>
              <a:t/>
            </a:r>
            <a:r>
              <a:rPr lang="en-GB" i="1"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Lexend"/>
              </a:rPr>
              <a:t/>
            </a:r>
            <a:endParaRPr sz="2000"/>
          </a:p>
        </p:txBody>
      </p:sp>
      <p:pic>
        <p:nvPicPr>
          <p:cNvPr id="1873" name="Google Shape;1873;p147" descr="&lt;math xmlns=&quot;http://www.w3.org/1998/Math/MathML&quot; display=&quot;block&quot; data-is-equatio=&quot;1&quot; data-latex=&quot;95\ =\ \frac{1}{2}\left(23+15\right)h&quot;&gt;&lt;mn&gt;95&lt;/mn&gt;&lt;mtext&gt;&lt;/mtext&gt;&lt;mo&gt;=&lt;/mo&gt;&lt;mtext&gt;&lt;/mtext&gt;&lt;mfrac&gt;&lt;mn&gt;1&lt;/mn&gt;&lt;mn&gt;2&lt;/mn&gt;&lt;/mfrac&gt;&lt;mrow data-mjx-texclass=&quot;INNER&quot;&gt;&lt;mo data-mjx-texclass=&quot;OPEN&quot;&gt;(&lt;/mo&gt;&lt;mn&gt;23&lt;/mn&gt;&lt;mo&gt;+&lt;/mo&gt;&lt;mn&gt;15&lt;/mn&gt;&lt;mo data-mjx-texclass=&quot;CLOSE&quot;&gt;)&lt;/mo&gt;&lt;/mrow&gt;&lt;mi&gt;h&lt;/mi&gt;&lt;/math&gt;" title="95 equals one half times open paren 23 plus 15 close paren times h"/>
          <p:cNvPicPr preferRelativeResize="0"/>
          <p:nvPr/>
        </p:nvPicPr>
        <p:blipFill>
          <a:blip r:embed="rId4">
            <a:alphaModFix/>
          </a:blip>
          <a:stretch>
            <a:fillRect/>
          </a:stretch>
        </p:blipFill>
        <p:spPr>
          <a:xfrm>
            <a:off x="535632" y="3145126"/>
            <a:ext cx="2029166" cy="521575"/>
          </a:xfrm>
          <a:prstGeom prst="rect">
            <a:avLst/>
          </a:prstGeom>
          <a:noFill/>
          <a:ln>
            <a:noFill/>
          </a:ln>
        </p:spPr>
      </p:pic>
      <p:sp>
        <p:nvSpPr>
          <p:cNvPr id="1874" name="Google Shape;1874;p147"/>
          <p:cNvSpPr txBox="1"/>
          <p:nvPr>
            <p:ph type="body" idx="1"/>
          </p:nvPr>
        </p:nvSpPr>
        <p:spPr>
          <a:xfrm>
            <a:off x="598651" y="3848980"/>
            <a:ext cx="907800" cy="36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ea typeface="Times New Roman"/>
                <a:cs typeface="Times New Roman"/>
                <a:sym typeface="Times New Roman"/>
              </a:rPr>
              <a:t>95</a:t>
            </a:r>
            <a:r>
              <a:rPr lang="en-GB" sz="1100" i="1">
                <a:latin typeface="Lexend"/>
                <a:ea typeface="Times New Roman"/>
                <a:cs typeface="Times New Roman"/>
                <a:sym typeface="Times New Roman"/>
              </a:rPr>
              <a:t> </a:t>
            </a:r>
            <a:r>
              <a:rPr lang="en-GB" sz="1100">
                <a:latin typeface="Lexend"/>
                <a:ea typeface="Times New Roman"/>
                <a:cs typeface="Times New Roman"/>
                <a:sym typeface="Times New Roman"/>
              </a:rPr>
              <a:t>=</a:t>
            </a:r>
            <a:r>
              <a:rPr lang="en-GB" sz="1100" i="1">
                <a:latin typeface="Lexend"/>
                <a:ea typeface="Times New Roman"/>
                <a:cs typeface="Times New Roman"/>
                <a:sym typeface="Times New Roman"/>
              </a:rPr>
              <a:t> </a:t>
            </a:r>
            <a:r>
              <a:rPr lang="en-GB" sz="1100">
                <a:latin typeface="Lexend"/>
                <a:ea typeface="Times New Roman"/>
                <a:cs typeface="Times New Roman"/>
                <a:sym typeface="Times New Roman"/>
              </a:rPr>
              <a:t>19</a:t>
            </a:r>
            <a:r>
              <a:rPr lang="en-GB" sz="1100" i="1">
                <a:latin typeface="Lexend"/>
                <a:ea typeface="Times New Roman"/>
                <a:cs typeface="Times New Roman"/>
                <a:sym typeface="Times New Roman"/>
              </a:rPr>
              <a:t>h</a:t>
            </a:r>
            <a:endParaRPr sz="2000"/>
          </a:p>
        </p:txBody>
      </p:sp>
      <p:sp>
        <p:nvSpPr>
          <p:cNvPr id="1875" name="Google Shape;1875;p147"/>
          <p:cNvSpPr txBox="1"/>
          <p:nvPr>
            <p:ph type="body" idx="1"/>
          </p:nvPr>
        </p:nvSpPr>
        <p:spPr>
          <a:xfrm>
            <a:off x="716521" y="4398234"/>
            <a:ext cx="1060200" cy="36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i="1">
                <a:latin typeface="Lexend"/>
                <a:ea typeface="Times New Roman"/>
                <a:cs typeface="Times New Roman"/>
                <a:sym typeface="Times New Roman"/>
              </a:rPr>
              <a:t>h = 5 cm</a:t>
            </a:r>
            <a:r>
              <a:rPr lang="en-GB" sz="1100">
                <a:latin typeface="Lexend"/>
                <a:ea typeface="Times New Roman"/>
                <a:cs typeface="Times New Roman"/>
                <a:sym typeface="Times New Roman"/>
              </a:rPr>
              <a:t/>
            </a:r>
            <a:r>
              <a:rPr lang="en-GB" sz="1100" i="1">
                <a:latin typeface="Lexend"/>
                <a:ea typeface="Times New Roman"/>
                <a:cs typeface="Times New Roman"/>
                <a:sym typeface="Times New Roman"/>
              </a:rPr>
              <a:t/>
            </a:r>
            <a:r>
              <a:rPr lang="en-GB" sz="1100">
                <a:latin typeface="Lexend"/>
                <a:ea typeface="Times New Roman"/>
                <a:cs typeface="Times New Roman"/>
                <a:sym typeface="Times New Roman"/>
              </a:rPr>
              <a:t/>
            </a:r>
            <a:endParaRPr sz="2000"/>
          </a:p>
        </p:txBody>
      </p:sp>
      <p:pic>
        <p:nvPicPr>
          <p:cNvPr id="1876" name="Google Shape;1876;p147" descr="&lt;math xmlns=&quot;http://www.w3.org/1998/Math/MathML&quot; display=&quot;block&quot; data-is-equatio=&quot;1&quot; data-latex=&quot;A\ =\ \frac{1}{2}\left(a+b\right)h&quot;&gt;&lt;mi&gt;A&lt;/mi&gt;&lt;mtext&gt;&lt;/mtext&gt;&lt;mo&gt;=&lt;/mo&gt;&lt;mtext&gt;&lt;/mtext&gt;&lt;mfrac&gt;&lt;mn&gt;1&lt;/mn&gt;&lt;mn&gt;2&lt;/mn&gt;&lt;/mfrac&gt;&lt;mrow data-mjx-texclass=&quot;INNER&quot;&gt;&lt;mo data-mjx-texclass=&quot;OPEN&quot;&gt;(&lt;/mo&gt;&lt;mi&gt;a&lt;/mi&gt;&lt;mo&gt;+&lt;/mo&gt;&lt;mi&gt;b&lt;/mi&gt;&lt;mo data-mjx-texclass=&quot;CLOSE&quot;&gt;)&lt;/mo&gt;&lt;/mrow&gt;&lt;mi&gt;h&lt;/mi&gt;&lt;/math&gt;" title="A equals one half times open paren a plus b close paren times h"/>
          <p:cNvPicPr preferRelativeResize="0"/>
          <p:nvPr/>
        </p:nvPicPr>
        <p:blipFill>
          <a:blip r:embed="rId3">
            <a:alphaModFix/>
          </a:blip>
          <a:stretch>
            <a:fillRect/>
          </a:stretch>
        </p:blipFill>
        <p:spPr>
          <a:xfrm>
            <a:off x="609988" y="2496188"/>
            <a:ext cx="1694127" cy="521575"/>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7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7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7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80" name="Shape 1880"/>
        <p:cNvGrpSpPr/>
        <p:nvPr/>
      </p:nvGrpSpPr>
      <p:grpSpPr>
        <a:xfrm>
          <a:off x="0" y="0"/>
          <a:ext cx="0" cy="0"/>
        </a:xfrm>
      </p:grpSpPr>
      <p:sp>
        <p:nvSpPr>
          <p:cNvPr id="1881" name="Google Shape;1881;p148"/>
          <p:cNvSpPr txBox="1"/>
          <p:nvPr>
            <p:ph type="body" idx="1"/>
          </p:nvPr>
        </p:nvSpPr>
        <p:spPr>
          <a:xfrm>
            <a:off x="324000" y="759300"/>
            <a:ext cx="4995300" cy="301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a:latin typeface="Lexend"/>
              </a:rPr>
              <a:t>1) Cabbirrada maqan ee trapezium-ka.</a:t>
            </a:r>
            <a:endParaRPr sz="1900"/>
          </a:p>
        </p:txBody>
      </p:sp>
      <p:sp>
        <p:nvSpPr>
          <p:cNvPr id="1882" name="Google Shape;1882;p148"/>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Qiimaynta iyadoon la beddelin mawduuca (subject)</a:t>
            </a:r>
            <a:endParaRPr/>
          </a:p>
        </p:txBody>
      </p:sp>
      <p:pic>
        <p:nvPicPr>
          <p:cNvPr id="1883" name="Google Shape;1883;p148" descr="&lt;math xmlns=&quot;http://www.w3.org/1998/Math/MathML&quot; display=&quot;block&quot; data-is-equatio=&quot;1&quot; data-latex=&quot;A\ =\ \frac{1}{2}\left(a+b\right)h&quot;&gt;&lt;mi&gt;A&lt;/mi&gt;&lt;mtext&gt;&lt;/mtext&gt;&lt;mo&gt;=&lt;/mo&gt;&lt;mtext&gt;&lt;/mtext&gt;&lt;mfrac&gt;&lt;mn&gt;1&lt;/mn&gt;&lt;mn&gt;2&lt;/mn&gt;&lt;/mfrac&gt;&lt;mrow data-mjx-texclass=&quot;INNER&quot;&gt;&lt;mo data-mjx-texclass=&quot;OPEN&quot;&gt;(&lt;/mo&gt;&lt;mi&gt;a&lt;/mi&gt;&lt;mo&gt;+&lt;/mo&gt;&lt;mi&gt;b&lt;/mi&gt;&lt;mo data-mjx-texclass=&quot;CLOSE&quot;&gt;)&lt;/mo&gt;&lt;/mrow&gt;&lt;mi&gt;h&lt;/mi&gt;&lt;/math&gt;" title="A equals one half times open paren a plus b close paren times h"/>
          <p:cNvPicPr preferRelativeResize="0"/>
          <p:nvPr/>
        </p:nvPicPr>
        <p:blipFill>
          <a:blip r:embed="rId3">
            <a:alphaModFix/>
          </a:blip>
          <a:stretch>
            <a:fillRect/>
          </a:stretch>
        </p:blipFill>
        <p:spPr>
          <a:xfrm>
            <a:off x="7123903" y="2567635"/>
            <a:ext cx="1694200" cy="521575"/>
          </a:xfrm>
          <a:prstGeom prst="rect">
            <a:avLst/>
          </a:prstGeom>
          <a:noFill/>
          <a:ln>
            <a:noFill/>
          </a:ln>
        </p:spPr>
      </p:pic>
      <p:grpSp>
        <p:nvGrpSpPr>
          <p:cNvPr id="1884" name="Google Shape;1884;p148"/>
          <p:cNvGrpSpPr/>
          <p:nvPr/>
        </p:nvGrpSpPr>
        <p:grpSpPr>
          <a:xfrm>
            <a:off x="7427869" y="1321001"/>
            <a:ext cx="1395056" cy="878499"/>
            <a:chOff x="3858850" y="3948492"/>
            <a:chExt cx="1155900" cy="691242"/>
          </a:xfrm>
        </p:grpSpPr>
        <p:cxnSp>
          <p:nvCxnSpPr>
            <p:cNvPr id="1885" name="Google Shape;1885;p148"/>
            <p:cNvCxnSpPr/>
            <p:nvPr/>
          </p:nvCxnSpPr>
          <p:spPr>
            <a:xfrm>
              <a:off x="4082604" y="3963855"/>
              <a:ext cx="481500" cy="0"/>
            </a:xfrm>
            <a:prstGeom prst="straightConnector1">
              <a:avLst/>
            </a:prstGeom>
            <a:noFill/>
            <a:ln w="28575" cap="flat" cmpd="sng">
              <a:solidFill>
                <a:srgbClr val="000000"/>
              </a:solidFill>
              <a:prstDash val="solid"/>
              <a:round/>
              <a:headEnd type="none" w="med" len="med"/>
              <a:tailEnd type="none" w="med" len="med"/>
            </a:ln>
          </p:spPr>
        </p:cxnSp>
        <p:cxnSp>
          <p:nvCxnSpPr>
            <p:cNvPr id="1886" name="Google Shape;1886;p148"/>
            <p:cNvCxnSpPr/>
            <p:nvPr/>
          </p:nvCxnSpPr>
          <p:spPr>
            <a:xfrm>
              <a:off x="3858850" y="4633450"/>
              <a:ext cx="1155900" cy="0"/>
            </a:xfrm>
            <a:prstGeom prst="straightConnector1">
              <a:avLst/>
            </a:prstGeom>
            <a:noFill/>
            <a:ln w="28575" cap="flat" cmpd="sng">
              <a:solidFill>
                <a:srgbClr val="000000"/>
              </a:solidFill>
              <a:prstDash val="solid"/>
              <a:round/>
              <a:headEnd type="none" w="med" len="med"/>
              <a:tailEnd type="none" w="med" len="med"/>
            </a:ln>
          </p:spPr>
        </p:cxnSp>
        <p:cxnSp>
          <p:nvCxnSpPr>
            <p:cNvPr id="1887" name="Google Shape;1887;p148"/>
            <p:cNvCxnSpPr/>
            <p:nvPr/>
          </p:nvCxnSpPr>
          <p:spPr>
            <a:xfrm>
              <a:off x="4543620" y="3948492"/>
              <a:ext cx="460800" cy="681000"/>
            </a:xfrm>
            <a:prstGeom prst="straightConnector1">
              <a:avLst/>
            </a:prstGeom>
            <a:noFill/>
            <a:ln w="28575" cap="flat" cmpd="sng">
              <a:solidFill>
                <a:srgbClr val="000000"/>
              </a:solidFill>
              <a:prstDash val="solid"/>
              <a:round/>
              <a:headEnd type="none" w="med" len="med"/>
              <a:tailEnd type="none" w="med" len="med"/>
            </a:ln>
          </p:spPr>
        </p:cxnSp>
        <p:cxnSp>
          <p:nvCxnSpPr>
            <p:cNvPr id="1888" name="Google Shape;1888;p148"/>
            <p:cNvCxnSpPr/>
            <p:nvPr/>
          </p:nvCxnSpPr>
          <p:spPr>
            <a:xfrm flipH="1">
              <a:off x="3862500" y="3958734"/>
              <a:ext cx="227100" cy="681000"/>
            </a:xfrm>
            <a:prstGeom prst="straightConnector1">
              <a:avLst/>
            </a:prstGeom>
            <a:noFill/>
            <a:ln w="28575" cap="flat" cmpd="sng">
              <a:solidFill>
                <a:srgbClr val="000000"/>
              </a:solidFill>
              <a:prstDash val="solid"/>
              <a:round/>
              <a:headEnd type="none" w="med" len="med"/>
              <a:tailEnd type="none" w="med" len="med"/>
            </a:ln>
          </p:spPr>
        </p:cxnSp>
      </p:grpSp>
      <p:sp>
        <p:nvSpPr>
          <p:cNvPr id="1889" name="Google Shape;1889;p148"/>
          <p:cNvSpPr txBox="1"/>
          <p:nvPr/>
        </p:nvSpPr>
        <p:spPr>
          <a:xfrm>
            <a:off x="8009877" y="2177995"/>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solidFill>
                  <a:srgbClr val="000000"/>
                </a:solidFill>
                <a:latin typeface="Lexend"/>
                <a:ea typeface="Times New Roman"/>
                <a:cs typeface="Times New Roman"/>
                <a:sym typeface="Times New Roman"/>
              </a:rPr>
              <a:t>a</a:t>
            </a:r>
            <a:endParaRPr sz="2000" i="1">
              <a:solidFill>
                <a:srgbClr val="000000"/>
              </a:solidFill>
              <a:latin typeface="Times New Roman"/>
              <a:ea typeface="Times New Roman"/>
              <a:cs typeface="Times New Roman"/>
              <a:sym typeface="Times New Roman"/>
            </a:endParaRPr>
          </a:p>
        </p:txBody>
      </p:sp>
      <p:sp>
        <p:nvSpPr>
          <p:cNvPr id="1890" name="Google Shape;1890;p148"/>
          <p:cNvSpPr txBox="1"/>
          <p:nvPr/>
        </p:nvSpPr>
        <p:spPr>
          <a:xfrm>
            <a:off x="7937909" y="1011659"/>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solidFill>
                  <a:srgbClr val="000000"/>
                </a:solidFill>
                <a:latin typeface="Lexend"/>
                <a:ea typeface="Times New Roman"/>
                <a:cs typeface="Times New Roman"/>
                <a:sym typeface="Times New Roman"/>
              </a:rPr>
              <a:t>b</a:t>
            </a:r>
            <a:endParaRPr sz="2000" i="1">
              <a:solidFill>
                <a:srgbClr val="000000"/>
              </a:solidFill>
              <a:latin typeface="Times New Roman"/>
              <a:ea typeface="Times New Roman"/>
              <a:cs typeface="Times New Roman"/>
              <a:sym typeface="Times New Roman"/>
            </a:endParaRPr>
          </a:p>
        </p:txBody>
      </p:sp>
      <p:sp>
        <p:nvSpPr>
          <p:cNvPr id="1891" name="Google Shape;1891;p148"/>
          <p:cNvSpPr txBox="1"/>
          <p:nvPr/>
        </p:nvSpPr>
        <p:spPr>
          <a:xfrm>
            <a:off x="7127927" y="1562913"/>
            <a:ext cx="236700" cy="301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solidFill>
                  <a:srgbClr val="000000"/>
                </a:solidFill>
                <a:latin typeface="Lexend"/>
                <a:ea typeface="Times New Roman"/>
                <a:cs typeface="Times New Roman"/>
                <a:sym typeface="Times New Roman"/>
              </a:rPr>
              <a:t>h</a:t>
            </a:r>
            <a:endParaRPr sz="2000" i="1">
              <a:solidFill>
                <a:srgbClr val="000000"/>
              </a:solidFill>
              <a:latin typeface="Times New Roman"/>
              <a:ea typeface="Times New Roman"/>
              <a:cs typeface="Times New Roman"/>
              <a:sym typeface="Times New Roman"/>
            </a:endParaRPr>
          </a:p>
        </p:txBody>
      </p:sp>
      <p:cxnSp>
        <p:nvCxnSpPr>
          <p:cNvPr id="1892" name="Google Shape;1892;p148"/>
          <p:cNvCxnSpPr/>
          <p:nvPr/>
        </p:nvCxnSpPr>
        <p:spPr>
          <a:xfrm flipH="1">
            <a:off x="7334331" y="1312553"/>
            <a:ext cx="0" cy="894000"/>
          </a:xfrm>
          <a:prstGeom prst="straightConnector1">
            <a:avLst/>
          </a:prstGeom>
          <a:noFill/>
          <a:ln w="19050" cap="flat" cmpd="sng">
            <a:solidFill>
              <a:srgbClr val="000000"/>
            </a:solidFill>
            <a:prstDash val="solid"/>
            <a:round/>
            <a:headEnd type="triangle" w="med" len="med"/>
            <a:tailEnd type="triangle" w="med" len="med"/>
          </a:ln>
        </p:spPr>
      </p:cxnSp>
      <p:sp>
        <p:nvSpPr>
          <p:cNvPr id="1893" name="Google Shape;1893;p148"/>
          <p:cNvSpPr txBox="1"/>
          <p:nvPr>
            <p:ph type="body" idx="1"/>
          </p:nvPr>
        </p:nvSpPr>
        <p:spPr>
          <a:xfrm>
            <a:off x="324000" y="1186318"/>
            <a:ext cx="61344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100">
                <a:latin typeface="Lexend"/>
              </a:rPr>
              <a:t>b) Trapezium-ku wuxuu leeyahay bed (area) 88 cm2, dhererka salka hoose 14 cm, iyo dherer (height) 8 cm</a:t>
            </a:r>
            <a:r>
              <a:rPr lang="en-GB" sz="1100">
                <a:latin typeface="Lexend"/>
                <a:ea typeface="Times New Roman"/>
                <a:cs typeface="Times New Roman"/>
                <a:sym typeface="Times New Roman"/>
              </a:rPr>
              <a:t/>
            </a:r>
            <a:r>
              <a:rPr lang="en-GB" sz="1100" baseline="300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r>
              <a:rPr lang="en-GB" sz="1100" i="1">
                <a:latin typeface="Lexend"/>
              </a:rPr>
              <a:t/>
            </a:r>
            <a:r>
              <a:rPr lang="en-GB" sz="1100">
                <a:latin typeface="Lexend"/>
              </a:rPr>
              <a:t/>
            </a:r>
            <a:r>
              <a:rPr lang="en-GB" sz="1100">
                <a:latin typeface="Lexend"/>
                <a:ea typeface="Times New Roman"/>
                <a:cs typeface="Times New Roman"/>
                <a:sym typeface="Times New Roman"/>
              </a:rPr>
              <a:t/>
            </a:r>
            <a:endParaRPr sz="1900"/>
          </a:p>
        </p:txBody>
      </p:sp>
      <p:sp>
        <p:nvSpPr>
          <p:cNvPr id="1894" name="Google Shape;1894;p148"/>
          <p:cNvSpPr txBox="1"/>
          <p:nvPr>
            <p:ph type="body" idx="1"/>
          </p:nvPr>
        </p:nvSpPr>
        <p:spPr>
          <a:xfrm>
            <a:off x="324000" y="1939663"/>
            <a:ext cx="67998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pPr>
            <a:r>
              <a:rPr lang="en-GB" sz="1100">
                <a:latin typeface="Lexend"/>
              </a:rPr>
              <a:t>Ku beddel (substitute) adigoon dib u habeyn (rearrange) si aad u hesho salka sare (upper base, b).</a:t>
            </a:r>
            <a:r>
              <a:rPr lang="en-GB" sz="1100">
                <a:latin typeface="Lexend"/>
                <a:ea typeface="Times New Roman"/>
                <a:cs typeface="Times New Roman"/>
                <a:sym typeface="Times New Roman"/>
              </a:rPr>
              <a:t/>
            </a:r>
            <a:r>
              <a:rPr lang="en-GB" sz="1100" i="1">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Lexend"/>
              </a:rPr>
              <a:t/>
            </a:r>
            <a:endParaRPr sz="1900"/>
          </a:p>
        </p:txBody>
      </p:sp>
      <p:pic>
        <p:nvPicPr>
          <p:cNvPr id="1895" name="Google Shape;1895;p148" descr="&lt;math xmlns=&quot;http://www.w3.org/1998/Math/MathML&quot; display=&quot;block&quot; data-is-equatio=&quot;1&quot; data-latex=&quot;A\ =\ \frac{1}{2}\left(a+b\right)h&quot;&gt;&lt;mi&gt;A&lt;/mi&gt;&lt;mtext&gt;&lt;/mtext&gt;&lt;mo&gt;=&lt;/mo&gt;&lt;mtext&gt;&lt;/mtext&gt;&lt;mfrac&gt;&lt;mn&gt;1&lt;/mn&gt;&lt;mn&gt;2&lt;/mn&gt;&lt;/mfrac&gt;&lt;mrow data-mjx-texclass=&quot;INNER&quot;&gt;&lt;mo data-mjx-texclass=&quot;OPEN&quot;&gt;(&lt;/mo&gt;&lt;mi&gt;a&lt;/mi&gt;&lt;mo&gt;+&lt;/mo&gt;&lt;mi&gt;b&lt;/mi&gt;&lt;mo data-mjx-texclass=&quot;CLOSE&quot;&gt;)&lt;/mo&gt;&lt;/mrow&gt;&lt;mi&gt;h&lt;/mi&gt;&lt;/math&gt;" title="A equals one half times open paren a plus b close paren times h"/>
          <p:cNvPicPr preferRelativeResize="0"/>
          <p:nvPr/>
        </p:nvPicPr>
        <p:blipFill>
          <a:blip r:embed="rId3">
            <a:alphaModFix/>
          </a:blip>
          <a:stretch>
            <a:fillRect/>
          </a:stretch>
        </p:blipFill>
        <p:spPr>
          <a:xfrm>
            <a:off x="486564" y="2392232"/>
            <a:ext cx="1505973" cy="463622"/>
          </a:xfrm>
          <a:prstGeom prst="rect">
            <a:avLst/>
          </a:prstGeom>
          <a:noFill/>
          <a:ln>
            <a:noFill/>
          </a:ln>
        </p:spPr>
      </p:pic>
      <p:pic>
        <p:nvPicPr>
          <p:cNvPr id="1896" name="Google Shape;1896;p148" descr="&lt;math xmlns=&quot;http://www.w3.org/1998/Math/MathML&quot; display=&quot;block&quot; data-is-equatio=&quot;1&quot; data-latex=&quot;88\ =\ \frac{1}{2}\left(14+b\right)8&quot;&gt;&lt;mn&gt;88&lt;/mn&gt;&lt;mtext&gt;&lt;/mtext&gt;&lt;mo&gt;=&lt;/mo&gt;&lt;mtext&gt;&lt;/mtext&gt;&lt;mfrac&gt;&lt;mn&gt;1&lt;/mn&gt;&lt;mn&gt;2&lt;/mn&gt;&lt;/mfrac&gt;&lt;mrow data-mjx-texclass=&quot;INNER&quot;&gt;&lt;mo data-mjx-texclass=&quot;OPEN&quot;&gt;(&lt;/mo&gt;&lt;mn&gt;14&lt;/mn&gt;&lt;mo&gt;+&lt;/mo&gt;&lt;mi&gt;b&lt;/mi&gt;&lt;mo data-mjx-texclass=&quot;CLOSE&quot;&gt;)&lt;/mo&gt;&lt;/mrow&gt;&lt;mn&gt;8&lt;/mn&gt;&lt;/math&gt;" title="88 equals one half times open paren 14 plus b close paren times 8"/>
          <p:cNvPicPr preferRelativeResize="0"/>
          <p:nvPr/>
        </p:nvPicPr>
        <p:blipFill>
          <a:blip r:embed="rId4">
            <a:alphaModFix/>
          </a:blip>
          <a:stretch>
            <a:fillRect/>
          </a:stretch>
        </p:blipFill>
        <p:spPr>
          <a:xfrm>
            <a:off x="422963" y="2941532"/>
            <a:ext cx="1673037" cy="463975"/>
          </a:xfrm>
          <a:prstGeom prst="rect">
            <a:avLst/>
          </a:prstGeom>
          <a:noFill/>
          <a:ln>
            <a:noFill/>
          </a:ln>
        </p:spPr>
      </p:pic>
      <p:pic>
        <p:nvPicPr>
          <p:cNvPr id="1897" name="Google Shape;1897;p148" descr="&lt;math xmlns=&quot;http://www.w3.org/1998/Math/MathML&quot; display=&quot;block&quot; data-is-equatio=&quot;1&quot; data-latex=&quot;88\ =\ 4\left(14+b\right)&quot;&gt;&lt;mn&gt;88&lt;/mn&gt;&lt;mtext&gt;&lt;/mtext&gt;&lt;mo&gt;=&lt;/mo&gt;&lt;mtext&gt;&lt;/mtext&gt;&lt;mn&gt;4&lt;/mn&gt;&lt;mrow data-mjx-texclass=&quot;INNER&quot;&gt;&lt;mo data-mjx-texclass=&quot;OPEN&quot;&gt;(&lt;/mo&gt;&lt;mn&gt;14&lt;/mn&gt;&lt;mo&gt;+&lt;/mo&gt;&lt;mi&gt;b&lt;/mi&gt;&lt;mo data-mjx-texclass=&quot;CLOSE&quot;&gt;)&lt;/mo&gt;&lt;/mrow&gt;&lt;/math&gt;" title="88 equals 4 times open paren 14 plus b close paren"/>
          <p:cNvPicPr preferRelativeResize="0"/>
          <p:nvPr/>
        </p:nvPicPr>
        <p:blipFill>
          <a:blip r:embed="rId5">
            <a:alphaModFix/>
          </a:blip>
          <a:stretch>
            <a:fillRect/>
          </a:stretch>
        </p:blipFill>
        <p:spPr>
          <a:xfrm>
            <a:off x="400849" y="3546542"/>
            <a:ext cx="1579125" cy="209857"/>
          </a:xfrm>
          <a:prstGeom prst="rect">
            <a:avLst/>
          </a:prstGeom>
          <a:noFill/>
          <a:ln>
            <a:noFill/>
          </a:ln>
        </p:spPr>
      </p:pic>
      <p:sp>
        <p:nvSpPr>
          <p:cNvPr id="1898" name="Google Shape;1898;p148"/>
          <p:cNvSpPr txBox="1"/>
          <p:nvPr>
            <p:ph type="body" idx="1"/>
          </p:nvPr>
        </p:nvSpPr>
        <p:spPr>
          <a:xfrm>
            <a:off x="446250" y="3860098"/>
            <a:ext cx="1356900" cy="27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Times New Roman"/>
                <a:cs typeface="Times New Roman"/>
                <a:sym typeface="Times New Roman"/>
              </a:rPr>
              <a:t>88</a:t>
            </a:r>
            <a:r>
              <a:rPr lang="en-GB" sz="1400" i="1">
                <a:latin typeface="Lexend"/>
                <a:ea typeface="Times New Roman"/>
                <a:cs typeface="Times New Roman"/>
                <a:sym typeface="Times New Roman"/>
              </a:rPr>
              <a:t> </a:t>
            </a:r>
            <a:r>
              <a:rPr lang="en-GB" sz="1400">
                <a:latin typeface="Lexend"/>
                <a:ea typeface="Times New Roman"/>
                <a:cs typeface="Times New Roman"/>
                <a:sym typeface="Times New Roman"/>
              </a:rPr>
              <a:t>= 56</a:t>
            </a:r>
            <a:r>
              <a:rPr lang="en-GB" sz="1400" i="1">
                <a:latin typeface="Lexend"/>
                <a:ea typeface="Times New Roman"/>
                <a:cs typeface="Times New Roman"/>
                <a:sym typeface="Times New Roman"/>
              </a:rPr>
              <a:t> </a:t>
            </a:r>
            <a:r>
              <a:rPr lang="en-GB" sz="1400">
                <a:latin typeface="Lexend"/>
                <a:ea typeface="Times New Roman"/>
                <a:cs typeface="Times New Roman"/>
                <a:sym typeface="Times New Roman"/>
              </a:rPr>
              <a:t>+ 4</a:t>
            </a:r>
            <a:r>
              <a:rPr lang="en-GB" sz="1400" i="1">
                <a:latin typeface="Lexend"/>
                <a:ea typeface="Times New Roman"/>
                <a:cs typeface="Times New Roman"/>
                <a:sym typeface="Times New Roman"/>
              </a:rPr>
              <a:t>b</a:t>
            </a:r>
            <a:endParaRPr sz="2000"/>
          </a:p>
        </p:txBody>
      </p:sp>
      <p:sp>
        <p:nvSpPr>
          <p:cNvPr id="1899" name="Google Shape;1899;p148"/>
          <p:cNvSpPr txBox="1"/>
          <p:nvPr>
            <p:ph type="body" idx="1"/>
          </p:nvPr>
        </p:nvSpPr>
        <p:spPr>
          <a:xfrm>
            <a:off x="446250" y="4202998"/>
            <a:ext cx="1356900" cy="27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ea typeface="Times New Roman"/>
                <a:cs typeface="Times New Roman"/>
                <a:sym typeface="Times New Roman"/>
              </a:rPr>
              <a:t>32</a:t>
            </a:r>
            <a:r>
              <a:rPr lang="en-GB" sz="1400" i="1">
                <a:latin typeface="Lexend"/>
                <a:ea typeface="Times New Roman"/>
                <a:cs typeface="Times New Roman"/>
                <a:sym typeface="Times New Roman"/>
              </a:rPr>
              <a:t> </a:t>
            </a:r>
            <a:r>
              <a:rPr lang="en-GB" sz="1400">
                <a:latin typeface="Lexend"/>
                <a:ea typeface="Times New Roman"/>
                <a:cs typeface="Times New Roman"/>
                <a:sym typeface="Times New Roman"/>
              </a:rPr>
              <a:t>= 4</a:t>
            </a:r>
            <a:r>
              <a:rPr lang="en-GB" sz="1400" i="1">
                <a:latin typeface="Lexend"/>
                <a:ea typeface="Times New Roman"/>
                <a:cs typeface="Times New Roman"/>
                <a:sym typeface="Times New Roman"/>
              </a:rPr>
              <a:t>b</a:t>
            </a:r>
            <a:endParaRPr sz="2000"/>
          </a:p>
        </p:txBody>
      </p:sp>
      <p:sp>
        <p:nvSpPr>
          <p:cNvPr id="1900" name="Google Shape;1900;p148"/>
          <p:cNvSpPr txBox="1"/>
          <p:nvPr>
            <p:ph type="body" idx="1"/>
          </p:nvPr>
        </p:nvSpPr>
        <p:spPr>
          <a:xfrm>
            <a:off x="579600" y="4569295"/>
            <a:ext cx="1356900" cy="27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i="1">
                <a:latin typeface="Lexend"/>
                <a:ea typeface="Times New Roman"/>
                <a:cs typeface="Times New Roman"/>
                <a:sym typeface="Times New Roman"/>
              </a:rPr>
              <a:t>b = 8 cm</a:t>
            </a:r>
            <a:r>
              <a:rPr lang="en-GB" sz="1400">
                <a:latin typeface="Lexend"/>
                <a:ea typeface="Times New Roman"/>
                <a:cs typeface="Times New Roman"/>
                <a:sym typeface="Times New Roman"/>
              </a:rPr>
              <a:t/>
            </a:r>
            <a:endParaRPr sz="2000"/>
          </a:p>
        </p:txBody>
      </p:sp>
      <p:sp>
        <p:nvSpPr>
          <p:cNvPr id="1901" name="Google Shape;1901;p148"/>
          <p:cNvSpPr txBox="1"/>
          <p:nvPr/>
        </p:nvSpPr>
        <p:spPr>
          <a:xfrm flipH="1">
            <a:off x="2500025" y="2447500"/>
            <a:ext cx="4522200" cy="6516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400">
                <a:solidFill>
                  <a:schemeClr val="dk1"/>
                </a:solidFill>
                <a:latin typeface="Lexend"/>
                <a:ea typeface="Lexend"/>
                <a:cs typeface="Lexend"/>
                <a:sym typeface="Lexend"/>
              </a:rPr>
              <a:t>c) Qaybta (b) waxay ahayd mashaakilaadka ugu adag. Waxay lahayd tillaabooyin badan oo xirfado badan ku lug lahaayeen, sidaas darteed fursado badan oo qalad ah.</a:t>
            </a:r>
            <a:r>
              <a:rPr lang="en-GB" sz="1100">
                <a:latin typeface="Kalam"/>
                <a:ea typeface="Kalam"/>
                <a:cs typeface="Kalam"/>
                <a:sym typeface="Kalam"/>
              </a:rPr>
              <a:t/>
            </a:r>
            <a:endParaRPr sz="1800">
              <a:solidFill>
                <a:srgbClr val="000000"/>
              </a:solidFill>
              <a:latin typeface="Kalam"/>
              <a:ea typeface="Kalam"/>
              <a:cs typeface="Kalam"/>
              <a:sym typeface="Kalam"/>
            </a:endParaRPr>
          </a:p>
        </p:txBody>
      </p:sp>
      <p:sp>
        <p:nvSpPr>
          <p:cNvPr id="1902" name="Google Shape;1902;p148"/>
          <p:cNvSpPr txBox="1"/>
          <p:nvPr/>
        </p:nvSpPr>
        <p:spPr>
          <a:xfrm flipH="1">
            <a:off x="2500025" y="3514300"/>
            <a:ext cx="4522200" cy="6516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latin typeface="Kalam"/>
                <a:ea typeface="Kalam"/>
                <a:cs typeface="Kalam"/>
                <a:sym typeface="Kalam"/>
              </a:rPr>
              <a:t>Hab kale oo la isticmaali karo waa in dib loo habeeyo (rearrange) qaacidada (formula) si b u noqoto mawduuca (subject)…</a:t>
            </a:r>
            <a:r>
              <a:rPr lang="en-GB" sz="1400" i="1">
                <a:latin typeface="Lexend"/>
                <a:ea typeface="Times New Roman"/>
                <a:cs typeface="Times New Roman"/>
                <a:sym typeface="Times New Roman"/>
              </a:rPr>
              <a:t/>
            </a:r>
            <a:r>
              <a:rPr lang="en-GB" sz="1100">
                <a:latin typeface="Kalam"/>
                <a:ea typeface="Kalam"/>
                <a:cs typeface="Kalam"/>
                <a:sym typeface="Kalam"/>
              </a:rPr>
              <a:t/>
            </a:r>
            <a:endParaRPr sz="1800">
              <a:solidFill>
                <a:srgbClr val="000000"/>
              </a:solidFill>
              <a:latin typeface="Kalam"/>
              <a:ea typeface="Kalam"/>
              <a:cs typeface="Kalam"/>
              <a:sym typeface="Kalam"/>
            </a:endParaRPr>
          </a:p>
        </p:txBody>
      </p:sp>
      <p:pic>
        <p:nvPicPr>
          <p:cNvPr id="1903" name="Google Shape;1903;p148" descr="&lt;math xmlns=&quot;http://www.w3.org/1998/Math/MathML&quot; display=&quot;block&quot; data-is-equatio=&quot;1&quot; data-latex=&quot;\frac{2A}{h}\ -a=\ b&quot;&gt;&lt;mfrac&gt;&lt;mrow&gt;&lt;mn&gt;2&lt;/mn&gt;&lt;mi&gt;A&lt;/mi&gt;&lt;/mrow&gt;&lt;mi&gt;h&lt;/mi&gt;&lt;/mfrac&gt;&lt;mtext&gt;&lt;/mtext&gt;&lt;mo&gt;−&lt;/mo&gt;&lt;mi&gt;a&lt;/mi&gt;&lt;mo&gt;=&lt;/mo&gt;&lt;mtext&gt;&lt;/mtext&gt;&lt;mi&gt;b&lt;/mi&gt;&lt;/math&gt;" title="2 A over h negative a equals b"/>
          <p:cNvPicPr preferRelativeResize="0"/>
          <p:nvPr/>
        </p:nvPicPr>
        <p:blipFill>
          <a:blip r:embed="rId6">
            <a:alphaModFix/>
          </a:blip>
          <a:stretch>
            <a:fillRect/>
          </a:stretch>
        </p:blipFill>
        <p:spPr>
          <a:xfrm>
            <a:off x="7161629" y="3209072"/>
            <a:ext cx="1335385" cy="521575"/>
          </a:xfrm>
          <a:prstGeom prst="rect">
            <a:avLst/>
          </a:prstGeom>
          <a:noFill/>
          <a:ln>
            <a:noFill/>
          </a:ln>
        </p:spPr>
      </p:pic>
      <p:sp>
        <p:nvSpPr>
          <p:cNvPr id="1904" name="Google Shape;1904;p148"/>
          <p:cNvSpPr txBox="1"/>
          <p:nvPr/>
        </p:nvSpPr>
        <p:spPr>
          <a:xfrm flipH="1">
            <a:off x="4633625" y="4352500"/>
            <a:ext cx="1797900" cy="3012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latin typeface="Kalam"/>
                <a:ea typeface="Kalam"/>
                <a:cs typeface="Kalam"/>
                <a:sym typeface="Kalam"/>
              </a:rPr>
              <a:t>…oo la beddelo (substitute).</a:t>
            </a:r>
            <a:endParaRPr sz="1800">
              <a:solidFill>
                <a:srgbClr val="000000"/>
              </a:solidFill>
              <a:latin typeface="Kalam"/>
              <a:ea typeface="Kalam"/>
              <a:cs typeface="Kalam"/>
              <a:sym typeface="Kalam"/>
            </a:endParaRPr>
          </a:p>
        </p:txBody>
      </p:sp>
      <p:pic>
        <p:nvPicPr>
          <p:cNvPr id="1905" name="Google Shape;1905;p148"/>
          <p:cNvPicPr preferRelativeResize="0"/>
          <p:nvPr/>
        </p:nvPicPr>
        <p:blipFill>
          <a:blip r:embed="rId7">
            <a:alphaModFix/>
          </a:blip>
          <a:stretch>
            <a:fillRect/>
          </a:stretch>
        </p:blipFill>
        <p:spPr>
          <a:xfrm>
            <a:off x="6391160" y="3800530"/>
            <a:ext cx="1874400" cy="101157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9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9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9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9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0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0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0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90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04"/>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09" name="Shape 1909"/>
        <p:cNvGrpSpPr/>
        <p:nvPr/>
      </p:nvGrpSpPr>
      <p:grpSpPr>
        <a:xfrm>
          <a:off x="0" y="0"/>
          <a:ext cx="0" cy="0"/>
        </a:xfrm>
      </p:grpSpPr>
      <p:sp>
        <p:nvSpPr>
          <p:cNvPr id="1910" name="Google Shape;1910;p149"/>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Qiimaynta iyadoon la beddelin mawduuca (subject)</a:t>
            </a:r>
            <a:endParaRPr/>
          </a:p>
        </p:txBody>
      </p:sp>
      <p:sp>
        <p:nvSpPr>
          <p:cNvPr id="1911" name="Google Shape;1911;p149"/>
          <p:cNvSpPr txBox="1"/>
          <p:nvPr>
            <p:ph type="body" idx="1"/>
          </p:nvPr>
        </p:nvSpPr>
        <p:spPr>
          <a:xfrm>
            <a:off x="324000" y="759300"/>
            <a:ext cx="6318600" cy="685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2) Saddex-xagal qumman (right triangle) wuxuu leeyahay hypotenuse 13 cm, iyo dherer gaaban oo 12 cm</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endParaRPr sz="2000"/>
          </a:p>
        </p:txBody>
      </p:sp>
      <p:sp>
        <p:nvSpPr>
          <p:cNvPr id="1912" name="Google Shape;1912;p149"/>
          <p:cNvSpPr txBox="1"/>
          <p:nvPr>
            <p:ph type="body" idx="1"/>
          </p:nvPr>
        </p:nvSpPr>
        <p:spPr>
          <a:xfrm>
            <a:off x="324000" y="1620500"/>
            <a:ext cx="59328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Clr>
                <a:schemeClr val="dk1"/>
              </a:buClr>
              <a:buSzPts val="1100"/>
              <a:buFont typeface="Arial"/>
              <a:buNone/>
            </a:pPr>
            <a:r>
              <a:rPr lang="en-GB" sz="1400">
                <a:latin typeface="Lexend"/>
              </a:rPr>
              <a:t>a) Ku beddel (substitute) oo qiimee (evaluate) adigoon dib u habeyn (rearrange) si aad u hesho dhererka gaaban ee hadhay.</a:t>
            </a:r>
            <a:endParaRPr sz="2000"/>
          </a:p>
        </p:txBody>
      </p:sp>
      <p:sp>
        <p:nvSpPr>
          <p:cNvPr id="1913" name="Google Shape;1913;p149"/>
          <p:cNvSpPr/>
          <p:nvPr/>
        </p:nvSpPr>
        <p:spPr>
          <a:xfrm>
            <a:off x="7315721" y="1290212"/>
            <a:ext cx="1451700" cy="969900"/>
          </a:xfrm>
          <a:prstGeom prst="rtTriangle">
            <a:avLst/>
          </a:prstGeom>
          <a:solidFill>
            <a:srgbClr val="EBEDF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14" name="Google Shape;1914;p149"/>
          <p:cNvSpPr/>
          <p:nvPr/>
        </p:nvSpPr>
        <p:spPr>
          <a:xfrm>
            <a:off x="7315725" y="2031655"/>
            <a:ext cx="210300" cy="2286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915" name="Google Shape;1915;p149"/>
          <p:cNvCxnSpPr/>
          <p:nvPr/>
        </p:nvCxnSpPr>
        <p:spPr>
          <a:xfrm>
            <a:off x="7180125" y="1287175"/>
            <a:ext cx="4500" cy="979800"/>
          </a:xfrm>
          <a:prstGeom prst="straightConnector1">
            <a:avLst/>
          </a:prstGeom>
          <a:noFill/>
          <a:ln w="19050" cap="flat" cmpd="sng">
            <a:solidFill>
              <a:schemeClr val="dk1"/>
            </a:solidFill>
            <a:prstDash val="solid"/>
            <a:round/>
            <a:headEnd type="triangle" w="med" len="med"/>
            <a:tailEnd type="triangle" w="med" len="med"/>
          </a:ln>
        </p:spPr>
      </p:cxnSp>
      <p:cxnSp>
        <p:nvCxnSpPr>
          <p:cNvPr id="1916" name="Google Shape;1916;p149"/>
          <p:cNvCxnSpPr/>
          <p:nvPr/>
        </p:nvCxnSpPr>
        <p:spPr>
          <a:xfrm>
            <a:off x="7305581" y="2383711"/>
            <a:ext cx="1471800" cy="0"/>
          </a:xfrm>
          <a:prstGeom prst="straightConnector1">
            <a:avLst/>
          </a:prstGeom>
          <a:noFill/>
          <a:ln w="19050" cap="flat" cmpd="sng">
            <a:solidFill>
              <a:schemeClr val="dk1"/>
            </a:solidFill>
            <a:prstDash val="solid"/>
            <a:round/>
            <a:headEnd type="triangle" w="med" len="med"/>
            <a:tailEnd type="triangle" w="med" len="med"/>
          </a:ln>
        </p:spPr>
      </p:cxnSp>
      <p:cxnSp>
        <p:nvCxnSpPr>
          <p:cNvPr id="1917" name="Google Shape;1917;p149"/>
          <p:cNvCxnSpPr/>
          <p:nvPr/>
        </p:nvCxnSpPr>
        <p:spPr>
          <a:xfrm rot="10800000">
            <a:off x="7396683" y="1152099"/>
            <a:ext cx="1446300" cy="961500"/>
          </a:xfrm>
          <a:prstGeom prst="straightConnector1">
            <a:avLst/>
          </a:prstGeom>
          <a:noFill/>
          <a:ln w="19050" cap="flat" cmpd="sng">
            <a:solidFill>
              <a:schemeClr val="dk1"/>
            </a:solidFill>
            <a:prstDash val="solid"/>
            <a:round/>
            <a:headEnd type="triangle" w="med" len="med"/>
            <a:tailEnd type="triangle" w="med" len="med"/>
          </a:ln>
        </p:spPr>
      </p:cxnSp>
      <p:sp>
        <p:nvSpPr>
          <p:cNvPr id="1918" name="Google Shape;1918;p149"/>
          <p:cNvSpPr txBox="1"/>
          <p:nvPr/>
        </p:nvSpPr>
        <p:spPr>
          <a:xfrm>
            <a:off x="7891997" y="2353409"/>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latin typeface="Lexend"/>
                <a:ea typeface="Times New Roman"/>
                <a:cs typeface="Times New Roman"/>
                <a:sym typeface="Times New Roman"/>
              </a:rPr>
              <a:t>b</a:t>
            </a:r>
            <a:endParaRPr sz="2000" i="1">
              <a:solidFill>
                <a:srgbClr val="000000"/>
              </a:solidFill>
              <a:latin typeface="Times New Roman"/>
              <a:ea typeface="Times New Roman"/>
              <a:cs typeface="Times New Roman"/>
              <a:sym typeface="Times New Roman"/>
            </a:endParaRPr>
          </a:p>
        </p:txBody>
      </p:sp>
      <p:sp>
        <p:nvSpPr>
          <p:cNvPr id="1919" name="Google Shape;1919;p149"/>
          <p:cNvSpPr txBox="1"/>
          <p:nvPr/>
        </p:nvSpPr>
        <p:spPr>
          <a:xfrm>
            <a:off x="8124829" y="1309299"/>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latin typeface="Lexend"/>
                <a:ea typeface="Times New Roman"/>
                <a:cs typeface="Times New Roman"/>
                <a:sym typeface="Times New Roman"/>
              </a:rPr>
              <a:t>c</a:t>
            </a:r>
            <a:endParaRPr sz="2000" i="1">
              <a:solidFill>
                <a:srgbClr val="000000"/>
              </a:solidFill>
              <a:latin typeface="Times New Roman"/>
              <a:ea typeface="Times New Roman"/>
              <a:cs typeface="Times New Roman"/>
              <a:sym typeface="Times New Roman"/>
            </a:endParaRPr>
          </a:p>
        </p:txBody>
      </p:sp>
      <p:sp>
        <p:nvSpPr>
          <p:cNvPr id="1920" name="Google Shape;1920;p149"/>
          <p:cNvSpPr txBox="1"/>
          <p:nvPr/>
        </p:nvSpPr>
        <p:spPr>
          <a:xfrm>
            <a:off x="6981829" y="1644272"/>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latin typeface="Lexend"/>
                <a:ea typeface="Times New Roman"/>
                <a:cs typeface="Times New Roman"/>
                <a:sym typeface="Times New Roman"/>
              </a:rPr>
              <a:t>a</a:t>
            </a:r>
            <a:endParaRPr sz="2000" i="1">
              <a:solidFill>
                <a:srgbClr val="000000"/>
              </a:solidFill>
              <a:latin typeface="Times New Roman"/>
              <a:ea typeface="Times New Roman"/>
              <a:cs typeface="Times New Roman"/>
              <a:sym typeface="Times New Roman"/>
            </a:endParaRPr>
          </a:p>
        </p:txBody>
      </p:sp>
      <p:pic>
        <p:nvPicPr>
          <p:cNvPr id="1921" name="Google Shape;1921;p149" descr="&lt;math xmlns=&quot;http://www.w3.org/1998/Math/MathML&quot; display=&quot;block&quot; data-is-equatio=&quot;1&quot; data-latex=&quot;a^2+b^2=c^2&quot;&gt;&lt;msup&gt;&lt;mi&gt;a&lt;/mi&gt;&lt;mn&gt;2&lt;/mn&gt;&lt;/msup&gt;&lt;mo&gt;+&lt;/mo&gt;&lt;msup&gt;&lt;mi&gt;b&lt;/mi&gt;&lt;mn&gt;2&lt;/mn&gt;&lt;/msup&gt;&lt;mo&gt;=&lt;/mo&gt;&lt;msup&gt;&lt;mi&gt;c&lt;/mi&gt;&lt;mn&gt;2&lt;/mn&gt;&lt;/msup&gt;&lt;/math&gt;" title="a squared plus b squared equals c squared"/>
          <p:cNvPicPr preferRelativeResize="0"/>
          <p:nvPr/>
        </p:nvPicPr>
        <p:blipFill>
          <a:blip r:embed="rId3">
            <a:alphaModFix/>
          </a:blip>
          <a:stretch>
            <a:fillRect/>
          </a:stretch>
        </p:blipFill>
        <p:spPr>
          <a:xfrm>
            <a:off x="7368387" y="2772193"/>
            <a:ext cx="1436785" cy="271184"/>
          </a:xfrm>
          <a:prstGeom prst="rect">
            <a:avLst/>
          </a:prstGeom>
          <a:noFill/>
          <a:ln>
            <a:noFill/>
          </a:ln>
        </p:spPr>
      </p:pic>
      <p:sp>
        <p:nvSpPr>
          <p:cNvPr id="1922" name="Google Shape;1922;p149"/>
          <p:cNvSpPr txBox="1"/>
          <p:nvPr>
            <p:ph type="body" idx="1"/>
          </p:nvPr>
        </p:nvSpPr>
        <p:spPr>
          <a:xfrm>
            <a:off x="810722" y="2451581"/>
            <a:ext cx="1436700" cy="27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i="1">
                <a:latin typeface="Lexend"/>
                <a:ea typeface="Times New Roman"/>
                <a:cs typeface="Times New Roman"/>
                <a:sym typeface="Times New Roman"/>
              </a:rPr>
              <a:t>a</a:t>
            </a:r>
            <a:r>
              <a:rPr lang="en-GB" sz="1400" baseline="30000">
                <a:latin typeface="Lexend"/>
                <a:ea typeface="Times New Roman"/>
                <a:cs typeface="Times New Roman"/>
                <a:sym typeface="Times New Roman"/>
              </a:rPr>
              <a:t>2</a:t>
            </a:r>
            <a:r>
              <a:rPr lang="en-GB" sz="1400">
                <a:latin typeface="Lexend"/>
                <a:ea typeface="Times New Roman"/>
                <a:cs typeface="Times New Roman"/>
                <a:sym typeface="Times New Roman"/>
              </a:rPr>
              <a:t> + 12</a:t>
            </a:r>
            <a:r>
              <a:rPr lang="en-GB" sz="1400" baseline="30000">
                <a:latin typeface="Lexend"/>
                <a:ea typeface="Times New Roman"/>
                <a:cs typeface="Times New Roman"/>
                <a:sym typeface="Times New Roman"/>
              </a:rPr>
              <a:t>2</a:t>
            </a:r>
            <a:r>
              <a:rPr lang="en-GB" sz="1400" i="1">
                <a:latin typeface="Lexend"/>
                <a:ea typeface="Times New Roman"/>
                <a:cs typeface="Times New Roman"/>
                <a:sym typeface="Times New Roman"/>
              </a:rPr>
              <a:t> </a:t>
            </a:r>
            <a:r>
              <a:rPr lang="en-GB" sz="1400">
                <a:latin typeface="Lexend"/>
                <a:ea typeface="Times New Roman"/>
                <a:cs typeface="Times New Roman"/>
                <a:sym typeface="Times New Roman"/>
              </a:rPr>
              <a:t>= 13</a:t>
            </a:r>
            <a:r>
              <a:rPr lang="en-GB" sz="1400" baseline="30000">
                <a:latin typeface="Lexend"/>
                <a:ea typeface="Times New Roman"/>
                <a:cs typeface="Times New Roman"/>
                <a:sym typeface="Times New Roman"/>
              </a:rPr>
              <a:t>2</a:t>
            </a:r>
            <a:endParaRPr sz="2000"/>
          </a:p>
        </p:txBody>
      </p:sp>
      <p:sp>
        <p:nvSpPr>
          <p:cNvPr id="1923" name="Google Shape;1923;p149"/>
          <p:cNvSpPr txBox="1"/>
          <p:nvPr>
            <p:ph type="body" idx="1"/>
          </p:nvPr>
        </p:nvSpPr>
        <p:spPr>
          <a:xfrm>
            <a:off x="1420322" y="2908780"/>
            <a:ext cx="1436700" cy="27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i="1">
                <a:latin typeface="Lexend"/>
                <a:ea typeface="Times New Roman"/>
                <a:cs typeface="Times New Roman"/>
                <a:sym typeface="Times New Roman"/>
              </a:rPr>
              <a:t>a</a:t>
            </a:r>
            <a:r>
              <a:rPr lang="en-GB" sz="1400" baseline="30000">
                <a:latin typeface="Lexend"/>
                <a:ea typeface="Times New Roman"/>
                <a:cs typeface="Times New Roman"/>
                <a:sym typeface="Times New Roman"/>
              </a:rPr>
              <a:t>2</a:t>
            </a:r>
            <a:r>
              <a:rPr lang="en-GB" sz="1400">
                <a:latin typeface="Lexend"/>
                <a:ea typeface="Times New Roman"/>
                <a:cs typeface="Times New Roman"/>
                <a:sym typeface="Times New Roman"/>
              </a:rPr>
              <a:t> = 13</a:t>
            </a:r>
            <a:r>
              <a:rPr lang="en-GB" sz="1400" baseline="30000">
                <a:latin typeface="Lexend"/>
                <a:ea typeface="Times New Roman"/>
                <a:cs typeface="Times New Roman"/>
                <a:sym typeface="Times New Roman"/>
              </a:rPr>
              <a:t>2</a:t>
            </a:r>
            <a:r>
              <a:rPr lang="en-GB" sz="1400">
                <a:latin typeface="Lexend"/>
                <a:ea typeface="Times New Roman"/>
                <a:cs typeface="Times New Roman"/>
                <a:sym typeface="Times New Roman"/>
              </a:rPr>
              <a:t> − 12</a:t>
            </a:r>
            <a:r>
              <a:rPr lang="en-GB" sz="1400" baseline="30000">
                <a:latin typeface="Lexend"/>
                <a:ea typeface="Times New Roman"/>
                <a:cs typeface="Times New Roman"/>
                <a:sym typeface="Times New Roman"/>
              </a:rPr>
              <a:t>2</a:t>
            </a:r>
            <a:r>
              <a:rPr lang="en-GB" sz="1400" i="1">
                <a:latin typeface="Lexend"/>
                <a:ea typeface="Times New Roman"/>
                <a:cs typeface="Times New Roman"/>
                <a:sym typeface="Times New Roman"/>
              </a:rPr>
              <a:t> </a:t>
            </a:r>
            <a:endParaRPr sz="2000"/>
          </a:p>
        </p:txBody>
      </p:sp>
      <p:sp>
        <p:nvSpPr>
          <p:cNvPr id="1924" name="Google Shape;1924;p149"/>
          <p:cNvSpPr txBox="1"/>
          <p:nvPr>
            <p:ph type="body" idx="1"/>
          </p:nvPr>
        </p:nvSpPr>
        <p:spPr>
          <a:xfrm>
            <a:off x="1420318" y="3365978"/>
            <a:ext cx="1567800" cy="27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i="1">
                <a:latin typeface="Lexend"/>
                <a:ea typeface="Times New Roman"/>
                <a:cs typeface="Times New Roman"/>
                <a:sym typeface="Times New Roman"/>
              </a:rPr>
              <a:t>a</a:t>
            </a:r>
            <a:r>
              <a:rPr lang="en-GB" sz="1400" baseline="30000">
                <a:latin typeface="Lexend"/>
                <a:ea typeface="Times New Roman"/>
                <a:cs typeface="Times New Roman"/>
                <a:sym typeface="Times New Roman"/>
              </a:rPr>
              <a:t>2</a:t>
            </a:r>
            <a:r>
              <a:rPr lang="en-GB" sz="1400">
                <a:latin typeface="Lexend"/>
                <a:ea typeface="Times New Roman"/>
                <a:cs typeface="Times New Roman"/>
                <a:sym typeface="Times New Roman"/>
              </a:rPr>
              <a:t> = 169 − 144</a:t>
            </a:r>
            <a:endParaRPr sz="2000"/>
          </a:p>
        </p:txBody>
      </p:sp>
      <p:sp>
        <p:nvSpPr>
          <p:cNvPr id="1925" name="Google Shape;1925;p149"/>
          <p:cNvSpPr txBox="1"/>
          <p:nvPr>
            <p:ph type="body" idx="1"/>
          </p:nvPr>
        </p:nvSpPr>
        <p:spPr>
          <a:xfrm>
            <a:off x="1420322" y="3823177"/>
            <a:ext cx="1436700" cy="27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i="1">
                <a:latin typeface="Lexend"/>
                <a:ea typeface="Times New Roman"/>
                <a:cs typeface="Times New Roman"/>
                <a:sym typeface="Times New Roman"/>
              </a:rPr>
              <a:t>a</a:t>
            </a:r>
            <a:r>
              <a:rPr lang="en-GB" sz="1400" baseline="30000">
                <a:latin typeface="Lexend"/>
                <a:ea typeface="Times New Roman"/>
                <a:cs typeface="Times New Roman"/>
                <a:sym typeface="Times New Roman"/>
              </a:rPr>
              <a:t>2</a:t>
            </a:r>
            <a:r>
              <a:rPr lang="en-GB" sz="1400">
                <a:latin typeface="Lexend"/>
                <a:ea typeface="Times New Roman"/>
                <a:cs typeface="Times New Roman"/>
                <a:sym typeface="Times New Roman"/>
              </a:rPr>
              <a:t> = 25</a:t>
            </a:r>
            <a:endParaRPr sz="2000"/>
          </a:p>
        </p:txBody>
      </p:sp>
      <p:sp>
        <p:nvSpPr>
          <p:cNvPr id="1926" name="Google Shape;1926;p149"/>
          <p:cNvSpPr txBox="1"/>
          <p:nvPr>
            <p:ph type="body" idx="1"/>
          </p:nvPr>
        </p:nvSpPr>
        <p:spPr>
          <a:xfrm>
            <a:off x="1496525" y="4280375"/>
            <a:ext cx="1183200" cy="27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i="1">
                <a:latin typeface="Lexend"/>
                <a:ea typeface="Times New Roman"/>
                <a:cs typeface="Times New Roman"/>
                <a:sym typeface="Times New Roman"/>
              </a:rPr>
              <a:t>a = 5 cm</a:t>
            </a:r>
            <a:r>
              <a:rPr lang="en-GB" sz="1400">
                <a:latin typeface="Lexend"/>
                <a:ea typeface="Times New Roman"/>
                <a:cs typeface="Times New Roman"/>
                <a:sym typeface="Times New Roman"/>
              </a:rPr>
              <a:t/>
            </a:r>
            <a:endParaRPr sz="2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2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2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30" name="Shape 1930"/>
        <p:cNvGrpSpPr/>
        <p:nvPr/>
      </p:nvGrpSpPr>
      <p:grpSpPr>
        <a:xfrm>
          <a:off x="0" y="0"/>
          <a:ext cx="0" cy="0"/>
        </a:xfrm>
      </p:grpSpPr>
      <p:sp>
        <p:nvSpPr>
          <p:cNvPr id="1931" name="Google Shape;1931;p150"/>
          <p:cNvSpPr txBox="1"/>
          <p:nvPr>
            <p:ph type="body" idx="1"/>
          </p:nvPr>
        </p:nvSpPr>
        <p:spPr>
          <a:xfrm>
            <a:off x="324000" y="1597487"/>
            <a:ext cx="59328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b) Dib u habeey (rearrange) si a u noqoto mawduuca (subject), ka dibna ku beddel (substitute) si aad u hesho dhererka gaaban ee hadhay.</a:t>
            </a:r>
            <a:r>
              <a:rPr lang="en-GB" i="1" sz="1400">
                <a:latin typeface="Lexend"/>
                <a:ea typeface="Times New Roman"/>
                <a:cs typeface="Times New Roman"/>
                <a:sym typeface="Times New Roman"/>
              </a:rPr>
              <a:t/>
            </a:r>
            <a:r>
              <a:rPr lang="en-GB" sz="1400">
                <a:latin typeface="Lexend"/>
              </a:rPr>
              <a:t/>
            </a:r>
            <a:endParaRPr sz="2000"/>
          </a:p>
        </p:txBody>
      </p:sp>
      <p:sp>
        <p:nvSpPr>
          <p:cNvPr id="1932" name="Google Shape;1932;p150"/>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Qiimaynta iyadoon la beddelin mawduuca (subject)</a:t>
            </a:r>
            <a:endParaRPr/>
          </a:p>
        </p:txBody>
      </p:sp>
      <p:sp>
        <p:nvSpPr>
          <p:cNvPr id="1933" name="Google Shape;1933;p150"/>
          <p:cNvSpPr txBox="1"/>
          <p:nvPr>
            <p:ph type="body" idx="1"/>
          </p:nvPr>
        </p:nvSpPr>
        <p:spPr>
          <a:xfrm>
            <a:off x="324000" y="759300"/>
            <a:ext cx="6318600" cy="685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2) Saddex-xagal qumman (right triangle) wuxuu leeyahay hypotenuse 13 cm, iyo dherer gaaban oo 12 cm</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endParaRPr sz="2000"/>
          </a:p>
        </p:txBody>
      </p:sp>
      <p:sp>
        <p:nvSpPr>
          <p:cNvPr id="1934" name="Google Shape;1934;p150"/>
          <p:cNvSpPr/>
          <p:nvPr/>
        </p:nvSpPr>
        <p:spPr>
          <a:xfrm>
            <a:off x="7315721" y="1290212"/>
            <a:ext cx="1451700" cy="969900"/>
          </a:xfrm>
          <a:prstGeom prst="rtTriangle">
            <a:avLst/>
          </a:prstGeom>
          <a:solidFill>
            <a:srgbClr val="EBEDF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35" name="Google Shape;1935;p150"/>
          <p:cNvSpPr/>
          <p:nvPr/>
        </p:nvSpPr>
        <p:spPr>
          <a:xfrm>
            <a:off x="7315725" y="2031655"/>
            <a:ext cx="210300" cy="2286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936" name="Google Shape;1936;p150"/>
          <p:cNvCxnSpPr/>
          <p:nvPr/>
        </p:nvCxnSpPr>
        <p:spPr>
          <a:xfrm>
            <a:off x="7180125" y="1287175"/>
            <a:ext cx="4500" cy="979800"/>
          </a:xfrm>
          <a:prstGeom prst="straightConnector1">
            <a:avLst/>
          </a:prstGeom>
          <a:noFill/>
          <a:ln w="19050" cap="flat" cmpd="sng">
            <a:solidFill>
              <a:schemeClr val="dk1"/>
            </a:solidFill>
            <a:prstDash val="solid"/>
            <a:round/>
            <a:headEnd type="triangle" w="med" len="med"/>
            <a:tailEnd type="triangle" w="med" len="med"/>
          </a:ln>
        </p:spPr>
      </p:cxnSp>
      <p:cxnSp>
        <p:nvCxnSpPr>
          <p:cNvPr id="1937" name="Google Shape;1937;p150"/>
          <p:cNvCxnSpPr/>
          <p:nvPr/>
        </p:nvCxnSpPr>
        <p:spPr>
          <a:xfrm>
            <a:off x="7305581" y="2383711"/>
            <a:ext cx="1471800" cy="0"/>
          </a:xfrm>
          <a:prstGeom prst="straightConnector1">
            <a:avLst/>
          </a:prstGeom>
          <a:noFill/>
          <a:ln w="19050" cap="flat" cmpd="sng">
            <a:solidFill>
              <a:schemeClr val="dk1"/>
            </a:solidFill>
            <a:prstDash val="solid"/>
            <a:round/>
            <a:headEnd type="triangle" w="med" len="med"/>
            <a:tailEnd type="triangle" w="med" len="med"/>
          </a:ln>
        </p:spPr>
      </p:cxnSp>
      <p:cxnSp>
        <p:nvCxnSpPr>
          <p:cNvPr id="1938" name="Google Shape;1938;p150"/>
          <p:cNvCxnSpPr/>
          <p:nvPr/>
        </p:nvCxnSpPr>
        <p:spPr>
          <a:xfrm rot="10800000">
            <a:off x="7396683" y="1152099"/>
            <a:ext cx="1446300" cy="961500"/>
          </a:xfrm>
          <a:prstGeom prst="straightConnector1">
            <a:avLst/>
          </a:prstGeom>
          <a:noFill/>
          <a:ln w="19050" cap="flat" cmpd="sng">
            <a:solidFill>
              <a:schemeClr val="dk1"/>
            </a:solidFill>
            <a:prstDash val="solid"/>
            <a:round/>
            <a:headEnd type="triangle" w="med" len="med"/>
            <a:tailEnd type="triangle" w="med" len="med"/>
          </a:ln>
        </p:spPr>
      </p:cxnSp>
      <p:sp>
        <p:nvSpPr>
          <p:cNvPr id="1939" name="Google Shape;1939;p150"/>
          <p:cNvSpPr txBox="1"/>
          <p:nvPr/>
        </p:nvSpPr>
        <p:spPr>
          <a:xfrm>
            <a:off x="7891997" y="2353409"/>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latin typeface="Lexend"/>
                <a:ea typeface="Times New Roman"/>
                <a:cs typeface="Times New Roman"/>
                <a:sym typeface="Times New Roman"/>
              </a:rPr>
              <a:t>b</a:t>
            </a:r>
            <a:endParaRPr sz="2000" i="1">
              <a:solidFill>
                <a:srgbClr val="000000"/>
              </a:solidFill>
              <a:latin typeface="Times New Roman"/>
              <a:ea typeface="Times New Roman"/>
              <a:cs typeface="Times New Roman"/>
              <a:sym typeface="Times New Roman"/>
            </a:endParaRPr>
          </a:p>
        </p:txBody>
      </p:sp>
      <p:sp>
        <p:nvSpPr>
          <p:cNvPr id="1940" name="Google Shape;1940;p150"/>
          <p:cNvSpPr txBox="1"/>
          <p:nvPr/>
        </p:nvSpPr>
        <p:spPr>
          <a:xfrm>
            <a:off x="8124829" y="1309299"/>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latin typeface="Lexend"/>
                <a:ea typeface="Times New Roman"/>
                <a:cs typeface="Times New Roman"/>
                <a:sym typeface="Times New Roman"/>
              </a:rPr>
              <a:t>c</a:t>
            </a:r>
            <a:endParaRPr sz="2000" i="1">
              <a:solidFill>
                <a:srgbClr val="000000"/>
              </a:solidFill>
              <a:latin typeface="Times New Roman"/>
              <a:ea typeface="Times New Roman"/>
              <a:cs typeface="Times New Roman"/>
              <a:sym typeface="Times New Roman"/>
            </a:endParaRPr>
          </a:p>
        </p:txBody>
      </p:sp>
      <p:sp>
        <p:nvSpPr>
          <p:cNvPr id="1941" name="Google Shape;1941;p150"/>
          <p:cNvSpPr txBox="1"/>
          <p:nvPr/>
        </p:nvSpPr>
        <p:spPr>
          <a:xfrm>
            <a:off x="6981829" y="1644272"/>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latin typeface="Lexend"/>
                <a:ea typeface="Times New Roman"/>
                <a:cs typeface="Times New Roman"/>
                <a:sym typeface="Times New Roman"/>
              </a:rPr>
              <a:t>a</a:t>
            </a:r>
            <a:endParaRPr sz="2000" i="1">
              <a:solidFill>
                <a:srgbClr val="000000"/>
              </a:solidFill>
              <a:latin typeface="Times New Roman"/>
              <a:ea typeface="Times New Roman"/>
              <a:cs typeface="Times New Roman"/>
              <a:sym typeface="Times New Roman"/>
            </a:endParaRPr>
          </a:p>
        </p:txBody>
      </p:sp>
      <p:pic>
        <p:nvPicPr>
          <p:cNvPr id="1942" name="Google Shape;1942;p150" descr="&lt;math xmlns=&quot;http://www.w3.org/1998/Math/MathML&quot; display=&quot;block&quot; data-is-equatio=&quot;1&quot; data-latex=&quot;a^2+b^2=c^2&quot;&gt;&lt;msup&gt;&lt;mi&gt;a&lt;/mi&gt;&lt;mn&gt;2&lt;/mn&gt;&lt;/msup&gt;&lt;mo&gt;+&lt;/mo&gt;&lt;msup&gt;&lt;mi&gt;b&lt;/mi&gt;&lt;mn&gt;2&lt;/mn&gt;&lt;/msup&gt;&lt;mo&gt;=&lt;/mo&gt;&lt;msup&gt;&lt;mi&gt;c&lt;/mi&gt;&lt;mn&gt;2&lt;/mn&gt;&lt;/msup&gt;&lt;/math&gt;" title="a squared plus b squared equals c squared"/>
          <p:cNvPicPr preferRelativeResize="0"/>
          <p:nvPr/>
        </p:nvPicPr>
        <p:blipFill>
          <a:blip r:embed="rId3">
            <a:alphaModFix/>
          </a:blip>
          <a:stretch>
            <a:fillRect/>
          </a:stretch>
        </p:blipFill>
        <p:spPr>
          <a:xfrm>
            <a:off x="7368387" y="2772193"/>
            <a:ext cx="1436785" cy="271184"/>
          </a:xfrm>
          <a:prstGeom prst="rect">
            <a:avLst/>
          </a:prstGeom>
          <a:noFill/>
          <a:ln>
            <a:noFill/>
          </a:ln>
        </p:spPr>
      </p:pic>
      <p:pic>
        <p:nvPicPr>
          <p:cNvPr id="1943" name="Google Shape;1943;p150" descr="&lt;math xmlns=&quot;http://www.w3.org/1998/Math/MathML&quot; display=&quot;block&quot; data-is-equatio=&quot;1&quot; data-latex=&quot;a^2+b^2=c^2&quot;&gt;&lt;msup&gt;&lt;mi&gt;a&lt;/mi&gt;&lt;mn&gt;2&lt;/mn&gt;&lt;/msup&gt;&lt;mo&gt;+&lt;/mo&gt;&lt;msup&gt;&lt;mi&gt;b&lt;/mi&gt;&lt;mn&gt;2&lt;/mn&gt;&lt;/msup&gt;&lt;mo&gt;=&lt;/mo&gt;&lt;msup&gt;&lt;mi&gt;c&lt;/mi&gt;&lt;mn&gt;2&lt;/mn&gt;&lt;/msup&gt;&lt;/math&gt;" title="a squared plus b squared equals c squared"/>
          <p:cNvPicPr preferRelativeResize="0"/>
          <p:nvPr/>
        </p:nvPicPr>
        <p:blipFill>
          <a:blip r:embed="rId3">
            <a:alphaModFix/>
          </a:blip>
          <a:stretch>
            <a:fillRect/>
          </a:stretch>
        </p:blipFill>
        <p:spPr>
          <a:xfrm>
            <a:off x="738987" y="2467393"/>
            <a:ext cx="1436785" cy="271184"/>
          </a:xfrm>
          <a:prstGeom prst="rect">
            <a:avLst/>
          </a:prstGeom>
          <a:noFill/>
          <a:ln>
            <a:noFill/>
          </a:ln>
        </p:spPr>
      </p:pic>
      <p:pic>
        <p:nvPicPr>
          <p:cNvPr id="1944" name="Google Shape;1944;p150" descr="&lt;math xmlns=&quot;http://www.w3.org/1998/Math/MathML&quot; display=&quot;block&quot; data-is-equatio=&quot;1&quot; data-latex=&quot;a^2=c^2-b^2&quot;&gt;&lt;msup&gt;&lt;mi&gt;a&lt;/mi&gt;&lt;mn&gt;2&lt;/mn&gt;&lt;/msup&gt;&lt;mo&gt;=&lt;/mo&gt;&lt;msup&gt;&lt;mi&gt;c&lt;/mi&gt;&lt;mn&gt;2&lt;/mn&gt;&lt;/msup&gt;&lt;mo&gt;−&lt;/mo&gt;&lt;msup&gt;&lt;mi&gt;b&lt;/mi&gt;&lt;mn&gt;2&lt;/mn&gt;&lt;/msup&gt;&lt;/math&gt;" title="a squared equals c squared minus b squared"/>
          <p:cNvPicPr preferRelativeResize="0"/>
          <p:nvPr/>
        </p:nvPicPr>
        <p:blipFill>
          <a:blip r:embed="rId4">
            <a:alphaModFix/>
          </a:blip>
          <a:stretch>
            <a:fillRect/>
          </a:stretch>
        </p:blipFill>
        <p:spPr>
          <a:xfrm>
            <a:off x="1318413" y="2992926"/>
            <a:ext cx="1436785" cy="261669"/>
          </a:xfrm>
          <a:prstGeom prst="rect">
            <a:avLst/>
          </a:prstGeom>
          <a:noFill/>
          <a:ln>
            <a:noFill/>
          </a:ln>
        </p:spPr>
      </p:pic>
      <p:pic>
        <p:nvPicPr>
          <p:cNvPr id="1945" name="Google Shape;1945;p150" descr="&lt;math xmlns=&quot;http://www.w3.org/1998/Math/MathML&quot; display=&quot;block&quot; data-is-equatio=&quot;1&quot; data-latex=&quot;a=\sqrt{c^2-b^2}&quot;&gt;&lt;mi&gt;a&lt;/mi&gt;&lt;mo&gt;=&lt;/mo&gt;&lt;msqrt&gt;&lt;msup&gt;&lt;mi&gt;c&lt;/mi&gt;&lt;mn&gt;2&lt;/mn&gt;&lt;/msup&gt;&lt;mo&gt;−&lt;/mo&gt;&lt;msup&gt;&lt;mi&gt;b&lt;/mi&gt;&lt;mn&gt;2&lt;/mn&gt;&lt;/msup&gt;&lt;/msqrt&gt;&lt;/math&gt;" title="a equals the square root of c squared minus b squared"/>
          <p:cNvPicPr preferRelativeResize="0"/>
          <p:nvPr/>
        </p:nvPicPr>
        <p:blipFill>
          <a:blip r:embed="rId5">
            <a:alphaModFix/>
          </a:blip>
          <a:stretch>
            <a:fillRect/>
          </a:stretch>
        </p:blipFill>
        <p:spPr>
          <a:xfrm>
            <a:off x="1459720" y="3488166"/>
            <a:ext cx="1536693" cy="347306"/>
          </a:xfrm>
          <a:prstGeom prst="rect">
            <a:avLst/>
          </a:prstGeom>
          <a:noFill/>
          <a:ln>
            <a:noFill/>
          </a:ln>
        </p:spPr>
      </p:pic>
      <p:pic>
        <p:nvPicPr>
          <p:cNvPr id="1946" name="Google Shape;1946;p150" descr="&lt;math xmlns=&quot;http://www.w3.org/1998/Math/MathML&quot; display=&quot;block&quot; data-is-equatio=&quot;1&quot; data-latex=&quot;a=\sqrt{13^2-12^2}&quot;&gt;&lt;mi&gt;a&lt;/mi&gt;&lt;mo&gt;=&lt;/mo&gt;&lt;msqrt&gt;&lt;msup&gt;&lt;mn&gt;13&lt;/mn&gt;&lt;mn&gt;2&lt;/mn&gt;&lt;/msup&gt;&lt;mo&gt;−&lt;/mo&gt;&lt;msup&gt;&lt;mn&gt;12&lt;/mn&gt;&lt;mn&gt;2&lt;/mn&gt;&lt;/msup&gt;&lt;/msqrt&gt;&lt;/math&gt;" title="a equals the square root of 13 squared minus 12 squared"/>
          <p:cNvPicPr preferRelativeResize="0"/>
          <p:nvPr/>
        </p:nvPicPr>
        <p:blipFill>
          <a:blip r:embed="rId6">
            <a:alphaModFix/>
          </a:blip>
          <a:stretch>
            <a:fillRect/>
          </a:stretch>
        </p:blipFill>
        <p:spPr>
          <a:xfrm>
            <a:off x="1491475" y="4031269"/>
            <a:ext cx="1606175" cy="298825"/>
          </a:xfrm>
          <a:prstGeom prst="rect">
            <a:avLst/>
          </a:prstGeom>
          <a:noFill/>
          <a:ln>
            <a:noFill/>
          </a:ln>
        </p:spPr>
      </p:pic>
      <p:pic>
        <p:nvPicPr>
          <p:cNvPr id="1947" name="Google Shape;1947;p150"/>
          <p:cNvPicPr preferRelativeResize="0"/>
          <p:nvPr/>
        </p:nvPicPr>
        <p:blipFill>
          <a:blip r:embed="rId7">
            <a:alphaModFix/>
          </a:blip>
          <a:stretch>
            <a:fillRect/>
          </a:stretch>
        </p:blipFill>
        <p:spPr>
          <a:xfrm>
            <a:off x="3589376" y="2738577"/>
            <a:ext cx="2520994" cy="1581050"/>
          </a:xfrm>
          <a:prstGeom prst="rect">
            <a:avLst/>
          </a:prstGeom>
          <a:noFill/>
          <a:ln>
            <a:noFill/>
          </a:ln>
        </p:spPr>
      </p:pic>
      <p:sp>
        <p:nvSpPr>
          <p:cNvPr id="1948" name="Google Shape;1948;p150"/>
          <p:cNvSpPr txBox="1"/>
          <p:nvPr>
            <p:ph type="body" idx="1"/>
          </p:nvPr>
        </p:nvSpPr>
        <p:spPr>
          <a:xfrm>
            <a:off x="1496525" y="4504628"/>
            <a:ext cx="1183200" cy="27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i="1">
                <a:latin typeface="Lexend"/>
                <a:ea typeface="Times New Roman"/>
                <a:cs typeface="Times New Roman"/>
                <a:sym typeface="Times New Roman"/>
              </a:rPr>
              <a:t>a = 5 cm</a:t>
            </a:r>
            <a:r>
              <a:rPr lang="en-GB" sz="1400">
                <a:latin typeface="Lexend"/>
                <a:ea typeface="Times New Roman"/>
                <a:cs typeface="Times New Roman"/>
                <a:sym typeface="Times New Roman"/>
              </a:rPr>
              <a:t/>
            </a:r>
            <a:endParaRPr sz="20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4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52" name="Shape 1952"/>
        <p:cNvGrpSpPr/>
        <p:nvPr/>
      </p:nvGrpSpPr>
      <p:grpSpPr>
        <a:xfrm>
          <a:off x="0" y="0"/>
          <a:ext cx="0" cy="0"/>
        </a:xfrm>
      </p:grpSpPr>
      <p:sp>
        <p:nvSpPr>
          <p:cNvPr id="1953" name="Google Shape;1953;p151"/>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400">
                <a:latin typeface="Lexend"/>
              </a:rPr>
              <a:t>Qiimaynta iyadoon la beddelin mawduuca (subject)</a:t>
            </a:r>
            <a:endParaRPr/>
          </a:p>
        </p:txBody>
      </p:sp>
      <p:sp>
        <p:nvSpPr>
          <p:cNvPr id="1954" name="Google Shape;1954;p151"/>
          <p:cNvSpPr txBox="1"/>
          <p:nvPr>
            <p:ph type="body" idx="1"/>
          </p:nvPr>
        </p:nvSpPr>
        <p:spPr>
          <a:xfrm>
            <a:off x="324000" y="759300"/>
            <a:ext cx="6318600" cy="6852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2c) Saddex-xagal qumman (right triangle) wuxuu leeyahay hypotenuse 13 cm, iyo dherer gaaban oo 12 cm</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endParaRPr sz="2000"/>
          </a:p>
        </p:txBody>
      </p:sp>
      <p:sp>
        <p:nvSpPr>
          <p:cNvPr id="1955" name="Google Shape;1955;p151"/>
          <p:cNvSpPr txBox="1"/>
          <p:nvPr>
            <p:ph type="body" idx="1"/>
          </p:nvPr>
        </p:nvSpPr>
        <p:spPr>
          <a:xfrm>
            <a:off x="324000" y="1620500"/>
            <a:ext cx="24408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a) Qiimee (evaluate) adigoon dib u habeyn (rearrange)…</a:t>
            </a:r>
            <a:endParaRPr sz="2000"/>
          </a:p>
        </p:txBody>
      </p:sp>
      <p:sp>
        <p:nvSpPr>
          <p:cNvPr id="1956" name="Google Shape;1956;p151"/>
          <p:cNvSpPr/>
          <p:nvPr/>
        </p:nvSpPr>
        <p:spPr>
          <a:xfrm>
            <a:off x="7315721" y="1290212"/>
            <a:ext cx="1451700" cy="969900"/>
          </a:xfrm>
          <a:prstGeom prst="rtTriangle">
            <a:avLst/>
          </a:prstGeom>
          <a:solidFill>
            <a:srgbClr val="EBEDFE"/>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57" name="Google Shape;1957;p151"/>
          <p:cNvSpPr/>
          <p:nvPr/>
        </p:nvSpPr>
        <p:spPr>
          <a:xfrm>
            <a:off x="7315725" y="2031655"/>
            <a:ext cx="210300" cy="2286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958" name="Google Shape;1958;p151"/>
          <p:cNvCxnSpPr/>
          <p:nvPr/>
        </p:nvCxnSpPr>
        <p:spPr>
          <a:xfrm>
            <a:off x="7180125" y="1287175"/>
            <a:ext cx="4500" cy="979800"/>
          </a:xfrm>
          <a:prstGeom prst="straightConnector1">
            <a:avLst/>
          </a:prstGeom>
          <a:noFill/>
          <a:ln w="19050" cap="flat" cmpd="sng">
            <a:solidFill>
              <a:schemeClr val="dk1"/>
            </a:solidFill>
            <a:prstDash val="solid"/>
            <a:round/>
            <a:headEnd type="triangle" w="med" len="med"/>
            <a:tailEnd type="triangle" w="med" len="med"/>
          </a:ln>
        </p:spPr>
      </p:cxnSp>
      <p:cxnSp>
        <p:nvCxnSpPr>
          <p:cNvPr id="1959" name="Google Shape;1959;p151"/>
          <p:cNvCxnSpPr/>
          <p:nvPr/>
        </p:nvCxnSpPr>
        <p:spPr>
          <a:xfrm>
            <a:off x="7305581" y="2383711"/>
            <a:ext cx="1471800" cy="0"/>
          </a:xfrm>
          <a:prstGeom prst="straightConnector1">
            <a:avLst/>
          </a:prstGeom>
          <a:noFill/>
          <a:ln w="19050" cap="flat" cmpd="sng">
            <a:solidFill>
              <a:schemeClr val="dk1"/>
            </a:solidFill>
            <a:prstDash val="solid"/>
            <a:round/>
            <a:headEnd type="triangle" w="med" len="med"/>
            <a:tailEnd type="triangle" w="med" len="med"/>
          </a:ln>
        </p:spPr>
      </p:cxnSp>
      <p:cxnSp>
        <p:nvCxnSpPr>
          <p:cNvPr id="1960" name="Google Shape;1960;p151"/>
          <p:cNvCxnSpPr/>
          <p:nvPr/>
        </p:nvCxnSpPr>
        <p:spPr>
          <a:xfrm rot="10800000">
            <a:off x="7396683" y="1152099"/>
            <a:ext cx="1446300" cy="961500"/>
          </a:xfrm>
          <a:prstGeom prst="straightConnector1">
            <a:avLst/>
          </a:prstGeom>
          <a:noFill/>
          <a:ln w="19050" cap="flat" cmpd="sng">
            <a:solidFill>
              <a:schemeClr val="dk1"/>
            </a:solidFill>
            <a:prstDash val="solid"/>
            <a:round/>
            <a:headEnd type="triangle" w="med" len="med"/>
            <a:tailEnd type="triangle" w="med" len="med"/>
          </a:ln>
        </p:spPr>
      </p:cxnSp>
      <p:sp>
        <p:nvSpPr>
          <p:cNvPr id="1961" name="Google Shape;1961;p151"/>
          <p:cNvSpPr txBox="1"/>
          <p:nvPr/>
        </p:nvSpPr>
        <p:spPr>
          <a:xfrm>
            <a:off x="7891997" y="2353409"/>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latin typeface="Lexend"/>
                <a:ea typeface="Times New Roman"/>
                <a:cs typeface="Times New Roman"/>
                <a:sym typeface="Times New Roman"/>
              </a:rPr>
              <a:t>b</a:t>
            </a:r>
            <a:endParaRPr sz="2000" i="1">
              <a:solidFill>
                <a:srgbClr val="000000"/>
              </a:solidFill>
              <a:latin typeface="Times New Roman"/>
              <a:ea typeface="Times New Roman"/>
              <a:cs typeface="Times New Roman"/>
              <a:sym typeface="Times New Roman"/>
            </a:endParaRPr>
          </a:p>
        </p:txBody>
      </p:sp>
      <p:sp>
        <p:nvSpPr>
          <p:cNvPr id="1962" name="Google Shape;1962;p151"/>
          <p:cNvSpPr txBox="1"/>
          <p:nvPr/>
        </p:nvSpPr>
        <p:spPr>
          <a:xfrm>
            <a:off x="8124829" y="1309299"/>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latin typeface="Lexend"/>
                <a:ea typeface="Times New Roman"/>
                <a:cs typeface="Times New Roman"/>
                <a:sym typeface="Times New Roman"/>
              </a:rPr>
              <a:t>c</a:t>
            </a:r>
            <a:endParaRPr sz="2000" i="1">
              <a:solidFill>
                <a:srgbClr val="000000"/>
              </a:solidFill>
              <a:latin typeface="Times New Roman"/>
              <a:ea typeface="Times New Roman"/>
              <a:cs typeface="Times New Roman"/>
              <a:sym typeface="Times New Roman"/>
            </a:endParaRPr>
          </a:p>
        </p:txBody>
      </p:sp>
      <p:sp>
        <p:nvSpPr>
          <p:cNvPr id="1963" name="Google Shape;1963;p151"/>
          <p:cNvSpPr txBox="1"/>
          <p:nvPr/>
        </p:nvSpPr>
        <p:spPr>
          <a:xfrm>
            <a:off x="6981829" y="1644272"/>
            <a:ext cx="236700" cy="382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i="1">
                <a:latin typeface="Lexend"/>
                <a:ea typeface="Times New Roman"/>
                <a:cs typeface="Times New Roman"/>
                <a:sym typeface="Times New Roman"/>
              </a:rPr>
              <a:t>a</a:t>
            </a:r>
            <a:endParaRPr sz="2000" i="1">
              <a:solidFill>
                <a:srgbClr val="000000"/>
              </a:solidFill>
              <a:latin typeface="Times New Roman"/>
              <a:ea typeface="Times New Roman"/>
              <a:cs typeface="Times New Roman"/>
              <a:sym typeface="Times New Roman"/>
            </a:endParaRPr>
          </a:p>
        </p:txBody>
      </p:sp>
      <p:pic>
        <p:nvPicPr>
          <p:cNvPr id="1964" name="Google Shape;1964;p151" descr="&lt;math xmlns=&quot;http://www.w3.org/1998/Math/MathML&quot; display=&quot;block&quot; data-is-equatio=&quot;1&quot; data-latex=&quot;a^2+b^2=c^2&quot;&gt;&lt;msup&gt;&lt;mi&gt;a&lt;/mi&gt;&lt;mn&gt;2&lt;/mn&gt;&lt;/msup&gt;&lt;mo&gt;+&lt;/mo&gt;&lt;msup&gt;&lt;mi&gt;b&lt;/mi&gt;&lt;mn&gt;2&lt;/mn&gt;&lt;/msup&gt;&lt;mo&gt;=&lt;/mo&gt;&lt;msup&gt;&lt;mi&gt;c&lt;/mi&gt;&lt;mn&gt;2&lt;/mn&gt;&lt;/msup&gt;&lt;/math&gt;" title="a squared plus b squared equals c squared"/>
          <p:cNvPicPr preferRelativeResize="0"/>
          <p:nvPr/>
        </p:nvPicPr>
        <p:blipFill>
          <a:blip r:embed="rId3">
            <a:alphaModFix/>
          </a:blip>
          <a:stretch>
            <a:fillRect/>
          </a:stretch>
        </p:blipFill>
        <p:spPr>
          <a:xfrm>
            <a:off x="7368387" y="2772193"/>
            <a:ext cx="1436785" cy="271184"/>
          </a:xfrm>
          <a:prstGeom prst="rect">
            <a:avLst/>
          </a:prstGeom>
          <a:noFill/>
          <a:ln>
            <a:noFill/>
          </a:ln>
        </p:spPr>
      </p:pic>
      <p:sp>
        <p:nvSpPr>
          <p:cNvPr id="1965" name="Google Shape;1965;p151"/>
          <p:cNvSpPr txBox="1"/>
          <p:nvPr>
            <p:ph type="body" idx="1"/>
          </p:nvPr>
        </p:nvSpPr>
        <p:spPr>
          <a:xfrm>
            <a:off x="353522" y="2451581"/>
            <a:ext cx="1436700" cy="27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i="1">
                <a:latin typeface="Lexend"/>
                <a:ea typeface="Times New Roman"/>
                <a:cs typeface="Times New Roman"/>
                <a:sym typeface="Times New Roman"/>
              </a:rPr>
              <a:t>a</a:t>
            </a:r>
            <a:r>
              <a:rPr lang="en-GB" sz="1400" baseline="30000">
                <a:latin typeface="Lexend"/>
                <a:ea typeface="Times New Roman"/>
                <a:cs typeface="Times New Roman"/>
                <a:sym typeface="Times New Roman"/>
              </a:rPr>
              <a:t>2</a:t>
            </a:r>
            <a:r>
              <a:rPr lang="en-GB" sz="1400">
                <a:latin typeface="Lexend"/>
                <a:ea typeface="Times New Roman"/>
                <a:cs typeface="Times New Roman"/>
                <a:sym typeface="Times New Roman"/>
              </a:rPr>
              <a:t> + 12</a:t>
            </a:r>
            <a:r>
              <a:rPr lang="en-GB" sz="1400" baseline="30000">
                <a:latin typeface="Lexend"/>
                <a:ea typeface="Times New Roman"/>
                <a:cs typeface="Times New Roman"/>
                <a:sym typeface="Times New Roman"/>
              </a:rPr>
              <a:t>2</a:t>
            </a:r>
            <a:r>
              <a:rPr lang="en-GB" sz="1400" i="1">
                <a:latin typeface="Lexend"/>
                <a:ea typeface="Times New Roman"/>
                <a:cs typeface="Times New Roman"/>
                <a:sym typeface="Times New Roman"/>
              </a:rPr>
              <a:t> </a:t>
            </a:r>
            <a:r>
              <a:rPr lang="en-GB" sz="1400">
                <a:latin typeface="Lexend"/>
                <a:ea typeface="Times New Roman"/>
                <a:cs typeface="Times New Roman"/>
                <a:sym typeface="Times New Roman"/>
              </a:rPr>
              <a:t>= 13</a:t>
            </a:r>
            <a:r>
              <a:rPr lang="en-GB" sz="1400" baseline="30000">
                <a:latin typeface="Lexend"/>
                <a:ea typeface="Times New Roman"/>
                <a:cs typeface="Times New Roman"/>
                <a:sym typeface="Times New Roman"/>
              </a:rPr>
              <a:t>2</a:t>
            </a:r>
            <a:endParaRPr sz="2000"/>
          </a:p>
        </p:txBody>
      </p:sp>
      <p:sp>
        <p:nvSpPr>
          <p:cNvPr id="1966" name="Google Shape;1966;p151"/>
          <p:cNvSpPr txBox="1"/>
          <p:nvPr>
            <p:ph type="body" idx="1"/>
          </p:nvPr>
        </p:nvSpPr>
        <p:spPr>
          <a:xfrm>
            <a:off x="963122" y="2908780"/>
            <a:ext cx="1436700" cy="27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i="1">
                <a:latin typeface="Lexend"/>
                <a:ea typeface="Times New Roman"/>
                <a:cs typeface="Times New Roman"/>
                <a:sym typeface="Times New Roman"/>
              </a:rPr>
              <a:t>a</a:t>
            </a:r>
            <a:r>
              <a:rPr lang="en-GB" sz="1400" baseline="30000">
                <a:latin typeface="Lexend"/>
                <a:ea typeface="Times New Roman"/>
                <a:cs typeface="Times New Roman"/>
                <a:sym typeface="Times New Roman"/>
              </a:rPr>
              <a:t>2</a:t>
            </a:r>
            <a:r>
              <a:rPr lang="en-GB" sz="1400">
                <a:latin typeface="Lexend"/>
                <a:ea typeface="Times New Roman"/>
                <a:cs typeface="Times New Roman"/>
                <a:sym typeface="Times New Roman"/>
              </a:rPr>
              <a:t> = 13</a:t>
            </a:r>
            <a:r>
              <a:rPr lang="en-GB" sz="1400" baseline="30000">
                <a:latin typeface="Lexend"/>
                <a:ea typeface="Times New Roman"/>
                <a:cs typeface="Times New Roman"/>
                <a:sym typeface="Times New Roman"/>
              </a:rPr>
              <a:t>2</a:t>
            </a:r>
            <a:r>
              <a:rPr lang="en-GB" sz="1400">
                <a:latin typeface="Lexend"/>
                <a:ea typeface="Times New Roman"/>
                <a:cs typeface="Times New Roman"/>
                <a:sym typeface="Times New Roman"/>
              </a:rPr>
              <a:t> − 12</a:t>
            </a:r>
            <a:r>
              <a:rPr lang="en-GB" sz="1400" baseline="30000">
                <a:latin typeface="Lexend"/>
                <a:ea typeface="Times New Roman"/>
                <a:cs typeface="Times New Roman"/>
                <a:sym typeface="Times New Roman"/>
              </a:rPr>
              <a:t>2</a:t>
            </a:r>
            <a:r>
              <a:rPr lang="en-GB" sz="1400" i="1">
                <a:latin typeface="Lexend"/>
                <a:ea typeface="Times New Roman"/>
                <a:cs typeface="Times New Roman"/>
                <a:sym typeface="Times New Roman"/>
              </a:rPr>
              <a:t> </a:t>
            </a:r>
            <a:endParaRPr sz="2000"/>
          </a:p>
        </p:txBody>
      </p:sp>
      <p:sp>
        <p:nvSpPr>
          <p:cNvPr id="1967" name="Google Shape;1967;p151"/>
          <p:cNvSpPr txBox="1"/>
          <p:nvPr>
            <p:ph type="body" idx="1"/>
          </p:nvPr>
        </p:nvSpPr>
        <p:spPr>
          <a:xfrm>
            <a:off x="963118" y="3365978"/>
            <a:ext cx="1567800" cy="27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i="1">
                <a:latin typeface="Lexend"/>
                <a:ea typeface="Times New Roman"/>
                <a:cs typeface="Times New Roman"/>
                <a:sym typeface="Times New Roman"/>
              </a:rPr>
              <a:t>a</a:t>
            </a:r>
            <a:r>
              <a:rPr lang="en-GB" sz="1400" baseline="30000">
                <a:latin typeface="Lexend"/>
                <a:ea typeface="Times New Roman"/>
                <a:cs typeface="Times New Roman"/>
                <a:sym typeface="Times New Roman"/>
              </a:rPr>
              <a:t>2</a:t>
            </a:r>
            <a:r>
              <a:rPr lang="en-GB" sz="1400">
                <a:latin typeface="Lexend"/>
                <a:ea typeface="Times New Roman"/>
                <a:cs typeface="Times New Roman"/>
                <a:sym typeface="Times New Roman"/>
              </a:rPr>
              <a:t> = 169 − 144</a:t>
            </a:r>
            <a:endParaRPr sz="2000"/>
          </a:p>
        </p:txBody>
      </p:sp>
      <p:sp>
        <p:nvSpPr>
          <p:cNvPr id="1968" name="Google Shape;1968;p151"/>
          <p:cNvSpPr txBox="1"/>
          <p:nvPr>
            <p:ph type="body" idx="1"/>
          </p:nvPr>
        </p:nvSpPr>
        <p:spPr>
          <a:xfrm>
            <a:off x="963122" y="3823177"/>
            <a:ext cx="1436700" cy="27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i="1">
                <a:latin typeface="Lexend"/>
                <a:ea typeface="Times New Roman"/>
                <a:cs typeface="Times New Roman"/>
                <a:sym typeface="Times New Roman"/>
              </a:rPr>
              <a:t>a</a:t>
            </a:r>
            <a:r>
              <a:rPr lang="en-GB" sz="1400" baseline="30000">
                <a:latin typeface="Lexend"/>
                <a:ea typeface="Times New Roman"/>
                <a:cs typeface="Times New Roman"/>
                <a:sym typeface="Times New Roman"/>
              </a:rPr>
              <a:t>2</a:t>
            </a:r>
            <a:r>
              <a:rPr lang="en-GB" sz="1400">
                <a:latin typeface="Lexend"/>
                <a:ea typeface="Times New Roman"/>
                <a:cs typeface="Times New Roman"/>
                <a:sym typeface="Times New Roman"/>
              </a:rPr>
              <a:t> = 25</a:t>
            </a:r>
            <a:endParaRPr sz="2000"/>
          </a:p>
        </p:txBody>
      </p:sp>
      <p:sp>
        <p:nvSpPr>
          <p:cNvPr id="1969" name="Google Shape;1969;p151"/>
          <p:cNvSpPr txBox="1"/>
          <p:nvPr>
            <p:ph type="body" idx="1"/>
          </p:nvPr>
        </p:nvSpPr>
        <p:spPr>
          <a:xfrm>
            <a:off x="1039325" y="4280375"/>
            <a:ext cx="1183200" cy="27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i="1">
                <a:latin typeface="Lexend"/>
                <a:ea typeface="Times New Roman"/>
                <a:cs typeface="Times New Roman"/>
                <a:sym typeface="Times New Roman"/>
              </a:rPr>
              <a:t>a = 5 cm</a:t>
            </a:r>
            <a:r>
              <a:rPr lang="en-GB" sz="1400">
                <a:latin typeface="Lexend"/>
                <a:ea typeface="Times New Roman"/>
                <a:cs typeface="Times New Roman"/>
                <a:sym typeface="Times New Roman"/>
              </a:rPr>
              <a:t/>
            </a:r>
            <a:endParaRPr sz="2000"/>
          </a:p>
        </p:txBody>
      </p:sp>
      <p:sp>
        <p:nvSpPr>
          <p:cNvPr id="1970" name="Google Shape;1970;p151"/>
          <p:cNvSpPr txBox="1"/>
          <p:nvPr>
            <p:ph type="body" idx="1"/>
          </p:nvPr>
        </p:nvSpPr>
        <p:spPr>
          <a:xfrm>
            <a:off x="3219600" y="1597475"/>
            <a:ext cx="2223300" cy="432300"/>
          </a:xfrm>
          <a:prstGeom prst="rect">
            <a:avLst/>
          </a:prstGeom>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400">
                <a:latin typeface="Lexend"/>
              </a:rPr>
              <a:t>b) Marka hore dib-u-habayn…</a:t>
            </a:r>
            <a:endParaRPr sz="2000"/>
          </a:p>
        </p:txBody>
      </p:sp>
      <p:pic>
        <p:nvPicPr>
          <p:cNvPr id="1971" name="Google Shape;1971;p151" descr="&lt;math xmlns=&quot;http://www.w3.org/1998/Math/MathML&quot; display=&quot;block&quot; data-is-equatio=&quot;1&quot; data-latex=&quot;a^2+b^2=c^2&quot;&gt;&lt;msup&gt;&lt;mi&gt;a&lt;/mi&gt;&lt;mn&gt;2&lt;/mn&gt;&lt;/msup&gt;&lt;mo&gt;+&lt;/mo&gt;&lt;msup&gt;&lt;mi&gt;b&lt;/mi&gt;&lt;mn&gt;2&lt;/mn&gt;&lt;/msup&gt;&lt;mo&gt;=&lt;/mo&gt;&lt;msup&gt;&lt;mi&gt;c&lt;/mi&gt;&lt;mn&gt;2&lt;/mn&gt;&lt;/msup&gt;&lt;/math&gt;" title="a squared plus b squared equals c squared"/>
          <p:cNvPicPr preferRelativeResize="0"/>
          <p:nvPr/>
        </p:nvPicPr>
        <p:blipFill>
          <a:blip r:embed="rId3">
            <a:alphaModFix/>
          </a:blip>
          <a:stretch>
            <a:fillRect/>
          </a:stretch>
        </p:blipFill>
        <p:spPr>
          <a:xfrm>
            <a:off x="3219066" y="2444380"/>
            <a:ext cx="1436785" cy="271184"/>
          </a:xfrm>
          <a:prstGeom prst="rect">
            <a:avLst/>
          </a:prstGeom>
          <a:noFill/>
          <a:ln>
            <a:noFill/>
          </a:ln>
        </p:spPr>
      </p:pic>
      <p:pic>
        <p:nvPicPr>
          <p:cNvPr id="1972" name="Google Shape;1972;p151" descr="&lt;math xmlns=&quot;http://www.w3.org/1998/Math/MathML&quot; display=&quot;block&quot; data-is-equatio=&quot;1&quot; data-latex=&quot;a^2=c^2-b^2&quot;&gt;&lt;msup&gt;&lt;mi&gt;a&lt;/mi&gt;&lt;mn&gt;2&lt;/mn&gt;&lt;/msup&gt;&lt;mo&gt;=&lt;/mo&gt;&lt;msup&gt;&lt;mi&gt;c&lt;/mi&gt;&lt;mn&gt;2&lt;/mn&gt;&lt;/msup&gt;&lt;mo&gt;−&lt;/mo&gt;&lt;msup&gt;&lt;mi&gt;b&lt;/mi&gt;&lt;mn&gt;2&lt;/mn&gt;&lt;/msup&gt;&lt;/math&gt;" title="a squared equals c squared minus b squared"/>
          <p:cNvPicPr preferRelativeResize="0"/>
          <p:nvPr/>
        </p:nvPicPr>
        <p:blipFill>
          <a:blip r:embed="rId4">
            <a:alphaModFix/>
          </a:blip>
          <a:stretch>
            <a:fillRect/>
          </a:stretch>
        </p:blipFill>
        <p:spPr>
          <a:xfrm>
            <a:off x="3798493" y="2969912"/>
            <a:ext cx="1436785" cy="261669"/>
          </a:xfrm>
          <a:prstGeom prst="rect">
            <a:avLst/>
          </a:prstGeom>
          <a:noFill/>
          <a:ln>
            <a:noFill/>
          </a:ln>
        </p:spPr>
      </p:pic>
      <p:pic>
        <p:nvPicPr>
          <p:cNvPr id="1973" name="Google Shape;1973;p151" descr="&lt;math xmlns=&quot;http://www.w3.org/1998/Math/MathML&quot; display=&quot;block&quot; data-is-equatio=&quot;1&quot; data-latex=&quot;a=\sqrt{c^2-b^2}&quot;&gt;&lt;mi&gt;a&lt;/mi&gt;&lt;mo&gt;=&lt;/mo&gt;&lt;msqrt&gt;&lt;msup&gt;&lt;mi&gt;c&lt;/mi&gt;&lt;mn&gt;2&lt;/mn&gt;&lt;/msup&gt;&lt;mo&gt;−&lt;/mo&gt;&lt;msup&gt;&lt;mi&gt;b&lt;/mi&gt;&lt;mn&gt;2&lt;/mn&gt;&lt;/msup&gt;&lt;/msqrt&gt;&lt;/math&gt;" title="a equals the square root of c squared minus b squared"/>
          <p:cNvPicPr preferRelativeResize="0"/>
          <p:nvPr/>
        </p:nvPicPr>
        <p:blipFill>
          <a:blip r:embed="rId5">
            <a:alphaModFix/>
          </a:blip>
          <a:stretch>
            <a:fillRect/>
          </a:stretch>
        </p:blipFill>
        <p:spPr>
          <a:xfrm>
            <a:off x="3939799" y="3465153"/>
            <a:ext cx="1536693" cy="347306"/>
          </a:xfrm>
          <a:prstGeom prst="rect">
            <a:avLst/>
          </a:prstGeom>
          <a:noFill/>
          <a:ln>
            <a:noFill/>
          </a:ln>
        </p:spPr>
      </p:pic>
      <p:pic>
        <p:nvPicPr>
          <p:cNvPr id="1974" name="Google Shape;1974;p151" descr="&lt;math xmlns=&quot;http://www.w3.org/1998/Math/MathML&quot; display=&quot;block&quot; data-is-equatio=&quot;1&quot; data-latex=&quot;a=\sqrt{13^2-12^2}&quot;&gt;&lt;mi&gt;a&lt;/mi&gt;&lt;mo&gt;=&lt;/mo&gt;&lt;msqrt&gt;&lt;msup&gt;&lt;mn&gt;13&lt;/mn&gt;&lt;mn&gt;2&lt;/mn&gt;&lt;/msup&gt;&lt;mo&gt;−&lt;/mo&gt;&lt;msup&gt;&lt;mn&gt;12&lt;/mn&gt;&lt;mn&gt;2&lt;/mn&gt;&lt;/msup&gt;&lt;/msqrt&gt;&lt;/math&gt;" title="a equals the square root of 13 squared minus 12 squared"/>
          <p:cNvPicPr preferRelativeResize="0"/>
          <p:nvPr/>
        </p:nvPicPr>
        <p:blipFill>
          <a:blip r:embed="rId6">
            <a:alphaModFix/>
          </a:blip>
          <a:stretch>
            <a:fillRect/>
          </a:stretch>
        </p:blipFill>
        <p:spPr>
          <a:xfrm>
            <a:off x="3971555" y="4008256"/>
            <a:ext cx="1606175" cy="298825"/>
          </a:xfrm>
          <a:prstGeom prst="rect">
            <a:avLst/>
          </a:prstGeom>
          <a:noFill/>
          <a:ln>
            <a:noFill/>
          </a:ln>
        </p:spPr>
      </p:pic>
      <p:sp>
        <p:nvSpPr>
          <p:cNvPr id="1975" name="Google Shape;1975;p151"/>
          <p:cNvSpPr txBox="1"/>
          <p:nvPr>
            <p:ph type="body" idx="1"/>
          </p:nvPr>
        </p:nvSpPr>
        <p:spPr>
          <a:xfrm>
            <a:off x="3976604" y="4481615"/>
            <a:ext cx="1183200" cy="275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i="1">
                <a:latin typeface="Lexend"/>
                <a:ea typeface="Times New Roman"/>
                <a:cs typeface="Times New Roman"/>
                <a:sym typeface="Times New Roman"/>
              </a:rPr>
              <a:t>a = 5 cm</a:t>
            </a:r>
            <a:r>
              <a:rPr lang="en-GB" sz="1400">
                <a:latin typeface="Lexend"/>
                <a:ea typeface="Times New Roman"/>
                <a:cs typeface="Times New Roman"/>
                <a:sym typeface="Times New Roman"/>
              </a:rPr>
              <a:t/>
            </a:r>
            <a:endParaRPr sz="2000"/>
          </a:p>
        </p:txBody>
      </p:sp>
      <p:sp>
        <p:nvSpPr>
          <p:cNvPr id="1976" name="Google Shape;1976;p151"/>
          <p:cNvSpPr txBox="1"/>
          <p:nvPr/>
        </p:nvSpPr>
        <p:spPr>
          <a:xfrm flipH="1">
            <a:off x="5788125" y="3235323"/>
            <a:ext cx="2674500" cy="12003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solidFill>
                  <a:schemeClr val="dk1"/>
                </a:solidFill>
                <a:latin typeface="Kalam"/>
                <a:ea typeface="Kalam"/>
                <a:cs typeface="Kalam"/>
                <a:sym typeface="Kalam"/>
              </a:rPr>
              <a:t>Waxaa jira isku ekaansho badan oo u dhexeeya labada hab. Waxay nasiinayaan natiijo isku mid ah iyo heer shaqo oo isku mid ah dhibaatadan.</a:t>
            </a:r>
            <a:r>
              <a:rPr lang="en-GB" sz="1100">
                <a:latin typeface="Kalam"/>
                <a:ea typeface="Kalam"/>
                <a:cs typeface="Kalam"/>
                <a:sym typeface="Kalam"/>
              </a:rPr>
              <a:t/>
            </a:r>
            <a:endParaRPr sz="1800">
              <a:solidFill>
                <a:srgbClr val="000000"/>
              </a:solidFill>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7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7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7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7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7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80" name="Shape 1980"/>
        <p:cNvGrpSpPr/>
        <p:nvPr/>
      </p:nvGrpSpPr>
      <p:grpSpPr>
        <a:xfrm>
          <a:off x="0" y="0"/>
          <a:ext cx="0" cy="0"/>
        </a:xfrm>
      </p:grpSpPr>
      <p:sp>
        <p:nvSpPr>
          <p:cNvPr id="1981" name="Google Shape;1981;p152"/>
          <p:cNvSpPr txBox="1"/>
          <p:nvPr>
            <p:ph type="body" idx="1"/>
          </p:nvPr>
        </p:nvSpPr>
        <p:spPr>
          <a:xfrm>
            <a:off x="324000" y="1308600"/>
            <a:ext cx="8113800" cy="26535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100">
                <a:latin typeface="Lexend"/>
              </a:rPr>
              <a:t>Marka la raadinayo waxyaabaha aan la garanayn ee isla'egyada (equations) iyo qaaciidooyinka (formula), waxaan marka hore bedeli karnaa mawduuca (subject), ama qiimeyn karnaa tibaax (expression) halkaas oo mawduuca aan la beddelin. Labada hab waxay nasiinayaan natiijo isku mid ah. Waxaa na saaran inaan go'aamino marka uu hab kastaa ku habboon yahay.</a:t>
            </a:r>
            <a:br>
              <a:rPr lang="en-GB" sz="2000"/>
            </a:br>
            <a:br>
              <a:rPr lang="en-GB" sz="2000"/>
            </a:br>
            <a:r>
              <a:rPr lang="en-GB" sz="1100">
                <a:latin typeface="Lexend"/>
              </a:rPr>
              <a:t/>
            </a:r>
            <a:br>
              <a:rPr lang="en-GB" sz="2000"/>
            </a:br>
            <a:br>
              <a:rPr lang="en-GB" sz="2000"/>
            </a:br>
            <a:r>
              <a:rPr lang="en-GB" sz="1100">
                <a:latin typeface="Lexend"/>
              </a:rPr>
              <a:t/>
            </a:r>
            <a:endParaRPr sz="2000"/>
          </a:p>
        </p:txBody>
      </p:sp>
      <p:sp>
        <p:nvSpPr>
          <p:cNvPr id="1982" name="Google Shape;1982;p152"/>
          <p:cNvSpPr txBox="1"/>
          <p:nvPr>
            <p:ph type="title"/>
          </p:nvPr>
        </p:nvSpPr>
        <p:spPr>
          <a:xfrm>
            <a:off x="1684800" y="337125"/>
            <a:ext cx="71352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sz="1100">
                <a:latin typeface="Lexend"/>
              </a:rPr>
              <a:t>Qiimeynta tibaaxaha (expressions) iyadoo la beddelayo ama aan la beddelin mawduuca (subject)</a:t>
            </a:r>
            <a:endParaRPr/>
          </a:p>
        </p:txBody>
      </p:sp>
    </p:spTree>
  </p:cSld>
  <p:clrMapOvr>
    <a:masterClrMapping/>
  </p:clrMapOvr>
  <p:transition/>
  <p:timing/>
</p:sld>
</file>

<file path=ppt/tags/tag1.xml><?xml version="1.0" encoding="utf-8"?>
<p:tagLst xmlns:p="http://schemas.openxmlformats.org/presentationml/2006/main">
  <p:tag name="AS_NET" val="3.1.32"/>
  <p:tag name="AS_OS" val="Microsoft Windows NT 6.2.9200.0"/>
  <p:tag name="AS_RELEASE_DATE" val="2024.01.14"/>
  <p:tag name="AS_TITLE" val="Aspose.Slides for .NET Standard 2.0"/>
  <p:tag name="AS_VERSION" val="24.1"/>
</p:tagLst>
</file>

<file path=ppt/theme/theme1.xml><?xml version="1.0" encoding="utf-8"?>
<a:theme xmlns:r="http://schemas.openxmlformats.org/officeDocument/2006/relationships" xmlns:a="http://schemas.openxmlformats.org/drawingml/2006/main" name="simple-light-2">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simple-light-2">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r="http://schemas.openxmlformats.org/officeDocument/2006/relationships" xmlns:a="http://schemas.openxmlformats.org/drawingml/2006/main" name="simple-light-2 override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vt="http://schemas.openxmlformats.org/officeDocument/2006/docPropsVTypes" xmlns="http://schemas.openxmlformats.org/officeDocument/2006/extended-properties">
  <Company/>
  <Paragraphs>200</Paragraphs>
  <Slides>30</Slides>
  <Notes>30</Notes>
  <TotalTime>0</TotalTime>
  <HiddenSlides>1</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30</vt:i4>
      </vt:variant>
    </vt:vector>
  </HeadingPairs>
  <TitlesOfParts>
    <vt:vector baseType="lpstr" size="39">
      <vt:lpstr>Arial</vt:lpstr>
      <vt:lpstr>Lexend</vt:lpstr>
      <vt:lpstr>Lexend Medium</vt:lpstr>
      <vt:lpstr>Kalam</vt:lpstr>
      <vt:lpstr>Lexend Light</vt:lpstr>
      <vt:lpstr>Calibri</vt:lpstr>
      <vt:lpstr>ABeeZee</vt:lpstr>
      <vt:lpstr>Times New Roman</vt:lpstr>
      <vt:lpstr>simple-light-2</vt:lpstr>
      <vt:lpstr>Evaluating expressions with and without changing the subject</vt:lpstr>
      <vt:lpstr>PowerPoint Presentation</vt:lpstr>
      <vt:lpstr>PowerPoint Presentation</vt:lpstr>
      <vt:lpstr>PowerPoint Presentation</vt:lpstr>
      <vt:lpstr>Rearranging in order to solve</vt:lpstr>
      <vt:lpstr>Rearranging in order to solve</vt:lpstr>
      <vt:lpstr>Rearranging in order to solve</vt:lpstr>
      <vt:lpstr>Rearranging in order to solve</vt:lpstr>
      <vt:lpstr>Rearranging in order to solve</vt:lpstr>
      <vt:lpstr>Rearranging in order to solve</vt:lpstr>
      <vt:lpstr>Rearranging in order to solve</vt:lpstr>
      <vt:lpstr>Rearranging in order to solve</vt:lpstr>
      <vt:lpstr>Rearranging in order to solve</vt:lpstr>
      <vt:lpstr>Rearranging in order to solve</vt:lpstr>
      <vt:lpstr>Rearranging in order to solve</vt:lpstr>
      <vt:lpstr>Rearranging in order to solve</vt:lpstr>
      <vt:lpstr>Rearranging in order to solve</vt:lpstr>
      <vt:lpstr>Evaluating without changing the subject</vt:lpstr>
      <vt:lpstr>Evaluating without changing the subject</vt:lpstr>
      <vt:lpstr>Evaluating without changing the subject</vt:lpstr>
      <vt:lpstr>Rearranging in order to solve</vt:lpstr>
      <vt:lpstr>Evaluating without changing the subject</vt:lpstr>
      <vt:lpstr>Evaluating without changing the subject</vt:lpstr>
      <vt:lpstr>Evaluating without changing the subject</vt:lpstr>
      <vt:lpstr>Evaluating without changing the subject</vt:lpstr>
      <vt:lpstr>Evaluating without changing the subject</vt:lpstr>
      <vt:lpstr>Evaluating without changing the subject</vt:lpstr>
      <vt:lpstr>Evaluating without changing the subject</vt:lpstr>
      <vt:lpstr>Evaluating expressions with and without changing the subject</vt:lpstr>
      <vt:lpstr>PowerPoint Presentation</vt:lpstr>
    </vt:vector>
  </TitlesOfParts>
  <LinksUpToDate>0</LinksUpToDate>
  <SharedDoc>0</SharedDoc>
  <HyperlinksChanged>0</HyperlinksChanged>
  <Application>Aspose.Slides for .NET</Application>
  <AppVersion>24.0100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2024-02-06T11:44:38.438</cp:lastPrinted>
  <dcterms:created xsi:type="dcterms:W3CDTF">2024-02-06T11:44:38Z</dcterms:created>
  <dcterms:modified xsi:type="dcterms:W3CDTF">2024-02-06T11:44:56Z</dcterms:modified>
</cp:coreProperties>
</file>