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72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19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57175F1-3109-4986-8E42-C8B2EF7CA559}">
  <a:tblStyle styleId="{757175F1-3109-4986-8E42-C8B2EF7CA5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948"/>
      </p:guideLst>
    </p:cSldViewPr>
  </p:slideViewPr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279955a40ae_0_8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1" name="Google Shape;841;g279955a40ae_0_8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2f4249892ea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3" name="Google Shape;903;g2f4249892ea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2f4249892ea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0" name="Google Shape;910;g2f4249892ea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g2f4249892ea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8" name="Google Shape;918;g2f4249892ea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2f4249892ea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2f4249892ea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2f4249892ea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6" name="Google Shape;936;g2f4249892ea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g2f4249892ea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3" name="Google Shape;943;g2f4249892ea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2f4249892ea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2f4249892ea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g2f4249892ea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9" name="Google Shape;959;g2f4249892ea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2f4249892ea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9" name="Google Shape;969;g2f4249892ea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2f4249892ea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2f4249892ea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279955a40ae_0_8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7" name="Google Shape;847;g279955a40ae_0_8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g2f4249892ea_1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9" name="Google Shape;989;g2f4249892ea_1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2f4249892ea_1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2f4249892ea_1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g2f4249892ea_1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1" name="Google Shape;1001;g2f4249892ea_1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g2f4249892ea_1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8" name="Google Shape;1008;g2f4249892ea_1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2f4249892ea_1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4" name="Google Shape;1014;g2f4249892ea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g2f4249892ea_1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0" name="Google Shape;1020;g2f4249892ea_1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2f4249892ea_1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2f4249892ea_1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2f4249892ea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2f4249892ea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2f4249892e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Google Shape;1039;g2f4249892e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g2f4249892ea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7" name="Google Shape;1047;g2f4249892ea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279955a40ae_0_8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g279955a40ae_0_8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g2208791a12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4" name="Google Shape;1054;g2208791a12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3061d49190d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2" name="Google Shape;1062;g3061d49190d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g2208791a120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0" name="Google Shape;1070;g2208791a120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4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g2f4249892ea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6" name="Google Shape;1076;g2f4249892ea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g3061d49190d_1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2" name="Google Shape;1082;g3061d49190d_1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279955a40ae_0_8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8" name="Google Shape;1088;g279955a40ae_0_8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2f4249892ea_1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2f4249892ea_1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g2efd83f2ee0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2" name="Google Shape;862;g2efd83f2ee0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g2f23bee0cd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0" name="Google Shape;870;g2f23bee0c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g2f4249892ea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2" name="Google Shape;882;g2f4249892ea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2f4249892ea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9" name="Google Shape;889;g2f4249892e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f4249892ea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f4249892ea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1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21.png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20.png"/><Relationship Id="rId5" Type="http://schemas.openxmlformats.org/officeDocument/2006/relationships/image" Target="../media/image24.png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27.png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18.png"/><Relationship Id="rId5" Type="http://schemas.openxmlformats.org/officeDocument/2006/relationships/image" Target="../media/image23.png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26.png"/><Relationship Id="rId5" Type="http://schemas.openxmlformats.org/officeDocument/2006/relationships/image" Target="../media/image1.png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26.png"/><Relationship Id="rId5" Type="http://schemas.openxmlformats.org/officeDocument/2006/relationships/image" Target="../media/image1.png"/></Relationships>
</file>

<file path=ppt/slideLayouts/_rels/slideLayout1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22.png"/></Relationships>
</file>

<file path=ppt/slideLayouts/_rels/slideLayout1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16.png"/><Relationship Id="rId5" Type="http://schemas.openxmlformats.org/officeDocument/2006/relationships/image" Target="../media/image28.png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2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29.png"/></Relationships>
</file>

<file path=ppt/slideLayouts/_rels/slideLayout2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2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Relationship Id="rId3" Type="http://schemas.openxmlformats.org/officeDocument/2006/relationships/image" Target="../media/image35.png"/><Relationship Id="rId4" Type="http://schemas.openxmlformats.org/officeDocument/2006/relationships/image" Target="../media/image31.png"/><Relationship Id="rId5" Type="http://schemas.openxmlformats.org/officeDocument/2006/relationships/image" Target="../media/image36.png"/><Relationship Id="rId6" Type="http://schemas.openxmlformats.org/officeDocument/2006/relationships/image" Target="../media/image40.png"/><Relationship Id="rId7" Type="http://schemas.openxmlformats.org/officeDocument/2006/relationships/image" Target="../media/image32.png"/></Relationships>
</file>

<file path=ppt/slideLayouts/_rels/slideLayout2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_rels/slideLayout2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_rels/slideLayout2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_rels/slideLayout2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_rels/slideLayout2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png"/><Relationship Id="rId3" Type="http://schemas.openxmlformats.org/officeDocument/2006/relationships/image" Target="../media/image39.png"/><Relationship Id="rId4" Type="http://schemas.openxmlformats.org/officeDocument/2006/relationships/image" Target="../media/image78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34.png"/></Relationships>
</file>

<file path=ppt/slideLayouts/_rels/slideLayout2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3.png"/><Relationship Id="rId3" Type="http://schemas.openxmlformats.org/officeDocument/2006/relationships/image" Target="../media/image78.png"/><Relationship Id="rId4" Type="http://schemas.openxmlformats.org/officeDocument/2006/relationships/image" Target="../media/image37.png"/><Relationship Id="rId5" Type="http://schemas.openxmlformats.org/officeDocument/2006/relationships/image" Target="../media/image39.png"/><Relationship Id="rId6" Type="http://schemas.openxmlformats.org/officeDocument/2006/relationships/image" Target="../media/image45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9" Type="http://schemas.openxmlformats.org/officeDocument/2006/relationships/image" Target="../media/image34.png"/></Relationships>
</file>

<file path=ppt/slideLayouts/_rels/slideLayout2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3.png"/><Relationship Id="rId3" Type="http://schemas.openxmlformats.org/officeDocument/2006/relationships/image" Target="../media/image78.png"/><Relationship Id="rId4" Type="http://schemas.openxmlformats.org/officeDocument/2006/relationships/image" Target="../media/image47.png"/><Relationship Id="rId5" Type="http://schemas.openxmlformats.org/officeDocument/2006/relationships/image" Target="../media/image37.png"/><Relationship Id="rId6" Type="http://schemas.openxmlformats.org/officeDocument/2006/relationships/image" Target="../media/image39.png"/><Relationship Id="rId7" Type="http://schemas.openxmlformats.org/officeDocument/2006/relationships/image" Target="../media/image45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0" Type="http://schemas.openxmlformats.org/officeDocument/2006/relationships/image" Target="../media/image50.png"/><Relationship Id="rId11" Type="http://schemas.openxmlformats.org/officeDocument/2006/relationships/image" Target="../media/image34.png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3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8.png"/><Relationship Id="rId3" Type="http://schemas.openxmlformats.org/officeDocument/2006/relationships/image" Target="../media/image51.png"/></Relationships>
</file>

<file path=ppt/slideLayouts/_rels/slideLayout3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png"/><Relationship Id="rId3" Type="http://schemas.openxmlformats.org/officeDocument/2006/relationships/image" Target="../media/image51.png"/></Relationships>
</file>

<file path=ppt/slideLayouts/_rels/slideLayout3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3.png"/><Relationship Id="rId3" Type="http://schemas.openxmlformats.org/officeDocument/2006/relationships/image" Target="../media/image51.png"/></Relationships>
</file>

<file path=ppt/slideLayouts/_rels/slideLayout3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png"/><Relationship Id="rId3" Type="http://schemas.openxmlformats.org/officeDocument/2006/relationships/image" Target="../media/image51.png"/></Relationships>
</file>

<file path=ppt/slideLayouts/_rels/slideLayout3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8.png"/><Relationship Id="rId3" Type="http://schemas.openxmlformats.org/officeDocument/2006/relationships/image" Target="../media/image51.png"/><Relationship Id="rId4" Type="http://schemas.openxmlformats.org/officeDocument/2006/relationships/image" Target="../media/image55.png"/></Relationships>
</file>

<file path=ppt/slideLayouts/_rels/slideLayout3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png"/><Relationship Id="rId3" Type="http://schemas.openxmlformats.org/officeDocument/2006/relationships/image" Target="../media/image51.png"/><Relationship Id="rId4" Type="http://schemas.openxmlformats.org/officeDocument/2006/relationships/image" Target="../media/image55.png"/></Relationships>
</file>

<file path=ppt/slideLayouts/_rels/slideLayout3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3.png"/><Relationship Id="rId3" Type="http://schemas.openxmlformats.org/officeDocument/2006/relationships/image" Target="../media/image51.png"/><Relationship Id="rId4" Type="http://schemas.openxmlformats.org/officeDocument/2006/relationships/image" Target="../media/image55.png"/></Relationships>
</file>

<file path=ppt/slideLayouts/_rels/slideLayout3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png"/><Relationship Id="rId3" Type="http://schemas.openxmlformats.org/officeDocument/2006/relationships/image" Target="../media/image51.png"/><Relationship Id="rId4" Type="http://schemas.openxmlformats.org/officeDocument/2006/relationships/image" Target="../media/image55.png"/></Relationships>
</file>

<file path=ppt/slideLayouts/_rels/slideLayout3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7.png"/><Relationship Id="rId3" Type="http://schemas.openxmlformats.org/officeDocument/2006/relationships/image" Target="../media/image48.png"/><Relationship Id="rId4" Type="http://schemas.openxmlformats.org/officeDocument/2006/relationships/image" Target="../media/image55.png"/></Relationships>
</file>

<file path=ppt/slideLayouts/_rels/slideLayout3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png"/><Relationship Id="rId3" Type="http://schemas.openxmlformats.org/officeDocument/2006/relationships/image" Target="../media/image55.png"/><Relationship Id="rId4" Type="http://schemas.openxmlformats.org/officeDocument/2006/relationships/image" Target="../media/image57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10.png"/></Relationships>
</file>

<file path=ppt/slideLayouts/_rels/slideLayout4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3.png"/><Relationship Id="rId3" Type="http://schemas.openxmlformats.org/officeDocument/2006/relationships/image" Target="../media/image55.png"/><Relationship Id="rId4" Type="http://schemas.openxmlformats.org/officeDocument/2006/relationships/image" Target="../media/image57.png"/></Relationships>
</file>

<file path=ppt/slideLayouts/_rels/slideLayout4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7.png"/></Relationships>
</file>

<file path=ppt/slideLayouts/_rels/slideLayout4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8.png"/><Relationship Id="rId3" Type="http://schemas.openxmlformats.org/officeDocument/2006/relationships/image" Target="../media/image55.png"/><Relationship Id="rId4" Type="http://schemas.openxmlformats.org/officeDocument/2006/relationships/image" Target="../media/image63.png"/></Relationships>
</file>

<file path=ppt/slideLayouts/_rels/slideLayout4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png"/><Relationship Id="rId3" Type="http://schemas.openxmlformats.org/officeDocument/2006/relationships/image" Target="../media/image55.png"/><Relationship Id="rId4" Type="http://schemas.openxmlformats.org/officeDocument/2006/relationships/image" Target="../media/image63.png"/></Relationships>
</file>

<file path=ppt/slideLayouts/_rels/slideLayout4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3.png"/><Relationship Id="rId3" Type="http://schemas.openxmlformats.org/officeDocument/2006/relationships/image" Target="../media/image55.png"/><Relationship Id="rId4" Type="http://schemas.openxmlformats.org/officeDocument/2006/relationships/image" Target="../media/image63.png"/></Relationships>
</file>

<file path=ppt/slideLayouts/_rels/slideLayout4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63.png"/></Relationships>
</file>

<file path=ppt/slideLayouts/_rels/slideLayout4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8.png"/><Relationship Id="rId3" Type="http://schemas.openxmlformats.org/officeDocument/2006/relationships/image" Target="../media/image55.png"/><Relationship Id="rId4" Type="http://schemas.openxmlformats.org/officeDocument/2006/relationships/image" Target="../media/image63.png"/></Relationships>
</file>

<file path=ppt/slideLayouts/_rels/slideLayout4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png"/><Relationship Id="rId3" Type="http://schemas.openxmlformats.org/officeDocument/2006/relationships/image" Target="../media/image55.png"/><Relationship Id="rId4" Type="http://schemas.openxmlformats.org/officeDocument/2006/relationships/image" Target="../media/image63.png"/></Relationships>
</file>

<file path=ppt/slideLayouts/_rels/slideLayout4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3.png"/><Relationship Id="rId3" Type="http://schemas.openxmlformats.org/officeDocument/2006/relationships/image" Target="../media/image55.png"/><Relationship Id="rId4" Type="http://schemas.openxmlformats.org/officeDocument/2006/relationships/image" Target="../media/image63.png"/></Relationships>
</file>

<file path=ppt/slideLayouts/_rels/slideLayout4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63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11.png"/></Relationships>
</file>

<file path=ppt/slideLayouts/_rels/slideLayout5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8.png"/><Relationship Id="rId3" Type="http://schemas.openxmlformats.org/officeDocument/2006/relationships/image" Target="../media/image55.png"/><Relationship Id="rId4" Type="http://schemas.openxmlformats.org/officeDocument/2006/relationships/image" Target="../media/image63.png"/></Relationships>
</file>

<file path=ppt/slideLayouts/_rels/slideLayout5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png"/><Relationship Id="rId3" Type="http://schemas.openxmlformats.org/officeDocument/2006/relationships/image" Target="../media/image55.png"/><Relationship Id="rId4" Type="http://schemas.openxmlformats.org/officeDocument/2006/relationships/image" Target="../media/image63.png"/></Relationships>
</file>

<file path=ppt/slideLayouts/_rels/slideLayout5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3.png"/><Relationship Id="rId3" Type="http://schemas.openxmlformats.org/officeDocument/2006/relationships/image" Target="../media/image55.png"/><Relationship Id="rId4" Type="http://schemas.openxmlformats.org/officeDocument/2006/relationships/image" Target="../media/image63.png"/></Relationships>
</file>

<file path=ppt/slideLayouts/_rels/slideLayout5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63.png"/></Relationships>
</file>

<file path=ppt/slideLayouts/_rels/slideLayout5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8.png"/><Relationship Id="rId3" Type="http://schemas.openxmlformats.org/officeDocument/2006/relationships/image" Target="../media/image55.png"/></Relationships>
</file>

<file path=ppt/slideLayouts/_rels/slideLayout5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png"/><Relationship Id="rId3" Type="http://schemas.openxmlformats.org/officeDocument/2006/relationships/image" Target="../media/image55.png"/></Relationships>
</file>

<file path=ppt/slideLayouts/_rels/slideLayout5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3.png"/><Relationship Id="rId3" Type="http://schemas.openxmlformats.org/officeDocument/2006/relationships/image" Target="../media/image55.png"/></Relationships>
</file>

<file path=ppt/slideLayouts/_rels/slideLayout5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
</file>

<file path=ppt/slideLayouts/_rels/slideLayout5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8.png"/><Relationship Id="rId3" Type="http://schemas.openxmlformats.org/officeDocument/2006/relationships/image" Target="../media/image65.png"/></Relationships>
</file>

<file path=ppt/slideLayouts/_rels/slideLayout5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png"/><Relationship Id="rId3" Type="http://schemas.openxmlformats.org/officeDocument/2006/relationships/image" Target="../media/image65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12.png"/></Relationships>
</file>

<file path=ppt/slideLayouts/_rels/slideLayout6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3.png"/><Relationship Id="rId3" Type="http://schemas.openxmlformats.org/officeDocument/2006/relationships/image" Target="../media/image65.png"/></Relationships>
</file>

<file path=ppt/slideLayouts/_rels/slideLayout6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png"/><Relationship Id="rId3" Type="http://schemas.openxmlformats.org/officeDocument/2006/relationships/image" Target="../media/image65.png"/></Relationships>
</file>

<file path=ppt/slideLayouts/_rels/slideLayout6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8.png"/><Relationship Id="rId3" Type="http://schemas.openxmlformats.org/officeDocument/2006/relationships/image" Target="../media/image66.png"/></Relationships>
</file>

<file path=ppt/slideLayouts/_rels/slideLayout6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png"/><Relationship Id="rId3" Type="http://schemas.openxmlformats.org/officeDocument/2006/relationships/image" Target="../media/image66.png"/></Relationships>
</file>

<file path=ppt/slideLayouts/_rels/slideLayout6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3.png"/><Relationship Id="rId3" Type="http://schemas.openxmlformats.org/officeDocument/2006/relationships/image" Target="../media/image66.png"/></Relationships>
</file>

<file path=ppt/slideLayouts/_rels/slideLayout6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png"/><Relationship Id="rId3" Type="http://schemas.openxmlformats.org/officeDocument/2006/relationships/image" Target="../media/image66.png"/></Relationships>
</file>

<file path=ppt/slideLayouts/_rels/slideLayout6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_rels/slideLayout6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_rels/slideLayout6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Layouts/_rels/slideLayout7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7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17.pn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Art and design" showMasterSp="0">
  <p:cSld name="Title Slide 2_1">
    <p:bg>
      <p:bgPr>
        <a:solidFill>
          <a:srgbClr val="EBEDFE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23850" y="810000"/>
            <a:ext cx="54507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2" name="Google Shape;12;p2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13" name="Google Shape;13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14;p2"/>
            <p:cNvSpPr/>
            <p:nvPr/>
          </p:nvSpPr>
          <p:spPr>
            <a:xfrm>
              <a:off x="6858000" y="868200"/>
              <a:ext cx="2210100" cy="2196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pic>
        <p:nvPicPr>
          <p:cNvPr id="15" name="Google Shape;15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60030">
            <a:off x="6753315" y="1132068"/>
            <a:ext cx="2063340" cy="1643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 rotWithShape="1">
          <a:blip r:embed="rId5">
            <a:alphaModFix/>
          </a:blip>
          <a:srcRect b="0" l="6209" r="6209" t="0"/>
          <a:stretch/>
        </p:blipFill>
        <p:spPr>
          <a:xfrm>
            <a:off x="324000" y="4008600"/>
            <a:ext cx="1705150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Art and design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" name="Google Shape;18;p2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867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German" showMasterSp="0">
  <p:cSld name="Title Slide 2_1_1_1_1_1_1_1_1_1_1_1_1">
    <p:bg>
      <p:bgPr>
        <a:solidFill>
          <a:srgbClr val="EBEDFE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1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916925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1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9" name="Google Shape;99;p11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German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101" name="Google Shape;101;p11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102" name="Google Shape;102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" name="Google Shape;103;p11"/>
            <p:cNvSpPr/>
            <p:nvPr/>
          </p:nvSpPr>
          <p:spPr>
            <a:xfrm>
              <a:off x="6858000" y="868200"/>
              <a:ext cx="2210100" cy="2196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pic>
        <p:nvPicPr>
          <p:cNvPr id="104" name="Google Shape;104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66027">
            <a:off x="6626180" y="831797"/>
            <a:ext cx="2331091" cy="2089577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1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6" name="Google Shape;106;p11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History" showMasterSp="0">
  <p:cSld name="Title Slide 2_1_1_1_1_2">
    <p:bg>
      <p:bgPr>
        <a:solidFill>
          <a:srgbClr val="EBEDFE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2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859400" cy="12799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2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12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History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112" name="Google Shape;112;p12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113" name="Google Shape;113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Google Shape;114;p12"/>
            <p:cNvSpPr/>
            <p:nvPr/>
          </p:nvSpPr>
          <p:spPr>
            <a:xfrm>
              <a:off x="6860400" y="1205850"/>
              <a:ext cx="1959600" cy="13659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5" name="Google Shape;115;p1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378432">
              <a:off x="7001357" y="1317070"/>
              <a:ext cx="1677682" cy="11434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6" name="Google Shape;116;p12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7" name="Google Shape;117;p12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Maths" showMasterSp="0">
  <p:cSld name="Title Slide 2_1_1_2">
    <p:bg>
      <p:bgPr>
        <a:solidFill>
          <a:srgbClr val="EBEDFE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56975" y="0"/>
            <a:ext cx="2987025" cy="385407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3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121" name="Google Shape;121;p13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Maths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23" name="Google Shape;123;p13"/>
          <p:cNvPicPr preferRelativeResize="0"/>
          <p:nvPr/>
        </p:nvPicPr>
        <p:blipFill rotWithShape="1">
          <a:blip r:embed="rId4">
            <a:alphaModFix/>
          </a:blip>
          <a:srcRect b="0" l="6209" r="6209" t="0"/>
          <a:stretch/>
        </p:blipFill>
        <p:spPr>
          <a:xfrm>
            <a:off x="324000" y="4008600"/>
            <a:ext cx="707200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3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5" name="Google Shape;125;p13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Music" showMasterSp="0">
  <p:cSld name="Title Slide 2_1_1_1_1_1">
    <p:bg>
      <p:bgPr>
        <a:solidFill>
          <a:srgbClr val="EBEDFE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56975" y="0"/>
            <a:ext cx="2987025" cy="385407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4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9" name="Google Shape;129;p14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Music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31" name="Google Shape;131;p14"/>
          <p:cNvPicPr preferRelativeResize="0"/>
          <p:nvPr/>
        </p:nvPicPr>
        <p:blipFill rotWithShape="1">
          <a:blip r:embed="rId4">
            <a:alphaModFix/>
          </a:blip>
          <a:srcRect b="0" l="6209" r="6209" t="0"/>
          <a:stretch/>
        </p:blipFill>
        <p:spPr>
          <a:xfrm>
            <a:off x="324000" y="4008600"/>
            <a:ext cx="661625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4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3" name="Google Shape;133;p14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Physical education" showMasterSp="0">
  <p:cSld name="Title Slide 2_1_1_1_1_1_1_1_1_1_1_1_1_2">
    <p:bg>
      <p:bgPr>
        <a:solidFill>
          <a:srgbClr val="EBEDFE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5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2192950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5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7" name="Google Shape;137;p15"/>
          <p:cNvSpPr txBox="1"/>
          <p:nvPr/>
        </p:nvSpPr>
        <p:spPr>
          <a:xfrm>
            <a:off x="323850" y="3781525"/>
            <a:ext cx="2456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Physical education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139" name="Google Shape;139;p15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140" name="Google Shape;140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" name="Google Shape;141;p15"/>
            <p:cNvSpPr/>
            <p:nvPr/>
          </p:nvSpPr>
          <p:spPr>
            <a:xfrm>
              <a:off x="6858000" y="868200"/>
              <a:ext cx="2210100" cy="2196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142" name="Google Shape;142;p15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3" name="Google Shape;143;p15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pic>
        <p:nvPicPr>
          <p:cNvPr id="144" name="Google Shape;14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75628">
            <a:off x="6551506" y="729991"/>
            <a:ext cx="2546513" cy="2546493"/>
          </a:xfrm>
          <a:prstGeom prst="rect">
            <a:avLst/>
          </a:prstGeom>
          <a:noFill/>
          <a:ln>
            <a:noFill/>
          </a:ln>
        </p:spPr>
      </p:pic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Physics" showMasterSp="0">
  <p:cSld name="Title Slide 2_1_1_1_1_1_1_1_1_2">
    <p:bg>
      <p:bgPr>
        <a:solidFill>
          <a:srgbClr val="EBEDFE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6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859400" cy="127996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6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8" name="Google Shape;148;p16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Physics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150" name="Google Shape;150;p16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151" name="Google Shape;151;p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" name="Google Shape;152;p16"/>
            <p:cNvSpPr/>
            <p:nvPr/>
          </p:nvSpPr>
          <p:spPr>
            <a:xfrm>
              <a:off x="6898050" y="839288"/>
              <a:ext cx="1959600" cy="23547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3" name="Google Shape;153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384492">
              <a:off x="7235674" y="1037850"/>
              <a:ext cx="1204851" cy="19575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4" name="Google Shape;154;p16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5" name="Google Shape;155;p16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Relationships and health education" showMasterSp="0">
  <p:cSld name="Title Slide 2_1_1_1_1_1_1_1_1_1_1_7">
    <p:bg>
      <p:bgPr>
        <a:solidFill>
          <a:srgbClr val="EBEDFE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7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59" name="Google Shape;159;p17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160" name="Google Shape;160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1" name="Google Shape;161;p17"/>
            <p:cNvSpPr/>
            <p:nvPr/>
          </p:nvSpPr>
          <p:spPr>
            <a:xfrm>
              <a:off x="6858000" y="868200"/>
              <a:ext cx="2210100" cy="2196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pic>
        <p:nvPicPr>
          <p:cNvPr id="162" name="Google Shape;16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60033">
            <a:off x="6814806" y="1250542"/>
            <a:ext cx="1965462" cy="1393693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7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4" name="Google Shape;164;p17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pic>
        <p:nvPicPr>
          <p:cNvPr id="165" name="Google Shape;165;p17"/>
          <p:cNvPicPr preferRelativeResize="0"/>
          <p:nvPr/>
        </p:nvPicPr>
        <p:blipFill rotWithShape="1">
          <a:blip r:embed="rId5">
            <a:alphaModFix/>
          </a:blip>
          <a:srcRect b="0" l="6209" r="6209" t="0"/>
          <a:stretch/>
        </p:blipFill>
        <p:spPr>
          <a:xfrm>
            <a:off x="324000" y="4008600"/>
            <a:ext cx="1360800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7"/>
          <p:cNvSpPr txBox="1"/>
          <p:nvPr/>
        </p:nvSpPr>
        <p:spPr>
          <a:xfrm>
            <a:off x="323850" y="3781525"/>
            <a:ext cx="4623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RHE (PSHE)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Relationships, sex and health education" showMasterSp="0">
  <p:cSld name="Title Slide 2_1_1_1_1_1_1_1_1_1_1_7_1">
    <p:bg>
      <p:bgPr>
        <a:solidFill>
          <a:srgbClr val="EBEDFE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70" name="Google Shape;170;p18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171" name="Google Shape;171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" name="Google Shape;172;p18"/>
            <p:cNvSpPr/>
            <p:nvPr/>
          </p:nvSpPr>
          <p:spPr>
            <a:xfrm>
              <a:off x="6858000" y="868200"/>
              <a:ext cx="2210100" cy="2196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pic>
        <p:nvPicPr>
          <p:cNvPr id="173" name="Google Shape;17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60033">
            <a:off x="6814806" y="1250542"/>
            <a:ext cx="1965462" cy="1393693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8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5" name="Google Shape;175;p18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pic>
        <p:nvPicPr>
          <p:cNvPr id="176" name="Google Shape;176;p18"/>
          <p:cNvPicPr preferRelativeResize="0"/>
          <p:nvPr/>
        </p:nvPicPr>
        <p:blipFill rotWithShape="1">
          <a:blip r:embed="rId5">
            <a:alphaModFix/>
          </a:blip>
          <a:srcRect b="0" l="6209" r="6209" t="0"/>
          <a:stretch/>
        </p:blipFill>
        <p:spPr>
          <a:xfrm>
            <a:off x="324000" y="4008600"/>
            <a:ext cx="1511900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8"/>
          <p:cNvSpPr txBox="1"/>
          <p:nvPr/>
        </p:nvSpPr>
        <p:spPr>
          <a:xfrm>
            <a:off x="323850" y="3781525"/>
            <a:ext cx="5087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RSHE (PSHE)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Religious education" showMasterSp="0">
  <p:cSld name="Title Slide 2_1_1_1_1_1_1_1_1_1_1_1_1_1">
    <p:bg>
      <p:bgPr>
        <a:solidFill>
          <a:srgbClr val="EBEDFE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9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2271875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9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1" name="Google Shape;181;p19"/>
          <p:cNvSpPr txBox="1"/>
          <p:nvPr/>
        </p:nvSpPr>
        <p:spPr>
          <a:xfrm>
            <a:off x="323850" y="3781525"/>
            <a:ext cx="2798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Lexend"/>
                <a:ea typeface="Lexend"/>
                <a:cs typeface="Lexend"/>
                <a:sym typeface="Lexend"/>
              </a:rPr>
              <a:t>Waxbarashada diinta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183" name="Google Shape;183;p19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184" name="Google Shape;184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" name="Google Shape;185;p19"/>
            <p:cNvSpPr/>
            <p:nvPr/>
          </p:nvSpPr>
          <p:spPr>
            <a:xfrm>
              <a:off x="6858000" y="868200"/>
              <a:ext cx="2210100" cy="2196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pic>
        <p:nvPicPr>
          <p:cNvPr id="186" name="Google Shape;18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60003">
            <a:off x="6754136" y="1062731"/>
            <a:ext cx="2012844" cy="1854018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9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8" name="Google Shape;188;p19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Science" showMasterSp="0">
  <p:cSld name="Title Slide 2_1_1_1_1_1_1_2">
    <p:bg>
      <p:bgPr>
        <a:solidFill>
          <a:srgbClr val="EBEDFE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1" name="Google Shape;191;p20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Lexend"/>
                <a:ea typeface="Lexend"/>
                <a:cs typeface="Lexend"/>
                <a:sym typeface="Lexend"/>
              </a:rPr>
              <a:t>Sayniska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93" name="Google Shape;193;p20"/>
          <p:cNvPicPr preferRelativeResize="0"/>
          <p:nvPr/>
        </p:nvPicPr>
        <p:blipFill rotWithShape="1">
          <a:blip r:embed="rId3">
            <a:alphaModFix/>
          </a:blip>
          <a:srcRect b="0" l="6209" r="6209" t="0"/>
          <a:stretch/>
        </p:blipFill>
        <p:spPr>
          <a:xfrm>
            <a:off x="324000" y="4008600"/>
            <a:ext cx="859400" cy="1279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4" name="Google Shape;194;p20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195" name="Google Shape;195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6" name="Google Shape;196;p20"/>
            <p:cNvSpPr/>
            <p:nvPr/>
          </p:nvSpPr>
          <p:spPr>
            <a:xfrm>
              <a:off x="6860400" y="869975"/>
              <a:ext cx="1959600" cy="2007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7" name="Google Shape;197;p2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311816">
              <a:off x="7083000" y="1110274"/>
              <a:ext cx="1514398" cy="15263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8" name="Google Shape;198;p20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9" name="Google Shape;199;p20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Biology" showMasterSp="0">
  <p:cSld name="Title Slide 2_1_1_1_1_1_1_1">
    <p:bg>
      <p:bgPr>
        <a:solidFill>
          <a:srgbClr val="EBEDFE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3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859400" cy="127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6975" y="0"/>
            <a:ext cx="2987025" cy="385407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Biology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6" name="Google Shape;26;p3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7" name="Google Shape;27;p3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Spanish" showMasterSp="0">
  <p:cSld name="Title Slide 2_1_1_1_1_1_1_1_1_1_1_1_2_1">
    <p:bg>
      <p:bgPr>
        <a:solidFill>
          <a:srgbClr val="EBEDFE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1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890625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1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3" name="Google Shape;203;p21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Lexend"/>
                <a:ea typeface="Lexend"/>
                <a:cs typeface="Lexend"/>
                <a:sym typeface="Lexend"/>
              </a:rPr>
              <a:t>Isbaanish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205" name="Google Shape;205;p21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206" name="Google Shape;206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Google Shape;207;p21"/>
            <p:cNvSpPr/>
            <p:nvPr/>
          </p:nvSpPr>
          <p:spPr>
            <a:xfrm>
              <a:off x="6858000" y="868200"/>
              <a:ext cx="2210100" cy="2196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pic>
        <p:nvPicPr>
          <p:cNvPr id="208" name="Google Shape;20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60339">
            <a:off x="6714634" y="840073"/>
            <a:ext cx="2165107" cy="2173929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1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0" name="Google Shape;210;p21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1 Outcome">
  <p:cSld name="CUSTOM_5">
    <p:bg>
      <p:bgPr>
        <a:solidFill>
          <a:srgbClr val="EBEDFE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3225" y="1388370"/>
            <a:ext cx="7945600" cy="2919776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2"/>
          <p:cNvSpPr txBox="1"/>
          <p:nvPr/>
        </p:nvSpPr>
        <p:spPr>
          <a:xfrm>
            <a:off x="325207" y="454765"/>
            <a:ext cx="4575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Lexend"/>
                <a:ea typeface="Lexend"/>
                <a:cs typeface="Lexend"/>
                <a:sym typeface="Lexend"/>
              </a:rPr>
              <a:t>Natiijo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4" name="Google Shape;214;p22"/>
          <p:cNvSpPr txBox="1"/>
          <p:nvPr>
            <p:ph idx="1" type="subTitle"/>
          </p:nvPr>
        </p:nvSpPr>
        <p:spPr>
          <a:xfrm>
            <a:off x="585575" y="1463950"/>
            <a:ext cx="7351200" cy="276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2 Hidden guidance slide">
  <p:cSld name="CUSTOM_1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3"/>
          <p:cNvSpPr txBox="1"/>
          <p:nvPr/>
        </p:nvSpPr>
        <p:spPr>
          <a:xfrm>
            <a:off x="329775" y="953475"/>
            <a:ext cx="4241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non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200">
                <a:latin typeface="Lexend"/>
                <a:ea typeface="Lexend"/>
                <a:cs typeface="Lexend"/>
                <a:sym typeface="Lexend"/>
              </a:rPr>
              <a:t>Oak’s lessons are structured around </a:t>
            </a:r>
            <a:r>
              <a:rPr b="1" lang="en-GB" sz="1200">
                <a:latin typeface="Lexend"/>
                <a:ea typeface="Lexend"/>
                <a:cs typeface="Lexend"/>
                <a:sym typeface="Lexend"/>
              </a:rPr>
              <a:t>wareegyada barashada</a:t>
            </a:r>
            <a:r>
              <a:rPr i="1" lang="en-GB" sz="1200">
                <a:latin typeface="Lexend"/>
                <a:ea typeface="Lexend"/>
                <a:cs typeface="Lexend"/>
                <a:sym typeface="Lexend"/>
              </a:rPr>
              <a:t>.</a:t>
            </a:r>
            <a:r>
              <a:rPr lang="en-GB" sz="1200">
                <a:latin typeface="Lexend"/>
                <a:ea typeface="Lexend"/>
                <a:cs typeface="Lexend"/>
                <a:sym typeface="Lexend"/>
              </a:rPr>
              <a:t> These are indicated through colour in the slide deck: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7" name="Google Shape;217;p23"/>
          <p:cNvSpPr txBox="1"/>
          <p:nvPr/>
        </p:nvSpPr>
        <p:spPr>
          <a:xfrm>
            <a:off x="329775" y="629475"/>
            <a:ext cx="4241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non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Lexend"/>
                <a:ea typeface="Lexend"/>
                <a:cs typeface="Lexend"/>
                <a:sym typeface="Lexend"/>
              </a:rPr>
              <a:t>Qaabdhismeedka casharka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8" name="Google Shape;218;p23"/>
          <p:cNvSpPr txBox="1"/>
          <p:nvPr/>
        </p:nvSpPr>
        <p:spPr>
          <a:xfrm>
            <a:off x="4901925" y="629475"/>
            <a:ext cx="4012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non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Lexend"/>
                <a:ea typeface="Lexend"/>
                <a:cs typeface="Lexend"/>
                <a:sym typeface="Lexend"/>
              </a:rPr>
              <a:t>Xiriirro faa'iido leh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9" name="Google Shape;219;p23"/>
          <p:cNvSpPr txBox="1"/>
          <p:nvPr/>
        </p:nvSpPr>
        <p:spPr>
          <a:xfrm>
            <a:off x="329775" y="3205950"/>
            <a:ext cx="4207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non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200">
                <a:latin typeface="Lexend"/>
                <a:ea typeface="Lexend"/>
                <a:cs typeface="Lexend"/>
                <a:sym typeface="Lexend"/>
              </a:rPr>
              <a:t>Mid kasta</a:t>
            </a:r>
            <a:r>
              <a:rPr b="1" lang="en-GB" sz="1200">
                <a:latin typeface="Lexend"/>
                <a:ea typeface="Lexend"/>
                <a:cs typeface="Lexend"/>
                <a:sym typeface="Lexend"/>
              </a:rPr>
              <a:t> learning cycle</a:t>
            </a:r>
            <a:r>
              <a:rPr lang="en-GB" sz="1200">
                <a:latin typeface="Lexend"/>
                <a:ea typeface="Lexend"/>
                <a:cs typeface="Lexend"/>
                <a:sym typeface="Lexend"/>
              </a:rPr>
              <a:t> covers several phases: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220" name="Google Shape;220;p23"/>
          <p:cNvGrpSpPr/>
          <p:nvPr/>
        </p:nvGrpSpPr>
        <p:grpSpPr>
          <a:xfrm>
            <a:off x="2650916" y="1644417"/>
            <a:ext cx="1745270" cy="1430724"/>
            <a:chOff x="2642961" y="1644312"/>
            <a:chExt cx="1454634" cy="1195657"/>
          </a:xfrm>
        </p:grpSpPr>
        <p:pic>
          <p:nvPicPr>
            <p:cNvPr id="221" name="Google Shape;221;p2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642975" y="1644312"/>
              <a:ext cx="1454621" cy="287396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22" name="Google Shape;222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642975" y="1936215"/>
              <a:ext cx="1454618" cy="28794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23" name="Google Shape;223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42965" y="2251391"/>
              <a:ext cx="1454621" cy="284581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24" name="Google Shape;224;p2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642961" y="2563206"/>
              <a:ext cx="1454620" cy="276764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</p:grpSp>
      <p:pic>
        <p:nvPicPr>
          <p:cNvPr id="225" name="Google Shape;225;p23"/>
          <p:cNvPicPr preferRelativeResize="0"/>
          <p:nvPr/>
        </p:nvPicPr>
        <p:blipFill rotWithShape="1">
          <a:blip r:embed="rId6">
            <a:alphaModFix/>
          </a:blip>
          <a:srcRect b="5222" l="3910" r="0" t="0"/>
          <a:stretch/>
        </p:blipFill>
        <p:spPr>
          <a:xfrm>
            <a:off x="1328513" y="3569750"/>
            <a:ext cx="2057336" cy="119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8750" y="1778088"/>
            <a:ext cx="2057324" cy="116339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27" name="Google Shape;227;p23"/>
          <p:cNvSpPr/>
          <p:nvPr/>
        </p:nvSpPr>
        <p:spPr>
          <a:xfrm>
            <a:off x="324000" y="114450"/>
            <a:ext cx="66717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>Hagitaanka macallinka</a:t>
            </a:r>
            <a:endParaRPr b="0" i="0" sz="1400" u="none" cap="none" strike="noStrike">
              <a:solidFill>
                <a:srgbClr val="2828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0 Keywords (3)">
  <p:cSld name="CUSTOM_3_1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4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0" name="Google Shape;230;p24"/>
          <p:cNvPicPr preferRelativeResize="0"/>
          <p:nvPr/>
        </p:nvPicPr>
        <p:blipFill rotWithShape="1">
          <a:blip r:embed="rId2">
            <a:alphaModFix/>
          </a:blip>
          <a:srcRect b="1709" l="0" r="0" t="1699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4"/>
          <p:cNvSpPr/>
          <p:nvPr/>
        </p:nvSpPr>
        <p:spPr>
          <a:xfrm>
            <a:off x="324000" y="114450"/>
            <a:ext cx="66717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>Erayada muhiimka ah</a:t>
            </a:r>
            <a:endParaRPr b="0" i="0" sz="1400" u="none" cap="none" strike="noStrike">
              <a:solidFill>
                <a:srgbClr val="2828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4"/>
          <p:cNvSpPr txBox="1"/>
          <p:nvPr>
            <p:ph idx="1" type="subTitle"/>
          </p:nvPr>
        </p:nvSpPr>
        <p:spPr>
          <a:xfrm>
            <a:off x="324000" y="8100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33" name="Google Shape;233;p24"/>
          <p:cNvSpPr txBox="1"/>
          <p:nvPr>
            <p:ph idx="2" type="subTitle"/>
          </p:nvPr>
        </p:nvSpPr>
        <p:spPr>
          <a:xfrm>
            <a:off x="2699325" y="8100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34" name="Google Shape;234;p24"/>
          <p:cNvSpPr txBox="1"/>
          <p:nvPr>
            <p:ph idx="3" type="subTitle"/>
          </p:nvPr>
        </p:nvSpPr>
        <p:spPr>
          <a:xfrm>
            <a:off x="324000" y="21054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35" name="Google Shape;235;p24"/>
          <p:cNvSpPr txBox="1"/>
          <p:nvPr>
            <p:ph idx="4" type="subTitle"/>
          </p:nvPr>
        </p:nvSpPr>
        <p:spPr>
          <a:xfrm>
            <a:off x="2699325" y="21054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36" name="Google Shape;236;p24"/>
          <p:cNvSpPr txBox="1"/>
          <p:nvPr>
            <p:ph idx="5" type="subTitle"/>
          </p:nvPr>
        </p:nvSpPr>
        <p:spPr>
          <a:xfrm>
            <a:off x="324000" y="34008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37" name="Google Shape;237;p24"/>
          <p:cNvSpPr txBox="1"/>
          <p:nvPr>
            <p:ph idx="6" type="subTitle"/>
          </p:nvPr>
        </p:nvSpPr>
        <p:spPr>
          <a:xfrm>
            <a:off x="2699325" y="34008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0 Keywords (4)">
  <p:cSld name="CUSTOM_3_1_1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5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0" name="Google Shape;240;p25"/>
          <p:cNvPicPr preferRelativeResize="0"/>
          <p:nvPr/>
        </p:nvPicPr>
        <p:blipFill rotWithShape="1">
          <a:blip r:embed="rId2">
            <a:alphaModFix/>
          </a:blip>
          <a:srcRect b="1709" l="0" r="0" t="1699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5"/>
          <p:cNvSpPr/>
          <p:nvPr/>
        </p:nvSpPr>
        <p:spPr>
          <a:xfrm>
            <a:off x="324000" y="114450"/>
            <a:ext cx="66717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>Erayada muhiimka ah</a:t>
            </a:r>
            <a:endParaRPr b="0" i="0" sz="1400" u="none" cap="none" strike="noStrike">
              <a:solidFill>
                <a:srgbClr val="2828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5"/>
          <p:cNvSpPr txBox="1"/>
          <p:nvPr>
            <p:ph idx="1" type="subTitle"/>
          </p:nvPr>
        </p:nvSpPr>
        <p:spPr>
          <a:xfrm>
            <a:off x="324000" y="8100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43" name="Google Shape;243;p25"/>
          <p:cNvSpPr txBox="1"/>
          <p:nvPr>
            <p:ph idx="2" type="subTitle"/>
          </p:nvPr>
        </p:nvSpPr>
        <p:spPr>
          <a:xfrm>
            <a:off x="2699325" y="8100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44" name="Google Shape;244;p25"/>
          <p:cNvSpPr txBox="1"/>
          <p:nvPr>
            <p:ph idx="3" type="subTitle"/>
          </p:nvPr>
        </p:nvSpPr>
        <p:spPr>
          <a:xfrm>
            <a:off x="324000" y="18006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45" name="Google Shape;245;p25"/>
          <p:cNvSpPr txBox="1"/>
          <p:nvPr>
            <p:ph idx="4" type="subTitle"/>
          </p:nvPr>
        </p:nvSpPr>
        <p:spPr>
          <a:xfrm>
            <a:off x="2699325" y="18006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46" name="Google Shape;246;p25"/>
          <p:cNvSpPr txBox="1"/>
          <p:nvPr>
            <p:ph idx="5" type="subTitle"/>
          </p:nvPr>
        </p:nvSpPr>
        <p:spPr>
          <a:xfrm>
            <a:off x="324000" y="27912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47" name="Google Shape;247;p25"/>
          <p:cNvSpPr txBox="1"/>
          <p:nvPr>
            <p:ph idx="6" type="subTitle"/>
          </p:nvPr>
        </p:nvSpPr>
        <p:spPr>
          <a:xfrm>
            <a:off x="2699325" y="27912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48" name="Google Shape;248;p25"/>
          <p:cNvSpPr txBox="1"/>
          <p:nvPr>
            <p:ph idx="7" type="subTitle"/>
          </p:nvPr>
        </p:nvSpPr>
        <p:spPr>
          <a:xfrm>
            <a:off x="324000" y="37818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49" name="Google Shape;249;p25"/>
          <p:cNvSpPr txBox="1"/>
          <p:nvPr>
            <p:ph idx="8" type="subTitle"/>
          </p:nvPr>
        </p:nvSpPr>
        <p:spPr>
          <a:xfrm>
            <a:off x="2699325" y="37818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0 Keywords (5)">
  <p:cSld name="CUSTOM_3_1_1_1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6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2" name="Google Shape;252;p26"/>
          <p:cNvPicPr preferRelativeResize="0"/>
          <p:nvPr/>
        </p:nvPicPr>
        <p:blipFill rotWithShape="1">
          <a:blip r:embed="rId2">
            <a:alphaModFix/>
          </a:blip>
          <a:srcRect b="1709" l="0" r="0" t="1699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6"/>
          <p:cNvSpPr/>
          <p:nvPr/>
        </p:nvSpPr>
        <p:spPr>
          <a:xfrm>
            <a:off x="324000" y="114450"/>
            <a:ext cx="66717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>Erayada muhiimka ah</a:t>
            </a:r>
            <a:endParaRPr b="0" i="0" sz="1400" u="none" cap="none" strike="noStrike">
              <a:solidFill>
                <a:srgbClr val="2828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6"/>
          <p:cNvSpPr txBox="1"/>
          <p:nvPr>
            <p:ph idx="1" type="subTitle"/>
          </p:nvPr>
        </p:nvSpPr>
        <p:spPr>
          <a:xfrm>
            <a:off x="324000" y="8100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55" name="Google Shape;255;p26"/>
          <p:cNvSpPr txBox="1"/>
          <p:nvPr>
            <p:ph idx="2" type="subTitle"/>
          </p:nvPr>
        </p:nvSpPr>
        <p:spPr>
          <a:xfrm>
            <a:off x="2699325" y="8100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56" name="Google Shape;256;p26"/>
          <p:cNvSpPr txBox="1"/>
          <p:nvPr>
            <p:ph idx="3" type="subTitle"/>
          </p:nvPr>
        </p:nvSpPr>
        <p:spPr>
          <a:xfrm>
            <a:off x="324000" y="24864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57" name="Google Shape;257;p26"/>
          <p:cNvSpPr txBox="1"/>
          <p:nvPr>
            <p:ph idx="4" type="subTitle"/>
          </p:nvPr>
        </p:nvSpPr>
        <p:spPr>
          <a:xfrm>
            <a:off x="2699325" y="24864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58" name="Google Shape;258;p26"/>
          <p:cNvSpPr txBox="1"/>
          <p:nvPr>
            <p:ph idx="5" type="subTitle"/>
          </p:nvPr>
        </p:nvSpPr>
        <p:spPr>
          <a:xfrm>
            <a:off x="324000" y="41628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59" name="Google Shape;259;p26"/>
          <p:cNvSpPr txBox="1"/>
          <p:nvPr>
            <p:ph idx="6" type="subTitle"/>
          </p:nvPr>
        </p:nvSpPr>
        <p:spPr>
          <a:xfrm>
            <a:off x="2699325" y="41628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60" name="Google Shape;260;p26"/>
          <p:cNvSpPr txBox="1"/>
          <p:nvPr>
            <p:ph idx="7" type="subTitle"/>
          </p:nvPr>
        </p:nvSpPr>
        <p:spPr>
          <a:xfrm>
            <a:off x="324000" y="16482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61" name="Google Shape;261;p26"/>
          <p:cNvSpPr txBox="1"/>
          <p:nvPr>
            <p:ph idx="8" type="subTitle"/>
          </p:nvPr>
        </p:nvSpPr>
        <p:spPr>
          <a:xfrm>
            <a:off x="2699325" y="16482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62" name="Google Shape;262;p26"/>
          <p:cNvSpPr txBox="1"/>
          <p:nvPr>
            <p:ph idx="9" type="subTitle"/>
          </p:nvPr>
        </p:nvSpPr>
        <p:spPr>
          <a:xfrm>
            <a:off x="324000" y="33246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63" name="Google Shape;263;p26"/>
          <p:cNvSpPr txBox="1"/>
          <p:nvPr>
            <p:ph idx="13" type="subTitle"/>
          </p:nvPr>
        </p:nvSpPr>
        <p:spPr>
          <a:xfrm>
            <a:off x="2699325" y="33246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0 Keywords (p2, 2)">
  <p:cSld name="CUSTOM_3_1_1_1_1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7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6" name="Google Shape;266;p27"/>
          <p:cNvPicPr preferRelativeResize="0"/>
          <p:nvPr/>
        </p:nvPicPr>
        <p:blipFill rotWithShape="1">
          <a:blip r:embed="rId2">
            <a:alphaModFix/>
          </a:blip>
          <a:srcRect b="1709" l="0" r="0" t="1699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7"/>
          <p:cNvSpPr/>
          <p:nvPr/>
        </p:nvSpPr>
        <p:spPr>
          <a:xfrm>
            <a:off x="324000" y="114450"/>
            <a:ext cx="66717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>Erayada muhiimka ah</a:t>
            </a:r>
            <a:endParaRPr b="0" i="0" sz="1400" u="none" cap="none" strike="noStrike">
              <a:solidFill>
                <a:srgbClr val="2828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7"/>
          <p:cNvSpPr txBox="1"/>
          <p:nvPr>
            <p:ph idx="1" type="subTitle"/>
          </p:nvPr>
        </p:nvSpPr>
        <p:spPr>
          <a:xfrm>
            <a:off x="324000" y="8100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69" name="Google Shape;269;p27"/>
          <p:cNvSpPr txBox="1"/>
          <p:nvPr>
            <p:ph idx="2" type="subTitle"/>
          </p:nvPr>
        </p:nvSpPr>
        <p:spPr>
          <a:xfrm>
            <a:off x="2699325" y="8100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70" name="Google Shape;270;p27"/>
          <p:cNvSpPr txBox="1"/>
          <p:nvPr>
            <p:ph idx="3" type="subTitle"/>
          </p:nvPr>
        </p:nvSpPr>
        <p:spPr>
          <a:xfrm>
            <a:off x="324000" y="2562600"/>
            <a:ext cx="22035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b="1"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000"/>
              <a:buFont typeface="Lexend"/>
              <a:buNone/>
              <a:defRPr sz="20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271" name="Google Shape;271;p27"/>
          <p:cNvSpPr txBox="1"/>
          <p:nvPr>
            <p:ph idx="4" type="subTitle"/>
          </p:nvPr>
        </p:nvSpPr>
        <p:spPr>
          <a:xfrm>
            <a:off x="2699325" y="2562600"/>
            <a:ext cx="4047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 sz="1800">
                <a:solidFill>
                  <a:srgbClr val="282828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1800"/>
              <a:buNone/>
              <a:defRPr>
                <a:solidFill>
                  <a:srgbClr val="282828"/>
                </a:solidFill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1800"/>
              <a:buFont typeface="Lexend"/>
              <a:buNone/>
              <a:defRPr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3 Lesson outline (2)">
  <p:cSld name="CUSTOM_3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8"/>
          <p:cNvSpPr/>
          <p:nvPr/>
        </p:nvSpPr>
        <p:spPr>
          <a:xfrm>
            <a:off x="0" y="0"/>
            <a:ext cx="9144300" cy="485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4" name="Google Shape;274;p28"/>
          <p:cNvPicPr preferRelativeResize="0"/>
          <p:nvPr/>
        </p:nvPicPr>
        <p:blipFill rotWithShape="1">
          <a:blip r:embed="rId2">
            <a:alphaModFix/>
          </a:blip>
          <a:srcRect b="3669" l="0" r="0" t="3678"/>
          <a:stretch/>
        </p:blipFill>
        <p:spPr>
          <a:xfrm>
            <a:off x="863550" y="2926472"/>
            <a:ext cx="7439126" cy="572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8"/>
          <p:cNvPicPr preferRelativeResize="0"/>
          <p:nvPr/>
        </p:nvPicPr>
        <p:blipFill rotWithShape="1">
          <a:blip r:embed="rId3">
            <a:alphaModFix/>
          </a:blip>
          <a:srcRect b="3669" l="0" r="0" t="3678"/>
          <a:stretch/>
        </p:blipFill>
        <p:spPr>
          <a:xfrm>
            <a:off x="863550" y="1989425"/>
            <a:ext cx="7439126" cy="572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8"/>
          <p:cNvPicPr preferRelativeResize="0"/>
          <p:nvPr/>
        </p:nvPicPr>
        <p:blipFill rotWithShape="1">
          <a:blip r:embed="rId4">
            <a:alphaModFix/>
          </a:blip>
          <a:srcRect b="0" l="74623" r="0" t="0"/>
          <a:stretch/>
        </p:blipFill>
        <p:spPr>
          <a:xfrm>
            <a:off x="863550" y="1954586"/>
            <a:ext cx="145900" cy="645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7" name="Google Shape;277;p28"/>
          <p:cNvCxnSpPr>
            <a:endCxn id="278" idx="2"/>
          </p:cNvCxnSpPr>
          <p:nvPr/>
        </p:nvCxnSpPr>
        <p:spPr>
          <a:xfrm flipH="1">
            <a:off x="645063" y="2017282"/>
            <a:ext cx="2700" cy="1480500"/>
          </a:xfrm>
          <a:prstGeom prst="straightConnector1">
            <a:avLst/>
          </a:prstGeom>
          <a:noFill/>
          <a:ln cap="flat" cmpd="sng" w="38100">
            <a:solidFill>
              <a:srgbClr val="282828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79" name="Google Shape;279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3482" y="1993619"/>
            <a:ext cx="563185" cy="572092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8"/>
          <p:cNvSpPr txBox="1"/>
          <p:nvPr>
            <p:ph type="title"/>
          </p:nvPr>
        </p:nvSpPr>
        <p:spPr>
          <a:xfrm>
            <a:off x="1225225" y="2090813"/>
            <a:ext cx="68523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pPr>
              <a:defRPr/>
            </a:pPr>
          </a:p>
        </p:txBody>
      </p:sp>
      <p:sp>
        <p:nvSpPr>
          <p:cNvPr id="281" name="Google Shape;281;p28"/>
          <p:cNvSpPr txBox="1"/>
          <p:nvPr>
            <p:ph idx="2" type="title"/>
          </p:nvPr>
        </p:nvSpPr>
        <p:spPr>
          <a:xfrm>
            <a:off x="1225225" y="3027088"/>
            <a:ext cx="68523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pPr>
              <a:defRPr/>
            </a:pPr>
          </a:p>
        </p:txBody>
      </p:sp>
      <p:pic>
        <p:nvPicPr>
          <p:cNvPr id="278" name="Google Shape;278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3340" y="2925705"/>
            <a:ext cx="563446" cy="572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8"/>
          <p:cNvPicPr preferRelativeResize="0"/>
          <p:nvPr/>
        </p:nvPicPr>
        <p:blipFill rotWithShape="1">
          <a:blip r:embed="rId7">
            <a:alphaModFix/>
          </a:blip>
          <a:srcRect b="1709" l="0" r="0" t="1699"/>
          <a:stretch/>
        </p:blipFill>
        <p:spPr>
          <a:xfrm>
            <a:off x="-12" y="481650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8"/>
          <p:cNvSpPr txBox="1"/>
          <p:nvPr/>
        </p:nvSpPr>
        <p:spPr>
          <a:xfrm>
            <a:off x="324000" y="112500"/>
            <a:ext cx="2304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Qaabka casharka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84" name="Google Shape;284;p28"/>
          <p:cNvSpPr txBox="1"/>
          <p:nvPr>
            <p:ph idx="3" type="title"/>
          </p:nvPr>
        </p:nvSpPr>
        <p:spPr>
          <a:xfrm>
            <a:off x="324000" y="657600"/>
            <a:ext cx="57414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exend"/>
              <a:buNone/>
              <a:defRPr b="0" sz="18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3 Lesson outline (3)">
  <p:cSld name="CUSTOM_3_2"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29"/>
          <p:cNvPicPr preferRelativeResize="0"/>
          <p:nvPr/>
        </p:nvPicPr>
        <p:blipFill rotWithShape="1">
          <a:blip r:embed="rId2">
            <a:alphaModFix/>
          </a:blip>
          <a:srcRect b="4438" l="0" r="0" t="4429"/>
          <a:stretch/>
        </p:blipFill>
        <p:spPr>
          <a:xfrm>
            <a:off x="863550" y="3642223"/>
            <a:ext cx="7439125" cy="56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9"/>
          <p:cNvPicPr preferRelativeResize="0"/>
          <p:nvPr/>
        </p:nvPicPr>
        <p:blipFill rotWithShape="1">
          <a:blip r:embed="rId3">
            <a:alphaModFix/>
          </a:blip>
          <a:srcRect b="0" l="74623" r="0" t="0"/>
          <a:stretch/>
        </p:blipFill>
        <p:spPr>
          <a:xfrm>
            <a:off x="863550" y="3600900"/>
            <a:ext cx="145900" cy="645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9"/>
          <p:cNvPicPr preferRelativeResize="0"/>
          <p:nvPr/>
        </p:nvPicPr>
        <p:blipFill rotWithShape="1">
          <a:blip r:embed="rId4">
            <a:alphaModFix/>
          </a:blip>
          <a:srcRect b="3669" l="0" r="0" t="3678"/>
          <a:stretch/>
        </p:blipFill>
        <p:spPr>
          <a:xfrm>
            <a:off x="863550" y="2704186"/>
            <a:ext cx="7439126" cy="57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9"/>
          <p:cNvPicPr preferRelativeResize="0"/>
          <p:nvPr/>
        </p:nvPicPr>
        <p:blipFill rotWithShape="1">
          <a:blip r:embed="rId3">
            <a:alphaModFix/>
          </a:blip>
          <a:srcRect b="0" l="74623" r="0" t="0"/>
          <a:stretch/>
        </p:blipFill>
        <p:spPr>
          <a:xfrm>
            <a:off x="863550" y="2677988"/>
            <a:ext cx="145900" cy="645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29"/>
          <p:cNvPicPr preferRelativeResize="0"/>
          <p:nvPr/>
        </p:nvPicPr>
        <p:blipFill rotWithShape="1">
          <a:blip r:embed="rId5">
            <a:alphaModFix/>
          </a:blip>
          <a:srcRect b="3669" l="0" r="0" t="3678"/>
          <a:stretch/>
        </p:blipFill>
        <p:spPr>
          <a:xfrm>
            <a:off x="863550" y="1678325"/>
            <a:ext cx="7439126" cy="57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9"/>
          <p:cNvPicPr preferRelativeResize="0"/>
          <p:nvPr/>
        </p:nvPicPr>
        <p:blipFill rotWithShape="1">
          <a:blip r:embed="rId3">
            <a:alphaModFix/>
          </a:blip>
          <a:srcRect b="0" l="74623" r="0" t="0"/>
          <a:stretch/>
        </p:blipFill>
        <p:spPr>
          <a:xfrm>
            <a:off x="863550" y="1643475"/>
            <a:ext cx="145900" cy="645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2" name="Google Shape;292;p29"/>
          <p:cNvCxnSpPr>
            <a:endCxn id="293" idx="2"/>
          </p:cNvCxnSpPr>
          <p:nvPr/>
        </p:nvCxnSpPr>
        <p:spPr>
          <a:xfrm>
            <a:off x="647802" y="1841898"/>
            <a:ext cx="0" cy="2366400"/>
          </a:xfrm>
          <a:prstGeom prst="straightConnector1">
            <a:avLst/>
          </a:prstGeom>
          <a:noFill/>
          <a:ln cap="flat" cmpd="sng" w="38100">
            <a:solidFill>
              <a:srgbClr val="282828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93" name="Google Shape;293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6079" y="3636220"/>
            <a:ext cx="563446" cy="572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3482" y="1682508"/>
            <a:ext cx="563185" cy="572092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9"/>
          <p:cNvSpPr txBox="1"/>
          <p:nvPr>
            <p:ph type="title"/>
          </p:nvPr>
        </p:nvSpPr>
        <p:spPr>
          <a:xfrm>
            <a:off x="1225200" y="1779713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96" name="Google Shape;296;p29"/>
          <p:cNvSpPr txBox="1"/>
          <p:nvPr>
            <p:ph idx="2" type="title"/>
          </p:nvPr>
        </p:nvSpPr>
        <p:spPr>
          <a:xfrm>
            <a:off x="1225200" y="2804800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97" name="Google Shape;297;p29"/>
          <p:cNvSpPr txBox="1"/>
          <p:nvPr>
            <p:ph idx="3" type="title"/>
          </p:nvPr>
        </p:nvSpPr>
        <p:spPr>
          <a:xfrm>
            <a:off x="1225200" y="3739189"/>
            <a:ext cx="68508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pic>
        <p:nvPicPr>
          <p:cNvPr id="298" name="Google Shape;298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3340" y="2703416"/>
            <a:ext cx="563446" cy="572077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9"/>
          <p:cNvSpPr/>
          <p:nvPr/>
        </p:nvSpPr>
        <p:spPr>
          <a:xfrm>
            <a:off x="0" y="0"/>
            <a:ext cx="9144300" cy="485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0" name="Google Shape;300;p29"/>
          <p:cNvPicPr preferRelativeResize="0"/>
          <p:nvPr/>
        </p:nvPicPr>
        <p:blipFill rotWithShape="1">
          <a:blip r:embed="rId9">
            <a:alphaModFix/>
          </a:blip>
          <a:srcRect b="1709" l="0" r="0" t="1699"/>
          <a:stretch/>
        </p:blipFill>
        <p:spPr>
          <a:xfrm>
            <a:off x="-12" y="481650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9"/>
          <p:cNvSpPr txBox="1"/>
          <p:nvPr/>
        </p:nvSpPr>
        <p:spPr>
          <a:xfrm>
            <a:off x="324000" y="112500"/>
            <a:ext cx="2304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Qaabka casharka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02" name="Google Shape;302;p29"/>
          <p:cNvSpPr txBox="1"/>
          <p:nvPr>
            <p:ph idx="4" type="title"/>
          </p:nvPr>
        </p:nvSpPr>
        <p:spPr>
          <a:xfrm>
            <a:off x="324000" y="657600"/>
            <a:ext cx="57414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exend"/>
              <a:buNone/>
              <a:defRPr b="0" sz="18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3 Lesson outline (4)">
  <p:cSld name="CUSTOM_4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30"/>
          <p:cNvPicPr preferRelativeResize="0"/>
          <p:nvPr/>
        </p:nvPicPr>
        <p:blipFill rotWithShape="1">
          <a:blip r:embed="rId2">
            <a:alphaModFix/>
          </a:blip>
          <a:srcRect b="4438" l="0" r="0" t="4429"/>
          <a:stretch/>
        </p:blipFill>
        <p:spPr>
          <a:xfrm>
            <a:off x="863550" y="3146932"/>
            <a:ext cx="7439125" cy="563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0"/>
          <p:cNvPicPr preferRelativeResize="0"/>
          <p:nvPr/>
        </p:nvPicPr>
        <p:blipFill rotWithShape="1">
          <a:blip r:embed="rId3">
            <a:alphaModFix/>
          </a:blip>
          <a:srcRect b="0" l="74623" r="0" t="0"/>
          <a:stretch/>
        </p:blipFill>
        <p:spPr>
          <a:xfrm>
            <a:off x="863550" y="3105610"/>
            <a:ext cx="145900" cy="645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0"/>
          <p:cNvPicPr preferRelativeResize="0"/>
          <p:nvPr/>
        </p:nvPicPr>
        <p:blipFill rotWithShape="1">
          <a:blip r:embed="rId4">
            <a:alphaModFix/>
          </a:blip>
          <a:srcRect b="4396" l="0" r="0" t="4387"/>
          <a:stretch/>
        </p:blipFill>
        <p:spPr>
          <a:xfrm>
            <a:off x="863550" y="3971358"/>
            <a:ext cx="7439126" cy="563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0"/>
          <p:cNvPicPr preferRelativeResize="0"/>
          <p:nvPr/>
        </p:nvPicPr>
        <p:blipFill rotWithShape="1">
          <a:blip r:embed="rId3">
            <a:alphaModFix/>
          </a:blip>
          <a:srcRect b="0" l="74623" r="0" t="0"/>
          <a:stretch/>
        </p:blipFill>
        <p:spPr>
          <a:xfrm>
            <a:off x="863550" y="3939648"/>
            <a:ext cx="145900" cy="645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0"/>
          <p:cNvPicPr preferRelativeResize="0"/>
          <p:nvPr/>
        </p:nvPicPr>
        <p:blipFill rotWithShape="1">
          <a:blip r:embed="rId5">
            <a:alphaModFix/>
          </a:blip>
          <a:srcRect b="3669" l="0" r="0" t="3678"/>
          <a:stretch/>
        </p:blipFill>
        <p:spPr>
          <a:xfrm>
            <a:off x="863550" y="2292191"/>
            <a:ext cx="7439126" cy="572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0"/>
          <p:cNvPicPr preferRelativeResize="0"/>
          <p:nvPr/>
        </p:nvPicPr>
        <p:blipFill rotWithShape="1">
          <a:blip r:embed="rId3">
            <a:alphaModFix/>
          </a:blip>
          <a:srcRect b="0" l="74623" r="0" t="0"/>
          <a:stretch/>
        </p:blipFill>
        <p:spPr>
          <a:xfrm>
            <a:off x="863550" y="2265998"/>
            <a:ext cx="145900" cy="645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0"/>
          <p:cNvPicPr preferRelativeResize="0"/>
          <p:nvPr/>
        </p:nvPicPr>
        <p:blipFill rotWithShape="1">
          <a:blip r:embed="rId6">
            <a:alphaModFix/>
          </a:blip>
          <a:srcRect b="3669" l="0" r="0" t="3678"/>
          <a:stretch/>
        </p:blipFill>
        <p:spPr>
          <a:xfrm>
            <a:off x="863550" y="1457950"/>
            <a:ext cx="7439126" cy="572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0"/>
          <p:cNvPicPr preferRelativeResize="0"/>
          <p:nvPr/>
        </p:nvPicPr>
        <p:blipFill rotWithShape="1">
          <a:blip r:embed="rId3">
            <a:alphaModFix/>
          </a:blip>
          <a:srcRect b="0" l="74623" r="0" t="0"/>
          <a:stretch/>
        </p:blipFill>
        <p:spPr>
          <a:xfrm>
            <a:off x="863550" y="1423110"/>
            <a:ext cx="145900" cy="645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2" name="Google Shape;312;p30"/>
          <p:cNvCxnSpPr/>
          <p:nvPr/>
        </p:nvCxnSpPr>
        <p:spPr>
          <a:xfrm>
            <a:off x="647802" y="1725234"/>
            <a:ext cx="600" cy="2679900"/>
          </a:xfrm>
          <a:prstGeom prst="straightConnector1">
            <a:avLst/>
          </a:prstGeom>
          <a:noFill/>
          <a:ln cap="flat" cmpd="sng" w="38100">
            <a:solidFill>
              <a:srgbClr val="282828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13" name="Google Shape;313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6079" y="3134650"/>
            <a:ext cx="563446" cy="572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3357" y="1462166"/>
            <a:ext cx="563185" cy="572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3340" y="2287588"/>
            <a:ext cx="563446" cy="572077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0"/>
          <p:cNvSpPr txBox="1"/>
          <p:nvPr>
            <p:ph type="title"/>
          </p:nvPr>
        </p:nvSpPr>
        <p:spPr>
          <a:xfrm>
            <a:off x="1224600" y="1466663"/>
            <a:ext cx="6850800" cy="56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17" name="Google Shape;317;p30"/>
          <p:cNvSpPr txBox="1"/>
          <p:nvPr>
            <p:ph idx="2" type="title"/>
          </p:nvPr>
        </p:nvSpPr>
        <p:spPr>
          <a:xfrm>
            <a:off x="1224600" y="2285700"/>
            <a:ext cx="6850800" cy="57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18" name="Google Shape;318;p30"/>
          <p:cNvSpPr txBox="1"/>
          <p:nvPr>
            <p:ph idx="3" type="title"/>
          </p:nvPr>
        </p:nvSpPr>
        <p:spPr>
          <a:xfrm>
            <a:off x="1224600" y="3160338"/>
            <a:ext cx="6850800" cy="53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19" name="Google Shape;319;p30"/>
          <p:cNvSpPr txBox="1"/>
          <p:nvPr>
            <p:ph idx="4" type="title"/>
          </p:nvPr>
        </p:nvSpPr>
        <p:spPr>
          <a:xfrm>
            <a:off x="1224600" y="3971414"/>
            <a:ext cx="6850800" cy="56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exend"/>
              <a:buNone/>
              <a:defRPr b="0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pic>
        <p:nvPicPr>
          <p:cNvPr id="320" name="Google Shape;320;p3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63341" y="3969363"/>
            <a:ext cx="563446" cy="572077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30"/>
          <p:cNvSpPr/>
          <p:nvPr/>
        </p:nvSpPr>
        <p:spPr>
          <a:xfrm>
            <a:off x="0" y="0"/>
            <a:ext cx="9144300" cy="485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2" name="Google Shape;322;p30"/>
          <p:cNvPicPr preferRelativeResize="0"/>
          <p:nvPr/>
        </p:nvPicPr>
        <p:blipFill rotWithShape="1">
          <a:blip r:embed="rId11">
            <a:alphaModFix/>
          </a:blip>
          <a:srcRect b="1709" l="0" r="0" t="1699"/>
          <a:stretch/>
        </p:blipFill>
        <p:spPr>
          <a:xfrm>
            <a:off x="-12" y="481650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0"/>
          <p:cNvSpPr txBox="1"/>
          <p:nvPr/>
        </p:nvSpPr>
        <p:spPr>
          <a:xfrm>
            <a:off x="324000" y="112500"/>
            <a:ext cx="2304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Qaabka casharka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4" name="Google Shape;324;p30"/>
          <p:cNvSpPr txBox="1"/>
          <p:nvPr>
            <p:ph idx="5" type="title"/>
          </p:nvPr>
        </p:nvSpPr>
        <p:spPr>
          <a:xfrm>
            <a:off x="324000" y="657600"/>
            <a:ext cx="57414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exend"/>
              <a:buNone/>
              <a:defRPr b="0" sz="18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Chemistry" showMasterSp="0">
  <p:cSld name="Title Slide 2_1_1_1_1_1_1_1_1_1">
    <p:bg>
      <p:bgPr>
        <a:solidFill>
          <a:srgbClr val="EBEDFE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4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1117400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Chemistry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6975" y="0"/>
            <a:ext cx="2987025" cy="385407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" name="Google Shape;35;p4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0 Explanation blank - purple ">
  <p:cSld name="TITLE_AND_TWO_COLUMNS_1_1_6_2_1_4"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31"/>
          <p:cNvSpPr/>
          <p:nvPr/>
        </p:nvSpPr>
        <p:spPr>
          <a:xfrm>
            <a:off x="-1" y="-2"/>
            <a:ext cx="91476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31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>
              <a:defRPr/>
            </a:pPr>
          </a:p>
        </p:txBody>
      </p:sp>
      <p:sp>
        <p:nvSpPr>
          <p:cNvPr id="329" name="Google Shape;329;p31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pic>
        <p:nvPicPr>
          <p:cNvPr id="330" name="Google Shape;33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6950" y="-562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1"/>
          <p:cNvSpPr txBox="1"/>
          <p:nvPr/>
        </p:nvSpPr>
        <p:spPr>
          <a:xfrm>
            <a:off x="8209250" y="438760"/>
            <a:ext cx="935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Sharaxaad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0 Explanation blank - jade">
  <p:cSld name="TITLE_AND_TWO_COLUMNS_1_1_6_2_1_2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32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32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2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>
              <a:defRPr/>
            </a:pPr>
          </a:p>
        </p:txBody>
      </p:sp>
      <p:sp>
        <p:nvSpPr>
          <p:cNvPr id="336" name="Google Shape;336;p32"/>
          <p:cNvSpPr txBox="1"/>
          <p:nvPr/>
        </p:nvSpPr>
        <p:spPr>
          <a:xfrm>
            <a:off x="8209250" y="438760"/>
            <a:ext cx="935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Sharaxaad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37" name="Google Shape;337;p32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pic>
        <p:nvPicPr>
          <p:cNvPr id="338" name="Google Shape;33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6950" y="-562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0 Explanation blank - blue ">
  <p:cSld name="TITLE_AND_TWO_COLUMNS_1_1_6_2_2"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33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3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3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343" name="Google Shape;343;p33"/>
          <p:cNvSpPr txBox="1"/>
          <p:nvPr/>
        </p:nvSpPr>
        <p:spPr>
          <a:xfrm>
            <a:off x="8209250" y="438760"/>
            <a:ext cx="935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Sharaxaad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44" name="Google Shape;344;p33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345" name="Google Shape;34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6950" y="-562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0 Explanation blank - pink ">
  <p:cSld name="TITLE_AND_TWO_COLUMNS_1_1_6_2_1_1"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34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34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4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350" name="Google Shape;350;p34"/>
          <p:cNvSpPr txBox="1"/>
          <p:nvPr/>
        </p:nvSpPr>
        <p:spPr>
          <a:xfrm>
            <a:off x="8209250" y="438760"/>
            <a:ext cx="935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Sharaxaad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1" name="Google Shape;351;p34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352" name="Google Shape;352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6950" y="-562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1 I do We do - purple">
  <p:cSld name="TITLE_AND_TWO_COLUMNS_1_1_9_2_2">
    <p:bg>
      <p:bgPr>
        <a:solidFill>
          <a:srgbClr val="EBEDFE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5"/>
          <p:cNvSpPr/>
          <p:nvPr/>
        </p:nvSpPr>
        <p:spPr>
          <a:xfrm>
            <a:off x="0" y="18750"/>
            <a:ext cx="45723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5" name="Google Shape;355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35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5"/>
          <p:cNvSpPr txBox="1"/>
          <p:nvPr>
            <p:ph idx="1" type="subTitle"/>
          </p:nvPr>
        </p:nvSpPr>
        <p:spPr>
          <a:xfrm>
            <a:off x="337825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58" name="Google Shape;358;p35"/>
          <p:cNvSpPr txBox="1"/>
          <p:nvPr>
            <p:ph idx="2" type="subTitle"/>
          </p:nvPr>
        </p:nvSpPr>
        <p:spPr>
          <a:xfrm>
            <a:off x="4824000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59" name="Google Shape;359;p35"/>
          <p:cNvSpPr txBox="1"/>
          <p:nvPr>
            <p:ph type="title"/>
          </p:nvPr>
        </p:nvSpPr>
        <p:spPr>
          <a:xfrm>
            <a:off x="324000" y="0"/>
            <a:ext cx="74505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60" name="Google Shape;360;p35"/>
          <p:cNvGrpSpPr/>
          <p:nvPr/>
        </p:nvGrpSpPr>
        <p:grpSpPr>
          <a:xfrm>
            <a:off x="7834231" y="1285"/>
            <a:ext cx="828900" cy="576065"/>
            <a:chOff x="7801496" y="1285"/>
            <a:chExt cx="828900" cy="576065"/>
          </a:xfrm>
        </p:grpSpPr>
        <p:pic>
          <p:nvPicPr>
            <p:cNvPr id="361" name="Google Shape;361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966096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2" name="Google Shape;362;p35"/>
            <p:cNvSpPr txBox="1"/>
            <p:nvPr/>
          </p:nvSpPr>
          <p:spPr>
            <a:xfrm>
              <a:off x="7801496" y="438750"/>
              <a:ext cx="8289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Sharaxaad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363" name="Google Shape;363;p35"/>
          <p:cNvGrpSpPr/>
          <p:nvPr/>
        </p:nvGrpSpPr>
        <p:grpSpPr>
          <a:xfrm>
            <a:off x="8635663" y="1285"/>
            <a:ext cx="499700" cy="576065"/>
            <a:chOff x="8635663" y="1285"/>
            <a:chExt cx="499700" cy="576065"/>
          </a:xfrm>
        </p:grpSpPr>
        <p:pic>
          <p:nvPicPr>
            <p:cNvPr id="364" name="Google Shape;364;p3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635663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5" name="Google Shape;365;p35"/>
            <p:cNvSpPr txBox="1"/>
            <p:nvPr/>
          </p:nvSpPr>
          <p:spPr>
            <a:xfrm>
              <a:off x="8662913" y="438750"/>
              <a:ext cx="4452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Hubi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1 I do We do - jade">
  <p:cSld name="TITLE_AND_TWO_COLUMNS_1_1_9_2_2_1_1">
    <p:bg>
      <p:bgPr>
        <a:solidFill>
          <a:srgbClr val="EBEDFE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6"/>
          <p:cNvSpPr/>
          <p:nvPr/>
        </p:nvSpPr>
        <p:spPr>
          <a:xfrm>
            <a:off x="0" y="18750"/>
            <a:ext cx="45723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8" name="Google Shape;368;p36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36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6"/>
          <p:cNvSpPr txBox="1"/>
          <p:nvPr>
            <p:ph idx="1" type="subTitle"/>
          </p:nvPr>
        </p:nvSpPr>
        <p:spPr>
          <a:xfrm>
            <a:off x="337825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71" name="Google Shape;371;p36"/>
          <p:cNvSpPr txBox="1"/>
          <p:nvPr>
            <p:ph idx="2" type="subTitle"/>
          </p:nvPr>
        </p:nvSpPr>
        <p:spPr>
          <a:xfrm>
            <a:off x="4824000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72" name="Google Shape;372;p36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73" name="Google Shape;373;p36"/>
          <p:cNvGrpSpPr/>
          <p:nvPr/>
        </p:nvGrpSpPr>
        <p:grpSpPr>
          <a:xfrm>
            <a:off x="7834231" y="1285"/>
            <a:ext cx="828900" cy="576065"/>
            <a:chOff x="7801496" y="1285"/>
            <a:chExt cx="828900" cy="576065"/>
          </a:xfrm>
        </p:grpSpPr>
        <p:pic>
          <p:nvPicPr>
            <p:cNvPr id="374" name="Google Shape;374;p3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966096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5" name="Google Shape;375;p36"/>
            <p:cNvSpPr txBox="1"/>
            <p:nvPr/>
          </p:nvSpPr>
          <p:spPr>
            <a:xfrm>
              <a:off x="7801496" y="438750"/>
              <a:ext cx="8289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Sharaxaad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376" name="Google Shape;376;p36"/>
          <p:cNvGrpSpPr/>
          <p:nvPr/>
        </p:nvGrpSpPr>
        <p:grpSpPr>
          <a:xfrm>
            <a:off x="8635663" y="1285"/>
            <a:ext cx="499700" cy="576065"/>
            <a:chOff x="8635663" y="1285"/>
            <a:chExt cx="499700" cy="576065"/>
          </a:xfrm>
        </p:grpSpPr>
        <p:pic>
          <p:nvPicPr>
            <p:cNvPr id="377" name="Google Shape;377;p3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635663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8" name="Google Shape;378;p36"/>
            <p:cNvSpPr txBox="1"/>
            <p:nvPr/>
          </p:nvSpPr>
          <p:spPr>
            <a:xfrm>
              <a:off x="8662913" y="438750"/>
              <a:ext cx="4452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Hubi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1 I do We do - blue">
  <p:cSld name="TITLE_AND_TWO_COLUMNS_1_1_9_2_3">
    <p:bg>
      <p:bgPr>
        <a:solidFill>
          <a:srgbClr val="EBEDFE"/>
        </a:solid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7"/>
          <p:cNvSpPr/>
          <p:nvPr/>
        </p:nvSpPr>
        <p:spPr>
          <a:xfrm>
            <a:off x="0" y="18750"/>
            <a:ext cx="4572300" cy="512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1" name="Google Shape;381;p37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37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37"/>
          <p:cNvSpPr txBox="1"/>
          <p:nvPr>
            <p:ph idx="1" type="subTitle"/>
          </p:nvPr>
        </p:nvSpPr>
        <p:spPr>
          <a:xfrm>
            <a:off x="337825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84" name="Google Shape;384;p37"/>
          <p:cNvSpPr txBox="1"/>
          <p:nvPr>
            <p:ph idx="2" type="subTitle"/>
          </p:nvPr>
        </p:nvSpPr>
        <p:spPr>
          <a:xfrm>
            <a:off x="4824000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85" name="Google Shape;385;p37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86" name="Google Shape;386;p37"/>
          <p:cNvGrpSpPr/>
          <p:nvPr/>
        </p:nvGrpSpPr>
        <p:grpSpPr>
          <a:xfrm>
            <a:off x="7834231" y="1285"/>
            <a:ext cx="828900" cy="576065"/>
            <a:chOff x="7801496" y="1285"/>
            <a:chExt cx="828900" cy="576065"/>
          </a:xfrm>
        </p:grpSpPr>
        <p:pic>
          <p:nvPicPr>
            <p:cNvPr id="387" name="Google Shape;387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966096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8" name="Google Shape;388;p37"/>
            <p:cNvSpPr txBox="1"/>
            <p:nvPr/>
          </p:nvSpPr>
          <p:spPr>
            <a:xfrm>
              <a:off x="7801496" y="438750"/>
              <a:ext cx="8289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Sharaxaad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389" name="Google Shape;389;p37"/>
          <p:cNvGrpSpPr/>
          <p:nvPr/>
        </p:nvGrpSpPr>
        <p:grpSpPr>
          <a:xfrm>
            <a:off x="8635663" y="1285"/>
            <a:ext cx="499700" cy="576065"/>
            <a:chOff x="8635663" y="1285"/>
            <a:chExt cx="499700" cy="576065"/>
          </a:xfrm>
        </p:grpSpPr>
        <p:pic>
          <p:nvPicPr>
            <p:cNvPr id="390" name="Google Shape;390;p3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635663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1" name="Google Shape;391;p37"/>
            <p:cNvSpPr txBox="1"/>
            <p:nvPr/>
          </p:nvSpPr>
          <p:spPr>
            <a:xfrm>
              <a:off x="8662913" y="438750"/>
              <a:ext cx="4452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Hubi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1 I do We do - pink">
  <p:cSld name="TITLE_AND_TWO_COLUMNS_1_1_9_2_2_1_1_1">
    <p:bg>
      <p:bgPr>
        <a:solidFill>
          <a:srgbClr val="EBEDFE"/>
        </a:solid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8"/>
          <p:cNvSpPr/>
          <p:nvPr/>
        </p:nvSpPr>
        <p:spPr>
          <a:xfrm>
            <a:off x="0" y="18750"/>
            <a:ext cx="45723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4" name="Google Shape;394;p38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38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38"/>
          <p:cNvSpPr txBox="1"/>
          <p:nvPr>
            <p:ph idx="1" type="subTitle"/>
          </p:nvPr>
        </p:nvSpPr>
        <p:spPr>
          <a:xfrm>
            <a:off x="337825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97" name="Google Shape;397;p38"/>
          <p:cNvSpPr txBox="1"/>
          <p:nvPr>
            <p:ph idx="2" type="subTitle"/>
          </p:nvPr>
        </p:nvSpPr>
        <p:spPr>
          <a:xfrm>
            <a:off x="4824000" y="810000"/>
            <a:ext cx="3982200" cy="40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398" name="Google Shape;398;p38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99" name="Google Shape;399;p38"/>
          <p:cNvGrpSpPr/>
          <p:nvPr/>
        </p:nvGrpSpPr>
        <p:grpSpPr>
          <a:xfrm>
            <a:off x="7834231" y="1285"/>
            <a:ext cx="828900" cy="576065"/>
            <a:chOff x="7801496" y="1285"/>
            <a:chExt cx="828900" cy="576065"/>
          </a:xfrm>
        </p:grpSpPr>
        <p:pic>
          <p:nvPicPr>
            <p:cNvPr id="400" name="Google Shape;400;p3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966096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1" name="Google Shape;401;p38"/>
            <p:cNvSpPr txBox="1"/>
            <p:nvPr/>
          </p:nvSpPr>
          <p:spPr>
            <a:xfrm>
              <a:off x="7801496" y="438750"/>
              <a:ext cx="8289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Sharaxaad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02" name="Google Shape;402;p38"/>
          <p:cNvGrpSpPr/>
          <p:nvPr/>
        </p:nvGrpSpPr>
        <p:grpSpPr>
          <a:xfrm>
            <a:off x="8635663" y="1285"/>
            <a:ext cx="499700" cy="576065"/>
            <a:chOff x="8635663" y="1285"/>
            <a:chExt cx="499700" cy="576065"/>
          </a:xfrm>
        </p:grpSpPr>
        <p:pic>
          <p:nvPicPr>
            <p:cNvPr id="403" name="Google Shape;403;p3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635663" y="1285"/>
              <a:ext cx="499700" cy="499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4" name="Google Shape;404;p38"/>
            <p:cNvSpPr txBox="1"/>
            <p:nvPr/>
          </p:nvSpPr>
          <p:spPr>
            <a:xfrm>
              <a:off x="8662913" y="438750"/>
              <a:ext cx="4452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non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solidFill>
                    <a:srgbClr val="EBEDFE"/>
                  </a:solidFill>
                  <a:latin typeface="Lexend"/>
                  <a:ea typeface="Lexend"/>
                  <a:cs typeface="Lexend"/>
                  <a:sym typeface="Lexend"/>
                </a:rPr>
                <a:t>Hubi</a:t>
              </a:r>
              <a:endParaRPr b="1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2 CfU true/false/why - purple">
  <p:cSld name="TITLE_AND_TWO_COLUMNS_1_1_9_1_3_1">
    <p:bg>
      <p:bgPr>
        <a:solidFill>
          <a:srgbClr val="EBEDFE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29763" y="2085316"/>
            <a:ext cx="457425" cy="4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23988" y="2085316"/>
            <a:ext cx="457425" cy="4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39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9"/>
          <p:cNvSpPr txBox="1"/>
          <p:nvPr/>
        </p:nvSpPr>
        <p:spPr>
          <a:xfrm>
            <a:off x="3025325" y="2144675"/>
            <a:ext cx="1289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1" name="Google Shape;411;p39"/>
          <p:cNvSpPr txBox="1"/>
          <p:nvPr/>
        </p:nvSpPr>
        <p:spPr>
          <a:xfrm>
            <a:off x="5431100" y="2121950"/>
            <a:ext cx="106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Been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2" name="Google Shape;412;p39"/>
          <p:cNvSpPr txBox="1"/>
          <p:nvPr>
            <p:ph idx="1" type="subTitle"/>
          </p:nvPr>
        </p:nvSpPr>
        <p:spPr>
          <a:xfrm>
            <a:off x="324000" y="3577125"/>
            <a:ext cx="81093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Kalam"/>
              <a:buNone/>
              <a:defRPr sz="2200">
                <a:latin typeface="Kalam"/>
                <a:ea typeface="Kalam"/>
                <a:cs typeface="Kalam"/>
                <a:sym typeface="Kalam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413" name="Google Shape;413;p39"/>
          <p:cNvSpPr txBox="1"/>
          <p:nvPr>
            <p:ph idx="2" type="subTitle"/>
          </p:nvPr>
        </p:nvSpPr>
        <p:spPr>
          <a:xfrm>
            <a:off x="324000" y="1080000"/>
            <a:ext cx="6722400" cy="25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414" name="Google Shape;414;p39"/>
          <p:cNvSpPr txBox="1"/>
          <p:nvPr/>
        </p:nvSpPr>
        <p:spPr>
          <a:xfrm>
            <a:off x="324000" y="660750"/>
            <a:ext cx="218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 mise been?</a:t>
            </a:r>
            <a:r>
              <a:rPr lang="en-GB" sz="1400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rPr>
              <a:t> </a:t>
            </a:r>
            <a:endParaRPr sz="1400">
              <a:solidFill>
                <a:schemeClr val="dk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415" name="Google Shape;415;p39"/>
          <p:cNvSpPr txBox="1"/>
          <p:nvPr/>
        </p:nvSpPr>
        <p:spPr>
          <a:xfrm>
            <a:off x="2454488" y="21754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6" name="Google Shape;416;p39"/>
          <p:cNvSpPr txBox="1"/>
          <p:nvPr/>
        </p:nvSpPr>
        <p:spPr>
          <a:xfrm>
            <a:off x="4848713" y="21754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F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417" name="Google Shape;417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39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9" name="Google Shape;419;p39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2 CfU true/false/why - jade">
  <p:cSld name="TITLE_AND_TWO_COLUMNS_1_1_9_1_3_1_1_1">
    <p:bg>
      <p:bgPr>
        <a:solidFill>
          <a:srgbClr val="EBEDFE"/>
        </a:solidFill>
      </p:bgPr>
    </p:bg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40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40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3" name="Google Shape;42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40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5" name="Google Shape;425;p40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pic>
        <p:nvPicPr>
          <p:cNvPr id="426" name="Google Shape;426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9763" y="2085316"/>
            <a:ext cx="457425" cy="4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3988" y="2085316"/>
            <a:ext cx="457425" cy="4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40"/>
          <p:cNvSpPr txBox="1"/>
          <p:nvPr/>
        </p:nvSpPr>
        <p:spPr>
          <a:xfrm>
            <a:off x="3025325" y="2144675"/>
            <a:ext cx="1289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9" name="Google Shape;429;p40"/>
          <p:cNvSpPr txBox="1"/>
          <p:nvPr/>
        </p:nvSpPr>
        <p:spPr>
          <a:xfrm>
            <a:off x="5431100" y="2121950"/>
            <a:ext cx="106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Been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0" name="Google Shape;430;p40"/>
          <p:cNvSpPr txBox="1"/>
          <p:nvPr>
            <p:ph idx="1" type="subTitle"/>
          </p:nvPr>
        </p:nvSpPr>
        <p:spPr>
          <a:xfrm>
            <a:off x="324000" y="3577125"/>
            <a:ext cx="81093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Kalam"/>
              <a:buNone/>
              <a:defRPr sz="2200">
                <a:latin typeface="Kalam"/>
                <a:ea typeface="Kalam"/>
                <a:cs typeface="Kalam"/>
                <a:sym typeface="Kalam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31" name="Google Shape;431;p40"/>
          <p:cNvSpPr txBox="1"/>
          <p:nvPr>
            <p:ph idx="2" type="subTitle"/>
          </p:nvPr>
        </p:nvSpPr>
        <p:spPr>
          <a:xfrm>
            <a:off x="324000" y="1080000"/>
            <a:ext cx="6722400" cy="25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432" name="Google Shape;432;p40"/>
          <p:cNvSpPr txBox="1"/>
          <p:nvPr/>
        </p:nvSpPr>
        <p:spPr>
          <a:xfrm>
            <a:off x="324000" y="660750"/>
            <a:ext cx="218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 mise been?</a:t>
            </a:r>
            <a:r>
              <a:rPr lang="en-GB" sz="1400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rPr>
              <a:t> </a:t>
            </a:r>
            <a:endParaRPr sz="1400">
              <a:solidFill>
                <a:schemeClr val="dk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433" name="Google Shape;433;p40"/>
          <p:cNvSpPr txBox="1"/>
          <p:nvPr/>
        </p:nvSpPr>
        <p:spPr>
          <a:xfrm>
            <a:off x="2454488" y="21754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4" name="Google Shape;434;p40"/>
          <p:cNvSpPr txBox="1"/>
          <p:nvPr/>
        </p:nvSpPr>
        <p:spPr>
          <a:xfrm>
            <a:off x="4848713" y="21754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F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Citizenship" showMasterSp="0">
  <p:cSld name="Title Slide 2_1_1_1_1_1_1_1_1_1_1_5">
    <p:bg>
      <p:bgPr>
        <a:solidFill>
          <a:srgbClr val="EBEDFE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1245800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Citizenship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41" name="Google Shape;41;p5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42" name="Google Shape;42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43;p5"/>
            <p:cNvSpPr/>
            <p:nvPr/>
          </p:nvSpPr>
          <p:spPr>
            <a:xfrm>
              <a:off x="6858000" y="868200"/>
              <a:ext cx="2210100" cy="2196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pic>
        <p:nvPicPr>
          <p:cNvPr id="44" name="Google Shape;44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60025">
            <a:off x="6945328" y="787504"/>
            <a:ext cx="1710318" cy="205238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5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" name="Google Shape;46;p5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2 CfU true/false/why - blue">
  <p:cSld name="TITLE_AND_TWO_COLUMNS_1_1_9_1_3_2">
    <p:bg>
      <p:bgPr>
        <a:solidFill>
          <a:srgbClr val="EBEDFE"/>
        </a:solid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41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41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8" name="Google Shape;438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41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0" name="Google Shape;440;p41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441" name="Google Shape;441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9763" y="2085316"/>
            <a:ext cx="457425" cy="4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3988" y="2085316"/>
            <a:ext cx="457425" cy="4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41"/>
          <p:cNvSpPr txBox="1"/>
          <p:nvPr/>
        </p:nvSpPr>
        <p:spPr>
          <a:xfrm>
            <a:off x="3025325" y="2144675"/>
            <a:ext cx="1289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4" name="Google Shape;444;p41"/>
          <p:cNvSpPr txBox="1"/>
          <p:nvPr/>
        </p:nvSpPr>
        <p:spPr>
          <a:xfrm>
            <a:off x="5431100" y="2121950"/>
            <a:ext cx="106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Been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5" name="Google Shape;445;p41"/>
          <p:cNvSpPr txBox="1"/>
          <p:nvPr>
            <p:ph idx="1" type="subTitle"/>
          </p:nvPr>
        </p:nvSpPr>
        <p:spPr>
          <a:xfrm>
            <a:off x="324000" y="3577125"/>
            <a:ext cx="81093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Kalam"/>
              <a:buNone/>
              <a:defRPr sz="2200">
                <a:latin typeface="Kalam"/>
                <a:ea typeface="Kalam"/>
                <a:cs typeface="Kalam"/>
                <a:sym typeface="Kalam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46" name="Google Shape;446;p41"/>
          <p:cNvSpPr txBox="1"/>
          <p:nvPr>
            <p:ph idx="2" type="subTitle"/>
          </p:nvPr>
        </p:nvSpPr>
        <p:spPr>
          <a:xfrm>
            <a:off x="324000" y="1080000"/>
            <a:ext cx="6722400" cy="25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47" name="Google Shape;447;p41"/>
          <p:cNvSpPr txBox="1"/>
          <p:nvPr/>
        </p:nvSpPr>
        <p:spPr>
          <a:xfrm>
            <a:off x="324000" y="660750"/>
            <a:ext cx="218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 mise been?</a:t>
            </a:r>
            <a:r>
              <a:rPr lang="en-GB" sz="1400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rPr>
              <a:t> </a:t>
            </a:r>
            <a:endParaRPr sz="1400">
              <a:solidFill>
                <a:schemeClr val="dk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448" name="Google Shape;448;p41"/>
          <p:cNvSpPr txBox="1"/>
          <p:nvPr/>
        </p:nvSpPr>
        <p:spPr>
          <a:xfrm>
            <a:off x="2454488" y="21754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9" name="Google Shape;449;p41"/>
          <p:cNvSpPr txBox="1"/>
          <p:nvPr/>
        </p:nvSpPr>
        <p:spPr>
          <a:xfrm>
            <a:off x="4848713" y="21754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F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2 CfU true/false/why - pink">
  <p:cSld name="TITLE_AND_TWO_COLUMNS_1_1_9_1_3_1_1_1_1">
    <p:bg>
      <p:bgPr>
        <a:solidFill>
          <a:srgbClr val="EBEDFE"/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42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42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3" name="Google Shape;453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42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5" name="Google Shape;455;p42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456" name="Google Shape;456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9763" y="2085316"/>
            <a:ext cx="457425" cy="4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3988" y="2085316"/>
            <a:ext cx="457425" cy="4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42"/>
          <p:cNvSpPr txBox="1"/>
          <p:nvPr/>
        </p:nvSpPr>
        <p:spPr>
          <a:xfrm>
            <a:off x="3025325" y="2144675"/>
            <a:ext cx="1289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9" name="Google Shape;459;p42"/>
          <p:cNvSpPr txBox="1"/>
          <p:nvPr/>
        </p:nvSpPr>
        <p:spPr>
          <a:xfrm>
            <a:off x="5431100" y="2121950"/>
            <a:ext cx="106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Been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0" name="Google Shape;460;p42"/>
          <p:cNvSpPr txBox="1"/>
          <p:nvPr>
            <p:ph idx="1" type="subTitle"/>
          </p:nvPr>
        </p:nvSpPr>
        <p:spPr>
          <a:xfrm>
            <a:off x="324000" y="3577125"/>
            <a:ext cx="81093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Kalam"/>
              <a:buNone/>
              <a:defRPr sz="2200">
                <a:latin typeface="Kalam"/>
                <a:ea typeface="Kalam"/>
                <a:cs typeface="Kalam"/>
                <a:sym typeface="Kalam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Font typeface="Kalam"/>
              <a:buNone/>
              <a:defRPr>
                <a:latin typeface="Kalam"/>
                <a:ea typeface="Kalam"/>
                <a:cs typeface="Kalam"/>
                <a:sym typeface="Kalam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61" name="Google Shape;461;p42"/>
          <p:cNvSpPr txBox="1"/>
          <p:nvPr>
            <p:ph idx="2" type="subTitle"/>
          </p:nvPr>
        </p:nvSpPr>
        <p:spPr>
          <a:xfrm>
            <a:off x="324000" y="1080000"/>
            <a:ext cx="6722400" cy="25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62" name="Google Shape;462;p42"/>
          <p:cNvSpPr txBox="1"/>
          <p:nvPr/>
        </p:nvSpPr>
        <p:spPr>
          <a:xfrm>
            <a:off x="324000" y="660750"/>
            <a:ext cx="218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Run mise been?</a:t>
            </a:r>
            <a:r>
              <a:rPr lang="en-GB" sz="1400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rPr>
              <a:t> </a:t>
            </a:r>
            <a:endParaRPr sz="1400">
              <a:solidFill>
                <a:schemeClr val="dk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463" name="Google Shape;463;p42"/>
          <p:cNvSpPr txBox="1"/>
          <p:nvPr/>
        </p:nvSpPr>
        <p:spPr>
          <a:xfrm>
            <a:off x="2454488" y="21754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4" name="Google Shape;464;p42"/>
          <p:cNvSpPr txBox="1"/>
          <p:nvPr/>
        </p:nvSpPr>
        <p:spPr>
          <a:xfrm>
            <a:off x="4848713" y="2175413"/>
            <a:ext cx="408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F</a:t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3 CfU 3 options - purple">
  <p:cSld name="TITLE_AND_TWO_COLUMNS_1_1_7_1">
    <p:bg>
      <p:bgPr>
        <a:solidFill>
          <a:srgbClr val="EBEDFE"/>
        </a:solidFill>
      </p:bgPr>
    </p:bg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43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43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469" name="Google Shape;46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43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1" name="Google Shape;471;p43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72" name="Google Shape;472;p43"/>
          <p:cNvSpPr txBox="1"/>
          <p:nvPr>
            <p:ph idx="1" type="subTitle"/>
          </p:nvPr>
        </p:nvSpPr>
        <p:spPr>
          <a:xfrm>
            <a:off x="1034425" y="18377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73" name="Google Shape;473;p43"/>
          <p:cNvSpPr txBox="1"/>
          <p:nvPr>
            <p:ph idx="3" type="subTitle"/>
          </p:nvPr>
        </p:nvSpPr>
        <p:spPr>
          <a:xfrm>
            <a:off x="1034425" y="27942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74" name="Google Shape;474;p43"/>
          <p:cNvSpPr txBox="1"/>
          <p:nvPr>
            <p:ph idx="4" type="subTitle"/>
          </p:nvPr>
        </p:nvSpPr>
        <p:spPr>
          <a:xfrm>
            <a:off x="1034425" y="37669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475" name="Google Shape;475;p43"/>
          <p:cNvGrpSpPr/>
          <p:nvPr/>
        </p:nvGrpSpPr>
        <p:grpSpPr>
          <a:xfrm>
            <a:off x="323653" y="1804438"/>
            <a:ext cx="457200" cy="457200"/>
            <a:chOff x="1020916" y="1442088"/>
            <a:chExt cx="457200" cy="457200"/>
          </a:xfrm>
        </p:grpSpPr>
        <p:pic>
          <p:nvPicPr>
            <p:cNvPr id="476" name="Google Shape;476;p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7" name="Google Shape;477;p43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78" name="Google Shape;478;p43"/>
          <p:cNvGrpSpPr/>
          <p:nvPr/>
        </p:nvGrpSpPr>
        <p:grpSpPr>
          <a:xfrm>
            <a:off x="323653" y="2766575"/>
            <a:ext cx="457200" cy="457200"/>
            <a:chOff x="1020916" y="1442088"/>
            <a:chExt cx="457200" cy="457200"/>
          </a:xfrm>
        </p:grpSpPr>
        <p:pic>
          <p:nvPicPr>
            <p:cNvPr id="479" name="Google Shape;479;p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0" name="Google Shape;480;p43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81" name="Google Shape;481;p43"/>
          <p:cNvGrpSpPr/>
          <p:nvPr/>
        </p:nvGrpSpPr>
        <p:grpSpPr>
          <a:xfrm>
            <a:off x="323641" y="3729038"/>
            <a:ext cx="457200" cy="457200"/>
            <a:chOff x="1020916" y="1442088"/>
            <a:chExt cx="457200" cy="457200"/>
          </a:xfrm>
        </p:grpSpPr>
        <p:pic>
          <p:nvPicPr>
            <p:cNvPr id="482" name="Google Shape;482;p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3" name="Google Shape;483;p43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3 CfU 3 options - jade">
  <p:cSld name="TITLE_AND_TWO_COLUMNS_1_1_7_1_1_1">
    <p:bg>
      <p:bgPr>
        <a:solidFill>
          <a:srgbClr val="EBEDFE"/>
        </a:solidFill>
      </p:bgPr>
    </p:bg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Google Shape;485;p44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44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44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488" name="Google Shape;488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44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90" name="Google Shape;490;p44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91" name="Google Shape;491;p44"/>
          <p:cNvSpPr txBox="1"/>
          <p:nvPr>
            <p:ph idx="1" type="subTitle"/>
          </p:nvPr>
        </p:nvSpPr>
        <p:spPr>
          <a:xfrm>
            <a:off x="1034425" y="18377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92" name="Google Shape;492;p44"/>
          <p:cNvSpPr txBox="1"/>
          <p:nvPr>
            <p:ph idx="3" type="subTitle"/>
          </p:nvPr>
        </p:nvSpPr>
        <p:spPr>
          <a:xfrm>
            <a:off x="1034425" y="27942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493" name="Google Shape;493;p44"/>
          <p:cNvSpPr txBox="1"/>
          <p:nvPr>
            <p:ph idx="4" type="subTitle"/>
          </p:nvPr>
        </p:nvSpPr>
        <p:spPr>
          <a:xfrm>
            <a:off x="1034425" y="37669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494" name="Google Shape;494;p44"/>
          <p:cNvGrpSpPr/>
          <p:nvPr/>
        </p:nvGrpSpPr>
        <p:grpSpPr>
          <a:xfrm>
            <a:off x="323653" y="1804438"/>
            <a:ext cx="457200" cy="457200"/>
            <a:chOff x="1020916" y="1442088"/>
            <a:chExt cx="457200" cy="457200"/>
          </a:xfrm>
        </p:grpSpPr>
        <p:pic>
          <p:nvPicPr>
            <p:cNvPr id="495" name="Google Shape;495;p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6" name="Google Shape;496;p44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497" name="Google Shape;497;p44"/>
          <p:cNvGrpSpPr/>
          <p:nvPr/>
        </p:nvGrpSpPr>
        <p:grpSpPr>
          <a:xfrm>
            <a:off x="323653" y="2766575"/>
            <a:ext cx="457200" cy="457200"/>
            <a:chOff x="1020916" y="1442088"/>
            <a:chExt cx="457200" cy="457200"/>
          </a:xfrm>
        </p:grpSpPr>
        <p:pic>
          <p:nvPicPr>
            <p:cNvPr id="498" name="Google Shape;498;p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9" name="Google Shape;499;p44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00" name="Google Shape;500;p44"/>
          <p:cNvGrpSpPr/>
          <p:nvPr/>
        </p:nvGrpSpPr>
        <p:grpSpPr>
          <a:xfrm>
            <a:off x="323641" y="3729038"/>
            <a:ext cx="457200" cy="457200"/>
            <a:chOff x="1020916" y="1442088"/>
            <a:chExt cx="457200" cy="457200"/>
          </a:xfrm>
        </p:grpSpPr>
        <p:pic>
          <p:nvPicPr>
            <p:cNvPr id="501" name="Google Shape;501;p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2" name="Google Shape;502;p44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3 CfU 3 options - blue">
  <p:cSld name="TITLE_AND_TWO_COLUMNS_1_1_7_2">
    <p:bg>
      <p:bgPr>
        <a:solidFill>
          <a:srgbClr val="EBEDFE"/>
        </a:solidFill>
      </p:bgPr>
    </p:bg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Google Shape;504;p45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45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45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07" name="Google Shape;507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45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9" name="Google Shape;509;p45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0" name="Google Shape;510;p45"/>
          <p:cNvSpPr txBox="1"/>
          <p:nvPr>
            <p:ph idx="1" type="subTitle"/>
          </p:nvPr>
        </p:nvSpPr>
        <p:spPr>
          <a:xfrm>
            <a:off x="1034425" y="18377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11" name="Google Shape;511;p45"/>
          <p:cNvSpPr txBox="1"/>
          <p:nvPr>
            <p:ph idx="3" type="subTitle"/>
          </p:nvPr>
        </p:nvSpPr>
        <p:spPr>
          <a:xfrm>
            <a:off x="1034425" y="27942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12" name="Google Shape;512;p45"/>
          <p:cNvSpPr txBox="1"/>
          <p:nvPr>
            <p:ph idx="4" type="subTitle"/>
          </p:nvPr>
        </p:nvSpPr>
        <p:spPr>
          <a:xfrm>
            <a:off x="1034425" y="37669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513" name="Google Shape;513;p45"/>
          <p:cNvGrpSpPr/>
          <p:nvPr/>
        </p:nvGrpSpPr>
        <p:grpSpPr>
          <a:xfrm>
            <a:off x="323653" y="1804438"/>
            <a:ext cx="457200" cy="457200"/>
            <a:chOff x="1020916" y="1442088"/>
            <a:chExt cx="457200" cy="457200"/>
          </a:xfrm>
        </p:grpSpPr>
        <p:pic>
          <p:nvPicPr>
            <p:cNvPr id="514" name="Google Shape;514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5" name="Google Shape;515;p45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16" name="Google Shape;516;p45"/>
          <p:cNvGrpSpPr/>
          <p:nvPr/>
        </p:nvGrpSpPr>
        <p:grpSpPr>
          <a:xfrm>
            <a:off x="323653" y="2766575"/>
            <a:ext cx="457200" cy="457200"/>
            <a:chOff x="1020916" y="1442088"/>
            <a:chExt cx="457200" cy="457200"/>
          </a:xfrm>
        </p:grpSpPr>
        <p:pic>
          <p:nvPicPr>
            <p:cNvPr id="517" name="Google Shape;517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8" name="Google Shape;518;p45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19" name="Google Shape;519;p45"/>
          <p:cNvGrpSpPr/>
          <p:nvPr/>
        </p:nvGrpSpPr>
        <p:grpSpPr>
          <a:xfrm>
            <a:off x="323641" y="3729038"/>
            <a:ext cx="457200" cy="457200"/>
            <a:chOff x="1020916" y="1442088"/>
            <a:chExt cx="457200" cy="457200"/>
          </a:xfrm>
        </p:grpSpPr>
        <p:pic>
          <p:nvPicPr>
            <p:cNvPr id="520" name="Google Shape;520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1" name="Google Shape;521;p45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3 CfU 3 options - pink">
  <p:cSld name="TITLE_AND_TWO_COLUMNS_1_1_7_1_1_1_1">
    <p:bg>
      <p:bgPr>
        <a:solidFill>
          <a:srgbClr val="EBEDFE"/>
        </a:solidFill>
      </p:bgPr>
    </p:bg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46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46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46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26" name="Google Shape;526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46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28" name="Google Shape;528;p46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9" name="Google Shape;529;p46"/>
          <p:cNvSpPr txBox="1"/>
          <p:nvPr>
            <p:ph idx="1" type="subTitle"/>
          </p:nvPr>
        </p:nvSpPr>
        <p:spPr>
          <a:xfrm>
            <a:off x="1034425" y="18377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30" name="Google Shape;530;p46"/>
          <p:cNvSpPr txBox="1"/>
          <p:nvPr>
            <p:ph idx="3" type="subTitle"/>
          </p:nvPr>
        </p:nvSpPr>
        <p:spPr>
          <a:xfrm>
            <a:off x="1034425" y="27942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31" name="Google Shape;531;p46"/>
          <p:cNvSpPr txBox="1"/>
          <p:nvPr>
            <p:ph idx="4" type="subTitle"/>
          </p:nvPr>
        </p:nvSpPr>
        <p:spPr>
          <a:xfrm>
            <a:off x="1034425" y="37669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532" name="Google Shape;532;p46"/>
          <p:cNvGrpSpPr/>
          <p:nvPr/>
        </p:nvGrpSpPr>
        <p:grpSpPr>
          <a:xfrm>
            <a:off x="323653" y="1804438"/>
            <a:ext cx="457200" cy="457200"/>
            <a:chOff x="1020916" y="1442088"/>
            <a:chExt cx="457200" cy="457200"/>
          </a:xfrm>
        </p:grpSpPr>
        <p:pic>
          <p:nvPicPr>
            <p:cNvPr id="533" name="Google Shape;533;p4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4" name="Google Shape;534;p46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35" name="Google Shape;535;p46"/>
          <p:cNvGrpSpPr/>
          <p:nvPr/>
        </p:nvGrpSpPr>
        <p:grpSpPr>
          <a:xfrm>
            <a:off x="323653" y="2766575"/>
            <a:ext cx="457200" cy="457200"/>
            <a:chOff x="1020916" y="1442088"/>
            <a:chExt cx="457200" cy="457200"/>
          </a:xfrm>
        </p:grpSpPr>
        <p:pic>
          <p:nvPicPr>
            <p:cNvPr id="536" name="Google Shape;536;p4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7" name="Google Shape;537;p46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38" name="Google Shape;538;p46"/>
          <p:cNvGrpSpPr/>
          <p:nvPr/>
        </p:nvGrpSpPr>
        <p:grpSpPr>
          <a:xfrm>
            <a:off x="323641" y="3729038"/>
            <a:ext cx="457200" cy="457200"/>
            <a:chOff x="1020916" y="1442088"/>
            <a:chExt cx="457200" cy="457200"/>
          </a:xfrm>
        </p:grpSpPr>
        <p:pic>
          <p:nvPicPr>
            <p:cNvPr id="539" name="Google Shape;539;p4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0" name="Google Shape;540;p46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4 CfU 4 options - purple">
  <p:cSld name="TITLE_AND_TWO_COLUMNS_1_1_8_1">
    <p:bg>
      <p:bgPr>
        <a:solidFill>
          <a:srgbClr val="EBEDFE"/>
        </a:solidFill>
      </p:bgPr>
    </p:bg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Google Shape;542;p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47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47"/>
          <p:cNvSpPr txBox="1"/>
          <p:nvPr>
            <p:ph type="title"/>
          </p:nvPr>
        </p:nvSpPr>
        <p:spPr>
          <a:xfrm>
            <a:off x="324000" y="809988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45" name="Google Shape;545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47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47" name="Google Shape;547;p47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8" name="Google Shape;548;p47"/>
          <p:cNvSpPr txBox="1"/>
          <p:nvPr>
            <p:ph idx="1" type="subTitle"/>
          </p:nvPr>
        </p:nvSpPr>
        <p:spPr>
          <a:xfrm>
            <a:off x="1034425" y="16853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49" name="Google Shape;549;p47"/>
          <p:cNvSpPr txBox="1"/>
          <p:nvPr>
            <p:ph idx="3" type="subTitle"/>
          </p:nvPr>
        </p:nvSpPr>
        <p:spPr>
          <a:xfrm>
            <a:off x="1034425" y="24894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50" name="Google Shape;550;p47"/>
          <p:cNvSpPr txBox="1"/>
          <p:nvPr>
            <p:ph idx="4" type="subTitle"/>
          </p:nvPr>
        </p:nvSpPr>
        <p:spPr>
          <a:xfrm>
            <a:off x="1034425" y="33097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51" name="Google Shape;551;p47"/>
          <p:cNvSpPr txBox="1"/>
          <p:nvPr>
            <p:ph idx="5" type="subTitle"/>
          </p:nvPr>
        </p:nvSpPr>
        <p:spPr>
          <a:xfrm>
            <a:off x="1034425" y="4113837"/>
            <a:ext cx="7506600" cy="36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552" name="Google Shape;552;p47"/>
          <p:cNvGrpSpPr/>
          <p:nvPr/>
        </p:nvGrpSpPr>
        <p:grpSpPr>
          <a:xfrm>
            <a:off x="323653" y="1652038"/>
            <a:ext cx="457200" cy="457200"/>
            <a:chOff x="1020916" y="1442088"/>
            <a:chExt cx="457200" cy="457200"/>
          </a:xfrm>
        </p:grpSpPr>
        <p:pic>
          <p:nvPicPr>
            <p:cNvPr id="553" name="Google Shape;553;p4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4" name="Google Shape;554;p47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55" name="Google Shape;555;p47"/>
          <p:cNvGrpSpPr/>
          <p:nvPr/>
        </p:nvGrpSpPr>
        <p:grpSpPr>
          <a:xfrm>
            <a:off x="323653" y="2461775"/>
            <a:ext cx="457200" cy="457200"/>
            <a:chOff x="1020916" y="1442088"/>
            <a:chExt cx="457200" cy="457200"/>
          </a:xfrm>
        </p:grpSpPr>
        <p:pic>
          <p:nvPicPr>
            <p:cNvPr id="556" name="Google Shape;556;p4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7" name="Google Shape;557;p47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58" name="Google Shape;558;p47"/>
          <p:cNvGrpSpPr/>
          <p:nvPr/>
        </p:nvGrpSpPr>
        <p:grpSpPr>
          <a:xfrm>
            <a:off x="323641" y="3271838"/>
            <a:ext cx="457200" cy="457200"/>
            <a:chOff x="1020916" y="1442088"/>
            <a:chExt cx="457200" cy="457200"/>
          </a:xfrm>
        </p:grpSpPr>
        <p:pic>
          <p:nvPicPr>
            <p:cNvPr id="559" name="Google Shape;559;p4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0" name="Google Shape;560;p47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61" name="Google Shape;561;p47"/>
          <p:cNvGrpSpPr/>
          <p:nvPr/>
        </p:nvGrpSpPr>
        <p:grpSpPr>
          <a:xfrm>
            <a:off x="323641" y="4081763"/>
            <a:ext cx="457200" cy="457200"/>
            <a:chOff x="1020916" y="1442088"/>
            <a:chExt cx="457200" cy="457200"/>
          </a:xfrm>
        </p:grpSpPr>
        <p:pic>
          <p:nvPicPr>
            <p:cNvPr id="562" name="Google Shape;562;p4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3" name="Google Shape;563;p47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d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4 CfU 4 options - jade">
  <p:cSld name="TITLE_AND_TWO_COLUMNS_1_1_8_1_1_1">
    <p:bg>
      <p:bgPr>
        <a:solidFill>
          <a:srgbClr val="EBEDFE"/>
        </a:solidFill>
      </p:bgPr>
    </p:bg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5" name="Google Shape;565;p48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48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48"/>
          <p:cNvSpPr txBox="1"/>
          <p:nvPr>
            <p:ph type="title"/>
          </p:nvPr>
        </p:nvSpPr>
        <p:spPr>
          <a:xfrm>
            <a:off x="324000" y="809988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68" name="Google Shape;568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48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70" name="Google Shape;570;p48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71" name="Google Shape;571;p48"/>
          <p:cNvSpPr txBox="1"/>
          <p:nvPr>
            <p:ph idx="1" type="subTitle"/>
          </p:nvPr>
        </p:nvSpPr>
        <p:spPr>
          <a:xfrm>
            <a:off x="1034425" y="16853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72" name="Google Shape;572;p48"/>
          <p:cNvSpPr txBox="1"/>
          <p:nvPr>
            <p:ph idx="3" type="subTitle"/>
          </p:nvPr>
        </p:nvSpPr>
        <p:spPr>
          <a:xfrm>
            <a:off x="1034425" y="24894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73" name="Google Shape;573;p48"/>
          <p:cNvSpPr txBox="1"/>
          <p:nvPr>
            <p:ph idx="4" type="subTitle"/>
          </p:nvPr>
        </p:nvSpPr>
        <p:spPr>
          <a:xfrm>
            <a:off x="1034425" y="33097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74" name="Google Shape;574;p48"/>
          <p:cNvSpPr txBox="1"/>
          <p:nvPr>
            <p:ph idx="5" type="subTitle"/>
          </p:nvPr>
        </p:nvSpPr>
        <p:spPr>
          <a:xfrm>
            <a:off x="1034425" y="4113837"/>
            <a:ext cx="7506600" cy="36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575" name="Google Shape;575;p48"/>
          <p:cNvGrpSpPr/>
          <p:nvPr/>
        </p:nvGrpSpPr>
        <p:grpSpPr>
          <a:xfrm>
            <a:off x="323653" y="1652038"/>
            <a:ext cx="457200" cy="457200"/>
            <a:chOff x="1020916" y="1442088"/>
            <a:chExt cx="457200" cy="457200"/>
          </a:xfrm>
        </p:grpSpPr>
        <p:pic>
          <p:nvPicPr>
            <p:cNvPr id="576" name="Google Shape;576;p4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7" name="Google Shape;577;p48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78" name="Google Shape;578;p48"/>
          <p:cNvGrpSpPr/>
          <p:nvPr/>
        </p:nvGrpSpPr>
        <p:grpSpPr>
          <a:xfrm>
            <a:off x="323653" y="2461775"/>
            <a:ext cx="457200" cy="457200"/>
            <a:chOff x="1020916" y="1442088"/>
            <a:chExt cx="457200" cy="457200"/>
          </a:xfrm>
        </p:grpSpPr>
        <p:pic>
          <p:nvPicPr>
            <p:cNvPr id="579" name="Google Shape;579;p4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0" name="Google Shape;580;p48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81" name="Google Shape;581;p48"/>
          <p:cNvGrpSpPr/>
          <p:nvPr/>
        </p:nvGrpSpPr>
        <p:grpSpPr>
          <a:xfrm>
            <a:off x="323641" y="3271838"/>
            <a:ext cx="457200" cy="457200"/>
            <a:chOff x="1020916" y="1442088"/>
            <a:chExt cx="457200" cy="457200"/>
          </a:xfrm>
        </p:grpSpPr>
        <p:pic>
          <p:nvPicPr>
            <p:cNvPr id="582" name="Google Shape;582;p4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3" name="Google Shape;583;p48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584" name="Google Shape;584;p48"/>
          <p:cNvGrpSpPr/>
          <p:nvPr/>
        </p:nvGrpSpPr>
        <p:grpSpPr>
          <a:xfrm>
            <a:off x="323641" y="4081763"/>
            <a:ext cx="457200" cy="457200"/>
            <a:chOff x="1020916" y="1442088"/>
            <a:chExt cx="457200" cy="457200"/>
          </a:xfrm>
        </p:grpSpPr>
        <p:pic>
          <p:nvPicPr>
            <p:cNvPr id="585" name="Google Shape;585;p4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6" name="Google Shape;586;p48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d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4 CfU 4 options - blue">
  <p:cSld name="TITLE_AND_TWO_COLUMNS_1_1_8_2">
    <p:bg>
      <p:bgPr>
        <a:solidFill>
          <a:srgbClr val="EBEDFE"/>
        </a:solidFill>
      </p:bgPr>
    </p:bg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" name="Google Shape;588;p49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49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49"/>
          <p:cNvSpPr txBox="1"/>
          <p:nvPr>
            <p:ph type="title"/>
          </p:nvPr>
        </p:nvSpPr>
        <p:spPr>
          <a:xfrm>
            <a:off x="324000" y="809988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91" name="Google Shape;591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49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93" name="Google Shape;593;p49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94" name="Google Shape;594;p49"/>
          <p:cNvSpPr txBox="1"/>
          <p:nvPr>
            <p:ph idx="1" type="subTitle"/>
          </p:nvPr>
        </p:nvSpPr>
        <p:spPr>
          <a:xfrm>
            <a:off x="1034425" y="16853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95" name="Google Shape;595;p49"/>
          <p:cNvSpPr txBox="1"/>
          <p:nvPr>
            <p:ph idx="3" type="subTitle"/>
          </p:nvPr>
        </p:nvSpPr>
        <p:spPr>
          <a:xfrm>
            <a:off x="1034425" y="24894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96" name="Google Shape;596;p49"/>
          <p:cNvSpPr txBox="1"/>
          <p:nvPr>
            <p:ph idx="4" type="subTitle"/>
          </p:nvPr>
        </p:nvSpPr>
        <p:spPr>
          <a:xfrm>
            <a:off x="1034425" y="33097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597" name="Google Shape;597;p49"/>
          <p:cNvSpPr txBox="1"/>
          <p:nvPr>
            <p:ph idx="5" type="subTitle"/>
          </p:nvPr>
        </p:nvSpPr>
        <p:spPr>
          <a:xfrm>
            <a:off x="1034425" y="4113837"/>
            <a:ext cx="7506600" cy="36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598" name="Google Shape;598;p49"/>
          <p:cNvGrpSpPr/>
          <p:nvPr/>
        </p:nvGrpSpPr>
        <p:grpSpPr>
          <a:xfrm>
            <a:off x="323653" y="1652038"/>
            <a:ext cx="457200" cy="457200"/>
            <a:chOff x="1020916" y="1442088"/>
            <a:chExt cx="457200" cy="457200"/>
          </a:xfrm>
        </p:grpSpPr>
        <p:pic>
          <p:nvPicPr>
            <p:cNvPr id="599" name="Google Shape;599;p4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0" name="Google Shape;600;p49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601" name="Google Shape;601;p49"/>
          <p:cNvGrpSpPr/>
          <p:nvPr/>
        </p:nvGrpSpPr>
        <p:grpSpPr>
          <a:xfrm>
            <a:off x="323653" y="2461775"/>
            <a:ext cx="457200" cy="457200"/>
            <a:chOff x="1020916" y="1442088"/>
            <a:chExt cx="457200" cy="457200"/>
          </a:xfrm>
        </p:grpSpPr>
        <p:pic>
          <p:nvPicPr>
            <p:cNvPr id="602" name="Google Shape;602;p4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3" name="Google Shape;603;p49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604" name="Google Shape;604;p49"/>
          <p:cNvGrpSpPr/>
          <p:nvPr/>
        </p:nvGrpSpPr>
        <p:grpSpPr>
          <a:xfrm>
            <a:off x="323641" y="3271838"/>
            <a:ext cx="457200" cy="457200"/>
            <a:chOff x="1020916" y="1442088"/>
            <a:chExt cx="457200" cy="457200"/>
          </a:xfrm>
        </p:grpSpPr>
        <p:pic>
          <p:nvPicPr>
            <p:cNvPr id="605" name="Google Shape;605;p4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6" name="Google Shape;606;p49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607" name="Google Shape;607;p49"/>
          <p:cNvGrpSpPr/>
          <p:nvPr/>
        </p:nvGrpSpPr>
        <p:grpSpPr>
          <a:xfrm>
            <a:off x="323641" y="4081763"/>
            <a:ext cx="457200" cy="457200"/>
            <a:chOff x="1020916" y="1442088"/>
            <a:chExt cx="457200" cy="457200"/>
          </a:xfrm>
        </p:grpSpPr>
        <p:pic>
          <p:nvPicPr>
            <p:cNvPr id="608" name="Google Shape;608;p4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9" name="Google Shape;609;p49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d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4 CfU 4 options - pink">
  <p:cSld name="TITLE_AND_TWO_COLUMNS_1_1_8_1_1_1_1">
    <p:bg>
      <p:bgPr>
        <a:solidFill>
          <a:srgbClr val="EBEDFE"/>
        </a:solidFill>
      </p:bgPr>
    </p:bg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Google Shape;611;p50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50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50"/>
          <p:cNvSpPr txBox="1"/>
          <p:nvPr>
            <p:ph type="title"/>
          </p:nvPr>
        </p:nvSpPr>
        <p:spPr>
          <a:xfrm>
            <a:off x="324000" y="809988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614" name="Google Shape;614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50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16" name="Google Shape;616;p50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17" name="Google Shape;617;p50"/>
          <p:cNvSpPr txBox="1"/>
          <p:nvPr>
            <p:ph idx="1" type="subTitle"/>
          </p:nvPr>
        </p:nvSpPr>
        <p:spPr>
          <a:xfrm>
            <a:off x="1034425" y="1685375"/>
            <a:ext cx="7506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618" name="Google Shape;618;p50"/>
          <p:cNvSpPr txBox="1"/>
          <p:nvPr>
            <p:ph idx="3" type="subTitle"/>
          </p:nvPr>
        </p:nvSpPr>
        <p:spPr>
          <a:xfrm>
            <a:off x="1034425" y="2489447"/>
            <a:ext cx="7506600" cy="3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619" name="Google Shape;619;p50"/>
          <p:cNvSpPr txBox="1"/>
          <p:nvPr>
            <p:ph idx="4" type="subTitle"/>
          </p:nvPr>
        </p:nvSpPr>
        <p:spPr>
          <a:xfrm>
            <a:off x="1034425" y="3309765"/>
            <a:ext cx="7464600" cy="32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sp>
        <p:nvSpPr>
          <p:cNvPr id="620" name="Google Shape;620;p50"/>
          <p:cNvSpPr txBox="1"/>
          <p:nvPr>
            <p:ph idx="5" type="subTitle"/>
          </p:nvPr>
        </p:nvSpPr>
        <p:spPr>
          <a:xfrm>
            <a:off x="1034425" y="4113837"/>
            <a:ext cx="7506600" cy="36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100"/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80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/>
        </p:txBody>
      </p:sp>
      <p:grpSp>
        <p:nvGrpSpPr>
          <p:cNvPr id="621" name="Google Shape;621;p50"/>
          <p:cNvGrpSpPr/>
          <p:nvPr/>
        </p:nvGrpSpPr>
        <p:grpSpPr>
          <a:xfrm>
            <a:off x="323653" y="1652038"/>
            <a:ext cx="457200" cy="457200"/>
            <a:chOff x="1020916" y="1442088"/>
            <a:chExt cx="457200" cy="457200"/>
          </a:xfrm>
        </p:grpSpPr>
        <p:pic>
          <p:nvPicPr>
            <p:cNvPr id="622" name="Google Shape;622;p5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3" name="Google Shape;623;p50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624" name="Google Shape;624;p50"/>
          <p:cNvGrpSpPr/>
          <p:nvPr/>
        </p:nvGrpSpPr>
        <p:grpSpPr>
          <a:xfrm>
            <a:off x="323653" y="2461775"/>
            <a:ext cx="457200" cy="457200"/>
            <a:chOff x="1020916" y="1442088"/>
            <a:chExt cx="457200" cy="457200"/>
          </a:xfrm>
        </p:grpSpPr>
        <p:pic>
          <p:nvPicPr>
            <p:cNvPr id="625" name="Google Shape;625;p5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6" name="Google Shape;626;p50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627" name="Google Shape;627;p50"/>
          <p:cNvGrpSpPr/>
          <p:nvPr/>
        </p:nvGrpSpPr>
        <p:grpSpPr>
          <a:xfrm>
            <a:off x="323641" y="3271838"/>
            <a:ext cx="457200" cy="457200"/>
            <a:chOff x="1020916" y="1442088"/>
            <a:chExt cx="457200" cy="457200"/>
          </a:xfrm>
        </p:grpSpPr>
        <p:pic>
          <p:nvPicPr>
            <p:cNvPr id="628" name="Google Shape;628;p5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9" name="Google Shape;629;p50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630" name="Google Shape;630;p50"/>
          <p:cNvGrpSpPr/>
          <p:nvPr/>
        </p:nvGrpSpPr>
        <p:grpSpPr>
          <a:xfrm>
            <a:off x="323641" y="4081763"/>
            <a:ext cx="457200" cy="457200"/>
            <a:chOff x="1020916" y="1442088"/>
            <a:chExt cx="457200" cy="457200"/>
          </a:xfrm>
        </p:grpSpPr>
        <p:pic>
          <p:nvPicPr>
            <p:cNvPr id="631" name="Google Shape;631;p5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2" name="Google Shape;632;p50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d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Computing" showMasterSp="0">
  <p:cSld name="Title Slide 2_1_1_1_1_1_1_1_1_1_1_3">
    <p:bg>
      <p:bgPr>
        <a:solidFill>
          <a:srgbClr val="EBEDFE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1258950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0" name="Google Shape;50;p6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Computing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52" name="Google Shape;52;p6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53" name="Google Shape;53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Google Shape;54;p6"/>
            <p:cNvSpPr/>
            <p:nvPr/>
          </p:nvSpPr>
          <p:spPr>
            <a:xfrm>
              <a:off x="6858000" y="868200"/>
              <a:ext cx="2210100" cy="2196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pic>
        <p:nvPicPr>
          <p:cNvPr id="55" name="Google Shape;55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59982">
            <a:off x="6923956" y="1273792"/>
            <a:ext cx="1784155" cy="1404547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6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7" name="Google Shape;57;p6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5 CfU 3 image options - purple">
  <p:cSld name="TITLE_AND_TWO_COLUMNS_1_1_7_1_1_2">
    <p:bg>
      <p:bgPr>
        <a:solidFill>
          <a:srgbClr val="EBEDFE"/>
        </a:solidFill>
      </p:bgPr>
    </p:bg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" name="Google Shape;634;p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51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51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637" name="Google Shape;63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38" name="Google Shape;638;p51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39" name="Google Shape;639;p51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40" name="Google Shape;640;p51"/>
          <p:cNvSpPr/>
          <p:nvPr>
            <p:ph idx="3" type="pic"/>
          </p:nvPr>
        </p:nvSpPr>
        <p:spPr>
          <a:xfrm>
            <a:off x="3240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641" name="Google Shape;641;p51"/>
          <p:cNvSpPr/>
          <p:nvPr>
            <p:ph idx="4" type="pic"/>
          </p:nvPr>
        </p:nvSpPr>
        <p:spPr>
          <a:xfrm>
            <a:off x="62568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642" name="Google Shape;642;p51"/>
          <p:cNvSpPr/>
          <p:nvPr>
            <p:ph idx="5" type="pic"/>
          </p:nvPr>
        </p:nvSpPr>
        <p:spPr>
          <a:xfrm>
            <a:off x="32943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grpSp>
        <p:nvGrpSpPr>
          <p:cNvPr id="643" name="Google Shape;643;p51"/>
          <p:cNvGrpSpPr/>
          <p:nvPr/>
        </p:nvGrpSpPr>
        <p:grpSpPr>
          <a:xfrm>
            <a:off x="1381028" y="4148538"/>
            <a:ext cx="457200" cy="457200"/>
            <a:chOff x="1020916" y="1442088"/>
            <a:chExt cx="457200" cy="457200"/>
          </a:xfrm>
        </p:grpSpPr>
        <p:pic>
          <p:nvPicPr>
            <p:cNvPr id="644" name="Google Shape;644;p5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5" name="Google Shape;645;p51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646" name="Google Shape;646;p51"/>
          <p:cNvGrpSpPr/>
          <p:nvPr/>
        </p:nvGrpSpPr>
        <p:grpSpPr>
          <a:xfrm>
            <a:off x="4331066" y="4148550"/>
            <a:ext cx="457200" cy="457200"/>
            <a:chOff x="1020916" y="1442088"/>
            <a:chExt cx="457200" cy="457200"/>
          </a:xfrm>
        </p:grpSpPr>
        <p:pic>
          <p:nvPicPr>
            <p:cNvPr id="647" name="Google Shape;647;p5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8" name="Google Shape;648;p51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649" name="Google Shape;649;p51"/>
          <p:cNvGrpSpPr/>
          <p:nvPr/>
        </p:nvGrpSpPr>
        <p:grpSpPr>
          <a:xfrm>
            <a:off x="7305791" y="4148538"/>
            <a:ext cx="457200" cy="457200"/>
            <a:chOff x="1020916" y="1442088"/>
            <a:chExt cx="457200" cy="457200"/>
          </a:xfrm>
        </p:grpSpPr>
        <p:pic>
          <p:nvPicPr>
            <p:cNvPr id="650" name="Google Shape;650;p5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1" name="Google Shape;651;p51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5 CfU 3 image options - jade">
  <p:cSld name="TITLE_AND_TWO_COLUMNS_1_1_7_1_1_1_2">
    <p:bg>
      <p:bgPr>
        <a:solidFill>
          <a:srgbClr val="EBEDFE"/>
        </a:solidFill>
      </p:bgPr>
    </p:bg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3" name="Google Shape;653;p52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p52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52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656" name="Google Shape;656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p52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58" name="Google Shape;658;p52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9" name="Google Shape;659;p52"/>
          <p:cNvSpPr/>
          <p:nvPr>
            <p:ph idx="3" type="pic"/>
          </p:nvPr>
        </p:nvSpPr>
        <p:spPr>
          <a:xfrm>
            <a:off x="3240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660" name="Google Shape;660;p52"/>
          <p:cNvSpPr/>
          <p:nvPr>
            <p:ph idx="4" type="pic"/>
          </p:nvPr>
        </p:nvSpPr>
        <p:spPr>
          <a:xfrm>
            <a:off x="62568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661" name="Google Shape;661;p52"/>
          <p:cNvSpPr/>
          <p:nvPr>
            <p:ph idx="5" type="pic"/>
          </p:nvPr>
        </p:nvSpPr>
        <p:spPr>
          <a:xfrm>
            <a:off x="32943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grpSp>
        <p:nvGrpSpPr>
          <p:cNvPr id="662" name="Google Shape;662;p52"/>
          <p:cNvGrpSpPr/>
          <p:nvPr/>
        </p:nvGrpSpPr>
        <p:grpSpPr>
          <a:xfrm>
            <a:off x="1381028" y="4148538"/>
            <a:ext cx="457200" cy="457200"/>
            <a:chOff x="1020916" y="1442088"/>
            <a:chExt cx="457200" cy="457200"/>
          </a:xfrm>
        </p:grpSpPr>
        <p:pic>
          <p:nvPicPr>
            <p:cNvPr id="663" name="Google Shape;663;p5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4" name="Google Shape;664;p52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665" name="Google Shape;665;p52"/>
          <p:cNvGrpSpPr/>
          <p:nvPr/>
        </p:nvGrpSpPr>
        <p:grpSpPr>
          <a:xfrm>
            <a:off x="4331066" y="4148550"/>
            <a:ext cx="457200" cy="457200"/>
            <a:chOff x="1020916" y="1442088"/>
            <a:chExt cx="457200" cy="457200"/>
          </a:xfrm>
        </p:grpSpPr>
        <p:pic>
          <p:nvPicPr>
            <p:cNvPr id="666" name="Google Shape;666;p5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7" name="Google Shape;667;p52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668" name="Google Shape;668;p52"/>
          <p:cNvGrpSpPr/>
          <p:nvPr/>
        </p:nvGrpSpPr>
        <p:grpSpPr>
          <a:xfrm>
            <a:off x="7305791" y="4148538"/>
            <a:ext cx="457200" cy="457200"/>
            <a:chOff x="1020916" y="1442088"/>
            <a:chExt cx="457200" cy="457200"/>
          </a:xfrm>
        </p:grpSpPr>
        <p:pic>
          <p:nvPicPr>
            <p:cNvPr id="669" name="Google Shape;669;p5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0" name="Google Shape;670;p52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5 CfU 3  image options - blue ">
  <p:cSld name="TITLE_AND_TWO_COLUMNS_1_1_7_2_1">
    <p:bg>
      <p:bgPr>
        <a:solidFill>
          <a:srgbClr val="EBEDFE"/>
        </a:solidFill>
      </p:bgPr>
    </p:bg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2" name="Google Shape;672;p53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73" name="Google Shape;673;p53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p53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675" name="Google Shape;675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53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7" name="Google Shape;677;p53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8" name="Google Shape;678;p53"/>
          <p:cNvSpPr/>
          <p:nvPr>
            <p:ph idx="3" type="pic"/>
          </p:nvPr>
        </p:nvSpPr>
        <p:spPr>
          <a:xfrm>
            <a:off x="3240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679" name="Google Shape;679;p53"/>
          <p:cNvSpPr/>
          <p:nvPr>
            <p:ph idx="4" type="pic"/>
          </p:nvPr>
        </p:nvSpPr>
        <p:spPr>
          <a:xfrm>
            <a:off x="62568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680" name="Google Shape;680;p53"/>
          <p:cNvSpPr/>
          <p:nvPr>
            <p:ph idx="5" type="pic"/>
          </p:nvPr>
        </p:nvSpPr>
        <p:spPr>
          <a:xfrm>
            <a:off x="32943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grpSp>
        <p:nvGrpSpPr>
          <p:cNvPr id="681" name="Google Shape;681;p53"/>
          <p:cNvGrpSpPr/>
          <p:nvPr/>
        </p:nvGrpSpPr>
        <p:grpSpPr>
          <a:xfrm>
            <a:off x="1381028" y="4148538"/>
            <a:ext cx="457200" cy="457200"/>
            <a:chOff x="1020916" y="1442088"/>
            <a:chExt cx="457200" cy="457200"/>
          </a:xfrm>
        </p:grpSpPr>
        <p:pic>
          <p:nvPicPr>
            <p:cNvPr id="682" name="Google Shape;682;p5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3" name="Google Shape;683;p53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684" name="Google Shape;684;p53"/>
          <p:cNvGrpSpPr/>
          <p:nvPr/>
        </p:nvGrpSpPr>
        <p:grpSpPr>
          <a:xfrm>
            <a:off x="4331066" y="4148550"/>
            <a:ext cx="457200" cy="457200"/>
            <a:chOff x="1020916" y="1442088"/>
            <a:chExt cx="457200" cy="457200"/>
          </a:xfrm>
        </p:grpSpPr>
        <p:pic>
          <p:nvPicPr>
            <p:cNvPr id="685" name="Google Shape;685;p5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6" name="Google Shape;686;p53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687" name="Google Shape;687;p53"/>
          <p:cNvGrpSpPr/>
          <p:nvPr/>
        </p:nvGrpSpPr>
        <p:grpSpPr>
          <a:xfrm>
            <a:off x="7305791" y="4148538"/>
            <a:ext cx="457200" cy="457200"/>
            <a:chOff x="1020916" y="1442088"/>
            <a:chExt cx="457200" cy="457200"/>
          </a:xfrm>
        </p:grpSpPr>
        <p:pic>
          <p:nvPicPr>
            <p:cNvPr id="688" name="Google Shape;688;p5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9" name="Google Shape;689;p53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5 CfU 3 image options - pink">
  <p:cSld name="TITLE_AND_TWO_COLUMNS_1_1_7_1_1_1_1_1">
    <p:bg>
      <p:bgPr>
        <a:solidFill>
          <a:srgbClr val="EBEDFE"/>
        </a:solidFill>
      </p:bgPr>
    </p:bg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Google Shape;691;p54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54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54"/>
          <p:cNvSpPr txBox="1"/>
          <p:nvPr>
            <p:ph type="title"/>
          </p:nvPr>
        </p:nvSpPr>
        <p:spPr>
          <a:xfrm>
            <a:off x="324000" y="748763"/>
            <a:ext cx="8179200" cy="48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exend"/>
              <a:buNone/>
              <a:defRPr b="0" sz="22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694" name="Google Shape;694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95" name="Google Shape;695;p54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96" name="Google Shape;696;p54"/>
          <p:cNvSpPr txBox="1"/>
          <p:nvPr>
            <p:ph idx="2"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97" name="Google Shape;697;p54"/>
          <p:cNvSpPr/>
          <p:nvPr>
            <p:ph idx="3" type="pic"/>
          </p:nvPr>
        </p:nvSpPr>
        <p:spPr>
          <a:xfrm>
            <a:off x="3240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698" name="Google Shape;698;p54"/>
          <p:cNvSpPr/>
          <p:nvPr>
            <p:ph idx="4" type="pic"/>
          </p:nvPr>
        </p:nvSpPr>
        <p:spPr>
          <a:xfrm>
            <a:off x="62568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699" name="Google Shape;699;p54"/>
          <p:cNvSpPr/>
          <p:nvPr>
            <p:ph idx="5" type="pic"/>
          </p:nvPr>
        </p:nvSpPr>
        <p:spPr>
          <a:xfrm>
            <a:off x="3294300" y="1893950"/>
            <a:ext cx="2555400" cy="1939500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grpSp>
        <p:nvGrpSpPr>
          <p:cNvPr id="700" name="Google Shape;700;p54"/>
          <p:cNvGrpSpPr/>
          <p:nvPr/>
        </p:nvGrpSpPr>
        <p:grpSpPr>
          <a:xfrm>
            <a:off x="1381028" y="4148538"/>
            <a:ext cx="457200" cy="457200"/>
            <a:chOff x="1020916" y="1442088"/>
            <a:chExt cx="457200" cy="457200"/>
          </a:xfrm>
        </p:grpSpPr>
        <p:pic>
          <p:nvPicPr>
            <p:cNvPr id="701" name="Google Shape;701;p5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2" name="Google Shape;702;p54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a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703" name="Google Shape;703;p54"/>
          <p:cNvGrpSpPr/>
          <p:nvPr/>
        </p:nvGrpSpPr>
        <p:grpSpPr>
          <a:xfrm>
            <a:off x="4331066" y="4148550"/>
            <a:ext cx="457200" cy="457200"/>
            <a:chOff x="1020916" y="1442088"/>
            <a:chExt cx="457200" cy="457200"/>
          </a:xfrm>
        </p:grpSpPr>
        <p:pic>
          <p:nvPicPr>
            <p:cNvPr id="704" name="Google Shape;704;p5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5" name="Google Shape;705;p54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b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grpSp>
        <p:nvGrpSpPr>
          <p:cNvPr id="706" name="Google Shape;706;p54"/>
          <p:cNvGrpSpPr/>
          <p:nvPr/>
        </p:nvGrpSpPr>
        <p:grpSpPr>
          <a:xfrm>
            <a:off x="7305791" y="4148538"/>
            <a:ext cx="457200" cy="457200"/>
            <a:chOff x="1020916" y="1442088"/>
            <a:chExt cx="457200" cy="457200"/>
          </a:xfrm>
        </p:grpSpPr>
        <p:pic>
          <p:nvPicPr>
            <p:cNvPr id="707" name="Google Shape;707;p5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20916" y="1442088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8" name="Google Shape;708;p54"/>
            <p:cNvSpPr txBox="1"/>
            <p:nvPr/>
          </p:nvSpPr>
          <p:spPr>
            <a:xfrm>
              <a:off x="1045528" y="1526400"/>
              <a:ext cx="408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FFFFFF"/>
                  </a:solidFill>
                  <a:latin typeface="Lexend"/>
                  <a:ea typeface="Lexend"/>
                  <a:cs typeface="Lexend"/>
                  <a:sym typeface="Lexend"/>
                </a:rPr>
                <a:t>c</a:t>
              </a:r>
              <a:endParaRPr b="1" sz="1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6 CfU blank - purple ">
  <p:cSld name="TITLE_AND_TWO_COLUMNS_1_1_6_2">
    <p:bg>
      <p:bgPr>
        <a:solidFill>
          <a:srgbClr val="EBEDFE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0" name="Google Shape;710;p5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55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55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pic>
        <p:nvPicPr>
          <p:cNvPr id="713" name="Google Shape;713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Google Shape;714;p55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15" name="Google Shape;715;p55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6 CfU blank - jade ">
  <p:cSld name="TITLE_AND_TWO_COLUMNS_1_1_6_2_3_1">
    <p:bg>
      <p:bgPr>
        <a:solidFill>
          <a:srgbClr val="EBEDFE"/>
        </a:solidFill>
      </p:bgPr>
    </p:bg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" name="Google Shape;717;p56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18" name="Google Shape;718;p56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56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pic>
        <p:nvPicPr>
          <p:cNvPr id="720" name="Google Shape;720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p56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22" name="Google Shape;722;p56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6 CfU blank - blue ">
  <p:cSld name="TITLE_AND_TWO_COLUMNS_1_1_6_3">
    <p:bg>
      <p:bgPr>
        <a:solidFill>
          <a:srgbClr val="EBEDFE"/>
        </a:solidFill>
      </p:bgPr>
    </p:bg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4" name="Google Shape;724;p57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57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57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pic>
        <p:nvPicPr>
          <p:cNvPr id="727" name="Google Shape;727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57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29" name="Google Shape;729;p57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6 CfU blank - pink ">
  <p:cSld name="TITLE_AND_TWO_COLUMNS_1_1_6_2_3_1_1">
    <p:bg>
      <p:bgPr>
        <a:solidFill>
          <a:srgbClr val="EBEDFE"/>
        </a:solidFill>
      </p:bgPr>
    </p:bg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Google Shape;731;p58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Google Shape;732;p58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3" name="Google Shape;733;p58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pic>
        <p:nvPicPr>
          <p:cNvPr id="734" name="Google Shape;734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p58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Hubi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36" name="Google Shape;736;p58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"/>
              <a:buNone/>
              <a:defRPr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7 Practice - purple ">
  <p:cSld name="TITLE_AND_TWO_COLUMNS_1_1_5_1_3_1_1"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8" name="Google Shape;738;p5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39" name="Google Shape;739;p59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59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>
              <a:defRPr/>
            </a:pPr>
          </a:p>
        </p:txBody>
      </p:sp>
      <p:pic>
        <p:nvPicPr>
          <p:cNvPr id="741" name="Google Shape;741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17493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59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Layli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43" name="Google Shape;743;p59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pPr>
              <a:defRPr/>
            </a:pPr>
          </a:p>
        </p:txBody>
      </p:sp>
      <p:sp>
        <p:nvSpPr>
          <p:cNvPr id="744" name="Google Shape;744;p59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Hawsha A</a:t>
            </a:r>
            <a:endParaRPr b="1" sz="1400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7 Practice - jade">
  <p:cSld name="TITLE_AND_TWO_COLUMNS_1_1_5_1_3_1_1_1_1"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6" name="Google Shape;746;p60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47" name="Google Shape;747;p60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60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>
              <a:defRPr/>
            </a:pPr>
          </a:p>
        </p:txBody>
      </p:sp>
      <p:sp>
        <p:nvSpPr>
          <p:cNvPr id="749" name="Google Shape;749;p60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Layli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50" name="Google Shape;750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17493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p60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pPr>
              <a:defRPr/>
            </a:pPr>
          </a:p>
        </p:txBody>
      </p:sp>
      <p:sp>
        <p:nvSpPr>
          <p:cNvPr id="752" name="Google Shape;752;p60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Hawsha B</a:t>
            </a:r>
            <a:endParaRPr b="1" sz="1400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Design and technology" showMasterSp="0">
  <p:cSld name="Title Slide 2_1_1_1_1_1_1_1_1_1_1_2">
    <p:bg>
      <p:bgPr>
        <a:solidFill>
          <a:srgbClr val="EBEDFE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7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2705850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7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1" name="Google Shape;61;p7"/>
          <p:cNvSpPr txBox="1"/>
          <p:nvPr/>
        </p:nvSpPr>
        <p:spPr>
          <a:xfrm>
            <a:off x="323850" y="3781525"/>
            <a:ext cx="2706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Design and technology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63" name="Google Shape;63;p7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64" name="Google Shape;64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" name="Google Shape;65;p7"/>
            <p:cNvSpPr/>
            <p:nvPr/>
          </p:nvSpPr>
          <p:spPr>
            <a:xfrm>
              <a:off x="6858000" y="868200"/>
              <a:ext cx="2210100" cy="2196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pic>
        <p:nvPicPr>
          <p:cNvPr id="66" name="Google Shape;66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62791">
            <a:off x="6884379" y="985388"/>
            <a:ext cx="1846116" cy="1852594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7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8" name="Google Shape;68;p7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7 Practice - blue ">
  <p:cSld name="TITLE_AND_TWO_COLUMNS_1_1_5_1_3_1_2"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4" name="Google Shape;754;p61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61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61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757" name="Google Shape;757;p61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Layli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58" name="Google Shape;758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17493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61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60" name="Google Shape;760;p61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Hawsha C</a:t>
            </a:r>
            <a:endParaRPr b="1" sz="1400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7 Practice - pink">
  <p:cSld name="TITLE_AND_TWO_COLUMNS_1_1_5_1_3_1_1_1_1_1"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2" name="Google Shape;762;p62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62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62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765" name="Google Shape;765;p62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Layli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66" name="Google Shape;766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17493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Google Shape;767;p62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68" name="Google Shape;768;p62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Hawsha D</a:t>
            </a:r>
            <a:endParaRPr b="1" sz="1400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08 Feedback - purple">
  <p:cSld name="TITLE_AND_TWO_COLUMNS_1_1_5_1_3_1_1_1">
    <p:bg>
      <p:bgPr>
        <a:solidFill>
          <a:srgbClr val="EBEDFE"/>
        </a:solidFill>
      </p:bgPr>
    </p:bg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0" name="Google Shape;770;p6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71" name="Google Shape;771;p63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63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>
              <a:defRPr/>
            </a:pPr>
          </a:p>
        </p:txBody>
      </p:sp>
      <p:pic>
        <p:nvPicPr>
          <p:cNvPr id="773" name="Google Shape;773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74" name="Google Shape;774;p63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Jawaab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75" name="Google Shape;775;p63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pPr>
              <a:defRPr/>
            </a:pPr>
          </a:p>
        </p:txBody>
      </p:sp>
      <p:sp>
        <p:nvSpPr>
          <p:cNvPr id="776" name="Google Shape;776;p63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Hawsha A</a:t>
            </a:r>
            <a:endParaRPr b="1" sz="1400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08 Feedback - jade">
  <p:cSld name="TITLE_AND_TWO_COLUMNS_1_1_5_1_3_1_1_1_1_2">
    <p:bg>
      <p:bgPr>
        <a:solidFill>
          <a:srgbClr val="EBEDFE"/>
        </a:solidFill>
      </p:bgPr>
    </p:bg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" name="Google Shape;778;p64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64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0" name="Google Shape;780;p64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>
              <a:defRPr/>
            </a:pPr>
          </a:p>
        </p:txBody>
      </p:sp>
      <p:sp>
        <p:nvSpPr>
          <p:cNvPr id="781" name="Google Shape;781;p64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Jawaab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82" name="Google Shape;782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83" name="Google Shape;783;p64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pPr>
              <a:defRPr/>
            </a:pPr>
          </a:p>
        </p:txBody>
      </p:sp>
      <p:sp>
        <p:nvSpPr>
          <p:cNvPr id="784" name="Google Shape;784;p64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Hawsha B</a:t>
            </a:r>
            <a:endParaRPr b="1" sz="1400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08 Feedback - blue">
  <p:cSld name="TITLE_AND_TWO_COLUMNS_1_1_5_1_3_1_2_1">
    <p:bg>
      <p:bgPr>
        <a:solidFill>
          <a:srgbClr val="EBEDFE"/>
        </a:solidFill>
      </p:bgPr>
    </p:bg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6" name="Google Shape;786;p65"/>
          <p:cNvPicPr preferRelativeResize="0"/>
          <p:nvPr/>
        </p:nvPicPr>
        <p:blipFill rotWithShape="1">
          <a:blip r:embed="rId2">
            <a:alphaModFix/>
          </a:blip>
          <a:srcRect b="1672" l="0" r="0" t="1662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65"/>
          <p:cNvSpPr/>
          <p:nvPr/>
        </p:nvSpPr>
        <p:spPr>
          <a:xfrm>
            <a:off x="-1" y="-2"/>
            <a:ext cx="9144300" cy="54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65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789" name="Google Shape;789;p65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Jawaab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90" name="Google Shape;790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91" name="Google Shape;791;p65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2" name="Google Shape;792;p65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rPr>
              <a:t>Hawsha C</a:t>
            </a:r>
            <a:endParaRPr b="1" sz="1400">
              <a:solidFill>
                <a:srgbClr val="FFFF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08 Feedback - pink">
  <p:cSld name="TITLE_AND_TWO_COLUMNS_1_1_5_1_3_1_1_1_1_1_1">
    <p:bg>
      <p:bgPr>
        <a:solidFill>
          <a:srgbClr val="EBEDFE"/>
        </a:solidFill>
      </p:bgPr>
    </p:bg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4" name="Google Shape;794;p66"/>
          <p:cNvGrpSpPr/>
          <p:nvPr/>
        </p:nvGrpSpPr>
        <p:grpSpPr>
          <a:xfrm>
            <a:off x="0" y="1"/>
            <a:ext cx="9151202" cy="649234"/>
            <a:chOff x="0" y="1"/>
            <a:chExt cx="9151202" cy="649234"/>
          </a:xfrm>
        </p:grpSpPr>
        <p:pic>
          <p:nvPicPr>
            <p:cNvPr id="795" name="Google Shape;795;p66"/>
            <p:cNvPicPr preferRelativeResize="0"/>
            <p:nvPr/>
          </p:nvPicPr>
          <p:blipFill rotWithShape="1">
            <a:blip r:embed="rId2">
              <a:alphaModFix/>
            </a:blip>
            <a:srcRect b="1672" l="0" r="0" t="1662"/>
            <a:stretch/>
          </p:blipFill>
          <p:spPr>
            <a:xfrm>
              <a:off x="0" y="532525"/>
              <a:ext cx="9151202" cy="1167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96" name="Google Shape;796;p66"/>
            <p:cNvSpPr/>
            <p:nvPr/>
          </p:nvSpPr>
          <p:spPr>
            <a:xfrm>
              <a:off x="0" y="1"/>
              <a:ext cx="9144300" cy="540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7" name="Google Shape;797;p66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798" name="Google Shape;798;p66"/>
          <p:cNvSpPr txBox="1"/>
          <p:nvPr/>
        </p:nvSpPr>
        <p:spPr>
          <a:xfrm>
            <a:off x="8476560" y="438750"/>
            <a:ext cx="603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rgbClr val="EBEDFE"/>
                </a:solidFill>
                <a:latin typeface="Lexend"/>
                <a:ea typeface="Lexend"/>
                <a:cs typeface="Lexend"/>
                <a:sym typeface="Lexend"/>
              </a:rPr>
              <a:t>Jawaab</a:t>
            </a:r>
            <a:endParaRPr b="1" sz="900">
              <a:solidFill>
                <a:srgbClr val="EBEDFE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99" name="Google Shape;799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8585" y="-11474"/>
            <a:ext cx="499700" cy="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800" name="Google Shape;800;p66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Hawsha D</a:t>
            </a:r>
            <a:endParaRPr b="1" sz="14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01" name="Google Shape;801;p66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6 Summary 1">
  <p:cSld name="TITLE_AND_TWO_COLUMNS_1_1_5_1_2_1_1"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67"/>
          <p:cNvSpPr/>
          <p:nvPr/>
        </p:nvSpPr>
        <p:spPr>
          <a:xfrm>
            <a:off x="0" y="0"/>
            <a:ext cx="9144300" cy="5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04" name="Google Shape;804;p67"/>
          <p:cNvPicPr preferRelativeResize="0"/>
          <p:nvPr/>
        </p:nvPicPr>
        <p:blipFill rotWithShape="1">
          <a:blip r:embed="rId2">
            <a:alphaModFix/>
          </a:blip>
          <a:srcRect b="1709" l="0" r="0" t="1699"/>
          <a:stretch/>
        </p:blipFill>
        <p:spPr>
          <a:xfrm>
            <a:off x="0" y="5358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805" name="Google Shape;805;p67"/>
          <p:cNvSpPr txBox="1"/>
          <p:nvPr>
            <p:ph idx="1" type="body"/>
          </p:nvPr>
        </p:nvSpPr>
        <p:spPr>
          <a:xfrm>
            <a:off x="324000" y="1080000"/>
            <a:ext cx="8113800" cy="37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>
              <a:defRPr/>
            </a:pPr>
          </a:p>
        </p:txBody>
      </p:sp>
      <p:sp>
        <p:nvSpPr>
          <p:cNvPr id="806" name="Google Shape;806;p67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Soo koobid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07" name="Google Shape;807;p67"/>
          <p:cNvSpPr txBox="1"/>
          <p:nvPr>
            <p:ph type="title"/>
          </p:nvPr>
        </p:nvSpPr>
        <p:spPr>
          <a:xfrm>
            <a:off x="1684800" y="43825"/>
            <a:ext cx="57414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b="0" sz="20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6 Summary 2">
  <p:cSld name="TITLE_AND_TWO_COLUMNS_1_1_5_1_2"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68"/>
          <p:cNvSpPr/>
          <p:nvPr/>
        </p:nvSpPr>
        <p:spPr>
          <a:xfrm>
            <a:off x="0" y="0"/>
            <a:ext cx="9144300" cy="77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10" name="Google Shape;810;p68"/>
          <p:cNvPicPr preferRelativeResize="0"/>
          <p:nvPr/>
        </p:nvPicPr>
        <p:blipFill rotWithShape="1">
          <a:blip r:embed="rId2">
            <a:alphaModFix/>
          </a:blip>
          <a:srcRect b="1709" l="0" r="0" t="1699"/>
          <a:stretch/>
        </p:blipFill>
        <p:spPr>
          <a:xfrm>
            <a:off x="0" y="769550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811" name="Google Shape;811;p68"/>
          <p:cNvSpPr txBox="1"/>
          <p:nvPr>
            <p:ph idx="1" type="body"/>
          </p:nvPr>
        </p:nvSpPr>
        <p:spPr>
          <a:xfrm>
            <a:off x="324000" y="1080000"/>
            <a:ext cx="8113800" cy="37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Lexend"/>
              <a:buChar char="●"/>
              <a:defRPr sz="2200">
                <a:latin typeface="Lexend"/>
                <a:ea typeface="Lexend"/>
                <a:cs typeface="Lexend"/>
                <a:sym typeface="Lexend"/>
              </a:defRPr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Font typeface="Lexend"/>
              <a:buChar char="–"/>
              <a:defRPr sz="2200"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 sz="1800"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spcBef>
                <a:spcPts val="400"/>
              </a:spcBef>
              <a:spcAft>
                <a:spcPts val="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spcBef>
                <a:spcPts val="400"/>
              </a:spcBef>
              <a:spcAft>
                <a:spcPts val="200"/>
              </a:spcAft>
              <a:buSzPts val="1800"/>
              <a:buFont typeface="Lexend"/>
              <a:buChar char="–"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812" name="Google Shape;812;p68"/>
          <p:cNvSpPr txBox="1"/>
          <p:nvPr/>
        </p:nvSpPr>
        <p:spPr>
          <a:xfrm>
            <a:off x="324000" y="43825"/>
            <a:ext cx="13167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non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Soo koobid</a:t>
            </a:r>
            <a:endParaRPr b="1"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13" name="Google Shape;813;p68"/>
          <p:cNvSpPr txBox="1"/>
          <p:nvPr>
            <p:ph type="title"/>
          </p:nvPr>
        </p:nvSpPr>
        <p:spPr>
          <a:xfrm>
            <a:off x="1684800" y="43825"/>
            <a:ext cx="57414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b="0" sz="20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3 Projectable quiz" showMasterSp="0">
  <p:cSld name="Title Slide 3_1">
    <p:bg>
      <p:bgPr>
        <a:solidFill>
          <a:schemeClr val="lt1"/>
        </a:solidFill>
      </p:bgPr>
    </p:bg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69"/>
          <p:cNvSpPr txBox="1"/>
          <p:nvPr/>
        </p:nvSpPr>
        <p:spPr>
          <a:xfrm>
            <a:off x="1977450" y="3132468"/>
            <a:ext cx="5189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non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Guji si aad u furto imtixaanka</a:t>
            </a:r>
            <a:endParaRPr sz="14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4 Items to copy-paste">
  <p:cSld name="CUSTOM_104_1_2_1_1"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70"/>
          <p:cNvSpPr/>
          <p:nvPr/>
        </p:nvSpPr>
        <p:spPr>
          <a:xfrm>
            <a:off x="3217188" y="4171902"/>
            <a:ext cx="5214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non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Calaamadee</a:t>
            </a:r>
            <a:endParaRPr i="0" sz="14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19" name="Google Shape;819;p70"/>
          <p:cNvSpPr/>
          <p:nvPr/>
        </p:nvSpPr>
        <p:spPr>
          <a:xfrm>
            <a:off x="483925" y="193075"/>
            <a:ext cx="66717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000" u="none" cap="none" strike="noStrik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Items to copy and paste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70"/>
          <p:cNvSpPr/>
          <p:nvPr/>
        </p:nvSpPr>
        <p:spPr>
          <a:xfrm>
            <a:off x="7459200" y="352650"/>
            <a:ext cx="16848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sz="1600" u="none" cap="none" strike="noStrik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Video frame</a:t>
            </a:r>
            <a:endParaRPr i="0" sz="16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21" name="Google Shape;821;p70"/>
          <p:cNvSpPr/>
          <p:nvPr/>
        </p:nvSpPr>
        <p:spPr>
          <a:xfrm>
            <a:off x="628788" y="4171893"/>
            <a:ext cx="15792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Agenda dot</a:t>
            </a:r>
            <a:endParaRPr sz="16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22" name="Google Shape;822;p70"/>
          <p:cNvSpPr/>
          <p:nvPr/>
        </p:nvSpPr>
        <p:spPr>
          <a:xfrm>
            <a:off x="5891525" y="2313000"/>
            <a:ext cx="1796400" cy="38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CfU option letters</a:t>
            </a:r>
            <a:endParaRPr i="0" sz="16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23" name="Google Shape;823;p70"/>
          <p:cNvSpPr/>
          <p:nvPr/>
        </p:nvSpPr>
        <p:spPr>
          <a:xfrm>
            <a:off x="933601" y="2371650"/>
            <a:ext cx="1179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Play audio</a:t>
            </a:r>
            <a:endParaRPr i="0" sz="16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24" name="Google Shape;824;p70"/>
          <p:cNvSpPr/>
          <p:nvPr/>
        </p:nvSpPr>
        <p:spPr>
          <a:xfrm>
            <a:off x="3444210" y="2377200"/>
            <a:ext cx="1116600" cy="25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Play video</a:t>
            </a:r>
            <a:endParaRPr i="0" sz="16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25" name="Google Shape;825;p70"/>
          <p:cNvSpPr/>
          <p:nvPr/>
        </p:nvSpPr>
        <p:spPr>
          <a:xfrm>
            <a:off x="4747799" y="4171900"/>
            <a:ext cx="6942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non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Khalad</a:t>
            </a:r>
            <a:endParaRPr i="0" sz="14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26" name="Google Shape;826;p70"/>
          <p:cNvSpPr/>
          <p:nvPr/>
        </p:nvSpPr>
        <p:spPr>
          <a:xfrm>
            <a:off x="6451200" y="4171900"/>
            <a:ext cx="14217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Reading icon</a:t>
            </a:r>
            <a:endParaRPr i="0" sz="1600" u="none" cap="none" strike="noStrike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English" showMasterSp="0">
  <p:cSld name="Title Slide 2_1_2">
    <p:bg>
      <p:bgPr>
        <a:solidFill>
          <a:srgbClr val="EBEDFE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8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859400" cy="127996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8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English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2" name="Google Shape;72;p8"/>
          <p:cNvSpPr txBox="1"/>
          <p:nvPr>
            <p:ph type="ctrTitle"/>
          </p:nvPr>
        </p:nvSpPr>
        <p:spPr>
          <a:xfrm>
            <a:off x="323850" y="810000"/>
            <a:ext cx="54507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74" name="Google Shape;74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6975" y="0"/>
            <a:ext cx="2987025" cy="385407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8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6" name="Google Shape;76;p8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867">
          <p15:clr>
            <a:srgbClr val="E46962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5 OGL">
  <p:cSld name="CUSTOM_5_1">
    <p:bg>
      <p:bgPr>
        <a:solidFill>
          <a:srgbClr val="EBEDFE"/>
        </a:solidFill>
      </p:bgPr>
    </p:bg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8" name="Google Shape;828;p7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7200" y="1111870"/>
            <a:ext cx="7945600" cy="2919776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Google Shape;829;p71"/>
          <p:cNvSpPr txBox="1"/>
          <p:nvPr>
            <p:ph idx="1" type="subTitle"/>
          </p:nvPr>
        </p:nvSpPr>
        <p:spPr>
          <a:xfrm>
            <a:off x="661775" y="1190413"/>
            <a:ext cx="7351200" cy="276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400"/>
              </a:spcBef>
              <a:spcAft>
                <a:spcPts val="200"/>
              </a:spcAft>
              <a:buSzPts val="1800"/>
              <a:buNone/>
              <a:defRPr/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6 Blank">
  <p:cSld name="CUSTOM_6"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72"/>
          <p:cNvSpPr txBox="1"/>
          <p:nvPr>
            <p:ph type="title"/>
          </p:nvPr>
        </p:nvSpPr>
        <p:spPr>
          <a:xfrm>
            <a:off x="459000" y="73800"/>
            <a:ext cx="6600600" cy="81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0 Keywords (3) 1">
  <p:cSld name="CUSTOM_3_1_2"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73"/>
          <p:cNvSpPr/>
          <p:nvPr/>
        </p:nvSpPr>
        <p:spPr>
          <a:xfrm>
            <a:off x="0" y="1"/>
            <a:ext cx="9144300" cy="5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34" name="Google Shape;834;p73"/>
          <p:cNvPicPr preferRelativeResize="0"/>
          <p:nvPr/>
        </p:nvPicPr>
        <p:blipFill rotWithShape="1">
          <a:blip r:embed="rId2">
            <a:alphaModFix/>
          </a:blip>
          <a:srcRect b="1709" l="0" r="0" t="1699"/>
          <a:stretch/>
        </p:blipFill>
        <p:spPr>
          <a:xfrm>
            <a:off x="0" y="532525"/>
            <a:ext cx="9151202" cy="116709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73"/>
          <p:cNvSpPr/>
          <p:nvPr/>
        </p:nvSpPr>
        <p:spPr>
          <a:xfrm>
            <a:off x="324000" y="114450"/>
            <a:ext cx="66717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rPr>
              <a:t>Erayada muhiimka ah</a:t>
            </a:r>
            <a:endParaRPr b="0" i="0" sz="1400" u="none" cap="none" strike="noStrike">
              <a:solidFill>
                <a:srgbClr val="2828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73"/>
          <p:cNvSpPr txBox="1"/>
          <p:nvPr>
            <p:ph idx="1" type="subTitle"/>
          </p:nvPr>
        </p:nvSpPr>
        <p:spPr>
          <a:xfrm>
            <a:off x="323994" y="993640"/>
            <a:ext cx="7215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b="1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837" name="Google Shape;837;p73"/>
          <p:cNvSpPr txBox="1"/>
          <p:nvPr>
            <p:ph idx="2" type="subTitle"/>
          </p:nvPr>
        </p:nvSpPr>
        <p:spPr>
          <a:xfrm>
            <a:off x="323994" y="2238730"/>
            <a:ext cx="7215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b="1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838" name="Google Shape;838;p73"/>
          <p:cNvSpPr txBox="1"/>
          <p:nvPr>
            <p:ph idx="3" type="subTitle"/>
          </p:nvPr>
        </p:nvSpPr>
        <p:spPr>
          <a:xfrm>
            <a:off x="323994" y="3483820"/>
            <a:ext cx="7215900" cy="48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b="1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400"/>
              </a:spcBef>
              <a:spcAft>
                <a:spcPts val="200"/>
              </a:spcAft>
              <a:buClr>
                <a:srgbClr val="282828"/>
              </a:buClr>
              <a:buSzPts val="2200"/>
              <a:buFont typeface="Lexend"/>
              <a:buNone/>
              <a:defRPr sz="2200">
                <a:solidFill>
                  <a:srgbClr val="282828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French" showMasterSp="0">
  <p:cSld name="Title Slide 2_1_1_1_1_1_1_1_1_1_1_1">
    <p:bg>
      <p:bgPr>
        <a:solidFill>
          <a:srgbClr val="EBEDFE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9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772225" cy="1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9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9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Lexend"/>
                <a:ea typeface="Lexend"/>
                <a:cs typeface="Lexend"/>
                <a:sym typeface="Lexend"/>
              </a:rPr>
              <a:t>Faransiis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82" name="Google Shape;82;p9"/>
          <p:cNvGrpSpPr/>
          <p:nvPr/>
        </p:nvGrpSpPr>
        <p:grpSpPr>
          <a:xfrm>
            <a:off x="6156975" y="0"/>
            <a:ext cx="2987025" cy="3854074"/>
            <a:chOff x="6156975" y="0"/>
            <a:chExt cx="2987025" cy="3854074"/>
          </a:xfrm>
        </p:grpSpPr>
        <p:pic>
          <p:nvPicPr>
            <p:cNvPr id="83" name="Google Shape;83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56975" y="0"/>
              <a:ext cx="2987025" cy="3854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" name="Google Shape;84;p9"/>
            <p:cNvSpPr/>
            <p:nvPr/>
          </p:nvSpPr>
          <p:spPr>
            <a:xfrm>
              <a:off x="6858000" y="868200"/>
              <a:ext cx="2210100" cy="2196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pic>
        <p:nvPicPr>
          <p:cNvPr id="85" name="Google Shape;85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88119">
            <a:off x="6742284" y="969390"/>
            <a:ext cx="2161157" cy="191529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9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7" name="Google Shape;87;p9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.0 Title slide - Geography" showMasterSp="0">
  <p:cSld name="Title Slide 2_1_1_1">
    <p:bg>
      <p:bgPr>
        <a:solidFill>
          <a:srgbClr val="EBEDFE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0"/>
          <p:cNvPicPr preferRelativeResize="0"/>
          <p:nvPr/>
        </p:nvPicPr>
        <p:blipFill rotWithShape="1">
          <a:blip r:embed="rId2">
            <a:alphaModFix/>
          </a:blip>
          <a:srcRect b="0" l="6209" r="6209" t="0"/>
          <a:stretch/>
        </p:blipFill>
        <p:spPr>
          <a:xfrm>
            <a:off x="324000" y="4008600"/>
            <a:ext cx="1259825" cy="1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6975" y="0"/>
            <a:ext cx="2987025" cy="3854074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0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Lexend"/>
              <a:buNone/>
              <a:defRPr sz="3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2" name="Google Shape;92;p10"/>
          <p:cNvSpPr txBox="1"/>
          <p:nvPr/>
        </p:nvSpPr>
        <p:spPr>
          <a:xfrm>
            <a:off x="323850" y="3781525"/>
            <a:ext cx="1860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non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Lexend"/>
                <a:ea typeface="Lexend"/>
                <a:cs typeface="Lexend"/>
                <a:sym typeface="Lexend"/>
              </a:rPr>
              <a:t>Juqraafi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4" name="Google Shape;94;p10"/>
          <p:cNvSpPr txBox="1"/>
          <p:nvPr/>
        </p:nvSpPr>
        <p:spPr>
          <a:xfrm>
            <a:off x="323850" y="4327975"/>
            <a:ext cx="52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Lexend"/>
                <a:ea typeface="Lexend"/>
                <a:cs typeface="Lexend"/>
                <a:sym typeface="Lexend"/>
              </a:rPr>
              <a:t>Unit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5" name="Google Shape;95;p10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None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35.xml"/><Relationship Id="rId37" Type="http://schemas.openxmlformats.org/officeDocument/2006/relationships/slideLayout" Target="../slideLayouts/slideLayout36.xml"/><Relationship Id="rId38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38.xml"/><Relationship Id="rId40" Type="http://schemas.openxmlformats.org/officeDocument/2006/relationships/slideLayout" Target="../slideLayouts/slideLayout39.xml"/><Relationship Id="rId41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43.xml"/><Relationship Id="rId45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45.xml"/><Relationship Id="rId47" Type="http://schemas.openxmlformats.org/officeDocument/2006/relationships/slideLayout" Target="../slideLayouts/slideLayout46.xml"/><Relationship Id="rId48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8.xml"/><Relationship Id="rId50" Type="http://schemas.openxmlformats.org/officeDocument/2006/relationships/slideLayout" Target="../slideLayouts/slideLayout49.xml"/><Relationship Id="rId51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53.xml"/><Relationship Id="rId55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56.xml"/><Relationship Id="rId58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58.xml"/><Relationship Id="rId60" Type="http://schemas.openxmlformats.org/officeDocument/2006/relationships/slideLayout" Target="../slideLayouts/slideLayout59.xml"/><Relationship Id="rId61" Type="http://schemas.openxmlformats.org/officeDocument/2006/relationships/slideLayout" Target="../slideLayouts/slideLayout60.xml"/><Relationship Id="rId62" Type="http://schemas.openxmlformats.org/officeDocument/2006/relationships/slideLayout" Target="../slideLayouts/slideLayout61.xml"/><Relationship Id="rId63" Type="http://schemas.openxmlformats.org/officeDocument/2006/relationships/slideLayout" Target="../slideLayouts/slideLayout62.xml"/><Relationship Id="rId64" Type="http://schemas.openxmlformats.org/officeDocument/2006/relationships/slideLayout" Target="../slideLayouts/slideLayout63.xml"/><Relationship Id="rId65" Type="http://schemas.openxmlformats.org/officeDocument/2006/relationships/slideLayout" Target="../slideLayouts/slideLayout64.xml"/><Relationship Id="rId66" Type="http://schemas.openxmlformats.org/officeDocument/2006/relationships/slideLayout" Target="../slideLayouts/slideLayout65.xml"/><Relationship Id="rId67" Type="http://schemas.openxmlformats.org/officeDocument/2006/relationships/slideLayout" Target="../slideLayouts/slideLayout66.xml"/><Relationship Id="rId68" Type="http://schemas.openxmlformats.org/officeDocument/2006/relationships/slideLayout" Target="../slideLayouts/slideLayout67.xml"/><Relationship Id="rId69" Type="http://schemas.openxmlformats.org/officeDocument/2006/relationships/slideLayout" Target="../slideLayouts/slideLayout68.xml"/><Relationship Id="rId70" Type="http://schemas.openxmlformats.org/officeDocument/2006/relationships/slideLayout" Target="../slideLayouts/slideLayout69.xml"/><Relationship Id="rId71" Type="http://schemas.openxmlformats.org/officeDocument/2006/relationships/slideLayout" Target="../slideLayouts/slideLayout70.xml"/><Relationship Id="rId72" Type="http://schemas.openxmlformats.org/officeDocument/2006/relationships/slideLayout" Target="../slideLayouts/slideLayout71.xml"/><Relationship Id="rId73" Type="http://schemas.openxmlformats.org/officeDocument/2006/relationships/slideLayout" Target="../slideLayouts/slideLayout72.xml"/><Relationship Id="rId7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9000" y="73800"/>
            <a:ext cx="66006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Lexend"/>
              <a:buNone/>
              <a:defRPr b="1" sz="2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Medium"/>
              <a:buNone/>
              <a:defRPr sz="2800">
                <a:solidFill>
                  <a:schemeClr val="dk1"/>
                </a:solidFill>
                <a:latin typeface="Lexend Medium"/>
                <a:ea typeface="Lexend Medium"/>
                <a:cs typeface="Lexend Medium"/>
                <a:sym typeface="Lexend Medium"/>
              </a:defRPr>
            </a:lvl9pPr>
          </a:lstStyle>
          <a:p>
            <a:pPr>
              <a:defRPr/>
            </a:pPr>
          </a:p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9000" y="523400"/>
            <a:ext cx="8226000" cy="31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Lexend"/>
              <a:buChar char="●"/>
              <a:defRPr sz="2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indent="-361950" lvl="1" marL="9144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exend"/>
              <a:buChar char="–"/>
              <a:defRPr sz="2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indent="-355600" lvl="2" marL="13716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exend"/>
              <a:buChar char="–"/>
              <a:defRPr sz="2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indent="-349250" lvl="3" marL="1828800" rtl="0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exend"/>
              <a:buChar char="–"/>
              <a:defRPr sz="19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indent="-342900" lvl="4" marL="2286000" rtl="0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Char char="–"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indent="-342900" lvl="5" marL="2743200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Char char="–"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indent="-342900" lvl="6" marL="3200400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Char char="–"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indent="-342900" lvl="7" marL="3657600" rtl="0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"/>
              <a:buChar char="–"/>
              <a:defRPr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indent="-342900" lvl="8" marL="4114800" rtl="0">
              <a:lnSpc>
                <a:spcPct val="130000"/>
              </a:lnSpc>
              <a:spcBef>
                <a:spcPts val="400"/>
              </a:spcBef>
              <a:spcAft>
                <a:spcPts val="200"/>
              </a:spcAft>
              <a:buClr>
                <a:schemeClr val="dk1"/>
              </a:buClr>
              <a:buSzPts val="1800"/>
              <a:buFont typeface="Kalam"/>
              <a:buChar char="–"/>
              <a:defRPr sz="18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9pPr>
          </a:lstStyle>
          <a:p>
            <a:pPr>
              <a:defRPr/>
            </a:pPr>
          </a:p>
        </p:txBody>
      </p:sp>
      <p:sp>
        <p:nvSpPr>
          <p:cNvPr id="9901" name="cashar-wordmark"/>
          <p:cNvSpPr txBox="1"/>
          <p:nvPr/>
        </p:nvSpPr>
        <p:spPr>
          <a:xfrm>
            <a:off x="7864000" y="4783500"/>
            <a:ext cx="1100000" cy="240000"/>
          </a:xfrm>
          <a:prstGeom prst="rect">
            <a:avLst/>
          </a:prstGeom>
          <a:noFill/>
        </p:spPr>
        <p:txBody>
          <a:bodyPr wrap="none" lIns="0" rIns="0" tIns="0" bIns="0"/>
          <a:lstStyle/>
          <a:p>
            <a:pPr algn="r"/>
            <a:r>
              <a:rPr lang="en-GB" sz="1000" b="1" dirty="0">
                <a:solidFill>
                  <a:srgbClr val="374CF1"/>
                </a:solidFill>
                <a:latin typeface="Lexend"/>
              </a:rPr>
              <a:t>cashar.so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2" r:id="rId36"/>
    <p:sldLayoutId id="2147483683" r:id="rId37"/>
    <p:sldLayoutId id="2147483684" r:id="rId38"/>
    <p:sldLayoutId id="2147483685" r:id="rId39"/>
    <p:sldLayoutId id="2147483686" r:id="rId40"/>
    <p:sldLayoutId id="2147483687" r:id="rId41"/>
    <p:sldLayoutId id="2147483688" r:id="rId42"/>
    <p:sldLayoutId id="2147483689" r:id="rId43"/>
    <p:sldLayoutId id="2147483690" r:id="rId44"/>
    <p:sldLayoutId id="2147483691" r:id="rId45"/>
    <p:sldLayoutId id="2147483692" r:id="rId46"/>
    <p:sldLayoutId id="2147483693" r:id="rId47"/>
    <p:sldLayoutId id="2147483694" r:id="rId48"/>
    <p:sldLayoutId id="2147483695" r:id="rId49"/>
    <p:sldLayoutId id="2147483696" r:id="rId50"/>
    <p:sldLayoutId id="2147483697" r:id="rId51"/>
    <p:sldLayoutId id="2147483698" r:id="rId52"/>
    <p:sldLayoutId id="2147483699" r:id="rId53"/>
    <p:sldLayoutId id="2147483700" r:id="rId54"/>
    <p:sldLayoutId id="2147483701" r:id="rId55"/>
    <p:sldLayoutId id="2147483702" r:id="rId56"/>
    <p:sldLayoutId id="2147483703" r:id="rId57"/>
    <p:sldLayoutId id="2147483704" r:id="rId58"/>
    <p:sldLayoutId id="2147483705" r:id="rId59"/>
    <p:sldLayoutId id="2147483706" r:id="rId60"/>
    <p:sldLayoutId id="2147483707" r:id="rId61"/>
    <p:sldLayoutId id="2147483708" r:id="rId62"/>
    <p:sldLayoutId id="2147483709" r:id="rId63"/>
    <p:sldLayoutId id="2147483710" r:id="rId64"/>
    <p:sldLayoutId id="2147483711" r:id="rId65"/>
    <p:sldLayoutId id="2147483712" r:id="rId66"/>
    <p:sldLayoutId id="2147483713" r:id="rId67"/>
    <p:sldLayoutId id="2147483714" r:id="rId68"/>
    <p:sldLayoutId id="2147483715" r:id="rId69"/>
    <p:sldLayoutId id="2147483716" r:id="rId70"/>
    <p:sldLayoutId id="2147483717" r:id="rId71"/>
    <p:sldLayoutId id="2147483718" r:id="rId72"/>
    <p:sldLayoutId id="2147483719" r:id="rId7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04">
          <p15:clr>
            <a:schemeClr val="dk2"/>
          </p15:clr>
        </p15:guide>
        <p15:guide id="2" pos="1819">
          <p15:clr>
            <a:srgbClr val="0000FF"/>
          </p15:clr>
        </p15:guide>
        <p15:guide id="3" orient="horz" pos="340">
          <p15:clr>
            <a:srgbClr val="222222"/>
          </p15:clr>
        </p15:guide>
        <p15:guide id="4" pos="2123">
          <p15:clr>
            <a:srgbClr val="0000FF"/>
          </p15:clr>
        </p15:guide>
        <p15:guide id="5" pos="2880">
          <p15:clr>
            <a:srgbClr val="EA4335"/>
          </p15:clr>
        </p15:guide>
        <p15:guide id="6" pos="3637">
          <p15:clr>
            <a:srgbClr val="0000FF"/>
          </p15:clr>
        </p15:guide>
        <p15:guide id="7" pos="3941">
          <p15:clr>
            <a:srgbClr val="0000FF"/>
          </p15:clr>
        </p15:guide>
        <p15:guide id="8" pos="5556">
          <p15:clr>
            <a:srgbClr val="222222"/>
          </p15:clr>
        </p15:guide>
        <p15:guide id="9" pos="1061">
          <p15:clr>
            <a:srgbClr val="9AA0A6"/>
          </p15:clr>
        </p15:guide>
        <p15:guide id="10" pos="4699">
          <p15:clr>
            <a:srgbClr val="9AA0A6"/>
          </p15:clr>
        </p15:guide>
        <p15:guide id="11" orient="horz" pos="680">
          <p15:clr>
            <a:srgbClr val="B7B7B7"/>
          </p15:clr>
        </p15:guide>
        <p15:guide id="12" orient="horz" pos="1020">
          <p15:clr>
            <a:srgbClr val="B7B7B7"/>
          </p15:clr>
        </p15:guide>
        <p15:guide id="13" orient="horz" pos="1361">
          <p15:clr>
            <a:srgbClr val="B7B7B7"/>
          </p15:clr>
        </p15:guide>
        <p15:guide id="14" orient="horz" pos="1701">
          <p15:clr>
            <a:srgbClr val="B7B7B7"/>
          </p15:clr>
        </p15:guide>
        <p15:guide id="15" orient="horz" pos="2041">
          <p15:clr>
            <a:srgbClr val="B7B7B7"/>
          </p15:clr>
        </p15:guide>
        <p15:guide id="16" orient="horz" pos="2381">
          <p15:clr>
            <a:srgbClr val="B7B7B7"/>
          </p15:clr>
        </p15:guide>
        <p15:guide id="17" orient="horz" pos="3036">
          <p15:clr>
            <a:srgbClr val="000000"/>
          </p15:clr>
        </p15:guide>
        <p15:guide id="18" pos="2721">
          <p15:clr>
            <a:schemeClr val="dk1"/>
          </p15:clr>
        </p15:guide>
        <p15:guide id="19" pos="3039">
          <p15:clr>
            <a:schemeClr val="dk1"/>
          </p15:clr>
        </p15:guide>
        <p15:guide id="20" orient="horz" pos="510">
          <p15:clr>
            <a:srgbClr val="B7B7B7"/>
          </p15:clr>
        </p15:guide>
        <p15:guide id="21" orient="horz" pos="1620">
          <p15:clr>
            <a:srgbClr val="EA4335"/>
          </p15:clr>
        </p15:guide>
        <p15:guide id="22" orient="horz" pos="2721">
          <p15:clr>
            <a:srgbClr val="B7B7B7"/>
          </p15:clr>
        </p15:guide>
      </p15:sldGuideLst>
    </p:ext>
  </p:ext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3.png"/><Relationship Id="rId4" Type="http://schemas.openxmlformats.org/officeDocument/2006/relationships/image" Target="../media/image76.png"/><Relationship Id="rId5" Type="http://schemas.openxmlformats.org/officeDocument/2006/relationships/image" Target="../media/image3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support.thenational.academy/using-oaks-new-teaching-resources?utm_campaign=OakSlideDeck&amp;utm_medium=document&amp;utm_source=guide" TargetMode="Externa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7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3.xml"/><Relationship Id="rId2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3.xml"/><Relationship Id="rId2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notesSlide" Target="../notesSlides/notesSlide35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2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7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7.png"/><Relationship Id="rId4" Type="http://schemas.openxmlformats.org/officeDocument/2006/relationships/image" Target="../media/image75.png"/><Relationship Id="rId5" Type="http://schemas.openxmlformats.org/officeDocument/2006/relationships/image" Target="../media/image7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74"/>
          <p:cNvSpPr txBox="1"/>
          <p:nvPr>
            <p:ph type="ctrTitle"/>
          </p:nvPr>
        </p:nvSpPr>
        <p:spPr>
          <a:xfrm>
            <a:off x="323850" y="810000"/>
            <a:ext cx="5502000" cy="274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Maaraynta dhacdooyinka (Event management)</a:t>
            </a:r>
            <a:endParaRPr/>
          </a:p>
        </p:txBody>
      </p:sp>
      <p:sp>
        <p:nvSpPr>
          <p:cNvPr id="844" name="Google Shape;844;p74"/>
          <p:cNvSpPr txBox="1"/>
          <p:nvPr>
            <p:ph idx="1" type="subTitle"/>
          </p:nvPr>
        </p:nvSpPr>
        <p:spPr>
          <a:xfrm>
            <a:off x="966425" y="4327975"/>
            <a:ext cx="5942400" cy="66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Xisaabta goobta shaqada (Xisaab in the workplace)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83"/>
          <p:cNvSpPr txBox="1"/>
          <p:nvPr>
            <p:ph idx="1" type="body"/>
          </p:nvPr>
        </p:nvSpPr>
        <p:spPr>
          <a:xfrm>
            <a:off x="324000" y="606900"/>
            <a:ext cx="8496000" cy="72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Waxaad ku guulaysataa inaad soo hesho mutadawiciin (volunteers) si ay u shaqeeyaan dhacdada, laakiin waxyaabaha kale oo dhan waa in la qiimeeyaa (costed).</a:t>
            </a:r>
            <a:r>
              <a:rPr lang="en-GB" sz="1400"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endParaRPr sz="2000"/>
          </a:p>
        </p:txBody>
      </p:sp>
      <p:sp>
        <p:nvSpPr>
          <p:cNvPr id="906" name="Google Shape;906;p83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Xirfadaha Xisaabta (Xisaab skills) ee qorsheynta dhacdada</a:t>
            </a:r>
            <a:endParaRPr/>
          </a:p>
        </p:txBody>
      </p:sp>
      <p:sp>
        <p:nvSpPr>
          <p:cNvPr id="907" name="Google Shape;907;p83"/>
          <p:cNvSpPr txBox="1"/>
          <p:nvPr>
            <p:ph idx="1" type="body"/>
          </p:nvPr>
        </p:nvSpPr>
        <p:spPr>
          <a:xfrm>
            <a:off x="324000" y="1292700"/>
            <a:ext cx="8496000" cy="162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Goobta waxaa loo kiraystaa saacad kasta. Waxaad doonaysaa inaad u kiraysato waqti sax ah.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Dhacdadu waxay bilaabanaysaa 8:30 subaxnimo waxayna dhammaanaysaa 3 galabnimo.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Intee in le'eg ayay u baahan tahay inaad goobta u kiraysato?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6.5 saacadood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Qiimaha (cost) kiraysta goobta waa £250 saacad kasta, laakiin goobtu waxay bixisaa 10% dhimis (discount) maadaama ay tahay dhacdo samafal.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Immisa ayay noqon doontaa qiimaha (cost) kiraysta goobta?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7 × 250 × 0.9 = £1575   </a:t>
            </a:r>
            <a:endParaRPr sz="2000"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84"/>
          <p:cNvSpPr txBox="1"/>
          <p:nvPr>
            <p:ph idx="1" type="subTitle"/>
          </p:nvPr>
        </p:nvSpPr>
        <p:spPr>
          <a:xfrm>
            <a:off x="324000" y="3348525"/>
            <a:ext cx="81093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Tirada saacadaha = 7.5 taas oo macneheedu yahay waxaa nalagu dallaca 8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Qiimaha (cost) = 8 × 40 × 0.9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Qiimaha (cost) = £288</a:t>
            </a:r>
            <a:endParaRPr/>
          </a:p>
        </p:txBody>
      </p:sp>
      <p:sp>
        <p:nvSpPr>
          <p:cNvPr id="913" name="Google Shape;913;p84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Xirfadaha Xisaabta (Xisaab skills) ee qorsheynta dhacdada</a:t>
            </a:r>
            <a:endParaRPr/>
          </a:p>
        </p:txBody>
      </p:sp>
      <p:sp>
        <p:nvSpPr>
          <p:cNvPr id="914" name="Google Shape;914;p84"/>
          <p:cNvSpPr txBox="1"/>
          <p:nvPr>
            <p:ph idx="2" type="subTitle"/>
          </p:nvPr>
        </p:nvSpPr>
        <p:spPr>
          <a:xfrm>
            <a:off x="324000" y="1039636"/>
            <a:ext cx="8496000" cy="25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Qiimaha (cost) kiraysta garoonka 5-a-side waa £40 saacad kasta. (Goobtu waxay ku siisaa 10% dhimis (discount).) Qiimaha (cost) kiraysta inta u dhaxaysa 9 subaxnimo iyo 4:30 galabnimo waa £270.</a:t>
            </a:r>
            <a:r>
              <a:rPr lang="en-GB" sz="1400"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endParaRPr/>
          </a:p>
        </p:txBody>
      </p:sp>
      <p:pic>
        <p:nvPicPr>
          <p:cNvPr id="915" name="Google Shape;915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6808" y="2109775"/>
            <a:ext cx="396000" cy="41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0" name="Google Shape;920;p85"/>
          <p:cNvPicPr preferRelativeResize="0"/>
          <p:nvPr/>
        </p:nvPicPr>
        <p:blipFill rotWithShape="1">
          <a:blip r:embed="rId3">
            <a:alphaModFix/>
          </a:blip>
          <a:srcRect b="43690" l="0" r="57905" t="0"/>
          <a:stretch/>
        </p:blipFill>
        <p:spPr>
          <a:xfrm>
            <a:off x="4021375" y="2832625"/>
            <a:ext cx="3666427" cy="1695301"/>
          </a:xfrm>
          <a:prstGeom prst="rect">
            <a:avLst/>
          </a:prstGeom>
          <a:noFill/>
          <a:ln>
            <a:noFill/>
          </a:ln>
        </p:spPr>
      </p:pic>
      <p:sp>
        <p:nvSpPr>
          <p:cNvPr id="921" name="Google Shape;921;p85"/>
          <p:cNvSpPr txBox="1"/>
          <p:nvPr>
            <p:ph idx="1" type="body"/>
          </p:nvPr>
        </p:nvSpPr>
        <p:spPr>
          <a:xfrm>
            <a:off x="324000" y="606900"/>
            <a:ext cx="8496000" cy="12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Hadda aan kirayno suuliyo (toilets) qaar.</a:t>
            </a:r>
            <a:endParaRPr sz="20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Qiimaha (cost) kiraysta suuli guurguura (portable toilet) waa £60 nus maalin (4 saacadood) ama £100 maalin.</a:t>
            </a:r>
            <a:endParaRPr sz="2000"/>
          </a:p>
        </p:txBody>
      </p:sp>
      <p:sp>
        <p:nvSpPr>
          <p:cNvPr id="922" name="Google Shape;922;p85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Xirfadaha Xisaabta (Xisaab skills) ee qorsheynta dhacdada</a:t>
            </a:r>
            <a:endParaRPr/>
          </a:p>
        </p:txBody>
      </p:sp>
      <p:sp>
        <p:nvSpPr>
          <p:cNvPr id="923" name="Google Shape;923;p85"/>
          <p:cNvSpPr txBox="1"/>
          <p:nvPr>
            <p:ph idx="1" type="body"/>
          </p:nvPr>
        </p:nvSpPr>
        <p:spPr>
          <a:xfrm>
            <a:off x="324000" y="1597500"/>
            <a:ext cx="8496000" cy="12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Dhacdadani ma u kiraysan kartaa suuliyada (toilets) nus maalin?</a:t>
            </a:r>
            <a:endParaRPr sz="20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Maya, dhacdadu waxay socotaa 6.5 saacadood.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Sidaa darteed, waxay u baahan yihiin inay bixiyaan qiimaha (rate) maalinlaha ah.</a:t>
            </a:r>
            <a:endParaRPr sz="2000"/>
          </a:p>
        </p:txBody>
      </p:sp>
      <p:pic>
        <p:nvPicPr>
          <p:cNvPr id="924" name="Google Shape;924;p8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617352" y="3762477"/>
            <a:ext cx="807750" cy="1057915"/>
          </a:xfrm>
          <a:prstGeom prst="rect">
            <a:avLst/>
          </a:prstGeom>
          <a:noFill/>
          <a:ln>
            <a:noFill/>
          </a:ln>
        </p:spPr>
      </p:pic>
      <p:sp>
        <p:nvSpPr>
          <p:cNvPr id="925" name="Google Shape;925;p85"/>
          <p:cNvSpPr txBox="1"/>
          <p:nvPr>
            <p:ph idx="1" type="body"/>
          </p:nvPr>
        </p:nvSpPr>
        <p:spPr>
          <a:xfrm>
            <a:off x="4097575" y="2876800"/>
            <a:ext cx="3454800" cy="12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Taasi saameyn weyn kuma yeelanayso wadarta qiimaha (total cost) dhacdada. Waa uun £100.</a:t>
            </a:r>
            <a:endParaRPr/>
          </a:p>
        </p:txBody>
      </p:sp>
      <p:sp>
        <p:nvSpPr>
          <p:cNvPr id="926" name="Google Shape;926;p85"/>
          <p:cNvSpPr txBox="1"/>
          <p:nvPr>
            <p:ph idx="1" type="body"/>
          </p:nvPr>
        </p:nvSpPr>
        <p:spPr>
          <a:xfrm>
            <a:off x="324000" y="2740500"/>
            <a:ext cx="3417000" cy="12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Ma u malaynaysaa in 1 suuli (toilet) ku filan yahay dhacdadan?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Malaha ma aha.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/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/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Aan eegno qiyaas (estimate) tirada dadka imanaya.</a:t>
            </a:r>
            <a:r>
              <a:rPr lang="en-GB" sz="1400">
                <a:latin typeface="Lexend"/>
              </a:rPr>
              <a:t/>
            </a:r>
            <a:endParaRPr sz="2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86"/>
          <p:cNvSpPr txBox="1"/>
          <p:nvPr>
            <p:ph idx="1" type="body"/>
          </p:nvPr>
        </p:nvSpPr>
        <p:spPr>
          <a:xfrm>
            <a:off x="324000" y="606900"/>
            <a:ext cx="8496000" cy="12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</a:rPr>
              <a:t>Dhacdadu waa tartan kubadda cagta 5-a-side ee dhalinyarada samafalka ah oo loogu talagalay 10 kooxood.</a:t>
            </a:r>
            <a:endParaRPr sz="18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Waa maxay qiyaas macquul ah ee tirada dadka ka soo qaybgalaya tartanka?</a:t>
            </a:r>
            <a:r>
              <a:rPr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 sz="1800"/>
          </a:p>
        </p:txBody>
      </p:sp>
      <p:sp>
        <p:nvSpPr>
          <p:cNvPr id="932" name="Google Shape;932;p86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Xirfadaha xisaabta ee qorsheynta dhacdada</a:t>
            </a:r>
            <a:endParaRPr/>
          </a:p>
        </p:txBody>
      </p:sp>
      <p:sp>
        <p:nvSpPr>
          <p:cNvPr id="933" name="Google Shape;933;p86"/>
          <p:cNvSpPr txBox="1"/>
          <p:nvPr>
            <p:ph idx="1" type="body"/>
          </p:nvPr>
        </p:nvSpPr>
        <p:spPr>
          <a:xfrm>
            <a:off x="324000" y="1521300"/>
            <a:ext cx="8496000" cy="12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</a:rPr>
              <a:t>Waxay ka koobnaan doontaa xubnaha kooxda, taageerayaashooda iyo shaqaalaha.</a:t>
            </a:r>
            <a:endParaRPr sz="18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</a:rPr>
              <a:t>Immisa ciyaartoy ayaa jiri doona?</a:t>
            </a:r>
            <a:endParaRPr sz="18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</a:rPr>
              <a:t>10 kooxood oo 5 ciyaartoy ah. Laakiin, koox kasta waxay u badan tahay inay keenaan ciyaartoy kayd ah.</a:t>
            </a:r>
            <a:r>
              <a:rPr lang="en-GB" sz="1100">
                <a:latin typeface="Lexend"/>
              </a:rPr>
              <a:t/>
            </a:r>
            <a:endParaRPr sz="18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</a:rPr>
              <a:t>Haddii aan u qaadanno in koox kastaa ka kooban tahay 10 ciyaartoy oo ciyaartoy kastaa uu leeyahay 1 taageere.</a:t>
            </a:r>
            <a:endParaRPr sz="18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</a:rPr>
              <a:t>Immisa qof ayaa kani yahay?</a:t>
            </a:r>
            <a:endParaRPr sz="18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10 × 10 × 2 = 200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</a:rPr>
              <a:t>U qaad inay jiraan 50 mutadawiciin ah.</a:t>
            </a:r>
            <a:endParaRPr sz="18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100">
                <a:latin typeface="Lexend"/>
              </a:rPr>
              <a:t>Qiyaasta guud ee tirada dadka ka soo qaybgalaya tartanku waa 250 qof.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87"/>
          <p:cNvSpPr txBox="1"/>
          <p:nvPr>
            <p:ph idx="1" type="body"/>
          </p:nvPr>
        </p:nvSpPr>
        <p:spPr>
          <a:xfrm>
            <a:off x="324000" y="759300"/>
            <a:ext cx="8496000" cy="2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Ma u malaynaysaa in 1 musqul (toilet) oo loogu talagalay 250 qof ay tahay mid macquul ah?</a:t>
            </a:r>
            <a:endParaRPr/>
          </a:p>
        </p:txBody>
      </p:sp>
      <p:sp>
        <p:nvSpPr>
          <p:cNvPr id="939" name="Google Shape;939;p87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Xirfadaha xisaabta ee qorsheynta dhacdada</a:t>
            </a:r>
            <a:endParaRPr/>
          </a:p>
        </p:txBody>
      </p:sp>
      <p:sp>
        <p:nvSpPr>
          <p:cNvPr id="940" name="Google Shape;940;p87"/>
          <p:cNvSpPr txBox="1"/>
          <p:nvPr>
            <p:ph idx="1" type="body"/>
          </p:nvPr>
        </p:nvSpPr>
        <p:spPr>
          <a:xfrm>
            <a:off x="324000" y="1140300"/>
            <a:ext cx="8496000" cy="351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Maya, inkasta oo tani ay u keeni doonto lacag dheeri ah samafalka, waa in la tixgeliyo badbaadada iyo raaxada.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Ka dib baaritaan internet ah waxaan ogaaday in saamiga (ratio) lagu taliyay ee musqulaha (toilets) iyo dadka ee dhacdadu yahay 1 : 100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Immisa musqulood (toilets) ayaa loo kiraysan karaa dhacdadan?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250 ÷ 100 = 2.5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3 musqulood (toilets) ayaa loo baahan yahay in loo kiraysto dhacdada.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Kharashka kiraysta musqulaha (toilets) = 3 × £100 = £300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88"/>
          <p:cNvSpPr txBox="1"/>
          <p:nvPr>
            <p:ph idx="1" type="subTitle"/>
          </p:nvPr>
        </p:nvSpPr>
        <p:spPr>
          <a:xfrm>
            <a:off x="324000" y="3577125"/>
            <a:ext cx="81093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820 ÷ 100 = 8.2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Xaaladdan waxaad u baahan tahay inaad ku soo wareejiso (round up) 9 musqulood (toilets).</a:t>
            </a:r>
            <a:endParaRPr/>
          </a:p>
        </p:txBody>
      </p:sp>
      <p:sp>
        <p:nvSpPr>
          <p:cNvPr id="946" name="Google Shape;946;p88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Xirfadaha xisaabta ee qorsheynta dhacdada</a:t>
            </a:r>
            <a:endParaRPr/>
          </a:p>
        </p:txBody>
      </p:sp>
      <p:sp>
        <p:nvSpPr>
          <p:cNvPr id="947" name="Google Shape;947;p88"/>
          <p:cNvSpPr txBox="1"/>
          <p:nvPr>
            <p:ph idx="2" type="subTitle"/>
          </p:nvPr>
        </p:nvSpPr>
        <p:spPr>
          <a:xfrm>
            <a:off x="324000" y="1080000"/>
            <a:ext cx="8040000" cy="25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latin typeface="Lexend"/>
              </a:rPr>
              <a:t>Tirada musqulaha (toilets) loo baahan yahay dhacdada ay ka soo qaybgalaan 820 qof waa 8 iyadoo loo malaynayo in saamiga (ratio) lagu taliyay ee musqulaha (toilets) iyo dadku yahay 1 : 100.</a:t>
            </a:r>
            <a:r>
              <a:rPr lang="en-GB" sz="1800">
                <a:latin typeface="Lexend"/>
              </a:rPr>
              <a:t/>
            </a:r>
            <a:r>
              <a:rPr lang="en-GB" sz="1800">
                <a:latin typeface="Lexend"/>
              </a:rPr>
              <a:t/>
            </a:r>
            <a:endParaRPr sz="2000"/>
          </a:p>
        </p:txBody>
      </p:sp>
      <p:pic>
        <p:nvPicPr>
          <p:cNvPr id="948" name="Google Shape;948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6808" y="2102350"/>
            <a:ext cx="396000" cy="41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89"/>
          <p:cNvSpPr txBox="1"/>
          <p:nvPr>
            <p:ph idx="1" type="body"/>
          </p:nvPr>
        </p:nvSpPr>
        <p:spPr>
          <a:xfrm>
            <a:off x="324000" y="606900"/>
            <a:ext cx="8496000" cy="2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Maadaama kani yahay dhacdo samafal, shirkadda bixisa cuntada iyo cabitaanka ayaa ogolaatay inay taa sameyso bilaash.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Hadda waxaan u baahanahay inaan helno kharashka koobabka (trophies) iyo billadaha (medals).</a:t>
            </a:r>
            <a:endParaRPr sz="2000"/>
          </a:p>
        </p:txBody>
      </p:sp>
      <p:sp>
        <p:nvSpPr>
          <p:cNvPr id="954" name="Google Shape;954;p89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Xirfadaha Xisaabta (Xisaab) ee qorsheynta dhacdada</a:t>
            </a:r>
            <a:endParaRPr/>
          </a:p>
        </p:txBody>
      </p:sp>
      <p:sp>
        <p:nvSpPr>
          <p:cNvPr id="955" name="Google Shape;955;p89"/>
          <p:cNvSpPr txBox="1"/>
          <p:nvPr>
            <p:ph idx="1" type="body"/>
          </p:nvPr>
        </p:nvSpPr>
        <p:spPr>
          <a:xfrm>
            <a:off x="324000" y="1749900"/>
            <a:ext cx="5123700" cy="2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Koox kastaa waxay leedahay 10 ciyaartoy.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Kuwa guuleysta iyo kuwa kaalinta labaad hela waxay helaan koob kooxeed iyo koob ciyaartoy kasta. Dhammaan ciyaartoyda kale waxay helaan bilad ka qaybgalka.</a:t>
            </a:r>
            <a:r>
              <a:rPr lang="en-GB" sz="1400"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Xisaabi wadarta qiimaha (value) iibsashada koobabka iyo biladaha.</a:t>
            </a:r>
            <a:endParaRPr sz="2000"/>
          </a:p>
        </p:txBody>
      </p:sp>
      <p:graphicFrame>
        <p:nvGraphicFramePr>
          <p:cNvPr id="956" name="Google Shape;956;p89"/>
          <p:cNvGraphicFramePr/>
          <p:nvPr/>
        </p:nvGraphicFramePr>
        <p:xfrm>
          <a:off x="5301050" y="165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{757175F1-3109-4986-8E42-C8B2EF7CA559}</a:tableStyleId>
              </a:tblPr>
              <a:tblGrid>
                <a:gridCol w="2004775"/>
                <a:gridCol w="13881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Abaalmarinta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>
                    <a:solidFill>
                      <a:srgbClr val="EBEDF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Qiimaha (value) shay kasta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>
                    <a:solidFill>
                      <a:srgbClr val="EBEDFE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Koobka kooxda ee labada koox ee koowaad</a:t>
                      </a:r>
                      <a:r>
                        <a:rPr baseline="30000"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/>
                      </a: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/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£12.50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Koobka kuwa guuleysta iyo kuwa kaalinta labaad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£5.50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Biladda ka qaybgalka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£1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90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Xirfadaha Xisaabta (Xisaab) ee qorsheynta dhacdada</a:t>
            </a:r>
            <a:endParaRPr/>
          </a:p>
        </p:txBody>
      </p:sp>
      <p:sp>
        <p:nvSpPr>
          <p:cNvPr id="962" name="Google Shape;962;p90"/>
          <p:cNvSpPr txBox="1"/>
          <p:nvPr>
            <p:ph idx="1" type="body"/>
          </p:nvPr>
        </p:nvSpPr>
        <p:spPr>
          <a:xfrm>
            <a:off x="324000" y="606900"/>
            <a:ext cx="8496000" cy="2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Waxaa jira 10 kooxood, koox kastana waxay leedahay 10 ciyaartoy.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Kuwa guuleysta iyo kuwa kaalinta labaad hela waxay helaan koob kooxeed iyo koob ciyaartoy kasta. Dhammaan ciyaartoyda kale waxay helaan bilad ka qaybgalka.</a:t>
            </a:r>
            <a:endParaRPr sz="2000"/>
          </a:p>
        </p:txBody>
      </p:sp>
      <p:sp>
        <p:nvSpPr>
          <p:cNvPr id="963" name="Google Shape;963;p90"/>
          <p:cNvSpPr txBox="1"/>
          <p:nvPr>
            <p:ph idx="1" type="body"/>
          </p:nvPr>
        </p:nvSpPr>
        <p:spPr>
          <a:xfrm>
            <a:off x="324000" y="1826100"/>
            <a:ext cx="4977000" cy="2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Xisaabi wadarta qiimaha (value) iibsashada koobabka iyo biladaha.</a:t>
            </a:r>
            <a:endParaRPr sz="2000"/>
          </a:p>
        </p:txBody>
      </p:sp>
      <p:sp>
        <p:nvSpPr>
          <p:cNvPr id="964" name="Google Shape;964;p90"/>
          <p:cNvSpPr txBox="1"/>
          <p:nvPr>
            <p:ph idx="1" type="body"/>
          </p:nvPr>
        </p:nvSpPr>
        <p:spPr>
          <a:xfrm>
            <a:off x="324000" y="2588100"/>
            <a:ext cx="5637000" cy="220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Maxaa loo baahan yahay in la iibsado?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Kalam"/>
              <a:buChar char="●"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2 koob oo kooxeed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lam"/>
              <a:buChar char="●"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20 koob oo guuleystayaasha iyo kuwa kaalinta labaad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lam"/>
              <a:buChar char="●"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80 biladood oo ka qaybgalka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Wadarta qiimaha (value) = 2 × £12.50 + 20 × £5.50 + 80 × £1</a:t>
            </a:r>
            <a:endParaRPr sz="2000"/>
          </a:p>
        </p:txBody>
      </p:sp>
      <p:graphicFrame>
        <p:nvGraphicFramePr>
          <p:cNvPr id="965" name="Google Shape;965;p90"/>
          <p:cNvGraphicFramePr/>
          <p:nvPr/>
        </p:nvGraphicFramePr>
        <p:xfrm>
          <a:off x="5301050" y="165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{757175F1-3109-4986-8E42-C8B2EF7CA559}</a:tableStyleId>
              </a:tblPr>
              <a:tblGrid>
                <a:gridCol w="2004775"/>
                <a:gridCol w="13881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Abaalmarinta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>
                    <a:solidFill>
                      <a:srgbClr val="EBEDF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Qiimaha (value) shay kasta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>
                    <a:solidFill>
                      <a:srgbClr val="EBEDFE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Koobka kooxda ee labada koox ee koowaad</a:t>
                      </a:r>
                      <a:r>
                        <a:rPr baseline="30000"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/>
                      </a: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/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£12.50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Koobka kuwa guuleysta iyo kuwa kaalinta labaad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£5.50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Bilad ka qaybgalka (Participation medal)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£1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</a:tbl>
          </a:graphicData>
        </a:graphic>
      </p:graphicFrame>
      <p:sp>
        <p:nvSpPr>
          <p:cNvPr id="966" name="Google Shape;966;p90"/>
          <p:cNvSpPr txBox="1"/>
          <p:nvPr>
            <p:ph idx="1" type="body"/>
          </p:nvPr>
        </p:nvSpPr>
        <p:spPr>
          <a:xfrm>
            <a:off x="1589375" y="4418350"/>
            <a:ext cx="873300" cy="52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= £215</a:t>
            </a:r>
            <a:endParaRPr sz="2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91"/>
          <p:cNvSpPr txBox="1"/>
          <p:nvPr>
            <p:ph idx="1" type="body"/>
          </p:nvPr>
        </p:nvSpPr>
        <p:spPr>
          <a:xfrm>
            <a:off x="324000" y="759300"/>
            <a:ext cx="84960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Waxaa jira 8 kooxood oo koox kastaa waxay leedahay 7 ciyaartoy.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Kuwa guuleysta iyo kuwa labaad ee kusoo baxa waxay helayaan koob kooxeed iyo koob ciyaartoy kasta. Ciyaartoyda kale oo dhami waxay helayaan bilad ka qaybgalka (Participation medal).</a:t>
            </a:r>
            <a:endParaRPr sz="2000"/>
          </a:p>
        </p:txBody>
      </p:sp>
      <p:sp>
        <p:nvSpPr>
          <p:cNvPr id="972" name="Google Shape;972;p91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Xirfadaha xisaabta (Xisaab skills) ee qorsheynta dhacdada</a:t>
            </a:r>
            <a:endParaRPr/>
          </a:p>
        </p:txBody>
      </p:sp>
      <p:sp>
        <p:nvSpPr>
          <p:cNvPr id="973" name="Google Shape;973;p91"/>
          <p:cNvSpPr txBox="1"/>
          <p:nvPr>
            <p:ph idx="1" type="body"/>
          </p:nvPr>
        </p:nvSpPr>
        <p:spPr>
          <a:xfrm>
            <a:off x="324000" y="1826100"/>
            <a:ext cx="8496000" cy="2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Xisaabi wadarta qiimaha (cost) iibsiga koobyada iyo biladaha.</a:t>
            </a:r>
            <a:endParaRPr sz="2000"/>
          </a:p>
        </p:txBody>
      </p:sp>
      <p:sp>
        <p:nvSpPr>
          <p:cNvPr id="974" name="Google Shape;974;p91"/>
          <p:cNvSpPr txBox="1"/>
          <p:nvPr>
            <p:ph idx="1" type="body"/>
          </p:nvPr>
        </p:nvSpPr>
        <p:spPr>
          <a:xfrm>
            <a:off x="324000" y="2588100"/>
            <a:ext cx="5637000" cy="2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Maxaa loo baahan yahay in la iibsado?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Kalam"/>
              <a:buChar char="●"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2 koob oo kooxeed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lam"/>
              <a:buChar char="●"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14 koob oo loogu talagalay kuwa guuleysta iyo kuwa labaad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lam"/>
              <a:buChar char="●"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42 biladood oo ka qaybgalka (Participation medals)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Wadarta qiimaha (Total cost) = 2 × £12.50 + 14 × £5.50 + 42 × £1</a:t>
            </a:r>
            <a:endParaRPr sz="2000">
              <a:latin typeface="Kalam"/>
              <a:ea typeface="Kalam"/>
              <a:cs typeface="Kalam"/>
              <a:sym typeface="Kalam"/>
            </a:endParaRPr>
          </a:p>
        </p:txBody>
      </p:sp>
      <p:graphicFrame>
        <p:nvGraphicFramePr>
          <p:cNvPr id="975" name="Google Shape;975;p91"/>
          <p:cNvGraphicFramePr/>
          <p:nvPr/>
        </p:nvGraphicFramePr>
        <p:xfrm>
          <a:off x="5301050" y="2186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{757175F1-3109-4986-8E42-C8B2EF7CA559}</a:tableStyleId>
              </a:tblPr>
              <a:tblGrid>
                <a:gridCol w="2004775"/>
                <a:gridCol w="13881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Abaalmarin (Award)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>
                    <a:solidFill>
                      <a:srgbClr val="EBEDF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Qiimaha shay kasta (Cost per item)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>
                    <a:solidFill>
                      <a:srgbClr val="EBEDFE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Koob kooxeed (Team trophy) ee labada kooxood ee ugu horreeya</a:t>
                      </a:r>
                      <a:r>
                        <a:rPr baseline="30000"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/>
                      </a: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/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£12.50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Koob (Trophy) ee kuwa guuleysta iyo kuwa labaad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£5.50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Bilad ka qaybgalka (Participation medal)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£1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</a:tbl>
          </a:graphicData>
        </a:graphic>
      </p:graphicFrame>
      <p:sp>
        <p:nvSpPr>
          <p:cNvPr id="976" name="Google Shape;976;p91"/>
          <p:cNvSpPr txBox="1"/>
          <p:nvPr>
            <p:ph idx="1" type="body"/>
          </p:nvPr>
        </p:nvSpPr>
        <p:spPr>
          <a:xfrm>
            <a:off x="1467000" y="4493100"/>
            <a:ext cx="1185600" cy="2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= £144</a:t>
            </a:r>
            <a:endParaRPr sz="2000"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92"/>
          <p:cNvSpPr txBox="1"/>
          <p:nvPr>
            <p:ph idx="1" type="body"/>
          </p:nvPr>
        </p:nvSpPr>
        <p:spPr>
          <a:xfrm>
            <a:off x="324000" y="606900"/>
            <a:ext cx="8237700" cy="8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Qorsheeyaha dhacdadu wuxuu doonayaa inuu sameeyo faa'iido (profit) ugu yaraan £750.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Waa maxay celceliska qiimaha tigidhka (average ticket price) uu noqon karaa?</a:t>
            </a:r>
            <a:r>
              <a:rPr lang="en-GB" sz="1400">
                <a:solidFill>
                  <a:schemeClr val="accent4"/>
                </a:solidFill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endParaRPr sz="2400"/>
          </a:p>
        </p:txBody>
      </p:sp>
      <p:sp>
        <p:nvSpPr>
          <p:cNvPr id="982" name="Google Shape;982;p92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 sz="1400">
                <a:latin typeface="Lexend"/>
              </a:rPr>
              <a:t>Xirfadaha xisaabta (Xisaab skills) ee qorsheynta dhacdada</a:t>
            </a:r>
            <a:endParaRPr/>
          </a:p>
        </p:txBody>
      </p:sp>
      <p:sp>
        <p:nvSpPr>
          <p:cNvPr id="983" name="Google Shape;983;p92"/>
          <p:cNvSpPr txBox="1"/>
          <p:nvPr>
            <p:ph idx="1" type="body"/>
          </p:nvPr>
        </p:nvSpPr>
        <p:spPr>
          <a:xfrm>
            <a:off x="324000" y="1849202"/>
            <a:ext cx="8237700" cy="35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Wadarta qiimaha (Total cost) lagu qabto dhacdada = £1575 + £300 + £215</a:t>
            </a:r>
            <a:endParaRPr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                                               </a:t>
            </a:r>
            <a:r>
              <a:rPr lang="en-GB" sz="1400">
                <a:latin typeface="Lexend"/>
              </a:rPr>
              <a:t>= £2090</a:t>
            </a:r>
            <a:endParaRPr/>
          </a:p>
        </p:txBody>
      </p:sp>
      <p:sp>
        <p:nvSpPr>
          <p:cNvPr id="984" name="Google Shape;984;p92"/>
          <p:cNvSpPr txBox="1"/>
          <p:nvPr>
            <p:ph idx="1" type="body"/>
          </p:nvPr>
        </p:nvSpPr>
        <p:spPr>
          <a:xfrm>
            <a:off x="324000" y="2749101"/>
            <a:ext cx="8237700" cy="28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Wadarta dakhliga (Total income) ee dhacdada u baahan yahay inuu noqdo = £2090 + £750</a:t>
            </a:r>
            <a:endParaRPr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                                                                       </a:t>
            </a:r>
            <a:r>
              <a:rPr lang="en-GB" sz="1400">
                <a:latin typeface="Lexend"/>
              </a:rPr>
              <a:t>= £2840</a:t>
            </a:r>
            <a:endParaRPr/>
          </a:p>
        </p:txBody>
      </p:sp>
      <p:sp>
        <p:nvSpPr>
          <p:cNvPr id="985" name="Google Shape;985;p92"/>
          <p:cNvSpPr txBox="1"/>
          <p:nvPr>
            <p:ph idx="1" type="body"/>
          </p:nvPr>
        </p:nvSpPr>
        <p:spPr>
          <a:xfrm>
            <a:off x="324000" y="3484651"/>
            <a:ext cx="8237700" cy="28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Celceliska qiimaha tigidhka (Average ticket cost) = £2840 ÷ 250</a:t>
            </a:r>
            <a:endParaRPr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                                   </a:t>
            </a:r>
            <a:r>
              <a:rPr lang="en-GB" sz="1400">
                <a:latin typeface="Lexend"/>
              </a:rPr>
              <a:t>= £11.36</a:t>
            </a:r>
            <a:endParaRPr/>
          </a:p>
        </p:txBody>
      </p:sp>
      <p:sp>
        <p:nvSpPr>
          <p:cNvPr id="986" name="Google Shape;986;p92"/>
          <p:cNvSpPr txBox="1"/>
          <p:nvPr>
            <p:ph idx="1" type="body"/>
          </p:nvPr>
        </p:nvSpPr>
        <p:spPr>
          <a:xfrm>
            <a:off x="324000" y="4220202"/>
            <a:ext cx="8237700" cy="66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Halkan waxaan ka go'aamin karnaa tigidhada kee inay noqdaan kuwa qaalisan iyo kee inay noqdaan kuwa jaban.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75"/>
          <p:cNvSpPr txBox="1"/>
          <p:nvPr/>
        </p:nvSpPr>
        <p:spPr>
          <a:xfrm>
            <a:off x="4917900" y="956025"/>
            <a:ext cx="3661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100" u="sng">
                <a:solidFill>
                  <a:srgbClr val="374CF1"/>
                </a:solidFill>
                <a:latin typeface="Lexend"/>
                <a:ea typeface="Lexend"/>
                <a:cs typeface="Lexend"/>
                <a:sym typeface="Lexen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Sida agabkeena waxbarista loogu talagalay fasalka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93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Xirfadaha Xisaabta ee qorsheynta dhacdada</a:t>
            </a:r>
            <a:endParaRPr/>
          </a:p>
        </p:txBody>
      </p:sp>
      <p:sp>
        <p:nvSpPr>
          <p:cNvPr id="992" name="Google Shape;992;p93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1) Qiimaha (value) kiraysiga goobta waa £45 saacaddii.</a:t>
            </a:r>
            <a:r>
              <a:rPr lang="en-GB">
                <a:latin typeface="Lexend"/>
              </a:rP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Xisaabi qiimaha (value) kiraysiga goobta muddooyinka soo socda:</a:t>
            </a:r>
            <a:r>
              <a:rPr lang="en-GB">
                <a:latin typeface="Lexend"/>
              </a:rPr>
              <a:t/>
            </a:r>
            <a:r>
              <a:rPr lang="en-GB">
                <a:latin typeface="Lexend"/>
              </a:rPr>
              <a:t/>
            </a:r>
            <a:r>
              <a:rPr lang="en-GB">
                <a:latin typeface="Lexend"/>
              </a:rP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a) 2 pm ilaa 5 pm</a:t>
            </a:r>
            <a:r>
              <a:rPr lang="en-GB">
                <a:latin typeface="Lexend"/>
              </a:rP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b) 8:30 am ilaa 4:30 pm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>
                <a:latin typeface="Lexend"/>
              </a:rPr>
              <a:t>c) 7:45 am ilaa 6:00 pm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94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Xirfadaha Xisaabta ee qorsheynta dhacdada</a:t>
            </a:r>
            <a:endParaRPr/>
          </a:p>
        </p:txBody>
      </p:sp>
      <p:sp>
        <p:nvSpPr>
          <p:cNvPr id="998" name="Google Shape;998;p94"/>
          <p:cNvSpPr txBox="1"/>
          <p:nvPr>
            <p:ph idx="1" type="body"/>
          </p:nvPr>
        </p:nvSpPr>
        <p:spPr>
          <a:xfrm>
            <a:off x="324000" y="759300"/>
            <a:ext cx="84960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2) Si aad ugu raaxaysiiso dadka, waxaad go'aansatay inaad isticmaasho saamiga (ratio) 1 : 75 ee musqulaha ilaa dadka. Qiimaha (value) kiraysiga musqul waa £120.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Xisaabi qiimaha (value) kiraysiga musqulaha tirada dadka soo socota: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a) 1500 qof</a:t>
            </a:r>
            <a:r>
              <a:rPr lang="en-GB" sz="1400">
                <a:latin typeface="Lexend"/>
              </a:rP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b) 3200 qof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c) 400 qof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95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3) Xisaabi qiimaha (value) abaalmarinnada iyo biladaha kuwa soo socda: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a) 7 kooxood oo 8 ciyaartoy ah</a:t>
            </a:r>
            <a:r>
              <a:rPr lang="en-GB">
                <a:latin typeface="Lexend"/>
              </a:rP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b) 12 kooxood oo 12 ciyaartoy ah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>
                <a:latin typeface="Lexend"/>
              </a:rPr>
              <a:t>c) 10 kooxood oo 15 ciyaartoy ah</a:t>
            </a:r>
            <a:endParaRPr/>
          </a:p>
        </p:txBody>
      </p:sp>
      <p:sp>
        <p:nvSpPr>
          <p:cNvPr id="1004" name="Google Shape;1004;p95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Xirfadaha Xisaabta ee qorsheynta dhacdada</a:t>
            </a:r>
            <a:endParaRPr/>
          </a:p>
        </p:txBody>
      </p:sp>
      <p:graphicFrame>
        <p:nvGraphicFramePr>
          <p:cNvPr id="1005" name="Google Shape;1005;p95"/>
          <p:cNvGraphicFramePr/>
          <p:nvPr/>
        </p:nvGraphicFramePr>
        <p:xfrm>
          <a:off x="5301050" y="165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{757175F1-3109-4986-8E42-C8B2EF7CA559}</a:tableStyleId>
              </a:tblPr>
              <a:tblGrid>
                <a:gridCol w="2004775"/>
                <a:gridCol w="13881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Abaalmarin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>
                    <a:solidFill>
                      <a:srgbClr val="EBEDF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Qiimaha (value) shay kasta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>
                    <a:solidFill>
                      <a:srgbClr val="EBEDFE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Koobka kooxda ee labada koox ee koowaad</a:t>
                      </a:r>
                      <a:r>
                        <a:rPr baseline="30000"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/>
                      </a: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/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£12.50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Koobka kuwa guuleysta iyo kuwa labaad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£5.50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Biladda ka qaybgalka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£1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96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Xirfadaha xisaabta ee qorsheynta dhacdada</a:t>
            </a:r>
            <a:endParaRPr/>
          </a:p>
        </p:txBody>
      </p:sp>
      <p:sp>
        <p:nvSpPr>
          <p:cNvPr id="1011" name="Google Shape;1011;p96"/>
          <p:cNvSpPr txBox="1"/>
          <p:nvPr>
            <p:ph idx="1" type="body"/>
          </p:nvPr>
        </p:nvSpPr>
        <p:spPr>
          <a:xfrm>
            <a:off x="324000" y="759300"/>
            <a:ext cx="82377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d) Adigoo isticmaalaya jawaabaha su'aalaha hore, xisaabi qiimaha (value) tigidhka celceliska haddii faa'iidada (profit) ay u baahan tahay ugu yaraan £1000.</a:t>
            </a:r>
            <a:endParaRPr sz="2000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7:45 subaxnimo ilaa 6:00 galabnimo oo leh 20% dhimis (discount) sababtoo ah waa dhacdo samafal.</a:t>
            </a:r>
            <a:endParaRPr sz="2000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10 kooxood oo 15 ciyaartoy ah</a:t>
            </a:r>
            <a:endParaRPr sz="2000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400 dad soo xaadira</a:t>
            </a:r>
            <a:endParaRPr sz="2000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>
                <a:latin typeface="Lexend"/>
              </a:rPr>
              <a:t/>
            </a:r>
            <a:endParaRPr sz="2000"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97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Xirfadaha xisaabta ee qorsheynta dhacdada</a:t>
            </a:r>
            <a:endParaRPr/>
          </a:p>
        </p:txBody>
      </p:sp>
      <p:sp>
        <p:nvSpPr>
          <p:cNvPr id="1017" name="Google Shape;1017;p97"/>
          <p:cNvSpPr txBox="1"/>
          <p:nvPr>
            <p:ph idx="1" type="body"/>
          </p:nvPr>
        </p:nvSpPr>
        <p:spPr>
          <a:xfrm>
            <a:off x="324000" y="759300"/>
            <a:ext cx="84960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1) Qiimaha (value) kiraysashada goobta waa £45 saacaddii.</a:t>
            </a:r>
            <a:r>
              <a:rPr lang="en-GB">
                <a:latin typeface="Lexend"/>
              </a:rP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Xisaabi qiimaha (value) kiraysashada goobta wakhtiyada soo socda: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a) 2 galabnimo ilaa 5 galabnimo 3 × £45 = £135</a:t>
            </a:r>
            <a:r>
              <a:rPr lang="en-GB">
                <a:latin typeface="Lexend"/>
              </a:rPr>
              <a:t/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/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b) 8:30 subaxnimo ilaa 4:30 galabnimo 8 × £45 = £360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/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>
                <a:latin typeface="Lexend"/>
              </a:rPr>
              <a:t>c) 7:45 subaxnimo ilaa 6:00 galabnimo 11 × £45 = £495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98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2) Si aad uga dhigto dhacdadaada mid raaxo badan dadka, waxaad go'aansataa inaad isticmaasho saamiga (ratio) 1 : 75 ee musqulaha (toilets) iyo dadka. Qiimaha (value) kiraysashada musqul waa £120.</a:t>
            </a:r>
            <a:endParaRPr/>
          </a:p>
        </p:txBody>
      </p:sp>
      <p:sp>
        <p:nvSpPr>
          <p:cNvPr id="1023" name="Google Shape;1023;p98"/>
          <p:cNvSpPr txBox="1"/>
          <p:nvPr>
            <p:ph idx="1" type="body"/>
          </p:nvPr>
        </p:nvSpPr>
        <p:spPr>
          <a:xfrm>
            <a:off x="324000" y="759300"/>
            <a:ext cx="84960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Xisaabi qiimaha (value) kiraysashada musqulaha tirada dadka soo socota: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a) 1500 qof 1500 ÷ 75 = 20 20 × £120 = £2400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b) 3200 qof 3200 ÷ 75 = 42.666… 43 × £120 = £5160</a:t>
            </a:r>
            <a:r>
              <a:rPr lang="en-GB" sz="1100">
                <a:latin typeface="Lexend"/>
              </a:rPr>
              <a:t/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/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c) 400 qof 400 ÷ 75 = 5.333… 6 × £120 = £720</a:t>
            </a:r>
            <a:r>
              <a:rPr lang="en-GB" sz="1100">
                <a:latin typeface="Lexend"/>
              </a:rPr>
              <a:t/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/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 sz="1100">
                <a:latin typeface="Lexend"/>
              </a:rPr>
              <a:t>c) 400 people        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>400 ÷ 75 = 5.333…        6 × £120 = £720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7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99"/>
          <p:cNvSpPr txBox="1"/>
          <p:nvPr>
            <p:ph idx="1" type="body"/>
          </p:nvPr>
        </p:nvSpPr>
        <p:spPr>
          <a:xfrm>
            <a:off x="324000" y="683100"/>
            <a:ext cx="84960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3) Xisaabi qiimaha (value) abaalmarinta (trophies) iyo billadaha (medals) kuwa soo socda: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a) 7 kooxood oo 8 ciyaartoy ah</a:t>
            </a:r>
            <a:r>
              <a:rPr lang="en-GB" sz="1400">
                <a:latin typeface="Lexend"/>
              </a:rP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2 × £12.50 + 16 × £5.50 + 40 × £1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= £153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b) 12 kooxood oo 12 ciyaartoy ah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2 × £12.50 + 24 × £5.50 + 120 × £1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= £277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c) 10 kooxood oo 15 ciyaartoy ah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2 × £12.50 + 30 × £5.50 + 120 × £1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= £310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029" name="Google Shape;1029;p99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Xirfadaha xisaabta ee qorsheynta dhacdada</a:t>
            </a:r>
            <a:endParaRPr/>
          </a:p>
        </p:txBody>
      </p:sp>
      <p:graphicFrame>
        <p:nvGraphicFramePr>
          <p:cNvPr id="1030" name="Google Shape;1030;p99"/>
          <p:cNvGraphicFramePr/>
          <p:nvPr/>
        </p:nvGraphicFramePr>
        <p:xfrm>
          <a:off x="5301050" y="165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{757175F1-3109-4986-8E42-C8B2EF7CA559}</a:tableStyleId>
              </a:tblPr>
              <a:tblGrid>
                <a:gridCol w="2004775"/>
                <a:gridCol w="13881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Abaalmarin (Award)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>
                    <a:solidFill>
                      <a:srgbClr val="EBEDF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Qiimaha shay kasta (Cost per item)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>
                    <a:solidFill>
                      <a:srgbClr val="EBEDFE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Koob kooxeed ee labada koox ee ugu horreeya (Team trophy for 1st two teams)</a:t>
                      </a:r>
                      <a:r>
                        <a:rPr baseline="30000"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/>
                      </a: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/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£12.50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Koobka ku guuleysta iyo kuwa kaalinta labaad (Trophy for winners and runners up)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£5.50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Bilad ka qaybgalka (Participation medal)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Lexend"/>
                          <a:ea typeface="Lexend"/>
                          <a:cs typeface="Lexend"/>
                          <a:sym typeface="Lexend"/>
                        </a:rPr>
                        <a:t>£1</a:t>
                      </a:r>
                      <a:endParaRPr sz="16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18000" marB="18000" marR="18000" marL="180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100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Xirfadaha Xisaabta ee qorsheynta dhacdo (Xisaab skills in event planning)</a:t>
            </a:r>
            <a:endParaRPr/>
          </a:p>
        </p:txBody>
      </p:sp>
      <p:sp>
        <p:nvSpPr>
          <p:cNvPr id="1036" name="Google Shape;1036;p100"/>
          <p:cNvSpPr txBox="1"/>
          <p:nvPr>
            <p:ph idx="1" type="body"/>
          </p:nvPr>
        </p:nvSpPr>
        <p:spPr>
          <a:xfrm>
            <a:off x="324000" y="659931"/>
            <a:ext cx="84960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d) Adigoo isticmaalaya jawaabaha su'aalaha hore, xisaabi celceliska qiimaha tigidhka haddii faa'iidada ay u baahan tahay inay tahay ugu yaraan £1000.</a:t>
            </a:r>
            <a:endParaRPr sz="2000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latin typeface="Lexend"/>
              </a:rPr>
              <a:t>7:45 subaxnimo ilaa 6:00 galabnimo oo leh 20% dhimis (discount) maadaama ay tahay dhacdo samafal.</a:t>
            </a:r>
            <a:endParaRPr sz="2000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latin typeface="Lexend"/>
              </a:rPr>
              <a:t>10 kooxood oo 15 ciyaartoy ah</a:t>
            </a:r>
            <a:endParaRPr sz="2000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400 ka qaybgale</a:t>
            </a:r>
            <a:endParaRPr sz="2000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>
                <a:latin typeface="Lexend"/>
              </a:rPr>
              <a:t/>
            </a:r>
            <a:endParaRPr sz="2000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Qiimaha goobta = £495 × 0.8 = £396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Qiimaha suuliyada = £720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Qiimaha koobabka iyo biladaha = £310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Wadarta dakhliga u baahan yahay = £1426 + £1000 = £2426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Celceliska qiimaha tigidhka = £2426 ÷ 400 = £6.07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Hadda waxaan go'aamin karnaa tigidhada kee qaali yahay iyo kee ka jaban yahay.</a:t>
            </a:r>
            <a:endParaRPr sz="2000"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101"/>
          <p:cNvSpPr txBox="1"/>
          <p:nvPr>
            <p:ph type="title"/>
          </p:nvPr>
        </p:nvSpPr>
        <p:spPr>
          <a:xfrm>
            <a:off x="1225225" y="2090813"/>
            <a:ext cx="68523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Xirfadaha Xisaabta ee qorsheynta dhacdo (Xisaab skills in event planning)</a:t>
            </a:r>
            <a:endParaRPr/>
          </a:p>
        </p:txBody>
      </p:sp>
      <p:sp>
        <p:nvSpPr>
          <p:cNvPr id="1042" name="Google Shape;1042;p101"/>
          <p:cNvSpPr txBox="1"/>
          <p:nvPr>
            <p:ph idx="2" type="title"/>
          </p:nvPr>
        </p:nvSpPr>
        <p:spPr>
          <a:xfrm>
            <a:off x="1225225" y="3027088"/>
            <a:ext cx="68523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Qorsheynta dhacdadaada</a:t>
            </a:r>
            <a:endParaRPr/>
          </a:p>
        </p:txBody>
      </p:sp>
      <p:sp>
        <p:nvSpPr>
          <p:cNvPr id="1043" name="Google Shape;1043;p101"/>
          <p:cNvSpPr txBox="1"/>
          <p:nvPr>
            <p:ph idx="3" type="title"/>
          </p:nvPr>
        </p:nvSpPr>
        <p:spPr>
          <a:xfrm>
            <a:off x="324000" y="657600"/>
            <a:ext cx="57414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Maaraynta dhacdada (Event management)</a:t>
            </a:r>
            <a:endParaRPr/>
          </a:p>
        </p:txBody>
      </p:sp>
      <p:pic>
        <p:nvPicPr>
          <p:cNvPr id="1044" name="Google Shape;1044;p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900" y="2989338"/>
            <a:ext cx="450575" cy="44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02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Qorsheynta dhacdadaada</a:t>
            </a:r>
            <a:endParaRPr/>
          </a:p>
        </p:txBody>
      </p:sp>
      <p:sp>
        <p:nvSpPr>
          <p:cNvPr id="1050" name="Google Shape;1050;p102"/>
          <p:cNvSpPr txBox="1"/>
          <p:nvPr>
            <p:ph idx="1" type="body"/>
          </p:nvPr>
        </p:nvSpPr>
        <p:spPr>
          <a:xfrm>
            <a:off x="324000" y="759300"/>
            <a:ext cx="8237700" cy="3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>
                <a:latin typeface="Lexend"/>
              </a:rPr>
              <a:t>Waa maxay kharashyada la xiriira qorsheynta xaflad dhalasho?</a:t>
            </a:r>
            <a:endParaRPr/>
          </a:p>
        </p:txBody>
      </p:sp>
      <p:sp>
        <p:nvSpPr>
          <p:cNvPr id="1051" name="Google Shape;1051;p102"/>
          <p:cNvSpPr txBox="1"/>
          <p:nvPr>
            <p:ph idx="1" type="body"/>
          </p:nvPr>
        </p:nvSpPr>
        <p:spPr>
          <a:xfrm>
            <a:off x="324000" y="1292700"/>
            <a:ext cx="8496000" cy="238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Casuumadaha (Invitations) (£4.99 xirmo 20 ah)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Kiraysiga goobta (Hool yar £25 saacaddii, hool weyn £70 saacaddii)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Madadaalada (Madadaaliye carruurta £110 saacaddii, disco £25 saacaddii, buunshii buunshiga £120 maalintii)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Cuntada (£7.50 qofkii)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Boorsooyinka xafladda (£2.70 ilmaha)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/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76"/>
          <p:cNvSpPr txBox="1"/>
          <p:nvPr>
            <p:ph idx="1" type="subTitle"/>
          </p:nvPr>
        </p:nvSpPr>
        <p:spPr>
          <a:xfrm>
            <a:off x="585575" y="1463950"/>
            <a:ext cx="7351200" cy="276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 sz="1100">
                <a:latin typeface="Lexend"/>
              </a:rPr>
              <a:t>Waxaan fahmi karaa sida xisaabta loogu isticmaalo maaraynta dhacdooyinka (event management).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103"/>
          <p:cNvSpPr txBox="1"/>
          <p:nvPr>
            <p:ph idx="1" type="body"/>
          </p:nvPr>
        </p:nvSpPr>
        <p:spPr>
          <a:xfrm>
            <a:off x="324000" y="759300"/>
            <a:ext cx="8237700" cy="157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Aynu xisaabino qiimaha (value) xaflad dhalasho ah oo loogu talagalay 30 carruur ah.</a:t>
            </a:r>
            <a:r>
              <a:rPr lang="en-GB" sz="1400"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endParaRPr sz="21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Waxay rabaan madadaaliye.</a:t>
            </a:r>
            <a:endParaRPr sz="21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Goob yar ayaa ku filan 30 carruur ah.</a:t>
            </a:r>
            <a:r>
              <a:rPr lang="en-GB" sz="1400">
                <a:latin typeface="Lexend"/>
              </a:rPr>
              <a:t/>
            </a:r>
            <a:endParaRPr sz="21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Xafladdu waxay noqonaysaa 2 galabnimo ilaa 5 galabnimo.</a:t>
            </a:r>
            <a:endParaRPr sz="2100"/>
          </a:p>
        </p:txBody>
      </p:sp>
      <p:sp>
        <p:nvSpPr>
          <p:cNvPr id="1057" name="Google Shape;1057;p103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Qorsheynta dhacdadaada</a:t>
            </a:r>
            <a:endParaRPr/>
          </a:p>
        </p:txBody>
      </p:sp>
      <p:sp>
        <p:nvSpPr>
          <p:cNvPr id="1058" name="Google Shape;1058;p103"/>
          <p:cNvSpPr txBox="1"/>
          <p:nvPr>
            <p:ph idx="1" type="body"/>
          </p:nvPr>
        </p:nvSpPr>
        <p:spPr>
          <a:xfrm>
            <a:off x="324000" y="2435700"/>
            <a:ext cx="2243400" cy="202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Casuumadaha</a:t>
            </a:r>
            <a:endParaRPr sz="21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Kiraysiga goobta</a:t>
            </a:r>
            <a:endParaRPr sz="21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Madadaalada</a:t>
            </a:r>
            <a:endParaRPr sz="21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Cuntada</a:t>
            </a:r>
            <a:endParaRPr sz="21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Boorsooyinka xafladda</a:t>
            </a:r>
            <a:endParaRPr sz="21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>
                <a:latin typeface="Lexend"/>
              </a:rPr>
              <a:t/>
            </a:r>
            <a:endParaRPr sz="2100"/>
          </a:p>
        </p:txBody>
      </p:sp>
      <p:sp>
        <p:nvSpPr>
          <p:cNvPr id="1059" name="Google Shape;1059;p103"/>
          <p:cNvSpPr txBox="1"/>
          <p:nvPr>
            <p:ph idx="1" type="body"/>
          </p:nvPr>
        </p:nvSpPr>
        <p:spPr>
          <a:xfrm>
            <a:off x="2321175" y="2435700"/>
            <a:ext cx="6498900" cy="202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Xirmooyin 20 ah oo £4.99 ah, 2 × £4.99 = £9.98</a:t>
            </a:r>
            <a:endParaRPr sz="21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3 saacadood oo goob yar ah, 3 × £25 = £75</a:t>
            </a:r>
            <a:endParaRPr sz="21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Madadaaliye carruurta 2 saacadood = 2 × £110 = £220</a:t>
            </a:r>
            <a:endParaRPr sz="21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30 × £7.50 = £225</a:t>
            </a:r>
            <a:endParaRPr sz="21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30 × £2.70 = £81</a:t>
            </a:r>
            <a:endParaRPr sz="21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400">
                <a:latin typeface="Lexend"/>
              </a:rPr>
              <a:t>Wadarta qiimaha (value) = £610.98</a:t>
            </a:r>
            <a:endParaRPr sz="2100"/>
          </a:p>
          <a:p>
            <a:pPr indent="0" lvl="0" marL="0" rtl="0" algn="l">
              <a:lnSpc>
                <a:spcPct val="8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>
                <a:latin typeface="Lexend"/>
              </a:rPr>
              <a:t/>
            </a:r>
            <a:endParaRPr sz="2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104"/>
          <p:cNvSpPr txBox="1"/>
          <p:nvPr>
            <p:ph idx="1" type="subTitle"/>
          </p:nvPr>
        </p:nvSpPr>
        <p:spPr>
          <a:xfrm>
            <a:off x="324000" y="3577125"/>
            <a:ext cx="8109300" cy="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400">
                <a:latin typeface="Lexend"/>
              </a:rPr>
              <a:t>Waxaa laga yaabaa inaad hesho heshiis ka wanaagsan meel kale ama aad hesho siyaabo lagu badbaadiyo kharashka si aad u kordhiso faa'iidada ama u yarayso kharashka.</a:t>
            </a:r>
            <a:r>
              <a:rPr lang="en-GB" sz="1400"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endParaRPr sz="2100"/>
          </a:p>
        </p:txBody>
      </p:sp>
      <p:sp>
        <p:nvSpPr>
          <p:cNvPr id="1065" name="Google Shape;1065;p104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Qorsheynta dhacdadaada</a:t>
            </a:r>
            <a:endParaRPr/>
          </a:p>
        </p:txBody>
      </p:sp>
      <p:sp>
        <p:nvSpPr>
          <p:cNvPr id="1066" name="Google Shape;1066;p104"/>
          <p:cNvSpPr txBox="1"/>
          <p:nvPr>
            <p:ph idx="2" type="subTitle"/>
          </p:nvPr>
        </p:nvSpPr>
        <p:spPr>
          <a:xfrm>
            <a:off x="324000" y="1080000"/>
            <a:ext cx="8496000" cy="25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Waa muhiim in la tixgeliyo iibiyeyaasha/alabada kala duwan marka la qorsheynayo dhacdo.</a:t>
            </a:r>
            <a:endParaRPr/>
          </a:p>
        </p:txBody>
      </p:sp>
      <p:pic>
        <p:nvPicPr>
          <p:cNvPr id="1067" name="Google Shape;1067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4908" y="2098175"/>
            <a:ext cx="396000" cy="41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105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Qorsheynta dhacdadaada</a:t>
            </a:r>
            <a:endParaRPr/>
          </a:p>
        </p:txBody>
      </p:sp>
      <p:sp>
        <p:nvSpPr>
          <p:cNvPr id="1073" name="Google Shape;1073;p105"/>
          <p:cNvSpPr txBox="1"/>
          <p:nvPr>
            <p:ph idx="1" type="body"/>
          </p:nvPr>
        </p:nvSpPr>
        <p:spPr>
          <a:xfrm>
            <a:off x="324000" y="606900"/>
            <a:ext cx="84960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1) Qorshee dhacdadaada (event) adiga.</a:t>
            </a:r>
            <a:r>
              <a:rPr lang="en-GB" sz="1400">
                <a:latin typeface="Lexend"/>
              </a:rP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Ka dooro kuwan soo socda: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  <a:defRPr/>
            </a:pPr>
            <a:r>
              <a:rPr lang="en-GB" sz="1400">
                <a:latin typeface="Lexend"/>
              </a:rPr>
              <a:t>Tartanka (tournament) samafalka (charity) oo ugu yaraan £500 ku soo ururinaya samafalka aad jeceshahay. Waa maxay qiimaha (value) tigidhka (ticket) kasta?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pPr>
            <a:r>
              <a:rPr lang="en-GB" sz="1400">
                <a:latin typeface="Lexend"/>
              </a:rPr>
              <a:t>Dhacdo aan faa'iido (profit) lahayn, xaflad dhalasho (birthday party) carruur ah oo miisaaniyad (budget) ah £800. Immisa carruur ah ayaa la casuumi karaa?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pPr>
            <a:r>
              <a:rPr lang="en-GB" sz="1400">
                <a:latin typeface="Lexend"/>
              </a:rPr>
              <a:t>Konsert (concert) muusik oo aad u baahan tahay inaad faa'iido (profit) 20% ka samaysato.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pPr>
            <a:r>
              <a:rPr lang="en-GB" sz="1400">
                <a:latin typeface="Lexend"/>
              </a:rPr>
              <a:t>Ama wax aad adigu dooratay.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Waxaad internetka u isticmaali kartaa si aad u baarto qiimaha (cost) goobaha (venues), cuntada (catering), iwm. Ama isticmaal kuwa lagu bixiyay darsigan (lesson).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7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106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Qorshaynta dhacdadaada (event)</a:t>
            </a:r>
            <a:endParaRPr/>
          </a:p>
        </p:txBody>
      </p:sp>
      <p:sp>
        <p:nvSpPr>
          <p:cNvPr id="1079" name="Google Shape;1079;p106"/>
          <p:cNvSpPr txBox="1"/>
          <p:nvPr>
            <p:ph idx="1" type="body"/>
          </p:nvPr>
        </p:nvSpPr>
        <p:spPr>
          <a:xfrm>
            <a:off x="324000" y="606900"/>
            <a:ext cx="84960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1) Qorshee dhacdadaada (event) adiga.</a:t>
            </a:r>
            <a:r>
              <a:rPr lang="en-GB" sz="1400">
                <a:latin typeface="Lexend"/>
              </a:rP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400">
                <a:latin typeface="Lexend"/>
              </a:rPr>
              <a:t>Ka dooro kuwan soo socda: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  <a:defRPr/>
            </a:pPr>
            <a:r>
              <a:rPr lang="en-GB" sz="1400">
                <a:latin typeface="Lexend"/>
              </a:rPr>
              <a:t>Tartanka (tournament) samafalka (charity) oo ugu yaraan £500 ku soo ururinaya samafalka aad jeceshahay. Waa maxay qiimaha (value) tigidhka (ticket) kasta?</a:t>
            </a:r>
            <a:r>
              <a:rPr lang="en-GB" sz="1400">
                <a:latin typeface="Lexend"/>
              </a:rPr>
              <a:t/>
            </a:r>
            <a:r>
              <a:rPr lang="en-GB" sz="1400">
                <a:latin typeface="Lexend"/>
              </a:rPr>
              <a:t/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pPr>
            <a:r>
              <a:rPr lang="en-GB" sz="1400">
                <a:latin typeface="Lexend"/>
              </a:rPr>
              <a:t>Dhacdo aan faa'iido (profit) lahayn, xaflad dhalasho (birthday party) carruur ah oo miisaaniyad (budget) ah £800. Immisa carruur ah ayaa la casuumi karaa?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pPr>
            <a:r>
              <a:rPr lang="en-GB" sz="1400">
                <a:latin typeface="Lexend"/>
              </a:rPr>
              <a:t>Konsert (concert) muusik oo aad u baahan tahay inaad faa'iido (profit) 20% ka samaysato.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pPr>
            <a:r>
              <a:rPr lang="en-GB" sz="1400">
                <a:latin typeface="Lexend"/>
              </a:rPr>
              <a:t>Ama wax aad adigu dooratay.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 sz="1400">
                <a:latin typeface="Lexend"/>
              </a:rPr>
              <a:t>Waxaad internetka u isticmaali kartaa si aad u baarto qiimaha (cost) goobaha (venues), cuntada (catering), iwm. Ama isticmaal kuwa lagu bixiyay darsigan (lesson).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107"/>
          <p:cNvSpPr txBox="1"/>
          <p:nvPr>
            <p:ph type="title"/>
          </p:nvPr>
        </p:nvSpPr>
        <p:spPr>
          <a:xfrm>
            <a:off x="1479300" y="39650"/>
            <a:ext cx="68553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Qorshaynta dhacdadaada (event)</a:t>
            </a:r>
            <a:endParaRPr/>
          </a:p>
        </p:txBody>
      </p:sp>
      <p:sp>
        <p:nvSpPr>
          <p:cNvPr id="1085" name="Google Shape;1085;p107"/>
          <p:cNvSpPr txBox="1"/>
          <p:nvPr>
            <p:ph idx="1" type="body"/>
          </p:nvPr>
        </p:nvSpPr>
        <p:spPr>
          <a:xfrm>
            <a:off x="324000" y="606900"/>
            <a:ext cx="8496000" cy="421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Lexend"/>
              </a:rPr>
              <a:t>1) Tusaale: Qorshaynta xaflad dhalasho (birthday party) oo leh jagooyin caqabad (obstacle course) ah oo loogu talagalay koox carruur ah.</a:t>
            </a:r>
            <a:r>
              <a:rPr lang="en-GB" sz="1100">
                <a:latin typeface="Kalam"/>
                <a:ea typeface="Kalam"/>
                <a:cs typeface="Kalam"/>
                <a:sym typeface="Kalam"/>
              </a:rPr>
              <a:t/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Baakajka (package) heerka dahabka (gold level) - £28.50 carruur kasta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Shandad xafladeed (party bag) oo ay ku jiraan bilad (medal), xirmo gacanta (wrist band) iyo qalin (pencil) - £6.99 carruur kasta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Pizza - 1 pizza weyn oo £25.99 midkiiba (1 weyn 2 carruur ah). 45% qiimo dhimis (discount) iyo gaarsiin (delivery) bilaash ah.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Qiimaha (cost) laba carruur = 85.2745 (qiime aan la soo koobin (unrounded) heerkan)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Miisaaniyadda (budget) = £800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800 ÷ 85.2745 = 9.381… sidaas darteed sagaal lammaane oo carruur ah ayaa la casuumi karaa.</a:t>
            </a:r>
            <a:endParaRPr sz="20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18 carruur ah ayaa loo casuumi karaa xafladda. Kharashka guud ee xafladda = £767.47</a:t>
            </a:r>
            <a:endParaRPr sz="2000"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08"/>
          <p:cNvSpPr txBox="1"/>
          <p:nvPr>
            <p:ph idx="1" type="body"/>
          </p:nvPr>
        </p:nvSpPr>
        <p:spPr>
          <a:xfrm>
            <a:off x="324000" y="1080000"/>
            <a:ext cx="8113800" cy="37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Meelo badan oo xisaabta (maths) ah ayaa loo isticmaalaa maareynta dhacdooyinka (event management).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Inta lagu guda jiro darsigan (lesson) waxaan si weyn u diiradda saarnay kharashyada (costs) la xiriira qorsheynta dhacdo (event).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Hubinta in badbaadada (safety) iyo raaxada (comfort) la xalliyo waa arrin muhiim ah marka la go'aaminayo, tusaale ahaan, tirada musqulaha (toilets) loo baahan yahay dhacdo (event).</a:t>
            </a:r>
            <a:r>
              <a:rPr lang="en-GB" sz="1100">
                <a:latin typeface="Lexend"/>
              </a:rPr>
              <a:t/>
            </a:r>
            <a:r>
              <a:rPr lang="en-GB" sz="1100">
                <a:latin typeface="Lexend"/>
              </a:rP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 sz="1100">
                <a:latin typeface="Lexend"/>
              </a:rPr>
              <a:t>Dhacdooyin (events) badan ayaa yeelan doona miisaaniyad (budget) oo laga yaabo inay xaddido qaybaha qaarkood ee dhacdada (event).</a:t>
            </a:r>
            <a:endParaRPr/>
          </a:p>
        </p:txBody>
      </p:sp>
      <p:sp>
        <p:nvSpPr>
          <p:cNvPr id="1091" name="Google Shape;1091;p108"/>
          <p:cNvSpPr txBox="1"/>
          <p:nvPr>
            <p:ph type="title"/>
          </p:nvPr>
        </p:nvSpPr>
        <p:spPr>
          <a:xfrm>
            <a:off x="1684800" y="43825"/>
            <a:ext cx="5741400" cy="38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Maareynta dhacdooyinka (Event management)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77"/>
          <p:cNvSpPr txBox="1"/>
          <p:nvPr/>
        </p:nvSpPr>
        <p:spPr>
          <a:xfrm>
            <a:off x="383150" y="836400"/>
            <a:ext cx="84369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Boqolkiiba (percentage) waa qayb ka mid ah guud.</a:t>
            </a:r>
            <a:endParaRPr sz="2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78"/>
          <p:cNvSpPr txBox="1"/>
          <p:nvPr>
            <p:ph type="title"/>
          </p:nvPr>
        </p:nvSpPr>
        <p:spPr>
          <a:xfrm>
            <a:off x="1225225" y="2090813"/>
            <a:ext cx="68523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Xirfadaha xisaabta ee qorsheynta dhacdooyinka (event planning)</a:t>
            </a:r>
            <a:endParaRPr/>
          </a:p>
        </p:txBody>
      </p:sp>
      <p:sp>
        <p:nvSpPr>
          <p:cNvPr id="865" name="Google Shape;865;p78"/>
          <p:cNvSpPr txBox="1"/>
          <p:nvPr>
            <p:ph idx="2" type="title"/>
          </p:nvPr>
        </p:nvSpPr>
        <p:spPr>
          <a:xfrm>
            <a:off x="1225225" y="3027088"/>
            <a:ext cx="6852300" cy="3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Qorsheynta dhacdadaada</a:t>
            </a:r>
            <a:endParaRPr/>
          </a:p>
        </p:txBody>
      </p:sp>
      <p:sp>
        <p:nvSpPr>
          <p:cNvPr id="866" name="Google Shape;866;p78"/>
          <p:cNvSpPr txBox="1"/>
          <p:nvPr>
            <p:ph idx="3" type="title"/>
          </p:nvPr>
        </p:nvSpPr>
        <p:spPr>
          <a:xfrm>
            <a:off x="324000" y="657600"/>
            <a:ext cx="57414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Maaraynta dhacdooyinka (Event management)</a:t>
            </a:r>
            <a:endParaRPr/>
          </a:p>
        </p:txBody>
      </p:sp>
      <p:pic>
        <p:nvPicPr>
          <p:cNvPr id="867" name="Google Shape;867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900" y="2052100"/>
            <a:ext cx="450575" cy="44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79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Xirfadaha xisaabta ee qorsheynta dhacdooyinka (event planning)</a:t>
            </a:r>
            <a:endParaRPr/>
          </a:p>
        </p:txBody>
      </p:sp>
      <p:sp>
        <p:nvSpPr>
          <p:cNvPr id="873" name="Google Shape;873;p79"/>
          <p:cNvSpPr txBox="1"/>
          <p:nvPr>
            <p:ph idx="1" type="body"/>
          </p:nvPr>
        </p:nvSpPr>
        <p:spPr>
          <a:xfrm>
            <a:off x="324000" y="683100"/>
            <a:ext cx="8237700" cy="70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 sz="1100">
                <a:latin typeface="Lexend"/>
              </a:rPr>
              <a:t>Waa maxay qaybaha xisaabta ee aad u malaynayso in shirkadda maaraynta dhacdooyinka (event management) ay isticmaali karto?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874" name="Google Shape;874;p79"/>
          <p:cNvSpPr txBox="1"/>
          <p:nvPr>
            <p:ph idx="1" type="body"/>
          </p:nvPr>
        </p:nvSpPr>
        <p:spPr>
          <a:xfrm>
            <a:off x="324000" y="1385819"/>
            <a:ext cx="3242100" cy="30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Bed (Area)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Isku dhufasho (Multiplication)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Qaybin (Division)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Boqolleyda (Percentages)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Lacag (Money)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Waqti (Time)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Faa'iido iyo khasaare (Profit &amp; loss)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Saami (Ratio)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875" name="Google Shape;875;p79"/>
          <p:cNvSpPr txBox="1"/>
          <p:nvPr/>
        </p:nvSpPr>
        <p:spPr>
          <a:xfrm>
            <a:off x="324000" y="4297200"/>
            <a:ext cx="8004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Inta lagu guda jiro darsigan waxaan eegi doonnaa qaar ka mid ah kuwan.</a:t>
            </a:r>
            <a:r>
              <a:rPr lang="en-GB" sz="1800">
                <a:latin typeface="Lexend"/>
                <a:ea typeface="Lexend"/>
                <a:cs typeface="Lexend"/>
                <a:sym typeface="Lexend"/>
              </a:rPr>
              <a:t/>
            </a:r>
            <a:r>
              <a:rPr lang="en-GB" sz="1800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/>
            </a:r>
            <a:endParaRPr sz="22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876" name="Google Shape;876;p79"/>
          <p:cNvGrpSpPr/>
          <p:nvPr/>
        </p:nvGrpSpPr>
        <p:grpSpPr>
          <a:xfrm>
            <a:off x="7141629" y="1079992"/>
            <a:ext cx="1365221" cy="1232417"/>
            <a:chOff x="152400" y="152400"/>
            <a:chExt cx="5360113" cy="4838701"/>
          </a:xfrm>
        </p:grpSpPr>
        <p:pic>
          <p:nvPicPr>
            <p:cNvPr id="877" name="Google Shape;877;p7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" y="152400"/>
              <a:ext cx="5360113" cy="4838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8" name="Google Shape;878;p7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3395209">
              <a:off x="2661605" y="1902723"/>
              <a:ext cx="1221032" cy="633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9" name="Google Shape;879;p7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2341532">
              <a:off x="2372839" y="1705806"/>
              <a:ext cx="629517" cy="74396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80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Xirfadaha xisaabta ee qorsheynta dhacdooyinka (event planning)</a:t>
            </a:r>
            <a:endParaRPr/>
          </a:p>
        </p:txBody>
      </p:sp>
      <p:sp>
        <p:nvSpPr>
          <p:cNvPr id="885" name="Google Shape;885;p80"/>
          <p:cNvSpPr txBox="1"/>
          <p:nvPr>
            <p:ph idx="1" type="body"/>
          </p:nvPr>
        </p:nvSpPr>
        <p:spPr>
          <a:xfrm>
            <a:off x="324000" y="683100"/>
            <a:ext cx="8237700" cy="70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Mid ka mid ah xirfadaha ugu muhiimsan ee qorsheeyaha dhacdooyinka (event planner) waa inuu ku shaqeeyo miisaaniyad (budget).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>
                <a:latin typeface="Lexend"/>
              </a:rPr>
              <a:t>Maxaad u malaynaysaa inay tahay mid ka mid ah xirfadaha ugu muhiimsan?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886" name="Google Shape;886;p80"/>
          <p:cNvSpPr txBox="1"/>
          <p:nvPr>
            <p:ph idx="1" type="body"/>
          </p:nvPr>
        </p:nvSpPr>
        <p:spPr>
          <a:xfrm>
            <a:off x="324000" y="2130900"/>
            <a:ext cx="8237700" cy="70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Dhacdooyinka waa in loo habeeyaa si ay u 'xakameeyaan (break even)' ama u sameeyaan faa'iido (profit), ma aha khasaare (loss).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Waxay ku xiran tahay nooca dhacdada inay tahay dhacdo faa'iido (profit) leh, ama dhacdo 'xakameyn (break even)' ah.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Waa maxay macnaha 'xakameyn (break even)'?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Halkaas oo aynu jirin faa'iido (profit) iyo khasaare (loss) midna.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81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Xirfadaha xisaabta (Xisaab skills) ee qorshaynta dhacdada</a:t>
            </a:r>
            <a:endParaRPr/>
          </a:p>
        </p:txBody>
      </p:sp>
      <p:sp>
        <p:nvSpPr>
          <p:cNvPr id="892" name="Google Shape;892;p81"/>
          <p:cNvSpPr txBox="1"/>
          <p:nvPr>
            <p:ph idx="1" type="body"/>
          </p:nvPr>
        </p:nvSpPr>
        <p:spPr>
          <a:xfrm>
            <a:off x="324000" y="683100"/>
            <a:ext cx="8237700" cy="39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GB" sz="1100">
                <a:latin typeface="Lexend"/>
              </a:rPr>
              <a:t>Ma ka fikiri kartaa tusaalooyin dhacdooyin ah?</a:t>
            </a:r>
            <a:r>
              <a:rPr lang="en-GB" sz="1100">
                <a:latin typeface="Lexend"/>
              </a:rPr>
              <a:t/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893" name="Google Shape;893;p81"/>
          <p:cNvSpPr txBox="1"/>
          <p:nvPr>
            <p:ph idx="1" type="body"/>
          </p:nvPr>
        </p:nvSpPr>
        <p:spPr>
          <a:xfrm>
            <a:off x="324000" y="1140300"/>
            <a:ext cx="8237700" cy="337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Qorshaynta riwaayad (concert)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Qorshaynta xaflad muusik (music festival)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Qorshaynta dhacdo isboorti (sports event)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Qorshaynta dhacdo samafal (charity event)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>
                <a:latin typeface="Lexend"/>
              </a:rPr>
              <a:t/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Lexend"/>
              </a:rPr>
              <a:t>Maxaa sababi kara in dhacdooyinkani 'xakameeyaan (break even)' halkii ay faa'iido (profit) ka samayn lahaayeen?</a:t>
            </a:r>
            <a:endParaRPr/>
          </a:p>
          <a:p>
            <a:pPr indent="-3683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Iibka tigidhada ugu yar (Minimum tickets sales)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Qodob dibadeed (External factor) oo saameeya ka qaybgalka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82"/>
          <p:cNvSpPr txBox="1"/>
          <p:nvPr>
            <p:ph idx="1" type="body"/>
          </p:nvPr>
        </p:nvSpPr>
        <p:spPr>
          <a:xfrm>
            <a:off x="324000" y="759300"/>
            <a:ext cx="8116500" cy="123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Qiyaas inaad qorshaynayso tartan kubadda cagta 5-a-side oo samafal (charity) ah oo loogu talagalay 10 kooxood.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en-GB">
                <a:latin typeface="Lexend"/>
              </a:rPr>
              <a:t>Waa maxay kharashyada (costs) la xiriira abaabulka dhacdadan?</a:t>
            </a:r>
            <a:endParaRPr/>
          </a:p>
        </p:txBody>
      </p:sp>
      <p:sp>
        <p:nvSpPr>
          <p:cNvPr id="899" name="Google Shape;899;p82"/>
          <p:cNvSpPr txBox="1"/>
          <p:nvPr>
            <p:ph type="title"/>
          </p:nvPr>
        </p:nvSpPr>
        <p:spPr>
          <a:xfrm>
            <a:off x="324000" y="0"/>
            <a:ext cx="7885200" cy="61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>
                <a:latin typeface="Lexend"/>
              </a:rPr>
              <a:t>Xirfadaha xisaabta (Xisaab skills) ee qorshaynta dhacdada</a:t>
            </a:r>
            <a:endParaRPr/>
          </a:p>
        </p:txBody>
      </p:sp>
      <p:sp>
        <p:nvSpPr>
          <p:cNvPr id="900" name="Google Shape;900;p82"/>
          <p:cNvSpPr txBox="1"/>
          <p:nvPr>
            <p:ph idx="1" type="body"/>
          </p:nvPr>
        </p:nvSpPr>
        <p:spPr>
          <a:xfrm>
            <a:off x="324000" y="2207100"/>
            <a:ext cx="8496000" cy="123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E.g.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Kiraysiga goobta (Hiring the venue)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Kiraysiga shaqaalaha (Hiring staff)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Kiraysiga musqulaha (Hiring toilets)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Iibsiga koobabka &amp; billadaha (Buying trophies &amp; medals)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Kalam"/>
              <a:buChar char="●"/>
              <a:defRPr/>
            </a:pPr>
            <a:r>
              <a:rPr lang="en-GB" sz="1100">
                <a:latin typeface="Kalam"/>
                <a:ea typeface="Kalam"/>
                <a:cs typeface="Kalam"/>
                <a:sym typeface="Kalam"/>
              </a:rPr>
              <a:t>Bixinta cuntada fudud &amp; cabitaanka (Supplying refreshments)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ak theme - September 2023">
  <a:themeElements>
    <a:clrScheme name="Simple Light">
      <a:dk1>
        <a:srgbClr val="000000"/>
      </a:dk1>
      <a:lt1>
        <a:srgbClr val="FFFFFF"/>
      </a:lt1>
      <a:dk2>
        <a:srgbClr val="808080"/>
      </a:dk2>
      <a:lt2>
        <a:srgbClr val="F0F0F0"/>
      </a:lt2>
      <a:accent1>
        <a:srgbClr val="EBEDFE"/>
      </a:accent1>
      <a:accent2>
        <a:srgbClr val="374CF1"/>
      </a:accent2>
      <a:accent3>
        <a:srgbClr val="2563EB"/>
      </a:accent3>
      <a:accent4>
        <a:srgbClr val="4F7BE8"/>
      </a:accent4>
      <a:accent5>
        <a:srgbClr val="0B5FA5"/>
      </a:accent5>
      <a:accent6>
        <a:srgbClr val="1D4ED8"/>
      </a:accent6>
      <a:hlink>
        <a:srgbClr val="374CF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