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70" r:id="rId1"/>
    <p:sldMasterId id="2147483771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9144000" cy="5143500"/>
  <p:notesSz cx="6858000" cy="9144000"/>
  <p:embeddedFontLst>
    <p:embeddedFont>
      <p:font typeface="Lexend" panose="00000000000000000000"/>
      <p:regular r:id="rId46"/>
    </p:embeddedFont>
    <p:embeddedFont>
      <p:font typeface="Lexend Medium" panose="00000000000000000000"/>
      <p:regular r:id="rId47"/>
    </p:embeddedFont>
    <p:embeddedFont>
      <p:font typeface="Kalam" panose="02000000000000000000"/>
      <p:regular r:id="rId48"/>
    </p:embeddedFont>
    <p:embeddedFont>
      <p:font typeface="Lexend Light" panose="00000000000000000000"/>
      <p:regular r:id="rId49"/>
    </p:embeddedFont>
  </p:embeddedFontLst>
  <p:custDataLst>
    <p:tags r:id="rId45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80F1DE73-5561-488D-9583-F09E6C00BDB8}">
  <a:tblStyle styleId="{80F1DE73-5561-488D-9583-F09E6C00BD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5" Type="http://schemas.openxmlformats.org/officeDocument/2006/relationships/tags" Target="tags/tag1.xml"/><Relationship Id="rId46" Type="http://schemas.openxmlformats.org/officeDocument/2006/relationships/font" Target="fonts/font1.fntdata"/><Relationship Id="rId47" Type="http://schemas.openxmlformats.org/officeDocument/2006/relationships/font" Target="fonts/font2.fntdata"/><Relationship Id="rId48" Type="http://schemas.openxmlformats.org/officeDocument/2006/relationships/font" Target="fonts/font3.fntdata"/><Relationship Id="rId49" Type="http://schemas.openxmlformats.org/officeDocument/2006/relationships/font" Target="fonts/font4.fntdata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slide" Target="../slides/slide39.xml"/><Relationship Id="rId2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slide" Target="../slides/slide4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96" name="Shape 1496"/>
        <p:cNvGrpSpPr/>
        <p:nvPr/>
      </p:nvGrpSpPr>
      <p:grpSpPr>
        <a:xfrm>
          <a:off x="0" y="0"/>
          <a:ext cx="0" cy="0"/>
        </a:xfrm>
      </p:grpSpPr>
      <p:sp>
        <p:nvSpPr>
          <p:cNvPr id="1497" name="Google Shape;1497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8" name="Google Shape;1498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02" name="Shape 1502"/>
        <p:cNvGrpSpPr/>
        <p:nvPr/>
      </p:nvGrpSpPr>
      <p:grpSpPr>
        <a:xfrm>
          <a:off x="0" y="0"/>
          <a:ext cx="0" cy="0"/>
        </a:xfrm>
      </p:grpSpPr>
      <p:sp>
        <p:nvSpPr>
          <p:cNvPr id="1503" name="Google Shape;1503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4" name="Google Shape;1504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07" name="Shape 1507"/>
        <p:cNvGrpSpPr/>
        <p:nvPr/>
      </p:nvGrpSpPr>
      <p:grpSpPr>
        <a:xfrm>
          <a:off x="0" y="0"/>
          <a:ext cx="0" cy="0"/>
        </a:xfrm>
      </p:grpSpPr>
      <p:sp>
        <p:nvSpPr>
          <p:cNvPr id="1508" name="Google Shape;1508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9" name="Google Shape;1509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12" name="Shape 1512"/>
        <p:cNvGrpSpPr/>
        <p:nvPr/>
      </p:nvGrpSpPr>
      <p:grpSpPr>
        <a:xfrm>
          <a:off x="0" y="0"/>
          <a:ext cx="0" cy="0"/>
        </a:xfrm>
      </p:grpSpPr>
      <p:sp>
        <p:nvSpPr>
          <p:cNvPr id="1513" name="Google Shape;1513;g2ad18b20344_0_76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Google Shape;1514;g2ad18b20344_0_76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18" name="Shape 1518"/>
        <p:cNvGrpSpPr/>
        <p:nvPr/>
      </p:nvGrpSpPr>
      <p:grpSpPr>
        <a:xfrm>
          <a:off x="0" y="0"/>
          <a:ext cx="0" cy="0"/>
        </a:xfrm>
      </p:grpSpPr>
      <p:sp>
        <p:nvSpPr>
          <p:cNvPr id="1519" name="Google Shape;1519;g2ad18b20344_0_15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2ad18b20344_0_15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26" name="Shape 1526"/>
        <p:cNvGrpSpPr/>
        <p:nvPr/>
      </p:nvGrpSpPr>
      <p:grpSpPr>
        <a:xfrm>
          <a:off x="0" y="0"/>
          <a:ext cx="0" cy="0"/>
        </a:xfrm>
      </p:grpSpPr>
      <p:sp>
        <p:nvSpPr>
          <p:cNvPr id="1527" name="Google Shape;1527;g2ad18b20344_0_153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8" name="Google Shape;1528;g2ad18b20344_0_153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05" name="Shape 1605"/>
        <p:cNvGrpSpPr/>
        <p:nvPr/>
      </p:nvGrpSpPr>
      <p:grpSpPr>
        <a:xfrm>
          <a:off x="0" y="0"/>
          <a:ext cx="0" cy="0"/>
        </a:xfrm>
      </p:grpSpPr>
      <p:sp>
        <p:nvSpPr>
          <p:cNvPr id="1606" name="Google Shape;1606;g2ad4815724b_0_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7" name="Google Shape;1607;g2ad4815724b_0_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74" name="Shape 1674"/>
        <p:cNvGrpSpPr/>
        <p:nvPr/>
      </p:nvGrpSpPr>
      <p:grpSpPr>
        <a:xfrm>
          <a:off x="0" y="0"/>
          <a:ext cx="0" cy="0"/>
        </a:xfrm>
      </p:grpSpPr>
      <p:sp>
        <p:nvSpPr>
          <p:cNvPr id="1675" name="Google Shape;1675;g2ad4815724b_0_1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6" name="Google Shape;1676;g2ad4815724b_0_1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40" name="Shape 1740"/>
        <p:cNvGrpSpPr/>
        <p:nvPr/>
      </p:nvGrpSpPr>
      <p:grpSpPr>
        <a:xfrm>
          <a:off x="0" y="0"/>
          <a:ext cx="0" cy="0"/>
        </a:xfrm>
      </p:grpSpPr>
      <p:sp>
        <p:nvSpPr>
          <p:cNvPr id="1741" name="Google Shape;1741;g2adb98c1763_0_10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2" name="Google Shape;1742;g2adb98c1763_0_10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71" name="Shape 1771"/>
        <p:cNvGrpSpPr/>
        <p:nvPr/>
      </p:nvGrpSpPr>
      <p:grpSpPr>
        <a:xfrm>
          <a:off x="0" y="0"/>
          <a:ext cx="0" cy="0"/>
        </a:xfrm>
      </p:grpSpPr>
      <p:sp>
        <p:nvSpPr>
          <p:cNvPr id="1772" name="Google Shape;1772;g2ad4815724b_0_2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2ad4815724b_0_2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05" name="Shape 1805"/>
        <p:cNvGrpSpPr/>
        <p:nvPr/>
      </p:nvGrpSpPr>
      <p:grpSpPr>
        <a:xfrm>
          <a:off x="0" y="0"/>
          <a:ext cx="0" cy="0"/>
        </a:xfrm>
      </p:grpSpPr>
      <p:sp>
        <p:nvSpPr>
          <p:cNvPr id="1806" name="Google Shape;1806;g2ad4815724b_0_31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7" name="Google Shape;1807;g2ad4815724b_0_31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34" name="Shape 1834"/>
        <p:cNvGrpSpPr/>
        <p:nvPr/>
      </p:nvGrpSpPr>
      <p:grpSpPr>
        <a:xfrm>
          <a:off x="0" y="0"/>
          <a:ext cx="0" cy="0"/>
        </a:xfrm>
      </p:grpSpPr>
      <p:sp>
        <p:nvSpPr>
          <p:cNvPr id="1835" name="Google Shape;1835;g2ad4815724b_0_34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2ad4815724b_0_34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65" name="Shape 1865"/>
        <p:cNvGrpSpPr/>
        <p:nvPr/>
      </p:nvGrpSpPr>
      <p:grpSpPr>
        <a:xfrm>
          <a:off x="0" y="0"/>
          <a:ext cx="0" cy="0"/>
        </a:xfrm>
      </p:grpSpPr>
      <p:sp>
        <p:nvSpPr>
          <p:cNvPr id="1866" name="Google Shape;1866;g2ad4815724b_0_4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7" name="Google Shape;1867;g2ad4815724b_0_4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75" name="Shape 1875"/>
        <p:cNvGrpSpPr/>
        <p:nvPr/>
      </p:nvGrpSpPr>
      <p:grpSpPr>
        <a:xfrm>
          <a:off x="0" y="0"/>
          <a:ext cx="0" cy="0"/>
        </a:xfrm>
      </p:grpSpPr>
      <p:sp>
        <p:nvSpPr>
          <p:cNvPr id="1876" name="Google Shape;1876;g2ad4815724b_0_3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7" name="Google Shape;1877;g2ad4815724b_0_3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04" name="Shape 1904"/>
        <p:cNvGrpSpPr/>
        <p:nvPr/>
      </p:nvGrpSpPr>
      <p:grpSpPr>
        <a:xfrm>
          <a:off x="0" y="0"/>
          <a:ext cx="0" cy="0"/>
        </a:xfrm>
      </p:grpSpPr>
      <p:sp>
        <p:nvSpPr>
          <p:cNvPr id="1905" name="Google Shape;1905;g2ad4815724b_0_4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6" name="Google Shape;1906;g2ad4815724b_0_4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36" name="Shape 1936"/>
        <p:cNvGrpSpPr/>
        <p:nvPr/>
      </p:nvGrpSpPr>
      <p:grpSpPr>
        <a:xfrm>
          <a:off x="0" y="0"/>
          <a:ext cx="0" cy="0"/>
        </a:xfrm>
      </p:grpSpPr>
      <p:sp>
        <p:nvSpPr>
          <p:cNvPr id="1937" name="Google Shape;1937;g2adb98c176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8" name="Google Shape;1938;g2adb98c176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64" name="Shape 1964"/>
        <p:cNvGrpSpPr/>
        <p:nvPr/>
      </p:nvGrpSpPr>
      <p:grpSpPr>
        <a:xfrm>
          <a:off x="0" y="0"/>
          <a:ext cx="0" cy="0"/>
        </a:xfrm>
      </p:grpSpPr>
      <p:sp>
        <p:nvSpPr>
          <p:cNvPr id="1965" name="Google Shape;1965;g2adb98c1763_0_4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6" name="Google Shape;1966;g2adb98c1763_0_4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75" name="Shape 1975"/>
        <p:cNvGrpSpPr/>
        <p:nvPr/>
      </p:nvGrpSpPr>
      <p:grpSpPr>
        <a:xfrm>
          <a:off x="0" y="0"/>
          <a:ext cx="0" cy="0"/>
        </a:xfrm>
      </p:grpSpPr>
      <p:sp>
        <p:nvSpPr>
          <p:cNvPr id="1976" name="Google Shape;1976;g2ad4815724b_0_48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7" name="Google Shape;1977;g2ad4815724b_0_48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93" name="Shape 1993"/>
        <p:cNvGrpSpPr/>
        <p:nvPr/>
      </p:nvGrpSpPr>
      <p:grpSpPr>
        <a:xfrm>
          <a:off x="0" y="0"/>
          <a:ext cx="0" cy="0"/>
        </a:xfrm>
      </p:grpSpPr>
      <p:sp>
        <p:nvSpPr>
          <p:cNvPr id="1994" name="Google Shape;1994;g2ad4815724b_0_5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5" name="Google Shape;1995;g2ad4815724b_0_5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45" name="Shape 2045"/>
        <p:cNvGrpSpPr/>
        <p:nvPr/>
      </p:nvGrpSpPr>
      <p:grpSpPr>
        <a:xfrm>
          <a:off x="0" y="0"/>
          <a:ext cx="0" cy="0"/>
        </a:xfrm>
      </p:grpSpPr>
      <p:sp>
        <p:nvSpPr>
          <p:cNvPr id="2046" name="Google Shape;2046;g2ad4815724b_0_60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2ad4815724b_0_60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53" name="Shape 2053"/>
        <p:cNvGrpSpPr/>
        <p:nvPr/>
      </p:nvGrpSpPr>
      <p:grpSpPr>
        <a:xfrm>
          <a:off x="0" y="0"/>
          <a:ext cx="0" cy="0"/>
        </a:xfrm>
      </p:grpSpPr>
      <p:sp>
        <p:nvSpPr>
          <p:cNvPr id="2054" name="Google Shape;2054;g2ad4815724b_0_6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2ad4815724b_0_6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82" name="Shape 2082"/>
        <p:cNvGrpSpPr/>
        <p:nvPr/>
      </p:nvGrpSpPr>
      <p:grpSpPr>
        <a:xfrm>
          <a:off x="0" y="0"/>
          <a:ext cx="0" cy="0"/>
        </a:xfrm>
      </p:grpSpPr>
      <p:sp>
        <p:nvSpPr>
          <p:cNvPr id="2083" name="Google Shape;2083;g2ad4815724b_0_66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4" name="Google Shape;2084;g2ad4815724b_0_66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29" name="Shape 2129"/>
        <p:cNvGrpSpPr/>
        <p:nvPr/>
      </p:nvGrpSpPr>
      <p:grpSpPr>
        <a:xfrm>
          <a:off x="0" y="0"/>
          <a:ext cx="0" cy="0"/>
        </a:xfrm>
      </p:grpSpPr>
      <p:sp>
        <p:nvSpPr>
          <p:cNvPr id="2130" name="Google Shape;2130;g2af31e771e8_0_2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1" name="Google Shape;2131;g2af31e771e8_0_2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53" name="Shape 2153"/>
        <p:cNvGrpSpPr/>
        <p:nvPr/>
      </p:nvGrpSpPr>
      <p:grpSpPr>
        <a:xfrm>
          <a:off x="0" y="0"/>
          <a:ext cx="0" cy="0"/>
        </a:xfrm>
      </p:grpSpPr>
      <p:sp>
        <p:nvSpPr>
          <p:cNvPr id="2154" name="Google Shape;2154;g2ad4815724b_0_7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5" name="Google Shape;2155;g2ad4815724b_0_7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75" name="Shape 2175"/>
        <p:cNvGrpSpPr/>
        <p:nvPr/>
      </p:nvGrpSpPr>
      <p:grpSpPr>
        <a:xfrm>
          <a:off x="0" y="0"/>
          <a:ext cx="0" cy="0"/>
        </a:xfrm>
      </p:grpSpPr>
      <p:sp>
        <p:nvSpPr>
          <p:cNvPr id="2176" name="Google Shape;2176;g2ad4815724b_0_8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7" name="Google Shape;2177;g2ad4815724b_0_8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89" name="Shape 2189"/>
        <p:cNvGrpSpPr/>
        <p:nvPr/>
      </p:nvGrpSpPr>
      <p:grpSpPr>
        <a:xfrm>
          <a:off x="0" y="0"/>
          <a:ext cx="0" cy="0"/>
        </a:xfrm>
      </p:grpSpPr>
      <p:sp>
        <p:nvSpPr>
          <p:cNvPr id="2190" name="Google Shape;2190;g2ad4815724b_0_82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1" name="Google Shape;2191;g2ad4815724b_0_82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11" name="Shape 2211"/>
        <p:cNvGrpSpPr/>
        <p:nvPr/>
      </p:nvGrpSpPr>
      <p:grpSpPr>
        <a:xfrm>
          <a:off x="0" y="0"/>
          <a:ext cx="0" cy="0"/>
        </a:xfrm>
      </p:grpSpPr>
      <p:sp>
        <p:nvSpPr>
          <p:cNvPr id="2212" name="Google Shape;2212;g2ad4815724b_0_8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3" name="Google Shape;2213;g2ad4815724b_0_8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35" name="Shape 2235"/>
        <p:cNvGrpSpPr/>
        <p:nvPr/>
      </p:nvGrpSpPr>
      <p:grpSpPr>
        <a:xfrm>
          <a:off x="0" y="0"/>
          <a:ext cx="0" cy="0"/>
        </a:xfrm>
      </p:grpSpPr>
      <p:sp>
        <p:nvSpPr>
          <p:cNvPr id="2236" name="Google Shape;2236;g2ad4815724b_0_89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7" name="Google Shape;2237;g2ad4815724b_0_89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51" name="Shape 2251"/>
        <p:cNvGrpSpPr/>
        <p:nvPr/>
      </p:nvGrpSpPr>
      <p:grpSpPr>
        <a:xfrm>
          <a:off x="0" y="0"/>
          <a:ext cx="0" cy="0"/>
        </a:xfrm>
      </p:grpSpPr>
      <p:sp>
        <p:nvSpPr>
          <p:cNvPr id="2252" name="Google Shape;2252;g2ad4815724b_0_10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3" name="Google Shape;2253;g2ad4815724b_0_10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70" name="Shape 2270"/>
        <p:cNvGrpSpPr/>
        <p:nvPr/>
      </p:nvGrpSpPr>
      <p:grpSpPr>
        <a:xfrm>
          <a:off x="0" y="0"/>
          <a:ext cx="0" cy="0"/>
        </a:xfrm>
      </p:grpSpPr>
      <p:sp>
        <p:nvSpPr>
          <p:cNvPr id="2271" name="Google Shape;2271;g2ad4815724b_0_88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2" name="Google Shape;2272;g2ad4815724b_0_88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99" name="Shape 2299"/>
        <p:cNvGrpSpPr/>
        <p:nvPr/>
      </p:nvGrpSpPr>
      <p:grpSpPr>
        <a:xfrm>
          <a:off x="0" y="0"/>
          <a:ext cx="0" cy="0"/>
        </a:xfrm>
      </p:grpSpPr>
      <p:sp>
        <p:nvSpPr>
          <p:cNvPr id="2300" name="Google Shape;2300;g2ad4815724b_0_9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1" name="Google Shape;2301;g2ad4815724b_0_9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43" name="Shape 2343"/>
        <p:cNvGrpSpPr/>
        <p:nvPr/>
      </p:nvGrpSpPr>
      <p:grpSpPr>
        <a:xfrm>
          <a:off x="0" y="0"/>
          <a:ext cx="0" cy="0"/>
        </a:xfrm>
      </p:grpSpPr>
      <p:sp>
        <p:nvSpPr>
          <p:cNvPr id="2344" name="Google Shape;2344;g2ad4815724b_0_10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5" name="Google Shape;2345;g2ad4815724b_0_10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83" name="Shape 2383"/>
        <p:cNvGrpSpPr/>
        <p:nvPr/>
      </p:nvGrpSpPr>
      <p:grpSpPr>
        <a:xfrm>
          <a:off x="0" y="0"/>
          <a:ext cx="0" cy="0"/>
        </a:xfrm>
      </p:grpSpPr>
      <p:sp>
        <p:nvSpPr>
          <p:cNvPr id="2384" name="Google Shape;2384;g2ad4815724b_0_110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5" name="Google Shape;2385;g2ad4815724b_0_110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17" name="Shape 2417"/>
        <p:cNvGrpSpPr/>
        <p:nvPr/>
      </p:nvGrpSpPr>
      <p:grpSpPr>
        <a:xfrm>
          <a:off x="0" y="0"/>
          <a:ext cx="0" cy="0"/>
        </a:xfrm>
      </p:grpSpPr>
      <p:sp>
        <p:nvSpPr>
          <p:cNvPr id="2418" name="Google Shape;2418;g2ad4815724b_0_116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9" name="Google Shape;2419;g2ad4815724b_0_116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45" name="Shape 2445"/>
        <p:cNvGrpSpPr/>
        <p:nvPr/>
      </p:nvGrpSpPr>
      <p:grpSpPr>
        <a:xfrm>
          <a:off x="0" y="0"/>
          <a:ext cx="0" cy="0"/>
        </a:xfrm>
      </p:grpSpPr>
      <p:sp>
        <p:nvSpPr>
          <p:cNvPr id="2446" name="Google Shape;2446;g2adb98c1763_0_6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7" name="Google Shape;2447;g2adb98c1763_0_6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71" name="Shape 2471"/>
        <p:cNvGrpSpPr/>
        <p:nvPr/>
      </p:nvGrpSpPr>
      <p:grpSpPr>
        <a:xfrm>
          <a:off x="0" y="0"/>
          <a:ext cx="0" cy="0"/>
        </a:xfrm>
      </p:grpSpPr>
      <p:sp>
        <p:nvSpPr>
          <p:cNvPr id="2472" name="Google Shape;2472;g2ad4815724b_0_103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3" name="Google Shape;2473;g2ad4815724b_0_103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486" name="Shape 2486"/>
        <p:cNvGrpSpPr/>
        <p:nvPr/>
      </p:nvGrpSpPr>
      <p:grpSpPr>
        <a:xfrm>
          <a:off x="0" y="0"/>
          <a:ext cx="0" cy="0"/>
        </a:xfrm>
      </p:grpSpPr>
      <p:sp>
        <p:nvSpPr>
          <p:cNvPr id="2487" name="Google Shape;2487;g2adb98c1763_0_2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8" name="Google Shape;2488;g2adb98c1763_0_2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02" name="Shape 2502"/>
        <p:cNvGrpSpPr/>
        <p:nvPr/>
      </p:nvGrpSpPr>
      <p:grpSpPr>
        <a:xfrm>
          <a:off x="0" y="0"/>
          <a:ext cx="0" cy="0"/>
        </a:xfrm>
      </p:grpSpPr>
      <p:sp>
        <p:nvSpPr>
          <p:cNvPr id="2503" name="Google Shape;2503;g2adb98c1763_0_2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4" name="Google Shape;2504;g2adb98c1763_0_2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26" name="Shape 2526"/>
        <p:cNvGrpSpPr/>
        <p:nvPr/>
      </p:nvGrpSpPr>
      <p:grpSpPr>
        <a:xfrm>
          <a:off x="0" y="0"/>
          <a:ext cx="0" cy="0"/>
        </a:xfrm>
      </p:grpSpPr>
      <p:sp>
        <p:nvSpPr>
          <p:cNvPr id="2527" name="Google Shape;2527;g2adb98c1763_0_27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8" name="Google Shape;2528;g2adb98c1763_0_27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546" name="Shape 2546"/>
        <p:cNvGrpSpPr/>
        <p:nvPr/>
      </p:nvGrpSpPr>
      <p:grpSpPr>
        <a:xfrm>
          <a:off x="0" y="0"/>
          <a:ext cx="0" cy="0"/>
        </a:xfrm>
      </p:grpSpPr>
      <p:sp>
        <p:nvSpPr>
          <p:cNvPr id="2547" name="Google Shape;2547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8" name="Google Shape;2548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2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2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2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2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2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2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2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2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2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2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2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2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2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2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2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2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2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2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2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2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2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2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1" name="Google Shape;161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</a:xfrm>
      </p:grpSpPr>
      <p:pic>
        <p:nvPicPr>
          <p:cNvPr id="166" name="Google Shape;166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</a:xfrm>
      </p:grpSpPr>
      <p:pic>
        <p:nvPicPr>
          <p:cNvPr id="184" name="Google Shape;184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" name="Google Shape;208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0" name="Google Shape;210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</a:xfrm>
      </p:grpSpPr>
      <p:pic>
        <p:nvPicPr>
          <p:cNvPr id="213" name="Google Shape;213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5" name="Google Shape;215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8" name="Google Shape;218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</a:xfrm>
      </p:grpSpPr>
      <p:pic>
        <p:nvPicPr>
          <p:cNvPr id="220" name="Google Shape;220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" name="Google Shape;222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</a:xfrm>
      </p:grpSpPr>
      <p:pic>
        <p:nvPicPr>
          <p:cNvPr id="227" name="Google Shape;227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9" name="Google Shape;229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" name="Google Shape;237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50" name="Google Shape;250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3" name="Google Shape;263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6" name="Google Shape;276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</a:xfrm>
      </p:grpSpPr>
      <p:pic>
        <p:nvPicPr>
          <p:cNvPr id="309" name="Google Shape;309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</a:xfrm>
      </p:grpSpPr>
      <p:pic>
        <p:nvPicPr>
          <p:cNvPr id="332" name="Google Shape;332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</a:xfrm>
      </p:grpSpPr>
      <p:pic>
        <p:nvPicPr>
          <p:cNvPr id="355" name="Google Shape;355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</a:xfrm>
      </p:grpSpPr>
      <p:pic>
        <p:nvPicPr>
          <p:cNvPr id="397" name="Google Shape;397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</a:xfrm>
      </p:grpSpPr>
      <p:pic>
        <p:nvPicPr>
          <p:cNvPr id="416" name="Google Shape;416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</a:xfrm>
      </p:grpSpPr>
      <p:pic>
        <p:nvPicPr>
          <p:cNvPr id="435" name="Google Shape;435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</a:xfrm>
      </p:grpSpPr>
      <p:pic>
        <p:nvPicPr>
          <p:cNvPr id="477" name="Google Shape;477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</a:xfrm>
      </p:grpSpPr>
      <p:pic>
        <p:nvPicPr>
          <p:cNvPr id="500" name="Google Shape;500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</a:xfrm>
      </p:grpSpPr>
      <p:pic>
        <p:nvPicPr>
          <p:cNvPr id="523" name="Google Shape;523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4" name="Google Shape;554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</a:xfrm>
      </p:grpSpPr>
      <p:pic>
        <p:nvPicPr>
          <p:cNvPr id="565" name="Google Shape;565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3" name="Google Shape;573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</a:xfrm>
      </p:grpSpPr>
      <p:pic>
        <p:nvPicPr>
          <p:cNvPr id="584" name="Google Shape;584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2" name="Google Shape;592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</a:xfrm>
      </p:grpSpPr>
      <p:pic>
        <p:nvPicPr>
          <p:cNvPr id="603" name="Google Shape;603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1" name="Google Shape;611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4" name="Google Shape;624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</a:xfrm>
      </p:grpSpPr>
      <p:pic>
        <p:nvPicPr>
          <p:cNvPr id="629" name="Google Shape;629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1" name="Google Shape;631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</a:xfrm>
      </p:grpSpPr>
      <p:pic>
        <p:nvPicPr>
          <p:cNvPr id="636" name="Google Shape;636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8" name="Google Shape;638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</a:xfrm>
      </p:grpSpPr>
      <p:pic>
        <p:nvPicPr>
          <p:cNvPr id="643" name="Google Shape;643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5" name="Google Shape;645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2" name="Google Shape;652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</a:xfrm>
      </p:grpSpPr>
      <p:pic>
        <p:nvPicPr>
          <p:cNvPr id="658" name="Google Shape;658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0" name="Google Shape;660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</a:xfrm>
      </p:grpSpPr>
      <p:pic>
        <p:nvPicPr>
          <p:cNvPr id="666" name="Google Shape;666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8" name="Google Shape;668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</a:xfrm>
      </p:grpSpPr>
      <p:pic>
        <p:nvPicPr>
          <p:cNvPr id="674" name="Google Shape;674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6" name="Google Shape;676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4" name="Google Shape;684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</a:xfrm>
      </p:grpSpPr>
      <p:pic>
        <p:nvPicPr>
          <p:cNvPr id="690" name="Google Shape;690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2" name="Google Shape;692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</a:xfrm>
      </p:grpSpPr>
      <p:pic>
        <p:nvPicPr>
          <p:cNvPr id="698" name="Google Shape;698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0" name="Google Shape;700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</a:xfrm>
      </p:grpSpPr>
      <p:pic>
        <p:nvPicPr>
          <p:cNvPr id="706" name="Google Shape;706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8" name="Google Shape;708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</a:xfrm>
      </p:grpSpPr>
      <p:pic>
        <p:nvPicPr>
          <p:cNvPr id="748" name="Google Shape;748;p63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49" name="Google Shape;749;p6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0" name="Google Shape;750;p6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1" name="Google Shape;751;p63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3" name="Google Shape;75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6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</a:xfrm>
      </p:grpSpPr>
      <p:pic>
        <p:nvPicPr>
          <p:cNvPr id="756" name="Google Shape;756;p6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8" name="Google Shape;758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9" name="Google Shape;759;p64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1" name="Google Shape;761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62" name="Google Shape;762;p64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</a:xfrm>
      </p:grpSpPr>
      <p:pic>
        <p:nvPicPr>
          <p:cNvPr id="764" name="Google Shape;764;p6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5" name="Google Shape;765;p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7" name="Google Shape;767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65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0" name="Google Shape;770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</a:xfrm>
      </p:grpSpPr>
      <p:pic>
        <p:nvPicPr>
          <p:cNvPr id="772" name="Google Shape;772;p66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4" name="Google Shape;774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6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7" name="Google Shape;777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78" name="Google Shape;778;p6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79" name="Google Shape;779;p6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0" name="Google Shape;780;p66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781" name="Google Shape;781;p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</a:xfrm>
      </p:grpSpPr>
      <p:pic>
        <p:nvPicPr>
          <p:cNvPr id="783" name="Google Shape;783;p6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4" name="Google Shape;784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6" name="Google Shape;786;p67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8" name="Google Shape;788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89" name="Google Shape;789;p67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790" name="Shape 790"/>
        <p:cNvGrpSpPr/>
        <p:nvPr/>
      </p:nvGrpSpPr>
      <p:grpSpPr>
        <a:xfrm>
          <a:off x="0" y="0"/>
          <a:ext cx="0" cy="0"/>
        </a:xfrm>
      </p:grpSpPr>
      <p:sp>
        <p:nvSpPr>
          <p:cNvPr id="791" name="Google Shape;791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2" name="Google Shape;792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68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5" name="Google Shape;795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96" name="Google Shape;796;p68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7" name="Google Shape;797;p6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8" name="Google Shape;798;p6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9" name="Google Shape;799;p68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00" name="Google Shape;800;p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</a:xfrm>
      </p:grpSpPr>
      <p:pic>
        <p:nvPicPr>
          <p:cNvPr id="802" name="Google Shape;802;p6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3" name="Google Shape;803;p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5" name="Google Shape;805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6" name="Google Shape;806;p69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8" name="Google Shape;808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</a:xfrm>
      </p:grpSpPr>
      <p:pic>
        <p:nvPicPr>
          <p:cNvPr id="810" name="Google Shape;810;p7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2" name="Google Shape;812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70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5" name="Google Shape;815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16" name="Google Shape;816;p7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17" name="Google Shape;817;p7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18" name="Google Shape;818;p70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9" name="Google Shape;819;p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0" name="Shape 820"/>
        <p:cNvGrpSpPr/>
        <p:nvPr/>
      </p:nvGrpSpPr>
      <p:grpSpPr>
        <a:xfrm>
          <a:off x="0" y="0"/>
          <a:ext cx="0" cy="0"/>
        </a:xfrm>
      </p:grpSpPr>
      <p:pic>
        <p:nvPicPr>
          <p:cNvPr id="821" name="Google Shape;821;p71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4" name="Google Shape;824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1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7" name="Google Shape;827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</a:xfrm>
      </p:grpSpPr>
      <p:pic>
        <p:nvPicPr>
          <p:cNvPr id="829" name="Google Shape;829;p7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7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72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832" name="Shape 832"/>
        <p:cNvGrpSpPr/>
        <p:nvPr/>
      </p:nvGrpSpPr>
      <p:grpSpPr>
        <a:xfrm>
          <a:off x="0" y="0"/>
          <a:ext cx="0" cy="0"/>
        </a:xfrm>
      </p:grpSpPr>
      <p:sp>
        <p:nvSpPr>
          <p:cNvPr id="833" name="Google Shape;833;p73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4" name="Google Shape;834;p73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73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73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73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38" name="Google Shape;838;p73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839" name="Google Shape;839;p73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40" name="Google Shape;840;p7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41" name="Google Shape;841;p7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42" name="Google Shape;842;p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43" name="Google Shape;843;p73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7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845" name="Shape 845"/>
        <p:cNvGrpSpPr/>
        <p:nvPr/>
      </p:nvGrpSpPr>
      <p:grpSpPr>
        <a:xfrm>
          <a:off x="0" y="0"/>
          <a:ext cx="0" cy="0"/>
        </a:xfrm>
      </p:grpSpPr>
      <p:sp>
        <p:nvSpPr>
          <p:cNvPr id="846" name="Google Shape;846;p7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47" name="Google Shape;847;p7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8" name="Google Shape;848;p7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9" name="Google Shape;849;p74"/>
          <p:cNvSpPr txBox="1"/>
          <p:nvPr>
            <p:ph type="subTitle" idx="1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0" name="Google Shape;850;p74"/>
          <p:cNvSpPr txBox="1"/>
          <p:nvPr>
            <p:ph type="subTitle" idx="2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1" name="Google Shape;851;p74"/>
          <p:cNvSpPr txBox="1"/>
          <p:nvPr>
            <p:ph type="subTitle" idx="3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">
    <p:spTree>
      <p:nvGrpSpPr>
        <p:cNvPr id="852" name="Shape 852"/>
        <p:cNvGrpSpPr/>
        <p:nvPr/>
      </p:nvGrpSpPr>
      <p:grpSpPr>
        <a:xfrm>
          <a:off x="0" y="0"/>
          <a:ext cx="0" cy="0"/>
        </a:xfrm>
      </p:grpSpPr>
      <p:sp>
        <p:nvSpPr>
          <p:cNvPr id="853" name="Google Shape;853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54" name="Google Shape;854;p7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6" name="Google Shape;856;p75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57" name="Google Shape;857;p75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8" name="Google Shape;858;p75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 Keyword (4)">
  <p:cSld name="CUSTOM_27_1">
    <p:spTree>
      <p:nvGrpSpPr>
        <p:cNvPr id="859" name="Shape 859"/>
        <p:cNvGrpSpPr/>
        <p:nvPr/>
      </p:nvGrpSpPr>
      <p:grpSpPr>
        <a:xfrm>
          <a:off x="0" y="0"/>
          <a:ext cx="0" cy="0"/>
        </a:xfrm>
      </p:grpSpPr>
      <p:sp>
        <p:nvSpPr>
          <p:cNvPr id="860" name="Google Shape;860;p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61" name="Google Shape;861;p7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2" name="Google Shape;862;p76"/>
          <p:cNvSpPr txBox="1"/>
          <p:nvPr>
            <p:ph type="subTitle" idx="1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3" name="Google Shape;863;p76"/>
          <p:cNvSpPr txBox="1"/>
          <p:nvPr>
            <p:ph type="subTitle" idx="2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4" name="Google Shape;864;p76"/>
          <p:cNvSpPr txBox="1"/>
          <p:nvPr>
            <p:ph type="subTitle" idx="3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5" name="Google Shape;865;p76"/>
          <p:cNvSpPr txBox="1"/>
          <p:nvPr>
            <p:ph type="subTitle" idx="4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7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1.1 Keyword definitions (4)">
  <p:cSld name="CUSTOM_27_1_2">
    <p:spTree>
      <p:nvGrpSpPr>
        <p:cNvPr id="867" name="Shape 867"/>
        <p:cNvGrpSpPr/>
        <p:nvPr/>
      </p:nvGrpSpPr>
      <p:grpSpPr>
        <a:xfrm>
          <a:off x="0" y="0"/>
          <a:ext cx="0" cy="0"/>
        </a:xfrm>
      </p:grpSpPr>
      <p:sp>
        <p:nvSpPr>
          <p:cNvPr id="868" name="Google Shape;868;p7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69" name="Google Shape;869;p7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0" name="Google Shape;870;p77"/>
          <p:cNvSpPr txBox="1"/>
          <p:nvPr>
            <p:ph type="subTitle" idx="1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1" name="Google Shape;871;p77"/>
          <p:cNvSpPr txBox="1"/>
          <p:nvPr>
            <p:ph type="subTitle" idx="2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2" name="Google Shape;872;p77"/>
          <p:cNvSpPr txBox="1"/>
          <p:nvPr>
            <p:ph type="subTitle" idx="3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3" name="Google Shape;873;p77"/>
          <p:cNvSpPr txBox="1"/>
          <p:nvPr>
            <p:ph type="subTitle" idx="4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4" name="Google Shape;874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 Keywords (5)">
  <p:cSld name="CUSTOM_27_1_1">
    <p:spTree>
      <p:nvGrpSpPr>
        <p:cNvPr id="875" name="Shape 875"/>
        <p:cNvGrpSpPr/>
        <p:nvPr/>
      </p:nvGrpSpPr>
      <p:grpSpPr>
        <a:xfrm>
          <a:off x="0" y="0"/>
          <a:ext cx="0" cy="0"/>
        </a:xfrm>
      </p:grpSpPr>
      <p:sp>
        <p:nvSpPr>
          <p:cNvPr id="876" name="Google Shape;876;p7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77" name="Google Shape;877;p78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8" name="Google Shape;878;p78"/>
          <p:cNvSpPr txBox="1"/>
          <p:nvPr>
            <p:ph type="subTitle" idx="1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9" name="Google Shape;879;p78"/>
          <p:cNvSpPr txBox="1"/>
          <p:nvPr>
            <p:ph type="subTitle" idx="2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78"/>
          <p:cNvSpPr txBox="1"/>
          <p:nvPr>
            <p:ph type="subTitle" idx="3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1" name="Google Shape;881;p78"/>
          <p:cNvSpPr txBox="1"/>
          <p:nvPr>
            <p:ph type="subTitle" idx="4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2" name="Google Shape;882;p78"/>
          <p:cNvSpPr txBox="1"/>
          <p:nvPr>
            <p:ph type="subTitle" idx="5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3" name="Google Shape;883;p7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2.1 Keywords definitions (5)">
  <p:cSld name="CUSTOM_27_1_1_1">
    <p:spTree>
      <p:nvGrpSpPr>
        <p:cNvPr id="884" name="Shape 884"/>
        <p:cNvGrpSpPr/>
        <p:nvPr/>
      </p:nvGrpSpPr>
      <p:grpSpPr>
        <a:xfrm>
          <a:off x="0" y="0"/>
          <a:ext cx="0" cy="0"/>
        </a:xfrm>
      </p:grpSpPr>
      <p:sp>
        <p:nvSpPr>
          <p:cNvPr id="885" name="Google Shape;885;p7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86" name="Google Shape;886;p79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7" name="Google Shape;887;p79"/>
          <p:cNvSpPr txBox="1"/>
          <p:nvPr>
            <p:ph type="subTitle" idx="1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8" name="Google Shape;888;p79"/>
          <p:cNvSpPr txBox="1"/>
          <p:nvPr>
            <p:ph type="subTitle" idx="2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9" name="Google Shape;889;p79"/>
          <p:cNvSpPr txBox="1"/>
          <p:nvPr>
            <p:ph type="subTitle" idx="3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90" name="Google Shape;890;p79"/>
          <p:cNvSpPr txBox="1"/>
          <p:nvPr>
            <p:ph type="subTitle" idx="4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91" name="Google Shape;891;p79"/>
          <p:cNvSpPr txBox="1"/>
          <p:nvPr>
            <p:ph type="subTitle" idx="5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2" name="Google Shape;892;p7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893" name="Shape 893"/>
        <p:cNvGrpSpPr/>
        <p:nvPr/>
      </p:nvGrpSpPr>
      <p:grpSpPr>
        <a:xfrm>
          <a:off x="0" y="0"/>
          <a:ext cx="0" cy="0"/>
        </a:xfrm>
      </p:grpSpPr>
      <p:sp>
        <p:nvSpPr>
          <p:cNvPr id="894" name="Google Shape;894;p8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895" name="Google Shape;895;p80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80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80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8" name="Google Shape;898;p80"/>
          <p:cNvCxnSpPr>
            <a:endCxn id="899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00" name="Google Shape;900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80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02" name="Google Shape;902;p80"/>
          <p:cNvSpPr txBox="1"/>
          <p:nvPr>
            <p:ph type="title" idx="2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899" name="Google Shape;899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80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8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80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906" name="Shape 906"/>
        <p:cNvGrpSpPr/>
        <p:nvPr/>
      </p:nvGrpSpPr>
      <p:grpSpPr>
        <a:xfrm>
          <a:off x="0" y="0"/>
          <a:ext cx="0" cy="0"/>
        </a:xfrm>
      </p:grpSpPr>
      <p:pic>
        <p:nvPicPr>
          <p:cNvPr id="907" name="Google Shape;907;p81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81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81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81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81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81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3" name="Google Shape;913;p81"/>
          <p:cNvCxnSpPr>
            <a:endCxn id="914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14" name="Google Shape;914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16" name="Google Shape;916;p81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7" name="Google Shape;917;p81"/>
          <p:cNvSpPr txBox="1"/>
          <p:nvPr>
            <p:ph type="title" idx="2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18" name="Google Shape;918;p81"/>
          <p:cNvSpPr txBox="1"/>
          <p:nvPr>
            <p:ph type="title" idx="3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19" name="Google Shape;919;p8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8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21" name="Google Shape;921;p81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2" name="Google Shape;922;p8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81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924" name="Shape 924"/>
        <p:cNvGrpSpPr/>
        <p:nvPr/>
      </p:nvGrpSpPr>
      <p:grpSpPr>
        <a:xfrm>
          <a:off x="0" y="0"/>
          <a:ext cx="0" cy="0"/>
        </a:xfrm>
      </p:grpSpPr>
      <p:pic>
        <p:nvPicPr>
          <p:cNvPr id="925" name="Google Shape;925;p82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82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82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82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82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82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2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2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3" name="Google Shape;933;p82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934" name="Google Shape;934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2"/>
          <p:cNvSpPr txBox="1"/>
          <p:nvPr>
            <p:ph type="title"/>
          </p:nvPr>
        </p:nvSpPr>
        <p:spPr>
          <a:xfrm>
            <a:off x="1224600" y="1462150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8" name="Google Shape;938;p82"/>
          <p:cNvSpPr txBox="1"/>
          <p:nvPr>
            <p:ph type="title" idx="2"/>
          </p:nvPr>
        </p:nvSpPr>
        <p:spPr>
          <a:xfrm>
            <a:off x="1224600" y="22922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39" name="Google Shape;939;p82"/>
          <p:cNvSpPr txBox="1"/>
          <p:nvPr>
            <p:ph type="title" idx="3"/>
          </p:nvPr>
        </p:nvSpPr>
        <p:spPr>
          <a:xfrm>
            <a:off x="1224600" y="3170276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0" name="Google Shape;940;p82"/>
          <p:cNvSpPr txBox="1"/>
          <p:nvPr>
            <p:ph type="title" idx="4"/>
          </p:nvPr>
        </p:nvSpPr>
        <p:spPr>
          <a:xfrm>
            <a:off x="1224600" y="3971352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41" name="Google Shape;941;p8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42" name="Google Shape;942;p8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43" name="Google Shape;943;p82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4" name="Google Shape;944;p8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82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946" name="Shape 946"/>
        <p:cNvGrpSpPr/>
        <p:nvPr/>
      </p:nvGrpSpPr>
      <p:grpSpPr>
        <a:xfrm>
          <a:off x="0" y="0"/>
          <a:ext cx="0" cy="0"/>
        </a:xfrm>
      </p:grpSpPr>
      <p:pic>
        <p:nvPicPr>
          <p:cNvPr id="947" name="Google Shape;947;p8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3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49" name="Google Shape;949;p8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50" name="Google Shape;950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51" name="Google Shape;951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953" name="Shape 953"/>
        <p:cNvGrpSpPr/>
        <p:nvPr/>
      </p:nvGrpSpPr>
      <p:grpSpPr>
        <a:xfrm>
          <a:off x="0" y="0"/>
          <a:ext cx="0" cy="0"/>
        </a:xfrm>
      </p:grpSpPr>
      <p:pic>
        <p:nvPicPr>
          <p:cNvPr id="954" name="Google Shape;954;p8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8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56" name="Google Shape;956;p8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57" name="Google Shape;957;p8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959" name="Google Shape;959;p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960" name="Shape 960"/>
        <p:cNvGrpSpPr/>
        <p:nvPr/>
      </p:nvGrpSpPr>
      <p:grpSpPr>
        <a:xfrm>
          <a:off x="0" y="0"/>
          <a:ext cx="0" cy="0"/>
        </a:xfrm>
      </p:grpSpPr>
      <p:pic>
        <p:nvPicPr>
          <p:cNvPr id="961" name="Google Shape;961;p8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63" name="Google Shape;963;p8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4" name="Google Shape;964;p8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6" name="Google Shape;966;p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967" name="Shape 967"/>
        <p:cNvGrpSpPr/>
        <p:nvPr/>
      </p:nvGrpSpPr>
      <p:grpSpPr>
        <a:xfrm>
          <a:off x="0" y="0"/>
          <a:ext cx="0" cy="0"/>
        </a:xfrm>
      </p:grpSpPr>
      <p:pic>
        <p:nvPicPr>
          <p:cNvPr id="968" name="Google Shape;968;p8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70" name="Google Shape;970;p8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1" name="Google Shape;971;p8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73" name="Google Shape;973;p8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74" name="Shape 974"/>
        <p:cNvGrpSpPr/>
        <p:nvPr/>
      </p:nvGrpSpPr>
      <p:grpSpPr>
        <a:xfrm>
          <a:off x="0" y="0"/>
          <a:ext cx="0" cy="0"/>
        </a:xfrm>
      </p:grpSpPr>
      <p:sp>
        <p:nvSpPr>
          <p:cNvPr id="975" name="Google Shape;975;p8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76" name="Google Shape;976;p8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7" name="Google Shape;977;p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78" name="Google Shape;978;p8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79" name="Google Shape;979;p8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0" name="Google Shape;980;p8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81" name="Google Shape;981;p8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82" name="Google Shape;982;p8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3" name="Google Shape;983;p8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4" name="Google Shape;984;p8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85" name="Google Shape;985;p8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6" name="Google Shape;986;p8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987" name="Shape 987"/>
        <p:cNvGrpSpPr/>
        <p:nvPr/>
      </p:nvGrpSpPr>
      <p:grpSpPr>
        <a:xfrm>
          <a:off x="0" y="0"/>
          <a:ext cx="0" cy="0"/>
        </a:xfrm>
      </p:grpSpPr>
      <p:sp>
        <p:nvSpPr>
          <p:cNvPr id="988" name="Google Shape;988;p8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989" name="Google Shape;989;p8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0" name="Google Shape;990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991" name="Google Shape;991;p88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2" name="Google Shape;992;p88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3" name="Google Shape;993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994" name="Google Shape;994;p8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95" name="Google Shape;995;p88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6" name="Google Shape;996;p8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7" name="Google Shape;997;p8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98" name="Google Shape;998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9" name="Google Shape;999;p8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000" name="Shape 1000"/>
        <p:cNvGrpSpPr/>
        <p:nvPr/>
      </p:nvGrpSpPr>
      <p:grpSpPr>
        <a:xfrm>
          <a:off x="0" y="0"/>
          <a:ext cx="0" cy="0"/>
        </a:xfrm>
      </p:grpSpPr>
      <p:sp>
        <p:nvSpPr>
          <p:cNvPr id="1001" name="Google Shape;1001;p89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02" name="Google Shape;1002;p8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3" name="Google Shape;1003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04" name="Google Shape;1004;p89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5" name="Google Shape;1005;p89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6" name="Google Shape;100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07" name="Google Shape;1007;p8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08" name="Google Shape;1008;p89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9" name="Google Shape;1009;p8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0" name="Google Shape;1010;p8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11" name="Google Shape;1011;p8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2" name="Google Shape;1012;p8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13" name="Shape 1013"/>
        <p:cNvGrpSpPr/>
        <p:nvPr/>
      </p:nvGrpSpPr>
      <p:grpSpPr>
        <a:xfrm>
          <a:off x="0" y="0"/>
          <a:ext cx="0" cy="0"/>
        </a:xfrm>
      </p:grpSpPr>
      <p:sp>
        <p:nvSpPr>
          <p:cNvPr id="1014" name="Google Shape;1014;p9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15" name="Google Shape;1015;p9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9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17" name="Google Shape;1017;p90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8" name="Google Shape;1018;p90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9" name="Google Shape;1019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20" name="Google Shape;1020;p9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21" name="Google Shape;1021;p90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2" name="Google Shape;1022;p9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3" name="Google Shape;1023;p9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24" name="Google Shape;1024;p9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5" name="Google Shape;1025;p9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26" name="Shape 1026"/>
        <p:cNvGrpSpPr/>
        <p:nvPr/>
      </p:nvGrpSpPr>
      <p:grpSpPr>
        <a:xfrm>
          <a:off x="0" y="0"/>
          <a:ext cx="0" cy="0"/>
        </a:xfrm>
      </p:grpSpPr>
      <p:pic>
        <p:nvPicPr>
          <p:cNvPr id="1027" name="Google Shape;1027;p9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9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9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0" name="Google Shape;1030;p9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31" name="Google Shape;1031;p9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9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3" name="Google Shape;1033;p9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4" name="Google Shape;1034;p91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5" name="Google Shape;1035;p91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036" name="Google Shape;1036;p9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37" name="Google Shape;1037;p9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8" name="Google Shape;1038;p9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9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0" name="Google Shape;1040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9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043" name="Google Shape;1043;p9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44" name="Google Shape;1044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5" name="Google Shape;1045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6" name="Google Shape;1046;p9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47" name="Google Shape;1047;p9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8" name="Google Shape;1048;p9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49" name="Shape 1049"/>
        <p:cNvGrpSpPr/>
        <p:nvPr/>
      </p:nvGrpSpPr>
      <p:grpSpPr>
        <a:xfrm>
          <a:off x="0" y="0"/>
          <a:ext cx="0" cy="0"/>
        </a:xfrm>
      </p:grpSpPr>
      <p:pic>
        <p:nvPicPr>
          <p:cNvPr id="1050" name="Google Shape;1050;p9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1" name="Google Shape;1051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52" name="Google Shape;1052;p9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9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9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92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56" name="Google Shape;1056;p9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57" name="Google Shape;1057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8" name="Google Shape;1058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0" name="Google Shape;1060;p92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1" name="Google Shape;1061;p92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62" name="Google Shape;1062;p9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63" name="Google Shape;1063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4" name="Google Shape;1064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5" name="Google Shape;1065;p9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66" name="Google Shape;1066;p9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7" name="Google Shape;1067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8" name="Google Shape;1068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0" name="Google Shape;1070;p9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1" name="Google Shape;1071;p9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72" name="Shape 1072"/>
        <p:cNvGrpSpPr/>
        <p:nvPr/>
      </p:nvGrpSpPr>
      <p:grpSpPr>
        <a:xfrm>
          <a:off x="0" y="0"/>
          <a:ext cx="0" cy="0"/>
        </a:xfrm>
      </p:grpSpPr>
      <p:pic>
        <p:nvPicPr>
          <p:cNvPr id="1073" name="Google Shape;1073;p9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75" name="Google Shape;1075;p9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9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7" name="Google Shape;1077;p9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93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79" name="Google Shape;1079;p9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80" name="Google Shape;1080;p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1" name="Google Shape;1081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3" name="Google Shape;1083;p93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4" name="Google Shape;1084;p93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5" name="Google Shape;1085;p9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86" name="Google Shape;1086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7" name="Google Shape;1087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8" name="Google Shape;1088;p9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89" name="Google Shape;1089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0" name="Google Shape;1090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91" name="Google Shape;109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2" name="Google Shape;1092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4" name="Google Shape;1094;p9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095" name="Shape 1095"/>
        <p:cNvGrpSpPr/>
        <p:nvPr/>
      </p:nvGrpSpPr>
      <p:grpSpPr>
        <a:xfrm>
          <a:off x="0" y="0"/>
          <a:ext cx="0" cy="0"/>
        </a:xfrm>
      </p:grpSpPr>
      <p:pic>
        <p:nvPicPr>
          <p:cNvPr id="1096" name="Google Shape;1096;p9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9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098" name="Google Shape;1098;p9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9" name="Google Shape;1099;p9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9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94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2" name="Google Shape;1102;p9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03" name="Google Shape;1103;p9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4" name="Google Shape;1104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6" name="Google Shape;1106;p94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7" name="Google Shape;1107;p94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08" name="Google Shape;1108;p9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09" name="Google Shape;1109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0" name="Google Shape;1110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1" name="Google Shape;1111;p9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12" name="Google Shape;1112;p9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3" name="Google Shape;1113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4" name="Google Shape;1114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9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9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18" name="Shape 1118"/>
        <p:cNvGrpSpPr/>
        <p:nvPr/>
      </p:nvGrpSpPr>
      <p:grpSpPr>
        <a:xfrm>
          <a:off x="0" y="0"/>
          <a:ext cx="0" cy="0"/>
        </a:xfrm>
      </p:grpSpPr>
      <p:pic>
        <p:nvPicPr>
          <p:cNvPr id="1119" name="Google Shape;1119;p9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9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21" name="Google Shape;1121;p9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122" name="Google Shape;1122;p9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3" name="Google Shape;1123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4" name="Google Shape;1124;p9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25" name="Google Shape;1125;p9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26" name="Google Shape;1126;p9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27" name="Google Shape;1127;p9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128" name="Google Shape;1128;p9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29" name="Google Shape;1129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0" name="Google Shape;1130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1" name="Google Shape;1131;p9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32" name="Google Shape;1132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3" name="Google Shape;1133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4" name="Google Shape;1134;p9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35" name="Google Shape;1135;p9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6" name="Google Shape;1136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37" name="Shape 1137"/>
        <p:cNvGrpSpPr/>
        <p:nvPr/>
      </p:nvGrpSpPr>
      <p:grpSpPr>
        <a:xfrm>
          <a:off x="0" y="0"/>
          <a:ext cx="0" cy="0"/>
        </a:xfrm>
      </p:grpSpPr>
      <p:pic>
        <p:nvPicPr>
          <p:cNvPr id="1138" name="Google Shape;1138;p9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40" name="Google Shape;1140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41" name="Google Shape;1141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2" name="Google Shape;1142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9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4" name="Google Shape;1144;p96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5" name="Google Shape;1145;p96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6" name="Google Shape;1146;p96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47" name="Google Shape;1147;p9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48" name="Google Shape;1148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9" name="Google Shape;1149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0" name="Google Shape;1150;p9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51" name="Google Shape;1151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2" name="Google Shape;1152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3" name="Google Shape;1153;p9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4" name="Google Shape;1154;p9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5" name="Google Shape;1155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56" name="Shape 1156"/>
        <p:cNvGrpSpPr/>
        <p:nvPr/>
      </p:nvGrpSpPr>
      <p:grpSpPr>
        <a:xfrm>
          <a:off x="0" y="0"/>
          <a:ext cx="0" cy="0"/>
        </a:xfrm>
      </p:grpSpPr>
      <p:pic>
        <p:nvPicPr>
          <p:cNvPr id="1157" name="Google Shape;1157;p9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59" name="Google Shape;1159;p9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60" name="Google Shape;1160;p9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1" name="Google Shape;1161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2" name="Google Shape;1162;p9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3" name="Google Shape;1163;p97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4" name="Google Shape;1164;p97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5" name="Google Shape;1165;p97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66" name="Google Shape;1166;p9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67" name="Google Shape;1167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8" name="Google Shape;1168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9" name="Google Shape;1169;p9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70" name="Google Shape;1170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1" name="Google Shape;1171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2" name="Google Shape;1172;p9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73" name="Google Shape;1173;p9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4" name="Google Shape;1174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75" name="Shape 1175"/>
        <p:cNvGrpSpPr/>
        <p:nvPr/>
      </p:nvGrpSpPr>
      <p:grpSpPr>
        <a:xfrm>
          <a:off x="0" y="0"/>
          <a:ext cx="0" cy="0"/>
        </a:xfrm>
      </p:grpSpPr>
      <p:pic>
        <p:nvPicPr>
          <p:cNvPr id="1176" name="Google Shape;1176;p9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77" name="Google Shape;1177;p9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78" name="Google Shape;1178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79" name="Google Shape;1179;p9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0" name="Google Shape;1180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1" name="Google Shape;1181;p9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2" name="Google Shape;1182;p98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3" name="Google Shape;1183;p98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4" name="Google Shape;1184;p98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5" name="Google Shape;1185;p9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86" name="Google Shape;1186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7" name="Google Shape;1187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8" name="Google Shape;1188;p9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89" name="Google Shape;1189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0" name="Google Shape;1190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1" name="Google Shape;1191;p9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92" name="Google Shape;1192;p9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3" name="Google Shape;1193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194" name="Shape 1194"/>
        <p:cNvGrpSpPr/>
        <p:nvPr/>
      </p:nvGrpSpPr>
      <p:grpSpPr>
        <a:xfrm>
          <a:off x="0" y="0"/>
          <a:ext cx="0" cy="0"/>
        </a:xfrm>
      </p:grpSpPr>
      <p:pic>
        <p:nvPicPr>
          <p:cNvPr id="1195" name="Google Shape;1195;p99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9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197" name="Google Shape;1197;p9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98" name="Google Shape;1198;p9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9" name="Google Shape;1199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9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1" name="Google Shape;1201;p9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2" name="Google Shape;1202;p9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3" name="Google Shape;1203;p9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4" name="Google Shape;1204;p9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5" name="Google Shape;1205;p9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06" name="Google Shape;1206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7" name="Google Shape;1207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8" name="Google Shape;1208;p9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09" name="Google Shape;1209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0" name="Google Shape;1210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1" name="Google Shape;1211;p9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12" name="Google Shape;1212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3" name="Google Shape;1213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4" name="Google Shape;1214;p9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15" name="Google Shape;1215;p9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6" name="Google Shape;1216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17" name="Shape 1217"/>
        <p:cNvGrpSpPr/>
        <p:nvPr/>
      </p:nvGrpSpPr>
      <p:grpSpPr>
        <a:xfrm>
          <a:off x="0" y="0"/>
          <a:ext cx="0" cy="0"/>
        </a:xfrm>
      </p:grpSpPr>
      <p:pic>
        <p:nvPicPr>
          <p:cNvPr id="1218" name="Google Shape;1218;p10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20" name="Google Shape;1220;p10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1" name="Google Shape;1221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2" name="Google Shape;1222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10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4" name="Google Shape;1224;p100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5" name="Google Shape;1225;p100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6" name="Google Shape;1226;p100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7" name="Google Shape;1227;p100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8" name="Google Shape;1228;p10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29" name="Google Shape;1229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1" name="Google Shape;1231;p10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32" name="Google Shape;1232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3" name="Google Shape;1233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4" name="Google Shape;1234;p10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5" name="Google Shape;1235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6" name="Google Shape;1236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7" name="Google Shape;1237;p10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38" name="Google Shape;1238;p10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9" name="Google Shape;1239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40" name="Shape 1240"/>
        <p:cNvGrpSpPr/>
        <p:nvPr/>
      </p:nvGrpSpPr>
      <p:grpSpPr>
        <a:xfrm>
          <a:off x="0" y="0"/>
          <a:ext cx="0" cy="0"/>
        </a:xfrm>
      </p:grpSpPr>
      <p:pic>
        <p:nvPicPr>
          <p:cNvPr id="1241" name="Google Shape;1241;p10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2" name="Google Shape;1242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43" name="Google Shape;1243;p10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4" name="Google Shape;1244;p10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6" name="Google Shape;1246;p10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47" name="Google Shape;1247;p101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8" name="Google Shape;1248;p101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49" name="Google Shape;1249;p101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0" name="Google Shape;1250;p101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51" name="Google Shape;1251;p10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52" name="Google Shape;1252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4" name="Google Shape;1254;p10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5" name="Google Shape;1255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6" name="Google Shape;1256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7" name="Google Shape;1257;p10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58" name="Google Shape;1258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9" name="Google Shape;1259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0" name="Google Shape;1260;p10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61" name="Google Shape;1261;p10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2" name="Google Shape;1262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63" name="Shape 1263"/>
        <p:cNvGrpSpPr/>
        <p:nvPr/>
      </p:nvGrpSpPr>
      <p:grpSpPr>
        <a:xfrm>
          <a:off x="0" y="0"/>
          <a:ext cx="0" cy="0"/>
        </a:xfrm>
      </p:grpSpPr>
      <p:pic>
        <p:nvPicPr>
          <p:cNvPr id="1264" name="Google Shape;1264;p10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66" name="Google Shape;1266;p10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67" name="Google Shape;1267;p10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8" name="Google Shape;1268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10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0" name="Google Shape;1270;p102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1" name="Google Shape;1271;p102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2" name="Google Shape;1272;p102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3" name="Google Shape;1273;p102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4" name="Google Shape;1274;p10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5" name="Google Shape;1275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6" name="Google Shape;127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7" name="Google Shape;1277;p10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78" name="Google Shape;1278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9" name="Google Shape;1279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0" name="Google Shape;1280;p10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81" name="Google Shape;1281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2" name="Google Shape;1282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3" name="Google Shape;1283;p10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4" name="Google Shape;1284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5" name="Google Shape;1285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286" name="Shape 1286"/>
        <p:cNvGrpSpPr/>
        <p:nvPr/>
      </p:nvGrpSpPr>
      <p:grpSpPr>
        <a:xfrm>
          <a:off x="0" y="0"/>
          <a:ext cx="0" cy="0"/>
        </a:xfrm>
      </p:grpSpPr>
      <p:pic>
        <p:nvPicPr>
          <p:cNvPr id="1287" name="Google Shape;1287;p10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88" name="Google Shape;1288;p10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89" name="Google Shape;1289;p10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90" name="Google Shape;1290;p10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1" name="Google Shape;1291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10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3" name="Google Shape;1293;p10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94" name="Google Shape;1294;p10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95" name="Google Shape;1295;p10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296" name="Google Shape;1296;p103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7" name="Google Shape;1297;p103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103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99" name="Google Shape;1299;p10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00" name="Google Shape;1300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1" name="Google Shape;1301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2" name="Google Shape;1302;p10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03" name="Google Shape;1303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4" name="Google Shape;1304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5" name="Google Shape;1305;p10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06" name="Google Shape;1306;p10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7" name="Google Shape;1307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08" name="Shape 1308"/>
        <p:cNvGrpSpPr/>
        <p:nvPr/>
      </p:nvGrpSpPr>
      <p:grpSpPr>
        <a:xfrm>
          <a:off x="0" y="0"/>
          <a:ext cx="0" cy="0"/>
        </a:xfrm>
      </p:grpSpPr>
      <p:pic>
        <p:nvPicPr>
          <p:cNvPr id="1309" name="Google Shape;1309;p10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0" name="Google Shape;1310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1" name="Google Shape;1311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2" name="Google Shape;1312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3" name="Google Shape;1313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10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5" name="Google Shape;1315;p104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16" name="Google Shape;1316;p104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17" name="Google Shape;1317;p104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18" name="Google Shape;1318;p104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9" name="Google Shape;1319;p104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104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1" name="Google Shape;1321;p10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22" name="Google Shape;1322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3" name="Google Shape;1323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4" name="Google Shape;1324;p10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25" name="Google Shape;1325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6" name="Google Shape;1326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7" name="Google Shape;1327;p10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28" name="Google Shape;1328;p10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9" name="Google Shape;1329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30" name="Shape 1330"/>
        <p:cNvGrpSpPr/>
        <p:nvPr/>
      </p:nvGrpSpPr>
      <p:grpSpPr>
        <a:xfrm>
          <a:off x="0" y="0"/>
          <a:ext cx="0" cy="0"/>
        </a:xfrm>
      </p:grpSpPr>
      <p:pic>
        <p:nvPicPr>
          <p:cNvPr id="1331" name="Google Shape;1331;p10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2" name="Google Shape;1332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33" name="Google Shape;1333;p10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34" name="Google Shape;1334;p10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5" name="Google Shape;1335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6" name="Google Shape;1336;p10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37" name="Google Shape;1337;p105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38" name="Google Shape;1338;p105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39" name="Google Shape;1339;p105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40" name="Google Shape;1340;p105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105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2" name="Google Shape;1342;p105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3" name="Google Shape;1343;p10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44" name="Google Shape;1344;p10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5" name="Google Shape;1345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6" name="Google Shape;1346;p10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47" name="Google Shape;1347;p10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8" name="Google Shape;1348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9" name="Google Shape;1349;p10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50" name="Google Shape;1350;p10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1" name="Google Shape;1351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52" name="Shape 1352"/>
        <p:cNvGrpSpPr/>
        <p:nvPr/>
      </p:nvGrpSpPr>
      <p:grpSpPr>
        <a:xfrm>
          <a:off x="0" y="0"/>
          <a:ext cx="0" cy="0"/>
        </a:xfrm>
      </p:grpSpPr>
      <p:pic>
        <p:nvPicPr>
          <p:cNvPr id="1353" name="Google Shape;1353;p10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4" name="Google Shape;1354;p10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55" name="Google Shape;1355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56" name="Google Shape;1356;p106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7" name="Google Shape;1357;p106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106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59" name="Google Shape;1359;p10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0" name="Google Shape;1360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10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2" name="Google Shape;1362;p106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63" name="Google Shape;1363;p106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1364" name="Google Shape;1364;p106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1365" name="Google Shape;1365;p10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66" name="Google Shape;1366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67" name="Google Shape;1367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68" name="Google Shape;1368;p10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69" name="Google Shape;1369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0" name="Google Shape;1370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1" name="Google Shape;1371;p10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72" name="Google Shape;1372;p1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3" name="Google Shape;1373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74" name="Shape 1374"/>
        <p:cNvGrpSpPr/>
        <p:nvPr/>
      </p:nvGrpSpPr>
      <p:grpSpPr>
        <a:xfrm>
          <a:off x="0" y="0"/>
          <a:ext cx="0" cy="0"/>
        </a:xfrm>
      </p:grpSpPr>
      <p:pic>
        <p:nvPicPr>
          <p:cNvPr id="1375" name="Google Shape;1375;p107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76" name="Google Shape;1376;p10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77" name="Google Shape;1377;p10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378" name="Google Shape;1378;p10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0" name="Google Shape;1380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381" name="Shape 1381"/>
        <p:cNvGrpSpPr/>
        <p:nvPr/>
      </p:nvGrpSpPr>
      <p:grpSpPr>
        <a:xfrm>
          <a:off x="0" y="0"/>
          <a:ext cx="0" cy="0"/>
        </a:xfrm>
      </p:grpSpPr>
      <p:pic>
        <p:nvPicPr>
          <p:cNvPr id="1382" name="Google Shape;1382;p10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84" name="Google Shape;1384;p10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5" name="Google Shape;1385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6" name="Google Shape;1386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388" name="Shape 1388"/>
        <p:cNvGrpSpPr/>
        <p:nvPr/>
      </p:nvGrpSpPr>
      <p:grpSpPr>
        <a:xfrm>
          <a:off x="0" y="0"/>
          <a:ext cx="0" cy="0"/>
        </a:xfrm>
      </p:grpSpPr>
      <p:pic>
        <p:nvPicPr>
          <p:cNvPr id="1389" name="Google Shape;1389;p10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91" name="Google Shape;1391;p10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92" name="Google Shape;1392;p10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3" name="Google Shape;1393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4" name="Google Shape;1394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395" name="Shape 1395"/>
        <p:cNvGrpSpPr/>
        <p:nvPr/>
      </p:nvGrpSpPr>
      <p:grpSpPr>
        <a:xfrm>
          <a:off x="0" y="0"/>
          <a:ext cx="0" cy="0"/>
        </a:xfrm>
      </p:grpSpPr>
      <p:pic>
        <p:nvPicPr>
          <p:cNvPr id="1396" name="Google Shape;1396;p11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11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98" name="Google Shape;1398;p11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99" name="Google Shape;1399;p1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1" name="Google Shape;1401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1402" name="Shape 1402"/>
        <p:cNvGrpSpPr/>
        <p:nvPr/>
      </p:nvGrpSpPr>
      <p:grpSpPr>
        <a:xfrm>
          <a:off x="0" y="0"/>
          <a:ext cx="0" cy="0"/>
        </a:xfrm>
      </p:grpSpPr>
      <p:pic>
        <p:nvPicPr>
          <p:cNvPr id="1403" name="Google Shape;1403;p1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05" name="Google Shape;1405;p11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06" name="Google Shape;1406;p111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7" name="Google Shape;1407;p11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408" name="Google Shape;1408;p1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1410" name="Shape 1410"/>
        <p:cNvGrpSpPr/>
        <p:nvPr/>
      </p:nvGrpSpPr>
      <p:grpSpPr>
        <a:xfrm>
          <a:off x="0" y="0"/>
          <a:ext cx="0" cy="0"/>
        </a:xfrm>
      </p:grpSpPr>
      <p:pic>
        <p:nvPicPr>
          <p:cNvPr id="1411" name="Google Shape;1411;p11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13" name="Google Shape;1413;p11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4" name="Google Shape;1414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112"/>
          <p:cNvSpPr txBox="1"/>
          <p:nvPr/>
        </p:nvSpPr>
        <p:spPr>
          <a:xfrm>
            <a:off x="324000" y="45525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11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417" name="Google Shape;1417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1418" name="Shape 1418"/>
        <p:cNvGrpSpPr/>
        <p:nvPr/>
      </p:nvGrpSpPr>
      <p:grpSpPr>
        <a:xfrm>
          <a:off x="0" y="0"/>
          <a:ext cx="0" cy="0"/>
        </a:xfrm>
      </p:grpSpPr>
      <p:pic>
        <p:nvPicPr>
          <p:cNvPr id="1419" name="Google Shape;1419;p11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0" name="Google Shape;1420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21" name="Google Shape;1421;p11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2" name="Google Shape;1422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113"/>
          <p:cNvSpPr txBox="1"/>
          <p:nvPr/>
        </p:nvSpPr>
        <p:spPr>
          <a:xfrm>
            <a:off x="324000" y="45525"/>
            <a:ext cx="101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11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5" name="Google Shape;1425;p1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1426" name="Shape 1426"/>
        <p:cNvGrpSpPr/>
        <p:nvPr/>
      </p:nvGrpSpPr>
      <p:grpSpPr>
        <a:xfrm>
          <a:off x="0" y="0"/>
          <a:ext cx="0" cy="0"/>
        </a:xfrm>
      </p:grpSpPr>
      <p:pic>
        <p:nvPicPr>
          <p:cNvPr id="1427" name="Google Shape;1427;p11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1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29" name="Google Shape;1429;p11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0" name="Google Shape;1430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114"/>
          <p:cNvSpPr txBox="1"/>
          <p:nvPr/>
        </p:nvSpPr>
        <p:spPr>
          <a:xfrm>
            <a:off x="324000" y="45525"/>
            <a:ext cx="1041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114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33" name="Google Shape;1433;p1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34" name="Shape 1434"/>
        <p:cNvGrpSpPr/>
        <p:nvPr/>
      </p:nvGrpSpPr>
      <p:grpSpPr>
        <a:xfrm>
          <a:off x="0" y="0"/>
          <a:ext cx="0" cy="0"/>
        </a:xfrm>
      </p:grpSpPr>
      <p:pic>
        <p:nvPicPr>
          <p:cNvPr id="1435" name="Google Shape;1435;p115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6" name="Google Shape;1436;p11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37" name="Google Shape;1437;p11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38" name="Google Shape;1438;p115"/>
          <p:cNvSpPr txBox="1"/>
          <p:nvPr/>
        </p:nvSpPr>
        <p:spPr>
          <a:xfrm>
            <a:off x="324000" y="45525"/>
            <a:ext cx="965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115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pic>
        <p:nvPicPr>
          <p:cNvPr id="1440" name="Google Shape;1440;p1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1" name="Google Shape;1441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42" name="Shape 1442"/>
        <p:cNvGrpSpPr/>
        <p:nvPr/>
      </p:nvGrpSpPr>
      <p:grpSpPr>
        <a:xfrm>
          <a:off x="0" y="0"/>
          <a:ext cx="0" cy="0"/>
        </a:xfrm>
      </p:grpSpPr>
      <p:pic>
        <p:nvPicPr>
          <p:cNvPr id="1443" name="Google Shape;1443;p11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45" name="Google Shape;1445;p11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46" name="Google Shape;1446;p116"/>
          <p:cNvSpPr txBox="1"/>
          <p:nvPr/>
        </p:nvSpPr>
        <p:spPr>
          <a:xfrm>
            <a:off x="324000" y="45525"/>
            <a:ext cx="1049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116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448" name="Google Shape;1448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9" name="Google Shape;1449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50" name="Shape 1450"/>
        <p:cNvGrpSpPr/>
        <p:nvPr/>
      </p:nvGrpSpPr>
      <p:grpSpPr>
        <a:xfrm>
          <a:off x="0" y="0"/>
          <a:ext cx="0" cy="0"/>
        </a:xfrm>
      </p:grpSpPr>
      <p:pic>
        <p:nvPicPr>
          <p:cNvPr id="1451" name="Google Shape;1451;p11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53" name="Google Shape;1453;p11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4" name="Google Shape;1454;p117"/>
          <p:cNvSpPr txBox="1"/>
          <p:nvPr/>
        </p:nvSpPr>
        <p:spPr>
          <a:xfrm>
            <a:off x="324000" y="45525"/>
            <a:ext cx="10344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5" name="Google Shape;1455;p117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6" name="Google Shape;1456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7" name="Google Shape;1457;p1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58" name="Shape 1458"/>
        <p:cNvGrpSpPr/>
        <p:nvPr/>
      </p:nvGrpSpPr>
      <p:grpSpPr>
        <a:xfrm>
          <a:off x="0" y="0"/>
          <a:ext cx="0" cy="0"/>
        </a:xfrm>
      </p:grpSpPr>
      <p:pic>
        <p:nvPicPr>
          <p:cNvPr id="1459" name="Google Shape;1459;p11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11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61" name="Google Shape;1461;p11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2" name="Google Shape;1462;p118"/>
          <p:cNvSpPr txBox="1"/>
          <p:nvPr/>
        </p:nvSpPr>
        <p:spPr>
          <a:xfrm>
            <a:off x="324000" y="45525"/>
            <a:ext cx="988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118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4" name="Google Shape;1464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5" name="Google Shape;1465;p1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">
    <p:spTree>
      <p:nvGrpSpPr>
        <p:cNvPr id="1466" name="Shape 1466"/>
        <p:cNvGrpSpPr/>
        <p:nvPr/>
      </p:nvGrpSpPr>
      <p:grpSpPr>
        <a:xfrm>
          <a:off x="0" y="0"/>
          <a:ext cx="0" cy="0"/>
        </a:xfrm>
      </p:grpSpPr>
      <p:sp>
        <p:nvSpPr>
          <p:cNvPr id="1467" name="Google Shape;1467;p119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68" name="Google Shape;1468;p119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9" name="Google Shape;1469;p119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70" name="Google Shape;1470;p119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119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1472" name="Shape 1472"/>
        <p:cNvGrpSpPr/>
        <p:nvPr/>
      </p:nvGrpSpPr>
      <p:grpSpPr>
        <a:xfrm>
          <a:off x="0" y="0"/>
          <a:ext cx="0" cy="0"/>
        </a:xfrm>
      </p:grpSpPr>
      <p:sp>
        <p:nvSpPr>
          <p:cNvPr id="1473" name="Google Shape;1473;p12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74" name="Google Shape;1474;p120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5" name="Google Shape;1475;p120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76" name="Google Shape;1476;p120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7" name="Google Shape;1477;p120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1478" name="Shape 1478"/>
        <p:cNvGrpSpPr/>
        <p:nvPr/>
      </p:nvGrpSpPr>
      <p:grpSpPr>
        <a:xfrm>
          <a:off x="0" y="0"/>
          <a:ext cx="0" cy="0"/>
        </a:xfrm>
      </p:grpSpPr>
      <p:sp>
        <p:nvSpPr>
          <p:cNvPr id="1480" name="Google Shape;1480;p12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1481" name="Shape 1481"/>
        <p:cNvGrpSpPr/>
        <p:nvPr/>
      </p:nvGrpSpPr>
      <p:grpSpPr>
        <a:xfrm>
          <a:off x="0" y="0"/>
          <a:ext cx="0" cy="0"/>
        </a:xfrm>
      </p:grpSpPr>
      <p:sp>
        <p:nvSpPr>
          <p:cNvPr id="1482" name="Google Shape;1482;p122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122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4" name="Google Shape;1484;p122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122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6" name="Google Shape;1486;p122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122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8" name="Google Shape;1488;p122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122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122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1491" name="Shape 1491"/>
        <p:cNvGrpSpPr/>
        <p:nvPr/>
      </p:nvGrpSpPr>
      <p:grpSpPr>
        <a:xfrm>
          <a:off x="0" y="0"/>
          <a:ext cx="0" cy="0"/>
        </a:xfrm>
      </p:grpSpPr>
      <p:pic>
        <p:nvPicPr>
          <p:cNvPr id="1492" name="Google Shape;1492;p12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3" name="Google Shape;1493;p123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1494" name="Shape 1494"/>
        <p:cNvGrpSpPr/>
        <p:nvPr/>
      </p:nvGrpSpPr>
      <p:grpSpPr>
        <a:xfrm>
          <a:off x="0" y="0"/>
          <a:ext cx="0" cy="0"/>
        </a:xfrm>
      </p:grpSpPr>
      <p:sp>
        <p:nvSpPr>
          <p:cNvPr id="1495" name="Google Shape;1495;p12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image" Target="../media/image42.png"/><Relationship Id="rId6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0.xml"/><Relationship Id="rId31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99.xml"/><Relationship Id="rId40" Type="http://schemas.openxmlformats.org/officeDocument/2006/relationships/slideLayout" Target="../slideLayouts/slideLayout100.xml"/><Relationship Id="rId41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06.xml"/><Relationship Id="rId47" Type="http://schemas.openxmlformats.org/officeDocument/2006/relationships/slideLayout" Target="../slideLayouts/slideLayout107.xml"/><Relationship Id="rId48" Type="http://schemas.openxmlformats.org/officeDocument/2006/relationships/slideLayout" Target="../slideLayouts/slideLayout108.xml"/><Relationship Id="rId49" Type="http://schemas.openxmlformats.org/officeDocument/2006/relationships/slideLayout" Target="../slideLayouts/slideLayout109.xml"/><Relationship Id="rId50" Type="http://schemas.openxmlformats.org/officeDocument/2006/relationships/slideLayout" Target="../slideLayouts/slideLayout110.xml"/><Relationship Id="rId51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13.xml"/><Relationship Id="rId54" Type="http://schemas.openxmlformats.org/officeDocument/2006/relationships/slideLayout" Target="../slideLayouts/slideLayout114.xml"/><Relationship Id="rId55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17.xml"/><Relationship Id="rId58" Type="http://schemas.openxmlformats.org/officeDocument/2006/relationships/slideLayout" Target="../slideLayouts/slideLayout118.xml"/><Relationship Id="rId59" Type="http://schemas.openxmlformats.org/officeDocument/2006/relationships/slideLayout" Target="../slideLayouts/slideLayout119.xml"/><Relationship Id="rId60" Type="http://schemas.openxmlformats.org/officeDocument/2006/relationships/slideLayout" Target="../slideLayouts/slideLayout120.xml"/><Relationship Id="rId61" Type="http://schemas.openxmlformats.org/officeDocument/2006/relationships/slideLayout" Target="../slideLayouts/slideLayout121.xml"/><Relationship Id="rId62" Type="http://schemas.openxmlformats.org/officeDocument/2006/relationships/slideLayout" Target="../slideLayouts/slideLayout122.xml"/><Relationship Id="rId63" Type="http://schemas.openxmlformats.org/officeDocument/2006/relationships/image" Target="../media/image42.png"/><Relationship Id="rId6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</a:xfrm>
      </p:grpSpPr>
      <p:sp>
        <p:nvSpPr>
          <p:cNvPr id="744" name="Google Shape;744;p6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45" name="Google Shape;745;p62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  <p:sldLayoutId id="2147483742" r:id="rId35"/>
    <p:sldLayoutId id="2147483743" r:id="rId36"/>
    <p:sldLayoutId id="2147483744" r:id="rId37"/>
    <p:sldLayoutId id="2147483745" r:id="rId38"/>
    <p:sldLayoutId id="2147483746" r:id="rId39"/>
    <p:sldLayoutId id="2147483747" r:id="rId40"/>
    <p:sldLayoutId id="2147483748" r:id="rId41"/>
    <p:sldLayoutId id="2147483749" r:id="rId42"/>
    <p:sldLayoutId id="2147483750" r:id="rId43"/>
    <p:sldLayoutId id="2147483751" r:id="rId44"/>
    <p:sldLayoutId id="2147483752" r:id="rId45"/>
    <p:sldLayoutId id="2147483753" r:id="rId46"/>
    <p:sldLayoutId id="2147483754" r:id="rId47"/>
    <p:sldLayoutId id="2147483755" r:id="rId48"/>
    <p:sldLayoutId id="2147483756" r:id="rId49"/>
    <p:sldLayoutId id="2147483757" r:id="rId50"/>
    <p:sldLayoutId id="2147483758" r:id="rId51"/>
    <p:sldLayoutId id="2147483759" r:id="rId52"/>
    <p:sldLayoutId id="2147483760" r:id="rId53"/>
    <p:sldLayoutId id="2147483761" r:id="rId54"/>
    <p:sldLayoutId id="2147483762" r:id="rId55"/>
    <p:sldLayoutId id="2147483763" r:id="rId56"/>
    <p:sldLayoutId id="2147483764" r:id="rId57"/>
    <p:sldLayoutId id="2147483765" r:id="rId58"/>
    <p:sldLayoutId id="2147483766" r:id="rId59"/>
    <p:sldLayoutId id="2147483767" r:id="rId60"/>
    <p:sldLayoutId id="2147483768" r:id="rId61"/>
    <p:sldLayoutId id="2147483769" r:id="rId62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0.png"/><Relationship Id="rId9" Type="http://schemas.openxmlformats.org/officeDocument/2006/relationships/image" Target="../media/image7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0.png"/><Relationship Id="rId9" Type="http://schemas.openxmlformats.org/officeDocument/2006/relationships/image" Target="../media/image7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71.png"/><Relationship Id="rId7" Type="http://schemas.openxmlformats.org/officeDocument/2006/relationships/image" Target="../media/image72.png"/><Relationship Id="rId8" Type="http://schemas.openxmlformats.org/officeDocument/2006/relationships/image" Target="../media/image70.png"/><Relationship Id="rId9" Type="http://schemas.openxmlformats.org/officeDocument/2006/relationships/image" Target="../media/image7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74.png"/><Relationship Id="rId7" Type="http://schemas.openxmlformats.org/officeDocument/2006/relationships/image" Target="../media/image7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9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70.png"/><Relationship Id="rId7" Type="http://schemas.openxmlformats.org/officeDocument/2006/relationships/image" Target="../media/image73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4.png"/><Relationship Id="rId4" Type="http://schemas.openxmlformats.org/officeDocument/2006/relationships/image" Target="../media/image49.png"/><Relationship Id="rId5" Type="http://schemas.openxmlformats.org/officeDocument/2006/relationships/image" Target="../media/image7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9.png"/><Relationship Id="rId4" Type="http://schemas.openxmlformats.org/officeDocument/2006/relationships/image" Target="../media/image7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44.png"/><Relationship Id="rId6" Type="http://schemas.openxmlformats.org/officeDocument/2006/relationships/image" Target="../media/image70.png"/><Relationship Id="rId7" Type="http://schemas.openxmlformats.org/officeDocument/2006/relationships/image" Target="../media/image7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44.png"/><Relationship Id="rId6" Type="http://schemas.openxmlformats.org/officeDocument/2006/relationships/image" Target="../media/image50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44.png"/><Relationship Id="rId6" Type="http://schemas.openxmlformats.org/officeDocument/2006/relationships/image" Target="../media/image50.png"/><Relationship Id="rId7" Type="http://schemas.openxmlformats.org/officeDocument/2006/relationships/image" Target="../media/image70.png"/><Relationship Id="rId8" Type="http://schemas.openxmlformats.org/officeDocument/2006/relationships/image" Target="../media/image7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70.png"/><Relationship Id="rId9" Type="http://schemas.openxmlformats.org/officeDocument/2006/relationships/image" Target="../media/image73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9" Type="http://schemas.openxmlformats.org/officeDocument/2006/relationships/image" Target="../media/image58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2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44.png"/><Relationship Id="rId7" Type="http://schemas.openxmlformats.org/officeDocument/2006/relationships/image" Target="../media/image51.png"/><Relationship Id="rId8" Type="http://schemas.openxmlformats.org/officeDocument/2006/relationships/image" Target="../media/image50.png"/><Relationship Id="rId9" Type="http://schemas.openxmlformats.org/officeDocument/2006/relationships/image" Target="../media/image63.png"/><Relationship Id="rId10" Type="http://schemas.openxmlformats.org/officeDocument/2006/relationships/image" Target="../media/image64.png"/><Relationship Id="rId11" Type="http://schemas.openxmlformats.org/officeDocument/2006/relationships/image" Target="../media/image70.png"/><Relationship Id="rId12" Type="http://schemas.openxmlformats.org/officeDocument/2006/relationships/image" Target="../media/image73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44.png"/><Relationship Id="rId6" Type="http://schemas.openxmlformats.org/officeDocument/2006/relationships/image" Target="../media/image70.png"/><Relationship Id="rId7" Type="http://schemas.openxmlformats.org/officeDocument/2006/relationships/image" Target="../media/image7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44.png"/><Relationship Id="rId6" Type="http://schemas.openxmlformats.org/officeDocument/2006/relationships/image" Target="../media/image70.png"/><Relationship Id="rId7" Type="http://schemas.openxmlformats.org/officeDocument/2006/relationships/image" Target="../media/image73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6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2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44.png"/><Relationship Id="rId7" Type="http://schemas.openxmlformats.org/officeDocument/2006/relationships/image" Target="../media/image68.png"/><Relationship Id="rId8" Type="http://schemas.openxmlformats.org/officeDocument/2006/relationships/image" Target="../media/image7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52.png"/><Relationship Id="rId4" Type="http://schemas.openxmlformats.org/officeDocument/2006/relationships/image" Target="../media/image69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4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5.png"/><Relationship Id="rId4" Type="http://schemas.openxmlformats.org/officeDocument/2006/relationships/image" Target="../media/image66.png"/><Relationship Id="rId5" Type="http://schemas.openxmlformats.org/officeDocument/2006/relationships/image" Target="../media/image67.png"/><Relationship Id="rId6" Type="http://schemas.openxmlformats.org/officeDocument/2006/relationships/image" Target="../media/image44.png"/><Relationship Id="rId7" Type="http://schemas.openxmlformats.org/officeDocument/2006/relationships/image" Target="../media/image68.png"/><Relationship Id="rId8" Type="http://schemas.openxmlformats.org/officeDocument/2006/relationships/image" Target="../media/image74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9" name="Shape 1499"/>
        <p:cNvGrpSpPr/>
        <p:nvPr/>
      </p:nvGrpSpPr>
      <p:grpSpPr>
        <a:xfrm>
          <a:off x="0" y="0"/>
          <a:ext cx="0" cy="0"/>
        </a:xfrm>
      </p:grpSpPr>
      <p:sp>
        <p:nvSpPr>
          <p:cNvPr id="1500" name="Google Shape;1500;p12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Astaamaha isku xigxiga joomatari (geometric sequences)</a:t>
            </a:r>
            <a:endParaRPr/>
          </a:p>
        </p:txBody>
      </p:sp>
      <p:sp>
        <p:nvSpPr>
          <p:cNvPr id="1501" name="Google Shape;1501;p125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Xiriirro aan toos ahayn (Non-linear relationships)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1505" name="Shape 1505"/>
        <p:cNvGrpSpPr/>
        <p:nvPr/>
      </p:nvGrpSpPr>
      <p:grpSpPr>
        <a:xfrm>
          <a:off x="0" y="0"/>
          <a:ext cx="0" cy="0"/>
        </a:xfrm>
      </p:grpSpPr>
      <p:sp>
        <p:nvSpPr>
          <p:cNvPr id="1506" name="Google Shape;1506;p126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0" name="Shape 1510"/>
        <p:cNvGrpSpPr/>
        <p:nvPr/>
      </p:nvGrpSpPr>
      <p:grpSpPr>
        <a:xfrm>
          <a:off x="0" y="0"/>
          <a:ext cx="0" cy="0"/>
        </a:xfrm>
      </p:grpSpPr>
      <p:sp>
        <p:nvSpPr>
          <p:cNvPr id="1511" name="Google Shape;1511;p127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qiimeyn karaa astaamaha isku xigxiga joomatari (geometric sequence).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15" name="Shape 1515"/>
        <p:cNvGrpSpPr/>
        <p:nvPr/>
      </p:nvGrpSpPr>
      <p:grpSpPr>
        <a:xfrm>
          <a:off x="0" y="0"/>
          <a:ext cx="0" cy="0"/>
        </a:xfrm>
      </p:grpSpPr>
      <p:sp>
        <p:nvSpPr>
          <p:cNvPr id="1516" name="Google Shape;1516;p128"/>
          <p:cNvSpPr txBox="1"/>
          <p:nvPr>
            <p:ph type="subTitle" idx="1"/>
          </p:nvPr>
        </p:nvSpPr>
        <p:spPr>
          <a:xfrm>
            <a:off x="324000" y="1145259"/>
            <a:ext cx="8496000" cy="90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Isku xigxiga joomatari (geometric sequence) waa isku xigxig leh xiriir isku dhufasho joogto ah oo u dhexeeya xubnaha isku xigxiga.</a:t>
            </a:r>
            <a:r>
              <a:rPr lang="en-GB" b="1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517" name="Google Shape;1517;p128"/>
          <p:cNvSpPr txBox="1"/>
          <p:nvPr>
            <p:ph type="subTitle" idx="1"/>
          </p:nvPr>
        </p:nvSpPr>
        <p:spPr>
          <a:xfrm>
            <a:off x="324000" y="2562799"/>
            <a:ext cx="8260500" cy="129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Saami guud (common ratio) waa astaan muhiim u ah isku xigxiga joomatari (geometric sequence). Isku dhufashada joogtada ah ee u dhexeysa xubnaha isku xigxiga waxaa loo yaqaan saamiga guud (common ratio).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1" name="Shape 1521"/>
        <p:cNvGrpSpPr/>
        <p:nvPr/>
      </p:nvGrpSpPr>
      <p:grpSpPr>
        <a:xfrm>
          <a:off x="0" y="0"/>
          <a:ext cx="0" cy="0"/>
        </a:xfrm>
      </p:grpSpPr>
      <p:sp>
        <p:nvSpPr>
          <p:cNvPr id="1522" name="Google Shape;1522;p129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Aqoonsiga isku xigxiga joomatari (geometric sequences)</a:t>
            </a:r>
            <a:endParaRPr/>
          </a:p>
        </p:txBody>
      </p:sp>
      <p:sp>
        <p:nvSpPr>
          <p:cNvPr id="1523" name="Google Shape;1523;p129"/>
          <p:cNvSpPr txBox="1"/>
          <p:nvPr>
            <p:ph type="title" idx="2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Abuurista isku xigxiga joomatari (geometric sequences)</a:t>
            </a:r>
            <a:endParaRPr/>
          </a:p>
        </p:txBody>
      </p:sp>
      <p:sp>
        <p:nvSpPr>
          <p:cNvPr id="1524" name="Google Shape;1524;p129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Astaamaha isku xigxiga joomatari (geometric sequences)</a:t>
            </a:r>
            <a:endParaRPr/>
          </a:p>
        </p:txBody>
      </p:sp>
      <p:pic>
        <p:nvPicPr>
          <p:cNvPr id="1525" name="Google Shape;1525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80" y="2055684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29" name="Shape 1529"/>
        <p:cNvGrpSpPr/>
        <p:nvPr/>
      </p:nvGrpSpPr>
      <p:grpSpPr>
        <a:xfrm>
          <a:off x="0" y="0"/>
          <a:ext cx="0" cy="0"/>
        </a:xfrm>
      </p:grpSpPr>
      <p:graphicFrame>
        <p:nvGraphicFramePr>
          <p:cNvPr id="1530" name="Google Shape;1530;p130"/>
          <p:cNvGraphicFramePr>
            <a:graphicFrameLocks noGrp="1"/>
          </p:cNvGraphicFramePr>
          <p:nvPr/>
        </p:nvGraphicFramePr>
        <p:xfrm>
          <a:off x="256615" y="25896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29900"/>
                <a:gridCol w="529900"/>
                <a:gridCol w="529900"/>
                <a:gridCol w="529900"/>
                <a:gridCol w="529900"/>
                <a:gridCol w="529900"/>
                <a:gridCol w="529900"/>
                <a:gridCol w="9432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77,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31" name="Google Shape;1531;p130"/>
          <p:cNvSpPr txBox="1"/>
          <p:nvPr>
            <p:ph type="body" idx="1"/>
          </p:nvPr>
        </p:nvSpPr>
        <p:spPr>
          <a:xfrm>
            <a:off x="324000" y="759300"/>
            <a:ext cx="7135200" cy="73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garan kartaa qaababka oo ma heli kartaa saddexda xubnood ee xiga ee isku xigxigan?</a:t>
            </a:r>
            <a:endParaRPr/>
          </a:p>
        </p:txBody>
      </p:sp>
      <p:sp>
        <p:nvSpPr>
          <p:cNvPr id="1532" name="Google Shape;1532;p1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Aqoonsiga isku xigxiga joomatari (geometric sequences)</a:t>
            </a:r>
            <a:endParaRPr/>
          </a:p>
        </p:txBody>
      </p:sp>
      <p:sp>
        <p:nvSpPr>
          <p:cNvPr id="1533" name="Google Shape;1533;p130"/>
          <p:cNvSpPr/>
          <p:nvPr/>
        </p:nvSpPr>
        <p:spPr>
          <a:xfrm>
            <a:off x="2904791" y="2620696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130"/>
          <p:cNvSpPr/>
          <p:nvPr/>
        </p:nvSpPr>
        <p:spPr>
          <a:xfrm>
            <a:off x="3424044" y="2620696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130"/>
          <p:cNvSpPr/>
          <p:nvPr/>
        </p:nvSpPr>
        <p:spPr>
          <a:xfrm>
            <a:off x="3981023" y="2620696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6" name="Google Shape;1536;p130"/>
          <p:cNvSpPr txBox="1"/>
          <p:nvPr/>
        </p:nvSpPr>
        <p:spPr>
          <a:xfrm>
            <a:off x="5133450" y="2040350"/>
            <a:ext cx="3686400" cy="10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Kala duwanaanshaha isku darka (additive) ee guud ee u dhexeeya xubnaha ayaa ka dhigaya kuwan isku xigxig xisaabeed (arithmetic) (toosan (linear)).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4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537" name="Google Shape;1537;p130"/>
          <p:cNvGraphicFramePr>
            <a:graphicFrameLocks noGrp="1"/>
          </p:cNvGraphicFramePr>
          <p:nvPr/>
        </p:nvGraphicFramePr>
        <p:xfrm>
          <a:off x="256615" y="15228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29900"/>
                <a:gridCol w="529900"/>
                <a:gridCol w="529900"/>
                <a:gridCol w="529900"/>
                <a:gridCol w="529900"/>
                <a:gridCol w="529900"/>
                <a:gridCol w="529900"/>
                <a:gridCol w="9432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42,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1538" name="Google Shape;1538;p130"/>
          <p:cNvGrpSpPr/>
          <p:nvPr/>
        </p:nvGrpSpPr>
        <p:grpSpPr>
          <a:xfrm>
            <a:off x="459975" y="1701066"/>
            <a:ext cx="2149760" cy="757384"/>
            <a:chOff x="459975" y="1701066"/>
            <a:chExt cx="2149760" cy="757384"/>
          </a:xfrm>
        </p:grpSpPr>
        <p:grpSp>
          <p:nvGrpSpPr>
            <p:cNvPr id="1539" name="Google Shape;1539;p130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540" name="Google Shape;1540;p130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41" name="Google Shape;1541;p130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42" name="Google Shape;1542;p130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43" name="Google Shape;1543;p130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544" name="Google Shape;1544;p130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545" name="Google Shape;1545;p130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46" name="Google Shape;1546;p130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47" name="Google Shape;1547;p130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48" name="Google Shape;1548;p130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49" name="Google Shape;1549;p130"/>
          <p:cNvGrpSpPr/>
          <p:nvPr/>
        </p:nvGrpSpPr>
        <p:grpSpPr>
          <a:xfrm>
            <a:off x="2637491" y="1701066"/>
            <a:ext cx="1620508" cy="757384"/>
            <a:chOff x="2637491" y="1701066"/>
            <a:chExt cx="1620508" cy="757384"/>
          </a:xfrm>
        </p:grpSpPr>
        <p:grpSp>
          <p:nvGrpSpPr>
            <p:cNvPr id="1550" name="Google Shape;1550;p130"/>
            <p:cNvGrpSpPr/>
            <p:nvPr/>
          </p:nvGrpSpPr>
          <p:grpSpPr>
            <a:xfrm>
              <a:off x="2727301" y="2119150"/>
              <a:ext cx="1482424" cy="339300"/>
              <a:chOff x="2727301" y="1509550"/>
              <a:chExt cx="1482424" cy="339300"/>
            </a:xfrm>
          </p:grpSpPr>
          <p:sp>
            <p:nvSpPr>
              <p:cNvPr id="1551" name="Google Shape;1551;p130"/>
              <p:cNvSpPr txBox="1"/>
              <p:nvPr/>
            </p:nvSpPr>
            <p:spPr>
              <a:xfrm>
                <a:off x="2727301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52" name="Google Shape;1552;p130"/>
              <p:cNvSpPr txBox="1"/>
              <p:nvPr/>
            </p:nvSpPr>
            <p:spPr>
              <a:xfrm>
                <a:off x="3280872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53" name="Google Shape;1553;p130"/>
              <p:cNvSpPr txBox="1"/>
              <p:nvPr/>
            </p:nvSpPr>
            <p:spPr>
              <a:xfrm>
                <a:off x="38389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554" name="Google Shape;1554;p130"/>
            <p:cNvGrpSpPr/>
            <p:nvPr/>
          </p:nvGrpSpPr>
          <p:grpSpPr>
            <a:xfrm>
              <a:off x="2637491" y="1701066"/>
              <a:ext cx="1620508" cy="437700"/>
              <a:chOff x="2637491" y="1701066"/>
              <a:chExt cx="1620508" cy="437700"/>
            </a:xfrm>
          </p:grpSpPr>
          <p:sp>
            <p:nvSpPr>
              <p:cNvPr id="1555" name="Google Shape;1555;p130"/>
              <p:cNvSpPr/>
              <p:nvPr/>
            </p:nvSpPr>
            <p:spPr>
              <a:xfrm rot="10800000" flipH="1">
                <a:off x="263749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56" name="Google Shape;1556;p130"/>
              <p:cNvSpPr/>
              <p:nvPr/>
            </p:nvSpPr>
            <p:spPr>
              <a:xfrm rot="10800000" flipH="1">
                <a:off x="31943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57" name="Google Shape;1557;p130"/>
              <p:cNvSpPr/>
              <p:nvPr/>
            </p:nvSpPr>
            <p:spPr>
              <a:xfrm rot="10800000" flipH="1">
                <a:off x="3749799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558" name="Google Shape;1558;p130"/>
          <p:cNvSpPr/>
          <p:nvPr/>
        </p:nvSpPr>
        <p:spPr>
          <a:xfrm>
            <a:off x="2950735" y="1533725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9" name="Google Shape;1559;p130"/>
          <p:cNvSpPr/>
          <p:nvPr/>
        </p:nvSpPr>
        <p:spPr>
          <a:xfrm>
            <a:off x="3469988" y="1533725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0" name="Google Shape;1560;p130"/>
          <p:cNvSpPr/>
          <p:nvPr/>
        </p:nvSpPr>
        <p:spPr>
          <a:xfrm>
            <a:off x="3981023" y="1533725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61" name="Google Shape;1561;p130"/>
          <p:cNvGrpSpPr/>
          <p:nvPr/>
        </p:nvGrpSpPr>
        <p:grpSpPr>
          <a:xfrm>
            <a:off x="459975" y="2788037"/>
            <a:ext cx="2149760" cy="767469"/>
            <a:chOff x="459975" y="2940437"/>
            <a:chExt cx="2149760" cy="767469"/>
          </a:xfrm>
        </p:grpSpPr>
        <p:grpSp>
          <p:nvGrpSpPr>
            <p:cNvPr id="1562" name="Google Shape;1562;p130"/>
            <p:cNvGrpSpPr/>
            <p:nvPr/>
          </p:nvGrpSpPr>
          <p:grpSpPr>
            <a:xfrm>
              <a:off x="523104" y="3368606"/>
              <a:ext cx="2012497" cy="339300"/>
              <a:chOff x="390875" y="3185950"/>
              <a:chExt cx="2012497" cy="339300"/>
            </a:xfrm>
          </p:grpSpPr>
          <p:sp>
            <p:nvSpPr>
              <p:cNvPr id="1563" name="Google Shape;1563;p130"/>
              <p:cNvSpPr txBox="1"/>
              <p:nvPr/>
            </p:nvSpPr>
            <p:spPr>
              <a:xfrm>
                <a:off x="390875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64" name="Google Shape;1564;p130"/>
              <p:cNvSpPr txBox="1"/>
              <p:nvPr/>
            </p:nvSpPr>
            <p:spPr>
              <a:xfrm>
                <a:off x="904104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65" name="Google Shape;1565;p130"/>
              <p:cNvSpPr txBox="1"/>
              <p:nvPr/>
            </p:nvSpPr>
            <p:spPr>
              <a:xfrm>
                <a:off x="1441987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66" name="Google Shape;1566;p130"/>
              <p:cNvSpPr txBox="1"/>
              <p:nvPr/>
            </p:nvSpPr>
            <p:spPr>
              <a:xfrm>
                <a:off x="1985472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567" name="Google Shape;1567;p130"/>
            <p:cNvGrpSpPr/>
            <p:nvPr/>
          </p:nvGrpSpPr>
          <p:grpSpPr>
            <a:xfrm>
              <a:off x="459975" y="2940437"/>
              <a:ext cx="2149760" cy="437700"/>
              <a:chOff x="459975" y="1701066"/>
              <a:chExt cx="2149760" cy="437700"/>
            </a:xfrm>
          </p:grpSpPr>
          <p:sp>
            <p:nvSpPr>
              <p:cNvPr id="1568" name="Google Shape;1568;p130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69" name="Google Shape;1569;p130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70" name="Google Shape;1570;p130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71" name="Google Shape;1571;p130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72" name="Google Shape;1572;p130"/>
          <p:cNvGrpSpPr/>
          <p:nvPr/>
        </p:nvGrpSpPr>
        <p:grpSpPr>
          <a:xfrm>
            <a:off x="2637491" y="2788037"/>
            <a:ext cx="1620508" cy="767469"/>
            <a:chOff x="2637491" y="2940437"/>
            <a:chExt cx="1620508" cy="767469"/>
          </a:xfrm>
        </p:grpSpPr>
        <p:grpSp>
          <p:nvGrpSpPr>
            <p:cNvPr id="1573" name="Google Shape;1573;p130"/>
            <p:cNvGrpSpPr/>
            <p:nvPr/>
          </p:nvGrpSpPr>
          <p:grpSpPr>
            <a:xfrm>
              <a:off x="2666790" y="3368606"/>
              <a:ext cx="1530644" cy="339300"/>
              <a:chOff x="2341819" y="3185950"/>
              <a:chExt cx="1530644" cy="339300"/>
            </a:xfrm>
          </p:grpSpPr>
          <p:sp>
            <p:nvSpPr>
              <p:cNvPr id="1574" name="Google Shape;1574;p130"/>
              <p:cNvSpPr txBox="1"/>
              <p:nvPr/>
            </p:nvSpPr>
            <p:spPr>
              <a:xfrm>
                <a:off x="2341819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75" name="Google Shape;1575;p130"/>
              <p:cNvSpPr txBox="1"/>
              <p:nvPr/>
            </p:nvSpPr>
            <p:spPr>
              <a:xfrm>
                <a:off x="2879701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76" name="Google Shape;1576;p130"/>
              <p:cNvSpPr txBox="1"/>
              <p:nvPr/>
            </p:nvSpPr>
            <p:spPr>
              <a:xfrm>
                <a:off x="3454563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577" name="Google Shape;1577;p130"/>
            <p:cNvGrpSpPr/>
            <p:nvPr/>
          </p:nvGrpSpPr>
          <p:grpSpPr>
            <a:xfrm>
              <a:off x="2637491" y="2940437"/>
              <a:ext cx="1620508" cy="437700"/>
              <a:chOff x="2637491" y="1701066"/>
              <a:chExt cx="1620508" cy="437700"/>
            </a:xfrm>
          </p:grpSpPr>
          <p:sp>
            <p:nvSpPr>
              <p:cNvPr id="1578" name="Google Shape;1578;p130"/>
              <p:cNvSpPr/>
              <p:nvPr/>
            </p:nvSpPr>
            <p:spPr>
              <a:xfrm rot="10800000" flipH="1">
                <a:off x="263749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79" name="Google Shape;1579;p130"/>
              <p:cNvSpPr/>
              <p:nvPr/>
            </p:nvSpPr>
            <p:spPr>
              <a:xfrm rot="10800000" flipH="1">
                <a:off x="31943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80" name="Google Shape;1580;p130"/>
              <p:cNvSpPr/>
              <p:nvPr/>
            </p:nvSpPr>
            <p:spPr>
              <a:xfrm rot="10800000" flipH="1">
                <a:off x="3749799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aphicFrame>
        <p:nvGraphicFramePr>
          <p:cNvPr id="1581" name="Google Shape;1581;p130"/>
          <p:cNvGraphicFramePr>
            <a:graphicFrameLocks noGrp="1"/>
          </p:cNvGraphicFramePr>
          <p:nvPr/>
        </p:nvGraphicFramePr>
        <p:xfrm>
          <a:off x="256615" y="364122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1025"/>
                <a:gridCol w="561025"/>
                <a:gridCol w="561025"/>
                <a:gridCol w="561025"/>
                <a:gridCol w="561025"/>
                <a:gridCol w="561025"/>
                <a:gridCol w="561025"/>
                <a:gridCol w="561025"/>
                <a:gridCol w="561025"/>
              </a:tblGrid>
              <a:tr h="41925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−17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−26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−35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…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0" marR="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582" name="Google Shape;1582;p130"/>
          <p:cNvSpPr/>
          <p:nvPr/>
        </p:nvSpPr>
        <p:spPr>
          <a:xfrm>
            <a:off x="3037021" y="3687500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130"/>
          <p:cNvSpPr/>
          <p:nvPr/>
        </p:nvSpPr>
        <p:spPr>
          <a:xfrm>
            <a:off x="3630457" y="3687500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4" name="Google Shape;1584;p130"/>
          <p:cNvSpPr/>
          <p:nvPr/>
        </p:nvSpPr>
        <p:spPr>
          <a:xfrm>
            <a:off x="4198703" y="3687500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85" name="Google Shape;1585;p130"/>
          <p:cNvGrpSpPr/>
          <p:nvPr/>
        </p:nvGrpSpPr>
        <p:grpSpPr>
          <a:xfrm>
            <a:off x="480126" y="3854825"/>
            <a:ext cx="2246714" cy="747300"/>
            <a:chOff x="480126" y="3854825"/>
            <a:chExt cx="2246714" cy="747300"/>
          </a:xfrm>
        </p:grpSpPr>
        <p:grpSp>
          <p:nvGrpSpPr>
            <p:cNvPr id="1586" name="Google Shape;1586;p130"/>
            <p:cNvGrpSpPr/>
            <p:nvPr/>
          </p:nvGrpSpPr>
          <p:grpSpPr>
            <a:xfrm>
              <a:off x="563446" y="4262825"/>
              <a:ext cx="2031706" cy="339300"/>
              <a:chOff x="533190" y="4339025"/>
              <a:chExt cx="2031706" cy="339300"/>
            </a:xfrm>
          </p:grpSpPr>
          <p:sp>
            <p:nvSpPr>
              <p:cNvPr id="1587" name="Google Shape;1587;p130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−9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88" name="Google Shape;1588;p130"/>
              <p:cNvSpPr txBox="1"/>
              <p:nvPr/>
            </p:nvSpPr>
            <p:spPr>
              <a:xfrm>
                <a:off x="1106931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−9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89" name="Google Shape;1589;p130"/>
              <p:cNvSpPr txBox="1"/>
              <p:nvPr/>
            </p:nvSpPr>
            <p:spPr>
              <a:xfrm>
                <a:off x="169524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−9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90" name="Google Shape;1590;p130"/>
              <p:cNvSpPr txBox="1"/>
              <p:nvPr/>
            </p:nvSpPr>
            <p:spPr>
              <a:xfrm>
                <a:off x="2258896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−9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591" name="Google Shape;1591;p130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592" name="Google Shape;1592;p130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93" name="Google Shape;1593;p130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94" name="Google Shape;1594;p130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595" name="Google Shape;1595;p130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96" name="Google Shape;1596;p130"/>
          <p:cNvGrpSpPr/>
          <p:nvPr/>
        </p:nvGrpSpPr>
        <p:grpSpPr>
          <a:xfrm>
            <a:off x="2755848" y="3854825"/>
            <a:ext cx="1693593" cy="747300"/>
            <a:chOff x="2755848" y="3854825"/>
            <a:chExt cx="1693593" cy="747300"/>
          </a:xfrm>
        </p:grpSpPr>
        <p:grpSp>
          <p:nvGrpSpPr>
            <p:cNvPr id="1597" name="Google Shape;1597;p130"/>
            <p:cNvGrpSpPr/>
            <p:nvPr/>
          </p:nvGrpSpPr>
          <p:grpSpPr>
            <a:xfrm>
              <a:off x="2839360" y="4262825"/>
              <a:ext cx="1489341" cy="339300"/>
              <a:chOff x="731534" y="4339025"/>
              <a:chExt cx="1489341" cy="339300"/>
            </a:xfrm>
          </p:grpSpPr>
          <p:sp>
            <p:nvSpPr>
              <p:cNvPr id="1598" name="Google Shape;1598;p130"/>
              <p:cNvSpPr txBox="1"/>
              <p:nvPr/>
            </p:nvSpPr>
            <p:spPr>
              <a:xfrm>
                <a:off x="731534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−9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599" name="Google Shape;1599;p130"/>
              <p:cNvSpPr txBox="1"/>
              <p:nvPr/>
            </p:nvSpPr>
            <p:spPr>
              <a:xfrm>
                <a:off x="1305275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−9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00" name="Google Shape;1600;p130"/>
              <p:cNvSpPr txBox="1"/>
              <p:nvPr/>
            </p:nvSpPr>
            <p:spPr>
              <a:xfrm>
                <a:off x="1914875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−9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601" name="Google Shape;1601;p130"/>
            <p:cNvGrpSpPr/>
            <p:nvPr/>
          </p:nvGrpSpPr>
          <p:grpSpPr>
            <a:xfrm>
              <a:off x="2755848" y="3854825"/>
              <a:ext cx="1693593" cy="437700"/>
              <a:chOff x="2637491" y="1701066"/>
              <a:chExt cx="1620508" cy="437700"/>
            </a:xfrm>
          </p:grpSpPr>
          <p:sp>
            <p:nvSpPr>
              <p:cNvPr id="1602" name="Google Shape;1602;p130"/>
              <p:cNvSpPr/>
              <p:nvPr/>
            </p:nvSpPr>
            <p:spPr>
              <a:xfrm rot="10800000" flipH="1">
                <a:off x="263749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03" name="Google Shape;1603;p130"/>
              <p:cNvSpPr/>
              <p:nvPr/>
            </p:nvSpPr>
            <p:spPr>
              <a:xfrm rot="10800000" flipH="1">
                <a:off x="31943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04" name="Google Shape;1604;p130"/>
              <p:cNvSpPr/>
              <p:nvPr/>
            </p:nvSpPr>
            <p:spPr>
              <a:xfrm rot="10800000" flipH="1">
                <a:off x="3749799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08" name="Shape 1608"/>
        <p:cNvGrpSpPr/>
        <p:nvPr/>
      </p:nvGrpSpPr>
      <p:grpSpPr>
        <a:xfrm>
          <a:off x="0" y="0"/>
          <a:ext cx="0" cy="0"/>
        </a:xfrm>
      </p:grpSpPr>
      <p:graphicFrame>
        <p:nvGraphicFramePr>
          <p:cNvPr id="1609" name="Google Shape;1609;p131"/>
          <p:cNvGraphicFramePr>
            <a:graphicFrameLocks noGrp="1"/>
          </p:cNvGraphicFramePr>
          <p:nvPr/>
        </p:nvGraphicFramePr>
        <p:xfrm>
          <a:off x="256615" y="36564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47475"/>
                <a:gridCol w="547475"/>
                <a:gridCol w="547475"/>
                <a:gridCol w="547475"/>
                <a:gridCol w="547475"/>
                <a:gridCol w="628150"/>
                <a:gridCol w="6220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10" name="Google Shape;1610;p131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 garan kartaa qaababka oo ma heli kartaa xubnaha xiga?</a:t>
            </a:r>
            <a:endParaRPr/>
          </a:p>
        </p:txBody>
      </p:sp>
      <p:sp>
        <p:nvSpPr>
          <p:cNvPr id="1611" name="Google Shape;1611;p1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Aqoonsiga isku xigxiga joomatari (geometric sequences)</a:t>
            </a:r>
            <a:endParaRPr/>
          </a:p>
        </p:txBody>
      </p:sp>
      <p:sp>
        <p:nvSpPr>
          <p:cNvPr id="1612" name="Google Shape;1612;p131"/>
          <p:cNvSpPr txBox="1"/>
          <p:nvPr/>
        </p:nvSpPr>
        <p:spPr>
          <a:xfrm>
            <a:off x="4157150" y="1125950"/>
            <a:ext cx="4662600" cy="6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Kala duwanaanshaha isku darka (additive) ee guud - Isku xigxig xisaabeed (arithmetic) (toosan (linear)).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613" name="Google Shape;1613;p131"/>
          <p:cNvGraphicFramePr>
            <a:graphicFrameLocks noGrp="1"/>
          </p:cNvGraphicFramePr>
          <p:nvPr/>
        </p:nvGraphicFramePr>
        <p:xfrm>
          <a:off x="256615" y="1085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29900"/>
                <a:gridCol w="529900"/>
                <a:gridCol w="529900"/>
                <a:gridCol w="529900"/>
                <a:gridCol w="529900"/>
                <a:gridCol w="529900"/>
                <a:gridCol w="6801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1614" name="Google Shape;1614;p131"/>
          <p:cNvGrpSpPr/>
          <p:nvPr/>
        </p:nvGrpSpPr>
        <p:grpSpPr>
          <a:xfrm>
            <a:off x="459975" y="1264037"/>
            <a:ext cx="2149760" cy="757384"/>
            <a:chOff x="459975" y="1701066"/>
            <a:chExt cx="2149760" cy="757384"/>
          </a:xfrm>
        </p:grpSpPr>
        <p:grpSp>
          <p:nvGrpSpPr>
            <p:cNvPr id="1615" name="Google Shape;1615;p131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616" name="Google Shape;1616;p131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17" name="Google Shape;1617;p131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18" name="Google Shape;1618;p131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19" name="Google Shape;1619;p131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620" name="Google Shape;1620;p131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621" name="Google Shape;1621;p131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22" name="Google Shape;1622;p131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23" name="Google Shape;1623;p131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131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25" name="Google Shape;1625;p131"/>
          <p:cNvGrpSpPr/>
          <p:nvPr/>
        </p:nvGrpSpPr>
        <p:grpSpPr>
          <a:xfrm>
            <a:off x="2637491" y="1264037"/>
            <a:ext cx="508200" cy="757384"/>
            <a:chOff x="2637491" y="1701066"/>
            <a:chExt cx="508200" cy="757384"/>
          </a:xfrm>
        </p:grpSpPr>
        <p:sp>
          <p:nvSpPr>
            <p:cNvPr id="1626" name="Google Shape;1626;p131"/>
            <p:cNvSpPr txBox="1"/>
            <p:nvPr/>
          </p:nvSpPr>
          <p:spPr>
            <a:xfrm>
              <a:off x="2727301" y="2119150"/>
              <a:ext cx="3708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4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+5</a:t>
              </a:r>
              <a:endParaRPr sz="20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27" name="Google Shape;1627;p131"/>
            <p:cNvSpPr/>
            <p:nvPr/>
          </p:nvSpPr>
          <p:spPr>
            <a:xfrm rot="10800000" flipH="1">
              <a:off x="2637491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628" name="Google Shape;1628;p131"/>
          <p:cNvSpPr/>
          <p:nvPr/>
        </p:nvSpPr>
        <p:spPr>
          <a:xfrm>
            <a:off x="2900309" y="1096696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29" name="Google Shape;1629;p131"/>
          <p:cNvGrpSpPr/>
          <p:nvPr/>
        </p:nvGrpSpPr>
        <p:grpSpPr>
          <a:xfrm>
            <a:off x="459975" y="2351007"/>
            <a:ext cx="2149760" cy="767469"/>
            <a:chOff x="459975" y="2940437"/>
            <a:chExt cx="2149760" cy="767469"/>
          </a:xfrm>
        </p:grpSpPr>
        <p:grpSp>
          <p:nvGrpSpPr>
            <p:cNvPr id="1630" name="Google Shape;1630;p131"/>
            <p:cNvGrpSpPr/>
            <p:nvPr/>
          </p:nvGrpSpPr>
          <p:grpSpPr>
            <a:xfrm>
              <a:off x="523104" y="3368606"/>
              <a:ext cx="2012497" cy="339300"/>
              <a:chOff x="390875" y="3185950"/>
              <a:chExt cx="2012497" cy="339300"/>
            </a:xfrm>
          </p:grpSpPr>
          <p:sp>
            <p:nvSpPr>
              <p:cNvPr id="1631" name="Google Shape;1631;p131"/>
              <p:cNvSpPr txBox="1"/>
              <p:nvPr/>
            </p:nvSpPr>
            <p:spPr>
              <a:xfrm>
                <a:off x="390875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32" name="Google Shape;1632;p131"/>
              <p:cNvSpPr txBox="1"/>
              <p:nvPr/>
            </p:nvSpPr>
            <p:spPr>
              <a:xfrm>
                <a:off x="883934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33" name="Google Shape;1633;p131"/>
              <p:cNvSpPr txBox="1"/>
              <p:nvPr/>
            </p:nvSpPr>
            <p:spPr>
              <a:xfrm>
                <a:off x="1441987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34" name="Google Shape;1634;p131"/>
              <p:cNvSpPr txBox="1"/>
              <p:nvPr/>
            </p:nvSpPr>
            <p:spPr>
              <a:xfrm>
                <a:off x="1985472" y="3185950"/>
                <a:ext cx="417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635" name="Google Shape;1635;p131"/>
            <p:cNvGrpSpPr/>
            <p:nvPr/>
          </p:nvGrpSpPr>
          <p:grpSpPr>
            <a:xfrm>
              <a:off x="459975" y="2940437"/>
              <a:ext cx="2149760" cy="437700"/>
              <a:chOff x="459975" y="1701066"/>
              <a:chExt cx="2149760" cy="437700"/>
            </a:xfrm>
          </p:grpSpPr>
          <p:sp>
            <p:nvSpPr>
              <p:cNvPr id="1636" name="Google Shape;1636;p131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37" name="Google Shape;1637;p131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38" name="Google Shape;1638;p131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39" name="Google Shape;1639;p131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40" name="Google Shape;1640;p131"/>
          <p:cNvGrpSpPr/>
          <p:nvPr/>
        </p:nvGrpSpPr>
        <p:grpSpPr>
          <a:xfrm>
            <a:off x="2637491" y="2351007"/>
            <a:ext cx="508200" cy="767469"/>
            <a:chOff x="2637491" y="2940437"/>
            <a:chExt cx="508200" cy="767469"/>
          </a:xfrm>
        </p:grpSpPr>
        <p:sp>
          <p:nvSpPr>
            <p:cNvPr id="1641" name="Google Shape;1641;p131"/>
            <p:cNvSpPr txBox="1"/>
            <p:nvPr/>
          </p:nvSpPr>
          <p:spPr>
            <a:xfrm>
              <a:off x="2666790" y="3368606"/>
              <a:ext cx="4179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4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+25</a:t>
              </a:r>
              <a:endParaRPr sz="20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42" name="Google Shape;1642;p131"/>
            <p:cNvSpPr/>
            <p:nvPr/>
          </p:nvSpPr>
          <p:spPr>
            <a:xfrm rot="10800000" flipH="1">
              <a:off x="2637491" y="2940437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643" name="Google Shape;1643;p131"/>
          <p:cNvSpPr/>
          <p:nvPr/>
        </p:nvSpPr>
        <p:spPr>
          <a:xfrm>
            <a:off x="3037021" y="3687500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44" name="Google Shape;1644;p131"/>
          <p:cNvGrpSpPr/>
          <p:nvPr/>
        </p:nvGrpSpPr>
        <p:grpSpPr>
          <a:xfrm>
            <a:off x="480126" y="3854825"/>
            <a:ext cx="2246714" cy="747300"/>
            <a:chOff x="480126" y="3854825"/>
            <a:chExt cx="2246714" cy="747300"/>
          </a:xfrm>
        </p:grpSpPr>
        <p:grpSp>
          <p:nvGrpSpPr>
            <p:cNvPr id="1645" name="Google Shape;1645;p131"/>
            <p:cNvGrpSpPr/>
            <p:nvPr/>
          </p:nvGrpSpPr>
          <p:grpSpPr>
            <a:xfrm>
              <a:off x="563446" y="4262825"/>
              <a:ext cx="2095521" cy="339300"/>
              <a:chOff x="533190" y="4339025"/>
              <a:chExt cx="2095521" cy="339300"/>
            </a:xfrm>
          </p:grpSpPr>
          <p:sp>
            <p:nvSpPr>
              <p:cNvPr id="1646" name="Google Shape;1646;p131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47" name="Google Shape;1647;p131"/>
              <p:cNvSpPr txBox="1"/>
              <p:nvPr/>
            </p:nvSpPr>
            <p:spPr>
              <a:xfrm>
                <a:off x="10161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48" name="Google Shape;1648;p131"/>
              <p:cNvSpPr txBox="1"/>
              <p:nvPr/>
            </p:nvSpPr>
            <p:spPr>
              <a:xfrm>
                <a:off x="1628739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49" name="Google Shape;1649;p131"/>
              <p:cNvSpPr txBox="1"/>
              <p:nvPr/>
            </p:nvSpPr>
            <p:spPr>
              <a:xfrm>
                <a:off x="2196411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+40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650" name="Google Shape;1650;p131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651" name="Google Shape;1651;p131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52" name="Google Shape;1652;p131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53" name="Google Shape;1653;p131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131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55" name="Google Shape;1655;p131"/>
          <p:cNvGrpSpPr/>
          <p:nvPr/>
        </p:nvGrpSpPr>
        <p:grpSpPr>
          <a:xfrm>
            <a:off x="2755848" y="3854825"/>
            <a:ext cx="549027" cy="747300"/>
            <a:chOff x="2755848" y="3854825"/>
            <a:chExt cx="549027" cy="747300"/>
          </a:xfrm>
        </p:grpSpPr>
        <p:sp>
          <p:nvSpPr>
            <p:cNvPr id="1656" name="Google Shape;1656;p131"/>
            <p:cNvSpPr txBox="1"/>
            <p:nvPr/>
          </p:nvSpPr>
          <p:spPr>
            <a:xfrm>
              <a:off x="2819175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4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+80</a:t>
              </a:r>
              <a:endParaRPr sz="20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57" name="Google Shape;1657;p131"/>
            <p:cNvSpPr/>
            <p:nvPr/>
          </p:nvSpPr>
          <p:spPr>
            <a:xfrm rot="10800000" flipH="1">
              <a:off x="2755848" y="3854825"/>
              <a:ext cx="53112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aphicFrame>
        <p:nvGraphicFramePr>
          <p:cNvPr id="1658" name="Google Shape;1658;p131"/>
          <p:cNvGraphicFramePr>
            <a:graphicFrameLocks noGrp="1"/>
          </p:cNvGraphicFramePr>
          <p:nvPr/>
        </p:nvGraphicFramePr>
        <p:xfrm>
          <a:off x="256615" y="2152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29900"/>
                <a:gridCol w="529900"/>
                <a:gridCol w="529900"/>
                <a:gridCol w="529900"/>
                <a:gridCol w="529900"/>
                <a:gridCol w="529900"/>
                <a:gridCol w="6801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59" name="Google Shape;1659;p131"/>
          <p:cNvSpPr/>
          <p:nvPr/>
        </p:nvSpPr>
        <p:spPr>
          <a:xfrm>
            <a:off x="2904791" y="2183666"/>
            <a:ext cx="3756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60" name="Google Shape;1660;p131"/>
          <p:cNvGrpSpPr/>
          <p:nvPr/>
        </p:nvGrpSpPr>
        <p:grpSpPr>
          <a:xfrm>
            <a:off x="688575" y="2864237"/>
            <a:ext cx="2149760" cy="757384"/>
            <a:chOff x="459975" y="1701066"/>
            <a:chExt cx="2149760" cy="757384"/>
          </a:xfrm>
        </p:grpSpPr>
        <p:grpSp>
          <p:nvGrpSpPr>
            <p:cNvPr id="1661" name="Google Shape;1661;p131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662" name="Google Shape;1662;p131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63" name="Google Shape;1663;p131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64" name="Google Shape;1664;p131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65" name="Google Shape;1665;p131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400">
                    <a:solidFill>
                      <a:schemeClr val="accent4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4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666" name="Google Shape;1666;p131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667" name="Google Shape;1667;p131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68" name="Google Shape;1668;p131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69" name="Google Shape;1669;p131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70" name="Google Shape;1670;p131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71" name="Google Shape;1671;p131"/>
          <p:cNvSpPr txBox="1"/>
          <p:nvPr/>
        </p:nvSpPr>
        <p:spPr>
          <a:xfrm>
            <a:off x="4157150" y="2116550"/>
            <a:ext cx="4662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 jiro kala duwanaansho isku darka (additive) oo guud.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2" name="Google Shape;1672;p131"/>
          <p:cNvSpPr txBox="1"/>
          <p:nvPr/>
        </p:nvSpPr>
        <p:spPr>
          <a:xfrm>
            <a:off x="4157150" y="2573750"/>
            <a:ext cx="4662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Kala duwanaansho 2aad oo guud - Kani waa nooc gaar ah oo isku xigxig aan toos ahayn (non-linear sequence).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3" name="Google Shape;1673;p131"/>
          <p:cNvSpPr txBox="1"/>
          <p:nvPr/>
        </p:nvSpPr>
        <p:spPr>
          <a:xfrm>
            <a:off x="4157150" y="3716750"/>
            <a:ext cx="4326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 jiro kala duwanaansho isku darka (additive) oo guud, laakiin waxaa jira qaab.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77" name="Shape 1677"/>
        <p:cNvGrpSpPr/>
        <p:nvPr/>
      </p:nvGrpSpPr>
      <p:grpSpPr>
        <a:xfrm>
          <a:off x="0" y="0"/>
          <a:ext cx="0" cy="0"/>
        </a:xfrm>
      </p:grpSpPr>
      <p:graphicFrame>
        <p:nvGraphicFramePr>
          <p:cNvPr id="1678" name="Google Shape;1678;p132"/>
          <p:cNvGraphicFramePr>
            <a:graphicFrameLocks noGrp="1"/>
          </p:cNvGraphicFramePr>
          <p:nvPr/>
        </p:nvGraphicFramePr>
        <p:xfrm>
          <a:off x="256615" y="36564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47475"/>
                <a:gridCol w="547475"/>
                <a:gridCol w="547475"/>
                <a:gridCol w="547475"/>
                <a:gridCol w="547475"/>
                <a:gridCol w="628150"/>
                <a:gridCol w="6220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679" name="Google Shape;1679;p132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Isku xigxiggan dambe waa nooc gaar ah oo isku xigxig.</a:t>
            </a:r>
            <a:endParaRPr/>
          </a:p>
        </p:txBody>
      </p:sp>
      <p:sp>
        <p:nvSpPr>
          <p:cNvPr id="1680" name="Google Shape;1680;p1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Aqoonsiga isku xigxiga joomatari (geometric sequences)</a:t>
            </a:r>
            <a:endParaRPr/>
          </a:p>
        </p:txBody>
      </p:sp>
      <p:grpSp>
        <p:nvGrpSpPr>
          <p:cNvPr id="1681" name="Google Shape;1681;p132"/>
          <p:cNvGrpSpPr/>
          <p:nvPr/>
        </p:nvGrpSpPr>
        <p:grpSpPr>
          <a:xfrm>
            <a:off x="480126" y="3854825"/>
            <a:ext cx="2246714" cy="747300"/>
            <a:chOff x="480126" y="3854825"/>
            <a:chExt cx="2246714" cy="747300"/>
          </a:xfrm>
        </p:grpSpPr>
        <p:grpSp>
          <p:nvGrpSpPr>
            <p:cNvPr id="1682" name="Google Shape;1682;p132"/>
            <p:cNvGrpSpPr/>
            <p:nvPr/>
          </p:nvGrpSpPr>
          <p:grpSpPr>
            <a:xfrm>
              <a:off x="563446" y="4262825"/>
              <a:ext cx="2095521" cy="339300"/>
              <a:chOff x="533190" y="4339025"/>
              <a:chExt cx="2095521" cy="339300"/>
            </a:xfrm>
          </p:grpSpPr>
          <p:sp>
            <p:nvSpPr>
              <p:cNvPr id="1683" name="Google Shape;1683;p132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84" name="Google Shape;1684;p132"/>
              <p:cNvSpPr txBox="1"/>
              <p:nvPr/>
            </p:nvSpPr>
            <p:spPr>
              <a:xfrm>
                <a:off x="10161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85" name="Google Shape;1685;p132"/>
              <p:cNvSpPr txBox="1"/>
              <p:nvPr/>
            </p:nvSpPr>
            <p:spPr>
              <a:xfrm>
                <a:off x="1628739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686" name="Google Shape;1686;p132"/>
              <p:cNvSpPr txBox="1"/>
              <p:nvPr/>
            </p:nvSpPr>
            <p:spPr>
              <a:xfrm>
                <a:off x="2196411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+40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687" name="Google Shape;1687;p132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688" name="Google Shape;1688;p132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89" name="Google Shape;1689;p132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90" name="Google Shape;1690;p132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691" name="Google Shape;1691;p132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92" name="Google Shape;1692;p132"/>
          <p:cNvGrpSpPr/>
          <p:nvPr/>
        </p:nvGrpSpPr>
        <p:grpSpPr>
          <a:xfrm>
            <a:off x="2755848" y="3854825"/>
            <a:ext cx="549027" cy="747300"/>
            <a:chOff x="2755848" y="3854825"/>
            <a:chExt cx="549027" cy="747300"/>
          </a:xfrm>
        </p:grpSpPr>
        <p:sp>
          <p:nvSpPr>
            <p:cNvPr id="1693" name="Google Shape;1693;p132"/>
            <p:cNvSpPr txBox="1"/>
            <p:nvPr/>
          </p:nvSpPr>
          <p:spPr>
            <a:xfrm>
              <a:off x="2819175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+80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94" name="Google Shape;1694;p132"/>
            <p:cNvSpPr/>
            <p:nvPr/>
          </p:nvSpPr>
          <p:spPr>
            <a:xfrm rot="10800000" flipH="1">
              <a:off x="2755848" y="3854825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695" name="Google Shape;1695;p132"/>
          <p:cNvSpPr txBox="1"/>
          <p:nvPr/>
        </p:nvSpPr>
        <p:spPr>
          <a:xfrm>
            <a:off x="4574009" y="3716746"/>
            <a:ext cx="32373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raadin karnaa kala duwanaansho 2aad oo guud?...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696" name="Google Shape;1696;p132"/>
          <p:cNvGraphicFramePr>
            <a:graphicFrameLocks noGrp="1"/>
          </p:cNvGraphicFramePr>
          <p:nvPr/>
        </p:nvGraphicFramePr>
        <p:xfrm>
          <a:off x="2705100" y="12942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47475"/>
                <a:gridCol w="547475"/>
                <a:gridCol w="547475"/>
                <a:gridCol w="547475"/>
                <a:gridCol w="547475"/>
                <a:gridCol w="628150"/>
                <a:gridCol w="6220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1697" name="Google Shape;1697;p132"/>
          <p:cNvGrpSpPr/>
          <p:nvPr/>
        </p:nvGrpSpPr>
        <p:grpSpPr>
          <a:xfrm>
            <a:off x="2928611" y="1492625"/>
            <a:ext cx="2246714" cy="747300"/>
            <a:chOff x="480126" y="3854825"/>
            <a:chExt cx="2246714" cy="747300"/>
          </a:xfrm>
        </p:grpSpPr>
        <p:grpSp>
          <p:nvGrpSpPr>
            <p:cNvPr id="1698" name="Google Shape;1698;p132"/>
            <p:cNvGrpSpPr/>
            <p:nvPr/>
          </p:nvGrpSpPr>
          <p:grpSpPr>
            <a:xfrm>
              <a:off x="563446" y="4262825"/>
              <a:ext cx="2095521" cy="339300"/>
              <a:chOff x="533190" y="4339025"/>
              <a:chExt cx="2095521" cy="339300"/>
            </a:xfrm>
          </p:grpSpPr>
          <p:sp>
            <p:nvSpPr>
              <p:cNvPr id="1699" name="Google Shape;1699;p132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00" name="Google Shape;1700;p132"/>
              <p:cNvSpPr txBox="1"/>
              <p:nvPr/>
            </p:nvSpPr>
            <p:spPr>
              <a:xfrm>
                <a:off x="10161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01" name="Google Shape;1701;p132"/>
              <p:cNvSpPr txBox="1"/>
              <p:nvPr/>
            </p:nvSpPr>
            <p:spPr>
              <a:xfrm>
                <a:off x="1628739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02" name="Google Shape;1702;p132"/>
              <p:cNvSpPr txBox="1"/>
              <p:nvPr/>
            </p:nvSpPr>
            <p:spPr>
              <a:xfrm>
                <a:off x="2196411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+40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703" name="Google Shape;1703;p132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704" name="Google Shape;1704;p132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05" name="Google Shape;1705;p132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06" name="Google Shape;1706;p132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07" name="Google Shape;1707;p132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08" name="Google Shape;1708;p132"/>
          <p:cNvGrpSpPr/>
          <p:nvPr/>
        </p:nvGrpSpPr>
        <p:grpSpPr>
          <a:xfrm>
            <a:off x="5204333" y="1492625"/>
            <a:ext cx="549027" cy="747300"/>
            <a:chOff x="2755848" y="3854825"/>
            <a:chExt cx="549027" cy="747300"/>
          </a:xfrm>
        </p:grpSpPr>
        <p:sp>
          <p:nvSpPr>
            <p:cNvPr id="1709" name="Google Shape;1709;p132"/>
            <p:cNvSpPr txBox="1"/>
            <p:nvPr/>
          </p:nvSpPr>
          <p:spPr>
            <a:xfrm>
              <a:off x="2819175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+80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10" name="Google Shape;1710;p132"/>
            <p:cNvSpPr/>
            <p:nvPr/>
          </p:nvSpPr>
          <p:spPr>
            <a:xfrm rot="10800000" flipH="1">
              <a:off x="2755848" y="3854825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11" name="Google Shape;1711;p132"/>
          <p:cNvGrpSpPr/>
          <p:nvPr/>
        </p:nvGrpSpPr>
        <p:grpSpPr>
          <a:xfrm>
            <a:off x="3213241" y="1985684"/>
            <a:ext cx="2246714" cy="747300"/>
            <a:chOff x="480126" y="3854825"/>
            <a:chExt cx="2246714" cy="747300"/>
          </a:xfrm>
        </p:grpSpPr>
        <p:grpSp>
          <p:nvGrpSpPr>
            <p:cNvPr id="1712" name="Google Shape;1712;p132"/>
            <p:cNvGrpSpPr/>
            <p:nvPr/>
          </p:nvGrpSpPr>
          <p:grpSpPr>
            <a:xfrm>
              <a:off x="563446" y="4262825"/>
              <a:ext cx="2095521" cy="339300"/>
              <a:chOff x="533190" y="4339025"/>
              <a:chExt cx="2095521" cy="339300"/>
            </a:xfrm>
          </p:grpSpPr>
          <p:sp>
            <p:nvSpPr>
              <p:cNvPr id="1713" name="Google Shape;1713;p132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14" name="Google Shape;1714;p132"/>
              <p:cNvSpPr txBox="1"/>
              <p:nvPr/>
            </p:nvSpPr>
            <p:spPr>
              <a:xfrm>
                <a:off x="10161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15" name="Google Shape;1715;p132"/>
              <p:cNvSpPr txBox="1"/>
              <p:nvPr/>
            </p:nvSpPr>
            <p:spPr>
              <a:xfrm>
                <a:off x="1628739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16" name="Google Shape;1716;p132"/>
              <p:cNvSpPr txBox="1"/>
              <p:nvPr/>
            </p:nvSpPr>
            <p:spPr>
              <a:xfrm>
                <a:off x="2196411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+40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717" name="Google Shape;1717;p132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718" name="Google Shape;1718;p132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19" name="Google Shape;1719;p132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20" name="Google Shape;1720;p132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21" name="Google Shape;1721;p132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22" name="Google Shape;1722;p132"/>
          <p:cNvGrpSpPr/>
          <p:nvPr/>
        </p:nvGrpSpPr>
        <p:grpSpPr>
          <a:xfrm>
            <a:off x="5488963" y="1985684"/>
            <a:ext cx="549027" cy="747300"/>
            <a:chOff x="2755848" y="3854825"/>
            <a:chExt cx="549027" cy="747300"/>
          </a:xfrm>
        </p:grpSpPr>
        <p:sp>
          <p:nvSpPr>
            <p:cNvPr id="1723" name="Google Shape;1723;p132"/>
            <p:cNvSpPr txBox="1"/>
            <p:nvPr/>
          </p:nvSpPr>
          <p:spPr>
            <a:xfrm>
              <a:off x="2819175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+80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24" name="Google Shape;1724;p132"/>
            <p:cNvSpPr/>
            <p:nvPr/>
          </p:nvSpPr>
          <p:spPr>
            <a:xfrm rot="10800000" flipH="1">
              <a:off x="2755848" y="3854825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725" name="Google Shape;1725;p132"/>
          <p:cNvGrpSpPr/>
          <p:nvPr/>
        </p:nvGrpSpPr>
        <p:grpSpPr>
          <a:xfrm>
            <a:off x="3497870" y="2478743"/>
            <a:ext cx="2246714" cy="747300"/>
            <a:chOff x="480126" y="3854825"/>
            <a:chExt cx="2246714" cy="747300"/>
          </a:xfrm>
        </p:grpSpPr>
        <p:grpSp>
          <p:nvGrpSpPr>
            <p:cNvPr id="1726" name="Google Shape;1726;p132"/>
            <p:cNvGrpSpPr/>
            <p:nvPr/>
          </p:nvGrpSpPr>
          <p:grpSpPr>
            <a:xfrm>
              <a:off x="563446" y="4262825"/>
              <a:ext cx="2095521" cy="339300"/>
              <a:chOff x="533190" y="4339025"/>
              <a:chExt cx="2095521" cy="339300"/>
            </a:xfrm>
          </p:grpSpPr>
          <p:sp>
            <p:nvSpPr>
              <p:cNvPr id="1727" name="Google Shape;1727;p132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28" name="Google Shape;1728;p132"/>
              <p:cNvSpPr txBox="1"/>
              <p:nvPr/>
            </p:nvSpPr>
            <p:spPr>
              <a:xfrm>
                <a:off x="10161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29" name="Google Shape;1729;p132"/>
              <p:cNvSpPr txBox="1"/>
              <p:nvPr/>
            </p:nvSpPr>
            <p:spPr>
              <a:xfrm>
                <a:off x="1628739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30" name="Google Shape;1730;p132"/>
              <p:cNvSpPr txBox="1"/>
              <p:nvPr/>
            </p:nvSpPr>
            <p:spPr>
              <a:xfrm>
                <a:off x="2196411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+40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731" name="Google Shape;1731;p132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732" name="Google Shape;1732;p132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33" name="Google Shape;1733;p132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34" name="Google Shape;1734;p132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35" name="Google Shape;1735;p132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36" name="Google Shape;1736;p132"/>
          <p:cNvGrpSpPr/>
          <p:nvPr/>
        </p:nvGrpSpPr>
        <p:grpSpPr>
          <a:xfrm>
            <a:off x="5773592" y="2478743"/>
            <a:ext cx="549027" cy="747300"/>
            <a:chOff x="2755848" y="3854825"/>
            <a:chExt cx="549027" cy="747300"/>
          </a:xfrm>
        </p:grpSpPr>
        <p:sp>
          <p:nvSpPr>
            <p:cNvPr id="1737" name="Google Shape;1737;p132"/>
            <p:cNvSpPr txBox="1"/>
            <p:nvPr/>
          </p:nvSpPr>
          <p:spPr>
            <a:xfrm>
              <a:off x="2819175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+80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38" name="Google Shape;1738;p132"/>
            <p:cNvSpPr/>
            <p:nvPr/>
          </p:nvSpPr>
          <p:spPr>
            <a:xfrm rot="10800000" flipH="1">
              <a:off x="2755848" y="3854825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739" name="Google Shape;1739;p132"/>
          <p:cNvSpPr txBox="1"/>
          <p:nvPr/>
        </p:nvSpPr>
        <p:spPr>
          <a:xfrm>
            <a:off x="6671750" y="2020175"/>
            <a:ext cx="2076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Tan waxay caddaynaysaa in kani yahay nooc aad u gaar ah oo isku xigxig.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43" name="Shape 1743"/>
        <p:cNvGrpSpPr/>
        <p:nvPr/>
      </p:nvGrpSpPr>
      <p:grpSpPr>
        <a:xfrm>
          <a:off x="0" y="0"/>
          <a:ext cx="0" cy="0"/>
        </a:xfrm>
      </p:grpSpPr>
      <p:pic>
        <p:nvPicPr>
          <p:cNvPr id="1744" name="Google Shape;1744;p133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5912000" y="1197450"/>
            <a:ext cx="2571750" cy="1596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5" name="Google Shape;1745;p133"/>
          <p:cNvSpPr txBox="1"/>
          <p:nvPr/>
        </p:nvSpPr>
        <p:spPr>
          <a:xfrm flipH="1">
            <a:off x="6019200" y="1241250"/>
            <a:ext cx="22467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inaan arko hab ka hufan oo aan ahayn mid isku-darka (additive) ah.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746" name="Google Shape;1746;p133"/>
          <p:cNvGraphicFramePr>
            <a:graphicFrameLocks noGrp="1"/>
          </p:cNvGraphicFramePr>
          <p:nvPr/>
        </p:nvGraphicFramePr>
        <p:xfrm>
          <a:off x="256615" y="36564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47475"/>
                <a:gridCol w="547475"/>
                <a:gridCol w="547475"/>
                <a:gridCol w="547475"/>
                <a:gridCol w="547475"/>
                <a:gridCol w="628150"/>
                <a:gridCol w="6220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47" name="Google Shape;1747;p133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Taxanahan ugu dambeeya waa nooc gaar ah oo taxane (sequence) ah.</a:t>
            </a:r>
            <a:endParaRPr/>
          </a:p>
        </p:txBody>
      </p:sp>
      <p:sp>
        <p:nvSpPr>
          <p:cNvPr id="1748" name="Google Shape;1748;p1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taxanaha joomatari (geometric sequences)</a:t>
            </a:r>
            <a:endParaRPr/>
          </a:p>
        </p:txBody>
      </p:sp>
      <p:grpSp>
        <p:nvGrpSpPr>
          <p:cNvPr id="1749" name="Google Shape;1749;p133"/>
          <p:cNvGrpSpPr/>
          <p:nvPr/>
        </p:nvGrpSpPr>
        <p:grpSpPr>
          <a:xfrm>
            <a:off x="480126" y="3854825"/>
            <a:ext cx="2246714" cy="747300"/>
            <a:chOff x="480126" y="3854825"/>
            <a:chExt cx="2246714" cy="747300"/>
          </a:xfrm>
        </p:grpSpPr>
        <p:grpSp>
          <p:nvGrpSpPr>
            <p:cNvPr id="1750" name="Google Shape;1750;p133"/>
            <p:cNvGrpSpPr/>
            <p:nvPr/>
          </p:nvGrpSpPr>
          <p:grpSpPr>
            <a:xfrm>
              <a:off x="563446" y="4262825"/>
              <a:ext cx="2095521" cy="339300"/>
              <a:chOff x="533190" y="4339025"/>
              <a:chExt cx="2095521" cy="339300"/>
            </a:xfrm>
          </p:grpSpPr>
          <p:sp>
            <p:nvSpPr>
              <p:cNvPr id="1751" name="Google Shape;1751;p133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52" name="Google Shape;1752;p133"/>
              <p:cNvSpPr txBox="1"/>
              <p:nvPr/>
            </p:nvSpPr>
            <p:spPr>
              <a:xfrm>
                <a:off x="10161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53" name="Google Shape;1753;p133"/>
              <p:cNvSpPr txBox="1"/>
              <p:nvPr/>
            </p:nvSpPr>
            <p:spPr>
              <a:xfrm>
                <a:off x="1628739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54" name="Google Shape;1754;p133"/>
              <p:cNvSpPr txBox="1"/>
              <p:nvPr/>
            </p:nvSpPr>
            <p:spPr>
              <a:xfrm>
                <a:off x="2196411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+40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755" name="Google Shape;1755;p133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756" name="Google Shape;1756;p133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133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58" name="Google Shape;1758;p133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59" name="Google Shape;1759;p133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60" name="Google Shape;1760;p133"/>
          <p:cNvGrpSpPr/>
          <p:nvPr/>
        </p:nvGrpSpPr>
        <p:grpSpPr>
          <a:xfrm>
            <a:off x="2755848" y="3854825"/>
            <a:ext cx="549027" cy="747300"/>
            <a:chOff x="2755848" y="3854825"/>
            <a:chExt cx="549027" cy="747300"/>
          </a:xfrm>
        </p:grpSpPr>
        <p:sp>
          <p:nvSpPr>
            <p:cNvPr id="1761" name="Google Shape;1761;p133"/>
            <p:cNvSpPr txBox="1"/>
            <p:nvPr/>
          </p:nvSpPr>
          <p:spPr>
            <a:xfrm>
              <a:off x="2819175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+80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62" name="Google Shape;1762;p133"/>
            <p:cNvSpPr/>
            <p:nvPr/>
          </p:nvSpPr>
          <p:spPr>
            <a:xfrm rot="10800000" flipH="1">
              <a:off x="2755848" y="3854825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763" name="Google Shape;1763;p133"/>
          <p:cNvSpPr txBox="1"/>
          <p:nvPr/>
        </p:nvSpPr>
        <p:spPr>
          <a:xfrm>
            <a:off x="4842950" y="3792950"/>
            <a:ext cx="25719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 arki kartaa waxa Isra aragtay?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4" name="Google Shape;1764;p1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25735" y="2599190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765" name="Google Shape;1765;p133"/>
          <p:cNvSpPr txBox="1"/>
          <p:nvPr/>
        </p:nvSpPr>
        <p:spPr>
          <a:xfrm>
            <a:off x="1087238" y="3379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6" name="Google Shape;1766;p1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05566" y="2539778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7" name="Google Shape;1767;p133"/>
          <p:cNvSpPr txBox="1"/>
          <p:nvPr/>
        </p:nvSpPr>
        <p:spPr>
          <a:xfrm>
            <a:off x="7147379" y="3379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68" name="Google Shape;1768;p133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678558" y="1349854"/>
            <a:ext cx="2246723" cy="1205251"/>
          </a:xfrm>
          <a:prstGeom prst="rect">
            <a:avLst/>
          </a:prstGeom>
          <a:noFill/>
          <a:ln>
            <a:noFill/>
          </a:ln>
        </p:spPr>
      </p:pic>
      <p:sp>
        <p:nvSpPr>
          <p:cNvPr id="1769" name="Google Shape;1769;p133"/>
          <p:cNvSpPr txBox="1"/>
          <p:nvPr/>
        </p:nvSpPr>
        <p:spPr>
          <a:xfrm flipH="1">
            <a:off x="913650" y="1393650"/>
            <a:ext cx="18894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Kan ayaan jeclahay. Waxaan u arkaa taxane "isku-dar nafteeda" (Add itself).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770" name="Google Shape;1770;p133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74" name="Shape 1774"/>
        <p:cNvGrpSpPr/>
        <p:nvPr/>
      </p:nvGrpSpPr>
      <p:grpSpPr>
        <a:xfrm>
          <a:off x="0" y="0"/>
          <a:ext cx="0" cy="0"/>
        </a:xfrm>
      </p:grpSpPr>
      <p:pic>
        <p:nvPicPr>
          <p:cNvPr id="1775" name="Google Shape;1775;p134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6150685" y="1466071"/>
            <a:ext cx="1889398" cy="1287488"/>
          </a:xfrm>
          <a:prstGeom prst="rect">
            <a:avLst/>
          </a:prstGeom>
          <a:noFill/>
          <a:ln>
            <a:noFill/>
          </a:ln>
        </p:spPr>
      </p:pic>
      <p:sp>
        <p:nvSpPr>
          <p:cNvPr id="1776" name="Google Shape;1776;p134"/>
          <p:cNvSpPr txBox="1"/>
          <p:nvPr/>
        </p:nvSpPr>
        <p:spPr>
          <a:xfrm flipH="1">
            <a:off x="6247750" y="1546050"/>
            <a:ext cx="15771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Dhab ahaantii waa taxane isku-dhufasho (multiplicative sequence)!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777" name="Google Shape;1777;p134"/>
          <p:cNvGraphicFramePr>
            <a:graphicFrameLocks noGrp="1"/>
          </p:cNvGraphicFramePr>
          <p:nvPr/>
        </p:nvGraphicFramePr>
        <p:xfrm>
          <a:off x="256615" y="36564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47475"/>
                <a:gridCol w="547475"/>
                <a:gridCol w="547475"/>
                <a:gridCol w="547475"/>
                <a:gridCol w="547475"/>
                <a:gridCol w="628150"/>
                <a:gridCol w="6220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778" name="Google Shape;1778;p134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Taxanahan ugu dambeeya waa nooc gaar ah oo taxane (sequence) ah.</a:t>
            </a:r>
            <a:endParaRPr/>
          </a:p>
        </p:txBody>
      </p:sp>
      <p:sp>
        <p:nvSpPr>
          <p:cNvPr id="1779" name="Google Shape;1779;p1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taxanaha joomatari (geometric sequences)</a:t>
            </a:r>
            <a:endParaRPr/>
          </a:p>
        </p:txBody>
      </p:sp>
      <p:grpSp>
        <p:nvGrpSpPr>
          <p:cNvPr id="1780" name="Google Shape;1780;p134"/>
          <p:cNvGrpSpPr/>
          <p:nvPr/>
        </p:nvGrpSpPr>
        <p:grpSpPr>
          <a:xfrm>
            <a:off x="480126" y="3854825"/>
            <a:ext cx="2246714" cy="747300"/>
            <a:chOff x="480126" y="3854825"/>
            <a:chExt cx="2246714" cy="747300"/>
          </a:xfrm>
        </p:grpSpPr>
        <p:grpSp>
          <p:nvGrpSpPr>
            <p:cNvPr id="1781" name="Google Shape;1781;p134"/>
            <p:cNvGrpSpPr/>
            <p:nvPr/>
          </p:nvGrpSpPr>
          <p:grpSpPr>
            <a:xfrm>
              <a:off x="563446" y="4262825"/>
              <a:ext cx="2095521" cy="339300"/>
              <a:chOff x="533190" y="4339025"/>
              <a:chExt cx="2095521" cy="339300"/>
            </a:xfrm>
          </p:grpSpPr>
          <p:sp>
            <p:nvSpPr>
              <p:cNvPr id="1782" name="Google Shape;1782;p134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+5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83" name="Google Shape;1783;p134"/>
              <p:cNvSpPr txBox="1"/>
              <p:nvPr/>
            </p:nvSpPr>
            <p:spPr>
              <a:xfrm>
                <a:off x="10161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+10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84" name="Google Shape;1784;p134"/>
              <p:cNvSpPr txBox="1"/>
              <p:nvPr/>
            </p:nvSpPr>
            <p:spPr>
              <a:xfrm>
                <a:off x="1628739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785" name="Google Shape;1785;p134"/>
              <p:cNvSpPr txBox="1"/>
              <p:nvPr/>
            </p:nvSpPr>
            <p:spPr>
              <a:xfrm>
                <a:off x="2196411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+40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786" name="Google Shape;1786;p134"/>
            <p:cNvGrpSpPr/>
            <p:nvPr/>
          </p:nvGrpSpPr>
          <p:grpSpPr>
            <a:xfrm>
              <a:off x="480126" y="3854825"/>
              <a:ext cx="2246714" cy="437700"/>
              <a:chOff x="459975" y="1701066"/>
              <a:chExt cx="2149760" cy="437700"/>
            </a:xfrm>
          </p:grpSpPr>
          <p:sp>
            <p:nvSpPr>
              <p:cNvPr id="1787" name="Google Shape;1787;p134"/>
              <p:cNvSpPr/>
              <p:nvPr/>
            </p:nvSpPr>
            <p:spPr>
              <a:xfrm rot="10800000" flipH="1">
                <a:off x="45997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88" name="Google Shape;1788;p134"/>
              <p:cNvSpPr/>
              <p:nvPr/>
            </p:nvSpPr>
            <p:spPr>
              <a:xfrm rot="10800000" flipH="1">
                <a:off x="995931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89" name="Google Shape;1789;p134"/>
              <p:cNvSpPr/>
              <p:nvPr/>
            </p:nvSpPr>
            <p:spPr>
              <a:xfrm rot="10800000" flipH="1">
                <a:off x="155281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790" name="Google Shape;1790;p134"/>
              <p:cNvSpPr/>
              <p:nvPr/>
            </p:nvSpPr>
            <p:spPr>
              <a:xfrm rot="10800000" flipH="1">
                <a:off x="2101535" y="1701066"/>
                <a:ext cx="5082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91" name="Google Shape;1791;p134"/>
          <p:cNvGrpSpPr/>
          <p:nvPr/>
        </p:nvGrpSpPr>
        <p:grpSpPr>
          <a:xfrm>
            <a:off x="2755848" y="3854825"/>
            <a:ext cx="549027" cy="747300"/>
            <a:chOff x="2755848" y="3854825"/>
            <a:chExt cx="549027" cy="747300"/>
          </a:xfrm>
        </p:grpSpPr>
        <p:sp>
          <p:nvSpPr>
            <p:cNvPr id="1792" name="Google Shape;1792;p134"/>
            <p:cNvSpPr txBox="1"/>
            <p:nvPr/>
          </p:nvSpPr>
          <p:spPr>
            <a:xfrm>
              <a:off x="2819175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+80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93" name="Google Shape;1793;p134"/>
            <p:cNvSpPr/>
            <p:nvPr/>
          </p:nvSpPr>
          <p:spPr>
            <a:xfrm rot="10800000" flipH="1">
              <a:off x="2755848" y="3854825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pic>
        <p:nvPicPr>
          <p:cNvPr id="1794" name="Google Shape;1794;p1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25735" y="2599190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795" name="Google Shape;1795;p134"/>
          <p:cNvSpPr txBox="1"/>
          <p:nvPr/>
        </p:nvSpPr>
        <p:spPr>
          <a:xfrm>
            <a:off x="1087238" y="3379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96" name="Google Shape;1796;p13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05566" y="2539778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7" name="Google Shape;1797;p134"/>
          <p:cNvSpPr txBox="1"/>
          <p:nvPr/>
        </p:nvSpPr>
        <p:spPr>
          <a:xfrm>
            <a:off x="7147379" y="3379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798" name="Google Shape;1798;p134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  <a:gridCol w="338975"/>
                <a:gridCol w="1313350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799" name="Google Shape;1799;p134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800" name="Google Shape;1800;p134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  <a:gridCol w="338975"/>
                <a:gridCol w="1313350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 × 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 × 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801" name="Google Shape;1801;p134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802" name="Google Shape;1802;p134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  <a:gridCol w="338975"/>
                <a:gridCol w="1313350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803" name="Google Shape;1803;p134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  <a:gridCol w="338975"/>
                <a:gridCol w="1313350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804" name="Google Shape;1804;p134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  <a:gridCol w="338975"/>
                <a:gridCol w="1313350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 × 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08" name="Shape 1808"/>
        <p:cNvGrpSpPr/>
        <p:nvPr/>
      </p:nvGrpSpPr>
      <p:grpSpPr>
        <a:xfrm>
          <a:off x="0" y="0"/>
          <a:ext cx="0" cy="0"/>
        </a:xfrm>
      </p:grpSpPr>
      <p:pic>
        <p:nvPicPr>
          <p:cNvPr id="1809" name="Google Shape;1809;p135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6150685" y="1466071"/>
            <a:ext cx="1889398" cy="1287488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135"/>
          <p:cNvSpPr txBox="1"/>
          <p:nvPr/>
        </p:nvSpPr>
        <p:spPr>
          <a:xfrm flipH="1">
            <a:off x="6247750" y="1546050"/>
            <a:ext cx="15771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Dhab ahaantii waa taxane isku-dhufasho (multiplicative sequence)!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11" name="Google Shape;1811;p135"/>
          <p:cNvGraphicFramePr>
            <a:graphicFrameLocks noGrp="1"/>
          </p:cNvGraphicFramePr>
          <p:nvPr/>
        </p:nvGraphicFramePr>
        <p:xfrm>
          <a:off x="256615" y="36564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47475"/>
                <a:gridCol w="547475"/>
                <a:gridCol w="547475"/>
                <a:gridCol w="547475"/>
                <a:gridCol w="547475"/>
                <a:gridCol w="628150"/>
                <a:gridCol w="6220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812" name="Google Shape;1812;p135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Taxanahan ugu dambeeya waa nooc gaar ah oo taxane (sequence) ah.</a:t>
            </a:r>
            <a:endParaRPr/>
          </a:p>
        </p:txBody>
      </p:sp>
      <p:sp>
        <p:nvSpPr>
          <p:cNvPr id="1813" name="Google Shape;1813;p1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taxanaha joomatari (geometric sequences)</a:t>
            </a:r>
            <a:endParaRPr/>
          </a:p>
        </p:txBody>
      </p:sp>
      <p:grpSp>
        <p:nvGrpSpPr>
          <p:cNvPr id="1814" name="Google Shape;1814;p135"/>
          <p:cNvGrpSpPr/>
          <p:nvPr/>
        </p:nvGrpSpPr>
        <p:grpSpPr>
          <a:xfrm>
            <a:off x="480126" y="3854825"/>
            <a:ext cx="2246714" cy="437700"/>
            <a:chOff x="459975" y="1701066"/>
            <a:chExt cx="2149760" cy="437700"/>
          </a:xfrm>
        </p:grpSpPr>
        <p:sp>
          <p:nvSpPr>
            <p:cNvPr id="1815" name="Google Shape;1815;p135"/>
            <p:cNvSpPr/>
            <p:nvPr/>
          </p:nvSpPr>
          <p:spPr>
            <a:xfrm rot="10800000" flipH="1">
              <a:off x="45997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16" name="Google Shape;1816;p135"/>
            <p:cNvSpPr/>
            <p:nvPr/>
          </p:nvSpPr>
          <p:spPr>
            <a:xfrm rot="10800000" flipH="1">
              <a:off x="995931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17" name="Google Shape;1817;p135"/>
            <p:cNvSpPr/>
            <p:nvPr/>
          </p:nvSpPr>
          <p:spPr>
            <a:xfrm rot="10800000" flipH="1">
              <a:off x="155281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18" name="Google Shape;1818;p135"/>
            <p:cNvSpPr/>
            <p:nvPr/>
          </p:nvSpPr>
          <p:spPr>
            <a:xfrm rot="10800000" flipH="1">
              <a:off x="210153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819" name="Google Shape;1819;p135"/>
          <p:cNvGrpSpPr/>
          <p:nvPr/>
        </p:nvGrpSpPr>
        <p:grpSpPr>
          <a:xfrm>
            <a:off x="563446" y="4262825"/>
            <a:ext cx="2771685" cy="339300"/>
            <a:chOff x="563446" y="4262825"/>
            <a:chExt cx="2771685" cy="339300"/>
          </a:xfrm>
        </p:grpSpPr>
        <p:grpSp>
          <p:nvGrpSpPr>
            <p:cNvPr id="1820" name="Google Shape;1820;p135"/>
            <p:cNvGrpSpPr/>
            <p:nvPr/>
          </p:nvGrpSpPr>
          <p:grpSpPr>
            <a:xfrm>
              <a:off x="563446" y="4262825"/>
              <a:ext cx="2145948" cy="339300"/>
              <a:chOff x="533190" y="4339025"/>
              <a:chExt cx="2145948" cy="339300"/>
            </a:xfrm>
          </p:grpSpPr>
          <p:sp>
            <p:nvSpPr>
              <p:cNvPr id="1821" name="Google Shape;1821;p135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22" name="Google Shape;1822;p135"/>
              <p:cNvSpPr txBox="1"/>
              <p:nvPr/>
            </p:nvSpPr>
            <p:spPr>
              <a:xfrm>
                <a:off x="10923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23" name="Google Shape;1823;p135"/>
              <p:cNvSpPr txBox="1"/>
              <p:nvPr/>
            </p:nvSpPr>
            <p:spPr>
              <a:xfrm>
                <a:off x="1669080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24" name="Google Shape;1824;p135"/>
              <p:cNvSpPr txBox="1"/>
              <p:nvPr/>
            </p:nvSpPr>
            <p:spPr>
              <a:xfrm>
                <a:off x="2246838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825" name="Google Shape;1825;p135"/>
            <p:cNvSpPr txBox="1"/>
            <p:nvPr/>
          </p:nvSpPr>
          <p:spPr>
            <a:xfrm>
              <a:off x="2849430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×2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826" name="Google Shape;1826;p135"/>
          <p:cNvSpPr/>
          <p:nvPr/>
        </p:nvSpPr>
        <p:spPr>
          <a:xfrm rot="10800000" flipH="1">
            <a:off x="2755848" y="3854825"/>
            <a:ext cx="5310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rgbClr val="4F7BE8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827" name="Google Shape;1827;p1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25735" y="2599190"/>
            <a:ext cx="788350" cy="1016564"/>
          </a:xfrm>
          <a:prstGeom prst="rect">
            <a:avLst/>
          </a:prstGeom>
          <a:noFill/>
          <a:ln>
            <a:noFill/>
          </a:ln>
        </p:spPr>
      </p:pic>
      <p:sp>
        <p:nvSpPr>
          <p:cNvPr id="1828" name="Google Shape;1828;p135"/>
          <p:cNvSpPr txBox="1"/>
          <p:nvPr/>
        </p:nvSpPr>
        <p:spPr>
          <a:xfrm>
            <a:off x="1087238" y="3379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Cali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29" name="Google Shape;1829;p1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05566" y="2539778"/>
            <a:ext cx="1114250" cy="107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0" name="Google Shape;1830;p135"/>
          <p:cNvSpPr txBox="1"/>
          <p:nvPr/>
        </p:nvSpPr>
        <p:spPr>
          <a:xfrm>
            <a:off x="7147379" y="3379200"/>
            <a:ext cx="8853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31" name="Google Shape;1831;p135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678558" y="1349854"/>
            <a:ext cx="2246723" cy="1205251"/>
          </a:xfrm>
          <a:prstGeom prst="rect">
            <a:avLst/>
          </a:prstGeom>
          <a:noFill/>
          <a:ln>
            <a:noFill/>
          </a:ln>
        </p:spPr>
      </p:pic>
      <p:sp>
        <p:nvSpPr>
          <p:cNvPr id="1832" name="Google Shape;1832;p135"/>
          <p:cNvSpPr txBox="1"/>
          <p:nvPr/>
        </p:nvSpPr>
        <p:spPr>
          <a:xfrm flipH="1">
            <a:off x="913650" y="1393650"/>
            <a:ext cx="18894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Taasi aad bay u hufan tahay Isra. Si fiican ayaad u aragtay!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33" name="Google Shape;1833;p135"/>
          <p:cNvGraphicFramePr>
            <a:graphicFrameLocks noGrp="1"/>
          </p:cNvGraphicFramePr>
          <p:nvPr/>
        </p:nvGraphicFramePr>
        <p:xfrm>
          <a:off x="3157244" y="13308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1239375"/>
                <a:gridCol w="338975"/>
                <a:gridCol w="1313350"/>
              </a:tblGrid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× 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 × 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100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+ 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=</a:t>
                      </a:r>
                      <a:endParaRPr sz="2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 × 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37" name="Shape 1837"/>
        <p:cNvGrpSpPr/>
        <p:nvPr/>
      </p:nvGrpSpPr>
      <p:grpSpPr>
        <a:xfrm>
          <a:off x="0" y="0"/>
          <a:ext cx="0" cy="0"/>
        </a:xfrm>
      </p:grpSpPr>
      <p:graphicFrame>
        <p:nvGraphicFramePr>
          <p:cNvPr id="1838" name="Google Shape;1838;p136"/>
          <p:cNvGraphicFramePr>
            <a:graphicFrameLocks noGrp="1"/>
          </p:cNvGraphicFramePr>
          <p:nvPr/>
        </p:nvGraphicFramePr>
        <p:xfrm>
          <a:off x="256615" y="16248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45400"/>
                <a:gridCol w="545400"/>
                <a:gridCol w="545400"/>
                <a:gridCol w="545400"/>
                <a:gridCol w="545400"/>
                <a:gridCol w="625775"/>
                <a:gridCol w="625775"/>
                <a:gridCol w="625775"/>
                <a:gridCol w="827475"/>
                <a:gridCol w="5683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839" name="Google Shape;1839;p136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Isticmaal qaanuunka xilli-ilaa-xilli (term-to-term rule) ee Isra si aad u hesho saddexda xilli ee xiga.</a:t>
            </a:r>
            <a:endParaRPr/>
          </a:p>
        </p:txBody>
      </p:sp>
      <p:sp>
        <p:nvSpPr>
          <p:cNvPr id="1840" name="Google Shape;1840;p1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taxanaha joomatari (geometric sequences)</a:t>
            </a:r>
            <a:endParaRPr/>
          </a:p>
        </p:txBody>
      </p:sp>
      <p:grpSp>
        <p:nvGrpSpPr>
          <p:cNvPr id="1841" name="Google Shape;1841;p136"/>
          <p:cNvGrpSpPr/>
          <p:nvPr/>
        </p:nvGrpSpPr>
        <p:grpSpPr>
          <a:xfrm>
            <a:off x="485729" y="1823199"/>
            <a:ext cx="2246714" cy="437700"/>
            <a:chOff x="459975" y="1701066"/>
            <a:chExt cx="2149760" cy="437700"/>
          </a:xfrm>
        </p:grpSpPr>
        <p:sp>
          <p:nvSpPr>
            <p:cNvPr id="1842" name="Google Shape;1842;p136"/>
            <p:cNvSpPr/>
            <p:nvPr/>
          </p:nvSpPr>
          <p:spPr>
            <a:xfrm rot="10800000" flipH="1">
              <a:off x="45997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43" name="Google Shape;1843;p136"/>
            <p:cNvSpPr/>
            <p:nvPr/>
          </p:nvSpPr>
          <p:spPr>
            <a:xfrm rot="10800000" flipH="1">
              <a:off x="995931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44" name="Google Shape;1844;p136"/>
            <p:cNvSpPr/>
            <p:nvPr/>
          </p:nvSpPr>
          <p:spPr>
            <a:xfrm rot="10800000" flipH="1">
              <a:off x="155281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45" name="Google Shape;1845;p136"/>
            <p:cNvSpPr/>
            <p:nvPr/>
          </p:nvSpPr>
          <p:spPr>
            <a:xfrm rot="10800000" flipH="1">
              <a:off x="210153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846" name="Google Shape;1846;p136"/>
          <p:cNvGrpSpPr/>
          <p:nvPr/>
        </p:nvGrpSpPr>
        <p:grpSpPr>
          <a:xfrm>
            <a:off x="569049" y="2231199"/>
            <a:ext cx="2771685" cy="339300"/>
            <a:chOff x="563446" y="4262825"/>
            <a:chExt cx="2771685" cy="339300"/>
          </a:xfrm>
        </p:grpSpPr>
        <p:grpSp>
          <p:nvGrpSpPr>
            <p:cNvPr id="1847" name="Google Shape;1847;p136"/>
            <p:cNvGrpSpPr/>
            <p:nvPr/>
          </p:nvGrpSpPr>
          <p:grpSpPr>
            <a:xfrm>
              <a:off x="563446" y="4262825"/>
              <a:ext cx="2145948" cy="339300"/>
              <a:chOff x="533190" y="4339025"/>
              <a:chExt cx="2145948" cy="339300"/>
            </a:xfrm>
          </p:grpSpPr>
          <p:sp>
            <p:nvSpPr>
              <p:cNvPr id="1848" name="Google Shape;1848;p136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49" name="Google Shape;1849;p136"/>
              <p:cNvSpPr txBox="1"/>
              <p:nvPr/>
            </p:nvSpPr>
            <p:spPr>
              <a:xfrm>
                <a:off x="10923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50" name="Google Shape;1850;p136"/>
              <p:cNvSpPr txBox="1"/>
              <p:nvPr/>
            </p:nvSpPr>
            <p:spPr>
              <a:xfrm>
                <a:off x="1669080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851" name="Google Shape;1851;p136"/>
              <p:cNvSpPr txBox="1"/>
              <p:nvPr/>
            </p:nvSpPr>
            <p:spPr>
              <a:xfrm>
                <a:off x="2246838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852" name="Google Shape;1852;p136"/>
            <p:cNvSpPr txBox="1"/>
            <p:nvPr/>
          </p:nvSpPr>
          <p:spPr>
            <a:xfrm>
              <a:off x="2849430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×2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853" name="Google Shape;1853;p136"/>
          <p:cNvSpPr/>
          <p:nvPr/>
        </p:nvSpPr>
        <p:spPr>
          <a:xfrm rot="10800000" flipH="1">
            <a:off x="2761451" y="1823199"/>
            <a:ext cx="5310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rgbClr val="4F7BE8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grpSp>
        <p:nvGrpSpPr>
          <p:cNvPr id="1854" name="Google Shape;1854;p136"/>
          <p:cNvGrpSpPr/>
          <p:nvPr/>
        </p:nvGrpSpPr>
        <p:grpSpPr>
          <a:xfrm>
            <a:off x="3345277" y="1823199"/>
            <a:ext cx="1798482" cy="747300"/>
            <a:chOff x="3345277" y="1823199"/>
            <a:chExt cx="1798482" cy="747300"/>
          </a:xfrm>
        </p:grpSpPr>
        <p:sp>
          <p:nvSpPr>
            <p:cNvPr id="1855" name="Google Shape;1855;p136"/>
            <p:cNvSpPr txBox="1"/>
            <p:nvPr/>
          </p:nvSpPr>
          <p:spPr>
            <a:xfrm>
              <a:off x="3477710" y="2231199"/>
              <a:ext cx="4323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×2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56" name="Google Shape;1856;p136"/>
            <p:cNvSpPr txBox="1"/>
            <p:nvPr/>
          </p:nvSpPr>
          <p:spPr>
            <a:xfrm>
              <a:off x="4065552" y="2231199"/>
              <a:ext cx="4323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×2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57" name="Google Shape;1857;p136"/>
            <p:cNvSpPr txBox="1"/>
            <p:nvPr/>
          </p:nvSpPr>
          <p:spPr>
            <a:xfrm>
              <a:off x="4658060" y="2231199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×2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58" name="Google Shape;1858;p136"/>
            <p:cNvSpPr/>
            <p:nvPr/>
          </p:nvSpPr>
          <p:spPr>
            <a:xfrm rot="10800000" flipH="1">
              <a:off x="4554392" y="1823199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59" name="Google Shape;1859;p136"/>
            <p:cNvSpPr/>
            <p:nvPr/>
          </p:nvSpPr>
          <p:spPr>
            <a:xfrm rot="10800000" flipH="1">
              <a:off x="3944792" y="1823199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60" name="Google Shape;1860;p136"/>
            <p:cNvSpPr/>
            <p:nvPr/>
          </p:nvSpPr>
          <p:spPr>
            <a:xfrm rot="10800000" flipH="1">
              <a:off x="3345277" y="1823199"/>
              <a:ext cx="5310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861" name="Google Shape;1861;p136"/>
          <p:cNvSpPr/>
          <p:nvPr/>
        </p:nvSpPr>
        <p:spPr>
          <a:xfrm>
            <a:off x="3626450" y="1640185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136"/>
          <p:cNvSpPr/>
          <p:nvPr/>
        </p:nvSpPr>
        <p:spPr>
          <a:xfrm>
            <a:off x="4246136" y="1640185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136"/>
          <p:cNvSpPr/>
          <p:nvPr/>
        </p:nvSpPr>
        <p:spPr>
          <a:xfrm>
            <a:off x="4923649" y="1640175"/>
            <a:ext cx="6162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136"/>
          <p:cNvSpPr txBox="1"/>
          <p:nvPr>
            <p:ph type="body" idx="1"/>
          </p:nvPr>
        </p:nvSpPr>
        <p:spPr>
          <a:xfrm>
            <a:off x="324000" y="2969100"/>
            <a:ext cx="84960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Taxanaha leh xiriir isku-dhufasho (multiplicative) oo guud oo u dhexeeya xilliyada is-xiga waxaa loo yaqaan taxanaha joomatari (geometric sequences).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68" name="Shape 1868"/>
        <p:cNvGrpSpPr/>
        <p:nvPr/>
      </p:nvGrpSpPr>
      <p:grpSpPr>
        <a:xfrm>
          <a:off x="0" y="0"/>
          <a:ext cx="0" cy="0"/>
        </a:xfrm>
      </p:grpSpPr>
      <p:sp>
        <p:nvSpPr>
          <p:cNvPr id="1869" name="Google Shape;1869;p137"/>
          <p:cNvSpPr txBox="1"/>
          <p:nvPr>
            <p:ph type="subTitle" idx="1"/>
          </p:nvPr>
        </p:nvSpPr>
        <p:spPr>
          <a:xfrm>
            <a:off x="874950" y="3007850"/>
            <a:ext cx="46740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Qaanuunka guud ee xilli-ilaa-xilli (term-to-term rule) ee taxanaha joomatari (geometric sequence) waa isku-dhufasho (multiplicative).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870" name="Google Shape;1870;p137"/>
          <p:cNvSpPr txBox="1"/>
          <p:nvPr>
            <p:ph type="subTitle" idx="2"/>
          </p:nvPr>
        </p:nvSpPr>
        <p:spPr>
          <a:xfrm>
            <a:off x="324000" y="1044150"/>
            <a:ext cx="7135200" cy="613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400">
                <a:latin typeface="Lexend"/>
              </a:rPr>
              <a:t>Taxanaha joomatari (Geometric sequences) waxay leeyihiin farqi isku mid ah oo lagu daro (additive) oo u dhexeeya xubnaha isku xiga.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71" name="Google Shape;1871;p1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Aqoonsiga taxanaha joomatari (Geometric sequences)</a:t>
            </a:r>
            <a:endParaRPr/>
          </a:p>
        </p:txBody>
      </p:sp>
      <p:pic>
        <p:nvPicPr>
          <p:cNvPr id="1872" name="Google Shape;1872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7698" y="178255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354" y="3154153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4" name="Google Shape;1874;p137"/>
          <p:cNvSpPr txBox="1"/>
          <p:nvPr>
            <p:ph type="subTitle" idx="1"/>
          </p:nvPr>
        </p:nvSpPr>
        <p:spPr>
          <a:xfrm>
            <a:off x="874950" y="3902079"/>
            <a:ext cx="4674000" cy="36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Qaanuunka guud ee xubnaha taxanaha joomatari (Geometric sequences) waa isku darka (additive).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78" name="Shape 1878"/>
        <p:cNvGrpSpPr/>
        <p:nvPr/>
      </p:nvGrpSpPr>
      <p:grpSpPr>
        <a:xfrm>
          <a:off x="0" y="0"/>
          <a:ext cx="0" cy="0"/>
        </a:xfrm>
      </p:grpSpPr>
      <p:graphicFrame>
        <p:nvGraphicFramePr>
          <p:cNvPr id="1879" name="Google Shape;1879;p138"/>
          <p:cNvGraphicFramePr>
            <a:graphicFrameLocks noGrp="1"/>
          </p:cNvGraphicFramePr>
          <p:nvPr/>
        </p:nvGraphicFramePr>
        <p:xfrm>
          <a:off x="256615" y="16248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54700"/>
                <a:gridCol w="654700"/>
                <a:gridCol w="654700"/>
                <a:gridCol w="654700"/>
                <a:gridCol w="654700"/>
                <a:gridCol w="751175"/>
                <a:gridCol w="751175"/>
                <a:gridCol w="751175"/>
                <a:gridCol w="6822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54,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162,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486,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1458,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4374,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3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880" name="Google Shape;1880;p138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Raadi shanta xubnood ee xiga ee taxanahan joomatari (Geometric sequences).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881" name="Google Shape;1881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Aqoonsiga taxanaha joomatari (Geometric sequences)</a:t>
            </a:r>
            <a:endParaRPr/>
          </a:p>
        </p:txBody>
      </p:sp>
      <p:grpSp>
        <p:nvGrpSpPr>
          <p:cNvPr id="1882" name="Google Shape;1882;p138"/>
          <p:cNvGrpSpPr/>
          <p:nvPr/>
        </p:nvGrpSpPr>
        <p:grpSpPr>
          <a:xfrm>
            <a:off x="547350" y="1803025"/>
            <a:ext cx="1288949" cy="747300"/>
            <a:chOff x="547350" y="1803025"/>
            <a:chExt cx="1288949" cy="747300"/>
          </a:xfrm>
        </p:grpSpPr>
        <p:sp>
          <p:nvSpPr>
            <p:cNvPr id="1883" name="Google Shape;1883;p138"/>
            <p:cNvSpPr/>
            <p:nvPr/>
          </p:nvSpPr>
          <p:spPr>
            <a:xfrm rot="10800000" flipH="1">
              <a:off x="547350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84" name="Google Shape;1884;p138"/>
            <p:cNvSpPr/>
            <p:nvPr/>
          </p:nvSpPr>
          <p:spPr>
            <a:xfrm rot="10800000" flipH="1">
              <a:off x="1208999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85" name="Google Shape;1885;p138"/>
            <p:cNvSpPr txBox="1"/>
            <p:nvPr/>
          </p:nvSpPr>
          <p:spPr>
            <a:xfrm>
              <a:off x="645745" y="2211025"/>
              <a:ext cx="361447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×3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86" name="Google Shape;1886;p138"/>
            <p:cNvSpPr txBox="1"/>
            <p:nvPr/>
          </p:nvSpPr>
          <p:spPr>
            <a:xfrm>
              <a:off x="1306231" y="2211025"/>
              <a:ext cx="510633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×3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pSp>
        <p:nvGrpSpPr>
          <p:cNvPr id="1887" name="Google Shape;1887;p138"/>
          <p:cNvGrpSpPr/>
          <p:nvPr/>
        </p:nvGrpSpPr>
        <p:grpSpPr>
          <a:xfrm>
            <a:off x="1896486" y="1803025"/>
            <a:ext cx="3390123" cy="747300"/>
            <a:chOff x="1896486" y="1803025"/>
            <a:chExt cx="3390123" cy="747300"/>
          </a:xfrm>
        </p:grpSpPr>
        <p:sp>
          <p:nvSpPr>
            <p:cNvPr id="1888" name="Google Shape;1888;p138"/>
            <p:cNvSpPr/>
            <p:nvPr/>
          </p:nvSpPr>
          <p:spPr>
            <a:xfrm rot="10800000" flipH="1">
              <a:off x="1896486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89" name="Google Shape;1889;p138"/>
            <p:cNvSpPr/>
            <p:nvPr/>
          </p:nvSpPr>
          <p:spPr>
            <a:xfrm rot="10800000" flipH="1">
              <a:off x="2573892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90" name="Google Shape;1890;p138"/>
            <p:cNvSpPr txBox="1"/>
            <p:nvPr/>
          </p:nvSpPr>
          <p:spPr>
            <a:xfrm>
              <a:off x="1987459" y="2211025"/>
              <a:ext cx="510633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×3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91" name="Google Shape;1891;p138"/>
            <p:cNvSpPr txBox="1"/>
            <p:nvPr/>
          </p:nvSpPr>
          <p:spPr>
            <a:xfrm>
              <a:off x="2669906" y="2211025"/>
              <a:ext cx="510633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×3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92" name="Google Shape;1892;p138"/>
            <p:cNvSpPr txBox="1"/>
            <p:nvPr/>
          </p:nvSpPr>
          <p:spPr>
            <a:xfrm>
              <a:off x="3346085" y="2211025"/>
              <a:ext cx="573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×3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93" name="Google Shape;1893;p138"/>
            <p:cNvSpPr/>
            <p:nvPr/>
          </p:nvSpPr>
          <p:spPr>
            <a:xfrm rot="10800000" flipH="1">
              <a:off x="3235541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94" name="Google Shape;1894;p138"/>
            <p:cNvSpPr txBox="1"/>
            <p:nvPr/>
          </p:nvSpPr>
          <p:spPr>
            <a:xfrm>
              <a:off x="4081620" y="2211025"/>
              <a:ext cx="510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×3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95" name="Google Shape;1895;p138"/>
            <p:cNvSpPr txBox="1"/>
            <p:nvPr/>
          </p:nvSpPr>
          <p:spPr>
            <a:xfrm>
              <a:off x="4776008" y="2211025"/>
              <a:ext cx="510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×3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96" name="Google Shape;1896;p138"/>
            <p:cNvSpPr/>
            <p:nvPr/>
          </p:nvSpPr>
          <p:spPr>
            <a:xfrm rot="10800000" flipH="1">
              <a:off x="4633361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97" name="Google Shape;1897;p138"/>
            <p:cNvSpPr/>
            <p:nvPr/>
          </p:nvSpPr>
          <p:spPr>
            <a:xfrm rot="10800000" flipH="1">
              <a:off x="3925185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898" name="Google Shape;1898;p138"/>
          <p:cNvSpPr/>
          <p:nvPr/>
        </p:nvSpPr>
        <p:spPr>
          <a:xfrm>
            <a:off x="2142791" y="1640185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9" name="Google Shape;1899;p138"/>
          <p:cNvSpPr/>
          <p:nvPr/>
        </p:nvSpPr>
        <p:spPr>
          <a:xfrm>
            <a:off x="2879018" y="1640185"/>
            <a:ext cx="4857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0" name="Google Shape;1900;p138"/>
          <p:cNvSpPr/>
          <p:nvPr/>
        </p:nvSpPr>
        <p:spPr>
          <a:xfrm>
            <a:off x="3530125" y="1640175"/>
            <a:ext cx="5361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1" name="Google Shape;1901;p138"/>
          <p:cNvSpPr txBox="1"/>
          <p:nvPr>
            <p:ph type="body" idx="1"/>
          </p:nvPr>
        </p:nvSpPr>
        <p:spPr>
          <a:xfrm>
            <a:off x="324000" y="2969100"/>
            <a:ext cx="84960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 sz="1400">
                <a:latin typeface="Lexend"/>
              </a:rPr>
              <a:t>Taxanaha joomatari (Geometric sequences) waxay leeyihiin xiriir isku dhufasho (multiplicative) oo u dhexeeya xubnaha isku xiga.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02" name="Google Shape;1902;p138"/>
          <p:cNvSpPr/>
          <p:nvPr/>
        </p:nvSpPr>
        <p:spPr>
          <a:xfrm>
            <a:off x="4358240" y="1640175"/>
            <a:ext cx="5361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3" name="Google Shape;1903;p138"/>
          <p:cNvSpPr/>
          <p:nvPr/>
        </p:nvSpPr>
        <p:spPr>
          <a:xfrm>
            <a:off x="5098949" y="1640175"/>
            <a:ext cx="536100" cy="371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07" name="Shape 1907"/>
        <p:cNvGrpSpPr/>
        <p:nvPr/>
      </p:nvGrpSpPr>
      <p:grpSpPr>
        <a:xfrm>
          <a:off x="0" y="0"/>
          <a:ext cx="0" cy="0"/>
        </a:xfrm>
      </p:grpSpPr>
      <p:graphicFrame>
        <p:nvGraphicFramePr>
          <p:cNvPr id="1908" name="Google Shape;1908;p139"/>
          <p:cNvGraphicFramePr>
            <a:graphicFrameLocks noGrp="1"/>
          </p:cNvGraphicFramePr>
          <p:nvPr/>
        </p:nvGraphicFramePr>
        <p:xfrm>
          <a:off x="124385" y="29202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54700"/>
                <a:gridCol w="654700"/>
                <a:gridCol w="654700"/>
                <a:gridCol w="654700"/>
                <a:gridCol w="654700"/>
                <a:gridCol w="6822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909" name="Google Shape;1909;p139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farqiga u dhexeeya dabeecadda labadan taxane?</a:t>
            </a:r>
            <a:endParaRPr/>
          </a:p>
        </p:txBody>
      </p:sp>
      <p:sp>
        <p:nvSpPr>
          <p:cNvPr id="1910" name="Google Shape;1910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Aqoonsiga taxanaha joomatari (Geometric sequences)</a:t>
            </a:r>
            <a:endParaRPr/>
          </a:p>
        </p:txBody>
      </p:sp>
      <p:grpSp>
        <p:nvGrpSpPr>
          <p:cNvPr id="1911" name="Google Shape;1911;p139"/>
          <p:cNvGrpSpPr/>
          <p:nvPr/>
        </p:nvGrpSpPr>
        <p:grpSpPr>
          <a:xfrm>
            <a:off x="415121" y="3098425"/>
            <a:ext cx="2653842" cy="747300"/>
            <a:chOff x="547350" y="3098425"/>
            <a:chExt cx="2653842" cy="747300"/>
          </a:xfrm>
        </p:grpSpPr>
        <p:grpSp>
          <p:nvGrpSpPr>
            <p:cNvPr id="1912" name="Google Shape;1912;p139"/>
            <p:cNvGrpSpPr/>
            <p:nvPr/>
          </p:nvGrpSpPr>
          <p:grpSpPr>
            <a:xfrm>
              <a:off x="547350" y="3098425"/>
              <a:ext cx="1288949" cy="747300"/>
              <a:chOff x="547350" y="1803025"/>
              <a:chExt cx="1288949" cy="747300"/>
            </a:xfrm>
          </p:grpSpPr>
          <p:sp>
            <p:nvSpPr>
              <p:cNvPr id="1913" name="Google Shape;1913;p139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14" name="Google Shape;1914;p139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15" name="Google Shape;1915;p139"/>
              <p:cNvSpPr txBox="1"/>
              <p:nvPr/>
            </p:nvSpPr>
            <p:spPr>
              <a:xfrm>
                <a:off x="645745" y="2211025"/>
                <a:ext cx="3615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16" name="Google Shape;1916;p139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17" name="Google Shape;1917;p139"/>
            <p:cNvGrpSpPr/>
            <p:nvPr/>
          </p:nvGrpSpPr>
          <p:grpSpPr>
            <a:xfrm>
              <a:off x="1896486" y="3098425"/>
              <a:ext cx="1304707" cy="747300"/>
              <a:chOff x="1896486" y="1803025"/>
              <a:chExt cx="1304707" cy="747300"/>
            </a:xfrm>
          </p:grpSpPr>
          <p:sp>
            <p:nvSpPr>
              <p:cNvPr id="1918" name="Google Shape;1918;p139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19" name="Google Shape;1919;p139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20" name="Google Shape;1920;p139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21" name="Google Shape;1921;p139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aphicFrame>
        <p:nvGraphicFramePr>
          <p:cNvPr id="1922" name="Google Shape;1922;p139"/>
          <p:cNvGraphicFramePr>
            <a:graphicFrameLocks noGrp="1"/>
          </p:cNvGraphicFramePr>
          <p:nvPr/>
        </p:nvGraphicFramePr>
        <p:xfrm>
          <a:off x="124385" y="17010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54700"/>
                <a:gridCol w="654700"/>
                <a:gridCol w="654700"/>
                <a:gridCol w="654700"/>
                <a:gridCol w="654700"/>
                <a:gridCol w="6822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1923" name="Google Shape;1923;p139"/>
          <p:cNvGrpSpPr/>
          <p:nvPr/>
        </p:nvGrpSpPr>
        <p:grpSpPr>
          <a:xfrm>
            <a:off x="415121" y="1879225"/>
            <a:ext cx="2653842" cy="747300"/>
            <a:chOff x="547350" y="1879225"/>
            <a:chExt cx="2653842" cy="747300"/>
          </a:xfrm>
        </p:grpSpPr>
        <p:grpSp>
          <p:nvGrpSpPr>
            <p:cNvPr id="1924" name="Google Shape;1924;p139"/>
            <p:cNvGrpSpPr/>
            <p:nvPr/>
          </p:nvGrpSpPr>
          <p:grpSpPr>
            <a:xfrm>
              <a:off x="547350" y="1879225"/>
              <a:ext cx="1288949" cy="747300"/>
              <a:chOff x="547350" y="1803025"/>
              <a:chExt cx="1288949" cy="747300"/>
            </a:xfrm>
          </p:grpSpPr>
          <p:sp>
            <p:nvSpPr>
              <p:cNvPr id="1925" name="Google Shape;1925;p139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26" name="Google Shape;1926;p139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27" name="Google Shape;1927;p139"/>
              <p:cNvSpPr txBox="1"/>
              <p:nvPr/>
            </p:nvSpPr>
            <p:spPr>
              <a:xfrm>
                <a:off x="645745" y="2211025"/>
                <a:ext cx="3615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28" name="Google Shape;1928;p139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929" name="Google Shape;1929;p139"/>
            <p:cNvGrpSpPr/>
            <p:nvPr/>
          </p:nvGrpSpPr>
          <p:grpSpPr>
            <a:xfrm>
              <a:off x="1896486" y="1879225"/>
              <a:ext cx="1304707" cy="747300"/>
              <a:chOff x="1896486" y="1803025"/>
              <a:chExt cx="1304707" cy="747300"/>
            </a:xfrm>
          </p:grpSpPr>
          <p:sp>
            <p:nvSpPr>
              <p:cNvPr id="1930" name="Google Shape;1930;p139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31" name="Google Shape;1931;p139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rgbClr val="4F7BE8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1932" name="Google Shape;1932;p139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33" name="Google Shape;1933;p139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+2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1934" name="Google Shape;1934;p139"/>
          <p:cNvSpPr txBox="1"/>
          <p:nvPr>
            <p:ph type="body" idx="1"/>
          </p:nvPr>
        </p:nvSpPr>
        <p:spPr>
          <a:xfrm>
            <a:off x="4027544" y="1749900"/>
            <a:ext cx="47925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Farqi isku mid ah oo lagu daro (additive) oo u dhexeeya xubnaha.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Taxane toosan (arithmetic) (linear (arithmetic) sequence).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35" name="Google Shape;1935;p139"/>
          <p:cNvSpPr txBox="1"/>
          <p:nvPr>
            <p:ph type="body" idx="1"/>
          </p:nvPr>
        </p:nvSpPr>
        <p:spPr>
          <a:xfrm>
            <a:off x="4027544" y="2969100"/>
            <a:ext cx="47925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Xiriir isku dhufasho (multiplicative) oo u dhexeeya xubnaha isku xiga. Taxane joomatari (geometric sequence).</a:t>
            </a:r>
            <a:r>
              <a:rPr lang="en-GB" sz="1100" b="1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9" name="Shape 1939"/>
        <p:cNvGrpSpPr/>
        <p:nvPr/>
      </p:nvGrpSpPr>
      <p:grpSpPr>
        <a:xfrm>
          <a:off x="0" y="0"/>
          <a:ext cx="0" cy="0"/>
        </a:xfrm>
      </p:grpSpPr>
      <p:graphicFrame>
        <p:nvGraphicFramePr>
          <p:cNvPr id="1940" name="Google Shape;1940;p140"/>
          <p:cNvGraphicFramePr>
            <a:graphicFrameLocks noGrp="1"/>
          </p:cNvGraphicFramePr>
          <p:nvPr/>
        </p:nvGraphicFramePr>
        <p:xfrm>
          <a:off x="2148168" y="12135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50325"/>
                <a:gridCol w="650325"/>
                <a:gridCol w="650325"/>
                <a:gridCol w="650325"/>
                <a:gridCol w="650325"/>
                <a:gridCol w="746175"/>
                <a:gridCol w="6777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120,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720,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941" name="Google Shape;1941;p140"/>
          <p:cNvSpPr txBox="1"/>
          <p:nvPr>
            <p:ph type="body" idx="1"/>
          </p:nvPr>
        </p:nvSpPr>
        <p:spPr>
          <a:xfrm>
            <a:off x="324000" y="759300"/>
            <a:ext cx="71352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Cali iyo Isra waxay eegayaan taxanahan.</a:t>
            </a:r>
            <a:endParaRPr/>
          </a:p>
        </p:txBody>
      </p:sp>
      <p:sp>
        <p:nvSpPr>
          <p:cNvPr id="1942" name="Google Shape;1942;p1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Aqoonsiga taxanaha joomatari (Geometric sequences)</a:t>
            </a:r>
            <a:endParaRPr/>
          </a:p>
        </p:txBody>
      </p:sp>
      <p:grpSp>
        <p:nvGrpSpPr>
          <p:cNvPr id="1943" name="Google Shape;1943;p140"/>
          <p:cNvGrpSpPr/>
          <p:nvPr/>
        </p:nvGrpSpPr>
        <p:grpSpPr>
          <a:xfrm>
            <a:off x="2499428" y="1432119"/>
            <a:ext cx="2472009" cy="437700"/>
            <a:chOff x="459975" y="1701066"/>
            <a:chExt cx="2149760" cy="437700"/>
          </a:xfrm>
        </p:grpSpPr>
        <p:sp>
          <p:nvSpPr>
            <p:cNvPr id="1944" name="Google Shape;1944;p140"/>
            <p:cNvSpPr/>
            <p:nvPr/>
          </p:nvSpPr>
          <p:spPr>
            <a:xfrm rot="10800000" flipH="1">
              <a:off x="45997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5" name="Google Shape;1945;p140"/>
            <p:cNvSpPr/>
            <p:nvPr/>
          </p:nvSpPr>
          <p:spPr>
            <a:xfrm rot="10800000" flipH="1">
              <a:off x="995931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6" name="Google Shape;1946;p140"/>
            <p:cNvSpPr/>
            <p:nvPr/>
          </p:nvSpPr>
          <p:spPr>
            <a:xfrm rot="10800000" flipH="1">
              <a:off x="155281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47" name="Google Shape;1947;p140"/>
            <p:cNvSpPr/>
            <p:nvPr/>
          </p:nvSpPr>
          <p:spPr>
            <a:xfrm rot="10800000" flipH="1">
              <a:off x="210153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rgbClr val="4F7BE8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1948" name="Google Shape;1948;p140"/>
          <p:cNvGrpSpPr/>
          <p:nvPr/>
        </p:nvGrpSpPr>
        <p:grpSpPr>
          <a:xfrm>
            <a:off x="2591115" y="1840119"/>
            <a:ext cx="3049685" cy="339300"/>
            <a:chOff x="563446" y="4262825"/>
            <a:chExt cx="2771685" cy="339300"/>
          </a:xfrm>
        </p:grpSpPr>
        <p:grpSp>
          <p:nvGrpSpPr>
            <p:cNvPr id="1949" name="Google Shape;1949;p140"/>
            <p:cNvGrpSpPr/>
            <p:nvPr/>
          </p:nvGrpSpPr>
          <p:grpSpPr>
            <a:xfrm>
              <a:off x="563446" y="4262825"/>
              <a:ext cx="2145948" cy="339300"/>
              <a:chOff x="533190" y="4339025"/>
              <a:chExt cx="2145948" cy="339300"/>
            </a:xfrm>
          </p:grpSpPr>
          <p:sp>
            <p:nvSpPr>
              <p:cNvPr id="1950" name="Google Shape;1950;p140"/>
              <p:cNvSpPr txBox="1"/>
              <p:nvPr/>
            </p:nvSpPr>
            <p:spPr>
              <a:xfrm>
                <a:off x="533190" y="4339025"/>
                <a:ext cx="3060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51" name="Google Shape;1951;p140"/>
              <p:cNvSpPr txBox="1"/>
              <p:nvPr/>
            </p:nvSpPr>
            <p:spPr>
              <a:xfrm>
                <a:off x="1092355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52" name="Google Shape;1952;p140"/>
              <p:cNvSpPr txBox="1"/>
              <p:nvPr/>
            </p:nvSpPr>
            <p:spPr>
              <a:xfrm>
                <a:off x="1669080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×4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953" name="Google Shape;1953;p140"/>
              <p:cNvSpPr txBox="1"/>
              <p:nvPr/>
            </p:nvSpPr>
            <p:spPr>
              <a:xfrm>
                <a:off x="2246838" y="4339025"/>
                <a:ext cx="4323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sp>
          <p:nvSpPr>
            <p:cNvPr id="1954" name="Google Shape;1954;p140"/>
            <p:cNvSpPr txBox="1"/>
            <p:nvPr/>
          </p:nvSpPr>
          <p:spPr>
            <a:xfrm>
              <a:off x="2849430" y="4262825"/>
              <a:ext cx="485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×6</a:t>
              </a:r>
              <a:endParaRPr sz="2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955" name="Google Shape;1955;p140"/>
          <p:cNvSpPr/>
          <p:nvPr/>
        </p:nvSpPr>
        <p:spPr>
          <a:xfrm rot="10800000" flipH="1">
            <a:off x="5003384" y="1432119"/>
            <a:ext cx="5841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rgbClr val="4F7BE8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56" name="Google Shape;1956;p140"/>
          <p:cNvSpPr txBox="1"/>
          <p:nvPr>
            <p:ph type="body" idx="1"/>
          </p:nvPr>
        </p:nvSpPr>
        <p:spPr>
          <a:xfrm>
            <a:off x="770750" y="4112100"/>
            <a:ext cx="7523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b="1" sz="1100">
                <a:latin typeface="Lexend"/>
              </a:rPr>
              <a:t>Taxanaha joomatari (Geometric sequences) waxay leeyihiin xiriir isku dhufasho (multiplicative) oo u dhexeeya xubnaha isku xiga.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957" name="Google Shape;1957;p140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4987504" y="2294175"/>
            <a:ext cx="3049677" cy="128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8" name="Google Shape;1958;p140"/>
          <p:cNvSpPr txBox="1"/>
          <p:nvPr/>
        </p:nvSpPr>
        <p:spPr>
          <a:xfrm flipH="1">
            <a:off x="5105194" y="2353979"/>
            <a:ext cx="26625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Maya. Iska jir! Waa inay tahay isku dhufasho (multiplier) isku mid ah oo u dhexeeya xubnaha.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59" name="Google Shape;1959;p1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25726" y="3087569"/>
            <a:ext cx="764224" cy="9854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0" name="Google Shape;1960;p1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38578" y="3029975"/>
            <a:ext cx="1080153" cy="1045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1" name="Google Shape;1961;p140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917227" y="2284425"/>
            <a:ext cx="4009948" cy="128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2" name="Google Shape;1962;p140"/>
          <p:cNvSpPr txBox="1"/>
          <p:nvPr/>
        </p:nvSpPr>
        <p:spPr>
          <a:xfrm flipH="1">
            <a:off x="1254413" y="2354000"/>
            <a:ext cx="35475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Taxanahan waa isku dhufasho (multiplicative) oo u dhexeeya xubnaha. Ma macnaheedu waa inuu yahay joomatari (geometric)?</a:t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3" name="Google Shape;1963;p140"/>
          <p:cNvSpPr txBox="1"/>
          <p:nvPr>
            <p:ph type="body" idx="1"/>
          </p:nvPr>
        </p:nvSpPr>
        <p:spPr>
          <a:xfrm>
            <a:off x="2894265" y="3604474"/>
            <a:ext cx="30498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Maxaad u malaynaysaa?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67" name="Shape 1967"/>
        <p:cNvGrpSpPr/>
        <p:nvPr/>
      </p:nvGrpSpPr>
      <p:grpSpPr>
        <a:xfrm>
          <a:off x="0" y="0"/>
          <a:ext cx="0" cy="0"/>
        </a:xfrm>
      </p:grpSpPr>
      <p:sp>
        <p:nvSpPr>
          <p:cNvPr id="1968" name="Google Shape;1968;p141"/>
          <p:cNvSpPr txBox="1"/>
          <p:nvPr>
            <p:ph type="title"/>
          </p:nvPr>
        </p:nvSpPr>
        <p:spPr>
          <a:xfrm>
            <a:off x="324000" y="748775"/>
            <a:ext cx="73227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b="1" sz="1100">
                <a:latin typeface="Lexend"/>
              </a:rPr>
              <a:t>Taxanaha joomatari (Geometric sequences) waxay leeyihiin __________ xiriir isku dhufasho (multiplicative) oo u dhexeeya xubnaha isku xiga.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969" name="Google Shape;1969;p1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Aqoonsiga taxanaha joomatari (Geometric sequences)</a:t>
            </a:r>
            <a:endParaRPr/>
          </a:p>
        </p:txBody>
      </p:sp>
      <p:sp>
        <p:nvSpPr>
          <p:cNvPr id="1970" name="Google Shape;1970;p141"/>
          <p:cNvSpPr txBox="1"/>
          <p:nvPr>
            <p:ph type="subTitle" idx="1"/>
          </p:nvPr>
        </p:nvSpPr>
        <p:spPr>
          <a:xfrm>
            <a:off x="1034425" y="1837775"/>
            <a:ext cx="20940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koraya (an increasing)</a:t>
            </a:r>
            <a:endParaRPr/>
          </a:p>
        </p:txBody>
      </p:sp>
      <p:sp>
        <p:nvSpPr>
          <p:cNvPr id="1971" name="Google Shape;1971;p141"/>
          <p:cNvSpPr txBox="1"/>
          <p:nvPr>
            <p:ph type="subTitle" idx="3"/>
          </p:nvPr>
        </p:nvSpPr>
        <p:spPr>
          <a:xfrm>
            <a:off x="1034425" y="2794251"/>
            <a:ext cx="20940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isku mid ah (a common)</a:t>
            </a:r>
            <a:endParaRPr/>
          </a:p>
        </p:txBody>
      </p:sp>
      <p:sp>
        <p:nvSpPr>
          <p:cNvPr id="1972" name="Google Shape;1972;p141"/>
          <p:cNvSpPr txBox="1"/>
          <p:nvPr>
            <p:ph type="subTitle" idx="4"/>
          </p:nvPr>
        </p:nvSpPr>
        <p:spPr>
          <a:xfrm>
            <a:off x="1034425" y="3766974"/>
            <a:ext cx="20823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isku darka (an additive)</a:t>
            </a:r>
            <a:endParaRPr/>
          </a:p>
        </p:txBody>
      </p:sp>
      <p:pic>
        <p:nvPicPr>
          <p:cNvPr id="1973" name="Google Shape;1973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90354" y="280340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141"/>
          <p:cNvSpPr txBox="1"/>
          <p:nvPr>
            <p:ph type="body" idx="4294967295"/>
          </p:nvPr>
        </p:nvSpPr>
        <p:spPr>
          <a:xfrm>
            <a:off x="4474661" y="683100"/>
            <a:ext cx="14496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mid guud (a common)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8" name="Shape 1978"/>
        <p:cNvGrpSpPr/>
        <p:nvPr/>
      </p:nvGrpSpPr>
      <p:grpSpPr>
        <a:xfrm>
          <a:off x="0" y="0"/>
          <a:ext cx="0" cy="0"/>
        </a:xfrm>
      </p:grpSpPr>
      <p:sp>
        <p:nvSpPr>
          <p:cNvPr id="1979" name="Google Shape;1979;p142"/>
          <p:cNvSpPr txBox="1"/>
          <p:nvPr>
            <p:ph type="body" idx="1"/>
          </p:nvPr>
        </p:nvSpPr>
        <p:spPr>
          <a:xfrm>
            <a:off x="324000" y="759300"/>
            <a:ext cx="8496000" cy="434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1) Kala saar taxanahan (sequences) kuwa joomatari (geometric), xisaabeed (arithmetic) iyo 'kuwa kale'.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980" name="Google Shape;1980;p14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Aqoonsiga taxanaha joomatari (geometric sequences)</a:t>
            </a:r>
            <a:endParaRPr/>
          </a:p>
        </p:txBody>
      </p:sp>
      <p:sp>
        <p:nvSpPr>
          <p:cNvPr id="1981" name="Google Shape;1981;p142"/>
          <p:cNvSpPr txBox="1"/>
          <p:nvPr/>
        </p:nvSpPr>
        <p:spPr>
          <a:xfrm>
            <a:off x="324000" y="1322954"/>
            <a:ext cx="27843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1, 2,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5,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2" name="Google Shape;1982;p142"/>
          <p:cNvSpPr txBox="1"/>
          <p:nvPr/>
        </p:nvSpPr>
        <p:spPr>
          <a:xfrm>
            <a:off x="324000" y="1907528"/>
            <a:ext cx="27843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1, 2,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3" name="Google Shape;1983;p142"/>
          <p:cNvSpPr txBox="1"/>
          <p:nvPr/>
        </p:nvSpPr>
        <p:spPr>
          <a:xfrm>
            <a:off x="324000" y="2492101"/>
            <a:ext cx="27843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1, 2,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142"/>
          <p:cNvSpPr txBox="1"/>
          <p:nvPr/>
        </p:nvSpPr>
        <p:spPr>
          <a:xfrm>
            <a:off x="324000" y="3661249"/>
            <a:ext cx="2330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 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142"/>
          <p:cNvSpPr txBox="1"/>
          <p:nvPr/>
        </p:nvSpPr>
        <p:spPr>
          <a:xfrm>
            <a:off x="324000" y="3076675"/>
            <a:ext cx="3611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16,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6" name="Google Shape;1986;p142"/>
          <p:cNvSpPr txBox="1"/>
          <p:nvPr/>
        </p:nvSpPr>
        <p:spPr>
          <a:xfrm>
            <a:off x="4316649" y="1894685"/>
            <a:ext cx="338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h) 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10,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15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7" name="Google Shape;1987;p142"/>
          <p:cNvSpPr txBox="1"/>
          <p:nvPr/>
        </p:nvSpPr>
        <p:spPr>
          <a:xfrm>
            <a:off x="4316649" y="3069506"/>
            <a:ext cx="338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j) 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10, 20,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240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1200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142"/>
          <p:cNvSpPr txBox="1"/>
          <p:nvPr/>
        </p:nvSpPr>
        <p:spPr>
          <a:xfrm>
            <a:off x="4316649" y="3656916"/>
            <a:ext cx="338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k) 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10, 20,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160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142"/>
          <p:cNvSpPr txBox="1"/>
          <p:nvPr/>
        </p:nvSpPr>
        <p:spPr>
          <a:xfrm>
            <a:off x="324000" y="4245825"/>
            <a:ext cx="30456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 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28, 40,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0" name="Google Shape;1990;p142"/>
          <p:cNvSpPr txBox="1"/>
          <p:nvPr/>
        </p:nvSpPr>
        <p:spPr>
          <a:xfrm>
            <a:off x="4316649" y="1307275"/>
            <a:ext cx="31887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g) 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46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1" name="Google Shape;1991;p142"/>
          <p:cNvSpPr txBox="1"/>
          <p:nvPr/>
        </p:nvSpPr>
        <p:spPr>
          <a:xfrm>
            <a:off x="4316649" y="4244326"/>
            <a:ext cx="39351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l) 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1000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10 000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2" name="Google Shape;1992;p142"/>
          <p:cNvSpPr txBox="1"/>
          <p:nvPr/>
        </p:nvSpPr>
        <p:spPr>
          <a:xfrm>
            <a:off x="4316649" y="2482095"/>
            <a:ext cx="39351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i) 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100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30,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96" name="Shape 1996"/>
        <p:cNvGrpSpPr/>
        <p:nvPr/>
      </p:nvGrpSpPr>
      <p:grpSpPr>
        <a:xfrm>
          <a:off x="0" y="0"/>
          <a:ext cx="0" cy="0"/>
        </a:xfrm>
      </p:grpSpPr>
      <p:sp>
        <p:nvSpPr>
          <p:cNvPr id="1997" name="Google Shape;1997;p143"/>
          <p:cNvSpPr/>
          <p:nvPr/>
        </p:nvSpPr>
        <p:spPr>
          <a:xfrm>
            <a:off x="355000" y="3559675"/>
            <a:ext cx="7967400" cy="1260600"/>
          </a:xfrm>
          <a:prstGeom prst="rect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8" name="Google Shape;1998;p143"/>
          <p:cNvSpPr/>
          <p:nvPr/>
        </p:nvSpPr>
        <p:spPr>
          <a:xfrm>
            <a:off x="355000" y="1214275"/>
            <a:ext cx="8465100" cy="1260600"/>
          </a:xfrm>
          <a:prstGeom prst="rect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9" name="Google Shape;1999;p143"/>
          <p:cNvSpPr/>
          <p:nvPr/>
        </p:nvSpPr>
        <p:spPr>
          <a:xfrm>
            <a:off x="355000" y="2585875"/>
            <a:ext cx="8465100" cy="883500"/>
          </a:xfrm>
          <a:prstGeom prst="rect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0" name="Google Shape;2000;p143"/>
          <p:cNvSpPr txBox="1"/>
          <p:nvPr>
            <p:ph type="body" idx="1"/>
          </p:nvPr>
        </p:nvSpPr>
        <p:spPr>
          <a:xfrm>
            <a:off x="324000" y="759300"/>
            <a:ext cx="84960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1) Kala saar taxanahan (sequences) kuwa joomatari (geometric), xisaabeed (arithmetic) iyo 'kuwa kale'.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2001" name="Google Shape;2001;p14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Aqoonsiga taxanaha joomatari (geometric sequences)</a:t>
            </a:r>
            <a:endParaRPr/>
          </a:p>
        </p:txBody>
      </p:sp>
      <p:sp>
        <p:nvSpPr>
          <p:cNvPr id="2002" name="Google Shape;2002;p143"/>
          <p:cNvSpPr txBox="1"/>
          <p:nvPr/>
        </p:nvSpPr>
        <p:spPr>
          <a:xfrm>
            <a:off x="476400" y="2973581"/>
            <a:ext cx="27843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 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1, 2,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5,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3" name="Google Shape;2003;p143"/>
          <p:cNvSpPr txBox="1"/>
          <p:nvPr/>
        </p:nvSpPr>
        <p:spPr>
          <a:xfrm>
            <a:off x="476400" y="1597125"/>
            <a:ext cx="27843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 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1, 2,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4" name="Google Shape;2004;p143"/>
          <p:cNvSpPr txBox="1"/>
          <p:nvPr/>
        </p:nvSpPr>
        <p:spPr>
          <a:xfrm>
            <a:off x="1791971" y="3625015"/>
            <a:ext cx="24108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 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1, 2,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17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5" name="Google Shape;2005;p143"/>
          <p:cNvSpPr txBox="1"/>
          <p:nvPr/>
        </p:nvSpPr>
        <p:spPr>
          <a:xfrm>
            <a:off x="4281918" y="2614249"/>
            <a:ext cx="30456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f) 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28, 40,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52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6" name="Google Shape;2006;p143"/>
          <p:cNvSpPr txBox="1"/>
          <p:nvPr>
            <p:ph type="body" idx="4294967295"/>
          </p:nvPr>
        </p:nvSpPr>
        <p:spPr>
          <a:xfrm>
            <a:off x="6891766" y="2597053"/>
            <a:ext cx="6048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+12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07" name="Google Shape;2007;p143"/>
          <p:cNvSpPr txBox="1"/>
          <p:nvPr/>
        </p:nvSpPr>
        <p:spPr>
          <a:xfrm>
            <a:off x="4281918" y="1278878"/>
            <a:ext cx="2330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e) 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64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8" name="Google Shape;2008;p143"/>
          <p:cNvSpPr txBox="1"/>
          <p:nvPr/>
        </p:nvSpPr>
        <p:spPr>
          <a:xfrm>
            <a:off x="476400" y="1994187"/>
            <a:ext cx="36114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2, 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16,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9" name="Google Shape;2009;p143"/>
          <p:cNvSpPr txBox="1"/>
          <p:nvPr/>
        </p:nvSpPr>
        <p:spPr>
          <a:xfrm>
            <a:off x="5012541" y="3621501"/>
            <a:ext cx="28458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h)  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10,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15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30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0" name="Google Shape;2010;p143"/>
          <p:cNvSpPr txBox="1"/>
          <p:nvPr/>
        </p:nvSpPr>
        <p:spPr>
          <a:xfrm>
            <a:off x="5042797" y="4140788"/>
            <a:ext cx="338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j)  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10, 20,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60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240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1200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1" name="Google Shape;2011;p143"/>
          <p:cNvSpPr txBox="1"/>
          <p:nvPr/>
        </p:nvSpPr>
        <p:spPr>
          <a:xfrm>
            <a:off x="4281918" y="1655545"/>
            <a:ext cx="3384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k)  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10, 20,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80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160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2" name="Google Shape;2012;p143"/>
          <p:cNvSpPr txBox="1"/>
          <p:nvPr/>
        </p:nvSpPr>
        <p:spPr>
          <a:xfrm>
            <a:off x="1823347" y="4158051"/>
            <a:ext cx="27339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g) 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16,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30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46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64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3" name="Google Shape;2013;p143"/>
          <p:cNvSpPr txBox="1"/>
          <p:nvPr/>
        </p:nvSpPr>
        <p:spPr>
          <a:xfrm>
            <a:off x="4281918" y="2044611"/>
            <a:ext cx="39351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l) 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1000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10 000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4" name="Google Shape;2014;p143"/>
          <p:cNvSpPr txBox="1"/>
          <p:nvPr/>
        </p:nvSpPr>
        <p:spPr>
          <a:xfrm>
            <a:off x="4281918" y="2979641"/>
            <a:ext cx="31887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i) 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70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100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30,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5" name="Google Shape;2015;p143"/>
          <p:cNvSpPr txBox="1"/>
          <p:nvPr>
            <p:ph type="body" idx="4294967295"/>
          </p:nvPr>
        </p:nvSpPr>
        <p:spPr>
          <a:xfrm>
            <a:off x="405809" y="1252350"/>
            <a:ext cx="2480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 b="1">
                <a:latin typeface="Kalam"/>
                <a:ea typeface="Kalam"/>
                <a:cs typeface="Kalam"/>
                <a:sym typeface="Kalam"/>
              </a:rPr>
              <a:t>Taxanaha joomatari (Geometric sequences)</a:t>
            </a:r>
            <a:endParaRPr sz="2000" b="1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6" name="Google Shape;2016;p143"/>
          <p:cNvSpPr txBox="1"/>
          <p:nvPr>
            <p:ph type="body" idx="4294967295"/>
          </p:nvPr>
        </p:nvSpPr>
        <p:spPr>
          <a:xfrm>
            <a:off x="405809" y="2623950"/>
            <a:ext cx="2480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Taxanaha xisaabeed (Arithmetic sequences)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7" name="Google Shape;2017;p143"/>
          <p:cNvSpPr txBox="1"/>
          <p:nvPr>
            <p:ph type="body" idx="4294967295"/>
          </p:nvPr>
        </p:nvSpPr>
        <p:spPr>
          <a:xfrm>
            <a:off x="405804" y="3614550"/>
            <a:ext cx="12789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Taxanaha kale (Other sequences)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8" name="Google Shape;2018;p143"/>
          <p:cNvSpPr txBox="1"/>
          <p:nvPr>
            <p:ph type="body" idx="4294967295"/>
          </p:nvPr>
        </p:nvSpPr>
        <p:spPr>
          <a:xfrm>
            <a:off x="2782574" y="1572838"/>
            <a:ext cx="383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×2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9" name="Google Shape;2019;p143"/>
          <p:cNvSpPr txBox="1"/>
          <p:nvPr>
            <p:ph type="body" idx="4294967295"/>
          </p:nvPr>
        </p:nvSpPr>
        <p:spPr>
          <a:xfrm>
            <a:off x="3484062" y="1994179"/>
            <a:ext cx="383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×2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0" name="Google Shape;2020;p143"/>
          <p:cNvSpPr txBox="1"/>
          <p:nvPr>
            <p:ph type="body" idx="4294967295"/>
          </p:nvPr>
        </p:nvSpPr>
        <p:spPr>
          <a:xfrm>
            <a:off x="7246997" y="1663606"/>
            <a:ext cx="383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×2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1" name="Google Shape;2021;p143"/>
          <p:cNvSpPr txBox="1"/>
          <p:nvPr>
            <p:ph type="body" idx="4294967295"/>
          </p:nvPr>
        </p:nvSpPr>
        <p:spPr>
          <a:xfrm>
            <a:off x="6374059" y="1266918"/>
            <a:ext cx="383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×4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2" name="Google Shape;2022;p143"/>
          <p:cNvSpPr txBox="1"/>
          <p:nvPr>
            <p:ph type="body" idx="4294967295"/>
          </p:nvPr>
        </p:nvSpPr>
        <p:spPr>
          <a:xfrm>
            <a:off x="7505848" y="2039000"/>
            <a:ext cx="6048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×10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3" name="Google Shape;2023;p143"/>
          <p:cNvSpPr txBox="1"/>
          <p:nvPr>
            <p:ph type="body" idx="4294967295"/>
          </p:nvPr>
        </p:nvSpPr>
        <p:spPr>
          <a:xfrm>
            <a:off x="7277248" y="2967968"/>
            <a:ext cx="6048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+30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24" name="Google Shape;2024;p143"/>
          <p:cNvSpPr txBox="1"/>
          <p:nvPr>
            <p:ph type="body" idx="4294967295"/>
          </p:nvPr>
        </p:nvSpPr>
        <p:spPr>
          <a:xfrm>
            <a:off x="2548372" y="2963475"/>
            <a:ext cx="383700" cy="37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Kalam"/>
                <a:ea typeface="Kalam"/>
                <a:cs typeface="Kalam"/>
                <a:sym typeface="Kalam"/>
              </a:rPr>
              <a:t>+1</a:t>
            </a:r>
            <a:endParaRPr sz="2400" b="1">
              <a:solidFill>
                <a:schemeClr val="accent4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2025" name="Google Shape;2025;p143"/>
          <p:cNvGrpSpPr/>
          <p:nvPr/>
        </p:nvGrpSpPr>
        <p:grpSpPr>
          <a:xfrm>
            <a:off x="2215681" y="3871731"/>
            <a:ext cx="1353626" cy="339300"/>
            <a:chOff x="2215681" y="3871731"/>
            <a:chExt cx="1353626" cy="339300"/>
          </a:xfrm>
        </p:grpSpPr>
        <p:sp>
          <p:nvSpPr>
            <p:cNvPr id="2026" name="Google Shape;2026;p143"/>
            <p:cNvSpPr txBox="1"/>
            <p:nvPr/>
          </p:nvSpPr>
          <p:spPr>
            <a:xfrm>
              <a:off x="2215681" y="3871731"/>
              <a:ext cx="312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+1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27" name="Google Shape;2027;p143"/>
            <p:cNvSpPr txBox="1"/>
            <p:nvPr/>
          </p:nvSpPr>
          <p:spPr>
            <a:xfrm>
              <a:off x="2510396" y="3871731"/>
              <a:ext cx="312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+3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28" name="Google Shape;2028;p143"/>
            <p:cNvSpPr txBox="1"/>
            <p:nvPr/>
          </p:nvSpPr>
          <p:spPr>
            <a:xfrm>
              <a:off x="2855537" y="3871731"/>
              <a:ext cx="312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+5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29" name="Google Shape;2029;p143"/>
            <p:cNvSpPr txBox="1"/>
            <p:nvPr/>
          </p:nvSpPr>
          <p:spPr>
            <a:xfrm>
              <a:off x="3256708" y="3871731"/>
              <a:ext cx="312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+7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2030" name="Google Shape;2030;p143"/>
          <p:cNvGrpSpPr/>
          <p:nvPr/>
        </p:nvGrpSpPr>
        <p:grpSpPr>
          <a:xfrm>
            <a:off x="2215675" y="4425300"/>
            <a:ext cx="1739674" cy="339300"/>
            <a:chOff x="2215675" y="4425300"/>
            <a:chExt cx="1739674" cy="339300"/>
          </a:xfrm>
        </p:grpSpPr>
        <p:sp>
          <p:nvSpPr>
            <p:cNvPr id="2031" name="Google Shape;2031;p143"/>
            <p:cNvSpPr txBox="1"/>
            <p:nvPr/>
          </p:nvSpPr>
          <p:spPr>
            <a:xfrm>
              <a:off x="2215675" y="4425300"/>
              <a:ext cx="401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+12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32" name="Google Shape;2032;p143"/>
            <p:cNvSpPr txBox="1"/>
            <p:nvPr/>
          </p:nvSpPr>
          <p:spPr>
            <a:xfrm>
              <a:off x="2594455" y="4425300"/>
              <a:ext cx="401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+14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33" name="Google Shape;2033;p143"/>
            <p:cNvSpPr txBox="1"/>
            <p:nvPr/>
          </p:nvSpPr>
          <p:spPr>
            <a:xfrm>
              <a:off x="3038046" y="4425300"/>
              <a:ext cx="401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+16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34" name="Google Shape;2034;p143"/>
            <p:cNvSpPr txBox="1"/>
            <p:nvPr/>
          </p:nvSpPr>
          <p:spPr>
            <a:xfrm>
              <a:off x="3553649" y="4425300"/>
              <a:ext cx="401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+18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2035" name="Google Shape;2035;p143"/>
          <p:cNvGrpSpPr/>
          <p:nvPr/>
        </p:nvGrpSpPr>
        <p:grpSpPr>
          <a:xfrm>
            <a:off x="5618908" y="3871725"/>
            <a:ext cx="1544689" cy="339306"/>
            <a:chOff x="5618908" y="3871725"/>
            <a:chExt cx="1544689" cy="339306"/>
          </a:xfrm>
        </p:grpSpPr>
        <p:sp>
          <p:nvSpPr>
            <p:cNvPr id="2036" name="Google Shape;2036;p143"/>
            <p:cNvSpPr txBox="1"/>
            <p:nvPr/>
          </p:nvSpPr>
          <p:spPr>
            <a:xfrm>
              <a:off x="5618908" y="3871731"/>
              <a:ext cx="312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+5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37" name="Google Shape;2037;p143"/>
            <p:cNvSpPr txBox="1"/>
            <p:nvPr/>
          </p:nvSpPr>
          <p:spPr>
            <a:xfrm>
              <a:off x="5999908" y="3871731"/>
              <a:ext cx="312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+5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38" name="Google Shape;2038;p143"/>
            <p:cNvSpPr txBox="1"/>
            <p:nvPr/>
          </p:nvSpPr>
          <p:spPr>
            <a:xfrm>
              <a:off x="6380897" y="3871725"/>
              <a:ext cx="401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+10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39" name="Google Shape;2039;p143"/>
            <p:cNvSpPr txBox="1"/>
            <p:nvPr/>
          </p:nvSpPr>
          <p:spPr>
            <a:xfrm>
              <a:off x="6761897" y="3871725"/>
              <a:ext cx="401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+10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2040" name="Google Shape;2040;p143"/>
          <p:cNvGrpSpPr/>
          <p:nvPr/>
        </p:nvGrpSpPr>
        <p:grpSpPr>
          <a:xfrm>
            <a:off x="5578556" y="4395040"/>
            <a:ext cx="1903731" cy="339310"/>
            <a:chOff x="5578556" y="4395040"/>
            <a:chExt cx="1903731" cy="339310"/>
          </a:xfrm>
        </p:grpSpPr>
        <p:sp>
          <p:nvSpPr>
            <p:cNvPr id="2041" name="Google Shape;2041;p143"/>
            <p:cNvSpPr txBox="1"/>
            <p:nvPr/>
          </p:nvSpPr>
          <p:spPr>
            <a:xfrm>
              <a:off x="5578556" y="4395040"/>
              <a:ext cx="4017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×2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42" name="Google Shape;2042;p143"/>
            <p:cNvSpPr txBox="1"/>
            <p:nvPr/>
          </p:nvSpPr>
          <p:spPr>
            <a:xfrm>
              <a:off x="5979728" y="4395050"/>
              <a:ext cx="4761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×3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43" name="Google Shape;2043;p143"/>
            <p:cNvSpPr txBox="1"/>
            <p:nvPr/>
          </p:nvSpPr>
          <p:spPr>
            <a:xfrm>
              <a:off x="6472787" y="4395050"/>
              <a:ext cx="4761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×4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2044" name="Google Shape;2044;p143"/>
            <p:cNvSpPr txBox="1"/>
            <p:nvPr/>
          </p:nvSpPr>
          <p:spPr>
            <a:xfrm>
              <a:off x="7006187" y="4395050"/>
              <a:ext cx="4761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accent2"/>
                  </a:solidFill>
                  <a:latin typeface="Kalam"/>
                  <a:ea typeface="Kalam"/>
                  <a:cs typeface="Kalam"/>
                  <a:sym typeface="Kalam"/>
                </a:rPr>
                <a:t>×5</a:t>
              </a:r>
              <a:endParaRPr sz="2000">
                <a:solidFill>
                  <a:schemeClr val="accent2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48" name="Shape 2048"/>
        <p:cNvGrpSpPr/>
        <p:nvPr/>
      </p:nvGrpSpPr>
      <p:grpSpPr>
        <a:xfrm>
          <a:off x="0" y="0"/>
          <a:ext cx="0" cy="0"/>
        </a:xfrm>
      </p:grpSpPr>
      <p:sp>
        <p:nvSpPr>
          <p:cNvPr id="2049" name="Google Shape;2049;p144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Aqoonsiga taxanaha joomatari (geometric sequences)</a:t>
            </a:r>
            <a:endParaRPr/>
          </a:p>
        </p:txBody>
      </p:sp>
      <p:sp>
        <p:nvSpPr>
          <p:cNvPr id="2050" name="Google Shape;2050;p144"/>
          <p:cNvSpPr txBox="1"/>
          <p:nvPr>
            <p:ph type="title" idx="2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Abuurista taxanaha joomatari (Generating geometric sequences)</a:t>
            </a:r>
            <a:endParaRPr/>
          </a:p>
        </p:txBody>
      </p:sp>
      <p:sp>
        <p:nvSpPr>
          <p:cNvPr id="2051" name="Google Shape;2051;p144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Astaamaha taxanaha joomatari (Features of geometric sequences)</a:t>
            </a:r>
            <a:endParaRPr/>
          </a:p>
        </p:txBody>
      </p:sp>
      <p:pic>
        <p:nvPicPr>
          <p:cNvPr id="2052" name="Google Shape;2052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180" y="2990254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56" name="Shape 2056"/>
        <p:cNvGrpSpPr/>
        <p:nvPr/>
      </p:nvGrpSpPr>
      <p:grpSpPr>
        <a:xfrm>
          <a:off x="0" y="0"/>
          <a:ext cx="0" cy="0"/>
        </a:xfrm>
      </p:grpSpPr>
      <p:pic>
        <p:nvPicPr>
          <p:cNvPr id="2057" name="Google Shape;2057;p145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3749250" y="2326285"/>
            <a:ext cx="4047575" cy="16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8" name="Google Shape;2058;p145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Cabdi iyo Layla waxay abuuraan taxanayaal joomatari (geometric sequences).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059" name="Google Shape;2059;p1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Abuurista taxanaha joomatari (Generating geometric sequences)</a:t>
            </a:r>
            <a:endParaRPr/>
          </a:p>
        </p:txBody>
      </p:sp>
      <p:pic>
        <p:nvPicPr>
          <p:cNvPr id="2060" name="Google Shape;2060;p1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640" y="29800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1" name="Google Shape;2061;p1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516591" y="3565562"/>
            <a:ext cx="943984" cy="1236338"/>
          </a:xfrm>
          <a:prstGeom prst="rect">
            <a:avLst/>
          </a:prstGeom>
          <a:noFill/>
          <a:ln>
            <a:noFill/>
          </a:ln>
        </p:spPr>
      </p:pic>
      <p:sp>
        <p:nvSpPr>
          <p:cNvPr id="2062" name="Google Shape;2062;p145"/>
          <p:cNvSpPr txBox="1"/>
          <p:nvPr/>
        </p:nvSpPr>
        <p:spPr>
          <a:xfrm flipH="1">
            <a:off x="3862825" y="2384250"/>
            <a:ext cx="3753600" cy="12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malaynayaa inaan abuuri karo isla taxanaha (sequence) anigoo ka bilaabaya 1 oo adeegsanaya saamiga (ratio) 1 : 5 ee u dhexeeya xubnaha (terms).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63" name="Google Shape;2063;p145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465624" y="1187375"/>
            <a:ext cx="3164851" cy="17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2064" name="Google Shape;2064;p145"/>
          <p:cNvSpPr txBox="1"/>
          <p:nvPr/>
        </p:nvSpPr>
        <p:spPr>
          <a:xfrm flipH="1">
            <a:off x="761400" y="1241250"/>
            <a:ext cx="2799600" cy="13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bilaabayaa xubin koobaad (first term) oo ah 1 oo waxaan adeegsanayaa saami guud (common ratio) oo ah 5 ee u dhexeeya xubnaha (terms).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065" name="Google Shape;2065;p145"/>
          <p:cNvGraphicFramePr>
            <a:graphicFrameLocks noGrp="1"/>
          </p:cNvGraphicFramePr>
          <p:nvPr/>
        </p:nvGraphicFramePr>
        <p:xfrm>
          <a:off x="4162985" y="13962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31075"/>
                <a:gridCol w="631075"/>
                <a:gridCol w="631075"/>
                <a:gridCol w="631075"/>
                <a:gridCol w="631075"/>
                <a:gridCol w="6576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2066" name="Google Shape;2066;p145"/>
          <p:cNvGrpSpPr/>
          <p:nvPr/>
        </p:nvGrpSpPr>
        <p:grpSpPr>
          <a:xfrm>
            <a:off x="4453713" y="1574425"/>
            <a:ext cx="2507085" cy="747300"/>
            <a:chOff x="547350" y="3098425"/>
            <a:chExt cx="2653842" cy="747300"/>
          </a:xfrm>
        </p:grpSpPr>
        <p:grpSp>
          <p:nvGrpSpPr>
            <p:cNvPr id="2067" name="Google Shape;2067;p145"/>
            <p:cNvGrpSpPr/>
            <p:nvPr/>
          </p:nvGrpSpPr>
          <p:grpSpPr>
            <a:xfrm>
              <a:off x="547350" y="3098425"/>
              <a:ext cx="1288949" cy="747300"/>
              <a:chOff x="547350" y="1803025"/>
              <a:chExt cx="1288949" cy="747300"/>
            </a:xfrm>
          </p:grpSpPr>
          <p:sp>
            <p:nvSpPr>
              <p:cNvPr id="2068" name="Google Shape;2068;p145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069" name="Google Shape;2069;p145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070" name="Google Shape;2070;p145"/>
              <p:cNvSpPr txBox="1"/>
              <p:nvPr/>
            </p:nvSpPr>
            <p:spPr>
              <a:xfrm>
                <a:off x="645745" y="2211025"/>
                <a:ext cx="3615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71" name="Google Shape;2071;p145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72" name="Google Shape;2072;p145"/>
            <p:cNvGrpSpPr/>
            <p:nvPr/>
          </p:nvGrpSpPr>
          <p:grpSpPr>
            <a:xfrm>
              <a:off x="1896486" y="3098425"/>
              <a:ext cx="1304707" cy="747300"/>
              <a:chOff x="1896486" y="1803025"/>
              <a:chExt cx="1304707" cy="747300"/>
            </a:xfrm>
          </p:grpSpPr>
          <p:sp>
            <p:nvSpPr>
              <p:cNvPr id="2073" name="Google Shape;2073;p145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074" name="Google Shape;2074;p145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075" name="Google Shape;2075;p145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76" name="Google Shape;2076;p145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6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2077" name="Google Shape;2077;p145"/>
          <p:cNvSpPr/>
          <p:nvPr/>
        </p:nvSpPr>
        <p:spPr>
          <a:xfrm>
            <a:off x="6684529" y="1446241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8" name="Google Shape;2078;p145"/>
          <p:cNvSpPr/>
          <p:nvPr/>
        </p:nvSpPr>
        <p:spPr>
          <a:xfrm>
            <a:off x="6054759" y="1446241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9" name="Google Shape;2079;p145"/>
          <p:cNvSpPr/>
          <p:nvPr/>
        </p:nvSpPr>
        <p:spPr>
          <a:xfrm>
            <a:off x="5358874" y="1446241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0" name="Google Shape;2080;p145"/>
          <p:cNvSpPr/>
          <p:nvPr/>
        </p:nvSpPr>
        <p:spPr>
          <a:xfrm>
            <a:off x="4642818" y="1446241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1" name="Google Shape;2081;p145"/>
          <p:cNvSpPr txBox="1"/>
          <p:nvPr>
            <p:ph type="body" idx="1"/>
          </p:nvPr>
        </p:nvSpPr>
        <p:spPr>
          <a:xfrm>
            <a:off x="2324250" y="4076241"/>
            <a:ext cx="3448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 ku raacsan tahay Layla?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85" name="Shape 2085"/>
        <p:cNvGrpSpPr/>
        <p:nvPr/>
      </p:nvGrpSpPr>
      <p:grpSpPr>
        <a:xfrm>
          <a:off x="0" y="0"/>
          <a:ext cx="0" cy="0"/>
        </a:xfrm>
      </p:grpSpPr>
      <p:graphicFrame>
        <p:nvGraphicFramePr>
          <p:cNvPr id="2086" name="Google Shape;2086;p146"/>
          <p:cNvGraphicFramePr>
            <a:graphicFrameLocks noGrp="1"/>
          </p:cNvGraphicFramePr>
          <p:nvPr/>
        </p:nvGraphicFramePr>
        <p:xfrm>
          <a:off x="4162985" y="13962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31075"/>
                <a:gridCol w="631075"/>
                <a:gridCol w="631075"/>
                <a:gridCol w="631075"/>
                <a:gridCol w="631075"/>
                <a:gridCol w="6576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pic>
        <p:nvPicPr>
          <p:cNvPr id="2087" name="Google Shape;2087;p146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>
            <a:off x="3749250" y="2326285"/>
            <a:ext cx="4047575" cy="16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8" name="Google Shape;2088;p146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Cabdi iyo Layla waxay abuuraan taxanayaal joomatari (geometric sequences).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089" name="Google Shape;2089;p1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Abuurista taxanaha joomatari (Generating geometric sequences)</a:t>
            </a:r>
            <a:endParaRPr/>
          </a:p>
        </p:txBody>
      </p:sp>
      <p:pic>
        <p:nvPicPr>
          <p:cNvPr id="2090" name="Google Shape;2090;p1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7516591" y="3565562"/>
            <a:ext cx="943984" cy="1236338"/>
          </a:xfrm>
          <a:prstGeom prst="rect">
            <a:avLst/>
          </a:prstGeom>
          <a:noFill/>
          <a:ln>
            <a:noFill/>
          </a:ln>
        </p:spPr>
      </p:pic>
      <p:sp>
        <p:nvSpPr>
          <p:cNvPr id="2091" name="Google Shape;2091;p146"/>
          <p:cNvSpPr txBox="1"/>
          <p:nvPr/>
        </p:nvSpPr>
        <p:spPr>
          <a:xfrm flipH="1">
            <a:off x="3862825" y="2384250"/>
            <a:ext cx="3753600" cy="123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u malaynayaa inaan abuuri karo isla taxanaha (sequence) anigoo ka bilaabaya 1 oo adeegsanaya saamiga (ratio) 1 : 5 ee u dhexeeya xubnaha (terms).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92" name="Google Shape;2092;p146"/>
          <p:cNvGrpSpPr/>
          <p:nvPr/>
        </p:nvGrpSpPr>
        <p:grpSpPr>
          <a:xfrm>
            <a:off x="4453713" y="1574425"/>
            <a:ext cx="2507085" cy="747300"/>
            <a:chOff x="547350" y="3098425"/>
            <a:chExt cx="2653842" cy="747300"/>
          </a:xfrm>
        </p:grpSpPr>
        <p:grpSp>
          <p:nvGrpSpPr>
            <p:cNvPr id="2093" name="Google Shape;2093;p146"/>
            <p:cNvGrpSpPr/>
            <p:nvPr/>
          </p:nvGrpSpPr>
          <p:grpSpPr>
            <a:xfrm>
              <a:off x="547350" y="3098425"/>
              <a:ext cx="1288949" cy="747300"/>
              <a:chOff x="547350" y="1803025"/>
              <a:chExt cx="1288949" cy="747300"/>
            </a:xfrm>
          </p:grpSpPr>
          <p:sp>
            <p:nvSpPr>
              <p:cNvPr id="2094" name="Google Shape;2094;p146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095" name="Google Shape;2095;p146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096" name="Google Shape;2096;p146"/>
              <p:cNvSpPr txBox="1"/>
              <p:nvPr/>
            </p:nvSpPr>
            <p:spPr>
              <a:xfrm>
                <a:off x="645745" y="2211025"/>
                <a:ext cx="3615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097" name="Google Shape;2097;p146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098" name="Google Shape;2098;p146"/>
            <p:cNvGrpSpPr/>
            <p:nvPr/>
          </p:nvGrpSpPr>
          <p:grpSpPr>
            <a:xfrm>
              <a:off x="1896486" y="3098425"/>
              <a:ext cx="1304707" cy="747300"/>
              <a:chOff x="1896486" y="1803025"/>
              <a:chExt cx="1304707" cy="747300"/>
            </a:xfrm>
          </p:grpSpPr>
          <p:sp>
            <p:nvSpPr>
              <p:cNvPr id="2099" name="Google Shape;2099;p146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100" name="Google Shape;2100;p146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101" name="Google Shape;2101;p146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02" name="Google Shape;2102;p146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pSp>
        <p:nvGrpSpPr>
          <p:cNvPr id="2103" name="Google Shape;2103;p146"/>
          <p:cNvGrpSpPr/>
          <p:nvPr/>
        </p:nvGrpSpPr>
        <p:grpSpPr>
          <a:xfrm>
            <a:off x="1415761" y="1124079"/>
            <a:ext cx="534585" cy="725585"/>
            <a:chOff x="-813203" y="1200254"/>
            <a:chExt cx="627300" cy="725585"/>
          </a:xfrm>
        </p:grpSpPr>
        <p:sp>
          <p:nvSpPr>
            <p:cNvPr id="2104" name="Google Shape;2104;p146"/>
            <p:cNvSpPr/>
            <p:nvPr/>
          </p:nvSpPr>
          <p:spPr>
            <a:xfrm>
              <a:off x="-813203" y="1488140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05" name="Google Shape;2105;p146"/>
            <p:cNvSpPr txBox="1"/>
            <p:nvPr/>
          </p:nvSpPr>
          <p:spPr>
            <a:xfrm>
              <a:off x="-659986" y="1200254"/>
              <a:ext cx="3615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×5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2106" name="Google Shape;2106;p146"/>
          <p:cNvGraphicFramePr>
            <a:graphicFrameLocks noGrp="1"/>
          </p:cNvGraphicFramePr>
          <p:nvPr/>
        </p:nvGraphicFramePr>
        <p:xfrm>
          <a:off x="919759" y="1635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2107" name="Google Shape;2107;p146"/>
          <p:cNvGrpSpPr/>
          <p:nvPr/>
        </p:nvGrpSpPr>
        <p:grpSpPr>
          <a:xfrm>
            <a:off x="1061418" y="2101785"/>
            <a:ext cx="1323900" cy="327000"/>
            <a:chOff x="1061418" y="2101785"/>
            <a:chExt cx="1323900" cy="327000"/>
          </a:xfrm>
        </p:grpSpPr>
        <p:sp>
          <p:nvSpPr>
            <p:cNvPr id="2108" name="Google Shape;2108;p146"/>
            <p:cNvSpPr/>
            <p:nvPr/>
          </p:nvSpPr>
          <p:spPr>
            <a:xfrm>
              <a:off x="1061418" y="2101785"/>
              <a:ext cx="485700" cy="32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09" name="Google Shape;2109;p146"/>
            <p:cNvSpPr/>
            <p:nvPr/>
          </p:nvSpPr>
          <p:spPr>
            <a:xfrm>
              <a:off x="1899618" y="2101785"/>
              <a:ext cx="485700" cy="32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0" name="Google Shape;2110;p146"/>
          <p:cNvGrpSpPr/>
          <p:nvPr/>
        </p:nvGrpSpPr>
        <p:grpSpPr>
          <a:xfrm>
            <a:off x="1015474" y="2502956"/>
            <a:ext cx="1369844" cy="327000"/>
            <a:chOff x="1015474" y="2502956"/>
            <a:chExt cx="1369844" cy="327000"/>
          </a:xfrm>
        </p:grpSpPr>
        <p:sp>
          <p:nvSpPr>
            <p:cNvPr id="2111" name="Google Shape;2111;p146"/>
            <p:cNvSpPr/>
            <p:nvPr/>
          </p:nvSpPr>
          <p:spPr>
            <a:xfrm>
              <a:off x="1015474" y="2502956"/>
              <a:ext cx="485700" cy="32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2" name="Google Shape;2112;p146"/>
            <p:cNvSpPr/>
            <p:nvPr/>
          </p:nvSpPr>
          <p:spPr>
            <a:xfrm>
              <a:off x="1899618" y="2502956"/>
              <a:ext cx="485700" cy="32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3" name="Google Shape;2113;p146"/>
          <p:cNvGrpSpPr/>
          <p:nvPr/>
        </p:nvGrpSpPr>
        <p:grpSpPr>
          <a:xfrm>
            <a:off x="985218" y="2960156"/>
            <a:ext cx="1369844" cy="327000"/>
            <a:chOff x="985218" y="2960156"/>
            <a:chExt cx="1369844" cy="327000"/>
          </a:xfrm>
        </p:grpSpPr>
        <p:sp>
          <p:nvSpPr>
            <p:cNvPr id="2114" name="Google Shape;2114;p146"/>
            <p:cNvSpPr/>
            <p:nvPr/>
          </p:nvSpPr>
          <p:spPr>
            <a:xfrm>
              <a:off x="985218" y="2960156"/>
              <a:ext cx="485700" cy="32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5" name="Google Shape;2115;p146"/>
            <p:cNvSpPr/>
            <p:nvPr/>
          </p:nvSpPr>
          <p:spPr>
            <a:xfrm>
              <a:off x="1869362" y="2960156"/>
              <a:ext cx="485700" cy="32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8575" cap="flat" cmpd="sng">
              <a:solidFill>
                <a:schemeClr val="l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6" name="Google Shape;2116;p146"/>
          <p:cNvGrpSpPr/>
          <p:nvPr/>
        </p:nvGrpSpPr>
        <p:grpSpPr>
          <a:xfrm>
            <a:off x="4181789" y="1432100"/>
            <a:ext cx="1159888" cy="401700"/>
            <a:chOff x="4181789" y="1432100"/>
            <a:chExt cx="1159888" cy="401700"/>
          </a:xfrm>
        </p:grpSpPr>
        <p:sp>
          <p:nvSpPr>
            <p:cNvPr id="2117" name="Google Shape;2117;p146"/>
            <p:cNvSpPr/>
            <p:nvPr/>
          </p:nvSpPr>
          <p:spPr>
            <a:xfrm>
              <a:off x="4181789" y="1432100"/>
              <a:ext cx="5346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18" name="Google Shape;2118;p146"/>
            <p:cNvSpPr/>
            <p:nvPr/>
          </p:nvSpPr>
          <p:spPr>
            <a:xfrm>
              <a:off x="4807077" y="1432100"/>
              <a:ext cx="5346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9" name="Google Shape;2119;p146"/>
          <p:cNvGrpSpPr/>
          <p:nvPr/>
        </p:nvGrpSpPr>
        <p:grpSpPr>
          <a:xfrm>
            <a:off x="4801475" y="1432100"/>
            <a:ext cx="1159888" cy="401700"/>
            <a:chOff x="4181789" y="1432100"/>
            <a:chExt cx="1159888" cy="401700"/>
          </a:xfrm>
        </p:grpSpPr>
        <p:sp>
          <p:nvSpPr>
            <p:cNvPr id="2120" name="Google Shape;2120;p146"/>
            <p:cNvSpPr/>
            <p:nvPr/>
          </p:nvSpPr>
          <p:spPr>
            <a:xfrm>
              <a:off x="4181789" y="1432100"/>
              <a:ext cx="5346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1" name="Google Shape;2121;p146"/>
            <p:cNvSpPr/>
            <p:nvPr/>
          </p:nvSpPr>
          <p:spPr>
            <a:xfrm>
              <a:off x="4807077" y="1432100"/>
              <a:ext cx="5346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22" name="Google Shape;2122;p146"/>
          <p:cNvGrpSpPr/>
          <p:nvPr/>
        </p:nvGrpSpPr>
        <p:grpSpPr>
          <a:xfrm>
            <a:off x="5421160" y="1432100"/>
            <a:ext cx="1235835" cy="401700"/>
            <a:chOff x="4181789" y="1432100"/>
            <a:chExt cx="1235835" cy="401700"/>
          </a:xfrm>
        </p:grpSpPr>
        <p:sp>
          <p:nvSpPr>
            <p:cNvPr id="2123" name="Google Shape;2123;p146"/>
            <p:cNvSpPr/>
            <p:nvPr/>
          </p:nvSpPr>
          <p:spPr>
            <a:xfrm>
              <a:off x="4181789" y="1432100"/>
              <a:ext cx="5346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4" name="Google Shape;2124;p146"/>
            <p:cNvSpPr/>
            <p:nvPr/>
          </p:nvSpPr>
          <p:spPr>
            <a:xfrm>
              <a:off x="4776824" y="1432100"/>
              <a:ext cx="6408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25" name="Google Shape;2125;p146"/>
          <p:cNvGrpSpPr/>
          <p:nvPr/>
        </p:nvGrpSpPr>
        <p:grpSpPr>
          <a:xfrm>
            <a:off x="6000499" y="1432100"/>
            <a:ext cx="1312040" cy="401700"/>
            <a:chOff x="4105584" y="1432100"/>
            <a:chExt cx="1312040" cy="401700"/>
          </a:xfrm>
        </p:grpSpPr>
        <p:sp>
          <p:nvSpPr>
            <p:cNvPr id="2126" name="Google Shape;2126;p146"/>
            <p:cNvSpPr/>
            <p:nvPr/>
          </p:nvSpPr>
          <p:spPr>
            <a:xfrm>
              <a:off x="4105584" y="1432100"/>
              <a:ext cx="6867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27" name="Google Shape;2127;p146"/>
            <p:cNvSpPr/>
            <p:nvPr/>
          </p:nvSpPr>
          <p:spPr>
            <a:xfrm>
              <a:off x="4776824" y="1432100"/>
              <a:ext cx="6408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28" name="Google Shape;2128;p146"/>
          <p:cNvSpPr txBox="1"/>
          <p:nvPr/>
        </p:nvSpPr>
        <p:spPr>
          <a:xfrm>
            <a:off x="330574" y="3810000"/>
            <a:ext cx="56766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Waxaan u isticmaali karnaa saami (ratio) si aan u qeexno xidhiidhka isku dhufashada (multiplicative relationships) ee u dhexeeya xubnaha isku xiga (successive terms) ee taxanaha joomatari (geometric sequence).</a:t>
            </a:r>
            <a:r>
              <a:rPr lang="en-GB" sz="11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32" name="Shape 2132"/>
        <p:cNvGrpSpPr/>
        <p:nvPr/>
      </p:nvGrpSpPr>
      <p:grpSpPr>
        <a:xfrm>
          <a:off x="0" y="0"/>
          <a:ext cx="0" cy="0"/>
        </a:xfrm>
      </p:grpSpPr>
      <p:graphicFrame>
        <p:nvGraphicFramePr>
          <p:cNvPr id="2133" name="Google Shape;2133;p147"/>
          <p:cNvGraphicFramePr>
            <a:graphicFrameLocks noGrp="1"/>
          </p:cNvGraphicFramePr>
          <p:nvPr/>
        </p:nvGraphicFramePr>
        <p:xfrm>
          <a:off x="4162985" y="139625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31075"/>
                <a:gridCol w="631075"/>
                <a:gridCol w="631075"/>
                <a:gridCol w="631075"/>
                <a:gridCol w="631075"/>
                <a:gridCol w="6576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34" name="Google Shape;2134;p147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Cabdi iyo Layla waxay abuuraan taxanayaal joomatari (geometric sequences).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135" name="Google Shape;2135;p1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Abuurista taxanaha joomatari (Generating geometric sequences)</a:t>
            </a:r>
            <a:endParaRPr/>
          </a:p>
        </p:txBody>
      </p:sp>
      <p:pic>
        <p:nvPicPr>
          <p:cNvPr id="2136" name="Google Shape;2136;p1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516591" y="3565562"/>
            <a:ext cx="943984" cy="12363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7" name="Google Shape;2137;p147"/>
          <p:cNvGrpSpPr/>
          <p:nvPr/>
        </p:nvGrpSpPr>
        <p:grpSpPr>
          <a:xfrm>
            <a:off x="4453713" y="1574425"/>
            <a:ext cx="2507085" cy="747300"/>
            <a:chOff x="547350" y="3098425"/>
            <a:chExt cx="2653842" cy="747300"/>
          </a:xfrm>
        </p:grpSpPr>
        <p:grpSp>
          <p:nvGrpSpPr>
            <p:cNvPr id="2138" name="Google Shape;2138;p147"/>
            <p:cNvGrpSpPr/>
            <p:nvPr/>
          </p:nvGrpSpPr>
          <p:grpSpPr>
            <a:xfrm>
              <a:off x="547350" y="3098425"/>
              <a:ext cx="1288949" cy="747300"/>
              <a:chOff x="547350" y="1803025"/>
              <a:chExt cx="1288949" cy="747300"/>
            </a:xfrm>
          </p:grpSpPr>
          <p:sp>
            <p:nvSpPr>
              <p:cNvPr id="2139" name="Google Shape;2139;p147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140" name="Google Shape;2140;p147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141" name="Google Shape;2141;p147"/>
              <p:cNvSpPr txBox="1"/>
              <p:nvPr/>
            </p:nvSpPr>
            <p:spPr>
              <a:xfrm>
                <a:off x="645745" y="2211025"/>
                <a:ext cx="3615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42" name="Google Shape;2142;p147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143" name="Google Shape;2143;p147"/>
            <p:cNvGrpSpPr/>
            <p:nvPr/>
          </p:nvGrpSpPr>
          <p:grpSpPr>
            <a:xfrm>
              <a:off x="1896486" y="3098425"/>
              <a:ext cx="1304707" cy="747300"/>
              <a:chOff x="1896486" y="1803025"/>
              <a:chExt cx="1304707" cy="747300"/>
            </a:xfrm>
          </p:grpSpPr>
          <p:sp>
            <p:nvSpPr>
              <p:cNvPr id="2144" name="Google Shape;2144;p147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145" name="Google Shape;2145;p147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146" name="Google Shape;2146;p147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147" name="Google Shape;2147;p147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5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pSp>
        <p:nvGrpSpPr>
          <p:cNvPr id="2148" name="Google Shape;2148;p147"/>
          <p:cNvGrpSpPr/>
          <p:nvPr/>
        </p:nvGrpSpPr>
        <p:grpSpPr>
          <a:xfrm>
            <a:off x="1415761" y="1124079"/>
            <a:ext cx="534585" cy="725585"/>
            <a:chOff x="-813203" y="1200254"/>
            <a:chExt cx="627300" cy="725585"/>
          </a:xfrm>
        </p:grpSpPr>
        <p:sp>
          <p:nvSpPr>
            <p:cNvPr id="2149" name="Google Shape;2149;p147"/>
            <p:cNvSpPr/>
            <p:nvPr/>
          </p:nvSpPr>
          <p:spPr>
            <a:xfrm>
              <a:off x="-813203" y="1488140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50" name="Google Shape;2150;p147"/>
            <p:cNvSpPr txBox="1"/>
            <p:nvPr/>
          </p:nvSpPr>
          <p:spPr>
            <a:xfrm>
              <a:off x="-659986" y="1200254"/>
              <a:ext cx="3615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×5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2151" name="Google Shape;2151;p147"/>
          <p:cNvGraphicFramePr>
            <a:graphicFrameLocks noGrp="1"/>
          </p:cNvGraphicFramePr>
          <p:nvPr/>
        </p:nvGraphicFramePr>
        <p:xfrm>
          <a:off x="919759" y="1635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52" name="Google Shape;2152;p147"/>
          <p:cNvSpPr txBox="1"/>
          <p:nvPr/>
        </p:nvSpPr>
        <p:spPr>
          <a:xfrm>
            <a:off x="330575" y="3429000"/>
            <a:ext cx="7128600" cy="14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Isticmaalka isku dhufashada guud ee 5, ama saamiga 1 : 5 ee u dhexeeya xubnaha waxay soo saartaa isku taxane joomatari (geometric sequence). Luuqadda aan u isticmaalno isku dhufashada guud waa in loogu yeedho saamiga guud (common ratio).</a:t>
            </a:r>
            <a:r>
              <a:rPr lang="en-GB" sz="14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2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6" name="Shape 2156"/>
        <p:cNvGrpSpPr/>
        <p:nvPr/>
      </p:nvGrpSpPr>
      <p:grpSpPr>
        <a:xfrm>
          <a:off x="0" y="0"/>
          <a:ext cx="0" cy="0"/>
        </a:xfrm>
      </p:grpSpPr>
      <p:graphicFrame>
        <p:nvGraphicFramePr>
          <p:cNvPr id="2157" name="Google Shape;2157;p148"/>
          <p:cNvGraphicFramePr>
            <a:graphicFrameLocks noGrp="1"/>
          </p:cNvGraphicFramePr>
          <p:nvPr/>
        </p:nvGraphicFramePr>
        <p:xfrm>
          <a:off x="4826129" y="157517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56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58" name="Google Shape;2158;p148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Cabdi iyo Layla waxay soo saarayaan taxanayaal joomatari (geometric sequences).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159" name="Google Shape;2159;p1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Soo saarista taxanayaasha joomatari (geometric sequences)</a:t>
            </a:r>
            <a:endParaRPr/>
          </a:p>
        </p:txBody>
      </p:sp>
      <p:pic>
        <p:nvPicPr>
          <p:cNvPr id="2160" name="Google Shape;2160;p1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640" y="29800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1" name="Google Shape;2161;p1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516591" y="3565562"/>
            <a:ext cx="943984" cy="12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2" name="Google Shape;2162;p148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 flipH="1">
            <a:off x="485797" y="1187375"/>
            <a:ext cx="3348623" cy="17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2163" name="Google Shape;2163;p148"/>
          <p:cNvSpPr txBox="1"/>
          <p:nvPr/>
        </p:nvSpPr>
        <p:spPr>
          <a:xfrm flipH="1">
            <a:off x="761450" y="1241250"/>
            <a:ext cx="3052800" cy="13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Aan hubiyo inaan tan fahmay Layla! Waxaan ka bilaabi karaa 7 oo aan isticmaali karaa saami 1 : 2 si aan u soo saaro taxane.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4" name="Google Shape;2164;p148"/>
          <p:cNvGrpSpPr/>
          <p:nvPr/>
        </p:nvGrpSpPr>
        <p:grpSpPr>
          <a:xfrm>
            <a:off x="5322132" y="1063567"/>
            <a:ext cx="534585" cy="725585"/>
            <a:chOff x="-813203" y="1200254"/>
            <a:chExt cx="627300" cy="725585"/>
          </a:xfrm>
        </p:grpSpPr>
        <p:sp>
          <p:nvSpPr>
            <p:cNvPr id="2165" name="Google Shape;2165;p148"/>
            <p:cNvSpPr/>
            <p:nvPr/>
          </p:nvSpPr>
          <p:spPr>
            <a:xfrm>
              <a:off x="-813203" y="1488140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166" name="Google Shape;2166;p148"/>
            <p:cNvSpPr txBox="1"/>
            <p:nvPr/>
          </p:nvSpPr>
          <p:spPr>
            <a:xfrm>
              <a:off x="-659986" y="1200254"/>
              <a:ext cx="3615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5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×2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167" name="Google Shape;2167;p148"/>
          <p:cNvSpPr/>
          <p:nvPr/>
        </p:nvSpPr>
        <p:spPr>
          <a:xfrm>
            <a:off x="4967788" y="2041273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8" name="Google Shape;2168;p148"/>
          <p:cNvSpPr/>
          <p:nvPr/>
        </p:nvSpPr>
        <p:spPr>
          <a:xfrm>
            <a:off x="5805988" y="2041273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9" name="Google Shape;2169;p148"/>
          <p:cNvSpPr/>
          <p:nvPr/>
        </p:nvSpPr>
        <p:spPr>
          <a:xfrm>
            <a:off x="4921844" y="2442444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0" name="Google Shape;2170;p148"/>
          <p:cNvSpPr/>
          <p:nvPr/>
        </p:nvSpPr>
        <p:spPr>
          <a:xfrm>
            <a:off x="5805988" y="2442444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1" name="Google Shape;2171;p148"/>
          <p:cNvSpPr/>
          <p:nvPr/>
        </p:nvSpPr>
        <p:spPr>
          <a:xfrm>
            <a:off x="4891588" y="2899644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2" name="Google Shape;2172;p148"/>
          <p:cNvSpPr/>
          <p:nvPr/>
        </p:nvSpPr>
        <p:spPr>
          <a:xfrm>
            <a:off x="5775732" y="2899644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73" name="Google Shape;2173;p148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>
            <a:off x="1373625" y="3281029"/>
            <a:ext cx="6423199" cy="92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74" name="Google Shape;2174;p148"/>
          <p:cNvSpPr txBox="1"/>
          <p:nvPr/>
        </p:nvSpPr>
        <p:spPr>
          <a:xfrm flipH="1">
            <a:off x="1504627" y="3318677"/>
            <a:ext cx="60198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ku mahadsan tahay Cabdi! Taxanaha 7, 14, 28, 56, …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Taxane joomatari (geometric sequence) oo leh saami guud (common ratio) ah 2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8" name="Shape 2178"/>
        <p:cNvGrpSpPr/>
        <p:nvPr/>
      </p:nvGrpSpPr>
      <p:grpSpPr>
        <a:xfrm>
          <a:off x="0" y="0"/>
          <a:ext cx="0" cy="0"/>
        </a:xfrm>
      </p:grpSpPr>
      <p:sp>
        <p:nvSpPr>
          <p:cNvPr id="2179" name="Google Shape;2179;p149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Cabdi iyo Layla waxay soo saarayaan taxanayaal joomatari (geometric sequences).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180" name="Google Shape;2180;p1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Soo saarista taxanayaasha joomatari (geometric sequences)</a:t>
            </a:r>
            <a:endParaRPr/>
          </a:p>
        </p:txBody>
      </p:sp>
      <p:pic>
        <p:nvPicPr>
          <p:cNvPr id="2181" name="Google Shape;2181;p1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4640" y="29800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2" name="Google Shape;2182;p14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516591" y="3565562"/>
            <a:ext cx="943984" cy="12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3" name="Google Shape;2183;p149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>
            <a:off x="1373625" y="3281029"/>
            <a:ext cx="6423199" cy="9285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4" name="Google Shape;2184;p149"/>
          <p:cNvSpPr txBox="1"/>
          <p:nvPr/>
        </p:nvSpPr>
        <p:spPr>
          <a:xfrm flipH="1">
            <a:off x="1504627" y="3318677"/>
            <a:ext cx="60198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ku mahadsan tahay Cabdi! Taxanaha 7, 14, 28, 56, …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Taxane joomatari (geometric sequence) oo leh saami guud (common ratio) ah 2</a:t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5" name="Google Shape;2185;p149"/>
          <p:cNvSpPr txBox="1"/>
          <p:nvPr/>
        </p:nvSpPr>
        <p:spPr>
          <a:xfrm flipH="1">
            <a:off x="5780675" y="1916972"/>
            <a:ext cx="2992200" cy="7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 ka jawaabi kartaa su'aasha Cabdi?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86" name="Google Shape;2186;p149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 flipH="1">
            <a:off x="395039" y="1451829"/>
            <a:ext cx="4468101" cy="147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87" name="Google Shape;2187;p149"/>
          <p:cNvSpPr txBox="1"/>
          <p:nvPr/>
        </p:nvSpPr>
        <p:spPr>
          <a:xfrm flipH="1">
            <a:off x="761450" y="1546050"/>
            <a:ext cx="3950400" cy="10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yeelan kartid saami guud (common ratio) oo ah hase yeeshee Layla? Waa inuu ka weyn yahay hal, sax?</a:t>
            </a:r>
            <a:r>
              <a:rPr lang="en-GB" sz="11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88" name="Google Shape;2188;p149" descr="&lt;math xmlns=&quot;http://www.w3.org/1998/Math/MathML&quot; display=&quot;block&quot; data-is-equatio=&quot;1&quot; data-latex=&quot;\frac{1}{2}&quot;&gt;&lt;mfrac&gt;&lt;mn&gt;1&lt;/mn&gt;&lt;mn&gt;2&lt;/mn&gt;&lt;/mfrac&gt;&lt;/math&gt;" title="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0226" y="1845538"/>
            <a:ext cx="107136" cy="3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92" name="Shape 2192"/>
        <p:cNvGrpSpPr/>
        <p:nvPr/>
      </p:nvGrpSpPr>
      <p:grpSpPr>
        <a:xfrm>
          <a:off x="0" y="0"/>
          <a:ext cx="0" cy="0"/>
        </a:xfrm>
      </p:grpSpPr>
      <p:graphicFrame>
        <p:nvGraphicFramePr>
          <p:cNvPr id="2193" name="Google Shape;2193;p150"/>
          <p:cNvGraphicFramePr>
            <a:graphicFrameLocks noGrp="1"/>
          </p:cNvGraphicFramePr>
          <p:nvPr/>
        </p:nvGraphicFramePr>
        <p:xfrm>
          <a:off x="5567959" y="17768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194" name="Google Shape;2194;p150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Cabdi iyo Layla waxay soo saarayaan taxanayaal joomatari (geometric sequences).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2195" name="Google Shape;2195;p15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Soo saarista taxanayaasha joomatari (geometric sequences)</a:t>
            </a:r>
            <a:endParaRPr/>
          </a:p>
        </p:txBody>
      </p:sp>
      <p:pic>
        <p:nvPicPr>
          <p:cNvPr id="2196" name="Google Shape;2196;p1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4640" y="29800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7" name="Google Shape;2197;p1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516591" y="3565562"/>
            <a:ext cx="943984" cy="12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8" name="Google Shape;2198;p150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 flipH="1">
            <a:off x="395039" y="1451829"/>
            <a:ext cx="4468101" cy="147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99" name="Google Shape;2199;p150"/>
          <p:cNvSpPr txBox="1"/>
          <p:nvPr/>
        </p:nvSpPr>
        <p:spPr>
          <a:xfrm flipH="1">
            <a:off x="761450" y="1546050"/>
            <a:ext cx="3950400" cy="10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 yeelan kartid saami guud (common ratio) oo ah hase yeeshee Layla? Waa inuu ka weyn yahay hal, sax?</a:t>
            </a: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00" name="Google Shape;2200;p150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 rot="10800000" flipH="1">
            <a:off x="1898950" y="3957460"/>
            <a:ext cx="5804027" cy="871826"/>
          </a:xfrm>
          <a:prstGeom prst="rect">
            <a:avLst/>
          </a:prstGeom>
          <a:noFill/>
          <a:ln>
            <a:noFill/>
          </a:ln>
        </p:spPr>
      </p:pic>
      <p:sp>
        <p:nvSpPr>
          <p:cNvPr id="2201" name="Google Shape;2201;p150"/>
          <p:cNvSpPr txBox="1"/>
          <p:nvPr/>
        </p:nvSpPr>
        <p:spPr>
          <a:xfrm flipH="1">
            <a:off x="2037950" y="4136704"/>
            <a:ext cx="52695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Waa suurtagal! Tusaale ahaan, ku bilow xubinta 1aad ee 128 oo isticmaal saami 2 : 1 oo u dhexeeya xubnaha.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2" name="Google Shape;2202;p150"/>
          <p:cNvSpPr/>
          <p:nvPr/>
        </p:nvSpPr>
        <p:spPr>
          <a:xfrm>
            <a:off x="5709618" y="2242979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3" name="Google Shape;2203;p150"/>
          <p:cNvSpPr/>
          <p:nvPr/>
        </p:nvSpPr>
        <p:spPr>
          <a:xfrm>
            <a:off x="6547818" y="2242979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4" name="Google Shape;2204;p150"/>
          <p:cNvSpPr/>
          <p:nvPr/>
        </p:nvSpPr>
        <p:spPr>
          <a:xfrm>
            <a:off x="5663674" y="26441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5" name="Google Shape;2205;p150"/>
          <p:cNvSpPr/>
          <p:nvPr/>
        </p:nvSpPr>
        <p:spPr>
          <a:xfrm>
            <a:off x="6547818" y="26441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6" name="Google Shape;2206;p150"/>
          <p:cNvSpPr/>
          <p:nvPr/>
        </p:nvSpPr>
        <p:spPr>
          <a:xfrm>
            <a:off x="5633418" y="31013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7" name="Google Shape;2207;p150"/>
          <p:cNvSpPr/>
          <p:nvPr/>
        </p:nvSpPr>
        <p:spPr>
          <a:xfrm>
            <a:off x="6517562" y="31013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8" name="Google Shape;2208;p150"/>
          <p:cNvSpPr/>
          <p:nvPr/>
        </p:nvSpPr>
        <p:spPr>
          <a:xfrm>
            <a:off x="5633418" y="3512606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9" name="Google Shape;2209;p150"/>
          <p:cNvSpPr/>
          <p:nvPr/>
        </p:nvSpPr>
        <p:spPr>
          <a:xfrm>
            <a:off x="6517562" y="3512606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10" name="Google Shape;2210;p150" descr="&lt;math xmlns=&quot;http://www.w3.org/1998/Math/MathML&quot; display=&quot;block&quot; data-is-equatio=&quot;1&quot; data-latex=&quot;\frac{1}{2}&quot;&gt;&lt;mfrac&gt;&lt;mn&gt;1&lt;/mn&gt;&lt;mn&gt;2&lt;/mn&gt;&lt;/mfrac&gt;&lt;/math&gt;" title="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90226" y="1845538"/>
            <a:ext cx="107136" cy="35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14" name="Shape 2214"/>
        <p:cNvGrpSpPr/>
        <p:nvPr/>
      </p:nvGrpSpPr>
      <p:grpSpPr>
        <a:xfrm>
          <a:off x="0" y="0"/>
          <a:ext cx="0" cy="0"/>
        </a:xfrm>
      </p:grpSpPr>
      <p:pic>
        <p:nvPicPr>
          <p:cNvPr id="2215" name="Google Shape;2215;p151"/>
          <p:cNvPicPr preferRelativeResize="0"/>
          <p:nvPr/>
        </p:nvPicPr>
        <p:blipFill>
          <a:blip r:embed="rId3">
            <a:alphaModFix/>
          </a:blip>
          <a:srcRect r="57905" b="43690"/>
          <a:stretch>
            <a:fillRect/>
          </a:stretch>
        </p:blipFill>
        <p:spPr>
          <a:xfrm flipH="1">
            <a:off x="201047" y="1204073"/>
            <a:ext cx="5035100" cy="175710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6" name="Google Shape;2216;p151"/>
          <p:cNvGraphicFramePr>
            <a:graphicFrameLocks noGrp="1"/>
          </p:cNvGraphicFramePr>
          <p:nvPr/>
        </p:nvGraphicFramePr>
        <p:xfrm>
          <a:off x="5567959" y="17768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17" name="Google Shape;2217;p151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Cabdi iyo Layla waxay soo saarayaan taxanayaal joomatari (geometric sequences).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218" name="Google Shape;2218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Soo saarista taxanayaasha joomatari (geometric sequences)</a:t>
            </a:r>
            <a:endParaRPr/>
          </a:p>
        </p:txBody>
      </p:sp>
      <p:pic>
        <p:nvPicPr>
          <p:cNvPr id="2219" name="Google Shape;2219;p1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4640" y="29800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0" name="Google Shape;2220;p15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7516591" y="3565562"/>
            <a:ext cx="943984" cy="1236338"/>
          </a:xfrm>
          <a:prstGeom prst="rect">
            <a:avLst/>
          </a:prstGeom>
          <a:noFill/>
          <a:ln>
            <a:noFill/>
          </a:ln>
        </p:spPr>
      </p:pic>
      <p:sp>
        <p:nvSpPr>
          <p:cNvPr id="2221" name="Google Shape;2221;p151"/>
          <p:cNvSpPr txBox="1"/>
          <p:nvPr/>
        </p:nvSpPr>
        <p:spPr>
          <a:xfrm flipH="1">
            <a:off x="622922" y="1282848"/>
            <a:ext cx="4513500" cy="10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Waa fiican! Taxanaha 128, 64, 32, 16, 8, … Marka isticmaalka saamiga 2 : 1, saami guud (common ratio) oo ah u dhexeeya xubnaha, wuxuu ka dhigayaa taxanaha inuu hoos u dhaco!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2" name="Google Shape;2222;p151"/>
          <p:cNvSpPr/>
          <p:nvPr/>
        </p:nvSpPr>
        <p:spPr>
          <a:xfrm>
            <a:off x="6063961" y="1553159"/>
            <a:ext cx="5346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223" name="Google Shape;2223;p151" descr="&lt;math xmlns=&quot;http://www.w3.org/1998/Math/MathML&quot; display=&quot;block&quot; data-is-equatio=&quot;1&quot; data-latex=&quot;\frac{1}{2}&quot;&gt;&lt;mfrac&gt;&lt;mn&gt;1&lt;/mn&gt;&lt;mn&gt;2&lt;/mn&gt;&lt;/mfrac&gt;&lt;/math&gt;" title="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84248" y="1937428"/>
            <a:ext cx="114075" cy="3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4" name="Google Shape;2224;p151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79404" y="1070026"/>
            <a:ext cx="285370" cy="437701"/>
          </a:xfrm>
          <a:prstGeom prst="rect">
            <a:avLst/>
          </a:prstGeom>
          <a:noFill/>
          <a:ln>
            <a:noFill/>
          </a:ln>
        </p:spPr>
      </p:pic>
      <p:sp>
        <p:nvSpPr>
          <p:cNvPr id="2225" name="Google Shape;2225;p151"/>
          <p:cNvSpPr txBox="1"/>
          <p:nvPr/>
        </p:nvSpPr>
        <p:spPr>
          <a:xfrm flipH="1">
            <a:off x="2283863" y="2943429"/>
            <a:ext cx="27720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128, 64, 32, 16, 8,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6" name="Google Shape;2226;p151"/>
          <p:cNvSpPr/>
          <p:nvPr/>
        </p:nvSpPr>
        <p:spPr>
          <a:xfrm rot="10800000" flipH="1">
            <a:off x="2578926" y="30771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7" name="Google Shape;2227;p151"/>
          <p:cNvSpPr/>
          <p:nvPr/>
        </p:nvSpPr>
        <p:spPr>
          <a:xfrm rot="10800000" flipH="1">
            <a:off x="3038990" y="30771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8" name="Google Shape;2228;p151"/>
          <p:cNvSpPr/>
          <p:nvPr/>
        </p:nvSpPr>
        <p:spPr>
          <a:xfrm rot="10800000" flipH="1">
            <a:off x="3499054" y="30771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9" name="Google Shape;2229;p151"/>
          <p:cNvSpPr/>
          <p:nvPr/>
        </p:nvSpPr>
        <p:spPr>
          <a:xfrm rot="10800000" flipH="1">
            <a:off x="3959118" y="30771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230" name="Google Shape;2230;p151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43948" y="35543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1" name="Google Shape;2231;p151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01148" y="35543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2" name="Google Shape;2232;p151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58348" y="35543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3" name="Google Shape;2233;p151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5633" y="3554371"/>
            <a:ext cx="285370" cy="437701"/>
          </a:xfrm>
          <a:prstGeom prst="rect">
            <a:avLst/>
          </a:prstGeom>
          <a:noFill/>
          <a:ln>
            <a:noFill/>
          </a:ln>
        </p:spPr>
      </p:pic>
      <p:sp>
        <p:nvSpPr>
          <p:cNvPr id="2234" name="Google Shape;2234;p151"/>
          <p:cNvSpPr txBox="1"/>
          <p:nvPr>
            <p:ph type="body" idx="1"/>
          </p:nvPr>
        </p:nvSpPr>
        <p:spPr>
          <a:xfrm>
            <a:off x="400200" y="4314926"/>
            <a:ext cx="6982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suurtagal in la yeesho taxanayaal joomatari (geometric sequences) oo hoos u dhacaya.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38" name="Shape 2238"/>
        <p:cNvGrpSpPr/>
        <p:nvPr/>
      </p:nvGrpSpPr>
      <p:grpSpPr>
        <a:xfrm>
          <a:off x="0" y="0"/>
          <a:ext cx="0" cy="0"/>
        </a:xfrm>
      </p:grpSpPr>
      <p:graphicFrame>
        <p:nvGraphicFramePr>
          <p:cNvPr id="2239" name="Google Shape;2239;p152"/>
          <p:cNvGraphicFramePr>
            <a:graphicFrameLocks noGrp="1"/>
          </p:cNvGraphicFramePr>
          <p:nvPr/>
        </p:nvGraphicFramePr>
        <p:xfrm>
          <a:off x="1300759" y="20054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81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108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108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144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192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256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40" name="Google Shape;2240;p15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Soo saarista taxanayaasha joomatari (geometric sequences)</a:t>
            </a:r>
            <a:endParaRPr/>
          </a:p>
        </p:txBody>
      </p:sp>
      <p:sp>
        <p:nvSpPr>
          <p:cNvPr id="2241" name="Google Shape;2241;p152"/>
          <p:cNvSpPr txBox="1"/>
          <p:nvPr>
            <p:ph type="subTitle" idx="1"/>
          </p:nvPr>
        </p:nvSpPr>
        <p:spPr>
          <a:xfrm>
            <a:off x="337825" y="810000"/>
            <a:ext cx="3982200" cy="11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Soo saar shanta xubnood ee ugu horreeya ee taxanaha joomatari (geometric sequence) oo leh xubinta 1aad 81 iyo saami 3 : 4 oo u dhexeeya xubnaha isku xigta.</a:t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1600"/>
          </a:p>
        </p:txBody>
      </p:sp>
      <p:sp>
        <p:nvSpPr>
          <p:cNvPr id="2242" name="Google Shape;2242;p152"/>
          <p:cNvSpPr/>
          <p:nvPr/>
        </p:nvSpPr>
        <p:spPr>
          <a:xfrm>
            <a:off x="1442418" y="2471579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3" name="Google Shape;2243;p152"/>
          <p:cNvSpPr/>
          <p:nvPr/>
        </p:nvSpPr>
        <p:spPr>
          <a:xfrm>
            <a:off x="2280618" y="2471579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4" name="Google Shape;2244;p152"/>
          <p:cNvSpPr/>
          <p:nvPr/>
        </p:nvSpPr>
        <p:spPr>
          <a:xfrm>
            <a:off x="1396474" y="28727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5" name="Google Shape;2245;p152"/>
          <p:cNvSpPr/>
          <p:nvPr/>
        </p:nvSpPr>
        <p:spPr>
          <a:xfrm>
            <a:off x="2280618" y="28727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6" name="Google Shape;2246;p152"/>
          <p:cNvSpPr/>
          <p:nvPr/>
        </p:nvSpPr>
        <p:spPr>
          <a:xfrm>
            <a:off x="1366218" y="33299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7" name="Google Shape;2247;p152"/>
          <p:cNvSpPr/>
          <p:nvPr/>
        </p:nvSpPr>
        <p:spPr>
          <a:xfrm>
            <a:off x="2250362" y="3329950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8" name="Google Shape;2248;p152"/>
          <p:cNvSpPr/>
          <p:nvPr/>
        </p:nvSpPr>
        <p:spPr>
          <a:xfrm>
            <a:off x="1366218" y="3741206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9" name="Google Shape;2249;p152"/>
          <p:cNvSpPr/>
          <p:nvPr/>
        </p:nvSpPr>
        <p:spPr>
          <a:xfrm>
            <a:off x="2250362" y="3741206"/>
            <a:ext cx="4857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0" name="Google Shape;2250;p152"/>
          <p:cNvSpPr txBox="1"/>
          <p:nvPr/>
        </p:nvSpPr>
        <p:spPr>
          <a:xfrm flipH="1">
            <a:off x="640850" y="4345282"/>
            <a:ext cx="33258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81, 108, 144, 192, 256,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54" name="Shape 2254"/>
        <p:cNvGrpSpPr/>
        <p:nvPr/>
      </p:nvGrpSpPr>
      <p:grpSpPr>
        <a:xfrm>
          <a:off x="0" y="0"/>
          <a:ext cx="0" cy="0"/>
        </a:xfrm>
      </p:grpSpPr>
      <p:graphicFrame>
        <p:nvGraphicFramePr>
          <p:cNvPr id="2255" name="Google Shape;2255;p153"/>
          <p:cNvGraphicFramePr>
            <a:graphicFrameLocks noGrp="1"/>
          </p:cNvGraphicFramePr>
          <p:nvPr/>
        </p:nvGraphicFramePr>
        <p:xfrm>
          <a:off x="5720359" y="20054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250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56" name="Google Shape;2256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Abuurista taxanaha joomatari (Generating geometric sequences)</a:t>
            </a:r>
            <a:endParaRPr/>
          </a:p>
        </p:txBody>
      </p:sp>
      <p:sp>
        <p:nvSpPr>
          <p:cNvPr id="2257" name="Google Shape;2257;p153"/>
          <p:cNvSpPr txBox="1"/>
          <p:nvPr>
            <p:ph type="subTitle" idx="1"/>
          </p:nvPr>
        </p:nvSpPr>
        <p:spPr>
          <a:xfrm>
            <a:off x="337825" y="810000"/>
            <a:ext cx="3982200" cy="11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Soo saar shanta erey ee ugu horreeya ee taxanaha joomatari (geometric sequence) oo ereyga koowaad yahay 81 iyo saamiga 3 : 4 ee u dhexeeya ereyada isku xiga.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258" name="Google Shape;2258;p153"/>
          <p:cNvSpPr/>
          <p:nvPr/>
        </p:nvSpPr>
        <p:spPr>
          <a:xfrm>
            <a:off x="5862018" y="2471579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9" name="Google Shape;2259;p153"/>
          <p:cNvSpPr/>
          <p:nvPr/>
        </p:nvSpPr>
        <p:spPr>
          <a:xfrm>
            <a:off x="6700218" y="2471579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0" name="Google Shape;2260;p153"/>
          <p:cNvSpPr/>
          <p:nvPr/>
        </p:nvSpPr>
        <p:spPr>
          <a:xfrm>
            <a:off x="5816074" y="2872750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1" name="Google Shape;2261;p153"/>
          <p:cNvSpPr/>
          <p:nvPr/>
        </p:nvSpPr>
        <p:spPr>
          <a:xfrm>
            <a:off x="6700218" y="2872750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2" name="Google Shape;2262;p153"/>
          <p:cNvSpPr/>
          <p:nvPr/>
        </p:nvSpPr>
        <p:spPr>
          <a:xfrm>
            <a:off x="5785818" y="3329950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153"/>
          <p:cNvSpPr/>
          <p:nvPr/>
        </p:nvSpPr>
        <p:spPr>
          <a:xfrm>
            <a:off x="6669962" y="3329950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4" name="Google Shape;2264;p153"/>
          <p:cNvSpPr/>
          <p:nvPr/>
        </p:nvSpPr>
        <p:spPr>
          <a:xfrm>
            <a:off x="5785818" y="3741206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5" name="Google Shape;2265;p153"/>
          <p:cNvSpPr/>
          <p:nvPr/>
        </p:nvSpPr>
        <p:spPr>
          <a:xfrm>
            <a:off x="6669962" y="3741206"/>
            <a:ext cx="485700" cy="3270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rgbClr val="EAF2F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6" name="Google Shape;2266;p153"/>
          <p:cNvSpPr txBox="1"/>
          <p:nvPr/>
        </p:nvSpPr>
        <p:spPr>
          <a:xfrm flipH="1">
            <a:off x="5060450" y="4345282"/>
            <a:ext cx="33258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16, 40, 100, 250, 625,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2267" name="Google Shape;2267;p153"/>
          <p:cNvGraphicFramePr>
            <a:graphicFrameLocks noGrp="1"/>
          </p:cNvGraphicFramePr>
          <p:nvPr/>
        </p:nvGraphicFramePr>
        <p:xfrm>
          <a:off x="1300759" y="20054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568025"/>
                <a:gridCol w="367925"/>
                <a:gridCol w="640400"/>
              </a:tblGrid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81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108</a:t>
                      </a:r>
                      <a:endParaRPr/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108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144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144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192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22075">
                <a:tc>
                  <a:txBody>
                    <a:bodyPr vert="horz" wrap="square"/>
                    <a:lstStyle/>
                    <a:p>
                      <a:pPr marL="0" lvl="0" indent="0" algn="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192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256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0" marB="0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268" name="Google Shape;2268;p153"/>
          <p:cNvSpPr txBox="1"/>
          <p:nvPr/>
        </p:nvSpPr>
        <p:spPr>
          <a:xfrm flipH="1">
            <a:off x="640850" y="4345282"/>
            <a:ext cx="33258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81, 108, 144, 192, 256,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9" name="Google Shape;2269;p153"/>
          <p:cNvSpPr txBox="1"/>
          <p:nvPr>
            <p:ph type="subTitle" idx="1"/>
          </p:nvPr>
        </p:nvSpPr>
        <p:spPr>
          <a:xfrm>
            <a:off x="4823540" y="810000"/>
            <a:ext cx="3982200" cy="11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Soo saar shanta erey ee ugu horreeya ee taxanaha joomatari (geometric sequence) oo ereyga koowaad yahay 16 iyo saamiga 2 : 5 ee u dhexeeya ereyada isku xiga.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3" name="Shape 2273"/>
        <p:cNvGrpSpPr/>
        <p:nvPr/>
      </p:nvGrpSpPr>
      <p:grpSpPr>
        <a:xfrm>
          <a:off x="0" y="0"/>
          <a:ext cx="0" cy="0"/>
        </a:xfrm>
      </p:grpSpPr>
      <p:sp>
        <p:nvSpPr>
          <p:cNvPr id="2274" name="Google Shape;2274;p154"/>
          <p:cNvSpPr txBox="1"/>
          <p:nvPr>
            <p:ph type="subTitle" idx="1"/>
          </p:nvPr>
        </p:nvSpPr>
        <p:spPr>
          <a:xfrm>
            <a:off x="337825" y="810000"/>
            <a:ext cx="3982200" cy="11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Soo saar toddobada erey ee ugu horreeya ee taxanaha joomatari (geometric sequence) oo ereyga koowaad yahay 405 iyo saamiga guud (common ratio) ee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275" name="Google Shape;2275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Abuurista taxanaha joomatari (Generating geometric sequences)</a:t>
            </a:r>
            <a:endParaRPr/>
          </a:p>
        </p:txBody>
      </p:sp>
      <p:pic>
        <p:nvPicPr>
          <p:cNvPr id="2276" name="Google Shape;2276;p154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rcRect l="47357"/>
          <a:stretch>
            <a:fillRect/>
          </a:stretch>
        </p:blipFill>
        <p:spPr>
          <a:xfrm>
            <a:off x="3812227" y="1518300"/>
            <a:ext cx="144200" cy="4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7" name="Google Shape;2277;p154"/>
          <p:cNvSpPr txBox="1"/>
          <p:nvPr/>
        </p:nvSpPr>
        <p:spPr>
          <a:xfrm flipH="1">
            <a:off x="336272" y="2131000"/>
            <a:ext cx="39822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 135, 45, 15,  5,     ,     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8" name="Google Shape;2278;p154"/>
          <p:cNvSpPr/>
          <p:nvPr/>
        </p:nvSpPr>
        <p:spPr>
          <a:xfrm rot="10800000" flipH="1">
            <a:off x="534975" y="2304975"/>
            <a:ext cx="4542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79" name="Google Shape;2279;p154"/>
          <p:cNvSpPr/>
          <p:nvPr/>
        </p:nvSpPr>
        <p:spPr>
          <a:xfrm rot="10800000" flipH="1">
            <a:off x="1127011" y="2304975"/>
            <a:ext cx="4542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0" name="Google Shape;2280;p154"/>
          <p:cNvSpPr/>
          <p:nvPr/>
        </p:nvSpPr>
        <p:spPr>
          <a:xfrm rot="10800000" flipH="1">
            <a:off x="1668615" y="2304975"/>
            <a:ext cx="4308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1" name="Google Shape;2281;p154"/>
          <p:cNvSpPr/>
          <p:nvPr/>
        </p:nvSpPr>
        <p:spPr>
          <a:xfrm rot="10800000" flipH="1">
            <a:off x="2148444" y="2304975"/>
            <a:ext cx="4308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282" name="Google Shape;2282;p154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5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3" name="Google Shape;2283;p154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042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4" name="Google Shape;2284;p154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382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5" name="Google Shape;2285;p154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102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6" name="Google Shape;2286;p154"/>
          <p:cNvSpPr/>
          <p:nvPr/>
        </p:nvSpPr>
        <p:spPr>
          <a:xfrm rot="10800000" flipH="1">
            <a:off x="2605649" y="2304975"/>
            <a:ext cx="3771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7" name="Google Shape;2287;p154"/>
          <p:cNvSpPr/>
          <p:nvPr/>
        </p:nvSpPr>
        <p:spPr>
          <a:xfrm rot="10800000" flipH="1">
            <a:off x="3005789" y="2304975"/>
            <a:ext cx="3771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288" name="Google Shape;2288;p154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9877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9" name="Google Shape;2289;p154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385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0" name="Google Shape;2290;p154" descr="&lt;math xmlns=&quot;http://www.w3.org/1998/Math/MathML&quot; display=&quot;block&quot; data-is-equatio=&quot;1&quot; data-latex=&quot;\frac{5}{3}&quot;&gt;&lt;mfrac&gt;&lt;mn&gt;5&lt;/mn&gt;&lt;mn&gt;3&lt;/mn&gt;&lt;/mfrac&gt;&lt;/math&gt;" title="five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2687" y="2014831"/>
            <a:ext cx="144847" cy="48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1" name="Google Shape;2291;p154" descr="&lt;math xmlns=&quot;http://www.w3.org/1998/Math/MathML&quot; display=&quot;block&quot; data-is-equatio=&quot;1&quot; data-latex=&quot;\frac{5}{9}&quot;&gt;&lt;mfrac&gt;&lt;mn&gt;5&lt;/mn&gt;&lt;mn&gt;9&lt;/mn&gt;&lt;/mfrac&gt;&lt;/math&gt;" title="five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7227" y="2014831"/>
            <a:ext cx="144186" cy="483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2" name="Google Shape;2292;p1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85000" y="3251474"/>
            <a:ext cx="2430225" cy="1556977"/>
          </a:xfrm>
          <a:prstGeom prst="rect">
            <a:avLst/>
          </a:prstGeom>
          <a:noFill/>
          <a:ln>
            <a:noFill/>
          </a:ln>
        </p:spPr>
      </p:pic>
      <p:sp>
        <p:nvSpPr>
          <p:cNvPr id="2293" name="Google Shape;2293;p154"/>
          <p:cNvSpPr txBox="1"/>
          <p:nvPr/>
        </p:nvSpPr>
        <p:spPr>
          <a:xfrm flipH="1">
            <a:off x="336248" y="2131000"/>
            <a:ext cx="778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4" name="Google Shape;2294;p154"/>
          <p:cNvSpPr txBox="1"/>
          <p:nvPr/>
        </p:nvSpPr>
        <p:spPr>
          <a:xfrm flipH="1">
            <a:off x="336173" y="2131000"/>
            <a:ext cx="1313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405, 135,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5" name="Google Shape;2295;p154"/>
          <p:cNvSpPr txBox="1"/>
          <p:nvPr/>
        </p:nvSpPr>
        <p:spPr>
          <a:xfrm flipH="1">
            <a:off x="336299" y="2131000"/>
            <a:ext cx="1780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405, 135, 45,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96" name="Google Shape;2296;p1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83601" y="3260430"/>
            <a:ext cx="2429030" cy="155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7" name="Google Shape;2297;p15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80515" y="3255041"/>
            <a:ext cx="2430226" cy="1568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8" name="Google Shape;2298;p15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52500" y="3240001"/>
            <a:ext cx="2500016" cy="159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2" name="Shape 2302"/>
        <p:cNvGrpSpPr/>
        <p:nvPr/>
      </p:nvGrpSpPr>
      <p:grpSpPr>
        <a:xfrm>
          <a:off x="0" y="0"/>
          <a:ext cx="0" cy="0"/>
        </a:xfrm>
      </p:grpSpPr>
      <p:sp>
        <p:nvSpPr>
          <p:cNvPr id="2303" name="Google Shape;2303;p155"/>
          <p:cNvSpPr txBox="1"/>
          <p:nvPr>
            <p:ph type="subTitle" idx="1"/>
          </p:nvPr>
        </p:nvSpPr>
        <p:spPr>
          <a:xfrm>
            <a:off x="337825" y="810000"/>
            <a:ext cx="3982200" cy="113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Soo saar toddobada erey ee ugu horreeya ee taxanaha joomatari (geometric sequence) oo ereyga koowaad yahay 405 iyo saamiga guud (common ratio) ee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304" name="Google Shape;2304;p155"/>
          <p:cNvSpPr txBox="1"/>
          <p:nvPr>
            <p:ph type="subTitle" idx="2"/>
          </p:nvPr>
        </p:nvSpPr>
        <p:spPr>
          <a:xfrm>
            <a:off x="4824000" y="810000"/>
            <a:ext cx="3982200" cy="120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Soo saar lixda erey ee ugu horreeya ee taxanaha joomatari (geometric sequence) oo ereyga koowaad yahay 375 iyo saamiga guud (common ratio) ee</a:t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 baseline="300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b="1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305" name="Google Shape;2305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Abuurista taxanaha joomatari (Generating geometric sequences)</a:t>
            </a:r>
            <a:endParaRPr/>
          </a:p>
        </p:txBody>
      </p:sp>
      <p:pic>
        <p:nvPicPr>
          <p:cNvPr id="2306" name="Google Shape;2306;p155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rcRect l="49083"/>
          <a:stretch>
            <a:fillRect/>
          </a:stretch>
        </p:blipFill>
        <p:spPr>
          <a:xfrm>
            <a:off x="3828339" y="1531388"/>
            <a:ext cx="139475" cy="4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7" name="Google Shape;2307;p155"/>
          <p:cNvSpPr txBox="1"/>
          <p:nvPr/>
        </p:nvSpPr>
        <p:spPr>
          <a:xfrm flipH="1">
            <a:off x="336272" y="2131000"/>
            <a:ext cx="39822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 135, 45, 15,  5,     ,     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8" name="Google Shape;2308;p155"/>
          <p:cNvSpPr/>
          <p:nvPr/>
        </p:nvSpPr>
        <p:spPr>
          <a:xfrm rot="10800000" flipH="1">
            <a:off x="534975" y="2304975"/>
            <a:ext cx="4542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09" name="Google Shape;2309;p155"/>
          <p:cNvSpPr/>
          <p:nvPr/>
        </p:nvSpPr>
        <p:spPr>
          <a:xfrm rot="10800000" flipH="1">
            <a:off x="1127011" y="2304975"/>
            <a:ext cx="4542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10" name="Google Shape;2310;p155"/>
          <p:cNvSpPr/>
          <p:nvPr/>
        </p:nvSpPr>
        <p:spPr>
          <a:xfrm rot="10800000" flipH="1">
            <a:off x="1668615" y="2304975"/>
            <a:ext cx="4308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11" name="Google Shape;2311;p155"/>
          <p:cNvSpPr/>
          <p:nvPr/>
        </p:nvSpPr>
        <p:spPr>
          <a:xfrm rot="10800000" flipH="1">
            <a:off x="2148444" y="2304975"/>
            <a:ext cx="4308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12" name="Google Shape;2312;p155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685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3" name="Google Shape;2313;p155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042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4" name="Google Shape;2314;p155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382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5" name="Google Shape;2315;p155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81020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6" name="Google Shape;2316;p155"/>
          <p:cNvSpPr/>
          <p:nvPr/>
        </p:nvSpPr>
        <p:spPr>
          <a:xfrm rot="10800000" flipH="1">
            <a:off x="2605649" y="2304975"/>
            <a:ext cx="3771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17" name="Google Shape;2317;p155"/>
          <p:cNvSpPr/>
          <p:nvPr/>
        </p:nvSpPr>
        <p:spPr>
          <a:xfrm rot="10800000" flipH="1">
            <a:off x="3005789" y="2304975"/>
            <a:ext cx="3771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18" name="Google Shape;2318;p155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69877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9" name="Google Shape;2319;p155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4385" y="2766777"/>
            <a:ext cx="221300" cy="3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0" name="Google Shape;2320;p155" descr="&lt;math xmlns=&quot;http://www.w3.org/1998/Math/MathML&quot; display=&quot;block&quot; data-is-equatio=&quot;1&quot; data-latex=&quot;\frac{5}{3}&quot;&gt;&lt;mfrac&gt;&lt;mn&gt;5&lt;/mn&gt;&lt;mn&gt;3&lt;/mn&gt;&lt;/mfrac&gt;&lt;/math&gt;" title="five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2687" y="2014831"/>
            <a:ext cx="144847" cy="483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1" name="Google Shape;2321;p155" descr="&lt;math xmlns=&quot;http://www.w3.org/1998/Math/MathML&quot; display=&quot;block&quot; data-is-equatio=&quot;1&quot; data-latex=&quot;\frac{5}{9}&quot;&gt;&lt;mfrac&gt;&lt;mn&gt;5&lt;/mn&gt;&lt;mn&gt;9&lt;/mn&gt;&lt;/mfrac&gt;&lt;/math&gt;" title="five ni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47227" y="2014831"/>
            <a:ext cx="144186" cy="483069"/>
          </a:xfrm>
          <a:prstGeom prst="rect">
            <a:avLst/>
          </a:prstGeom>
          <a:noFill/>
          <a:ln>
            <a:noFill/>
          </a:ln>
        </p:spPr>
      </p:pic>
      <p:sp>
        <p:nvSpPr>
          <p:cNvPr id="2322" name="Google Shape;2322;p155"/>
          <p:cNvSpPr txBox="1"/>
          <p:nvPr/>
        </p:nvSpPr>
        <p:spPr>
          <a:xfrm flipH="1">
            <a:off x="336248" y="2131000"/>
            <a:ext cx="778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3" name="Google Shape;2323;p155"/>
          <p:cNvSpPr txBox="1"/>
          <p:nvPr/>
        </p:nvSpPr>
        <p:spPr>
          <a:xfrm flipH="1">
            <a:off x="336173" y="2131000"/>
            <a:ext cx="13131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405, 135,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4" name="Google Shape;2324;p155"/>
          <p:cNvSpPr txBox="1"/>
          <p:nvPr/>
        </p:nvSpPr>
        <p:spPr>
          <a:xfrm flipH="1">
            <a:off x="336299" y="2131000"/>
            <a:ext cx="17805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405, 135, 45,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25" name="Google Shape;2325;p155"/>
          <p:cNvGrpSpPr/>
          <p:nvPr/>
        </p:nvGrpSpPr>
        <p:grpSpPr>
          <a:xfrm>
            <a:off x="2789984" y="1945349"/>
            <a:ext cx="827603" cy="644005"/>
            <a:chOff x="4195267" y="1432100"/>
            <a:chExt cx="1105978" cy="401700"/>
          </a:xfrm>
        </p:grpSpPr>
        <p:sp>
          <p:nvSpPr>
            <p:cNvPr id="2326" name="Google Shape;2326;p155"/>
            <p:cNvSpPr/>
            <p:nvPr/>
          </p:nvSpPr>
          <p:spPr>
            <a:xfrm>
              <a:off x="4195267" y="1432100"/>
              <a:ext cx="5346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327" name="Google Shape;2327;p155"/>
            <p:cNvSpPr/>
            <p:nvPr/>
          </p:nvSpPr>
          <p:spPr>
            <a:xfrm>
              <a:off x="4766645" y="1432100"/>
              <a:ext cx="534600" cy="401700"/>
            </a:xfrm>
            <a:prstGeom prst="ellipse">
              <a:avLst/>
            </a:prstGeom>
            <a:noFill/>
            <a:ln w="38100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328" name="Google Shape;2328;p155"/>
          <p:cNvSpPr txBox="1"/>
          <p:nvPr>
            <p:ph type="subTitle" idx="1"/>
          </p:nvPr>
        </p:nvSpPr>
        <p:spPr>
          <a:xfrm>
            <a:off x="642625" y="3400800"/>
            <a:ext cx="3539100" cy="9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Ereyada aan ahayn tiro dhammaystiran (non-integer) waxaa inta badan si fiican oo sax ah loogu gudbiyaa jajab (fractions).</a:t>
            </a:r>
            <a:endParaRPr/>
          </a:p>
        </p:txBody>
      </p:sp>
      <p:pic>
        <p:nvPicPr>
          <p:cNvPr id="2329" name="Google Shape;2329;p155" descr="&lt;math xmlns=&quot;http://www.w3.org/1998/Math/MathML&quot; display=&quot;block&quot; data-is-equatio=&quot;1&quot; data-latex=&quot;\times\frac{1}{5}&quot;&gt;&lt;mo&gt;×&lt;/mo&gt;&lt;mfrac&gt;&lt;mn&gt;1&lt;/mn&gt;&lt;mn&gt;5&lt;/mn&gt;&lt;/mfrac&gt;&lt;/math&gt;" title="times one fifth"/>
          <p:cNvPicPr preferRelativeResize="0"/>
          <p:nvPr/>
        </p:nvPicPr>
        <p:blipFill>
          <a:blip r:embed="rId6">
            <a:alphaModFix/>
          </a:blip>
          <a:srcRect l="49083"/>
          <a:stretch>
            <a:fillRect/>
          </a:stretch>
        </p:blipFill>
        <p:spPr>
          <a:xfrm>
            <a:off x="7719079" y="1515425"/>
            <a:ext cx="139475" cy="4249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0" name="Google Shape;2330;p155"/>
          <p:cNvSpPr txBox="1"/>
          <p:nvPr/>
        </p:nvSpPr>
        <p:spPr>
          <a:xfrm flipH="1">
            <a:off x="4832072" y="2131000"/>
            <a:ext cx="3982200" cy="47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375, 75, 15,  3,      ,      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55"/>
          <p:cNvSpPr/>
          <p:nvPr/>
        </p:nvSpPr>
        <p:spPr>
          <a:xfrm rot="10800000" flipH="1">
            <a:off x="5020690" y="2345316"/>
            <a:ext cx="4542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32" name="Google Shape;2332;p155"/>
          <p:cNvSpPr/>
          <p:nvPr/>
        </p:nvSpPr>
        <p:spPr>
          <a:xfrm rot="10800000" flipH="1">
            <a:off x="5612726" y="2345316"/>
            <a:ext cx="4542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33" name="Google Shape;2333;p155"/>
          <p:cNvSpPr/>
          <p:nvPr/>
        </p:nvSpPr>
        <p:spPr>
          <a:xfrm rot="10800000" flipH="1">
            <a:off x="6144240" y="2345316"/>
            <a:ext cx="4047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34" name="Google Shape;2334;p155"/>
          <p:cNvSpPr/>
          <p:nvPr/>
        </p:nvSpPr>
        <p:spPr>
          <a:xfrm rot="10800000" flipH="1">
            <a:off x="6595111" y="2345316"/>
            <a:ext cx="4047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35" name="Google Shape;2335;p155"/>
          <p:cNvSpPr/>
          <p:nvPr/>
        </p:nvSpPr>
        <p:spPr>
          <a:xfrm rot="10800000" flipH="1">
            <a:off x="7024723" y="2345316"/>
            <a:ext cx="354300" cy="4221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36" name="Google Shape;2336;p155" descr="&lt;math xmlns=&quot;http://www.w3.org/1998/Math/MathML&quot; display=&quot;block&quot; data-is-equatio=&quot;1&quot; data-latex=&quot;\frac{3}{5}&quot;&gt;&lt;mfrac&gt;&lt;mn&gt;3&lt;/mn&gt;&lt;mn&gt;5&lt;/mn&gt;&lt;/mfrac&gt;&lt;/math&gt;" title="three fifth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06908" y="2027146"/>
            <a:ext cx="139463" cy="465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7" name="Google Shape;2337;p155" descr="&lt;math xmlns=&quot;http://www.w3.org/1998/Math/MathML&quot; display=&quot;block&quot; data-is-equatio=&quot;1&quot; data-latex=&quot;\frac{3}{25}&quot;&gt;&lt;mfrac&gt;&lt;mn&gt;3&lt;/mn&gt;&lt;mn&gt;25&lt;/mn&gt;&lt;/mfrac&gt;&lt;/math&gt;" title="3 over 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91418" y="2027146"/>
            <a:ext cx="251446" cy="4657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8" name="Google Shape;2338;p155" descr="&lt;math xmlns=&quot;http://www.w3.org/1998/Math/MathML&quot; display=&quot;block&quot; data-is-equatio=&quot;1&quot; data-latex=&quot;\times\frac{1}{5}&quot;&gt;&lt;mo&gt;×&lt;/mo&gt;&lt;mfrac&gt;&lt;mn&gt;1&lt;/mn&gt;&lt;mn&gt;5&lt;/mn&gt;&lt;/mfrac&gt;&lt;/math&gt;" title="times one fif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6047" y="2829832"/>
            <a:ext cx="221300" cy="343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9" name="Google Shape;2339;p155" descr="&lt;math xmlns=&quot;http://www.w3.org/1998/Math/MathML&quot; display=&quot;block&quot; data-is-equatio=&quot;1&quot; data-latex=&quot;\times\frac{1}{5}&quot;&gt;&lt;mo&gt;×&lt;/mo&gt;&lt;mfrac&gt;&lt;mn&gt;1&lt;/mn&gt;&lt;mn&gt;5&lt;/mn&gt;&lt;/mfrac&gt;&lt;/math&gt;" title="times one fif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25647" y="2829832"/>
            <a:ext cx="221300" cy="343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0" name="Google Shape;2340;p155" descr="&lt;math xmlns=&quot;http://www.w3.org/1998/Math/MathML&quot; display=&quot;block&quot; data-is-equatio=&quot;1&quot; data-latex=&quot;\times\frac{1}{5}&quot;&gt;&lt;mo&gt;×&lt;/mo&gt;&lt;mfrac&gt;&lt;mn&gt;1&lt;/mn&gt;&lt;mn&gt;5&lt;/mn&gt;&lt;/mfrac&gt;&lt;/math&gt;" title="times one fif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8791" y="2829832"/>
            <a:ext cx="221300" cy="343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1" name="Google Shape;2341;p155" descr="&lt;math xmlns=&quot;http://www.w3.org/1998/Math/MathML&quot; display=&quot;block&quot; data-is-equatio=&quot;1&quot; data-latex=&quot;\times\frac{1}{5}&quot;&gt;&lt;mo&gt;×&lt;/mo&gt;&lt;mfrac&gt;&lt;mn&gt;1&lt;/mn&gt;&lt;mn&gt;5&lt;/mn&gt;&lt;/mfrac&gt;&lt;/math&gt;" title="times one fif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5820" y="2829832"/>
            <a:ext cx="221300" cy="343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2" name="Google Shape;2342;p155" descr="&lt;math xmlns=&quot;http://www.w3.org/1998/Math/MathML&quot; display=&quot;block&quot; data-is-equatio=&quot;1&quot; data-latex=&quot;\times\frac{1}{5}&quot;&gt;&lt;mo&gt;×&lt;/mo&gt;&lt;mfrac&gt;&lt;mn&gt;1&lt;/mn&gt;&lt;mn&gt;5&lt;/mn&gt;&lt;/mfrac&gt;&lt;/math&gt;" title="times one fift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87161" y="2829832"/>
            <a:ext cx="221300" cy="343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46" name="Shape 2346"/>
        <p:cNvGrpSpPr/>
        <p:nvPr/>
      </p:nvGrpSpPr>
      <p:grpSpPr>
        <a:xfrm>
          <a:off x="0" y="0"/>
          <a:ext cx="0" cy="0"/>
        </a:xfrm>
      </p:grpSpPr>
      <p:pic>
        <p:nvPicPr>
          <p:cNvPr id="2347" name="Google Shape;2347;p156" descr="&lt;math xmlns=&quot;http://www.w3.org/1998/Math/MathML&quot; display=&quot;block&quot; data-is-equatio=&quot;1&quot; data-latex=&quot;\frac{1}{16}&quot;&gt;&lt;mfrac&gt;&lt;mn&gt;1&lt;/mn&gt;&lt;mn&gt;16&lt;/mn&gt;&lt;/mfrac&gt;&lt;/math&gt;" title="1 over 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2198" y="1213100"/>
            <a:ext cx="236638" cy="437699"/>
          </a:xfrm>
          <a:prstGeom prst="rect">
            <a:avLst/>
          </a:prstGeom>
          <a:noFill/>
          <a:ln>
            <a:noFill/>
          </a:ln>
        </p:spPr>
      </p:pic>
      <p:sp>
        <p:nvSpPr>
          <p:cNvPr id="2348" name="Google Shape;2348;p156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Lucas iyo Laura waxay soo saarayaan taxano joomatari (geometric sequences).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349" name="Google Shape;2349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Abuurista taxanaha joomatari (Generating geometric sequences)</a:t>
            </a:r>
            <a:endParaRPr/>
          </a:p>
        </p:txBody>
      </p:sp>
      <p:pic>
        <p:nvPicPr>
          <p:cNvPr id="2350" name="Google Shape;2350;p15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24640" y="35134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1" name="Google Shape;2351;p15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>
            <a:off x="7745191" y="2412476"/>
            <a:ext cx="943984" cy="12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2" name="Google Shape;2352;p156"/>
          <p:cNvPicPr preferRelativeResize="0"/>
          <p:nvPr/>
        </p:nvPicPr>
        <p:blipFill>
          <a:blip r:embed="rId6">
            <a:alphaModFix/>
          </a:blip>
          <a:srcRect r="57905" b="43690"/>
          <a:stretch>
            <a:fillRect/>
          </a:stretch>
        </p:blipFill>
        <p:spPr>
          <a:xfrm flipH="1">
            <a:off x="852248" y="2574650"/>
            <a:ext cx="5311877" cy="1185176"/>
          </a:xfrm>
          <a:prstGeom prst="rect">
            <a:avLst/>
          </a:prstGeom>
          <a:noFill/>
          <a:ln>
            <a:noFill/>
          </a:ln>
        </p:spPr>
      </p:pic>
      <p:sp>
        <p:nvSpPr>
          <p:cNvPr id="2353" name="Google Shape;2353;p156"/>
          <p:cNvSpPr txBox="1"/>
          <p:nvPr/>
        </p:nvSpPr>
        <p:spPr>
          <a:xfrm flipH="1">
            <a:off x="1294600" y="2612850"/>
            <a:ext cx="47862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Waxaan sii waday taxanahan joomatari (geometric sequence) oo waxaan ogaaday wax aad u qurux badan!</a:t>
            </a: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Inkastoo ay hoos u dhacayso, weligeed ma gaari doonto eber.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54" name="Google Shape;2354;p156"/>
          <p:cNvPicPr preferRelativeResize="0"/>
          <p:nvPr/>
        </p:nvPicPr>
        <p:blipFill>
          <a:blip r:embed="rId6">
            <a:alphaModFix/>
          </a:blip>
          <a:srcRect r="57905" b="43690"/>
          <a:stretch>
            <a:fillRect/>
          </a:stretch>
        </p:blipFill>
        <p:spPr>
          <a:xfrm rot="10800000" flipH="1">
            <a:off x="3493547" y="3556279"/>
            <a:ext cx="5072000" cy="871826"/>
          </a:xfrm>
          <a:prstGeom prst="rect">
            <a:avLst/>
          </a:prstGeom>
          <a:noFill/>
          <a:ln>
            <a:noFill/>
          </a:ln>
        </p:spPr>
      </p:pic>
      <p:sp>
        <p:nvSpPr>
          <p:cNvPr id="2355" name="Google Shape;2355;p156"/>
          <p:cNvSpPr txBox="1"/>
          <p:nvPr/>
        </p:nvSpPr>
        <p:spPr>
          <a:xfrm flipH="1">
            <a:off x="3612401" y="3755700"/>
            <a:ext cx="46593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Does that mean we will never see negative terms in </a:t>
            </a: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geometric sequences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6" name="Google Shape;2356;p156"/>
          <p:cNvSpPr txBox="1"/>
          <p:nvPr/>
        </p:nvSpPr>
        <p:spPr>
          <a:xfrm flipH="1">
            <a:off x="1044575" y="1267025"/>
            <a:ext cx="61830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128, 64, 32, 16,  8,   4,   2,   1,     ,     ,     ,     , …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7" name="Google Shape;2357;p156"/>
          <p:cNvSpPr/>
          <p:nvPr/>
        </p:nvSpPr>
        <p:spPr>
          <a:xfrm rot="10800000" flipH="1">
            <a:off x="1263356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58" name="Google Shape;2358;p156"/>
          <p:cNvSpPr/>
          <p:nvPr/>
        </p:nvSpPr>
        <p:spPr>
          <a:xfrm rot="10800000" flipH="1">
            <a:off x="1723420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59" name="Google Shape;2359;p156"/>
          <p:cNvSpPr/>
          <p:nvPr/>
        </p:nvSpPr>
        <p:spPr>
          <a:xfrm rot="10800000" flipH="1">
            <a:off x="2183484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0" name="Google Shape;2360;p156"/>
          <p:cNvSpPr/>
          <p:nvPr/>
        </p:nvSpPr>
        <p:spPr>
          <a:xfrm rot="10800000" flipH="1">
            <a:off x="2643547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61" name="Google Shape;2361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28377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2" name="Google Shape;2362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85577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3" name="Google Shape;2363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42777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4" name="Google Shape;2364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0062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sp>
        <p:nvSpPr>
          <p:cNvPr id="2365" name="Google Shape;2365;p156"/>
          <p:cNvSpPr/>
          <p:nvPr/>
        </p:nvSpPr>
        <p:spPr>
          <a:xfrm rot="10800000" flipH="1">
            <a:off x="3102241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6" name="Google Shape;2366;p156"/>
          <p:cNvSpPr/>
          <p:nvPr/>
        </p:nvSpPr>
        <p:spPr>
          <a:xfrm rot="10800000" flipH="1">
            <a:off x="3562305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7" name="Google Shape;2367;p156"/>
          <p:cNvSpPr/>
          <p:nvPr/>
        </p:nvSpPr>
        <p:spPr>
          <a:xfrm rot="10800000" flipH="1">
            <a:off x="4022369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8" name="Google Shape;2368;p156"/>
          <p:cNvSpPr/>
          <p:nvPr/>
        </p:nvSpPr>
        <p:spPr>
          <a:xfrm rot="10800000" flipH="1">
            <a:off x="4482433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69" name="Google Shape;2369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67262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0" name="Google Shape;2370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24462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1" name="Google Shape;2371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81662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2" name="Google Shape;2372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48948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sp>
        <p:nvSpPr>
          <p:cNvPr id="2373" name="Google Shape;2373;p156"/>
          <p:cNvSpPr/>
          <p:nvPr/>
        </p:nvSpPr>
        <p:spPr>
          <a:xfrm rot="10800000" flipH="1">
            <a:off x="4933905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4" name="Google Shape;2374;p156"/>
          <p:cNvSpPr/>
          <p:nvPr/>
        </p:nvSpPr>
        <p:spPr>
          <a:xfrm rot="10800000" flipH="1">
            <a:off x="5393969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75" name="Google Shape;2375;p156"/>
          <p:cNvSpPr/>
          <p:nvPr/>
        </p:nvSpPr>
        <p:spPr>
          <a:xfrm rot="10800000" flipH="1">
            <a:off x="5854033" y="1476950"/>
            <a:ext cx="434400" cy="437700"/>
          </a:xfrm>
          <a:prstGeom prst="arc">
            <a:avLst>
              <a:gd name="adj1" fmla="val 10729459"/>
              <a:gd name="adj2" fmla="val 0"/>
            </a:avLst>
          </a:prstGeom>
          <a:noFill/>
          <a:ln w="28575" cap="flat" cmpd="sng">
            <a:solidFill>
              <a:schemeClr val="accent5"/>
            </a:solidFill>
            <a:prstDash val="solid"/>
            <a:round/>
            <a:headEnd type="non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76" name="Google Shape;2376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96062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7" name="Google Shape;2377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53262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8" name="Google Shape;2378;p156" descr="&lt;math xmlns=&quot;http://www.w3.org/1998/Math/MathML&quot; display=&quot;block&quot; data-is-equatio=&quot;1&quot; data-latex=&quot;\times\frac{1}{2}&quot;&gt;&lt;mo&gt;×&lt;/mo&gt;&lt;mfrac&gt;&lt;mn&gt;1&lt;/mn&gt;&lt;mn&gt;2&lt;/mn&gt;&lt;/mfrac&gt;&lt;/math&gt;" title="times one half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920548" y="1954171"/>
            <a:ext cx="285370" cy="437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9" name="Google Shape;2379;p156" descr="&lt;math xmlns=&quot;http://www.w3.org/1998/Math/MathML&quot; display=&quot;block&quot; data-is-equatio=&quot;1&quot; data-latex=&quot;\frac{1}{2}&quot;&gt;&lt;mfrac&gt;&lt;mn&gt;1&lt;/mn&gt;&lt;mn&gt;2&lt;/mn&gt;&lt;/mfrac&gt;&lt;/math&gt;" title="one hal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05946" y="1213100"/>
            <a:ext cx="131616" cy="43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0" name="Google Shape;2380;p156" descr="&lt;math xmlns=&quot;http://www.w3.org/1998/Math/MathML&quot; display=&quot;block&quot; data-is-equatio=&quot;1&quot; data-latex=&quot;\frac{1}{4}&quot;&gt;&lt;mfrac&gt;&lt;mn&gt;1&lt;/mn&gt;&lt;mn&gt;4&lt;/mn&gt;&lt;/mfrac&gt;&lt;/math&gt;" title="one fourth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263146" y="1213100"/>
            <a:ext cx="131616" cy="43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1" name="Google Shape;2381;p156" descr="&lt;math xmlns=&quot;http://www.w3.org/1998/Math/MathML&quot; display=&quot;block&quot; data-is-equatio=&quot;1&quot; data-latex=&quot;\frac{1}{8}&quot;&gt;&lt;mfrac&gt;&lt;mn&gt;1&lt;/mn&gt;&lt;mn&gt;8&lt;/mn&gt;&lt;/mfrac&gt;&lt;/math&gt;" title="one eighth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20119" y="1213100"/>
            <a:ext cx="132070" cy="437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2" name="Google Shape;2382;p156"/>
          <p:cNvSpPr txBox="1"/>
          <p:nvPr/>
        </p:nvSpPr>
        <p:spPr>
          <a:xfrm flipH="1">
            <a:off x="1123600" y="4517700"/>
            <a:ext cx="24888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Maxaad u malaynaysaa?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86" name="Shape 2386"/>
        <p:cNvGrpSpPr/>
        <p:nvPr/>
      </p:nvGrpSpPr>
      <p:grpSpPr>
        <a:xfrm>
          <a:off x="0" y="0"/>
          <a:ext cx="0" cy="0"/>
        </a:xfrm>
      </p:grpSpPr>
      <p:graphicFrame>
        <p:nvGraphicFramePr>
          <p:cNvPr id="2387" name="Google Shape;2387;p157"/>
          <p:cNvGraphicFramePr>
            <a:graphicFrameLocks noGrp="1"/>
          </p:cNvGraphicFramePr>
          <p:nvPr/>
        </p:nvGraphicFramePr>
        <p:xfrm>
          <a:off x="1770529" y="34233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20750"/>
                <a:gridCol w="620750"/>
                <a:gridCol w="620750"/>
                <a:gridCol w="620750"/>
                <a:gridCol w="620750"/>
                <a:gridCol w="620750"/>
                <a:gridCol w="620750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7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388" name="Google Shape;2388;p157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Lucas iyo Laura waxay soo saarayaan taxano joomatari (geometric sequences).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389" name="Google Shape;2389;p1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Abuurista taxanaha joomatari (Generating geometric sequences)</a:t>
            </a:r>
            <a:endParaRPr/>
          </a:p>
        </p:txBody>
      </p:sp>
      <p:pic>
        <p:nvPicPr>
          <p:cNvPr id="2390" name="Google Shape;2390;p1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640" y="35134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1" name="Google Shape;2391;p1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745191" y="2412476"/>
            <a:ext cx="943984" cy="12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2" name="Google Shape;2392;p157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 flipH="1">
            <a:off x="283001" y="1278495"/>
            <a:ext cx="4737024" cy="1270776"/>
          </a:xfrm>
          <a:prstGeom prst="rect">
            <a:avLst/>
          </a:prstGeom>
          <a:noFill/>
          <a:ln>
            <a:noFill/>
          </a:ln>
        </p:spPr>
      </p:pic>
      <p:sp>
        <p:nvSpPr>
          <p:cNvPr id="2393" name="Google Shape;2393;p157"/>
          <p:cNvSpPr txBox="1"/>
          <p:nvPr/>
        </p:nvSpPr>
        <p:spPr>
          <a:xfrm flipH="1">
            <a:off x="684925" y="1317450"/>
            <a:ext cx="42546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Maya. Waxaan arkay taxane leh saami guud (common ratio) ×2 iyo erey koowaad oo ah −1</a:t>
            </a: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It had all negative terms.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4" name="Google Shape;2394;p157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>
            <a:off x="1797190" y="2436825"/>
            <a:ext cx="6178924" cy="950776"/>
          </a:xfrm>
          <a:prstGeom prst="rect">
            <a:avLst/>
          </a:prstGeom>
          <a:noFill/>
          <a:ln>
            <a:noFill/>
          </a:ln>
        </p:spPr>
      </p:pic>
      <p:sp>
        <p:nvSpPr>
          <p:cNvPr id="2395" name="Google Shape;2395;p157"/>
          <p:cNvSpPr txBox="1"/>
          <p:nvPr/>
        </p:nvSpPr>
        <p:spPr>
          <a:xfrm flipH="1">
            <a:off x="1908869" y="2500650"/>
            <a:ext cx="56616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Waa fiican! Aan tijaabino. Maxaa dhacaya haddii aan isku beddelno? Ka dhigi xubinta koowaad 2 iyo isku dhufashada −1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6" name="Google Shape;2396;p157"/>
          <p:cNvSpPr txBox="1"/>
          <p:nvPr/>
        </p:nvSpPr>
        <p:spPr>
          <a:xfrm flipH="1">
            <a:off x="2419025" y="4441500"/>
            <a:ext cx="41418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Maxaad u malaynaysaa inay dhacdo?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97" name="Google Shape;2397;p157"/>
          <p:cNvSpPr txBox="1"/>
          <p:nvPr/>
        </p:nvSpPr>
        <p:spPr>
          <a:xfrm>
            <a:off x="5810400" y="1476475"/>
            <a:ext cx="2803200" cy="3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2,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,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−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16, …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398" name="Google Shape;2398;p157"/>
          <p:cNvGrpSpPr/>
          <p:nvPr/>
        </p:nvGrpSpPr>
        <p:grpSpPr>
          <a:xfrm>
            <a:off x="2015313" y="3631825"/>
            <a:ext cx="2507085" cy="747300"/>
            <a:chOff x="547350" y="3098425"/>
            <a:chExt cx="2653842" cy="747300"/>
          </a:xfrm>
        </p:grpSpPr>
        <p:grpSp>
          <p:nvGrpSpPr>
            <p:cNvPr id="2399" name="Google Shape;2399;p157"/>
            <p:cNvGrpSpPr/>
            <p:nvPr/>
          </p:nvGrpSpPr>
          <p:grpSpPr>
            <a:xfrm>
              <a:off x="547350" y="3098425"/>
              <a:ext cx="1288949" cy="747300"/>
              <a:chOff x="547350" y="1803025"/>
              <a:chExt cx="1288949" cy="747300"/>
            </a:xfrm>
          </p:grpSpPr>
          <p:sp>
            <p:nvSpPr>
              <p:cNvPr id="2400" name="Google Shape;2400;p157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01" name="Google Shape;2401;p157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02" name="Google Shape;2402;p157"/>
              <p:cNvSpPr txBox="1"/>
              <p:nvPr/>
            </p:nvSpPr>
            <p:spPr>
              <a:xfrm>
                <a:off x="645756" y="2211025"/>
                <a:ext cx="450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03" name="Google Shape;2403;p157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404" name="Google Shape;2404;p157"/>
            <p:cNvGrpSpPr/>
            <p:nvPr/>
          </p:nvGrpSpPr>
          <p:grpSpPr>
            <a:xfrm>
              <a:off x="1896486" y="3098425"/>
              <a:ext cx="1304707" cy="747300"/>
              <a:chOff x="1896486" y="1803025"/>
              <a:chExt cx="1304707" cy="747300"/>
            </a:xfrm>
          </p:grpSpPr>
          <p:sp>
            <p:nvSpPr>
              <p:cNvPr id="2405" name="Google Shape;2405;p157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06" name="Google Shape;2406;p157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07" name="Google Shape;2407;p157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08" name="Google Shape;2408;p157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sp>
        <p:nvSpPr>
          <p:cNvPr id="2409" name="Google Shape;2409;p157"/>
          <p:cNvSpPr/>
          <p:nvPr/>
        </p:nvSpPr>
        <p:spPr>
          <a:xfrm>
            <a:off x="3632776" y="3493565"/>
            <a:ext cx="4188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10" name="Google Shape;2410;p157"/>
          <p:cNvGrpSpPr/>
          <p:nvPr/>
        </p:nvGrpSpPr>
        <p:grpSpPr>
          <a:xfrm>
            <a:off x="4559558" y="3631825"/>
            <a:ext cx="592610" cy="747300"/>
            <a:chOff x="2573892" y="1803025"/>
            <a:chExt cx="627300" cy="747300"/>
          </a:xfrm>
        </p:grpSpPr>
        <p:sp>
          <p:nvSpPr>
            <p:cNvPr id="2411" name="Google Shape;2411;p157"/>
            <p:cNvSpPr/>
            <p:nvPr/>
          </p:nvSpPr>
          <p:spPr>
            <a:xfrm rot="10800000" flipH="1">
              <a:off x="2573892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12" name="Google Shape;2412;p157"/>
            <p:cNvSpPr txBox="1"/>
            <p:nvPr/>
          </p:nvSpPr>
          <p:spPr>
            <a:xfrm>
              <a:off x="2669906" y="2211025"/>
              <a:ext cx="510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413" name="Google Shape;2413;p157"/>
          <p:cNvSpPr/>
          <p:nvPr/>
        </p:nvSpPr>
        <p:spPr>
          <a:xfrm>
            <a:off x="2916721" y="3493565"/>
            <a:ext cx="4188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4" name="Google Shape;2414;p157"/>
          <p:cNvSpPr/>
          <p:nvPr/>
        </p:nvSpPr>
        <p:spPr>
          <a:xfrm>
            <a:off x="2383321" y="3493565"/>
            <a:ext cx="4188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5" name="Google Shape;2415;p157"/>
          <p:cNvSpPr/>
          <p:nvPr/>
        </p:nvSpPr>
        <p:spPr>
          <a:xfrm>
            <a:off x="4156091" y="3493565"/>
            <a:ext cx="4188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6" name="Google Shape;2416;p157"/>
          <p:cNvSpPr/>
          <p:nvPr/>
        </p:nvSpPr>
        <p:spPr>
          <a:xfrm>
            <a:off x="4882232" y="3493565"/>
            <a:ext cx="418800" cy="327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28575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20" name="Shape 2420"/>
        <p:cNvGrpSpPr/>
        <p:nvPr/>
      </p:nvGrpSpPr>
      <p:grpSpPr>
        <a:xfrm>
          <a:off x="0" y="0"/>
          <a:ext cx="0" cy="0"/>
        </a:xfrm>
      </p:grpSpPr>
      <p:graphicFrame>
        <p:nvGraphicFramePr>
          <p:cNvPr id="2421" name="Google Shape;2421;p158"/>
          <p:cNvGraphicFramePr>
            <a:graphicFrameLocks noGrp="1"/>
          </p:cNvGraphicFramePr>
          <p:nvPr/>
        </p:nvGraphicFramePr>
        <p:xfrm>
          <a:off x="1770529" y="340322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620750"/>
                <a:gridCol w="620750"/>
                <a:gridCol w="620750"/>
                <a:gridCol w="620750"/>
                <a:gridCol w="620750"/>
                <a:gridCol w="620750"/>
                <a:gridCol w="620750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422" name="Google Shape;2422;p158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Lucas iyo Laura waxay soo saarayaan taxanayaal joomatari (geometric sequences).</a:t>
            </a:r>
            <a:r>
              <a:rPr lang="en-GB" sz="1800" b="1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2423" name="Google Shape;2423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Abuurista isku-xigxigyada joomatari (geometric sequences)</a:t>
            </a:r>
            <a:endParaRPr/>
          </a:p>
        </p:txBody>
      </p:sp>
      <p:pic>
        <p:nvPicPr>
          <p:cNvPr id="2424" name="Google Shape;2424;p15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4640" y="3513480"/>
            <a:ext cx="932958" cy="1047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5" name="Google Shape;2425;p15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745191" y="2412476"/>
            <a:ext cx="943984" cy="1236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6" name="Google Shape;2426;p158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 flipH="1">
            <a:off x="511602" y="1507100"/>
            <a:ext cx="4141798" cy="8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7" name="Google Shape;2427;p158"/>
          <p:cNvSpPr txBox="1"/>
          <p:nvPr/>
        </p:nvSpPr>
        <p:spPr>
          <a:xfrm flipH="1">
            <a:off x="913400" y="1546050"/>
            <a:ext cx="38376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Waxay u dhexgashay togan iyo taban! Taasi waa qurux!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28" name="Google Shape;2428;p158"/>
          <p:cNvPicPr preferRelativeResize="0"/>
          <p:nvPr/>
        </p:nvPicPr>
        <p:blipFill>
          <a:blip r:embed="rId5">
            <a:alphaModFix/>
          </a:blip>
          <a:srcRect r="57905" b="43690"/>
          <a:stretch>
            <a:fillRect/>
          </a:stretch>
        </p:blipFill>
        <p:spPr>
          <a:xfrm>
            <a:off x="1797190" y="2436825"/>
            <a:ext cx="6178924" cy="950776"/>
          </a:xfrm>
          <a:prstGeom prst="rect">
            <a:avLst/>
          </a:prstGeom>
          <a:noFill/>
          <a:ln>
            <a:noFill/>
          </a:ln>
        </p:spPr>
      </p:pic>
      <p:sp>
        <p:nvSpPr>
          <p:cNvPr id="2429" name="Google Shape;2429;p158"/>
          <p:cNvSpPr txBox="1"/>
          <p:nvPr/>
        </p:nvSpPr>
        <p:spPr>
          <a:xfrm flipH="1">
            <a:off x="1908869" y="2500650"/>
            <a:ext cx="5661600" cy="5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fiicantahay! Aynu tijaabino (experiment). Maxaa dhacaya haddii aan isku bedelno? Ka dhigo xubinta koowaad 2 iyo tirada lagu dhufo (multiplier) −1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30" name="Google Shape;2430;p158"/>
          <p:cNvSpPr txBox="1"/>
          <p:nvPr/>
        </p:nvSpPr>
        <p:spPr>
          <a:xfrm flipH="1">
            <a:off x="2419025" y="4441500"/>
            <a:ext cx="41418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Maxaad u malaynaysaa inay dhacdo?</a:t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31" name="Google Shape;2431;p158"/>
          <p:cNvGrpSpPr/>
          <p:nvPr/>
        </p:nvGrpSpPr>
        <p:grpSpPr>
          <a:xfrm>
            <a:off x="2015313" y="3631825"/>
            <a:ext cx="2507085" cy="747300"/>
            <a:chOff x="547350" y="3098425"/>
            <a:chExt cx="2653842" cy="747300"/>
          </a:xfrm>
        </p:grpSpPr>
        <p:grpSp>
          <p:nvGrpSpPr>
            <p:cNvPr id="2432" name="Google Shape;2432;p158"/>
            <p:cNvGrpSpPr/>
            <p:nvPr/>
          </p:nvGrpSpPr>
          <p:grpSpPr>
            <a:xfrm>
              <a:off x="547350" y="3098425"/>
              <a:ext cx="1288949" cy="747300"/>
              <a:chOff x="547350" y="1803025"/>
              <a:chExt cx="1288949" cy="747300"/>
            </a:xfrm>
          </p:grpSpPr>
          <p:sp>
            <p:nvSpPr>
              <p:cNvPr id="2433" name="Google Shape;2433;p158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34" name="Google Shape;2434;p158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35" name="Google Shape;2435;p158"/>
              <p:cNvSpPr txBox="1"/>
              <p:nvPr/>
            </p:nvSpPr>
            <p:spPr>
              <a:xfrm>
                <a:off x="645756" y="2211025"/>
                <a:ext cx="450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36" name="Google Shape;2436;p158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437" name="Google Shape;2437;p158"/>
            <p:cNvGrpSpPr/>
            <p:nvPr/>
          </p:nvGrpSpPr>
          <p:grpSpPr>
            <a:xfrm>
              <a:off x="1896486" y="3098425"/>
              <a:ext cx="1304707" cy="747300"/>
              <a:chOff x="1896486" y="1803025"/>
              <a:chExt cx="1304707" cy="747300"/>
            </a:xfrm>
          </p:grpSpPr>
          <p:sp>
            <p:nvSpPr>
              <p:cNvPr id="2438" name="Google Shape;2438;p158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39" name="Google Shape;2439;p158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  <p:sp>
            <p:nvSpPr>
              <p:cNvPr id="2440" name="Google Shape;2440;p158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41" name="Google Shape;2441;p158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18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pSp>
        <p:nvGrpSpPr>
          <p:cNvPr id="2442" name="Google Shape;2442;p158"/>
          <p:cNvGrpSpPr/>
          <p:nvPr/>
        </p:nvGrpSpPr>
        <p:grpSpPr>
          <a:xfrm>
            <a:off x="4559558" y="3631825"/>
            <a:ext cx="592610" cy="747300"/>
            <a:chOff x="2573892" y="1803025"/>
            <a:chExt cx="627300" cy="747300"/>
          </a:xfrm>
        </p:grpSpPr>
        <p:sp>
          <p:nvSpPr>
            <p:cNvPr id="2443" name="Google Shape;2443;p158"/>
            <p:cNvSpPr/>
            <p:nvPr/>
          </p:nvSpPr>
          <p:spPr>
            <a:xfrm rot="10800000" flipH="1">
              <a:off x="2573892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444" name="Google Shape;2444;p158"/>
            <p:cNvSpPr txBox="1"/>
            <p:nvPr/>
          </p:nvSpPr>
          <p:spPr>
            <a:xfrm>
              <a:off x="2669906" y="2211025"/>
              <a:ext cx="510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</a:t>
              </a:r>
              <a:endParaRPr sz="20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48" name="Shape 2448"/>
        <p:cNvGrpSpPr/>
        <p:nvPr/>
      </p:nvGrpSpPr>
      <p:grpSpPr>
        <a:xfrm>
          <a:off x="0" y="0"/>
          <a:ext cx="0" cy="0"/>
        </a:xfrm>
      </p:grpSpPr>
      <p:sp>
        <p:nvSpPr>
          <p:cNvPr id="2449" name="Google Shape;2449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Abuurista isku-xigxigyada joomatari (geometric sequences)</a:t>
            </a:r>
            <a:endParaRPr/>
          </a:p>
        </p:txBody>
      </p:sp>
      <p:sp>
        <p:nvSpPr>
          <p:cNvPr id="2450" name="Google Shape;2450;p159"/>
          <p:cNvSpPr txBox="1"/>
          <p:nvPr>
            <p:ph type="body" idx="1"/>
          </p:nvPr>
        </p:nvSpPr>
        <p:spPr>
          <a:xfrm>
            <a:off x="324000" y="759300"/>
            <a:ext cx="72018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Raadi afarta xubnood ee xiga ee isku-xigxigan joomatari (geometric sequence).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graphicFrame>
        <p:nvGraphicFramePr>
          <p:cNvPr id="2451" name="Google Shape;2451;p159"/>
          <p:cNvGraphicFramePr>
            <a:graphicFrameLocks noGrp="1"/>
          </p:cNvGraphicFramePr>
          <p:nvPr/>
        </p:nvGraphicFramePr>
        <p:xfrm>
          <a:off x="1402976" y="133574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798100"/>
                <a:gridCol w="798100"/>
                <a:gridCol w="798100"/>
                <a:gridCol w="798100"/>
                <a:gridCol w="798100"/>
                <a:gridCol w="979625"/>
                <a:gridCol w="61657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−9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−81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243</a:t>
                      </a: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−729,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2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6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2452" name="Google Shape;2452;p159"/>
          <p:cNvGrpSpPr/>
          <p:nvPr/>
        </p:nvGrpSpPr>
        <p:grpSpPr>
          <a:xfrm>
            <a:off x="1769920" y="1604675"/>
            <a:ext cx="3187795" cy="747300"/>
            <a:chOff x="547350" y="3098425"/>
            <a:chExt cx="2653842" cy="747300"/>
          </a:xfrm>
        </p:grpSpPr>
        <p:grpSp>
          <p:nvGrpSpPr>
            <p:cNvPr id="2453" name="Google Shape;2453;p159"/>
            <p:cNvGrpSpPr/>
            <p:nvPr/>
          </p:nvGrpSpPr>
          <p:grpSpPr>
            <a:xfrm>
              <a:off x="547350" y="3098425"/>
              <a:ext cx="1288949" cy="747300"/>
              <a:chOff x="547350" y="1803025"/>
              <a:chExt cx="1288949" cy="747300"/>
            </a:xfrm>
          </p:grpSpPr>
          <p:sp>
            <p:nvSpPr>
              <p:cNvPr id="2454" name="Google Shape;2454;p159"/>
              <p:cNvSpPr/>
              <p:nvPr/>
            </p:nvSpPr>
            <p:spPr>
              <a:xfrm rot="10800000" flipH="1">
                <a:off x="547350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800"/>
              </a:p>
            </p:txBody>
          </p:sp>
          <p:sp>
            <p:nvSpPr>
              <p:cNvPr id="2455" name="Google Shape;2455;p159"/>
              <p:cNvSpPr/>
              <p:nvPr/>
            </p:nvSpPr>
            <p:spPr>
              <a:xfrm rot="10800000" flipH="1">
                <a:off x="1208999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800"/>
              </a:p>
            </p:txBody>
          </p:sp>
          <p:sp>
            <p:nvSpPr>
              <p:cNvPr id="2456" name="Google Shape;2456;p159"/>
              <p:cNvSpPr txBox="1"/>
              <p:nvPr/>
            </p:nvSpPr>
            <p:spPr>
              <a:xfrm>
                <a:off x="645756" y="2211025"/>
                <a:ext cx="4509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×−3</a:t>
                </a:r>
                <a:endParaRPr sz="24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57" name="Google Shape;2457;p159"/>
              <p:cNvSpPr txBox="1"/>
              <p:nvPr/>
            </p:nvSpPr>
            <p:spPr>
              <a:xfrm>
                <a:off x="1306231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×−3</a:t>
                </a:r>
                <a:endParaRPr sz="24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2458" name="Google Shape;2458;p159"/>
            <p:cNvGrpSpPr/>
            <p:nvPr/>
          </p:nvGrpSpPr>
          <p:grpSpPr>
            <a:xfrm>
              <a:off x="1896486" y="3098425"/>
              <a:ext cx="1304707" cy="747300"/>
              <a:chOff x="1896486" y="1803025"/>
              <a:chExt cx="1304707" cy="747300"/>
            </a:xfrm>
          </p:grpSpPr>
          <p:sp>
            <p:nvSpPr>
              <p:cNvPr id="2459" name="Google Shape;2459;p159"/>
              <p:cNvSpPr/>
              <p:nvPr/>
            </p:nvSpPr>
            <p:spPr>
              <a:xfrm rot="10800000" flipH="1">
                <a:off x="1896486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800"/>
              </a:p>
            </p:txBody>
          </p:sp>
          <p:sp>
            <p:nvSpPr>
              <p:cNvPr id="2460" name="Google Shape;2460;p159"/>
              <p:cNvSpPr/>
              <p:nvPr/>
            </p:nvSpPr>
            <p:spPr>
              <a:xfrm rot="10800000" flipH="1">
                <a:off x="2573892" y="1803025"/>
                <a:ext cx="627300" cy="437700"/>
              </a:xfrm>
              <a:prstGeom prst="arc">
                <a:avLst>
                  <a:gd name="adj1" fmla="val 10729459"/>
                  <a:gd name="adj2" fmla="val 0"/>
                </a:avLst>
              </a:prstGeom>
              <a:noFill/>
              <a:ln w="28575" cap="flat" cmpd="sng">
                <a:solidFill>
                  <a:schemeClr val="accent5"/>
                </a:solidFill>
                <a:prstDash val="solid"/>
                <a:round/>
                <a:headEnd type="none" w="sm" len="sm"/>
                <a:tailEnd type="triangl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sz="1800"/>
              </a:p>
            </p:txBody>
          </p:sp>
          <p:sp>
            <p:nvSpPr>
              <p:cNvPr id="2461" name="Google Shape;2461;p159"/>
              <p:cNvSpPr txBox="1"/>
              <p:nvPr/>
            </p:nvSpPr>
            <p:spPr>
              <a:xfrm>
                <a:off x="1987459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×−3</a:t>
                </a:r>
                <a:endParaRPr sz="24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2462" name="Google Shape;2462;p159"/>
              <p:cNvSpPr txBox="1"/>
              <p:nvPr/>
            </p:nvSpPr>
            <p:spPr>
              <a:xfrm>
                <a:off x="2669906" y="2211025"/>
                <a:ext cx="5106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noAutofit/>
              </a:bodyPr>
              <a:lstStyle/>
              <a:p>
                <a:pPr marL="0" lvl="0" indent="0" algn="l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en-GB" sz="24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×−3</a:t>
                </a:r>
                <a:endParaRPr sz="24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</p:grpSp>
      <p:grpSp>
        <p:nvGrpSpPr>
          <p:cNvPr id="2463" name="Google Shape;2463;p159"/>
          <p:cNvGrpSpPr/>
          <p:nvPr/>
        </p:nvGrpSpPr>
        <p:grpSpPr>
          <a:xfrm>
            <a:off x="5004974" y="1604675"/>
            <a:ext cx="753513" cy="747300"/>
            <a:chOff x="2573892" y="1803025"/>
            <a:chExt cx="627300" cy="747300"/>
          </a:xfrm>
        </p:grpSpPr>
        <p:sp>
          <p:nvSpPr>
            <p:cNvPr id="2464" name="Google Shape;2464;p159"/>
            <p:cNvSpPr/>
            <p:nvPr/>
          </p:nvSpPr>
          <p:spPr>
            <a:xfrm rot="10800000" flipH="1">
              <a:off x="2573892" y="1803025"/>
              <a:ext cx="6273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accent5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 sz="1800"/>
            </a:p>
          </p:txBody>
        </p:sp>
        <p:sp>
          <p:nvSpPr>
            <p:cNvPr id="2465" name="Google Shape;2465;p159"/>
            <p:cNvSpPr txBox="1"/>
            <p:nvPr/>
          </p:nvSpPr>
          <p:spPr>
            <a:xfrm>
              <a:off x="2669906" y="2211025"/>
              <a:ext cx="5106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4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×−3</a:t>
              </a:r>
              <a:endParaRPr sz="24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466" name="Google Shape;2466;p159"/>
          <p:cNvSpPr/>
          <p:nvPr/>
        </p:nvSpPr>
        <p:spPr>
          <a:xfrm>
            <a:off x="2911051" y="1391400"/>
            <a:ext cx="590400" cy="3516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7" name="Google Shape;2467;p159"/>
          <p:cNvSpPr/>
          <p:nvPr/>
        </p:nvSpPr>
        <p:spPr>
          <a:xfrm>
            <a:off x="3805281" y="1391400"/>
            <a:ext cx="590400" cy="3516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8" name="Google Shape;2468;p159"/>
          <p:cNvSpPr/>
          <p:nvPr/>
        </p:nvSpPr>
        <p:spPr>
          <a:xfrm>
            <a:off x="4587451" y="1391400"/>
            <a:ext cx="590400" cy="3516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9" name="Google Shape;2469;p159"/>
          <p:cNvSpPr/>
          <p:nvPr/>
        </p:nvSpPr>
        <p:spPr>
          <a:xfrm>
            <a:off x="5472728" y="1391390"/>
            <a:ext cx="685500" cy="351600"/>
          </a:xfrm>
          <a:prstGeom prst="roundRect">
            <a:avLst>
              <a:gd name="adj" fmla="val 16667"/>
            </a:avLst>
          </a:prstGeom>
          <a:solidFill>
            <a:srgbClr val="EAF2F2"/>
          </a:solidFill>
          <a:ln w="28575" cap="flat" cmpd="sng">
            <a:solidFill>
              <a:schemeClr val="accent5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0" name="Google Shape;2470;p159"/>
          <p:cNvSpPr txBox="1"/>
          <p:nvPr>
            <p:ph type="body" idx="1"/>
          </p:nvPr>
        </p:nvSpPr>
        <p:spPr>
          <a:xfrm>
            <a:off x="324000" y="2644125"/>
            <a:ext cx="84960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saamiga guud (common ratio) uu yahay taban, waxaan helnaa isku-xigxigyo joomatari oo isbeddelaya (oscillating).</a:t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b="1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74" name="Shape 2474"/>
        <p:cNvGrpSpPr/>
        <p:nvPr/>
      </p:nvGrpSpPr>
      <p:grpSpPr>
        <a:xfrm>
          <a:off x="0" y="0"/>
          <a:ext cx="0" cy="0"/>
        </a:xfrm>
      </p:grpSpPr>
      <p:sp>
        <p:nvSpPr>
          <p:cNvPr id="2475" name="Google Shape;2475;p160"/>
          <p:cNvSpPr txBox="1"/>
          <p:nvPr>
            <p:ph type="body" idx="1"/>
          </p:nvPr>
        </p:nvSpPr>
        <p:spPr>
          <a:xfrm>
            <a:off x="324000" y="759300"/>
            <a:ext cx="7786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Soo saar shanta xubnood ee ugu horreeya ee isku-xigxigyadan joomatari (geometric sequences).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476" name="Google Shape;2476;p160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Abuurista isku-xigxigyada joomatari (geometric sequences)</a:t>
            </a:r>
            <a:endParaRPr/>
          </a:p>
        </p:txBody>
      </p:sp>
      <p:sp>
        <p:nvSpPr>
          <p:cNvPr id="2477" name="Google Shape;2477;p160"/>
          <p:cNvSpPr txBox="1"/>
          <p:nvPr>
            <p:ph type="body" idx="1"/>
          </p:nvPr>
        </p:nvSpPr>
        <p:spPr>
          <a:xfrm>
            <a:off x="324000" y="1099959"/>
            <a:ext cx="4750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Xubinta 1aad waa 1, saamiga guud (common ratio) waa 3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8" name="Google Shape;2478;p160"/>
          <p:cNvSpPr txBox="1"/>
          <p:nvPr>
            <p:ph type="body" idx="1"/>
          </p:nvPr>
        </p:nvSpPr>
        <p:spPr>
          <a:xfrm>
            <a:off x="324000" y="1584693"/>
            <a:ext cx="4750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Xubinta 1aad waa 10, saamiga guud (common ratio) waa 3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79" name="Google Shape;2479;p160"/>
          <p:cNvSpPr txBox="1"/>
          <p:nvPr>
            <p:ph type="body" idx="1"/>
          </p:nvPr>
        </p:nvSpPr>
        <p:spPr>
          <a:xfrm>
            <a:off x="324000" y="2069428"/>
            <a:ext cx="4750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Xubinta 1aad waa 5, saamiga (ratio) 1 : 3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0" name="Google Shape;2480;p160"/>
          <p:cNvSpPr txBox="1"/>
          <p:nvPr>
            <p:ph type="body" idx="1"/>
          </p:nvPr>
        </p:nvSpPr>
        <p:spPr>
          <a:xfrm>
            <a:off x="324000" y="3038900"/>
            <a:ext cx="63990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e) Xubinta 1aad waa 64, saamiga (ratio) 2 : 5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1" name="Google Shape;2481;p160"/>
          <p:cNvSpPr txBox="1"/>
          <p:nvPr>
            <p:ph type="body" idx="1"/>
          </p:nvPr>
        </p:nvSpPr>
        <p:spPr>
          <a:xfrm>
            <a:off x="324000" y="3523625"/>
            <a:ext cx="42252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f) Xubinta 1aad waa 81, saamiga guud (common ratio) waa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82" name="Google Shape;2482;p160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rcRect l="43090" r="-5"/>
          <a:stretch>
            <a:fillRect/>
          </a:stretch>
        </p:blipFill>
        <p:spPr>
          <a:xfrm>
            <a:off x="4242048" y="3481188"/>
            <a:ext cx="155901" cy="4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3" name="Google Shape;2483;p160"/>
          <p:cNvSpPr txBox="1"/>
          <p:nvPr>
            <p:ph type="body" idx="1"/>
          </p:nvPr>
        </p:nvSpPr>
        <p:spPr>
          <a:xfrm>
            <a:off x="324000" y="2554150"/>
            <a:ext cx="6145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Xubinta 1aad waa 3, saamiga (ratio) 1 : 5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4" name="Google Shape;2484;p160"/>
          <p:cNvSpPr txBox="1"/>
          <p:nvPr>
            <p:ph type="body" idx="1"/>
          </p:nvPr>
        </p:nvSpPr>
        <p:spPr>
          <a:xfrm>
            <a:off x="324000" y="4008375"/>
            <a:ext cx="57546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g) Xubinta 1aad waa 1875, saamiga (ratio) 5 : 1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85" name="Google Shape;2485;p160"/>
          <p:cNvSpPr txBox="1"/>
          <p:nvPr>
            <p:ph type="body" idx="1"/>
          </p:nvPr>
        </p:nvSpPr>
        <p:spPr>
          <a:xfrm>
            <a:off x="324000" y="4493100"/>
            <a:ext cx="5932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h) Xubinta 1aad waa 3, saamiga (ratio) 3 : 1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489" name="Shape 2489"/>
        <p:cNvGrpSpPr/>
        <p:nvPr/>
      </p:nvGrpSpPr>
      <p:grpSpPr>
        <a:xfrm>
          <a:off x="0" y="0"/>
          <a:ext cx="0" cy="0"/>
        </a:xfrm>
      </p:grpSpPr>
      <p:sp>
        <p:nvSpPr>
          <p:cNvPr id="2490" name="Google Shape;2490;p161"/>
          <p:cNvSpPr txBox="1"/>
          <p:nvPr>
            <p:ph type="body" idx="1"/>
          </p:nvPr>
        </p:nvSpPr>
        <p:spPr>
          <a:xfrm>
            <a:off x="324000" y="759300"/>
            <a:ext cx="77865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Axmed wuxuu soo saarayaa isku-xigxigyadan joomatari (geometric sequences).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491" name="Google Shape;2491;p161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Abuurista isku-xigxigyada joomatari (geometric sequences)</a:t>
            </a:r>
            <a:endParaRPr/>
          </a:p>
        </p:txBody>
      </p:sp>
      <p:sp>
        <p:nvSpPr>
          <p:cNvPr id="2492" name="Google Shape;2492;p161"/>
          <p:cNvSpPr txBox="1"/>
          <p:nvPr>
            <p:ph type="body" idx="1"/>
          </p:nvPr>
        </p:nvSpPr>
        <p:spPr>
          <a:xfrm>
            <a:off x="324000" y="1927116"/>
            <a:ext cx="3821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Xubinta 1aad waa 216, saamiga guud (common ratio)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93" name="Google Shape;2493;p161"/>
          <p:cNvSpPr txBox="1"/>
          <p:nvPr>
            <p:ph type="body" idx="1"/>
          </p:nvPr>
        </p:nvSpPr>
        <p:spPr>
          <a:xfrm>
            <a:off x="324000" y="1231225"/>
            <a:ext cx="3821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Xubinta 1aad waa 216, saamiga guud (common ratio)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94" name="Google Shape;2494;p161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14800" y="1140321"/>
            <a:ext cx="351246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5" name="Google Shape;2495;p161" descr="&lt;math xmlns=&quot;http://www.w3.org/1998/Math/MathML&quot; display=&quot;block&quot; data-is-equatio=&quot;1&quot; data-latex=&quot;\times\frac{2}{3}&quot;&gt;&lt;mo&gt;×&lt;/mo&gt;&lt;mfrac&gt;&lt;mn&gt;2&lt;/mn&gt;&lt;mn&gt;3&lt;/mn&gt;&lt;/mfrac&gt;&lt;/math&gt;" title="times 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7234" y="1846291"/>
            <a:ext cx="351246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6" name="Google Shape;2496;p161" descr="&lt;math xmlns=&quot;http://www.w3.org/1998/Math/MathML&quot; display=&quot;block&quot; data-is-equatio=&quot;1&quot; data-latex=&quot;\times\frac{3}{2}&quot;&gt;&lt;mo&gt;×&lt;/mo&gt;&lt;mfrac&gt;&lt;mn&gt;3&lt;/mn&gt;&lt;mn&gt;2&lt;/mn&gt;&lt;/mfrac&gt;&lt;/math&gt;" title="times three halve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9667" y="2547779"/>
            <a:ext cx="351246" cy="503249"/>
          </a:xfrm>
          <a:prstGeom prst="rect">
            <a:avLst/>
          </a:prstGeom>
          <a:noFill/>
          <a:ln>
            <a:noFill/>
          </a:ln>
        </p:spPr>
      </p:pic>
      <p:sp>
        <p:nvSpPr>
          <p:cNvPr id="2497" name="Google Shape;2497;p161"/>
          <p:cNvSpPr txBox="1"/>
          <p:nvPr>
            <p:ph type="body" idx="1"/>
          </p:nvPr>
        </p:nvSpPr>
        <p:spPr>
          <a:xfrm>
            <a:off x="324000" y="2612922"/>
            <a:ext cx="3821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Xubinta 1aad waa 216, saamiga guud (common ratio)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498" name="Google Shape;2498;p161"/>
          <p:cNvPicPr preferRelativeResize="0"/>
          <p:nvPr/>
        </p:nvPicPr>
        <p:blipFill>
          <a:blip r:embed="rId6">
            <a:alphaModFix/>
          </a:blip>
          <a:srcRect r="57905" b="43690"/>
          <a:stretch>
            <a:fillRect/>
          </a:stretch>
        </p:blipFill>
        <p:spPr>
          <a:xfrm flipH="1">
            <a:off x="1187314" y="3239529"/>
            <a:ext cx="5235676" cy="8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9" name="Google Shape;2499;p161"/>
          <p:cNvSpPr txBox="1"/>
          <p:nvPr/>
        </p:nvSpPr>
        <p:spPr>
          <a:xfrm flipH="1">
            <a:off x="1599200" y="3298650"/>
            <a:ext cx="45963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Sababtoo ah tiro-ku-dhufashadaani (multipliers) waa jajab (fractions), kuwaan oo dhami waxay noqon doonaan taxane (sequences) hoos u dhacaya (decreasing).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00" name="Google Shape;2500;p16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24000" y="3624650"/>
            <a:ext cx="1031676" cy="11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01" name="Google Shape;2501;p161"/>
          <p:cNvSpPr txBox="1"/>
          <p:nvPr>
            <p:ph type="body" idx="1"/>
          </p:nvPr>
        </p:nvSpPr>
        <p:spPr>
          <a:xfrm>
            <a:off x="2885288" y="4264500"/>
            <a:ext cx="34884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 Axmed inuu qaldan yahay.</a:t>
            </a:r>
            <a:endParaRPr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05" name="Shape 2505"/>
        <p:cNvGrpSpPr/>
        <p:nvPr/>
      </p:nvGrpSpPr>
      <p:grpSpPr>
        <a:xfrm>
          <a:off x="0" y="0"/>
          <a:ext cx="0" cy="0"/>
        </a:xfrm>
      </p:grpSpPr>
      <p:sp>
        <p:nvSpPr>
          <p:cNvPr id="2506" name="Google Shape;2506;p162"/>
          <p:cNvSpPr txBox="1"/>
          <p:nvPr>
            <p:ph type="body" idx="1"/>
          </p:nvPr>
        </p:nvSpPr>
        <p:spPr>
          <a:xfrm>
            <a:off x="324000" y="759300"/>
            <a:ext cx="8237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Soo saar shanta xubnood ee ugu horreysa taxanahan joomatari (geometric sequences).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507" name="Google Shape;2507;p162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Soo saarista taxanaha joomatari (Generating geometric sequences)</a:t>
            </a:r>
            <a:endParaRPr/>
          </a:p>
        </p:txBody>
      </p:sp>
      <p:sp>
        <p:nvSpPr>
          <p:cNvPr id="2508" name="Google Shape;2508;p162"/>
          <p:cNvSpPr txBox="1"/>
          <p:nvPr>
            <p:ph type="body" idx="1"/>
          </p:nvPr>
        </p:nvSpPr>
        <p:spPr>
          <a:xfrm>
            <a:off x="5754371" y="1099959"/>
            <a:ext cx="21489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1, 3, 9, 27, 81,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09" name="Google Shape;2509;p162"/>
          <p:cNvSpPr txBox="1"/>
          <p:nvPr>
            <p:ph type="body" idx="1"/>
          </p:nvPr>
        </p:nvSpPr>
        <p:spPr>
          <a:xfrm>
            <a:off x="5774541" y="2068521"/>
            <a:ext cx="25524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5, 15, 45, 135, 405,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0" name="Google Shape;2510;p162"/>
          <p:cNvSpPr txBox="1"/>
          <p:nvPr>
            <p:ph type="body" idx="1"/>
          </p:nvPr>
        </p:nvSpPr>
        <p:spPr>
          <a:xfrm>
            <a:off x="5744285" y="1584240"/>
            <a:ext cx="29916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10, 30, 90, 270, 810,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1" name="Google Shape;2511;p162"/>
          <p:cNvSpPr txBox="1"/>
          <p:nvPr>
            <p:ph type="body" idx="1"/>
          </p:nvPr>
        </p:nvSpPr>
        <p:spPr>
          <a:xfrm>
            <a:off x="5774541" y="3037082"/>
            <a:ext cx="3398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64, 160, 400, 1000, 2500,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12" name="Google Shape;2512;p162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rcRect l="49202"/>
          <a:stretch>
            <a:fillRect/>
          </a:stretch>
        </p:blipFill>
        <p:spPr>
          <a:xfrm>
            <a:off x="4250422" y="3481188"/>
            <a:ext cx="139150" cy="4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3" name="Google Shape;2513;p162"/>
          <p:cNvSpPr txBox="1"/>
          <p:nvPr>
            <p:ph type="body" idx="1"/>
          </p:nvPr>
        </p:nvSpPr>
        <p:spPr>
          <a:xfrm>
            <a:off x="5774541" y="3521363"/>
            <a:ext cx="21489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81, 27, 9, 3, 1,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4" name="Google Shape;2514;p162"/>
          <p:cNvSpPr txBox="1"/>
          <p:nvPr>
            <p:ph type="body" idx="1"/>
          </p:nvPr>
        </p:nvSpPr>
        <p:spPr>
          <a:xfrm>
            <a:off x="5774541" y="2552801"/>
            <a:ext cx="29334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3, 15, 75, 375, 1875,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5" name="Google Shape;2515;p162"/>
          <p:cNvSpPr txBox="1"/>
          <p:nvPr>
            <p:ph type="body" idx="1"/>
          </p:nvPr>
        </p:nvSpPr>
        <p:spPr>
          <a:xfrm>
            <a:off x="5744285" y="4005644"/>
            <a:ext cx="29334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1875, 375, 75, 15, 3,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16" name="Google Shape;2516;p162" descr="&lt;math xmlns=&quot;http://www.w3.org/1998/Math/MathML&quot; display=&quot;block&quot; data-is-equatio=&quot;1&quot; data-latex=&quot;\frac{1}{3},\ \frac{1}{9},\ \frac{1}{27},\ ...&quot;&gt;&lt;mfrac&gt;&lt;mn&gt;1&lt;/mn&gt;&lt;mn&gt;3&lt;/mn&gt;&lt;/mfrac&gt;&lt;mo&gt;,&lt;/mo&gt;&lt;mtext&gt;&lt;/mtext&gt;&lt;mfrac&gt;&lt;mn&gt;1&lt;/mn&gt;&lt;mn&gt;9&lt;/mn&gt;&lt;/mfrac&gt;&lt;mo&gt;,&lt;/mo&gt;&lt;mtext&gt;&lt;/mtext&gt;&lt;mfrac&gt;&lt;mn&gt;1&lt;/mn&gt;&lt;mn&gt;27&lt;/mn&gt;&lt;/mfrac&gt;&lt;mo&gt;,&lt;/mo&gt;&lt;mtext&gt;&lt;/mtext&gt;&lt;mo&gt;.&lt;/mo&gt;&lt;mo&gt;.&lt;/mo&gt;&lt;mo&gt;.&lt;/mo&gt;&lt;/math&gt;" title="one third comma one ninth comma 1 over 27 comma period period perio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0149" y="4392800"/>
            <a:ext cx="1213111" cy="42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7" name="Google Shape;2517;p162"/>
          <p:cNvSpPr txBox="1"/>
          <p:nvPr>
            <p:ph type="body" idx="1"/>
          </p:nvPr>
        </p:nvSpPr>
        <p:spPr>
          <a:xfrm>
            <a:off x="5764457" y="4416891"/>
            <a:ext cx="548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3, 1,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8" name="Google Shape;2518;p162"/>
          <p:cNvSpPr txBox="1"/>
          <p:nvPr>
            <p:ph type="body" idx="1"/>
          </p:nvPr>
        </p:nvSpPr>
        <p:spPr>
          <a:xfrm>
            <a:off x="324000" y="1099959"/>
            <a:ext cx="4750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Xubinta 1aad waa 1, saamiga guud (common ratio) waa 3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19" name="Google Shape;2519;p162"/>
          <p:cNvSpPr txBox="1"/>
          <p:nvPr>
            <p:ph type="body" idx="1"/>
          </p:nvPr>
        </p:nvSpPr>
        <p:spPr>
          <a:xfrm>
            <a:off x="324000" y="1584693"/>
            <a:ext cx="4750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Xubinta 1aad waa 10, saamiga guud (common ratio) waa 3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0" name="Google Shape;2520;p162"/>
          <p:cNvSpPr txBox="1"/>
          <p:nvPr>
            <p:ph type="body" idx="1"/>
          </p:nvPr>
        </p:nvSpPr>
        <p:spPr>
          <a:xfrm>
            <a:off x="324000" y="2069428"/>
            <a:ext cx="4750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Xubinta 1aad waa 5, saamiga (ratio) 1 : 3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1" name="Google Shape;2521;p162"/>
          <p:cNvSpPr txBox="1"/>
          <p:nvPr>
            <p:ph type="body" idx="1"/>
          </p:nvPr>
        </p:nvSpPr>
        <p:spPr>
          <a:xfrm>
            <a:off x="324000" y="3038900"/>
            <a:ext cx="63990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e) Xubinta 1aad waa 64, saamiga (ratio) 2 : 5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2" name="Google Shape;2522;p162"/>
          <p:cNvSpPr txBox="1"/>
          <p:nvPr>
            <p:ph type="body" idx="1"/>
          </p:nvPr>
        </p:nvSpPr>
        <p:spPr>
          <a:xfrm>
            <a:off x="324000" y="3523625"/>
            <a:ext cx="41067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f) Xubinta 1aad waa 81, saamiga guud (common ratio) waa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3" name="Google Shape;2523;p162"/>
          <p:cNvSpPr txBox="1"/>
          <p:nvPr>
            <p:ph type="body" idx="1"/>
          </p:nvPr>
        </p:nvSpPr>
        <p:spPr>
          <a:xfrm>
            <a:off x="324000" y="2554150"/>
            <a:ext cx="6145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Xubinta 1aad waa 3, saamiga (ratio) 1 : 5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4" name="Google Shape;2524;p162"/>
          <p:cNvSpPr txBox="1"/>
          <p:nvPr>
            <p:ph type="body" idx="1"/>
          </p:nvPr>
        </p:nvSpPr>
        <p:spPr>
          <a:xfrm>
            <a:off x="324000" y="4008375"/>
            <a:ext cx="57546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g) Xubinta 1aad waa 1875, saamiga (ratio) 5 : 1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25" name="Google Shape;2525;p162"/>
          <p:cNvSpPr txBox="1"/>
          <p:nvPr>
            <p:ph type="body" idx="1"/>
          </p:nvPr>
        </p:nvSpPr>
        <p:spPr>
          <a:xfrm>
            <a:off x="324000" y="4493100"/>
            <a:ext cx="59328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h) Xubinta 1aad waa 3, saamiga (ratio) 3 : 1 ee u dhexeeya xubnaha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29" name="Shape 2529"/>
        <p:cNvGrpSpPr/>
        <p:nvPr/>
      </p:nvGrpSpPr>
      <p:grpSpPr>
        <a:xfrm>
          <a:off x="0" y="0"/>
          <a:ext cx="0" cy="0"/>
        </a:xfrm>
      </p:grpSpPr>
      <p:sp>
        <p:nvSpPr>
          <p:cNvPr id="2530" name="Google Shape;2530;p163"/>
          <p:cNvSpPr txBox="1"/>
          <p:nvPr>
            <p:ph type="body" idx="1"/>
          </p:nvPr>
        </p:nvSpPr>
        <p:spPr>
          <a:xfrm>
            <a:off x="324000" y="759300"/>
            <a:ext cx="63141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Axmed wuxuu soo saarayaa taxanahan joomatari (geometric sequences).</a:t>
            </a:r>
            <a:r>
              <a:rPr lang="en-GB" sz="1100" b="1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531" name="Google Shape;2531;p163"/>
          <p:cNvSpPr txBox="1"/>
          <p:nvPr>
            <p:ph type="subTitle" idx="2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Soo saarista taxanaha joomatari (Generating geometric sequences)</a:t>
            </a:r>
            <a:endParaRPr/>
          </a:p>
        </p:txBody>
      </p:sp>
      <p:sp>
        <p:nvSpPr>
          <p:cNvPr id="2532" name="Google Shape;2532;p163"/>
          <p:cNvSpPr txBox="1"/>
          <p:nvPr>
            <p:ph type="body" idx="1"/>
          </p:nvPr>
        </p:nvSpPr>
        <p:spPr>
          <a:xfrm>
            <a:off x="324000" y="1927116"/>
            <a:ext cx="37641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Xubinta 1aad waa 216, saamiga guud (common ratio)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33" name="Google Shape;2533;p163"/>
          <p:cNvSpPr txBox="1"/>
          <p:nvPr>
            <p:ph type="body" idx="1"/>
          </p:nvPr>
        </p:nvSpPr>
        <p:spPr>
          <a:xfrm>
            <a:off x="324000" y="1231225"/>
            <a:ext cx="37641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Xubinta 1aad waa 216, saamiga guud (common ratio)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34" name="Google Shape;2534;p163" descr="&lt;math xmlns=&quot;http://www.w3.org/1998/Math/MathML&quot; display=&quot;block&quot; data-is-equatio=&quot;1&quot; data-latex=&quot;\times\frac{1}{3}&quot;&gt;&lt;mo&gt;×&lt;/mo&gt;&lt;mfrac&gt;&lt;mn&gt;1&lt;/mn&gt;&lt;mn&gt;3&lt;/mn&gt;&lt;/mfrac&gt;&lt;/math&gt;" title="times one thir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7640" y="1140321"/>
            <a:ext cx="351246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5" name="Google Shape;2535;p163" descr="&lt;math xmlns=&quot;http://www.w3.org/1998/Math/MathML&quot; display=&quot;block&quot; data-is-equatio=&quot;1&quot; data-latex=&quot;\times\frac{2}{3}&quot;&gt;&lt;mo&gt;×&lt;/mo&gt;&lt;mfrac&gt;&lt;mn&gt;2&lt;/mn&gt;&lt;mn&gt;3&lt;/mn&gt;&lt;/mfrac&gt;&lt;/math&gt;" title="times two third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0074" y="1846291"/>
            <a:ext cx="351246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6" name="Google Shape;2536;p163" descr="&lt;math xmlns=&quot;http://www.w3.org/1998/Math/MathML&quot; display=&quot;block&quot; data-is-equatio=&quot;1&quot; data-latex=&quot;\times\frac{3}{2}&quot;&gt;&lt;mo&gt;×&lt;/mo&gt;&lt;mfrac&gt;&lt;mn&gt;3&lt;/mn&gt;&lt;mn&gt;2&lt;/mn&gt;&lt;/mfrac&gt;&lt;/math&gt;" title="times three halve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12508" y="2547779"/>
            <a:ext cx="351246" cy="503249"/>
          </a:xfrm>
          <a:prstGeom prst="rect">
            <a:avLst/>
          </a:prstGeom>
          <a:noFill/>
          <a:ln>
            <a:noFill/>
          </a:ln>
        </p:spPr>
      </p:pic>
      <p:sp>
        <p:nvSpPr>
          <p:cNvPr id="2537" name="Google Shape;2537;p163"/>
          <p:cNvSpPr txBox="1"/>
          <p:nvPr>
            <p:ph type="body" idx="1"/>
          </p:nvPr>
        </p:nvSpPr>
        <p:spPr>
          <a:xfrm>
            <a:off x="324000" y="2612922"/>
            <a:ext cx="37641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Xubinta 1aad waa 216, saamiga guud (common ratio)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baseline="30000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b="1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38" name="Google Shape;2538;p163"/>
          <p:cNvPicPr preferRelativeResize="0"/>
          <p:nvPr/>
        </p:nvPicPr>
        <p:blipFill>
          <a:blip r:embed="rId6">
            <a:alphaModFix/>
          </a:blip>
          <a:srcRect r="57905" b="43690"/>
          <a:stretch>
            <a:fillRect/>
          </a:stretch>
        </p:blipFill>
        <p:spPr>
          <a:xfrm flipH="1">
            <a:off x="1167155" y="3239525"/>
            <a:ext cx="5008174" cy="88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9" name="Google Shape;2539;p163"/>
          <p:cNvSpPr txBox="1"/>
          <p:nvPr/>
        </p:nvSpPr>
        <p:spPr>
          <a:xfrm flipH="1">
            <a:off x="1523000" y="3298650"/>
            <a:ext cx="4596300" cy="3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Sababtoo ah tiro-ku-dhufashadaani (multipliers) waa jajab (fractions), kuwaan oo dhami waxay noqon doonaan taxane (sequences) hoos u dhacaya (decreasing).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540" name="Google Shape;2540;p16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24000" y="3624650"/>
            <a:ext cx="1031676" cy="11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2541" name="Google Shape;2541;p163"/>
          <p:cNvSpPr txBox="1"/>
          <p:nvPr>
            <p:ph type="body" idx="1"/>
          </p:nvPr>
        </p:nvSpPr>
        <p:spPr>
          <a:xfrm>
            <a:off x="2885288" y="4264500"/>
            <a:ext cx="34884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 Axmed inuu qaldan yahay.</a:t>
            </a:r>
            <a:endParaRPr sz="2000"/>
          </a:p>
        </p:txBody>
      </p:sp>
      <p:sp>
        <p:nvSpPr>
          <p:cNvPr id="2542" name="Google Shape;2542;p163"/>
          <p:cNvSpPr txBox="1"/>
          <p:nvPr>
            <p:ph type="body" idx="1"/>
          </p:nvPr>
        </p:nvSpPr>
        <p:spPr>
          <a:xfrm>
            <a:off x="5774541" y="1235363"/>
            <a:ext cx="21489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216, 72, 24, 8,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43" name="Google Shape;2543;p163"/>
          <p:cNvSpPr txBox="1"/>
          <p:nvPr>
            <p:ph type="body" idx="1"/>
          </p:nvPr>
        </p:nvSpPr>
        <p:spPr>
          <a:xfrm>
            <a:off x="5774551" y="1921175"/>
            <a:ext cx="24873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216, 144, 96, 64,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44" name="Google Shape;2544;p163"/>
          <p:cNvSpPr txBox="1"/>
          <p:nvPr>
            <p:ph type="body" idx="4294967295"/>
          </p:nvPr>
        </p:nvSpPr>
        <p:spPr>
          <a:xfrm>
            <a:off x="6349400" y="3081150"/>
            <a:ext cx="2318100" cy="111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Tiro-ku-dhufashuhu (multiplier) waa ka weyn yahay 1, sidaa darteed taxanuhu (sequence) wuu kordhayaa (increases).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545" name="Google Shape;2545;p163"/>
          <p:cNvSpPr txBox="1"/>
          <p:nvPr>
            <p:ph type="body" idx="1"/>
          </p:nvPr>
        </p:nvSpPr>
        <p:spPr>
          <a:xfrm>
            <a:off x="5774550" y="2606975"/>
            <a:ext cx="2790000" cy="33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216, 324, 486, 729, …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549" name="Shape 2549"/>
        <p:cNvGrpSpPr/>
        <p:nvPr/>
      </p:nvGrpSpPr>
      <p:grpSpPr>
        <a:xfrm>
          <a:off x="0" y="0"/>
          <a:ext cx="0" cy="0"/>
        </a:xfrm>
      </p:grpSpPr>
      <p:sp>
        <p:nvSpPr>
          <p:cNvPr id="2550" name="Google Shape;2550;p164"/>
          <p:cNvSpPr txBox="1"/>
          <p:nvPr>
            <p:ph type="body" idx="1"/>
          </p:nvPr>
        </p:nvSpPr>
        <p:spPr>
          <a:xfrm>
            <a:off x="324000" y="1080000"/>
            <a:ext cx="8563200" cy="149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b="1" sz="1100">
                <a:latin typeface="Lexend"/>
              </a:rPr>
              <a:t>Taxanaha joomatari (Geometric sequences) waxay leeyihiin sifo muhiim ah oo ah xiriir isku-dhufasho (multiplicative relationship) oo guud oo ka dhexeeya xubnaha.</a:t>
            </a:r>
            <a:r>
              <a:rPr lang="en-GB" sz="1100">
                <a:latin typeface="Lexend"/>
              </a:rPr>
              <a:t/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Xiriirkan isku-dhufashada (multiplicative relationship) waxaa sidoo kale loo yaqaan saami guud (common ratio).</a:t>
            </a:r>
            <a:r>
              <a:rPr lang="en-GB" b="1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2551" name="Google Shape;2551;p164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Astaamaha isku xigxiga joomatari (geometric sequences)</a:t>
            </a:r>
            <a:endParaRPr/>
          </a:p>
        </p:txBody>
      </p:sp>
      <p:sp>
        <p:nvSpPr>
          <p:cNvPr id="2552" name="Google Shape;2552;p164"/>
          <p:cNvSpPr txBox="1"/>
          <p:nvPr>
            <p:ph type="body" idx="1"/>
          </p:nvPr>
        </p:nvSpPr>
        <p:spPr>
          <a:xfrm>
            <a:off x="324000" y="2604000"/>
            <a:ext cx="1360800" cy="42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Tusaale,</a:t>
            </a:r>
            <a:endParaRPr/>
          </a:p>
        </p:txBody>
      </p:sp>
      <p:sp>
        <p:nvSpPr>
          <p:cNvPr id="2553" name="Google Shape;2553;p164"/>
          <p:cNvSpPr txBox="1"/>
          <p:nvPr>
            <p:ph type="body" idx="1"/>
          </p:nvPr>
        </p:nvSpPr>
        <p:spPr>
          <a:xfrm>
            <a:off x="324000" y="3747000"/>
            <a:ext cx="8563200" cy="425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Tirada isku dhufashada ×10 waxaan ugu yeernaa saami guud (common ratio) oo ah 10.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b="1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2554" name="Google Shape;2554;p164"/>
          <p:cNvGraphicFramePr>
            <a:graphicFrameLocks noGrp="1"/>
          </p:cNvGraphicFramePr>
          <p:nvPr/>
        </p:nvGraphicFramePr>
        <p:xfrm>
          <a:off x="1680882" y="251908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{80F1DE73-5561-488D-9583-F09E6C00BDB8}</a:tableStyleId>
              </a:tblPr>
              <a:tblGrid>
                <a:gridCol w="956325"/>
                <a:gridCol w="956325"/>
                <a:gridCol w="956325"/>
                <a:gridCol w="956325"/>
                <a:gridCol w="1349650"/>
                <a:gridCol w="603325"/>
              </a:tblGrid>
              <a:tr h="381000"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ctr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30 000,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7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…</a:t>
                      </a:r>
                      <a:endParaRPr sz="2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000" marR="36000" marT="36000" marB="36000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pSp>
        <p:nvGrpSpPr>
          <p:cNvPr id="2555" name="Google Shape;2555;p164"/>
          <p:cNvGrpSpPr/>
          <p:nvPr/>
        </p:nvGrpSpPr>
        <p:grpSpPr>
          <a:xfrm>
            <a:off x="2118472" y="2737600"/>
            <a:ext cx="3783578" cy="437700"/>
            <a:chOff x="459975" y="1701066"/>
            <a:chExt cx="2149760" cy="437700"/>
          </a:xfrm>
        </p:grpSpPr>
        <p:sp>
          <p:nvSpPr>
            <p:cNvPr id="2556" name="Google Shape;2556;p164"/>
            <p:cNvSpPr/>
            <p:nvPr/>
          </p:nvSpPr>
          <p:spPr>
            <a:xfrm rot="10800000" flipH="1">
              <a:off x="45997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57" name="Google Shape;2557;p164"/>
            <p:cNvSpPr/>
            <p:nvPr/>
          </p:nvSpPr>
          <p:spPr>
            <a:xfrm rot="10800000" flipH="1">
              <a:off x="995931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58" name="Google Shape;2558;p164"/>
            <p:cNvSpPr/>
            <p:nvPr/>
          </p:nvSpPr>
          <p:spPr>
            <a:xfrm rot="10800000" flipH="1">
              <a:off x="155281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2559" name="Google Shape;2559;p164"/>
            <p:cNvSpPr/>
            <p:nvPr/>
          </p:nvSpPr>
          <p:spPr>
            <a:xfrm rot="10800000" flipH="1">
              <a:off x="2101535" y="1701066"/>
              <a:ext cx="508200" cy="437700"/>
            </a:xfrm>
            <a:prstGeom prst="arc">
              <a:avLst>
                <a:gd name="adj1" fmla="val 10729459"/>
                <a:gd name="adj2" fmla="val 0"/>
              </a:avLst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grpSp>
        <p:nvGrpSpPr>
          <p:cNvPr id="2560" name="Google Shape;2560;p164"/>
          <p:cNvGrpSpPr/>
          <p:nvPr/>
        </p:nvGrpSpPr>
        <p:grpSpPr>
          <a:xfrm>
            <a:off x="2258758" y="3145600"/>
            <a:ext cx="3613776" cy="339300"/>
            <a:chOff x="533190" y="4339025"/>
            <a:chExt cx="2145948" cy="339300"/>
          </a:xfrm>
        </p:grpSpPr>
        <p:sp>
          <p:nvSpPr>
            <p:cNvPr id="2561" name="Google Shape;2561;p164"/>
            <p:cNvSpPr txBox="1"/>
            <p:nvPr/>
          </p:nvSpPr>
          <p:spPr>
            <a:xfrm>
              <a:off x="533190" y="4339025"/>
              <a:ext cx="3060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×10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2" name="Google Shape;2562;p164"/>
            <p:cNvSpPr txBox="1"/>
            <p:nvPr/>
          </p:nvSpPr>
          <p:spPr>
            <a:xfrm>
              <a:off x="1092355" y="4339025"/>
              <a:ext cx="4323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×10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3" name="Google Shape;2563;p164"/>
            <p:cNvSpPr txBox="1"/>
            <p:nvPr/>
          </p:nvSpPr>
          <p:spPr>
            <a:xfrm>
              <a:off x="1669080" y="4339025"/>
              <a:ext cx="4323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×10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4" name="Google Shape;2564;p164"/>
            <p:cNvSpPr txBox="1"/>
            <p:nvPr/>
          </p:nvSpPr>
          <p:spPr>
            <a:xfrm>
              <a:off x="2246838" y="4339025"/>
              <a:ext cx="4323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×10</a:t>
              </a:r>
              <a:endPara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1.14"/>
  <p:tag name="AS_TITLE" val="Aspose.Slides for .NET Standard 2.0"/>
  <p:tag name="AS_VERSION" val="24.1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393</Paragraphs>
  <Slides>41</Slides>
  <Notes>41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baseType="lpstr" size="50">
      <vt:lpstr>Arial</vt:lpstr>
      <vt:lpstr>Lexend</vt:lpstr>
      <vt:lpstr>Lexend Medium</vt:lpstr>
      <vt:lpstr>Kalam</vt:lpstr>
      <vt:lpstr>Lexend Light</vt:lpstr>
      <vt:lpstr>Calibri</vt:lpstr>
      <vt:lpstr>ABeeZee</vt:lpstr>
      <vt:lpstr>Times New Roman</vt:lpstr>
      <vt:lpstr>simple-light-2</vt:lpstr>
      <vt:lpstr>Features of geometric sequences</vt:lpstr>
      <vt:lpstr>PowerPoint Presentation</vt:lpstr>
      <vt:lpstr>PowerPoint Presentation</vt:lpstr>
      <vt:lpstr>PowerPoint Presentation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Identifying geometric sequences</vt:lpstr>
      <vt:lpstr>Geometric sequences have  __________ multiplicative relationship between successive terms.</vt:lpstr>
      <vt:lpstr>PowerPoint Presentation</vt:lpstr>
      <vt:lpstr>PowerPoint Presentation</vt:lpstr>
      <vt:lpstr>Identifying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Generating geometric sequences</vt:lpstr>
      <vt:lpstr>PowerPoint Presentation</vt:lpstr>
      <vt:lpstr>PowerPoint Presentation</vt:lpstr>
      <vt:lpstr>PowerPoint Presentation</vt:lpstr>
      <vt:lpstr>PowerPoint Presentation</vt:lpstr>
      <vt:lpstr>Features of geometric sequences</vt:lpstr>
      <vt:lpstr>PowerPoint Presentation</vt:lpstr>
    </vt:vector>
  </TitlesOfParts>
  <LinksUpToDate>0</LinksUpToDate>
  <SharedDoc>0</SharedDoc>
  <HyperlinksChanged>0</HyperlinksChanged>
  <Application>Aspose.Slides for .NET</Application>
  <AppVersion>24.0100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2024-02-06T11:32:20.635</cp:lastPrinted>
  <dcterms:created xsi:type="dcterms:W3CDTF">2024-02-06T11:32:20Z</dcterms:created>
  <dcterms:modified xsi:type="dcterms:W3CDTF">2024-02-06T11:35:51Z</dcterms:modified>
</cp:coreProperties>
</file>