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70" r:id="rId5"/>
    <p:sldMasterId id="214748377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75">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E8CE56F-3F8A-4B58-ABBC-47AC0FA6FDEA}">
  <a:tblStyle styleId="{9E8CE56F-3F8A-4B58-ABBC-47AC0FA6FDE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75"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4" name="Shape 1484"/>
        <p:cNvGrpSpPr/>
        <p:nvPr/>
      </p:nvGrpSpPr>
      <p:grpSpPr>
        <a:xfrm>
          <a:off x="0" y="0"/>
          <a:ext cx="0" cy="0"/>
          <a:chOff x="0" y="0"/>
          <a:chExt cx="0" cy="0"/>
        </a:xfrm>
      </p:grpSpPr>
      <p:sp>
        <p:nvSpPr>
          <p:cNvPr id="1485" name="Google Shape;1485;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6" name="Google Shape;1486;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0" name="Shape 1490"/>
        <p:cNvGrpSpPr/>
        <p:nvPr/>
      </p:nvGrpSpPr>
      <p:grpSpPr>
        <a:xfrm>
          <a:off x="0" y="0"/>
          <a:ext cx="0" cy="0"/>
          <a:chOff x="0" y="0"/>
          <a:chExt cx="0" cy="0"/>
        </a:xfrm>
      </p:grpSpPr>
      <p:sp>
        <p:nvSpPr>
          <p:cNvPr id="1491" name="Google Shape;1491;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2" name="Google Shape;1492;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5" name="Shape 1495"/>
        <p:cNvGrpSpPr/>
        <p:nvPr/>
      </p:nvGrpSpPr>
      <p:grpSpPr>
        <a:xfrm>
          <a:off x="0" y="0"/>
          <a:ext cx="0" cy="0"/>
          <a:chOff x="0" y="0"/>
          <a:chExt cx="0" cy="0"/>
        </a:xfrm>
      </p:grpSpPr>
      <p:sp>
        <p:nvSpPr>
          <p:cNvPr id="1496" name="Google Shape;1496;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7" name="Google Shape;1497;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0" name="Shape 1500"/>
        <p:cNvGrpSpPr/>
        <p:nvPr/>
      </p:nvGrpSpPr>
      <p:grpSpPr>
        <a:xfrm>
          <a:off x="0" y="0"/>
          <a:ext cx="0" cy="0"/>
          <a:chOff x="0" y="0"/>
          <a:chExt cx="0" cy="0"/>
        </a:xfrm>
      </p:grpSpPr>
      <p:sp>
        <p:nvSpPr>
          <p:cNvPr id="1501" name="Google Shape;1501;g2acd83fb134_0_50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2" name="Google Shape;1502;g2acd83fb134_0_50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2" name="Shape 1512"/>
        <p:cNvGrpSpPr/>
        <p:nvPr/>
      </p:nvGrpSpPr>
      <p:grpSpPr>
        <a:xfrm>
          <a:off x="0" y="0"/>
          <a:ext cx="0" cy="0"/>
          <a:chOff x="0" y="0"/>
          <a:chExt cx="0" cy="0"/>
        </a:xfrm>
      </p:grpSpPr>
      <p:sp>
        <p:nvSpPr>
          <p:cNvPr id="1513" name="Google Shape;1513;g2acd83fb134_0_58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4" name="Google Shape;1514;g2acd83fb134_0_58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7" name="Shape 1517"/>
        <p:cNvGrpSpPr/>
        <p:nvPr/>
      </p:nvGrpSpPr>
      <p:grpSpPr>
        <a:xfrm>
          <a:off x="0" y="0"/>
          <a:ext cx="0" cy="0"/>
          <a:chOff x="0" y="0"/>
          <a:chExt cx="0" cy="0"/>
        </a:xfrm>
      </p:grpSpPr>
      <p:sp>
        <p:nvSpPr>
          <p:cNvPr id="1518" name="Google Shape;1518;g2ac3957410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9" name="Google Shape;1519;g2ac3957410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5" name="Shape 1525"/>
        <p:cNvGrpSpPr/>
        <p:nvPr/>
      </p:nvGrpSpPr>
      <p:grpSpPr>
        <a:xfrm>
          <a:off x="0" y="0"/>
          <a:ext cx="0" cy="0"/>
          <a:chOff x="0" y="0"/>
          <a:chExt cx="0" cy="0"/>
        </a:xfrm>
      </p:grpSpPr>
      <p:sp>
        <p:nvSpPr>
          <p:cNvPr id="1526" name="Google Shape;1526;g2ac39574104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7" name="Google Shape;1527;g2ac39574104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3" name="Shape 1593"/>
        <p:cNvGrpSpPr/>
        <p:nvPr/>
      </p:nvGrpSpPr>
      <p:grpSpPr>
        <a:xfrm>
          <a:off x="0" y="0"/>
          <a:ext cx="0" cy="0"/>
          <a:chOff x="0" y="0"/>
          <a:chExt cx="0" cy="0"/>
        </a:xfrm>
      </p:grpSpPr>
      <p:sp>
        <p:nvSpPr>
          <p:cNvPr id="1594" name="Google Shape;1594;g2acd83fb134_0_3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5" name="Google Shape;1595;g2acd83fb134_0_3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1" name="Shape 1701"/>
        <p:cNvGrpSpPr/>
        <p:nvPr/>
      </p:nvGrpSpPr>
      <p:grpSpPr>
        <a:xfrm>
          <a:off x="0" y="0"/>
          <a:ext cx="0" cy="0"/>
          <a:chOff x="0" y="0"/>
          <a:chExt cx="0" cy="0"/>
        </a:xfrm>
      </p:grpSpPr>
      <p:sp>
        <p:nvSpPr>
          <p:cNvPr id="1702" name="Google Shape;1702;g2acd83fb134_0_4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3" name="Google Shape;1703;g2acd83fb134_0_4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6" name="Shape 1726"/>
        <p:cNvGrpSpPr/>
        <p:nvPr/>
      </p:nvGrpSpPr>
      <p:grpSpPr>
        <a:xfrm>
          <a:off x="0" y="0"/>
          <a:ext cx="0" cy="0"/>
          <a:chOff x="0" y="0"/>
          <a:chExt cx="0" cy="0"/>
        </a:xfrm>
      </p:grpSpPr>
      <p:sp>
        <p:nvSpPr>
          <p:cNvPr id="1727" name="Google Shape;1727;g2acd83fb134_0_66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8" name="Google Shape;1728;g2acd83fb134_0_66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0" name="Shape 1740"/>
        <p:cNvGrpSpPr/>
        <p:nvPr/>
      </p:nvGrpSpPr>
      <p:grpSpPr>
        <a:xfrm>
          <a:off x="0" y="0"/>
          <a:ext cx="0" cy="0"/>
          <a:chOff x="0" y="0"/>
          <a:chExt cx="0" cy="0"/>
        </a:xfrm>
      </p:grpSpPr>
      <p:sp>
        <p:nvSpPr>
          <p:cNvPr id="1741" name="Google Shape;1741;g2ac39574104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2" name="Google Shape;1742;g2ac39574104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2" name="Shape 1752"/>
        <p:cNvGrpSpPr/>
        <p:nvPr/>
      </p:nvGrpSpPr>
      <p:grpSpPr>
        <a:xfrm>
          <a:off x="0" y="0"/>
          <a:ext cx="0" cy="0"/>
          <a:chOff x="0" y="0"/>
          <a:chExt cx="0" cy="0"/>
        </a:xfrm>
      </p:grpSpPr>
      <p:sp>
        <p:nvSpPr>
          <p:cNvPr id="1753" name="Google Shape;1753;g2acd83fb134_0_5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4" name="Google Shape;1754;g2acd83fb134_0_5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2" name="Shape 1782"/>
        <p:cNvGrpSpPr/>
        <p:nvPr/>
      </p:nvGrpSpPr>
      <p:grpSpPr>
        <a:xfrm>
          <a:off x="0" y="0"/>
          <a:ext cx="0" cy="0"/>
          <a:chOff x="0" y="0"/>
          <a:chExt cx="0" cy="0"/>
        </a:xfrm>
      </p:grpSpPr>
      <p:sp>
        <p:nvSpPr>
          <p:cNvPr id="1783" name="Google Shape;1783;g2afb910c42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4" name="Google Shape;1784;g2afb910c42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2" name="Shape 1832"/>
        <p:cNvGrpSpPr/>
        <p:nvPr/>
      </p:nvGrpSpPr>
      <p:grpSpPr>
        <a:xfrm>
          <a:off x="0" y="0"/>
          <a:ext cx="0" cy="0"/>
          <a:chOff x="0" y="0"/>
          <a:chExt cx="0" cy="0"/>
        </a:xfrm>
      </p:grpSpPr>
      <p:sp>
        <p:nvSpPr>
          <p:cNvPr id="1833" name="Google Shape;1833;g2acd83fb134_0_6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4" name="Google Shape;1834;g2acd83fb134_0_6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4" name="Shape 1854"/>
        <p:cNvGrpSpPr/>
        <p:nvPr/>
      </p:nvGrpSpPr>
      <p:grpSpPr>
        <a:xfrm>
          <a:off x="0" y="0"/>
          <a:ext cx="0" cy="0"/>
          <a:chOff x="0" y="0"/>
          <a:chExt cx="0" cy="0"/>
        </a:xfrm>
      </p:grpSpPr>
      <p:sp>
        <p:nvSpPr>
          <p:cNvPr id="1855" name="Google Shape;1855;g2acd83fb134_0_6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6" name="Google Shape;1856;g2acd83fb134_0_6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6" name="Shape 1866"/>
        <p:cNvGrpSpPr/>
        <p:nvPr/>
      </p:nvGrpSpPr>
      <p:grpSpPr>
        <a:xfrm>
          <a:off x="0" y="0"/>
          <a:ext cx="0" cy="0"/>
          <a:chOff x="0" y="0"/>
          <a:chExt cx="0" cy="0"/>
        </a:xfrm>
      </p:grpSpPr>
      <p:sp>
        <p:nvSpPr>
          <p:cNvPr id="1867" name="Google Shape;1867;g2acd83fb134_0_6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8" name="Google Shape;1868;g2acd83fb134_0_6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3" name="Shape 2003"/>
        <p:cNvGrpSpPr/>
        <p:nvPr/>
      </p:nvGrpSpPr>
      <p:grpSpPr>
        <a:xfrm>
          <a:off x="0" y="0"/>
          <a:ext cx="0" cy="0"/>
          <a:chOff x="0" y="0"/>
          <a:chExt cx="0" cy="0"/>
        </a:xfrm>
      </p:grpSpPr>
      <p:sp>
        <p:nvSpPr>
          <p:cNvPr id="2004" name="Google Shape;2004;g2acd83fb134_0_66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5" name="Google Shape;2005;g2acd83fb134_0_66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8" name="Shape 2038"/>
        <p:cNvGrpSpPr/>
        <p:nvPr/>
      </p:nvGrpSpPr>
      <p:grpSpPr>
        <a:xfrm>
          <a:off x="0" y="0"/>
          <a:ext cx="0" cy="0"/>
          <a:chOff x="0" y="0"/>
          <a:chExt cx="0" cy="0"/>
        </a:xfrm>
      </p:grpSpPr>
      <p:sp>
        <p:nvSpPr>
          <p:cNvPr id="2039" name="Google Shape;2039;g2ac39574104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0" name="Google Shape;2040;g2ac3957410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6" name="Shape 2046"/>
        <p:cNvGrpSpPr/>
        <p:nvPr/>
      </p:nvGrpSpPr>
      <p:grpSpPr>
        <a:xfrm>
          <a:off x="0" y="0"/>
          <a:ext cx="0" cy="0"/>
          <a:chOff x="0" y="0"/>
          <a:chExt cx="0" cy="0"/>
        </a:xfrm>
      </p:grpSpPr>
      <p:sp>
        <p:nvSpPr>
          <p:cNvPr id="2047" name="Google Shape;2047;g2acd83fb134_0_67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8" name="Google Shape;2048;g2acd83fb134_0_67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7" name="Shape 2057"/>
        <p:cNvGrpSpPr/>
        <p:nvPr/>
      </p:nvGrpSpPr>
      <p:grpSpPr>
        <a:xfrm>
          <a:off x="0" y="0"/>
          <a:ext cx="0" cy="0"/>
          <a:chOff x="0" y="0"/>
          <a:chExt cx="0" cy="0"/>
        </a:xfrm>
      </p:grpSpPr>
      <p:sp>
        <p:nvSpPr>
          <p:cNvPr id="2058" name="Google Shape;2058;g2acd83fb134_0_67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9" name="Google Shape;2059;g2acd83fb134_0_67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5" name="Shape 2065"/>
        <p:cNvGrpSpPr/>
        <p:nvPr/>
      </p:nvGrpSpPr>
      <p:grpSpPr>
        <a:xfrm>
          <a:off x="0" y="0"/>
          <a:ext cx="0" cy="0"/>
          <a:chOff x="0" y="0"/>
          <a:chExt cx="0" cy="0"/>
        </a:xfrm>
      </p:grpSpPr>
      <p:sp>
        <p:nvSpPr>
          <p:cNvPr id="2066" name="Google Shape;2066;g2acd83fb134_0_67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7" name="Google Shape;2067;g2acd83fb134_0_67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8" name="Shape 2078"/>
        <p:cNvGrpSpPr/>
        <p:nvPr/>
      </p:nvGrpSpPr>
      <p:grpSpPr>
        <a:xfrm>
          <a:off x="0" y="0"/>
          <a:ext cx="0" cy="0"/>
          <a:chOff x="0" y="0"/>
          <a:chExt cx="0" cy="0"/>
        </a:xfrm>
      </p:grpSpPr>
      <p:sp>
        <p:nvSpPr>
          <p:cNvPr id="2079" name="Google Shape;2079;g2ac39574104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0" name="Google Shape;2080;g2ac39574104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6" name="Shape 2086"/>
        <p:cNvGrpSpPr/>
        <p:nvPr/>
      </p:nvGrpSpPr>
      <p:grpSpPr>
        <a:xfrm>
          <a:off x="0" y="0"/>
          <a:ext cx="0" cy="0"/>
          <a:chOff x="0" y="0"/>
          <a:chExt cx="0" cy="0"/>
        </a:xfrm>
      </p:grpSpPr>
      <p:sp>
        <p:nvSpPr>
          <p:cNvPr id="2087" name="Google Shape;2087;g2acd83fb134_0_68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8" name="Google Shape;2088;g2acd83fb134_0_68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0" name="Shape 2110"/>
        <p:cNvGrpSpPr/>
        <p:nvPr/>
      </p:nvGrpSpPr>
      <p:grpSpPr>
        <a:xfrm>
          <a:off x="0" y="0"/>
          <a:ext cx="0" cy="0"/>
          <a:chOff x="0" y="0"/>
          <a:chExt cx="0" cy="0"/>
        </a:xfrm>
      </p:grpSpPr>
      <p:sp>
        <p:nvSpPr>
          <p:cNvPr id="2111" name="Google Shape;2111;g2acd83fb134_0_69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2" name="Google Shape;2112;g2acd83fb134_0_69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7" name="Shape 2137"/>
        <p:cNvGrpSpPr/>
        <p:nvPr/>
      </p:nvGrpSpPr>
      <p:grpSpPr>
        <a:xfrm>
          <a:off x="0" y="0"/>
          <a:ext cx="0" cy="0"/>
          <a:chOff x="0" y="0"/>
          <a:chExt cx="0" cy="0"/>
        </a:xfrm>
      </p:grpSpPr>
      <p:sp>
        <p:nvSpPr>
          <p:cNvPr id="2138" name="Google Shape;2138;g2b6fb2548a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9" name="Google Shape;2139;g2b6fb2548a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7" name="Shape 2147"/>
        <p:cNvGrpSpPr/>
        <p:nvPr/>
      </p:nvGrpSpPr>
      <p:grpSpPr>
        <a:xfrm>
          <a:off x="0" y="0"/>
          <a:ext cx="0" cy="0"/>
          <a:chOff x="0" y="0"/>
          <a:chExt cx="0" cy="0"/>
        </a:xfrm>
      </p:grpSpPr>
      <p:sp>
        <p:nvSpPr>
          <p:cNvPr id="2148" name="Google Shape;2148;g2acd83fb134_0_68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9" name="Google Shape;2149;g2acd83fb134_0_68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1" name="Shape 2181"/>
        <p:cNvGrpSpPr/>
        <p:nvPr/>
      </p:nvGrpSpPr>
      <p:grpSpPr>
        <a:xfrm>
          <a:off x="0" y="0"/>
          <a:ext cx="0" cy="0"/>
          <a:chOff x="0" y="0"/>
          <a:chExt cx="0" cy="0"/>
        </a:xfrm>
      </p:grpSpPr>
      <p:sp>
        <p:nvSpPr>
          <p:cNvPr id="2182" name="Google Shape;2182;g2acd83fb134_0_7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3" name="Google Shape;2183;g2acd83fb134_0_7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5" name="Shape 2225"/>
        <p:cNvGrpSpPr/>
        <p:nvPr/>
      </p:nvGrpSpPr>
      <p:grpSpPr>
        <a:xfrm>
          <a:off x="0" y="0"/>
          <a:ext cx="0" cy="0"/>
          <a:chOff x="0" y="0"/>
          <a:chExt cx="0" cy="0"/>
        </a:xfrm>
      </p:grpSpPr>
      <p:sp>
        <p:nvSpPr>
          <p:cNvPr id="2226" name="Google Shape;2226;g2b6fb2548aa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7" name="Google Shape;2227;g2b6fb2548aa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4" name="Shape 2234"/>
        <p:cNvGrpSpPr/>
        <p:nvPr/>
      </p:nvGrpSpPr>
      <p:grpSpPr>
        <a:xfrm>
          <a:off x="0" y="0"/>
          <a:ext cx="0" cy="0"/>
          <a:chOff x="0" y="0"/>
          <a:chExt cx="0" cy="0"/>
        </a:xfrm>
      </p:grpSpPr>
      <p:sp>
        <p:nvSpPr>
          <p:cNvPr id="2235" name="Google Shape;2235;g2acd83fb134_0_7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6" name="Google Shape;2236;g2acd83fb134_0_7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0" name="Shape 2270"/>
        <p:cNvGrpSpPr/>
        <p:nvPr/>
      </p:nvGrpSpPr>
      <p:grpSpPr>
        <a:xfrm>
          <a:off x="0" y="0"/>
          <a:ext cx="0" cy="0"/>
          <a:chOff x="0" y="0"/>
          <a:chExt cx="0" cy="0"/>
        </a:xfrm>
      </p:grpSpPr>
      <p:sp>
        <p:nvSpPr>
          <p:cNvPr id="2271" name="Google Shape;2271;g2acd83fb134_0_76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2" name="Google Shape;2272;g2acd83fb134_0_7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8" name="Shape 2328"/>
        <p:cNvGrpSpPr/>
        <p:nvPr/>
      </p:nvGrpSpPr>
      <p:grpSpPr>
        <a:xfrm>
          <a:off x="0" y="0"/>
          <a:ext cx="0" cy="0"/>
          <a:chOff x="0" y="0"/>
          <a:chExt cx="0" cy="0"/>
        </a:xfrm>
      </p:grpSpPr>
      <p:sp>
        <p:nvSpPr>
          <p:cNvPr id="2329" name="Google Shape;2329;g2acd83fb134_0_77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0" name="Google Shape;2330;g2acd83fb134_0_77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7" name="Shape 2337"/>
        <p:cNvGrpSpPr/>
        <p:nvPr/>
      </p:nvGrpSpPr>
      <p:grpSpPr>
        <a:xfrm>
          <a:off x="0" y="0"/>
          <a:ext cx="0" cy="0"/>
          <a:chOff x="0" y="0"/>
          <a:chExt cx="0" cy="0"/>
        </a:xfrm>
      </p:grpSpPr>
      <p:sp>
        <p:nvSpPr>
          <p:cNvPr id="2338" name="Google Shape;2338;g2acd83fb134_0_77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9" name="Google Shape;2339;g2acd83fb134_0_7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9" name="Shape 2359"/>
        <p:cNvGrpSpPr/>
        <p:nvPr/>
      </p:nvGrpSpPr>
      <p:grpSpPr>
        <a:xfrm>
          <a:off x="0" y="0"/>
          <a:ext cx="0" cy="0"/>
          <a:chOff x="0" y="0"/>
          <a:chExt cx="0" cy="0"/>
        </a:xfrm>
      </p:grpSpPr>
      <p:sp>
        <p:nvSpPr>
          <p:cNvPr id="2360" name="Google Shape;2360;g2acd83fb134_0_77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1" name="Google Shape;2361;g2acd83fb134_0_77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9" name="Shape 2379"/>
        <p:cNvGrpSpPr/>
        <p:nvPr/>
      </p:nvGrpSpPr>
      <p:grpSpPr>
        <a:xfrm>
          <a:off x="0" y="0"/>
          <a:ext cx="0" cy="0"/>
          <a:chOff x="0" y="0"/>
          <a:chExt cx="0" cy="0"/>
        </a:xfrm>
      </p:grpSpPr>
      <p:sp>
        <p:nvSpPr>
          <p:cNvPr id="2380" name="Google Shape;2380;g2acd83fb134_0_7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1" name="Google Shape;2381;g2acd83fb134_0_7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6" name="Shape 2396"/>
        <p:cNvGrpSpPr/>
        <p:nvPr/>
      </p:nvGrpSpPr>
      <p:grpSpPr>
        <a:xfrm>
          <a:off x="0" y="0"/>
          <a:ext cx="0" cy="0"/>
          <a:chOff x="0" y="0"/>
          <a:chExt cx="0" cy="0"/>
        </a:xfrm>
      </p:grpSpPr>
      <p:sp>
        <p:nvSpPr>
          <p:cNvPr id="2397" name="Google Shape;2397;g2acd83fb134_0_78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8" name="Google Shape;2398;g2acd83fb134_0_78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6" name="Shape 2416"/>
        <p:cNvGrpSpPr/>
        <p:nvPr/>
      </p:nvGrpSpPr>
      <p:grpSpPr>
        <a:xfrm>
          <a:off x="0" y="0"/>
          <a:ext cx="0" cy="0"/>
          <a:chOff x="0" y="0"/>
          <a:chExt cx="0" cy="0"/>
        </a:xfrm>
      </p:grpSpPr>
      <p:sp>
        <p:nvSpPr>
          <p:cNvPr id="2417" name="Google Shape;2417;g2acd83fb134_0_8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8" name="Google Shape;2418;g2acd83fb134_0_8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3" name="Shape 2433"/>
        <p:cNvGrpSpPr/>
        <p:nvPr/>
      </p:nvGrpSpPr>
      <p:grpSpPr>
        <a:xfrm>
          <a:off x="0" y="0"/>
          <a:ext cx="0" cy="0"/>
          <a:chOff x="0" y="0"/>
          <a:chExt cx="0" cy="0"/>
        </a:xfrm>
      </p:grpSpPr>
      <p:sp>
        <p:nvSpPr>
          <p:cNvPr id="2434" name="Google Shape;2434;g2ac39574104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5" name="Google Shape;2435;g2ac39574104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5" name="Shape 2465"/>
        <p:cNvGrpSpPr/>
        <p:nvPr/>
      </p:nvGrpSpPr>
      <p:grpSpPr>
        <a:xfrm>
          <a:off x="0" y="0"/>
          <a:ext cx="0" cy="0"/>
          <a:chOff x="0" y="0"/>
          <a:chExt cx="0" cy="0"/>
        </a:xfrm>
      </p:grpSpPr>
      <p:sp>
        <p:nvSpPr>
          <p:cNvPr id="2466" name="Google Shape;2466;g2acd83fb134_0_79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7" name="Google Shape;2467;g2acd83fb134_0_79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4" name="Shape 2474"/>
        <p:cNvGrpSpPr/>
        <p:nvPr/>
      </p:nvGrpSpPr>
      <p:grpSpPr>
        <a:xfrm>
          <a:off x="0" y="0"/>
          <a:ext cx="0" cy="0"/>
          <a:chOff x="0" y="0"/>
          <a:chExt cx="0" cy="0"/>
        </a:xfrm>
      </p:grpSpPr>
      <p:sp>
        <p:nvSpPr>
          <p:cNvPr id="2475" name="Google Shape;2475;g2acd83fb134_0_79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6" name="Google Shape;2476;g2acd83fb134_0_79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6" name="Shape 2486"/>
        <p:cNvGrpSpPr/>
        <p:nvPr/>
      </p:nvGrpSpPr>
      <p:grpSpPr>
        <a:xfrm>
          <a:off x="0" y="0"/>
          <a:ext cx="0" cy="0"/>
          <a:chOff x="0" y="0"/>
          <a:chExt cx="0" cy="0"/>
        </a:xfrm>
      </p:grpSpPr>
      <p:sp>
        <p:nvSpPr>
          <p:cNvPr id="2487" name="Google Shape;2487;g2acd83fb134_0_80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8" name="Google Shape;2488;g2acd83fb134_0_80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8" name="Shape 2518"/>
        <p:cNvGrpSpPr/>
        <p:nvPr/>
      </p:nvGrpSpPr>
      <p:grpSpPr>
        <a:xfrm>
          <a:off x="0" y="0"/>
          <a:ext cx="0" cy="0"/>
          <a:chOff x="0" y="0"/>
          <a:chExt cx="0" cy="0"/>
        </a:xfrm>
      </p:grpSpPr>
      <p:sp>
        <p:nvSpPr>
          <p:cNvPr id="2519" name="Google Shape;2519;g2acd83fb134_0_80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0" name="Google Shape;2520;g2acd83fb134_0_80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7" name="Shape 2527"/>
        <p:cNvGrpSpPr/>
        <p:nvPr/>
      </p:nvGrpSpPr>
      <p:grpSpPr>
        <a:xfrm>
          <a:off x="0" y="0"/>
          <a:ext cx="0" cy="0"/>
          <a:chOff x="0" y="0"/>
          <a:chExt cx="0" cy="0"/>
        </a:xfrm>
      </p:grpSpPr>
      <p:sp>
        <p:nvSpPr>
          <p:cNvPr id="2528" name="Google Shape;2528;g2acd83fb134_0_80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9" name="Google Shape;2529;g2acd83fb134_0_80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7" name="Shape 2557"/>
        <p:cNvGrpSpPr/>
        <p:nvPr/>
      </p:nvGrpSpPr>
      <p:grpSpPr>
        <a:xfrm>
          <a:off x="0" y="0"/>
          <a:ext cx="0" cy="0"/>
          <a:chOff x="0" y="0"/>
          <a:chExt cx="0" cy="0"/>
        </a:xfrm>
      </p:grpSpPr>
      <p:sp>
        <p:nvSpPr>
          <p:cNvPr id="2558" name="Google Shape;2558;g2acd83fb134_0_80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9" name="Google Shape;2559;g2acd83fb134_0_80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4" name="Shape 2564"/>
        <p:cNvGrpSpPr/>
        <p:nvPr/>
      </p:nvGrpSpPr>
      <p:grpSpPr>
        <a:xfrm>
          <a:off x="0" y="0"/>
          <a:ext cx="0" cy="0"/>
          <a:chOff x="0" y="0"/>
          <a:chExt cx="0" cy="0"/>
        </a:xfrm>
      </p:grpSpPr>
      <p:sp>
        <p:nvSpPr>
          <p:cNvPr id="2565" name="Google Shape;2565;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6" name="Google Shape;2566;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6.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6.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5.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18.png"/><Relationship Id="rId4" Type="http://schemas.openxmlformats.org/officeDocument/2006/relationships/image" Target="../media/image17.png"/><Relationship Id="rId5" Type="http://schemas.openxmlformats.org/officeDocument/2006/relationships/image" Target="../media/image24.png"/><Relationship Id="rId6" Type="http://schemas.openxmlformats.org/officeDocument/2006/relationships/image" Target="../media/image22.png"/><Relationship Id="rId7"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20.png"/><Relationship Id="rId4" Type="http://schemas.openxmlformats.org/officeDocument/2006/relationships/image" Target="../media/image93.png"/><Relationship Id="rId5" Type="http://schemas.openxmlformats.org/officeDocument/2006/relationships/image" Target="../media/image26.png"/><Relationship Id="rId6" Type="http://schemas.openxmlformats.org/officeDocument/2006/relationships/image" Target="../media/image29.png"/><Relationship Id="rId7" Type="http://schemas.openxmlformats.org/officeDocument/2006/relationships/image" Target="../media/image1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93.png"/><Relationship Id="rId4" Type="http://schemas.openxmlformats.org/officeDocument/2006/relationships/image" Target="../media/image16.png"/><Relationship Id="rId5" Type="http://schemas.openxmlformats.org/officeDocument/2006/relationships/image" Target="../media/image20.png"/><Relationship Id="rId6" Type="http://schemas.openxmlformats.org/officeDocument/2006/relationships/image" Target="../media/image33.png"/><Relationship Id="rId7" Type="http://schemas.openxmlformats.org/officeDocument/2006/relationships/image" Target="../media/image26.png"/><Relationship Id="rId8" Type="http://schemas.openxmlformats.org/officeDocument/2006/relationships/image" Target="../media/image29.png"/><Relationship Id="rId9" Type="http://schemas.openxmlformats.org/officeDocument/2006/relationships/image" Target="../media/image1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93.png"/><Relationship Id="rId4" Type="http://schemas.openxmlformats.org/officeDocument/2006/relationships/image" Target="../media/image32.png"/><Relationship Id="rId5" Type="http://schemas.openxmlformats.org/officeDocument/2006/relationships/image" Target="../media/image16.png"/><Relationship Id="rId6" Type="http://schemas.openxmlformats.org/officeDocument/2006/relationships/image" Target="../media/image20.png"/><Relationship Id="rId7" Type="http://schemas.openxmlformats.org/officeDocument/2006/relationships/image" Target="../media/image33.png"/><Relationship Id="rId8" Type="http://schemas.openxmlformats.org/officeDocument/2006/relationships/image" Target="../media/image26.png"/><Relationship Id="rId9" Type="http://schemas.openxmlformats.org/officeDocument/2006/relationships/image" Target="../media/image29.png"/><Relationship Id="rId10" Type="http://schemas.openxmlformats.org/officeDocument/2006/relationships/image" Target="../media/image35.png"/><Relationship Id="rId11" Type="http://schemas.openxmlformats.org/officeDocument/2006/relationships/image" Target="../media/image1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png"/><Relationship Id="rId3" Type="http://schemas.openxmlformats.org/officeDocument/2006/relationships/image" Target="../media/image36.png"/><Relationship Id="rId4" Type="http://schemas.openxmlformats.org/officeDocument/2006/relationships/image" Target="../media/image41.png"/><Relationship Id="rId5" Type="http://schemas.openxmlformats.org/officeDocument/2006/relationships/image" Target="../media/image4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50.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50.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50.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50.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6.png"/><Relationship Id="rId4" Type="http://schemas.openxmlformats.org/officeDocument/2006/relationships/image" Target="../media/image2.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6.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9.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6.png"/><Relationship Id="rId4" Type="http://schemas.openxmlformats.org/officeDocument/2006/relationships/image" Target="../media/image2.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1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image" Target="../media/image6.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14.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25.png"/><Relationship Id="rId4" Type="http://schemas.openxmlformats.org/officeDocument/2006/relationships/image" Target="../media/image6.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 Id="rId3" Type="http://schemas.openxmlformats.org/officeDocument/2006/relationships/image" Target="../media/image18.png"/><Relationship Id="rId4" Type="http://schemas.openxmlformats.org/officeDocument/2006/relationships/image" Target="../media/image17.png"/><Relationship Id="rId5" Type="http://schemas.openxmlformats.org/officeDocument/2006/relationships/image" Target="../media/image24.png"/><Relationship Id="rId6" Type="http://schemas.openxmlformats.org/officeDocument/2006/relationships/image" Target="../media/image22.png"/><Relationship Id="rId7" Type="http://schemas.openxmlformats.org/officeDocument/2006/relationships/image" Target="../media/image15.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20.png"/><Relationship Id="rId4" Type="http://schemas.openxmlformats.org/officeDocument/2006/relationships/image" Target="../media/image93.png"/><Relationship Id="rId5" Type="http://schemas.openxmlformats.org/officeDocument/2006/relationships/image" Target="../media/image26.png"/><Relationship Id="rId6" Type="http://schemas.openxmlformats.org/officeDocument/2006/relationships/image" Target="../media/image29.png"/><Relationship Id="rId7" Type="http://schemas.openxmlformats.org/officeDocument/2006/relationships/image" Target="../media/image19.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 Id="rId3" Type="http://schemas.openxmlformats.org/officeDocument/2006/relationships/image" Target="../media/image93.png"/><Relationship Id="rId4" Type="http://schemas.openxmlformats.org/officeDocument/2006/relationships/image" Target="../media/image16.png"/><Relationship Id="rId5" Type="http://schemas.openxmlformats.org/officeDocument/2006/relationships/image" Target="../media/image20.png"/><Relationship Id="rId6" Type="http://schemas.openxmlformats.org/officeDocument/2006/relationships/image" Target="../media/image33.png"/><Relationship Id="rId7" Type="http://schemas.openxmlformats.org/officeDocument/2006/relationships/image" Target="../media/image26.png"/><Relationship Id="rId8" Type="http://schemas.openxmlformats.org/officeDocument/2006/relationships/image" Target="../media/image29.png"/><Relationship Id="rId9" Type="http://schemas.openxmlformats.org/officeDocument/2006/relationships/image" Target="../media/image19.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 Id="rId3" Type="http://schemas.openxmlformats.org/officeDocument/2006/relationships/image" Target="../media/image93.png"/><Relationship Id="rId4" Type="http://schemas.openxmlformats.org/officeDocument/2006/relationships/image" Target="../media/image32.png"/><Relationship Id="rId5" Type="http://schemas.openxmlformats.org/officeDocument/2006/relationships/image" Target="../media/image16.png"/><Relationship Id="rId6" Type="http://schemas.openxmlformats.org/officeDocument/2006/relationships/image" Target="../media/image20.png"/><Relationship Id="rId7" Type="http://schemas.openxmlformats.org/officeDocument/2006/relationships/image" Target="../media/image33.png"/><Relationship Id="rId8" Type="http://schemas.openxmlformats.org/officeDocument/2006/relationships/image" Target="../media/image26.png"/><Relationship Id="rId9" Type="http://schemas.openxmlformats.org/officeDocument/2006/relationships/image" Target="../media/image29.png"/><Relationship Id="rId10" Type="http://schemas.openxmlformats.org/officeDocument/2006/relationships/image" Target="../media/image35.png"/><Relationship Id="rId11" Type="http://schemas.openxmlformats.org/officeDocument/2006/relationships/image" Target="../media/image19.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37.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37.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37.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2.png"/><Relationship Id="rId3" Type="http://schemas.openxmlformats.org/officeDocument/2006/relationships/image" Target="../media/image37.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2.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4.png"/><Relationship Id="rId3" Type="http://schemas.openxmlformats.org/officeDocument/2006/relationships/image" Target="../media/image36.png"/><Relationship Id="rId4" Type="http://schemas.openxmlformats.org/officeDocument/2006/relationships/image" Target="../media/image41.png"/><Relationship Id="rId5" Type="http://schemas.openxmlformats.org/officeDocument/2006/relationships/image" Target="../media/image43.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2.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2.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2.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2.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1.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1.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1.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2.png"/><Relationship Id="rId3" Type="http://schemas.openxmlformats.org/officeDocument/2006/relationships/image" Target="../media/image41.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5.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2.png"/><Relationship Id="rId3" Type="http://schemas.openxmlformats.org/officeDocument/2006/relationships/image" Target="../media/image45.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50.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50.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50.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2.png"/><Relationship Id="rId3" Type="http://schemas.openxmlformats.org/officeDocument/2006/relationships/image" Target="../media/image50.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9" name="Google Shape;99;p12"/>
          <p:cNvSpPr txBox="1"/>
          <p:nvPr/>
        </p:nvSpPr>
        <p:spPr>
          <a:xfrm>
            <a:off x="4901925" y="9534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rgbClr val="000000"/>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100" name="Google Shape;100;p12"/>
          <p:cNvGrpSpPr/>
          <p:nvPr/>
        </p:nvGrpSpPr>
        <p:grpSpPr>
          <a:xfrm>
            <a:off x="2650916" y="1644417"/>
            <a:ext cx="1745270" cy="1430724"/>
            <a:chOff x="2642961" y="1644312"/>
            <a:chExt cx="1454634" cy="1195657"/>
          </a:xfrm>
        </p:grpSpPr>
        <p:pic>
          <p:nvPicPr>
            <p:cNvPr id="101" name="Google Shape;101;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4" name="Google Shape;104;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5" name="Google Shape;105;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6" name="Google Shape;106;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7" name="Google Shape;107;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8" name="Shape 108"/>
        <p:cNvGrpSpPr/>
        <p:nvPr/>
      </p:nvGrpSpPr>
      <p:grpSpPr>
        <a:xfrm>
          <a:off x="0" y="0"/>
          <a:ext cx="0" cy="0"/>
          <a:chOff x="0" y="0"/>
          <a:chExt cx="0" cy="0"/>
        </a:xfrm>
      </p:grpSpPr>
      <p:sp>
        <p:nvSpPr>
          <p:cNvPr id="109" name="Google Shape;109;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 name="Google Shape;110;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1" name="Google Shape;111;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2" name="Google Shape;112;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3" name="Google Shape;113;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4" name="Google Shape;114;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5" name="Google Shape;115;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6" name="Google Shape;116;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7" name="Google Shape;117;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8" name="Shape 118"/>
        <p:cNvGrpSpPr/>
        <p:nvPr/>
      </p:nvGrpSpPr>
      <p:grpSpPr>
        <a:xfrm>
          <a:off x="0" y="0"/>
          <a:ext cx="0" cy="0"/>
          <a:chOff x="0" y="0"/>
          <a:chExt cx="0" cy="0"/>
        </a:xfrm>
      </p:grpSpPr>
      <p:sp>
        <p:nvSpPr>
          <p:cNvPr id="119" name="Google Shape;119;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0" name="Google Shape;120;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1" name="Google Shape;121;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2" name="Google Shape;122;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3" name="Google Shape;123;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4" name="Google Shape;124;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5" name="Google Shape;125;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6" name="Google Shape;126;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7" name="Google Shape;127;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8" name="Google Shape;128;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9" name="Google Shape;129;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30" name="Shape 130"/>
        <p:cNvGrpSpPr/>
        <p:nvPr/>
      </p:nvGrpSpPr>
      <p:grpSpPr>
        <a:xfrm>
          <a:off x="0" y="0"/>
          <a:ext cx="0" cy="0"/>
          <a:chOff x="0" y="0"/>
          <a:chExt cx="0" cy="0"/>
        </a:xfrm>
      </p:grpSpPr>
      <p:sp>
        <p:nvSpPr>
          <p:cNvPr id="131" name="Google Shape;131;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2" name="Google Shape;132;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3" name="Google Shape;133;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4" name="Google Shape;134;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5" name="Google Shape;135;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6" name="Google Shape;136;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7" name="Google Shape;137;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8" name="Google Shape;138;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9" name="Google Shape;139;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0" name="Google Shape;140;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1" name="Google Shape;141;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2" name="Google Shape;142;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3" name="Google Shape;143;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4" name="Shape 144"/>
        <p:cNvGrpSpPr/>
        <p:nvPr/>
      </p:nvGrpSpPr>
      <p:grpSpPr>
        <a:xfrm>
          <a:off x="0" y="0"/>
          <a:ext cx="0" cy="0"/>
          <a:chOff x="0" y="0"/>
          <a:chExt cx="0" cy="0"/>
        </a:xfrm>
      </p:grpSpPr>
      <p:sp>
        <p:nvSpPr>
          <p:cNvPr id="145" name="Google Shape;145;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 name="Google Shape;146;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7" name="Google Shape;147;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8" name="Google Shape;148;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9" name="Google Shape;149;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50" name="Google Shape;150;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1" name="Google Shape;151;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2" name="Shape 152"/>
        <p:cNvGrpSpPr/>
        <p:nvPr/>
      </p:nvGrpSpPr>
      <p:grpSpPr>
        <a:xfrm>
          <a:off x="0" y="0"/>
          <a:ext cx="0" cy="0"/>
          <a:chOff x="0" y="0"/>
          <a:chExt cx="0" cy="0"/>
        </a:xfrm>
      </p:grpSpPr>
      <p:sp>
        <p:nvSpPr>
          <p:cNvPr id="153" name="Google Shape;153;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4" name="Google Shape;154;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5" name="Google Shape;155;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6" name="Google Shape;156;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7" name="Google Shape;157;p17"/>
          <p:cNvCxnSpPr>
            <a:endCxn id="15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9" name="Google Shape;159;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60" name="Google Shape;160;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1" name="Google Shape;161;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8" name="Google Shape;158;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2" name="Google Shape;162;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3" name="Google Shape;163;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4" name="Google Shape;164;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5" name="Shape 165"/>
        <p:cNvGrpSpPr/>
        <p:nvPr/>
      </p:nvGrpSpPr>
      <p:grpSpPr>
        <a:xfrm>
          <a:off x="0" y="0"/>
          <a:ext cx="0" cy="0"/>
          <a:chOff x="0" y="0"/>
          <a:chExt cx="0" cy="0"/>
        </a:xfrm>
      </p:grpSpPr>
      <p:pic>
        <p:nvPicPr>
          <p:cNvPr id="166" name="Google Shape;166;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7" name="Google Shape;167;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8" name="Google Shape;168;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9" name="Google Shape;169;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70" name="Google Shape;170;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1" name="Google Shape;171;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2" name="Google Shape;172;p18"/>
          <p:cNvCxnSpPr>
            <a:endCxn id="17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3" name="Google Shape;173;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4" name="Google Shape;174;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5" name="Google Shape;175;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7" name="Google Shape;177;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8" name="Google Shape;178;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9" name="Google Shape;179;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 name="Google Shape;180;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1" name="Google Shape;181;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2" name="Google Shape;182;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3" name="Shape 183"/>
        <p:cNvGrpSpPr/>
        <p:nvPr/>
      </p:nvGrpSpPr>
      <p:grpSpPr>
        <a:xfrm>
          <a:off x="0" y="0"/>
          <a:ext cx="0" cy="0"/>
          <a:chOff x="0" y="0"/>
          <a:chExt cx="0" cy="0"/>
        </a:xfrm>
      </p:grpSpPr>
      <p:pic>
        <p:nvPicPr>
          <p:cNvPr id="184" name="Google Shape;184;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5" name="Google Shape;185;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6" name="Google Shape;186;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7" name="Google Shape;187;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8" name="Google Shape;188;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9" name="Google Shape;189;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90" name="Google Shape;190;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1" name="Google Shape;191;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2" name="Google Shape;192;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3" name="Google Shape;193;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5" name="Google Shape;195;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6" name="Google Shape;196;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9" name="Google Shape;199;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00" name="Google Shape;200;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1" name="Google Shape;201;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3" name="Google Shape;203;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4" name="Google Shape;204;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5" name="Shape 205"/>
        <p:cNvGrpSpPr/>
        <p:nvPr/>
      </p:nvGrpSpPr>
      <p:grpSpPr>
        <a:xfrm>
          <a:off x="0" y="0"/>
          <a:ext cx="0" cy="0"/>
          <a:chOff x="0" y="0"/>
          <a:chExt cx="0" cy="0"/>
        </a:xfrm>
      </p:grpSpPr>
      <p:pic>
        <p:nvPicPr>
          <p:cNvPr id="206" name="Google Shape;206;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7" name="Google Shape;207;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9" name="Google Shape;209;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0" name="Google Shape;210;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1" name="Google Shape;211;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2" name="Shape 212"/>
        <p:cNvGrpSpPr/>
        <p:nvPr/>
      </p:nvGrpSpPr>
      <p:grpSpPr>
        <a:xfrm>
          <a:off x="0" y="0"/>
          <a:ext cx="0" cy="0"/>
          <a:chOff x="0" y="0"/>
          <a:chExt cx="0" cy="0"/>
        </a:xfrm>
      </p:grpSpPr>
      <p:pic>
        <p:nvPicPr>
          <p:cNvPr id="213" name="Google Shape;213;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4" name="Google Shape;214;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6" name="Google Shape;216;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7" name="Google Shape;217;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8" name="Google Shape;218;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9" name="Shape 219"/>
        <p:cNvGrpSpPr/>
        <p:nvPr/>
      </p:nvGrpSpPr>
      <p:grpSpPr>
        <a:xfrm>
          <a:off x="0" y="0"/>
          <a:ext cx="0" cy="0"/>
          <a:chOff x="0" y="0"/>
          <a:chExt cx="0" cy="0"/>
        </a:xfrm>
      </p:grpSpPr>
      <p:pic>
        <p:nvPicPr>
          <p:cNvPr id="220" name="Google Shape;220;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1" name="Google Shape;221;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3" name="Google Shape;223;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4" name="Google Shape;224;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5" name="Google Shape;225;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6" name="Shape 226"/>
        <p:cNvGrpSpPr/>
        <p:nvPr/>
      </p:nvGrpSpPr>
      <p:grpSpPr>
        <a:xfrm>
          <a:off x="0" y="0"/>
          <a:ext cx="0" cy="0"/>
          <a:chOff x="0" y="0"/>
          <a:chExt cx="0" cy="0"/>
        </a:xfrm>
      </p:grpSpPr>
      <p:pic>
        <p:nvPicPr>
          <p:cNvPr id="227" name="Google Shape;227;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8" name="Google Shape;228;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0" name="Google Shape;230;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1" name="Google Shape;231;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2" name="Google Shape;232;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3" name="Shape 233"/>
        <p:cNvGrpSpPr/>
        <p:nvPr/>
      </p:nvGrpSpPr>
      <p:grpSpPr>
        <a:xfrm>
          <a:off x="0" y="0"/>
          <a:ext cx="0" cy="0"/>
          <a:chOff x="0" y="0"/>
          <a:chExt cx="0" cy="0"/>
        </a:xfrm>
      </p:grpSpPr>
      <p:sp>
        <p:nvSpPr>
          <p:cNvPr id="234" name="Google Shape;234;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5" name="Google Shape;235;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6" name="Google Shape;236;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9" name="Google Shape;239;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40" name="Google Shape;240;p24"/>
          <p:cNvGrpSpPr/>
          <p:nvPr/>
        </p:nvGrpSpPr>
        <p:grpSpPr>
          <a:xfrm>
            <a:off x="7834231" y="1285"/>
            <a:ext cx="828900" cy="576065"/>
            <a:chOff x="7801496" y="1285"/>
            <a:chExt cx="828900" cy="576065"/>
          </a:xfrm>
        </p:grpSpPr>
        <p:pic>
          <p:nvPicPr>
            <p:cNvPr id="241" name="Google Shape;241;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2" name="Google Shape;242;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3" name="Google Shape;243;p24"/>
          <p:cNvGrpSpPr/>
          <p:nvPr/>
        </p:nvGrpSpPr>
        <p:grpSpPr>
          <a:xfrm>
            <a:off x="8635663" y="1285"/>
            <a:ext cx="499700" cy="576065"/>
            <a:chOff x="8635663" y="1285"/>
            <a:chExt cx="499700" cy="576065"/>
          </a:xfrm>
        </p:grpSpPr>
        <p:pic>
          <p:nvPicPr>
            <p:cNvPr id="244" name="Google Shape;244;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5" name="Google Shape;245;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6" name="Shape 246"/>
        <p:cNvGrpSpPr/>
        <p:nvPr/>
      </p:nvGrpSpPr>
      <p:grpSpPr>
        <a:xfrm>
          <a:off x="0" y="0"/>
          <a:ext cx="0" cy="0"/>
          <a:chOff x="0" y="0"/>
          <a:chExt cx="0" cy="0"/>
        </a:xfrm>
      </p:grpSpPr>
      <p:sp>
        <p:nvSpPr>
          <p:cNvPr id="247" name="Google Shape;247;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8" name="Google Shape;248;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9" name="Google Shape;249;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2" name="Google Shape;252;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3" name="Google Shape;253;p25"/>
          <p:cNvGrpSpPr/>
          <p:nvPr/>
        </p:nvGrpSpPr>
        <p:grpSpPr>
          <a:xfrm>
            <a:off x="7834231" y="1285"/>
            <a:ext cx="828900" cy="576065"/>
            <a:chOff x="7801496" y="1285"/>
            <a:chExt cx="828900" cy="576065"/>
          </a:xfrm>
        </p:grpSpPr>
        <p:pic>
          <p:nvPicPr>
            <p:cNvPr id="254" name="Google Shape;254;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5" name="Google Shape;255;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6" name="Google Shape;256;p25"/>
          <p:cNvGrpSpPr/>
          <p:nvPr/>
        </p:nvGrpSpPr>
        <p:grpSpPr>
          <a:xfrm>
            <a:off x="8635663" y="1285"/>
            <a:ext cx="499700" cy="576065"/>
            <a:chOff x="8635663" y="1285"/>
            <a:chExt cx="499700" cy="576065"/>
          </a:xfrm>
        </p:grpSpPr>
        <p:pic>
          <p:nvPicPr>
            <p:cNvPr id="257" name="Google Shape;257;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8" name="Google Shape;258;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9" name="Shape 259"/>
        <p:cNvGrpSpPr/>
        <p:nvPr/>
      </p:nvGrpSpPr>
      <p:grpSpPr>
        <a:xfrm>
          <a:off x="0" y="0"/>
          <a:ext cx="0" cy="0"/>
          <a:chOff x="0" y="0"/>
          <a:chExt cx="0" cy="0"/>
        </a:xfrm>
      </p:grpSpPr>
      <p:sp>
        <p:nvSpPr>
          <p:cNvPr id="260" name="Google Shape;260;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1" name="Google Shape;261;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2" name="Google Shape;262;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5" name="Google Shape;265;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6" name="Google Shape;266;p26"/>
          <p:cNvGrpSpPr/>
          <p:nvPr/>
        </p:nvGrpSpPr>
        <p:grpSpPr>
          <a:xfrm>
            <a:off x="7834231" y="1285"/>
            <a:ext cx="828900" cy="576065"/>
            <a:chOff x="7801496" y="1285"/>
            <a:chExt cx="828900" cy="576065"/>
          </a:xfrm>
        </p:grpSpPr>
        <p:pic>
          <p:nvPicPr>
            <p:cNvPr id="267" name="Google Shape;267;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8" name="Google Shape;268;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9" name="Google Shape;269;p26"/>
          <p:cNvGrpSpPr/>
          <p:nvPr/>
        </p:nvGrpSpPr>
        <p:grpSpPr>
          <a:xfrm>
            <a:off x="8635663" y="1285"/>
            <a:ext cx="499700" cy="576065"/>
            <a:chOff x="8635663" y="1285"/>
            <a:chExt cx="499700" cy="576065"/>
          </a:xfrm>
        </p:grpSpPr>
        <p:pic>
          <p:nvPicPr>
            <p:cNvPr id="270" name="Google Shape;270;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1" name="Google Shape;271;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2" name="Shape 272"/>
        <p:cNvGrpSpPr/>
        <p:nvPr/>
      </p:nvGrpSpPr>
      <p:grpSpPr>
        <a:xfrm>
          <a:off x="0" y="0"/>
          <a:ext cx="0" cy="0"/>
          <a:chOff x="0" y="0"/>
          <a:chExt cx="0" cy="0"/>
        </a:xfrm>
      </p:grpSpPr>
      <p:sp>
        <p:nvSpPr>
          <p:cNvPr id="273" name="Google Shape;273;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5" name="Google Shape;275;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8" name="Google Shape;278;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9" name="Google Shape;279;p27"/>
          <p:cNvGrpSpPr/>
          <p:nvPr/>
        </p:nvGrpSpPr>
        <p:grpSpPr>
          <a:xfrm>
            <a:off x="7834231" y="1285"/>
            <a:ext cx="828900" cy="576065"/>
            <a:chOff x="7801496" y="1285"/>
            <a:chExt cx="828900" cy="576065"/>
          </a:xfrm>
        </p:grpSpPr>
        <p:pic>
          <p:nvPicPr>
            <p:cNvPr id="280" name="Google Shape;280;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1" name="Google Shape;281;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2" name="Google Shape;282;p27"/>
          <p:cNvGrpSpPr/>
          <p:nvPr/>
        </p:nvGrpSpPr>
        <p:grpSpPr>
          <a:xfrm>
            <a:off x="8635663" y="1285"/>
            <a:ext cx="499700" cy="576065"/>
            <a:chOff x="8635663" y="1285"/>
            <a:chExt cx="499700" cy="576065"/>
          </a:xfrm>
        </p:grpSpPr>
        <p:pic>
          <p:nvPicPr>
            <p:cNvPr id="283" name="Google Shape;283;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4" name="Google Shape;284;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5" name="Shape 285"/>
        <p:cNvGrpSpPr/>
        <p:nvPr/>
      </p:nvGrpSpPr>
      <p:grpSpPr>
        <a:xfrm>
          <a:off x="0" y="0"/>
          <a:ext cx="0" cy="0"/>
          <a:chOff x="0" y="0"/>
          <a:chExt cx="0" cy="0"/>
        </a:xfrm>
      </p:grpSpPr>
      <p:pic>
        <p:nvPicPr>
          <p:cNvPr id="286" name="Google Shape;286;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8" name="Google Shape;288;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9" name="Google Shape;289;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1" name="Google Shape;291;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2" name="Google Shape;292;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3" name="Google Shape;293;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5" name="Google Shape;295;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6" name="Google Shape;296;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7" name="Google Shape;297;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8" name="Google Shape;298;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9" name="Google Shape;299;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300" name="Google Shape;300;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1" name="Google Shape;301;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2" name="Google Shape;302;p28"/>
          <p:cNvGrpSpPr/>
          <p:nvPr/>
        </p:nvGrpSpPr>
        <p:grpSpPr>
          <a:xfrm>
            <a:off x="324128" y="3139463"/>
            <a:ext cx="457200" cy="457200"/>
            <a:chOff x="1020916" y="1442088"/>
            <a:chExt cx="457200" cy="457200"/>
          </a:xfrm>
        </p:grpSpPr>
        <p:pic>
          <p:nvPicPr>
            <p:cNvPr id="303" name="Google Shape;303;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4" name="Google Shape;304;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5" name="Google Shape;305;p28"/>
          <p:cNvGrpSpPr/>
          <p:nvPr/>
        </p:nvGrpSpPr>
        <p:grpSpPr>
          <a:xfrm>
            <a:off x="324128" y="3987825"/>
            <a:ext cx="457200" cy="457200"/>
            <a:chOff x="1020916" y="1442088"/>
            <a:chExt cx="457200" cy="457200"/>
          </a:xfrm>
        </p:grpSpPr>
        <p:pic>
          <p:nvPicPr>
            <p:cNvPr id="306" name="Google Shape;306;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7" name="Google Shape;307;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8" name="Shape 308"/>
        <p:cNvGrpSpPr/>
        <p:nvPr/>
      </p:nvGrpSpPr>
      <p:grpSpPr>
        <a:xfrm>
          <a:off x="0" y="0"/>
          <a:ext cx="0" cy="0"/>
          <a:chOff x="0" y="0"/>
          <a:chExt cx="0" cy="0"/>
        </a:xfrm>
      </p:grpSpPr>
      <p:pic>
        <p:nvPicPr>
          <p:cNvPr id="309" name="Google Shape;309;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10" name="Google Shape;310;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2" name="Google Shape;312;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3" name="Google Shape;313;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4" name="Google Shape;314;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5" name="Google Shape;315;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6" name="Google Shape;316;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7" name="Google Shape;317;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8" name="Google Shape;318;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9" name="Google Shape;319;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20" name="Google Shape;320;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1" name="Google Shape;321;p29"/>
          <p:cNvGrpSpPr/>
          <p:nvPr/>
        </p:nvGrpSpPr>
        <p:grpSpPr>
          <a:xfrm>
            <a:off x="324128" y="3139463"/>
            <a:ext cx="457200" cy="457200"/>
            <a:chOff x="1020916" y="1442088"/>
            <a:chExt cx="457200" cy="457200"/>
          </a:xfrm>
        </p:grpSpPr>
        <p:pic>
          <p:nvPicPr>
            <p:cNvPr id="322" name="Google Shape;322;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3" name="Google Shape;323;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4" name="Google Shape;324;p29"/>
          <p:cNvGrpSpPr/>
          <p:nvPr/>
        </p:nvGrpSpPr>
        <p:grpSpPr>
          <a:xfrm>
            <a:off x="324128" y="3987825"/>
            <a:ext cx="457200" cy="457200"/>
            <a:chOff x="1020916" y="1442088"/>
            <a:chExt cx="457200" cy="457200"/>
          </a:xfrm>
        </p:grpSpPr>
        <p:pic>
          <p:nvPicPr>
            <p:cNvPr id="325" name="Google Shape;325;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6" name="Google Shape;326;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7" name="Google Shape;327;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8" name="Google Shape;328;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9" name="Google Shape;329;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30" name="Google Shape;330;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1" name="Shape 331"/>
        <p:cNvGrpSpPr/>
        <p:nvPr/>
      </p:nvGrpSpPr>
      <p:grpSpPr>
        <a:xfrm>
          <a:off x="0" y="0"/>
          <a:ext cx="0" cy="0"/>
          <a:chOff x="0" y="0"/>
          <a:chExt cx="0" cy="0"/>
        </a:xfrm>
      </p:grpSpPr>
      <p:pic>
        <p:nvPicPr>
          <p:cNvPr id="332" name="Google Shape;332;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3" name="Google Shape;333;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5" name="Google Shape;335;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6" name="Google Shape;336;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7" name="Google Shape;337;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8" name="Google Shape;338;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9" name="Google Shape;339;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40" name="Google Shape;340;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1" name="Google Shape;341;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2" name="Google Shape;342;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3" name="Google Shape;343;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4" name="Google Shape;344;p30"/>
          <p:cNvGrpSpPr/>
          <p:nvPr/>
        </p:nvGrpSpPr>
        <p:grpSpPr>
          <a:xfrm>
            <a:off x="324128" y="3139463"/>
            <a:ext cx="457200" cy="457200"/>
            <a:chOff x="1020916" y="1442088"/>
            <a:chExt cx="457200" cy="457200"/>
          </a:xfrm>
        </p:grpSpPr>
        <p:pic>
          <p:nvPicPr>
            <p:cNvPr id="345" name="Google Shape;345;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6" name="Google Shape;346;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7" name="Google Shape;347;p30"/>
          <p:cNvGrpSpPr/>
          <p:nvPr/>
        </p:nvGrpSpPr>
        <p:grpSpPr>
          <a:xfrm>
            <a:off x="324128" y="3987825"/>
            <a:ext cx="457200" cy="457200"/>
            <a:chOff x="1020916" y="1442088"/>
            <a:chExt cx="457200" cy="457200"/>
          </a:xfrm>
        </p:grpSpPr>
        <p:pic>
          <p:nvPicPr>
            <p:cNvPr id="348" name="Google Shape;348;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9" name="Google Shape;349;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50" name="Google Shape;350;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1" name="Google Shape;351;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2" name="Google Shape;352;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3" name="Google Shape;353;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4" name="Shape 354"/>
        <p:cNvGrpSpPr/>
        <p:nvPr/>
      </p:nvGrpSpPr>
      <p:grpSpPr>
        <a:xfrm>
          <a:off x="0" y="0"/>
          <a:ext cx="0" cy="0"/>
          <a:chOff x="0" y="0"/>
          <a:chExt cx="0" cy="0"/>
        </a:xfrm>
      </p:grpSpPr>
      <p:pic>
        <p:nvPicPr>
          <p:cNvPr id="355" name="Google Shape;355;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6" name="Google Shape;356;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8" name="Google Shape;358;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9" name="Google Shape;359;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60" name="Google Shape;360;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1" name="Google Shape;361;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2" name="Google Shape;362;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3" name="Google Shape;363;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4" name="Google Shape;364;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5" name="Google Shape;365;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6" name="Google Shape;366;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7" name="Google Shape;367;p31"/>
          <p:cNvGrpSpPr/>
          <p:nvPr/>
        </p:nvGrpSpPr>
        <p:grpSpPr>
          <a:xfrm>
            <a:off x="324128" y="3139463"/>
            <a:ext cx="457200" cy="457200"/>
            <a:chOff x="1020916" y="1442088"/>
            <a:chExt cx="457200" cy="457200"/>
          </a:xfrm>
        </p:grpSpPr>
        <p:pic>
          <p:nvPicPr>
            <p:cNvPr id="368" name="Google Shape;368;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9" name="Google Shape;369;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70" name="Google Shape;370;p31"/>
          <p:cNvGrpSpPr/>
          <p:nvPr/>
        </p:nvGrpSpPr>
        <p:grpSpPr>
          <a:xfrm>
            <a:off x="324128" y="3987825"/>
            <a:ext cx="457200" cy="457200"/>
            <a:chOff x="1020916" y="1442088"/>
            <a:chExt cx="457200" cy="457200"/>
          </a:xfrm>
        </p:grpSpPr>
        <p:pic>
          <p:nvPicPr>
            <p:cNvPr id="371" name="Google Shape;371;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2" name="Google Shape;372;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3" name="Google Shape;373;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4" name="Google Shape;374;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5" name="Google Shape;375;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6" name="Google Shape;376;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7" name="Shape 377"/>
        <p:cNvGrpSpPr/>
        <p:nvPr/>
      </p:nvGrpSpPr>
      <p:grpSpPr>
        <a:xfrm>
          <a:off x="0" y="0"/>
          <a:ext cx="0" cy="0"/>
          <a:chOff x="0" y="0"/>
          <a:chExt cx="0" cy="0"/>
        </a:xfrm>
      </p:grpSpPr>
      <p:pic>
        <p:nvPicPr>
          <p:cNvPr id="378" name="Google Shape;378;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9" name="Google Shape;379;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1" name="Google Shape;381;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2" name="Google Shape;382;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3" name="Google Shape;383;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4" name="Google Shape;384;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6" name="Google Shape;386;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7" name="Google Shape;387;p32"/>
          <p:cNvGrpSpPr/>
          <p:nvPr/>
        </p:nvGrpSpPr>
        <p:grpSpPr>
          <a:xfrm>
            <a:off x="323653" y="1804438"/>
            <a:ext cx="457200" cy="457200"/>
            <a:chOff x="1020916" y="1442088"/>
            <a:chExt cx="457200" cy="457200"/>
          </a:xfrm>
        </p:grpSpPr>
        <p:pic>
          <p:nvPicPr>
            <p:cNvPr id="388" name="Google Shape;388;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9" name="Google Shape;389;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90" name="Google Shape;390;p32"/>
          <p:cNvGrpSpPr/>
          <p:nvPr/>
        </p:nvGrpSpPr>
        <p:grpSpPr>
          <a:xfrm>
            <a:off x="323653" y="2766575"/>
            <a:ext cx="457200" cy="457200"/>
            <a:chOff x="1020916" y="1442088"/>
            <a:chExt cx="457200" cy="457200"/>
          </a:xfrm>
        </p:grpSpPr>
        <p:pic>
          <p:nvPicPr>
            <p:cNvPr id="391" name="Google Shape;391;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2" name="Google Shape;392;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3" name="Google Shape;393;p32"/>
          <p:cNvGrpSpPr/>
          <p:nvPr/>
        </p:nvGrpSpPr>
        <p:grpSpPr>
          <a:xfrm>
            <a:off x="323641" y="3729038"/>
            <a:ext cx="457200" cy="457200"/>
            <a:chOff x="1020916" y="1442088"/>
            <a:chExt cx="457200" cy="457200"/>
          </a:xfrm>
        </p:grpSpPr>
        <p:pic>
          <p:nvPicPr>
            <p:cNvPr id="394" name="Google Shape;394;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5" name="Google Shape;395;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6" name="Shape 396"/>
        <p:cNvGrpSpPr/>
        <p:nvPr/>
      </p:nvGrpSpPr>
      <p:grpSpPr>
        <a:xfrm>
          <a:off x="0" y="0"/>
          <a:ext cx="0" cy="0"/>
          <a:chOff x="0" y="0"/>
          <a:chExt cx="0" cy="0"/>
        </a:xfrm>
      </p:grpSpPr>
      <p:pic>
        <p:nvPicPr>
          <p:cNvPr id="397" name="Google Shape;397;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8" name="Google Shape;398;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00" name="Google Shape;400;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1" name="Google Shape;401;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2" name="Google Shape;402;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3" name="Google Shape;403;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5" name="Google Shape;405;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6" name="Google Shape;406;p33"/>
          <p:cNvGrpSpPr/>
          <p:nvPr/>
        </p:nvGrpSpPr>
        <p:grpSpPr>
          <a:xfrm>
            <a:off x="323653" y="1804438"/>
            <a:ext cx="457200" cy="457200"/>
            <a:chOff x="1020916" y="1442088"/>
            <a:chExt cx="457200" cy="457200"/>
          </a:xfrm>
        </p:grpSpPr>
        <p:pic>
          <p:nvPicPr>
            <p:cNvPr id="407" name="Google Shape;407;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8" name="Google Shape;408;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9" name="Google Shape;409;p33"/>
          <p:cNvGrpSpPr/>
          <p:nvPr/>
        </p:nvGrpSpPr>
        <p:grpSpPr>
          <a:xfrm>
            <a:off x="323653" y="2766575"/>
            <a:ext cx="457200" cy="457200"/>
            <a:chOff x="1020916" y="1442088"/>
            <a:chExt cx="457200" cy="457200"/>
          </a:xfrm>
        </p:grpSpPr>
        <p:pic>
          <p:nvPicPr>
            <p:cNvPr id="410" name="Google Shape;410;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1" name="Google Shape;411;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2" name="Google Shape;412;p33"/>
          <p:cNvGrpSpPr/>
          <p:nvPr/>
        </p:nvGrpSpPr>
        <p:grpSpPr>
          <a:xfrm>
            <a:off x="323641" y="3729038"/>
            <a:ext cx="457200" cy="457200"/>
            <a:chOff x="1020916" y="1442088"/>
            <a:chExt cx="457200" cy="457200"/>
          </a:xfrm>
        </p:grpSpPr>
        <p:pic>
          <p:nvPicPr>
            <p:cNvPr id="413" name="Google Shape;413;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4" name="Google Shape;414;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5" name="Shape 415"/>
        <p:cNvGrpSpPr/>
        <p:nvPr/>
      </p:nvGrpSpPr>
      <p:grpSpPr>
        <a:xfrm>
          <a:off x="0" y="0"/>
          <a:ext cx="0" cy="0"/>
          <a:chOff x="0" y="0"/>
          <a:chExt cx="0" cy="0"/>
        </a:xfrm>
      </p:grpSpPr>
      <p:pic>
        <p:nvPicPr>
          <p:cNvPr id="416" name="Google Shape;416;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7" name="Google Shape;417;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9" name="Google Shape;419;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0" name="Google Shape;420;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2" name="Google Shape;422;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4" name="Google Shape;424;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5" name="Google Shape;425;p34"/>
          <p:cNvGrpSpPr/>
          <p:nvPr/>
        </p:nvGrpSpPr>
        <p:grpSpPr>
          <a:xfrm>
            <a:off x="323653" y="1804438"/>
            <a:ext cx="457200" cy="457200"/>
            <a:chOff x="1020916" y="1442088"/>
            <a:chExt cx="457200" cy="457200"/>
          </a:xfrm>
        </p:grpSpPr>
        <p:pic>
          <p:nvPicPr>
            <p:cNvPr id="426" name="Google Shape;426;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7" name="Google Shape;427;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8" name="Google Shape;428;p34"/>
          <p:cNvGrpSpPr/>
          <p:nvPr/>
        </p:nvGrpSpPr>
        <p:grpSpPr>
          <a:xfrm>
            <a:off x="323653" y="2766575"/>
            <a:ext cx="457200" cy="457200"/>
            <a:chOff x="1020916" y="1442088"/>
            <a:chExt cx="457200" cy="457200"/>
          </a:xfrm>
        </p:grpSpPr>
        <p:pic>
          <p:nvPicPr>
            <p:cNvPr id="429" name="Google Shape;429;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0" name="Google Shape;430;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1" name="Google Shape;431;p34"/>
          <p:cNvGrpSpPr/>
          <p:nvPr/>
        </p:nvGrpSpPr>
        <p:grpSpPr>
          <a:xfrm>
            <a:off x="323641" y="3729038"/>
            <a:ext cx="457200" cy="457200"/>
            <a:chOff x="1020916" y="1442088"/>
            <a:chExt cx="457200" cy="457200"/>
          </a:xfrm>
        </p:grpSpPr>
        <p:pic>
          <p:nvPicPr>
            <p:cNvPr id="432" name="Google Shape;432;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3" name="Google Shape;433;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4" name="Shape 434"/>
        <p:cNvGrpSpPr/>
        <p:nvPr/>
      </p:nvGrpSpPr>
      <p:grpSpPr>
        <a:xfrm>
          <a:off x="0" y="0"/>
          <a:ext cx="0" cy="0"/>
          <a:chOff x="0" y="0"/>
          <a:chExt cx="0" cy="0"/>
        </a:xfrm>
      </p:grpSpPr>
      <p:pic>
        <p:nvPicPr>
          <p:cNvPr id="435" name="Google Shape;435;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6" name="Google Shape;436;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8" name="Google Shape;438;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1" name="Google Shape;441;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3" name="Google Shape;443;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4" name="Google Shape;444;p35"/>
          <p:cNvGrpSpPr/>
          <p:nvPr/>
        </p:nvGrpSpPr>
        <p:grpSpPr>
          <a:xfrm>
            <a:off x="323653" y="1804438"/>
            <a:ext cx="457200" cy="457200"/>
            <a:chOff x="1020916" y="1442088"/>
            <a:chExt cx="457200" cy="457200"/>
          </a:xfrm>
        </p:grpSpPr>
        <p:pic>
          <p:nvPicPr>
            <p:cNvPr id="445" name="Google Shape;445;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7" name="Google Shape;447;p35"/>
          <p:cNvGrpSpPr/>
          <p:nvPr/>
        </p:nvGrpSpPr>
        <p:grpSpPr>
          <a:xfrm>
            <a:off x="323653" y="2766575"/>
            <a:ext cx="457200" cy="457200"/>
            <a:chOff x="1020916" y="1442088"/>
            <a:chExt cx="457200" cy="457200"/>
          </a:xfrm>
        </p:grpSpPr>
        <p:pic>
          <p:nvPicPr>
            <p:cNvPr id="448" name="Google Shape;448;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9" name="Google Shape;449;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50" name="Google Shape;450;p35"/>
          <p:cNvGrpSpPr/>
          <p:nvPr/>
        </p:nvGrpSpPr>
        <p:grpSpPr>
          <a:xfrm>
            <a:off x="323641" y="3729038"/>
            <a:ext cx="457200" cy="457200"/>
            <a:chOff x="1020916" y="1442088"/>
            <a:chExt cx="457200" cy="457200"/>
          </a:xfrm>
        </p:grpSpPr>
        <p:pic>
          <p:nvPicPr>
            <p:cNvPr id="451" name="Google Shape;451;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2" name="Google Shape;452;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3" name="Shape 453"/>
        <p:cNvGrpSpPr/>
        <p:nvPr/>
      </p:nvGrpSpPr>
      <p:grpSpPr>
        <a:xfrm>
          <a:off x="0" y="0"/>
          <a:ext cx="0" cy="0"/>
          <a:chOff x="0" y="0"/>
          <a:chExt cx="0" cy="0"/>
        </a:xfrm>
      </p:grpSpPr>
      <p:pic>
        <p:nvPicPr>
          <p:cNvPr id="454" name="Google Shape;454;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5" name="Google Shape;455;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7" name="Google Shape;457;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8" name="Google Shape;458;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9" name="Google Shape;459;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0" name="Google Shape;460;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36"/>
          <p:cNvGrpSpPr/>
          <p:nvPr/>
        </p:nvGrpSpPr>
        <p:grpSpPr>
          <a:xfrm>
            <a:off x="323653" y="1652038"/>
            <a:ext cx="457200" cy="457200"/>
            <a:chOff x="1020916" y="1442088"/>
            <a:chExt cx="457200" cy="457200"/>
          </a:xfrm>
        </p:grpSpPr>
        <p:pic>
          <p:nvPicPr>
            <p:cNvPr id="465" name="Google Shape;465;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36"/>
          <p:cNvGrpSpPr/>
          <p:nvPr/>
        </p:nvGrpSpPr>
        <p:grpSpPr>
          <a:xfrm>
            <a:off x="323653" y="2461775"/>
            <a:ext cx="457200" cy="457200"/>
            <a:chOff x="1020916" y="1442088"/>
            <a:chExt cx="457200" cy="457200"/>
          </a:xfrm>
        </p:grpSpPr>
        <p:pic>
          <p:nvPicPr>
            <p:cNvPr id="468" name="Google Shape;468;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70" name="Google Shape;470;p36"/>
          <p:cNvGrpSpPr/>
          <p:nvPr/>
        </p:nvGrpSpPr>
        <p:grpSpPr>
          <a:xfrm>
            <a:off x="323641" y="3271838"/>
            <a:ext cx="457200" cy="457200"/>
            <a:chOff x="1020916" y="1442088"/>
            <a:chExt cx="457200" cy="457200"/>
          </a:xfrm>
        </p:grpSpPr>
        <p:pic>
          <p:nvPicPr>
            <p:cNvPr id="471" name="Google Shape;471;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2" name="Google Shape;472;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3" name="Google Shape;473;p36"/>
          <p:cNvGrpSpPr/>
          <p:nvPr/>
        </p:nvGrpSpPr>
        <p:grpSpPr>
          <a:xfrm>
            <a:off x="323641" y="4081763"/>
            <a:ext cx="457200" cy="457200"/>
            <a:chOff x="1020916" y="1442088"/>
            <a:chExt cx="457200" cy="457200"/>
          </a:xfrm>
        </p:grpSpPr>
        <p:pic>
          <p:nvPicPr>
            <p:cNvPr id="474" name="Google Shape;47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5" name="Google Shape;47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6" name="Shape 476"/>
        <p:cNvGrpSpPr/>
        <p:nvPr/>
      </p:nvGrpSpPr>
      <p:grpSpPr>
        <a:xfrm>
          <a:off x="0" y="0"/>
          <a:ext cx="0" cy="0"/>
          <a:chOff x="0" y="0"/>
          <a:chExt cx="0" cy="0"/>
        </a:xfrm>
      </p:grpSpPr>
      <p:pic>
        <p:nvPicPr>
          <p:cNvPr id="477" name="Google Shape;477;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8" name="Google Shape;478;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0" name="Google Shape;480;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1" name="Google Shape;481;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2" name="Google Shape;482;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3" name="Google Shape;483;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37"/>
          <p:cNvGrpSpPr/>
          <p:nvPr/>
        </p:nvGrpSpPr>
        <p:grpSpPr>
          <a:xfrm>
            <a:off x="323653" y="1652038"/>
            <a:ext cx="457200" cy="457200"/>
            <a:chOff x="1020916" y="1442088"/>
            <a:chExt cx="457200" cy="457200"/>
          </a:xfrm>
        </p:grpSpPr>
        <p:pic>
          <p:nvPicPr>
            <p:cNvPr id="488" name="Google Shape;488;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37"/>
          <p:cNvGrpSpPr/>
          <p:nvPr/>
        </p:nvGrpSpPr>
        <p:grpSpPr>
          <a:xfrm>
            <a:off x="323653" y="2461775"/>
            <a:ext cx="457200" cy="457200"/>
            <a:chOff x="1020916" y="1442088"/>
            <a:chExt cx="457200" cy="457200"/>
          </a:xfrm>
        </p:grpSpPr>
        <p:pic>
          <p:nvPicPr>
            <p:cNvPr id="491" name="Google Shape;491;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3" name="Google Shape;493;p37"/>
          <p:cNvGrpSpPr/>
          <p:nvPr/>
        </p:nvGrpSpPr>
        <p:grpSpPr>
          <a:xfrm>
            <a:off x="323641" y="3271838"/>
            <a:ext cx="457200" cy="457200"/>
            <a:chOff x="1020916" y="1442088"/>
            <a:chExt cx="457200" cy="457200"/>
          </a:xfrm>
        </p:grpSpPr>
        <p:pic>
          <p:nvPicPr>
            <p:cNvPr id="494" name="Google Shape;494;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5" name="Google Shape;495;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6" name="Google Shape;496;p37"/>
          <p:cNvGrpSpPr/>
          <p:nvPr/>
        </p:nvGrpSpPr>
        <p:grpSpPr>
          <a:xfrm>
            <a:off x="323641" y="4081763"/>
            <a:ext cx="457200" cy="457200"/>
            <a:chOff x="1020916" y="1442088"/>
            <a:chExt cx="457200" cy="457200"/>
          </a:xfrm>
        </p:grpSpPr>
        <p:pic>
          <p:nvPicPr>
            <p:cNvPr id="497" name="Google Shape;49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8" name="Google Shape;49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9" name="Shape 499"/>
        <p:cNvGrpSpPr/>
        <p:nvPr/>
      </p:nvGrpSpPr>
      <p:grpSpPr>
        <a:xfrm>
          <a:off x="0" y="0"/>
          <a:ext cx="0" cy="0"/>
          <a:chOff x="0" y="0"/>
          <a:chExt cx="0" cy="0"/>
        </a:xfrm>
      </p:grpSpPr>
      <p:pic>
        <p:nvPicPr>
          <p:cNvPr id="500" name="Google Shape;500;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1" name="Google Shape;501;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3" name="Google Shape;503;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4" name="Google Shape;504;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5" name="Google Shape;505;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9" name="Google Shape;509;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0" name="Google Shape;510;p38"/>
          <p:cNvGrpSpPr/>
          <p:nvPr/>
        </p:nvGrpSpPr>
        <p:grpSpPr>
          <a:xfrm>
            <a:off x="323653" y="1652038"/>
            <a:ext cx="457200" cy="457200"/>
            <a:chOff x="1020916" y="1442088"/>
            <a:chExt cx="457200" cy="457200"/>
          </a:xfrm>
        </p:grpSpPr>
        <p:pic>
          <p:nvPicPr>
            <p:cNvPr id="511" name="Google Shape;511;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3" name="Google Shape;513;p38"/>
          <p:cNvGrpSpPr/>
          <p:nvPr/>
        </p:nvGrpSpPr>
        <p:grpSpPr>
          <a:xfrm>
            <a:off x="323653" y="2461775"/>
            <a:ext cx="457200" cy="457200"/>
            <a:chOff x="1020916" y="1442088"/>
            <a:chExt cx="457200" cy="457200"/>
          </a:xfrm>
        </p:grpSpPr>
        <p:pic>
          <p:nvPicPr>
            <p:cNvPr id="514" name="Google Shape;514;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6" name="Google Shape;516;p38"/>
          <p:cNvGrpSpPr/>
          <p:nvPr/>
        </p:nvGrpSpPr>
        <p:grpSpPr>
          <a:xfrm>
            <a:off x="323641" y="3271838"/>
            <a:ext cx="457200" cy="457200"/>
            <a:chOff x="1020916" y="1442088"/>
            <a:chExt cx="457200" cy="457200"/>
          </a:xfrm>
        </p:grpSpPr>
        <p:pic>
          <p:nvPicPr>
            <p:cNvPr id="517" name="Google Shape;517;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9" name="Google Shape;519;p38"/>
          <p:cNvGrpSpPr/>
          <p:nvPr/>
        </p:nvGrpSpPr>
        <p:grpSpPr>
          <a:xfrm>
            <a:off x="323641" y="4081763"/>
            <a:ext cx="457200" cy="457200"/>
            <a:chOff x="1020916" y="1442088"/>
            <a:chExt cx="457200" cy="457200"/>
          </a:xfrm>
        </p:grpSpPr>
        <p:pic>
          <p:nvPicPr>
            <p:cNvPr id="520" name="Google Shape;52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2" name="Shape 522"/>
        <p:cNvGrpSpPr/>
        <p:nvPr/>
      </p:nvGrpSpPr>
      <p:grpSpPr>
        <a:xfrm>
          <a:off x="0" y="0"/>
          <a:ext cx="0" cy="0"/>
          <a:chOff x="0" y="0"/>
          <a:chExt cx="0" cy="0"/>
        </a:xfrm>
      </p:grpSpPr>
      <p:pic>
        <p:nvPicPr>
          <p:cNvPr id="523" name="Google Shape;523;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2" name="Google Shape;532;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3" name="Google Shape;533;p39"/>
          <p:cNvGrpSpPr/>
          <p:nvPr/>
        </p:nvGrpSpPr>
        <p:grpSpPr>
          <a:xfrm>
            <a:off x="323653" y="1652038"/>
            <a:ext cx="457200" cy="457200"/>
            <a:chOff x="1020916" y="1442088"/>
            <a:chExt cx="457200" cy="457200"/>
          </a:xfrm>
        </p:grpSpPr>
        <p:pic>
          <p:nvPicPr>
            <p:cNvPr id="534" name="Google Shape;534;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5" name="Google Shape;535;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6" name="Google Shape;536;p39"/>
          <p:cNvGrpSpPr/>
          <p:nvPr/>
        </p:nvGrpSpPr>
        <p:grpSpPr>
          <a:xfrm>
            <a:off x="323653" y="2461775"/>
            <a:ext cx="457200" cy="457200"/>
            <a:chOff x="1020916" y="1442088"/>
            <a:chExt cx="457200" cy="457200"/>
          </a:xfrm>
        </p:grpSpPr>
        <p:pic>
          <p:nvPicPr>
            <p:cNvPr id="537" name="Google Shape;537;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8" name="Google Shape;538;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9" name="Google Shape;539;p39"/>
          <p:cNvGrpSpPr/>
          <p:nvPr/>
        </p:nvGrpSpPr>
        <p:grpSpPr>
          <a:xfrm>
            <a:off x="323641" y="3271838"/>
            <a:ext cx="457200" cy="457200"/>
            <a:chOff x="1020916" y="1442088"/>
            <a:chExt cx="457200" cy="457200"/>
          </a:xfrm>
        </p:grpSpPr>
        <p:pic>
          <p:nvPicPr>
            <p:cNvPr id="540" name="Google Shape;540;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1" name="Google Shape;541;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2" name="Google Shape;542;p39"/>
          <p:cNvGrpSpPr/>
          <p:nvPr/>
        </p:nvGrpSpPr>
        <p:grpSpPr>
          <a:xfrm>
            <a:off x="323641" y="4081763"/>
            <a:ext cx="457200" cy="457200"/>
            <a:chOff x="1020916" y="1442088"/>
            <a:chExt cx="457200" cy="457200"/>
          </a:xfrm>
        </p:grpSpPr>
        <p:pic>
          <p:nvPicPr>
            <p:cNvPr id="543" name="Google Shape;54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4" name="Google Shape;54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5" name="Shape 545"/>
        <p:cNvGrpSpPr/>
        <p:nvPr/>
      </p:nvGrpSpPr>
      <p:grpSpPr>
        <a:xfrm>
          <a:off x="0" y="0"/>
          <a:ext cx="0" cy="0"/>
          <a:chOff x="0" y="0"/>
          <a:chExt cx="0" cy="0"/>
        </a:xfrm>
      </p:grpSpPr>
      <p:pic>
        <p:nvPicPr>
          <p:cNvPr id="546" name="Google Shape;546;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7" name="Google Shape;5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9" name="Google Shape;549;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0" name="Google Shape;550;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1" name="Google Shape;551;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2" name="Google Shape;552;p40"/>
          <p:cNvSpPr/>
          <p:nvPr>
            <p:ph idx="3" type="pic"/>
          </p:nvPr>
        </p:nvSpPr>
        <p:spPr>
          <a:xfrm>
            <a:off x="324000" y="1893950"/>
            <a:ext cx="2555400" cy="1939500"/>
          </a:xfrm>
          <a:prstGeom prst="rect">
            <a:avLst/>
          </a:prstGeom>
          <a:noFill/>
          <a:ln>
            <a:noFill/>
          </a:ln>
        </p:spPr>
        <p:txBody>
          <a:bodyPr/>
          <a:p/>
        </p:txBody>
      </p:sp>
      <p:sp>
        <p:nvSpPr>
          <p:cNvPr id="553" name="Google Shape;553;p40"/>
          <p:cNvSpPr/>
          <p:nvPr>
            <p:ph idx="4" type="pic"/>
          </p:nvPr>
        </p:nvSpPr>
        <p:spPr>
          <a:xfrm>
            <a:off x="6256800" y="1893950"/>
            <a:ext cx="2555400" cy="1939500"/>
          </a:xfrm>
          <a:prstGeom prst="rect">
            <a:avLst/>
          </a:prstGeom>
          <a:noFill/>
          <a:ln>
            <a:noFill/>
          </a:ln>
        </p:spPr>
        <p:txBody>
          <a:bodyPr/>
          <a:p/>
        </p:txBody>
      </p:sp>
      <p:sp>
        <p:nvSpPr>
          <p:cNvPr id="554" name="Google Shape;554;p40"/>
          <p:cNvSpPr/>
          <p:nvPr>
            <p:ph idx="5" type="pic"/>
          </p:nvPr>
        </p:nvSpPr>
        <p:spPr>
          <a:xfrm>
            <a:off x="3294300" y="1893950"/>
            <a:ext cx="2555400" cy="1939500"/>
          </a:xfrm>
          <a:prstGeom prst="rect">
            <a:avLst/>
          </a:prstGeom>
          <a:noFill/>
          <a:ln>
            <a:noFill/>
          </a:ln>
        </p:spPr>
        <p:txBody>
          <a:bodyPr/>
          <a:p/>
        </p:txBody>
      </p:sp>
      <p:grpSp>
        <p:nvGrpSpPr>
          <p:cNvPr id="555" name="Google Shape;555;p40"/>
          <p:cNvGrpSpPr/>
          <p:nvPr/>
        </p:nvGrpSpPr>
        <p:grpSpPr>
          <a:xfrm>
            <a:off x="1381028" y="4148538"/>
            <a:ext cx="457200" cy="457200"/>
            <a:chOff x="1020916" y="1442088"/>
            <a:chExt cx="457200" cy="457200"/>
          </a:xfrm>
        </p:grpSpPr>
        <p:pic>
          <p:nvPicPr>
            <p:cNvPr id="556" name="Google Shape;556;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0"/>
          <p:cNvGrpSpPr/>
          <p:nvPr/>
        </p:nvGrpSpPr>
        <p:grpSpPr>
          <a:xfrm>
            <a:off x="4331066" y="4148550"/>
            <a:ext cx="457200" cy="457200"/>
            <a:chOff x="1020916" y="1442088"/>
            <a:chExt cx="457200" cy="457200"/>
          </a:xfrm>
        </p:grpSpPr>
        <p:pic>
          <p:nvPicPr>
            <p:cNvPr id="559" name="Google Shape;559;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0"/>
          <p:cNvGrpSpPr/>
          <p:nvPr/>
        </p:nvGrpSpPr>
        <p:grpSpPr>
          <a:xfrm>
            <a:off x="7305791" y="4148538"/>
            <a:ext cx="457200" cy="457200"/>
            <a:chOff x="1020916" y="1442088"/>
            <a:chExt cx="457200" cy="457200"/>
          </a:xfrm>
        </p:grpSpPr>
        <p:pic>
          <p:nvPicPr>
            <p:cNvPr id="562" name="Google Shape;56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4" name="Shape 564"/>
        <p:cNvGrpSpPr/>
        <p:nvPr/>
      </p:nvGrpSpPr>
      <p:grpSpPr>
        <a:xfrm>
          <a:off x="0" y="0"/>
          <a:ext cx="0" cy="0"/>
          <a:chOff x="0" y="0"/>
          <a:chExt cx="0" cy="0"/>
        </a:xfrm>
      </p:grpSpPr>
      <p:pic>
        <p:nvPicPr>
          <p:cNvPr id="565" name="Google Shape;565;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1"/>
          <p:cNvSpPr/>
          <p:nvPr>
            <p:ph idx="3" type="pic"/>
          </p:nvPr>
        </p:nvSpPr>
        <p:spPr>
          <a:xfrm>
            <a:off x="324000" y="1893950"/>
            <a:ext cx="2555400" cy="1939500"/>
          </a:xfrm>
          <a:prstGeom prst="rect">
            <a:avLst/>
          </a:prstGeom>
          <a:noFill/>
          <a:ln>
            <a:noFill/>
          </a:ln>
        </p:spPr>
        <p:txBody>
          <a:bodyPr/>
          <a:p/>
        </p:txBody>
      </p:sp>
      <p:sp>
        <p:nvSpPr>
          <p:cNvPr id="572" name="Google Shape;572;p41"/>
          <p:cNvSpPr/>
          <p:nvPr>
            <p:ph idx="4" type="pic"/>
          </p:nvPr>
        </p:nvSpPr>
        <p:spPr>
          <a:xfrm>
            <a:off x="6256800" y="1893950"/>
            <a:ext cx="2555400" cy="1939500"/>
          </a:xfrm>
          <a:prstGeom prst="rect">
            <a:avLst/>
          </a:prstGeom>
          <a:noFill/>
          <a:ln>
            <a:noFill/>
          </a:ln>
        </p:spPr>
        <p:txBody>
          <a:bodyPr/>
          <a:p/>
        </p:txBody>
      </p:sp>
      <p:sp>
        <p:nvSpPr>
          <p:cNvPr id="573" name="Google Shape;573;p41"/>
          <p:cNvSpPr/>
          <p:nvPr>
            <p:ph idx="5" type="pic"/>
          </p:nvPr>
        </p:nvSpPr>
        <p:spPr>
          <a:xfrm>
            <a:off x="3294300" y="1893950"/>
            <a:ext cx="2555400" cy="1939500"/>
          </a:xfrm>
          <a:prstGeom prst="rect">
            <a:avLst/>
          </a:prstGeom>
          <a:noFill/>
          <a:ln>
            <a:noFill/>
          </a:ln>
        </p:spPr>
        <p:txBody>
          <a:bodyPr/>
          <a:p/>
        </p:txBody>
      </p:sp>
      <p:grpSp>
        <p:nvGrpSpPr>
          <p:cNvPr id="574" name="Google Shape;574;p41"/>
          <p:cNvGrpSpPr/>
          <p:nvPr/>
        </p:nvGrpSpPr>
        <p:grpSpPr>
          <a:xfrm>
            <a:off x="1381028" y="4148538"/>
            <a:ext cx="457200" cy="457200"/>
            <a:chOff x="1020916" y="1442088"/>
            <a:chExt cx="457200" cy="457200"/>
          </a:xfrm>
        </p:grpSpPr>
        <p:pic>
          <p:nvPicPr>
            <p:cNvPr id="575" name="Google Shape;57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6" name="Google Shape;57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7" name="Google Shape;577;p41"/>
          <p:cNvGrpSpPr/>
          <p:nvPr/>
        </p:nvGrpSpPr>
        <p:grpSpPr>
          <a:xfrm>
            <a:off x="4331066" y="4148550"/>
            <a:ext cx="457200" cy="457200"/>
            <a:chOff x="1020916" y="1442088"/>
            <a:chExt cx="457200" cy="457200"/>
          </a:xfrm>
        </p:grpSpPr>
        <p:pic>
          <p:nvPicPr>
            <p:cNvPr id="578" name="Google Shape;57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9" name="Google Shape;57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0" name="Google Shape;580;p41"/>
          <p:cNvGrpSpPr/>
          <p:nvPr/>
        </p:nvGrpSpPr>
        <p:grpSpPr>
          <a:xfrm>
            <a:off x="7305791" y="4148538"/>
            <a:ext cx="457200" cy="457200"/>
            <a:chOff x="1020916" y="1442088"/>
            <a:chExt cx="457200" cy="457200"/>
          </a:xfrm>
        </p:grpSpPr>
        <p:pic>
          <p:nvPicPr>
            <p:cNvPr id="581" name="Google Shape;581;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2" name="Google Shape;582;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3" name="Shape 583"/>
        <p:cNvGrpSpPr/>
        <p:nvPr/>
      </p:nvGrpSpPr>
      <p:grpSpPr>
        <a:xfrm>
          <a:off x="0" y="0"/>
          <a:ext cx="0" cy="0"/>
          <a:chOff x="0" y="0"/>
          <a:chExt cx="0" cy="0"/>
        </a:xfrm>
      </p:grpSpPr>
      <p:pic>
        <p:nvPicPr>
          <p:cNvPr id="584" name="Google Shape;584;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5" name="Google Shape;585;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7" name="Google Shape;587;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8" name="Google Shape;588;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9" name="Google Shape;589;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0" name="Google Shape;590;p42"/>
          <p:cNvSpPr/>
          <p:nvPr>
            <p:ph idx="3" type="pic"/>
          </p:nvPr>
        </p:nvSpPr>
        <p:spPr>
          <a:xfrm>
            <a:off x="324000" y="1893950"/>
            <a:ext cx="2555400" cy="1939500"/>
          </a:xfrm>
          <a:prstGeom prst="rect">
            <a:avLst/>
          </a:prstGeom>
          <a:noFill/>
          <a:ln>
            <a:noFill/>
          </a:ln>
        </p:spPr>
        <p:txBody>
          <a:bodyPr/>
          <a:p/>
        </p:txBody>
      </p:sp>
      <p:sp>
        <p:nvSpPr>
          <p:cNvPr id="591" name="Google Shape;591;p42"/>
          <p:cNvSpPr/>
          <p:nvPr>
            <p:ph idx="4" type="pic"/>
          </p:nvPr>
        </p:nvSpPr>
        <p:spPr>
          <a:xfrm>
            <a:off x="6256800" y="1893950"/>
            <a:ext cx="2555400" cy="1939500"/>
          </a:xfrm>
          <a:prstGeom prst="rect">
            <a:avLst/>
          </a:prstGeom>
          <a:noFill/>
          <a:ln>
            <a:noFill/>
          </a:ln>
        </p:spPr>
        <p:txBody>
          <a:bodyPr/>
          <a:p/>
        </p:txBody>
      </p:sp>
      <p:sp>
        <p:nvSpPr>
          <p:cNvPr id="592" name="Google Shape;592;p42"/>
          <p:cNvSpPr/>
          <p:nvPr>
            <p:ph idx="5" type="pic"/>
          </p:nvPr>
        </p:nvSpPr>
        <p:spPr>
          <a:xfrm>
            <a:off x="3294300" y="1893950"/>
            <a:ext cx="2555400" cy="1939500"/>
          </a:xfrm>
          <a:prstGeom prst="rect">
            <a:avLst/>
          </a:prstGeom>
          <a:noFill/>
          <a:ln>
            <a:noFill/>
          </a:ln>
        </p:spPr>
        <p:txBody>
          <a:bodyPr/>
          <a:p/>
        </p:txBody>
      </p:sp>
      <p:grpSp>
        <p:nvGrpSpPr>
          <p:cNvPr id="593" name="Google Shape;593;p42"/>
          <p:cNvGrpSpPr/>
          <p:nvPr/>
        </p:nvGrpSpPr>
        <p:grpSpPr>
          <a:xfrm>
            <a:off x="1381028" y="4148538"/>
            <a:ext cx="457200" cy="457200"/>
            <a:chOff x="1020916" y="1442088"/>
            <a:chExt cx="457200" cy="457200"/>
          </a:xfrm>
        </p:grpSpPr>
        <p:pic>
          <p:nvPicPr>
            <p:cNvPr id="594" name="Google Shape;594;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6" name="Google Shape;596;p42"/>
          <p:cNvGrpSpPr/>
          <p:nvPr/>
        </p:nvGrpSpPr>
        <p:grpSpPr>
          <a:xfrm>
            <a:off x="4331066" y="4148550"/>
            <a:ext cx="457200" cy="457200"/>
            <a:chOff x="1020916" y="1442088"/>
            <a:chExt cx="457200" cy="457200"/>
          </a:xfrm>
        </p:grpSpPr>
        <p:pic>
          <p:nvPicPr>
            <p:cNvPr id="597" name="Google Shape;597;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9" name="Google Shape;599;p42"/>
          <p:cNvGrpSpPr/>
          <p:nvPr/>
        </p:nvGrpSpPr>
        <p:grpSpPr>
          <a:xfrm>
            <a:off x="7305791" y="4148538"/>
            <a:ext cx="457200" cy="457200"/>
            <a:chOff x="1020916" y="1442088"/>
            <a:chExt cx="457200" cy="457200"/>
          </a:xfrm>
        </p:grpSpPr>
        <p:pic>
          <p:nvPicPr>
            <p:cNvPr id="600" name="Google Shape;600;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2" name="Shape 602"/>
        <p:cNvGrpSpPr/>
        <p:nvPr/>
      </p:nvGrpSpPr>
      <p:grpSpPr>
        <a:xfrm>
          <a:off x="0" y="0"/>
          <a:ext cx="0" cy="0"/>
          <a:chOff x="0" y="0"/>
          <a:chExt cx="0" cy="0"/>
        </a:xfrm>
      </p:grpSpPr>
      <p:pic>
        <p:nvPicPr>
          <p:cNvPr id="603" name="Google Shape;603;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4" name="Google Shape;604;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6" name="Google Shape;606;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7" name="Google Shape;607;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8" name="Google Shape;608;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3"/>
          <p:cNvSpPr/>
          <p:nvPr>
            <p:ph idx="3" type="pic"/>
          </p:nvPr>
        </p:nvSpPr>
        <p:spPr>
          <a:xfrm>
            <a:off x="324000" y="1893950"/>
            <a:ext cx="2555400" cy="1939500"/>
          </a:xfrm>
          <a:prstGeom prst="rect">
            <a:avLst/>
          </a:prstGeom>
          <a:noFill/>
          <a:ln>
            <a:noFill/>
          </a:ln>
        </p:spPr>
        <p:txBody>
          <a:bodyPr/>
          <a:p/>
        </p:txBody>
      </p:sp>
      <p:sp>
        <p:nvSpPr>
          <p:cNvPr id="610" name="Google Shape;610;p43"/>
          <p:cNvSpPr/>
          <p:nvPr>
            <p:ph idx="4" type="pic"/>
          </p:nvPr>
        </p:nvSpPr>
        <p:spPr>
          <a:xfrm>
            <a:off x="6256800" y="1893950"/>
            <a:ext cx="2555400" cy="1939500"/>
          </a:xfrm>
          <a:prstGeom prst="rect">
            <a:avLst/>
          </a:prstGeom>
          <a:noFill/>
          <a:ln>
            <a:noFill/>
          </a:ln>
        </p:spPr>
        <p:txBody>
          <a:bodyPr/>
          <a:p/>
        </p:txBody>
      </p:sp>
      <p:sp>
        <p:nvSpPr>
          <p:cNvPr id="611" name="Google Shape;611;p43"/>
          <p:cNvSpPr/>
          <p:nvPr>
            <p:ph idx="5" type="pic"/>
          </p:nvPr>
        </p:nvSpPr>
        <p:spPr>
          <a:xfrm>
            <a:off x="3294300" y="1893950"/>
            <a:ext cx="2555400" cy="1939500"/>
          </a:xfrm>
          <a:prstGeom prst="rect">
            <a:avLst/>
          </a:prstGeom>
          <a:noFill/>
          <a:ln>
            <a:noFill/>
          </a:ln>
        </p:spPr>
        <p:txBody>
          <a:bodyPr/>
          <a:p/>
        </p:txBody>
      </p:sp>
      <p:grpSp>
        <p:nvGrpSpPr>
          <p:cNvPr id="612" name="Google Shape;612;p43"/>
          <p:cNvGrpSpPr/>
          <p:nvPr/>
        </p:nvGrpSpPr>
        <p:grpSpPr>
          <a:xfrm>
            <a:off x="1381028" y="4148538"/>
            <a:ext cx="457200" cy="457200"/>
            <a:chOff x="1020916" y="1442088"/>
            <a:chExt cx="457200" cy="457200"/>
          </a:xfrm>
        </p:grpSpPr>
        <p:pic>
          <p:nvPicPr>
            <p:cNvPr id="613" name="Google Shape;613;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4" name="Google Shape;614;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5" name="Google Shape;615;p43"/>
          <p:cNvGrpSpPr/>
          <p:nvPr/>
        </p:nvGrpSpPr>
        <p:grpSpPr>
          <a:xfrm>
            <a:off x="4331066" y="4148550"/>
            <a:ext cx="457200" cy="457200"/>
            <a:chOff x="1020916" y="1442088"/>
            <a:chExt cx="457200" cy="457200"/>
          </a:xfrm>
        </p:grpSpPr>
        <p:pic>
          <p:nvPicPr>
            <p:cNvPr id="616" name="Google Shape;61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7" name="Google Shape;61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8" name="Google Shape;618;p43"/>
          <p:cNvGrpSpPr/>
          <p:nvPr/>
        </p:nvGrpSpPr>
        <p:grpSpPr>
          <a:xfrm>
            <a:off x="7305791" y="4148538"/>
            <a:ext cx="457200" cy="457200"/>
            <a:chOff x="1020916" y="1442088"/>
            <a:chExt cx="457200" cy="457200"/>
          </a:xfrm>
        </p:grpSpPr>
        <p:pic>
          <p:nvPicPr>
            <p:cNvPr id="619" name="Google Shape;61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0" name="Google Shape;62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1" name="Shape 621"/>
        <p:cNvGrpSpPr/>
        <p:nvPr/>
      </p:nvGrpSpPr>
      <p:grpSpPr>
        <a:xfrm>
          <a:off x="0" y="0"/>
          <a:ext cx="0" cy="0"/>
          <a:chOff x="0" y="0"/>
          <a:chExt cx="0" cy="0"/>
        </a:xfrm>
      </p:grpSpPr>
      <p:pic>
        <p:nvPicPr>
          <p:cNvPr id="622" name="Google Shape;622;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3" name="Google Shape;623;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5" name="Google Shape;625;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6" name="Google Shape;626;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7" name="Google Shape;627;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8" name="Shape 628"/>
        <p:cNvGrpSpPr/>
        <p:nvPr/>
      </p:nvGrpSpPr>
      <p:grpSpPr>
        <a:xfrm>
          <a:off x="0" y="0"/>
          <a:ext cx="0" cy="0"/>
          <a:chOff x="0" y="0"/>
          <a:chExt cx="0" cy="0"/>
        </a:xfrm>
      </p:grpSpPr>
      <p:pic>
        <p:nvPicPr>
          <p:cNvPr id="629" name="Google Shape;629;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0" name="Google Shape;630;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2" name="Google Shape;632;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3" name="Google Shape;633;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4" name="Google Shape;634;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5" name="Shape 635"/>
        <p:cNvGrpSpPr/>
        <p:nvPr/>
      </p:nvGrpSpPr>
      <p:grpSpPr>
        <a:xfrm>
          <a:off x="0" y="0"/>
          <a:ext cx="0" cy="0"/>
          <a:chOff x="0" y="0"/>
          <a:chExt cx="0" cy="0"/>
        </a:xfrm>
      </p:grpSpPr>
      <p:pic>
        <p:nvPicPr>
          <p:cNvPr id="636" name="Google Shape;636;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9" name="Google Shape;639;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2" name="Shape 642"/>
        <p:cNvGrpSpPr/>
        <p:nvPr/>
      </p:nvGrpSpPr>
      <p:grpSpPr>
        <a:xfrm>
          <a:off x="0" y="0"/>
          <a:ext cx="0" cy="0"/>
          <a:chOff x="0" y="0"/>
          <a:chExt cx="0" cy="0"/>
        </a:xfrm>
      </p:grpSpPr>
      <p:pic>
        <p:nvPicPr>
          <p:cNvPr id="643" name="Google Shape;643;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6" name="Google Shape;646;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9" name="Shape 649"/>
        <p:cNvGrpSpPr/>
        <p:nvPr/>
      </p:nvGrpSpPr>
      <p:grpSpPr>
        <a:xfrm>
          <a:off x="0" y="0"/>
          <a:ext cx="0" cy="0"/>
          <a:chOff x="0" y="0"/>
          <a:chExt cx="0" cy="0"/>
        </a:xfrm>
      </p:grpSpPr>
      <p:pic>
        <p:nvPicPr>
          <p:cNvPr id="650" name="Google Shape;650;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1" name="Google Shape;651;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3" name="Google Shape;653;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4" name="Google Shape;654;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5" name="Google Shape;655;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6" name="Google Shape;656;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7" name="Shape 657"/>
        <p:cNvGrpSpPr/>
        <p:nvPr/>
      </p:nvGrpSpPr>
      <p:grpSpPr>
        <a:xfrm>
          <a:off x="0" y="0"/>
          <a:ext cx="0" cy="0"/>
          <a:chOff x="0" y="0"/>
          <a:chExt cx="0" cy="0"/>
        </a:xfrm>
      </p:grpSpPr>
      <p:pic>
        <p:nvPicPr>
          <p:cNvPr id="658" name="Google Shape;65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9" name="Google Shape;659;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1" name="Google Shape;661;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2" name="Google Shape;662;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3" name="Google Shape;663;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4" name="Google Shape;664;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5" name="Shape 665"/>
        <p:cNvGrpSpPr/>
        <p:nvPr/>
      </p:nvGrpSpPr>
      <p:grpSpPr>
        <a:xfrm>
          <a:off x="0" y="0"/>
          <a:ext cx="0" cy="0"/>
          <a:chOff x="0" y="0"/>
          <a:chExt cx="0" cy="0"/>
        </a:xfrm>
      </p:grpSpPr>
      <p:pic>
        <p:nvPicPr>
          <p:cNvPr id="666" name="Google Shape;66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7" name="Google Shape;66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9" name="Google Shape;669;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0" name="Google Shape;670;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1" name="Google Shape;671;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2" name="Google Shape;672;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3" name="Shape 673"/>
        <p:cNvGrpSpPr/>
        <p:nvPr/>
      </p:nvGrpSpPr>
      <p:grpSpPr>
        <a:xfrm>
          <a:off x="0" y="0"/>
          <a:ext cx="0" cy="0"/>
          <a:chOff x="0" y="0"/>
          <a:chExt cx="0" cy="0"/>
        </a:xfrm>
      </p:grpSpPr>
      <p:pic>
        <p:nvPicPr>
          <p:cNvPr id="674" name="Google Shape;674;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5" name="Google Shape;675;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7" name="Google Shape;677;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8" name="Google Shape;678;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9" name="Google Shape;679;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80" name="Google Shape;680;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1" name="Shape 681"/>
        <p:cNvGrpSpPr/>
        <p:nvPr/>
      </p:nvGrpSpPr>
      <p:grpSpPr>
        <a:xfrm>
          <a:off x="0" y="0"/>
          <a:ext cx="0" cy="0"/>
          <a:chOff x="0" y="0"/>
          <a:chExt cx="0" cy="0"/>
        </a:xfrm>
      </p:grpSpPr>
      <p:pic>
        <p:nvPicPr>
          <p:cNvPr id="682" name="Google Shape;682;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3" name="Google Shape;683;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5" name="Google Shape;685;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6" name="Google Shape;686;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7" name="Google Shape;687;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8" name="Google Shape;688;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9" name="Shape 689"/>
        <p:cNvGrpSpPr/>
        <p:nvPr/>
      </p:nvGrpSpPr>
      <p:grpSpPr>
        <a:xfrm>
          <a:off x="0" y="0"/>
          <a:ext cx="0" cy="0"/>
          <a:chOff x="0" y="0"/>
          <a:chExt cx="0" cy="0"/>
        </a:xfrm>
      </p:grpSpPr>
      <p:pic>
        <p:nvPicPr>
          <p:cNvPr id="690" name="Google Shape;690;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1" name="Google Shape;691;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3" name="Google Shape;693;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4" name="Google Shape;694;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6" name="Google Shape;696;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7" name="Shape 697"/>
        <p:cNvGrpSpPr/>
        <p:nvPr/>
      </p:nvGrpSpPr>
      <p:grpSpPr>
        <a:xfrm>
          <a:off x="0" y="0"/>
          <a:ext cx="0" cy="0"/>
          <a:chOff x="0" y="0"/>
          <a:chExt cx="0" cy="0"/>
        </a:xfrm>
      </p:grpSpPr>
      <p:pic>
        <p:nvPicPr>
          <p:cNvPr id="698" name="Google Shape;698;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9" name="Google Shape;699;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1" name="Google Shape;701;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2" name="Google Shape;702;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3" name="Google Shape;703;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4" name="Google Shape;704;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5" name="Shape 705"/>
        <p:cNvGrpSpPr/>
        <p:nvPr/>
      </p:nvGrpSpPr>
      <p:grpSpPr>
        <a:xfrm>
          <a:off x="0" y="0"/>
          <a:ext cx="0" cy="0"/>
          <a:chOff x="0" y="0"/>
          <a:chExt cx="0" cy="0"/>
        </a:xfrm>
      </p:grpSpPr>
      <p:pic>
        <p:nvPicPr>
          <p:cNvPr id="706" name="Google Shape;706;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7" name="Google Shape;707;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9" name="Google Shape;709;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10" name="Google Shape;710;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1" name="Google Shape;711;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2" name="Google Shape;712;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3" name="Shape 713"/>
        <p:cNvGrpSpPr/>
        <p:nvPr/>
      </p:nvGrpSpPr>
      <p:grpSpPr>
        <a:xfrm>
          <a:off x="0" y="0"/>
          <a:ext cx="0" cy="0"/>
          <a:chOff x="0" y="0"/>
          <a:chExt cx="0" cy="0"/>
        </a:xfrm>
      </p:grpSpPr>
      <p:sp>
        <p:nvSpPr>
          <p:cNvPr id="714" name="Google Shape;714;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5" name="Google Shape;715;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6" name="Google Shape;716;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7" name="Google Shape;717;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8" name="Google Shape;718;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9" name="Shape 719"/>
        <p:cNvGrpSpPr/>
        <p:nvPr/>
      </p:nvGrpSpPr>
      <p:grpSpPr>
        <a:xfrm>
          <a:off x="0" y="0"/>
          <a:ext cx="0" cy="0"/>
          <a:chOff x="0" y="0"/>
          <a:chExt cx="0" cy="0"/>
        </a:xfrm>
      </p:grpSpPr>
      <p:sp>
        <p:nvSpPr>
          <p:cNvPr id="720" name="Google Shape;720;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1" name="Google Shape;721;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2" name="Google Shape;722;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3" name="Google Shape;723;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4" name="Google Shape;724;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5" name="Shape 725"/>
        <p:cNvGrpSpPr/>
        <p:nvPr/>
      </p:nvGrpSpPr>
      <p:grpSpPr>
        <a:xfrm>
          <a:off x="0" y="0"/>
          <a:ext cx="0" cy="0"/>
          <a:chOff x="0" y="0"/>
          <a:chExt cx="0" cy="0"/>
        </a:xfrm>
      </p:grpSpPr>
      <p:sp>
        <p:nvSpPr>
          <p:cNvPr id="727" name="Google Shape;727;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8" name="Shape 728"/>
        <p:cNvGrpSpPr/>
        <p:nvPr/>
      </p:nvGrpSpPr>
      <p:grpSpPr>
        <a:xfrm>
          <a:off x="0" y="0"/>
          <a:ext cx="0" cy="0"/>
          <a:chOff x="0" y="0"/>
          <a:chExt cx="0" cy="0"/>
        </a:xfrm>
      </p:grpSpPr>
      <p:sp>
        <p:nvSpPr>
          <p:cNvPr id="729" name="Google Shape;729;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30" name="Google Shape;730;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1" name="Google Shape;731;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2" name="Google Shape;732;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3" name="Google Shape;733;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6" name="Google Shape;736;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7" name="Google Shape;737;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8" name="Shape 738"/>
        <p:cNvGrpSpPr/>
        <p:nvPr/>
      </p:nvGrpSpPr>
      <p:grpSpPr>
        <a:xfrm>
          <a:off x="0" y="0"/>
          <a:ext cx="0" cy="0"/>
          <a:chOff x="0" y="0"/>
          <a:chExt cx="0" cy="0"/>
        </a:xfrm>
      </p:grpSpPr>
      <p:pic>
        <p:nvPicPr>
          <p:cNvPr id="739" name="Google Shape;739;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40" name="Google Shape;740;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1" name="Shape 741"/>
        <p:cNvGrpSpPr/>
        <p:nvPr/>
      </p:nvGrpSpPr>
      <p:grpSpPr>
        <a:xfrm>
          <a:off x="0" y="0"/>
          <a:ext cx="0" cy="0"/>
          <a:chOff x="0" y="0"/>
          <a:chExt cx="0" cy="0"/>
        </a:xfrm>
      </p:grpSpPr>
      <p:sp>
        <p:nvSpPr>
          <p:cNvPr id="742" name="Google Shape;742;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747" name="Shape 747"/>
        <p:cNvGrpSpPr/>
        <p:nvPr/>
      </p:nvGrpSpPr>
      <p:grpSpPr>
        <a:xfrm>
          <a:off x="0" y="0"/>
          <a:ext cx="0" cy="0"/>
          <a:chOff x="0" y="0"/>
          <a:chExt cx="0" cy="0"/>
        </a:xfrm>
      </p:grpSpPr>
      <p:pic>
        <p:nvPicPr>
          <p:cNvPr id="748" name="Google Shape;748;p6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49" name="Google Shape;749;p6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50" name="Google Shape;750;p63"/>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51" name="Google Shape;751;p63"/>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753" name="Google Shape;753;p63"/>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4" name="Google Shape;754;p6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755" name="Shape 755"/>
        <p:cNvGrpSpPr/>
        <p:nvPr/>
      </p:nvGrpSpPr>
      <p:grpSpPr>
        <a:xfrm>
          <a:off x="0" y="0"/>
          <a:ext cx="0" cy="0"/>
          <a:chOff x="0" y="0"/>
          <a:chExt cx="0" cy="0"/>
        </a:xfrm>
      </p:grpSpPr>
      <p:pic>
        <p:nvPicPr>
          <p:cNvPr id="756" name="Google Shape;756;p6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757" name="Google Shape;757;p6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58" name="Google Shape;758;p6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759" name="Google Shape;759;p64"/>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61" name="Google Shape;761;p6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62" name="Google Shape;762;p64"/>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763" name="Shape 763"/>
        <p:cNvGrpSpPr/>
        <p:nvPr/>
      </p:nvGrpSpPr>
      <p:grpSpPr>
        <a:xfrm>
          <a:off x="0" y="0"/>
          <a:ext cx="0" cy="0"/>
          <a:chOff x="0" y="0"/>
          <a:chExt cx="0" cy="0"/>
        </a:xfrm>
      </p:grpSpPr>
      <p:pic>
        <p:nvPicPr>
          <p:cNvPr id="764" name="Google Shape;764;p65"/>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765" name="Google Shape;765;p65"/>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766" name="Google Shape;766;p6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7" name="Google Shape;767;p65"/>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768" name="Google Shape;768;p65"/>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0" name="Google Shape;770;p6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771" name="Shape 771"/>
        <p:cNvGrpSpPr/>
        <p:nvPr/>
      </p:nvGrpSpPr>
      <p:grpSpPr>
        <a:xfrm>
          <a:off x="0" y="0"/>
          <a:ext cx="0" cy="0"/>
          <a:chOff x="0" y="0"/>
          <a:chExt cx="0" cy="0"/>
        </a:xfrm>
      </p:grpSpPr>
      <p:pic>
        <p:nvPicPr>
          <p:cNvPr id="772" name="Google Shape;772;p6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73" name="Google Shape;773;p6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4" name="Google Shape;774;p6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775" name="Google Shape;775;p66"/>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7" name="Google Shape;777;p6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78" name="Google Shape;778;p66"/>
          <p:cNvGrpSpPr/>
          <p:nvPr/>
        </p:nvGrpSpPr>
        <p:grpSpPr>
          <a:xfrm>
            <a:off x="6156975" y="0"/>
            <a:ext cx="2987025" cy="3854074"/>
            <a:chOff x="6156975" y="0"/>
            <a:chExt cx="2987025" cy="3854074"/>
          </a:xfrm>
        </p:grpSpPr>
        <p:pic>
          <p:nvPicPr>
            <p:cNvPr id="779" name="Google Shape;779;p6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80" name="Google Shape;780;p66"/>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1" name="Google Shape;781;p66"/>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782" name="Shape 782"/>
        <p:cNvGrpSpPr/>
        <p:nvPr/>
      </p:nvGrpSpPr>
      <p:grpSpPr>
        <a:xfrm>
          <a:off x="0" y="0"/>
          <a:ext cx="0" cy="0"/>
          <a:chOff x="0" y="0"/>
          <a:chExt cx="0" cy="0"/>
        </a:xfrm>
      </p:grpSpPr>
      <p:pic>
        <p:nvPicPr>
          <p:cNvPr id="783" name="Google Shape;783;p67"/>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784" name="Google Shape;784;p6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85" name="Google Shape;785;p6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786" name="Google Shape;786;p67"/>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88" name="Google Shape;788;p6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89" name="Google Shape;789;p67"/>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790" name="Shape 790"/>
        <p:cNvGrpSpPr/>
        <p:nvPr/>
      </p:nvGrpSpPr>
      <p:grpSpPr>
        <a:xfrm>
          <a:off x="0" y="0"/>
          <a:ext cx="0" cy="0"/>
          <a:chOff x="0" y="0"/>
          <a:chExt cx="0" cy="0"/>
        </a:xfrm>
      </p:grpSpPr>
      <p:sp>
        <p:nvSpPr>
          <p:cNvPr id="791" name="Google Shape;791;p6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2" name="Google Shape;792;p68"/>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793" name="Google Shape;793;p68"/>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95" name="Google Shape;795;p6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96" name="Google Shape;796;p68"/>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797" name="Google Shape;797;p68"/>
          <p:cNvGrpSpPr/>
          <p:nvPr/>
        </p:nvGrpSpPr>
        <p:grpSpPr>
          <a:xfrm>
            <a:off x="6156975" y="0"/>
            <a:ext cx="2987025" cy="3854074"/>
            <a:chOff x="6156975" y="0"/>
            <a:chExt cx="2987025" cy="3854074"/>
          </a:xfrm>
        </p:grpSpPr>
        <p:pic>
          <p:nvPicPr>
            <p:cNvPr id="798" name="Google Shape;798;p6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99" name="Google Shape;799;p68"/>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0" name="Google Shape;800;p68"/>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801" name="Shape 801"/>
        <p:cNvGrpSpPr/>
        <p:nvPr/>
      </p:nvGrpSpPr>
      <p:grpSpPr>
        <a:xfrm>
          <a:off x="0" y="0"/>
          <a:ext cx="0" cy="0"/>
          <a:chOff x="0" y="0"/>
          <a:chExt cx="0" cy="0"/>
        </a:xfrm>
      </p:grpSpPr>
      <p:pic>
        <p:nvPicPr>
          <p:cNvPr id="802" name="Google Shape;802;p6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803" name="Google Shape;803;p69"/>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04" name="Google Shape;804;p6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5" name="Google Shape;805;p6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806" name="Google Shape;806;p69"/>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08" name="Google Shape;808;p6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809" name="Shape 809"/>
        <p:cNvGrpSpPr/>
        <p:nvPr/>
      </p:nvGrpSpPr>
      <p:grpSpPr>
        <a:xfrm>
          <a:off x="0" y="0"/>
          <a:ext cx="0" cy="0"/>
          <a:chOff x="0" y="0"/>
          <a:chExt cx="0" cy="0"/>
        </a:xfrm>
      </p:grpSpPr>
      <p:pic>
        <p:nvPicPr>
          <p:cNvPr id="810" name="Google Shape;810;p70"/>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11" name="Google Shape;811;p7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12" name="Google Shape;812;p7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813" name="Google Shape;813;p70"/>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15" name="Google Shape;815;p7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16" name="Google Shape;816;p70"/>
          <p:cNvGrpSpPr/>
          <p:nvPr/>
        </p:nvGrpSpPr>
        <p:grpSpPr>
          <a:xfrm>
            <a:off x="6156975" y="0"/>
            <a:ext cx="2987025" cy="3854074"/>
            <a:chOff x="6156975" y="0"/>
            <a:chExt cx="2987025" cy="3854074"/>
          </a:xfrm>
        </p:grpSpPr>
        <p:pic>
          <p:nvPicPr>
            <p:cNvPr id="817" name="Google Shape;817;p7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18" name="Google Shape;818;p70"/>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9" name="Google Shape;819;p70"/>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0" name="Shape 820"/>
        <p:cNvGrpSpPr/>
        <p:nvPr/>
      </p:nvGrpSpPr>
      <p:grpSpPr>
        <a:xfrm>
          <a:off x="0" y="0"/>
          <a:ext cx="0" cy="0"/>
          <a:chOff x="0" y="0"/>
          <a:chExt cx="0" cy="0"/>
        </a:xfrm>
      </p:grpSpPr>
      <p:pic>
        <p:nvPicPr>
          <p:cNvPr id="821" name="Google Shape;821;p71"/>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22" name="Google Shape;822;p71"/>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23" name="Google Shape;823;p7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24" name="Google Shape;824;p7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25" name="Google Shape;825;p7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27" name="Google Shape;827;p7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828" name="Shape 828"/>
        <p:cNvGrpSpPr/>
        <p:nvPr/>
      </p:nvGrpSpPr>
      <p:grpSpPr>
        <a:xfrm>
          <a:off x="0" y="0"/>
          <a:ext cx="0" cy="0"/>
          <a:chOff x="0" y="0"/>
          <a:chExt cx="0" cy="0"/>
        </a:xfrm>
      </p:grpSpPr>
      <p:pic>
        <p:nvPicPr>
          <p:cNvPr id="829" name="Google Shape;829;p7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830" name="Google Shape;830;p7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831" name="Google Shape;831;p7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832" name="Shape 832"/>
        <p:cNvGrpSpPr/>
        <p:nvPr/>
      </p:nvGrpSpPr>
      <p:grpSpPr>
        <a:xfrm>
          <a:off x="0" y="0"/>
          <a:ext cx="0" cy="0"/>
          <a:chOff x="0" y="0"/>
          <a:chExt cx="0" cy="0"/>
        </a:xfrm>
      </p:grpSpPr>
      <p:sp>
        <p:nvSpPr>
          <p:cNvPr id="833" name="Google Shape;833;p73"/>
          <p:cNvSpPr txBox="1"/>
          <p:nvPr/>
        </p:nvSpPr>
        <p:spPr>
          <a:xfrm>
            <a:off x="177375" y="7248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834" name="Google Shape;834;p73"/>
          <p:cNvSpPr txBox="1"/>
          <p:nvPr/>
        </p:nvSpPr>
        <p:spPr>
          <a:xfrm>
            <a:off x="177375" y="248475"/>
            <a:ext cx="42414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835" name="Google Shape;835;p73"/>
          <p:cNvSpPr txBox="1"/>
          <p:nvPr/>
        </p:nvSpPr>
        <p:spPr>
          <a:xfrm>
            <a:off x="4825725" y="248475"/>
            <a:ext cx="40128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836" name="Google Shape;836;p73"/>
          <p:cNvSpPr txBox="1"/>
          <p:nvPr/>
        </p:nvSpPr>
        <p:spPr>
          <a:xfrm>
            <a:off x="177375" y="30535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837" name="Google Shape;837;p73"/>
          <p:cNvSpPr txBox="1"/>
          <p:nvPr/>
        </p:nvSpPr>
        <p:spPr>
          <a:xfrm>
            <a:off x="4825725" y="7248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chemeClr val="dk1"/>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838" name="Google Shape;838;p73"/>
          <p:cNvGrpSpPr/>
          <p:nvPr/>
        </p:nvGrpSpPr>
        <p:grpSpPr>
          <a:xfrm>
            <a:off x="2498516" y="1415817"/>
            <a:ext cx="1745270" cy="1430724"/>
            <a:chOff x="2642961" y="1644312"/>
            <a:chExt cx="1454634" cy="1195657"/>
          </a:xfrm>
        </p:grpSpPr>
        <p:pic>
          <p:nvPicPr>
            <p:cNvPr id="839" name="Google Shape;839;p7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840" name="Google Shape;840;p7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841" name="Google Shape;841;p7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842" name="Google Shape;842;p7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843" name="Google Shape;843;p73"/>
          <p:cNvPicPr preferRelativeResize="0"/>
          <p:nvPr/>
        </p:nvPicPr>
        <p:blipFill rotWithShape="1">
          <a:blip r:embed="rId6">
            <a:alphaModFix/>
          </a:blip>
          <a:srcRect b="5222" l="3910" r="0" t="0"/>
          <a:stretch/>
        </p:blipFill>
        <p:spPr>
          <a:xfrm>
            <a:off x="1252313" y="3417350"/>
            <a:ext cx="2057336" cy="1195675"/>
          </a:xfrm>
          <a:prstGeom prst="rect">
            <a:avLst/>
          </a:prstGeom>
          <a:noFill/>
          <a:ln>
            <a:noFill/>
          </a:ln>
        </p:spPr>
      </p:pic>
      <p:pic>
        <p:nvPicPr>
          <p:cNvPr id="844" name="Google Shape;844;p73"/>
          <p:cNvPicPr preferRelativeResize="0"/>
          <p:nvPr/>
        </p:nvPicPr>
        <p:blipFill>
          <a:blip r:embed="rId7">
            <a:alphaModFix/>
          </a:blip>
          <a:stretch>
            <a:fillRect/>
          </a:stretch>
        </p:blipFill>
        <p:spPr>
          <a:xfrm>
            <a:off x="246350" y="1549488"/>
            <a:ext cx="2057324" cy="1163398"/>
          </a:xfrm>
          <a:prstGeom prst="rect">
            <a:avLst/>
          </a:prstGeom>
          <a:noFill/>
          <a:ln>
            <a:noFill/>
          </a:ln>
          <a:effectLst>
            <a:outerShdw blurRad="57150" rotWithShape="0" algn="bl" dir="5400000" dist="19050">
              <a:srgbClr val="000000">
                <a:alpha val="50000"/>
              </a:srgbClr>
            </a:outerShdw>
          </a:effectLst>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845" name="Shape 845"/>
        <p:cNvGrpSpPr/>
        <p:nvPr/>
      </p:nvGrpSpPr>
      <p:grpSpPr>
        <a:xfrm>
          <a:off x="0" y="0"/>
          <a:ext cx="0" cy="0"/>
          <a:chOff x="0" y="0"/>
          <a:chExt cx="0" cy="0"/>
        </a:xfrm>
      </p:grpSpPr>
      <p:sp>
        <p:nvSpPr>
          <p:cNvPr id="846" name="Google Shape;846;p7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7" name="Google Shape;847;p7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48" name="Google Shape;848;p7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49" name="Google Shape;849;p74"/>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50" name="Google Shape;850;p74"/>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51" name="Google Shape;851;p74"/>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
    <p:spTree>
      <p:nvGrpSpPr>
        <p:cNvPr id="852" name="Shape 852"/>
        <p:cNvGrpSpPr/>
        <p:nvPr/>
      </p:nvGrpSpPr>
      <p:grpSpPr>
        <a:xfrm>
          <a:off x="0" y="0"/>
          <a:ext cx="0" cy="0"/>
          <a:chOff x="0" y="0"/>
          <a:chExt cx="0" cy="0"/>
        </a:xfrm>
      </p:grpSpPr>
      <p:sp>
        <p:nvSpPr>
          <p:cNvPr id="853" name="Google Shape;853;p7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54" name="Google Shape;854;p7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55" name="Google Shape;855;p7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56" name="Google Shape;856;p75"/>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57" name="Google Shape;857;p75"/>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58" name="Google Shape;858;p75"/>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 Keyword (4)">
  <p:cSld name="CUSTOM_27_1">
    <p:spTree>
      <p:nvGrpSpPr>
        <p:cNvPr id="859" name="Shape 859"/>
        <p:cNvGrpSpPr/>
        <p:nvPr/>
      </p:nvGrpSpPr>
      <p:grpSpPr>
        <a:xfrm>
          <a:off x="0" y="0"/>
          <a:ext cx="0" cy="0"/>
          <a:chOff x="0" y="0"/>
          <a:chExt cx="0" cy="0"/>
        </a:xfrm>
      </p:grpSpPr>
      <p:sp>
        <p:nvSpPr>
          <p:cNvPr id="860" name="Google Shape;860;p7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61" name="Google Shape;861;p7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62" name="Google Shape;862;p76"/>
          <p:cNvSpPr txBox="1"/>
          <p:nvPr>
            <p:ph idx="1" type="subTitle"/>
          </p:nvPr>
        </p:nvSpPr>
        <p:spPr>
          <a:xfrm>
            <a:off x="324000" y="9084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3" name="Google Shape;863;p76"/>
          <p:cNvSpPr txBox="1"/>
          <p:nvPr>
            <p:ph idx="2" type="subTitle"/>
          </p:nvPr>
        </p:nvSpPr>
        <p:spPr>
          <a:xfrm>
            <a:off x="324000" y="190562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4" name="Google Shape;864;p76"/>
          <p:cNvSpPr txBox="1"/>
          <p:nvPr>
            <p:ph idx="3" type="subTitle"/>
          </p:nvPr>
        </p:nvSpPr>
        <p:spPr>
          <a:xfrm>
            <a:off x="324000" y="28976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5" name="Google Shape;865;p76"/>
          <p:cNvSpPr txBox="1"/>
          <p:nvPr>
            <p:ph idx="4" type="subTitle"/>
          </p:nvPr>
        </p:nvSpPr>
        <p:spPr>
          <a:xfrm>
            <a:off x="324000" y="3887250"/>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6" name="Google Shape;866;p7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1 Keyword definitions (4)">
  <p:cSld name="CUSTOM_27_1_2">
    <p:spTree>
      <p:nvGrpSpPr>
        <p:cNvPr id="867" name="Shape 867"/>
        <p:cNvGrpSpPr/>
        <p:nvPr/>
      </p:nvGrpSpPr>
      <p:grpSpPr>
        <a:xfrm>
          <a:off x="0" y="0"/>
          <a:ext cx="0" cy="0"/>
          <a:chOff x="0" y="0"/>
          <a:chExt cx="0" cy="0"/>
        </a:xfrm>
      </p:grpSpPr>
      <p:sp>
        <p:nvSpPr>
          <p:cNvPr id="868" name="Google Shape;868;p7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69" name="Google Shape;869;p7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70" name="Google Shape;870;p77"/>
          <p:cNvSpPr txBox="1"/>
          <p:nvPr>
            <p:ph idx="1" type="subTitle"/>
          </p:nvPr>
        </p:nvSpPr>
        <p:spPr>
          <a:xfrm>
            <a:off x="324000" y="9084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1" name="Google Shape;871;p77"/>
          <p:cNvSpPr txBox="1"/>
          <p:nvPr>
            <p:ph idx="2" type="subTitle"/>
          </p:nvPr>
        </p:nvSpPr>
        <p:spPr>
          <a:xfrm>
            <a:off x="324000" y="190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2" name="Google Shape;872;p77"/>
          <p:cNvSpPr txBox="1"/>
          <p:nvPr>
            <p:ph idx="3" type="subTitle"/>
          </p:nvPr>
        </p:nvSpPr>
        <p:spPr>
          <a:xfrm>
            <a:off x="324000" y="28976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3" name="Google Shape;873;p77"/>
          <p:cNvSpPr txBox="1"/>
          <p:nvPr>
            <p:ph idx="4" type="subTitle"/>
          </p:nvPr>
        </p:nvSpPr>
        <p:spPr>
          <a:xfrm>
            <a:off x="324000" y="38872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4" name="Google Shape;874;p7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 Keywords (5)">
  <p:cSld name="CUSTOM_27_1_1">
    <p:spTree>
      <p:nvGrpSpPr>
        <p:cNvPr id="875" name="Shape 875"/>
        <p:cNvGrpSpPr/>
        <p:nvPr/>
      </p:nvGrpSpPr>
      <p:grpSpPr>
        <a:xfrm>
          <a:off x="0" y="0"/>
          <a:ext cx="0" cy="0"/>
          <a:chOff x="0" y="0"/>
          <a:chExt cx="0" cy="0"/>
        </a:xfrm>
      </p:grpSpPr>
      <p:sp>
        <p:nvSpPr>
          <p:cNvPr id="876" name="Google Shape;876;p7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7" name="Google Shape;877;p7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78" name="Google Shape;878;p78"/>
          <p:cNvSpPr txBox="1"/>
          <p:nvPr>
            <p:ph idx="1" type="subTitle"/>
          </p:nvPr>
        </p:nvSpPr>
        <p:spPr>
          <a:xfrm>
            <a:off x="324000" y="74403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9" name="Google Shape;879;p78"/>
          <p:cNvSpPr txBox="1"/>
          <p:nvPr>
            <p:ph idx="2" type="subTitle"/>
          </p:nvPr>
        </p:nvSpPr>
        <p:spPr>
          <a:xfrm>
            <a:off x="324000" y="158878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0" name="Google Shape;880;p78"/>
          <p:cNvSpPr txBox="1"/>
          <p:nvPr>
            <p:ph idx="3" type="subTitle"/>
          </p:nvPr>
        </p:nvSpPr>
        <p:spPr>
          <a:xfrm>
            <a:off x="324000" y="2428437"/>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1" name="Google Shape;881;p78"/>
          <p:cNvSpPr txBox="1"/>
          <p:nvPr>
            <p:ph idx="4" type="subTitle"/>
          </p:nvPr>
        </p:nvSpPr>
        <p:spPr>
          <a:xfrm>
            <a:off x="324000" y="32656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2" name="Google Shape;882;p78"/>
          <p:cNvSpPr txBox="1"/>
          <p:nvPr>
            <p:ph idx="5" type="subTitle"/>
          </p:nvPr>
        </p:nvSpPr>
        <p:spPr>
          <a:xfrm>
            <a:off x="324000" y="41038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3" name="Google Shape;883;p7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1 Keywords definitions (5)">
  <p:cSld name="CUSTOM_27_1_1_1">
    <p:spTree>
      <p:nvGrpSpPr>
        <p:cNvPr id="884" name="Shape 884"/>
        <p:cNvGrpSpPr/>
        <p:nvPr/>
      </p:nvGrpSpPr>
      <p:grpSpPr>
        <a:xfrm>
          <a:off x="0" y="0"/>
          <a:ext cx="0" cy="0"/>
          <a:chOff x="0" y="0"/>
          <a:chExt cx="0" cy="0"/>
        </a:xfrm>
      </p:grpSpPr>
      <p:sp>
        <p:nvSpPr>
          <p:cNvPr id="885" name="Google Shape;885;p79"/>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86" name="Google Shape;886;p79"/>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87" name="Google Shape;887;p79"/>
          <p:cNvSpPr txBox="1"/>
          <p:nvPr>
            <p:ph idx="1" type="subTitle"/>
          </p:nvPr>
        </p:nvSpPr>
        <p:spPr>
          <a:xfrm>
            <a:off x="324000" y="7440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8" name="Google Shape;888;p79"/>
          <p:cNvSpPr txBox="1"/>
          <p:nvPr>
            <p:ph idx="2" type="subTitle"/>
          </p:nvPr>
        </p:nvSpPr>
        <p:spPr>
          <a:xfrm>
            <a:off x="324000" y="158880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9" name="Google Shape;889;p79"/>
          <p:cNvSpPr txBox="1"/>
          <p:nvPr>
            <p:ph idx="3" type="subTitle"/>
          </p:nvPr>
        </p:nvSpPr>
        <p:spPr>
          <a:xfrm>
            <a:off x="324000" y="24284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a:pPr>
              <a:defRPr/>
            </a:pPr>
          </a:p>
        </p:txBody>
      </p:sp>
      <p:sp>
        <p:nvSpPr>
          <p:cNvPr id="890" name="Google Shape;890;p79"/>
          <p:cNvSpPr txBox="1"/>
          <p:nvPr>
            <p:ph idx="4" type="subTitle"/>
          </p:nvPr>
        </p:nvSpPr>
        <p:spPr>
          <a:xfrm>
            <a:off x="324000" y="326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a:pPr>
              <a:defRPr/>
            </a:pPr>
          </a:p>
        </p:txBody>
      </p:sp>
      <p:sp>
        <p:nvSpPr>
          <p:cNvPr id="891" name="Google Shape;891;p79"/>
          <p:cNvSpPr txBox="1"/>
          <p:nvPr>
            <p:ph idx="5" type="subTitle"/>
          </p:nvPr>
        </p:nvSpPr>
        <p:spPr>
          <a:xfrm>
            <a:off x="324000" y="41038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92" name="Google Shape;892;p79"/>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893" name="Shape 893"/>
        <p:cNvGrpSpPr/>
        <p:nvPr/>
      </p:nvGrpSpPr>
      <p:grpSpPr>
        <a:xfrm>
          <a:off x="0" y="0"/>
          <a:ext cx="0" cy="0"/>
          <a:chOff x="0" y="0"/>
          <a:chExt cx="0" cy="0"/>
        </a:xfrm>
      </p:grpSpPr>
      <p:sp>
        <p:nvSpPr>
          <p:cNvPr id="894" name="Google Shape;894;p8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5" name="Google Shape;895;p80"/>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896" name="Google Shape;896;p80"/>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897" name="Google Shape;897;p80"/>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898" name="Google Shape;898;p80"/>
          <p:cNvCxnSpPr>
            <a:endCxn id="899"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900" name="Google Shape;900;p80"/>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901" name="Google Shape;901;p80"/>
          <p:cNvSpPr txBox="1"/>
          <p:nvPr>
            <p:ph type="title"/>
          </p:nvPr>
        </p:nvSpPr>
        <p:spPr>
          <a:xfrm>
            <a:off x="1224000" y="2098125"/>
            <a:ext cx="68523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02" name="Google Shape;902;p80"/>
          <p:cNvSpPr txBox="1"/>
          <p:nvPr>
            <p:ph idx="2" type="title"/>
          </p:nvPr>
        </p:nvSpPr>
        <p:spPr>
          <a:xfrm>
            <a:off x="1224000" y="3053050"/>
            <a:ext cx="68523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899" name="Google Shape;899;p80"/>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903" name="Google Shape;903;p80"/>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904" name="Google Shape;904;p8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05" name="Google Shape;905;p80"/>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906" name="Shape 906"/>
        <p:cNvGrpSpPr/>
        <p:nvPr/>
      </p:nvGrpSpPr>
      <p:grpSpPr>
        <a:xfrm>
          <a:off x="0" y="0"/>
          <a:ext cx="0" cy="0"/>
          <a:chOff x="0" y="0"/>
          <a:chExt cx="0" cy="0"/>
        </a:xfrm>
      </p:grpSpPr>
      <p:pic>
        <p:nvPicPr>
          <p:cNvPr id="907" name="Google Shape;907;p81"/>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908" name="Google Shape;908;p81"/>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909" name="Google Shape;909;p81"/>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910" name="Google Shape;910;p81"/>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911" name="Google Shape;911;p81"/>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912" name="Google Shape;912;p81"/>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913" name="Google Shape;913;p81"/>
          <p:cNvCxnSpPr>
            <a:endCxn id="914"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914" name="Google Shape;914;p81"/>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915" name="Google Shape;915;p81"/>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916" name="Google Shape;916;p81"/>
          <p:cNvSpPr txBox="1"/>
          <p:nvPr>
            <p:ph type="title"/>
          </p:nvPr>
        </p:nvSpPr>
        <p:spPr>
          <a:xfrm>
            <a:off x="1224600" y="1787025"/>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17" name="Google Shape;917;p81"/>
          <p:cNvSpPr txBox="1"/>
          <p:nvPr>
            <p:ph idx="2" type="title"/>
          </p:nvPr>
        </p:nvSpPr>
        <p:spPr>
          <a:xfrm>
            <a:off x="1224000" y="2830775"/>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18" name="Google Shape;918;p81"/>
          <p:cNvSpPr txBox="1"/>
          <p:nvPr>
            <p:ph idx="3" type="title"/>
          </p:nvPr>
        </p:nvSpPr>
        <p:spPr>
          <a:xfrm>
            <a:off x="1224000" y="3758277"/>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919" name="Google Shape;919;p81"/>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920" name="Google Shape;920;p8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1" name="Google Shape;921;p81"/>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922" name="Google Shape;922;p8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23" name="Google Shape;923;p81"/>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924" name="Shape 924"/>
        <p:cNvGrpSpPr/>
        <p:nvPr/>
      </p:nvGrpSpPr>
      <p:grpSpPr>
        <a:xfrm>
          <a:off x="0" y="0"/>
          <a:ext cx="0" cy="0"/>
          <a:chOff x="0" y="0"/>
          <a:chExt cx="0" cy="0"/>
        </a:xfrm>
      </p:grpSpPr>
      <p:pic>
        <p:nvPicPr>
          <p:cNvPr id="925" name="Google Shape;925;p82"/>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926" name="Google Shape;926;p82"/>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927" name="Google Shape;927;p82"/>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928" name="Google Shape;928;p82"/>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929" name="Google Shape;929;p82"/>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930" name="Google Shape;930;p82"/>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931" name="Google Shape;931;p82"/>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932" name="Google Shape;932;p82"/>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933" name="Google Shape;933;p82"/>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934" name="Google Shape;934;p82"/>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935" name="Google Shape;935;p82"/>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936" name="Google Shape;936;p82"/>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937" name="Google Shape;937;p82"/>
          <p:cNvSpPr txBox="1"/>
          <p:nvPr>
            <p:ph type="title"/>
          </p:nvPr>
        </p:nvSpPr>
        <p:spPr>
          <a:xfrm>
            <a:off x="1224600" y="1462150"/>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38" name="Google Shape;938;p82"/>
          <p:cNvSpPr txBox="1"/>
          <p:nvPr>
            <p:ph idx="2" type="title"/>
          </p:nvPr>
        </p:nvSpPr>
        <p:spPr>
          <a:xfrm>
            <a:off x="1224600" y="22922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39" name="Google Shape;939;p82"/>
          <p:cNvSpPr txBox="1"/>
          <p:nvPr>
            <p:ph idx="3" type="title"/>
          </p:nvPr>
        </p:nvSpPr>
        <p:spPr>
          <a:xfrm>
            <a:off x="1224600" y="3170276"/>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40" name="Google Shape;940;p82"/>
          <p:cNvSpPr txBox="1"/>
          <p:nvPr>
            <p:ph idx="4" type="title"/>
          </p:nvPr>
        </p:nvSpPr>
        <p:spPr>
          <a:xfrm>
            <a:off x="1224600" y="3971352"/>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941" name="Google Shape;941;p82"/>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942" name="Google Shape;942;p82"/>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43" name="Google Shape;943;p82"/>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944" name="Google Shape;944;p82"/>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45" name="Google Shape;945;p82"/>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946" name="Shape 946"/>
        <p:cNvGrpSpPr/>
        <p:nvPr/>
      </p:nvGrpSpPr>
      <p:grpSpPr>
        <a:xfrm>
          <a:off x="0" y="0"/>
          <a:ext cx="0" cy="0"/>
          <a:chOff x="0" y="0"/>
          <a:chExt cx="0" cy="0"/>
        </a:xfrm>
      </p:grpSpPr>
      <p:pic>
        <p:nvPicPr>
          <p:cNvPr id="947" name="Google Shape;947;p83"/>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948" name="Google Shape;948;p83"/>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8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50" name="Google Shape;950;p8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951" name="Google Shape;951;p8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52" name="Google Shape;952;p8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953" name="Shape 953"/>
        <p:cNvGrpSpPr/>
        <p:nvPr/>
      </p:nvGrpSpPr>
      <p:grpSpPr>
        <a:xfrm>
          <a:off x="0" y="0"/>
          <a:ext cx="0" cy="0"/>
          <a:chOff x="0" y="0"/>
          <a:chExt cx="0" cy="0"/>
        </a:xfrm>
      </p:grpSpPr>
      <p:pic>
        <p:nvPicPr>
          <p:cNvPr id="954" name="Google Shape;954;p8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55" name="Google Shape;955;p8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8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57" name="Google Shape;957;p8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58" name="Google Shape;958;p8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959" name="Google Shape;959;p8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960" name="Shape 960"/>
        <p:cNvGrpSpPr/>
        <p:nvPr/>
      </p:nvGrpSpPr>
      <p:grpSpPr>
        <a:xfrm>
          <a:off x="0" y="0"/>
          <a:ext cx="0" cy="0"/>
          <a:chOff x="0" y="0"/>
          <a:chExt cx="0" cy="0"/>
        </a:xfrm>
      </p:grpSpPr>
      <p:pic>
        <p:nvPicPr>
          <p:cNvPr id="961" name="Google Shape;961;p8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62" name="Google Shape;962;p8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8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64" name="Google Shape;964;p8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65" name="Google Shape;965;p8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966" name="Google Shape;966;p8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967" name="Shape 967"/>
        <p:cNvGrpSpPr/>
        <p:nvPr/>
      </p:nvGrpSpPr>
      <p:grpSpPr>
        <a:xfrm>
          <a:off x="0" y="0"/>
          <a:ext cx="0" cy="0"/>
          <a:chOff x="0" y="0"/>
          <a:chExt cx="0" cy="0"/>
        </a:xfrm>
      </p:grpSpPr>
      <p:pic>
        <p:nvPicPr>
          <p:cNvPr id="968" name="Google Shape;968;p8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69" name="Google Shape;969;p8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8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71" name="Google Shape;971;p8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72" name="Google Shape;972;p8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973" name="Google Shape;973;p8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974" name="Shape 974"/>
        <p:cNvGrpSpPr/>
        <p:nvPr/>
      </p:nvGrpSpPr>
      <p:grpSpPr>
        <a:xfrm>
          <a:off x="0" y="0"/>
          <a:ext cx="0" cy="0"/>
          <a:chOff x="0" y="0"/>
          <a:chExt cx="0" cy="0"/>
        </a:xfrm>
      </p:grpSpPr>
      <p:sp>
        <p:nvSpPr>
          <p:cNvPr id="975" name="Google Shape;975;p8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6" name="Google Shape;976;p87"/>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977" name="Google Shape;977;p8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8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79" name="Google Shape;979;p8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80" name="Google Shape;980;p87"/>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981" name="Google Shape;981;p87"/>
          <p:cNvGrpSpPr/>
          <p:nvPr/>
        </p:nvGrpSpPr>
        <p:grpSpPr>
          <a:xfrm>
            <a:off x="7834231" y="1285"/>
            <a:ext cx="828900" cy="576065"/>
            <a:chOff x="7801496" y="1285"/>
            <a:chExt cx="828900" cy="576065"/>
          </a:xfrm>
        </p:grpSpPr>
        <p:pic>
          <p:nvPicPr>
            <p:cNvPr id="982" name="Google Shape;982;p8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983" name="Google Shape;983;p8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984" name="Google Shape;984;p87"/>
          <p:cNvGrpSpPr/>
          <p:nvPr/>
        </p:nvGrpSpPr>
        <p:grpSpPr>
          <a:xfrm>
            <a:off x="8635663" y="1285"/>
            <a:ext cx="499700" cy="576065"/>
            <a:chOff x="8635663" y="1285"/>
            <a:chExt cx="499700" cy="576065"/>
          </a:xfrm>
        </p:grpSpPr>
        <p:pic>
          <p:nvPicPr>
            <p:cNvPr id="985" name="Google Shape;985;p8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986" name="Google Shape;986;p8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987" name="Shape 987"/>
        <p:cNvGrpSpPr/>
        <p:nvPr/>
      </p:nvGrpSpPr>
      <p:grpSpPr>
        <a:xfrm>
          <a:off x="0" y="0"/>
          <a:ext cx="0" cy="0"/>
          <a:chOff x="0" y="0"/>
          <a:chExt cx="0" cy="0"/>
        </a:xfrm>
      </p:grpSpPr>
      <p:sp>
        <p:nvSpPr>
          <p:cNvPr id="988" name="Google Shape;988;p8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89" name="Google Shape;989;p8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90" name="Google Shape;990;p8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8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2" name="Google Shape;992;p8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3" name="Google Shape;993;p8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994" name="Google Shape;994;p88"/>
          <p:cNvGrpSpPr/>
          <p:nvPr/>
        </p:nvGrpSpPr>
        <p:grpSpPr>
          <a:xfrm>
            <a:off x="7834231" y="1285"/>
            <a:ext cx="828900" cy="576065"/>
            <a:chOff x="7801496" y="1285"/>
            <a:chExt cx="828900" cy="576065"/>
          </a:xfrm>
        </p:grpSpPr>
        <p:pic>
          <p:nvPicPr>
            <p:cNvPr id="995" name="Google Shape;995;p8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996" name="Google Shape;996;p8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997" name="Google Shape;997;p88"/>
          <p:cNvGrpSpPr/>
          <p:nvPr/>
        </p:nvGrpSpPr>
        <p:grpSpPr>
          <a:xfrm>
            <a:off x="8635663" y="1285"/>
            <a:ext cx="499700" cy="576065"/>
            <a:chOff x="8635663" y="1285"/>
            <a:chExt cx="499700" cy="576065"/>
          </a:xfrm>
        </p:grpSpPr>
        <p:pic>
          <p:nvPicPr>
            <p:cNvPr id="998" name="Google Shape;998;p8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999" name="Google Shape;999;p8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1000" name="Shape 1000"/>
        <p:cNvGrpSpPr/>
        <p:nvPr/>
      </p:nvGrpSpPr>
      <p:grpSpPr>
        <a:xfrm>
          <a:off x="0" y="0"/>
          <a:ext cx="0" cy="0"/>
          <a:chOff x="0" y="0"/>
          <a:chExt cx="0" cy="0"/>
        </a:xfrm>
      </p:grpSpPr>
      <p:sp>
        <p:nvSpPr>
          <p:cNvPr id="1001" name="Google Shape;1001;p89"/>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2" name="Google Shape;1002;p8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03" name="Google Shape;1003;p8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8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05" name="Google Shape;1005;p8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06" name="Google Shape;1006;p8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07" name="Google Shape;1007;p89"/>
          <p:cNvGrpSpPr/>
          <p:nvPr/>
        </p:nvGrpSpPr>
        <p:grpSpPr>
          <a:xfrm>
            <a:off x="7834231" y="1285"/>
            <a:ext cx="828900" cy="576065"/>
            <a:chOff x="7801496" y="1285"/>
            <a:chExt cx="828900" cy="576065"/>
          </a:xfrm>
        </p:grpSpPr>
        <p:pic>
          <p:nvPicPr>
            <p:cNvPr id="1008" name="Google Shape;1008;p8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09" name="Google Shape;1009;p8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010" name="Google Shape;1010;p89"/>
          <p:cNvGrpSpPr/>
          <p:nvPr/>
        </p:nvGrpSpPr>
        <p:grpSpPr>
          <a:xfrm>
            <a:off x="8635663" y="1285"/>
            <a:ext cx="499700" cy="576065"/>
            <a:chOff x="8635663" y="1285"/>
            <a:chExt cx="499700" cy="576065"/>
          </a:xfrm>
        </p:grpSpPr>
        <p:pic>
          <p:nvPicPr>
            <p:cNvPr id="1011" name="Google Shape;1011;p8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012" name="Google Shape;1012;p8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1013" name="Shape 1013"/>
        <p:cNvGrpSpPr/>
        <p:nvPr/>
      </p:nvGrpSpPr>
      <p:grpSpPr>
        <a:xfrm>
          <a:off x="0" y="0"/>
          <a:ext cx="0" cy="0"/>
          <a:chOff x="0" y="0"/>
          <a:chExt cx="0" cy="0"/>
        </a:xfrm>
      </p:grpSpPr>
      <p:sp>
        <p:nvSpPr>
          <p:cNvPr id="1014" name="Google Shape;1014;p90"/>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5" name="Google Shape;1015;p9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16" name="Google Shape;1016;p9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90"/>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18" name="Google Shape;1018;p90"/>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19" name="Google Shape;1019;p9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20" name="Google Shape;1020;p90"/>
          <p:cNvGrpSpPr/>
          <p:nvPr/>
        </p:nvGrpSpPr>
        <p:grpSpPr>
          <a:xfrm>
            <a:off x="7834231" y="1285"/>
            <a:ext cx="828900" cy="576065"/>
            <a:chOff x="7801496" y="1285"/>
            <a:chExt cx="828900" cy="576065"/>
          </a:xfrm>
        </p:grpSpPr>
        <p:pic>
          <p:nvPicPr>
            <p:cNvPr id="1021" name="Google Shape;1021;p90"/>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22" name="Google Shape;1022;p90"/>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023" name="Google Shape;1023;p90"/>
          <p:cNvGrpSpPr/>
          <p:nvPr/>
        </p:nvGrpSpPr>
        <p:grpSpPr>
          <a:xfrm>
            <a:off x="8635663" y="1285"/>
            <a:ext cx="499700" cy="576065"/>
            <a:chOff x="8635663" y="1285"/>
            <a:chExt cx="499700" cy="576065"/>
          </a:xfrm>
        </p:grpSpPr>
        <p:pic>
          <p:nvPicPr>
            <p:cNvPr id="1024" name="Google Shape;1024;p90"/>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025" name="Google Shape;1025;p90"/>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1026" name="Shape 1026"/>
        <p:cNvGrpSpPr/>
        <p:nvPr/>
      </p:nvGrpSpPr>
      <p:grpSpPr>
        <a:xfrm>
          <a:off x="0" y="0"/>
          <a:ext cx="0" cy="0"/>
          <a:chOff x="0" y="0"/>
          <a:chExt cx="0" cy="0"/>
        </a:xfrm>
      </p:grpSpPr>
      <p:pic>
        <p:nvPicPr>
          <p:cNvPr id="1027" name="Google Shape;1027;p91"/>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1028" name="Google Shape;1028;p91"/>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1029" name="Google Shape;1029;p91"/>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030" name="Google Shape;1030;p9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9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32" name="Google Shape;1032;p9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33" name="Google Shape;1033;p9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34" name="Google Shape;1034;p91"/>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35" name="Google Shape;1035;p9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36" name="Google Shape;1036;p9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037" name="Google Shape;1037;p9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38" name="Google Shape;1038;p9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39" name="Google Shape;1039;p9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040" name="Google Shape;1040;p91"/>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041" name="Google Shape;1041;p9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42" name="Google Shape;1042;p9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43" name="Google Shape;1043;p91"/>
          <p:cNvGrpSpPr/>
          <p:nvPr/>
        </p:nvGrpSpPr>
        <p:grpSpPr>
          <a:xfrm>
            <a:off x="324128" y="3139463"/>
            <a:ext cx="457200" cy="457200"/>
            <a:chOff x="1020916" y="1442088"/>
            <a:chExt cx="457200" cy="457200"/>
          </a:xfrm>
        </p:grpSpPr>
        <p:pic>
          <p:nvPicPr>
            <p:cNvPr id="1044" name="Google Shape;1044;p9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45" name="Google Shape;1045;p9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46" name="Google Shape;1046;p91"/>
          <p:cNvGrpSpPr/>
          <p:nvPr/>
        </p:nvGrpSpPr>
        <p:grpSpPr>
          <a:xfrm>
            <a:off x="324128" y="3987825"/>
            <a:ext cx="457200" cy="457200"/>
            <a:chOff x="1020916" y="1442088"/>
            <a:chExt cx="457200" cy="457200"/>
          </a:xfrm>
        </p:grpSpPr>
        <p:pic>
          <p:nvPicPr>
            <p:cNvPr id="1047" name="Google Shape;1047;p9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48" name="Google Shape;1048;p9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1049" name="Shape 1049"/>
        <p:cNvGrpSpPr/>
        <p:nvPr/>
      </p:nvGrpSpPr>
      <p:grpSpPr>
        <a:xfrm>
          <a:off x="0" y="0"/>
          <a:ext cx="0" cy="0"/>
          <a:chOff x="0" y="0"/>
          <a:chExt cx="0" cy="0"/>
        </a:xfrm>
      </p:grpSpPr>
      <p:pic>
        <p:nvPicPr>
          <p:cNvPr id="1050" name="Google Shape;1050;p9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51" name="Google Shape;1051;p9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9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53" name="Google Shape;1053;p9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54" name="Google Shape;1054;p9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55" name="Google Shape;1055;p9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56" name="Google Shape;1056;p9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57" name="Google Shape;1057;p9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058" name="Google Shape;1058;p9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59" name="Google Shape;1059;p9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60" name="Google Shape;1060;p9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61" name="Google Shape;1061;p9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062" name="Google Shape;1062;p92"/>
          <p:cNvGrpSpPr/>
          <p:nvPr/>
        </p:nvGrpSpPr>
        <p:grpSpPr>
          <a:xfrm>
            <a:off x="324128" y="3139463"/>
            <a:ext cx="457200" cy="457200"/>
            <a:chOff x="1020916" y="1442088"/>
            <a:chExt cx="457200" cy="457200"/>
          </a:xfrm>
        </p:grpSpPr>
        <p:pic>
          <p:nvPicPr>
            <p:cNvPr id="1063" name="Google Shape;1063;p9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64" name="Google Shape;1064;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65" name="Google Shape;1065;p92"/>
          <p:cNvGrpSpPr/>
          <p:nvPr/>
        </p:nvGrpSpPr>
        <p:grpSpPr>
          <a:xfrm>
            <a:off x="324128" y="3987825"/>
            <a:ext cx="457200" cy="457200"/>
            <a:chOff x="1020916" y="1442088"/>
            <a:chExt cx="457200" cy="457200"/>
          </a:xfrm>
        </p:grpSpPr>
        <p:pic>
          <p:nvPicPr>
            <p:cNvPr id="1066" name="Google Shape;1066;p9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67" name="Google Shape;1067;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68" name="Google Shape;1068;p9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069" name="Google Shape;1069;p9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070" name="Google Shape;1070;p9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71" name="Google Shape;1071;p9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1072" name="Shape 1072"/>
        <p:cNvGrpSpPr/>
        <p:nvPr/>
      </p:nvGrpSpPr>
      <p:grpSpPr>
        <a:xfrm>
          <a:off x="0" y="0"/>
          <a:ext cx="0" cy="0"/>
          <a:chOff x="0" y="0"/>
          <a:chExt cx="0" cy="0"/>
        </a:xfrm>
      </p:grpSpPr>
      <p:pic>
        <p:nvPicPr>
          <p:cNvPr id="1073" name="Google Shape;1073;p9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74" name="Google Shape;1074;p9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9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76" name="Google Shape;1076;p9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77" name="Google Shape;1077;p9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78" name="Google Shape;1078;p9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79" name="Google Shape;1079;p9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80" name="Google Shape;1080;p9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081" name="Google Shape;1081;p9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82" name="Google Shape;1082;p9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83" name="Google Shape;1083;p9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84" name="Google Shape;1084;p9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085" name="Google Shape;1085;p93"/>
          <p:cNvGrpSpPr/>
          <p:nvPr/>
        </p:nvGrpSpPr>
        <p:grpSpPr>
          <a:xfrm>
            <a:off x="324128" y="3139463"/>
            <a:ext cx="457200" cy="457200"/>
            <a:chOff x="1020916" y="1442088"/>
            <a:chExt cx="457200" cy="457200"/>
          </a:xfrm>
        </p:grpSpPr>
        <p:pic>
          <p:nvPicPr>
            <p:cNvPr id="1086" name="Google Shape;1086;p9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87" name="Google Shape;1087;p9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88" name="Google Shape;1088;p93"/>
          <p:cNvGrpSpPr/>
          <p:nvPr/>
        </p:nvGrpSpPr>
        <p:grpSpPr>
          <a:xfrm>
            <a:off x="324128" y="3987825"/>
            <a:ext cx="457200" cy="457200"/>
            <a:chOff x="1020916" y="1442088"/>
            <a:chExt cx="457200" cy="457200"/>
          </a:xfrm>
        </p:grpSpPr>
        <p:pic>
          <p:nvPicPr>
            <p:cNvPr id="1089" name="Google Shape;1089;p9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90" name="Google Shape;1090;p9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91" name="Google Shape;1091;p9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092" name="Google Shape;1092;p9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093" name="Google Shape;1093;p9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94" name="Google Shape;1094;p9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1095" name="Shape 1095"/>
        <p:cNvGrpSpPr/>
        <p:nvPr/>
      </p:nvGrpSpPr>
      <p:grpSpPr>
        <a:xfrm>
          <a:off x="0" y="0"/>
          <a:ext cx="0" cy="0"/>
          <a:chOff x="0" y="0"/>
          <a:chExt cx="0" cy="0"/>
        </a:xfrm>
      </p:grpSpPr>
      <p:pic>
        <p:nvPicPr>
          <p:cNvPr id="1096" name="Google Shape;1096;p9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97" name="Google Shape;1097;p9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94"/>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99" name="Google Shape;1099;p94"/>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00" name="Google Shape;1100;p94"/>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01" name="Google Shape;1101;p94"/>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2" name="Google Shape;1102;p94"/>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03" name="Google Shape;1103;p9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04" name="Google Shape;1104;p9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05" name="Google Shape;1105;p9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6" name="Google Shape;1106;p94"/>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7" name="Google Shape;1107;p94"/>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08" name="Google Shape;1108;p94"/>
          <p:cNvGrpSpPr/>
          <p:nvPr/>
        </p:nvGrpSpPr>
        <p:grpSpPr>
          <a:xfrm>
            <a:off x="324128" y="3139463"/>
            <a:ext cx="457200" cy="457200"/>
            <a:chOff x="1020916" y="1442088"/>
            <a:chExt cx="457200" cy="457200"/>
          </a:xfrm>
        </p:grpSpPr>
        <p:pic>
          <p:nvPicPr>
            <p:cNvPr id="1109" name="Google Shape;1109;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10" name="Google Shape;1110;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11" name="Google Shape;1111;p94"/>
          <p:cNvGrpSpPr/>
          <p:nvPr/>
        </p:nvGrpSpPr>
        <p:grpSpPr>
          <a:xfrm>
            <a:off x="324128" y="3987825"/>
            <a:ext cx="457200" cy="457200"/>
            <a:chOff x="1020916" y="1442088"/>
            <a:chExt cx="457200" cy="457200"/>
          </a:xfrm>
        </p:grpSpPr>
        <p:pic>
          <p:nvPicPr>
            <p:cNvPr id="1112" name="Google Shape;1112;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13" name="Google Shape;1113;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114" name="Google Shape;1114;p94"/>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115" name="Google Shape;1115;p94"/>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116" name="Google Shape;1116;p94"/>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17" name="Google Shape;1117;p94"/>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1118" name="Shape 1118"/>
        <p:cNvGrpSpPr/>
        <p:nvPr/>
      </p:nvGrpSpPr>
      <p:grpSpPr>
        <a:xfrm>
          <a:off x="0" y="0"/>
          <a:ext cx="0" cy="0"/>
          <a:chOff x="0" y="0"/>
          <a:chExt cx="0" cy="0"/>
        </a:xfrm>
      </p:grpSpPr>
      <p:pic>
        <p:nvPicPr>
          <p:cNvPr id="1119" name="Google Shape;1119;p9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120" name="Google Shape;1120;p9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9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22" name="Google Shape;1122;p9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23" name="Google Shape;1123;p9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24" name="Google Shape;1124;p9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25" name="Google Shape;1125;p9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6" name="Google Shape;1126;p9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7" name="Google Shape;1127;p9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28" name="Google Shape;1128;p95"/>
          <p:cNvGrpSpPr/>
          <p:nvPr/>
        </p:nvGrpSpPr>
        <p:grpSpPr>
          <a:xfrm>
            <a:off x="323653" y="1804438"/>
            <a:ext cx="457200" cy="457200"/>
            <a:chOff x="1020916" y="1442088"/>
            <a:chExt cx="457200" cy="457200"/>
          </a:xfrm>
        </p:grpSpPr>
        <p:pic>
          <p:nvPicPr>
            <p:cNvPr id="1129" name="Google Shape;1129;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0" name="Google Shape;1130;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31" name="Google Shape;1131;p95"/>
          <p:cNvGrpSpPr/>
          <p:nvPr/>
        </p:nvGrpSpPr>
        <p:grpSpPr>
          <a:xfrm>
            <a:off x="323653" y="2766575"/>
            <a:ext cx="457200" cy="457200"/>
            <a:chOff x="1020916" y="1442088"/>
            <a:chExt cx="457200" cy="457200"/>
          </a:xfrm>
        </p:grpSpPr>
        <p:pic>
          <p:nvPicPr>
            <p:cNvPr id="1132" name="Google Shape;1132;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3" name="Google Shape;1133;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34" name="Google Shape;1134;p95"/>
          <p:cNvGrpSpPr/>
          <p:nvPr/>
        </p:nvGrpSpPr>
        <p:grpSpPr>
          <a:xfrm>
            <a:off x="323641" y="3729038"/>
            <a:ext cx="457200" cy="457200"/>
            <a:chOff x="1020916" y="1442088"/>
            <a:chExt cx="457200" cy="457200"/>
          </a:xfrm>
        </p:grpSpPr>
        <p:pic>
          <p:nvPicPr>
            <p:cNvPr id="1135" name="Google Shape;1135;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6" name="Google Shape;1136;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1137" name="Shape 1137"/>
        <p:cNvGrpSpPr/>
        <p:nvPr/>
      </p:nvGrpSpPr>
      <p:grpSpPr>
        <a:xfrm>
          <a:off x="0" y="0"/>
          <a:ext cx="0" cy="0"/>
          <a:chOff x="0" y="0"/>
          <a:chExt cx="0" cy="0"/>
        </a:xfrm>
      </p:grpSpPr>
      <p:pic>
        <p:nvPicPr>
          <p:cNvPr id="1138" name="Google Shape;1138;p9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39" name="Google Shape;1139;p9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9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41" name="Google Shape;1141;p9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42" name="Google Shape;1142;p9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43" name="Google Shape;1143;p9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44" name="Google Shape;1144;p9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45" name="Google Shape;1145;p9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46" name="Google Shape;1146;p9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47" name="Google Shape;1147;p96"/>
          <p:cNvGrpSpPr/>
          <p:nvPr/>
        </p:nvGrpSpPr>
        <p:grpSpPr>
          <a:xfrm>
            <a:off x="323653" y="1804438"/>
            <a:ext cx="457200" cy="457200"/>
            <a:chOff x="1020916" y="1442088"/>
            <a:chExt cx="457200" cy="457200"/>
          </a:xfrm>
        </p:grpSpPr>
        <p:pic>
          <p:nvPicPr>
            <p:cNvPr id="1148" name="Google Shape;1148;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49" name="Google Shape;1149;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50" name="Google Shape;1150;p96"/>
          <p:cNvGrpSpPr/>
          <p:nvPr/>
        </p:nvGrpSpPr>
        <p:grpSpPr>
          <a:xfrm>
            <a:off x="323653" y="2766575"/>
            <a:ext cx="457200" cy="457200"/>
            <a:chOff x="1020916" y="1442088"/>
            <a:chExt cx="457200" cy="457200"/>
          </a:xfrm>
        </p:grpSpPr>
        <p:pic>
          <p:nvPicPr>
            <p:cNvPr id="1151" name="Google Shape;1151;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52" name="Google Shape;1152;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53" name="Google Shape;1153;p96"/>
          <p:cNvGrpSpPr/>
          <p:nvPr/>
        </p:nvGrpSpPr>
        <p:grpSpPr>
          <a:xfrm>
            <a:off x="323641" y="3729038"/>
            <a:ext cx="457200" cy="457200"/>
            <a:chOff x="1020916" y="1442088"/>
            <a:chExt cx="457200" cy="457200"/>
          </a:xfrm>
        </p:grpSpPr>
        <p:pic>
          <p:nvPicPr>
            <p:cNvPr id="1154" name="Google Shape;1154;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55" name="Google Shape;1155;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1156" name="Shape 1156"/>
        <p:cNvGrpSpPr/>
        <p:nvPr/>
      </p:nvGrpSpPr>
      <p:grpSpPr>
        <a:xfrm>
          <a:off x="0" y="0"/>
          <a:ext cx="0" cy="0"/>
          <a:chOff x="0" y="0"/>
          <a:chExt cx="0" cy="0"/>
        </a:xfrm>
      </p:grpSpPr>
      <p:pic>
        <p:nvPicPr>
          <p:cNvPr id="1157" name="Google Shape;1157;p9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58" name="Google Shape;1158;p9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9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60" name="Google Shape;1160;p9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61" name="Google Shape;1161;p9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62" name="Google Shape;1162;p9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63" name="Google Shape;1163;p9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64" name="Google Shape;1164;p9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65" name="Google Shape;1165;p9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66" name="Google Shape;1166;p97"/>
          <p:cNvGrpSpPr/>
          <p:nvPr/>
        </p:nvGrpSpPr>
        <p:grpSpPr>
          <a:xfrm>
            <a:off x="323653" y="1804438"/>
            <a:ext cx="457200" cy="457200"/>
            <a:chOff x="1020916" y="1442088"/>
            <a:chExt cx="457200" cy="457200"/>
          </a:xfrm>
        </p:grpSpPr>
        <p:pic>
          <p:nvPicPr>
            <p:cNvPr id="1167" name="Google Shape;1167;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68" name="Google Shape;1168;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69" name="Google Shape;1169;p97"/>
          <p:cNvGrpSpPr/>
          <p:nvPr/>
        </p:nvGrpSpPr>
        <p:grpSpPr>
          <a:xfrm>
            <a:off x="323653" y="2766575"/>
            <a:ext cx="457200" cy="457200"/>
            <a:chOff x="1020916" y="1442088"/>
            <a:chExt cx="457200" cy="457200"/>
          </a:xfrm>
        </p:grpSpPr>
        <p:pic>
          <p:nvPicPr>
            <p:cNvPr id="1170" name="Google Shape;1170;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71" name="Google Shape;1171;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72" name="Google Shape;1172;p97"/>
          <p:cNvGrpSpPr/>
          <p:nvPr/>
        </p:nvGrpSpPr>
        <p:grpSpPr>
          <a:xfrm>
            <a:off x="323641" y="3729038"/>
            <a:ext cx="457200" cy="457200"/>
            <a:chOff x="1020916" y="1442088"/>
            <a:chExt cx="457200" cy="457200"/>
          </a:xfrm>
        </p:grpSpPr>
        <p:pic>
          <p:nvPicPr>
            <p:cNvPr id="1173" name="Google Shape;1173;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74" name="Google Shape;1174;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1175" name="Shape 1175"/>
        <p:cNvGrpSpPr/>
        <p:nvPr/>
      </p:nvGrpSpPr>
      <p:grpSpPr>
        <a:xfrm>
          <a:off x="0" y="0"/>
          <a:ext cx="0" cy="0"/>
          <a:chOff x="0" y="0"/>
          <a:chExt cx="0" cy="0"/>
        </a:xfrm>
      </p:grpSpPr>
      <p:pic>
        <p:nvPicPr>
          <p:cNvPr id="1176" name="Google Shape;1176;p9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77" name="Google Shape;1177;p9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98"/>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79" name="Google Shape;1179;p9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80" name="Google Shape;1180;p9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81" name="Google Shape;1181;p9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2" name="Google Shape;1182;p98"/>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83" name="Google Shape;1183;p98"/>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84" name="Google Shape;1184;p98"/>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85" name="Google Shape;1185;p98"/>
          <p:cNvGrpSpPr/>
          <p:nvPr/>
        </p:nvGrpSpPr>
        <p:grpSpPr>
          <a:xfrm>
            <a:off x="323653" y="1804438"/>
            <a:ext cx="457200" cy="457200"/>
            <a:chOff x="1020916" y="1442088"/>
            <a:chExt cx="457200" cy="457200"/>
          </a:xfrm>
        </p:grpSpPr>
        <p:pic>
          <p:nvPicPr>
            <p:cNvPr id="1186" name="Google Shape;1186;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7" name="Google Shape;1187;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88" name="Google Shape;1188;p98"/>
          <p:cNvGrpSpPr/>
          <p:nvPr/>
        </p:nvGrpSpPr>
        <p:grpSpPr>
          <a:xfrm>
            <a:off x="323653" y="2766575"/>
            <a:ext cx="457200" cy="457200"/>
            <a:chOff x="1020916" y="1442088"/>
            <a:chExt cx="457200" cy="457200"/>
          </a:xfrm>
        </p:grpSpPr>
        <p:pic>
          <p:nvPicPr>
            <p:cNvPr id="1189" name="Google Shape;1189;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0" name="Google Shape;1190;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91" name="Google Shape;1191;p98"/>
          <p:cNvGrpSpPr/>
          <p:nvPr/>
        </p:nvGrpSpPr>
        <p:grpSpPr>
          <a:xfrm>
            <a:off x="323641" y="3729038"/>
            <a:ext cx="457200" cy="457200"/>
            <a:chOff x="1020916" y="1442088"/>
            <a:chExt cx="457200" cy="457200"/>
          </a:xfrm>
        </p:grpSpPr>
        <p:pic>
          <p:nvPicPr>
            <p:cNvPr id="1192" name="Google Shape;1192;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3" name="Google Shape;1193;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1194" name="Shape 1194"/>
        <p:cNvGrpSpPr/>
        <p:nvPr/>
      </p:nvGrpSpPr>
      <p:grpSpPr>
        <a:xfrm>
          <a:off x="0" y="0"/>
          <a:ext cx="0" cy="0"/>
          <a:chOff x="0" y="0"/>
          <a:chExt cx="0" cy="0"/>
        </a:xfrm>
      </p:grpSpPr>
      <p:pic>
        <p:nvPicPr>
          <p:cNvPr id="1195" name="Google Shape;1195;p9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196" name="Google Shape;1196;p9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9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98" name="Google Shape;1198;p9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99" name="Google Shape;1199;p9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00" name="Google Shape;1200;p9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01" name="Google Shape;1201;p9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2" name="Google Shape;1202;p9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3" name="Google Shape;1203;p9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4" name="Google Shape;1204;p9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05" name="Google Shape;1205;p99"/>
          <p:cNvGrpSpPr/>
          <p:nvPr/>
        </p:nvGrpSpPr>
        <p:grpSpPr>
          <a:xfrm>
            <a:off x="323653" y="1652038"/>
            <a:ext cx="457200" cy="457200"/>
            <a:chOff x="1020916" y="1442088"/>
            <a:chExt cx="457200" cy="457200"/>
          </a:xfrm>
        </p:grpSpPr>
        <p:pic>
          <p:nvPicPr>
            <p:cNvPr id="1206" name="Google Shape;1206;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7" name="Google Shape;1207;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08" name="Google Shape;1208;p99"/>
          <p:cNvGrpSpPr/>
          <p:nvPr/>
        </p:nvGrpSpPr>
        <p:grpSpPr>
          <a:xfrm>
            <a:off x="323653" y="2461775"/>
            <a:ext cx="457200" cy="457200"/>
            <a:chOff x="1020916" y="1442088"/>
            <a:chExt cx="457200" cy="457200"/>
          </a:xfrm>
        </p:grpSpPr>
        <p:pic>
          <p:nvPicPr>
            <p:cNvPr id="1209" name="Google Shape;1209;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0" name="Google Shape;1210;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11" name="Google Shape;1211;p99"/>
          <p:cNvGrpSpPr/>
          <p:nvPr/>
        </p:nvGrpSpPr>
        <p:grpSpPr>
          <a:xfrm>
            <a:off x="323641" y="3271838"/>
            <a:ext cx="457200" cy="457200"/>
            <a:chOff x="1020916" y="1442088"/>
            <a:chExt cx="457200" cy="457200"/>
          </a:xfrm>
        </p:grpSpPr>
        <p:pic>
          <p:nvPicPr>
            <p:cNvPr id="1212" name="Google Shape;1212;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3" name="Google Shape;1213;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14" name="Google Shape;1214;p99"/>
          <p:cNvGrpSpPr/>
          <p:nvPr/>
        </p:nvGrpSpPr>
        <p:grpSpPr>
          <a:xfrm>
            <a:off x="323641" y="4081763"/>
            <a:ext cx="457200" cy="457200"/>
            <a:chOff x="1020916" y="1442088"/>
            <a:chExt cx="457200" cy="457200"/>
          </a:xfrm>
        </p:grpSpPr>
        <p:pic>
          <p:nvPicPr>
            <p:cNvPr id="1215" name="Google Shape;1215;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6" name="Google Shape;1216;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1217" name="Shape 1217"/>
        <p:cNvGrpSpPr/>
        <p:nvPr/>
      </p:nvGrpSpPr>
      <p:grpSpPr>
        <a:xfrm>
          <a:off x="0" y="0"/>
          <a:ext cx="0" cy="0"/>
          <a:chOff x="0" y="0"/>
          <a:chExt cx="0" cy="0"/>
        </a:xfrm>
      </p:grpSpPr>
      <p:pic>
        <p:nvPicPr>
          <p:cNvPr id="1218" name="Google Shape;1218;p10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19" name="Google Shape;1219;p10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0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21" name="Google Shape;1221;p10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22" name="Google Shape;1222;p10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23" name="Google Shape;1223;p10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24" name="Google Shape;1224;p10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5" name="Google Shape;1225;p10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6" name="Google Shape;1226;p10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7" name="Google Shape;1227;p10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28" name="Google Shape;1228;p100"/>
          <p:cNvGrpSpPr/>
          <p:nvPr/>
        </p:nvGrpSpPr>
        <p:grpSpPr>
          <a:xfrm>
            <a:off x="323653" y="1652038"/>
            <a:ext cx="457200" cy="457200"/>
            <a:chOff x="1020916" y="1442088"/>
            <a:chExt cx="457200" cy="457200"/>
          </a:xfrm>
        </p:grpSpPr>
        <p:pic>
          <p:nvPicPr>
            <p:cNvPr id="1229" name="Google Shape;1229;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0" name="Google Shape;1230;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31" name="Google Shape;1231;p100"/>
          <p:cNvGrpSpPr/>
          <p:nvPr/>
        </p:nvGrpSpPr>
        <p:grpSpPr>
          <a:xfrm>
            <a:off x="323653" y="2461775"/>
            <a:ext cx="457200" cy="457200"/>
            <a:chOff x="1020916" y="1442088"/>
            <a:chExt cx="457200" cy="457200"/>
          </a:xfrm>
        </p:grpSpPr>
        <p:pic>
          <p:nvPicPr>
            <p:cNvPr id="1232" name="Google Shape;1232;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3" name="Google Shape;1233;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34" name="Google Shape;1234;p100"/>
          <p:cNvGrpSpPr/>
          <p:nvPr/>
        </p:nvGrpSpPr>
        <p:grpSpPr>
          <a:xfrm>
            <a:off x="323641" y="3271838"/>
            <a:ext cx="457200" cy="457200"/>
            <a:chOff x="1020916" y="1442088"/>
            <a:chExt cx="457200" cy="457200"/>
          </a:xfrm>
        </p:grpSpPr>
        <p:pic>
          <p:nvPicPr>
            <p:cNvPr id="1235" name="Google Shape;1235;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6" name="Google Shape;1236;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37" name="Google Shape;1237;p100"/>
          <p:cNvGrpSpPr/>
          <p:nvPr/>
        </p:nvGrpSpPr>
        <p:grpSpPr>
          <a:xfrm>
            <a:off x="323641" y="4081763"/>
            <a:ext cx="457200" cy="457200"/>
            <a:chOff x="1020916" y="1442088"/>
            <a:chExt cx="457200" cy="457200"/>
          </a:xfrm>
        </p:grpSpPr>
        <p:pic>
          <p:nvPicPr>
            <p:cNvPr id="1238" name="Google Shape;1238;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9" name="Google Shape;1239;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1240" name="Shape 1240"/>
        <p:cNvGrpSpPr/>
        <p:nvPr/>
      </p:nvGrpSpPr>
      <p:grpSpPr>
        <a:xfrm>
          <a:off x="0" y="0"/>
          <a:ext cx="0" cy="0"/>
          <a:chOff x="0" y="0"/>
          <a:chExt cx="0" cy="0"/>
        </a:xfrm>
      </p:grpSpPr>
      <p:pic>
        <p:nvPicPr>
          <p:cNvPr id="1241" name="Google Shape;1241;p10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42" name="Google Shape;1242;p10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0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44" name="Google Shape;1244;p10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45" name="Google Shape;1245;p10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46" name="Google Shape;1246;p10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47" name="Google Shape;1247;p10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8" name="Google Shape;1248;p10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9" name="Google Shape;1249;p10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50" name="Google Shape;1250;p10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51" name="Google Shape;1251;p101"/>
          <p:cNvGrpSpPr/>
          <p:nvPr/>
        </p:nvGrpSpPr>
        <p:grpSpPr>
          <a:xfrm>
            <a:off x="323653" y="1652038"/>
            <a:ext cx="457200" cy="457200"/>
            <a:chOff x="1020916" y="1442088"/>
            <a:chExt cx="457200" cy="457200"/>
          </a:xfrm>
        </p:grpSpPr>
        <p:pic>
          <p:nvPicPr>
            <p:cNvPr id="1252" name="Google Shape;1252;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3" name="Google Shape;1253;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54" name="Google Shape;1254;p101"/>
          <p:cNvGrpSpPr/>
          <p:nvPr/>
        </p:nvGrpSpPr>
        <p:grpSpPr>
          <a:xfrm>
            <a:off x="323653" y="2461775"/>
            <a:ext cx="457200" cy="457200"/>
            <a:chOff x="1020916" y="1442088"/>
            <a:chExt cx="457200" cy="457200"/>
          </a:xfrm>
        </p:grpSpPr>
        <p:pic>
          <p:nvPicPr>
            <p:cNvPr id="1255" name="Google Shape;1255;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6" name="Google Shape;1256;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57" name="Google Shape;1257;p101"/>
          <p:cNvGrpSpPr/>
          <p:nvPr/>
        </p:nvGrpSpPr>
        <p:grpSpPr>
          <a:xfrm>
            <a:off x="323641" y="3271838"/>
            <a:ext cx="457200" cy="457200"/>
            <a:chOff x="1020916" y="1442088"/>
            <a:chExt cx="457200" cy="457200"/>
          </a:xfrm>
        </p:grpSpPr>
        <p:pic>
          <p:nvPicPr>
            <p:cNvPr id="1258" name="Google Shape;1258;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9" name="Google Shape;1259;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60" name="Google Shape;1260;p101"/>
          <p:cNvGrpSpPr/>
          <p:nvPr/>
        </p:nvGrpSpPr>
        <p:grpSpPr>
          <a:xfrm>
            <a:off x="323641" y="4081763"/>
            <a:ext cx="457200" cy="457200"/>
            <a:chOff x="1020916" y="1442088"/>
            <a:chExt cx="457200" cy="457200"/>
          </a:xfrm>
        </p:grpSpPr>
        <p:pic>
          <p:nvPicPr>
            <p:cNvPr id="1261" name="Google Shape;1261;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2" name="Google Shape;1262;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1263" name="Shape 1263"/>
        <p:cNvGrpSpPr/>
        <p:nvPr/>
      </p:nvGrpSpPr>
      <p:grpSpPr>
        <a:xfrm>
          <a:off x="0" y="0"/>
          <a:ext cx="0" cy="0"/>
          <a:chOff x="0" y="0"/>
          <a:chExt cx="0" cy="0"/>
        </a:xfrm>
      </p:grpSpPr>
      <p:pic>
        <p:nvPicPr>
          <p:cNvPr id="1264" name="Google Shape;1264;p10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65" name="Google Shape;1265;p10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102"/>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67" name="Google Shape;1267;p10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68" name="Google Shape;1268;p10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69" name="Google Shape;1269;p10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70" name="Google Shape;1270;p102"/>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1" name="Google Shape;1271;p102"/>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2" name="Google Shape;1272;p102"/>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3" name="Google Shape;1273;p102"/>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74" name="Google Shape;1274;p102"/>
          <p:cNvGrpSpPr/>
          <p:nvPr/>
        </p:nvGrpSpPr>
        <p:grpSpPr>
          <a:xfrm>
            <a:off x="323653" y="1652038"/>
            <a:ext cx="457200" cy="457200"/>
            <a:chOff x="1020916" y="1442088"/>
            <a:chExt cx="457200" cy="457200"/>
          </a:xfrm>
        </p:grpSpPr>
        <p:pic>
          <p:nvPicPr>
            <p:cNvPr id="1275" name="Google Shape;1275;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6" name="Google Shape;1276;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77" name="Google Shape;1277;p102"/>
          <p:cNvGrpSpPr/>
          <p:nvPr/>
        </p:nvGrpSpPr>
        <p:grpSpPr>
          <a:xfrm>
            <a:off x="323653" y="2461775"/>
            <a:ext cx="457200" cy="457200"/>
            <a:chOff x="1020916" y="1442088"/>
            <a:chExt cx="457200" cy="457200"/>
          </a:xfrm>
        </p:grpSpPr>
        <p:pic>
          <p:nvPicPr>
            <p:cNvPr id="1278" name="Google Shape;1278;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9" name="Google Shape;1279;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80" name="Google Shape;1280;p102"/>
          <p:cNvGrpSpPr/>
          <p:nvPr/>
        </p:nvGrpSpPr>
        <p:grpSpPr>
          <a:xfrm>
            <a:off x="323641" y="3271838"/>
            <a:ext cx="457200" cy="457200"/>
            <a:chOff x="1020916" y="1442088"/>
            <a:chExt cx="457200" cy="457200"/>
          </a:xfrm>
        </p:grpSpPr>
        <p:pic>
          <p:nvPicPr>
            <p:cNvPr id="1281" name="Google Shape;1281;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2" name="Google Shape;1282;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83" name="Google Shape;1283;p102"/>
          <p:cNvGrpSpPr/>
          <p:nvPr/>
        </p:nvGrpSpPr>
        <p:grpSpPr>
          <a:xfrm>
            <a:off x="323641" y="4081763"/>
            <a:ext cx="457200" cy="457200"/>
            <a:chOff x="1020916" y="1442088"/>
            <a:chExt cx="457200" cy="457200"/>
          </a:xfrm>
        </p:grpSpPr>
        <p:pic>
          <p:nvPicPr>
            <p:cNvPr id="1284" name="Google Shape;1284;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5" name="Google Shape;1285;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1286" name="Shape 1286"/>
        <p:cNvGrpSpPr/>
        <p:nvPr/>
      </p:nvGrpSpPr>
      <p:grpSpPr>
        <a:xfrm>
          <a:off x="0" y="0"/>
          <a:ext cx="0" cy="0"/>
          <a:chOff x="0" y="0"/>
          <a:chExt cx="0" cy="0"/>
        </a:xfrm>
      </p:grpSpPr>
      <p:pic>
        <p:nvPicPr>
          <p:cNvPr id="1287" name="Google Shape;1287;p10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288" name="Google Shape;1288;p10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10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90" name="Google Shape;1290;p10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91" name="Google Shape;1291;p10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92" name="Google Shape;1292;p10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3" name="Google Shape;1293;p103"/>
          <p:cNvSpPr/>
          <p:nvPr>
            <p:ph idx="3" type="pic"/>
          </p:nvPr>
        </p:nvSpPr>
        <p:spPr>
          <a:xfrm>
            <a:off x="324000" y="1893950"/>
            <a:ext cx="2555400" cy="1939500"/>
          </a:xfrm>
          <a:prstGeom prst="rect">
            <a:avLst/>
          </a:prstGeom>
          <a:noFill/>
          <a:ln>
            <a:noFill/>
          </a:ln>
        </p:spPr>
        <p:txBody>
          <a:bodyPr/>
          <a:p/>
        </p:txBody>
      </p:sp>
      <p:sp>
        <p:nvSpPr>
          <p:cNvPr id="1294" name="Google Shape;1294;p103"/>
          <p:cNvSpPr/>
          <p:nvPr>
            <p:ph idx="4" type="pic"/>
          </p:nvPr>
        </p:nvSpPr>
        <p:spPr>
          <a:xfrm>
            <a:off x="6256800" y="1893950"/>
            <a:ext cx="2555400" cy="1939500"/>
          </a:xfrm>
          <a:prstGeom prst="rect">
            <a:avLst/>
          </a:prstGeom>
          <a:noFill/>
          <a:ln>
            <a:noFill/>
          </a:ln>
        </p:spPr>
        <p:txBody>
          <a:bodyPr/>
          <a:p/>
        </p:txBody>
      </p:sp>
      <p:sp>
        <p:nvSpPr>
          <p:cNvPr id="1295" name="Google Shape;1295;p103"/>
          <p:cNvSpPr/>
          <p:nvPr>
            <p:ph idx="5" type="pic"/>
          </p:nvPr>
        </p:nvSpPr>
        <p:spPr>
          <a:xfrm>
            <a:off x="3294300" y="1893950"/>
            <a:ext cx="2555400" cy="1939500"/>
          </a:xfrm>
          <a:prstGeom prst="rect">
            <a:avLst/>
          </a:prstGeom>
          <a:noFill/>
          <a:ln>
            <a:noFill/>
          </a:ln>
        </p:spPr>
        <p:txBody>
          <a:bodyPr/>
          <a:p/>
        </p:txBody>
      </p:sp>
      <p:grpSp>
        <p:nvGrpSpPr>
          <p:cNvPr id="1296" name="Google Shape;1296;p103"/>
          <p:cNvGrpSpPr/>
          <p:nvPr/>
        </p:nvGrpSpPr>
        <p:grpSpPr>
          <a:xfrm>
            <a:off x="1381028" y="4148538"/>
            <a:ext cx="457200" cy="457200"/>
            <a:chOff x="1020916" y="1442088"/>
            <a:chExt cx="457200" cy="457200"/>
          </a:xfrm>
        </p:grpSpPr>
        <p:pic>
          <p:nvPicPr>
            <p:cNvPr id="1297" name="Google Shape;1297;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98" name="Google Shape;1298;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99" name="Google Shape;1299;p103"/>
          <p:cNvGrpSpPr/>
          <p:nvPr/>
        </p:nvGrpSpPr>
        <p:grpSpPr>
          <a:xfrm>
            <a:off x="4331066" y="4148550"/>
            <a:ext cx="457200" cy="457200"/>
            <a:chOff x="1020916" y="1442088"/>
            <a:chExt cx="457200" cy="457200"/>
          </a:xfrm>
        </p:grpSpPr>
        <p:pic>
          <p:nvPicPr>
            <p:cNvPr id="1300" name="Google Shape;1300;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1" name="Google Shape;1301;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02" name="Google Shape;1302;p103"/>
          <p:cNvGrpSpPr/>
          <p:nvPr/>
        </p:nvGrpSpPr>
        <p:grpSpPr>
          <a:xfrm>
            <a:off x="7305791" y="4148538"/>
            <a:ext cx="457200" cy="457200"/>
            <a:chOff x="1020916" y="1442088"/>
            <a:chExt cx="457200" cy="457200"/>
          </a:xfrm>
        </p:grpSpPr>
        <p:pic>
          <p:nvPicPr>
            <p:cNvPr id="1303" name="Google Shape;1303;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4" name="Google Shape;1304;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1305" name="Shape 1305"/>
        <p:cNvGrpSpPr/>
        <p:nvPr/>
      </p:nvGrpSpPr>
      <p:grpSpPr>
        <a:xfrm>
          <a:off x="0" y="0"/>
          <a:ext cx="0" cy="0"/>
          <a:chOff x="0" y="0"/>
          <a:chExt cx="0" cy="0"/>
        </a:xfrm>
      </p:grpSpPr>
      <p:pic>
        <p:nvPicPr>
          <p:cNvPr id="1306" name="Google Shape;1306;p10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07" name="Google Shape;1307;p10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10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09" name="Google Shape;1309;p10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10" name="Google Shape;1310;p10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11" name="Google Shape;1311;p10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12" name="Google Shape;1312;p104"/>
          <p:cNvSpPr/>
          <p:nvPr>
            <p:ph idx="3" type="pic"/>
          </p:nvPr>
        </p:nvSpPr>
        <p:spPr>
          <a:xfrm>
            <a:off x="324000" y="1893950"/>
            <a:ext cx="2555400" cy="1939500"/>
          </a:xfrm>
          <a:prstGeom prst="rect">
            <a:avLst/>
          </a:prstGeom>
          <a:noFill/>
          <a:ln>
            <a:noFill/>
          </a:ln>
        </p:spPr>
        <p:txBody>
          <a:bodyPr/>
          <a:p/>
        </p:txBody>
      </p:sp>
      <p:sp>
        <p:nvSpPr>
          <p:cNvPr id="1313" name="Google Shape;1313;p104"/>
          <p:cNvSpPr/>
          <p:nvPr>
            <p:ph idx="4" type="pic"/>
          </p:nvPr>
        </p:nvSpPr>
        <p:spPr>
          <a:xfrm>
            <a:off x="6256800" y="1893950"/>
            <a:ext cx="2555400" cy="1939500"/>
          </a:xfrm>
          <a:prstGeom prst="rect">
            <a:avLst/>
          </a:prstGeom>
          <a:noFill/>
          <a:ln>
            <a:noFill/>
          </a:ln>
        </p:spPr>
        <p:txBody>
          <a:bodyPr/>
          <a:p/>
        </p:txBody>
      </p:sp>
      <p:sp>
        <p:nvSpPr>
          <p:cNvPr id="1314" name="Google Shape;1314;p104"/>
          <p:cNvSpPr/>
          <p:nvPr>
            <p:ph idx="5" type="pic"/>
          </p:nvPr>
        </p:nvSpPr>
        <p:spPr>
          <a:xfrm>
            <a:off x="3294300" y="1893950"/>
            <a:ext cx="2555400" cy="1939500"/>
          </a:xfrm>
          <a:prstGeom prst="rect">
            <a:avLst/>
          </a:prstGeom>
          <a:noFill/>
          <a:ln>
            <a:noFill/>
          </a:ln>
        </p:spPr>
        <p:txBody>
          <a:bodyPr/>
          <a:p/>
        </p:txBody>
      </p:sp>
      <p:grpSp>
        <p:nvGrpSpPr>
          <p:cNvPr id="1315" name="Google Shape;1315;p104"/>
          <p:cNvGrpSpPr/>
          <p:nvPr/>
        </p:nvGrpSpPr>
        <p:grpSpPr>
          <a:xfrm>
            <a:off x="1381028" y="4148538"/>
            <a:ext cx="457200" cy="457200"/>
            <a:chOff x="1020916" y="1442088"/>
            <a:chExt cx="457200" cy="457200"/>
          </a:xfrm>
        </p:grpSpPr>
        <p:pic>
          <p:nvPicPr>
            <p:cNvPr id="1316" name="Google Shape;1316;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17" name="Google Shape;1317;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18" name="Google Shape;1318;p104"/>
          <p:cNvGrpSpPr/>
          <p:nvPr/>
        </p:nvGrpSpPr>
        <p:grpSpPr>
          <a:xfrm>
            <a:off x="4331066" y="4148550"/>
            <a:ext cx="457200" cy="457200"/>
            <a:chOff x="1020916" y="1442088"/>
            <a:chExt cx="457200" cy="457200"/>
          </a:xfrm>
        </p:grpSpPr>
        <p:pic>
          <p:nvPicPr>
            <p:cNvPr id="1319" name="Google Shape;1319;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0" name="Google Shape;1320;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21" name="Google Shape;1321;p104"/>
          <p:cNvGrpSpPr/>
          <p:nvPr/>
        </p:nvGrpSpPr>
        <p:grpSpPr>
          <a:xfrm>
            <a:off x="7305791" y="4148538"/>
            <a:ext cx="457200" cy="457200"/>
            <a:chOff x="1020916" y="1442088"/>
            <a:chExt cx="457200" cy="457200"/>
          </a:xfrm>
        </p:grpSpPr>
        <p:pic>
          <p:nvPicPr>
            <p:cNvPr id="1322" name="Google Shape;1322;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3" name="Google Shape;1323;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1324" name="Shape 1324"/>
        <p:cNvGrpSpPr/>
        <p:nvPr/>
      </p:nvGrpSpPr>
      <p:grpSpPr>
        <a:xfrm>
          <a:off x="0" y="0"/>
          <a:ext cx="0" cy="0"/>
          <a:chOff x="0" y="0"/>
          <a:chExt cx="0" cy="0"/>
        </a:xfrm>
      </p:grpSpPr>
      <p:pic>
        <p:nvPicPr>
          <p:cNvPr id="1325" name="Google Shape;1325;p10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26" name="Google Shape;1326;p10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10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28" name="Google Shape;1328;p10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29" name="Google Shape;1329;p10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30" name="Google Shape;1330;p10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31" name="Google Shape;1331;p105"/>
          <p:cNvSpPr/>
          <p:nvPr>
            <p:ph idx="3" type="pic"/>
          </p:nvPr>
        </p:nvSpPr>
        <p:spPr>
          <a:xfrm>
            <a:off x="324000" y="1893950"/>
            <a:ext cx="2555400" cy="1939500"/>
          </a:xfrm>
          <a:prstGeom prst="rect">
            <a:avLst/>
          </a:prstGeom>
          <a:noFill/>
          <a:ln>
            <a:noFill/>
          </a:ln>
        </p:spPr>
        <p:txBody>
          <a:bodyPr/>
          <a:p/>
        </p:txBody>
      </p:sp>
      <p:sp>
        <p:nvSpPr>
          <p:cNvPr id="1332" name="Google Shape;1332;p105"/>
          <p:cNvSpPr/>
          <p:nvPr>
            <p:ph idx="4" type="pic"/>
          </p:nvPr>
        </p:nvSpPr>
        <p:spPr>
          <a:xfrm>
            <a:off x="6256800" y="1893950"/>
            <a:ext cx="2555400" cy="1939500"/>
          </a:xfrm>
          <a:prstGeom prst="rect">
            <a:avLst/>
          </a:prstGeom>
          <a:noFill/>
          <a:ln>
            <a:noFill/>
          </a:ln>
        </p:spPr>
        <p:txBody>
          <a:bodyPr/>
          <a:p/>
        </p:txBody>
      </p:sp>
      <p:sp>
        <p:nvSpPr>
          <p:cNvPr id="1333" name="Google Shape;1333;p105"/>
          <p:cNvSpPr/>
          <p:nvPr>
            <p:ph idx="5" type="pic"/>
          </p:nvPr>
        </p:nvSpPr>
        <p:spPr>
          <a:xfrm>
            <a:off x="3294300" y="1893950"/>
            <a:ext cx="2555400" cy="1939500"/>
          </a:xfrm>
          <a:prstGeom prst="rect">
            <a:avLst/>
          </a:prstGeom>
          <a:noFill/>
          <a:ln>
            <a:noFill/>
          </a:ln>
        </p:spPr>
        <p:txBody>
          <a:bodyPr/>
          <a:p/>
        </p:txBody>
      </p:sp>
      <p:grpSp>
        <p:nvGrpSpPr>
          <p:cNvPr id="1334" name="Google Shape;1334;p105"/>
          <p:cNvGrpSpPr/>
          <p:nvPr/>
        </p:nvGrpSpPr>
        <p:grpSpPr>
          <a:xfrm>
            <a:off x="1381028" y="4148538"/>
            <a:ext cx="457200" cy="457200"/>
            <a:chOff x="1020916" y="1442088"/>
            <a:chExt cx="457200" cy="457200"/>
          </a:xfrm>
        </p:grpSpPr>
        <p:pic>
          <p:nvPicPr>
            <p:cNvPr id="1335" name="Google Shape;1335;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6" name="Google Shape;1336;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37" name="Google Shape;1337;p105"/>
          <p:cNvGrpSpPr/>
          <p:nvPr/>
        </p:nvGrpSpPr>
        <p:grpSpPr>
          <a:xfrm>
            <a:off x="4331066" y="4148550"/>
            <a:ext cx="457200" cy="457200"/>
            <a:chOff x="1020916" y="1442088"/>
            <a:chExt cx="457200" cy="457200"/>
          </a:xfrm>
        </p:grpSpPr>
        <p:pic>
          <p:nvPicPr>
            <p:cNvPr id="1338" name="Google Shape;1338;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9" name="Google Shape;1339;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40" name="Google Shape;1340;p105"/>
          <p:cNvGrpSpPr/>
          <p:nvPr/>
        </p:nvGrpSpPr>
        <p:grpSpPr>
          <a:xfrm>
            <a:off x="7305791" y="4148538"/>
            <a:ext cx="457200" cy="457200"/>
            <a:chOff x="1020916" y="1442088"/>
            <a:chExt cx="457200" cy="457200"/>
          </a:xfrm>
        </p:grpSpPr>
        <p:pic>
          <p:nvPicPr>
            <p:cNvPr id="1341" name="Google Shape;1341;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2" name="Google Shape;1342;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1343" name="Shape 1343"/>
        <p:cNvGrpSpPr/>
        <p:nvPr/>
      </p:nvGrpSpPr>
      <p:grpSpPr>
        <a:xfrm>
          <a:off x="0" y="0"/>
          <a:ext cx="0" cy="0"/>
          <a:chOff x="0" y="0"/>
          <a:chExt cx="0" cy="0"/>
        </a:xfrm>
      </p:grpSpPr>
      <p:pic>
        <p:nvPicPr>
          <p:cNvPr id="1344" name="Google Shape;1344;p10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45" name="Google Shape;1345;p10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10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47" name="Google Shape;1347;p10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48" name="Google Shape;1348;p10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49" name="Google Shape;1349;p10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50" name="Google Shape;1350;p106"/>
          <p:cNvSpPr/>
          <p:nvPr>
            <p:ph idx="3" type="pic"/>
          </p:nvPr>
        </p:nvSpPr>
        <p:spPr>
          <a:xfrm>
            <a:off x="324000" y="1893950"/>
            <a:ext cx="2555400" cy="1939500"/>
          </a:xfrm>
          <a:prstGeom prst="rect">
            <a:avLst/>
          </a:prstGeom>
          <a:noFill/>
          <a:ln>
            <a:noFill/>
          </a:ln>
        </p:spPr>
        <p:txBody>
          <a:bodyPr/>
          <a:p/>
        </p:txBody>
      </p:sp>
      <p:sp>
        <p:nvSpPr>
          <p:cNvPr id="1351" name="Google Shape;1351;p106"/>
          <p:cNvSpPr/>
          <p:nvPr>
            <p:ph idx="4" type="pic"/>
          </p:nvPr>
        </p:nvSpPr>
        <p:spPr>
          <a:xfrm>
            <a:off x="6256800" y="1893950"/>
            <a:ext cx="2555400" cy="1939500"/>
          </a:xfrm>
          <a:prstGeom prst="rect">
            <a:avLst/>
          </a:prstGeom>
          <a:noFill/>
          <a:ln>
            <a:noFill/>
          </a:ln>
        </p:spPr>
        <p:txBody>
          <a:bodyPr/>
          <a:p/>
        </p:txBody>
      </p:sp>
      <p:sp>
        <p:nvSpPr>
          <p:cNvPr id="1352" name="Google Shape;1352;p106"/>
          <p:cNvSpPr/>
          <p:nvPr>
            <p:ph idx="5" type="pic"/>
          </p:nvPr>
        </p:nvSpPr>
        <p:spPr>
          <a:xfrm>
            <a:off x="3294300" y="1893950"/>
            <a:ext cx="2555400" cy="1939500"/>
          </a:xfrm>
          <a:prstGeom prst="rect">
            <a:avLst/>
          </a:prstGeom>
          <a:noFill/>
          <a:ln>
            <a:noFill/>
          </a:ln>
        </p:spPr>
        <p:txBody>
          <a:bodyPr/>
          <a:p/>
        </p:txBody>
      </p:sp>
      <p:grpSp>
        <p:nvGrpSpPr>
          <p:cNvPr id="1353" name="Google Shape;1353;p106"/>
          <p:cNvGrpSpPr/>
          <p:nvPr/>
        </p:nvGrpSpPr>
        <p:grpSpPr>
          <a:xfrm>
            <a:off x="1381028" y="4148538"/>
            <a:ext cx="457200" cy="457200"/>
            <a:chOff x="1020916" y="1442088"/>
            <a:chExt cx="457200" cy="457200"/>
          </a:xfrm>
        </p:grpSpPr>
        <p:pic>
          <p:nvPicPr>
            <p:cNvPr id="1354" name="Google Shape;1354;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5" name="Google Shape;1355;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56" name="Google Shape;1356;p106"/>
          <p:cNvGrpSpPr/>
          <p:nvPr/>
        </p:nvGrpSpPr>
        <p:grpSpPr>
          <a:xfrm>
            <a:off x="4331066" y="4148550"/>
            <a:ext cx="457200" cy="457200"/>
            <a:chOff x="1020916" y="1442088"/>
            <a:chExt cx="457200" cy="457200"/>
          </a:xfrm>
        </p:grpSpPr>
        <p:pic>
          <p:nvPicPr>
            <p:cNvPr id="1357" name="Google Shape;1357;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8" name="Google Shape;1358;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59" name="Google Shape;1359;p106"/>
          <p:cNvGrpSpPr/>
          <p:nvPr/>
        </p:nvGrpSpPr>
        <p:grpSpPr>
          <a:xfrm>
            <a:off x="7305791" y="4148538"/>
            <a:ext cx="457200" cy="457200"/>
            <a:chOff x="1020916" y="1442088"/>
            <a:chExt cx="457200" cy="457200"/>
          </a:xfrm>
        </p:grpSpPr>
        <p:pic>
          <p:nvPicPr>
            <p:cNvPr id="1360" name="Google Shape;1360;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1" name="Google Shape;1361;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1362" name="Shape 1362"/>
        <p:cNvGrpSpPr/>
        <p:nvPr/>
      </p:nvGrpSpPr>
      <p:grpSpPr>
        <a:xfrm>
          <a:off x="0" y="0"/>
          <a:ext cx="0" cy="0"/>
          <a:chOff x="0" y="0"/>
          <a:chExt cx="0" cy="0"/>
        </a:xfrm>
      </p:grpSpPr>
      <p:pic>
        <p:nvPicPr>
          <p:cNvPr id="1363" name="Google Shape;1363;p10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364" name="Google Shape;1364;p10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10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66" name="Google Shape;1366;p10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67" name="Google Shape;1367;p10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68" name="Google Shape;1368;p10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1369" name="Shape 1369"/>
        <p:cNvGrpSpPr/>
        <p:nvPr/>
      </p:nvGrpSpPr>
      <p:grpSpPr>
        <a:xfrm>
          <a:off x="0" y="0"/>
          <a:ext cx="0" cy="0"/>
          <a:chOff x="0" y="0"/>
          <a:chExt cx="0" cy="0"/>
        </a:xfrm>
      </p:grpSpPr>
      <p:pic>
        <p:nvPicPr>
          <p:cNvPr id="1370" name="Google Shape;1370;p10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71" name="Google Shape;1371;p10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10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73" name="Google Shape;1373;p10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74" name="Google Shape;1374;p10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75" name="Google Shape;1375;p10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1376" name="Shape 1376"/>
        <p:cNvGrpSpPr/>
        <p:nvPr/>
      </p:nvGrpSpPr>
      <p:grpSpPr>
        <a:xfrm>
          <a:off x="0" y="0"/>
          <a:ext cx="0" cy="0"/>
          <a:chOff x="0" y="0"/>
          <a:chExt cx="0" cy="0"/>
        </a:xfrm>
      </p:grpSpPr>
      <p:pic>
        <p:nvPicPr>
          <p:cNvPr id="1377" name="Google Shape;1377;p10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78" name="Google Shape;1378;p10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10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80" name="Google Shape;1380;p10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81" name="Google Shape;1381;p10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82" name="Google Shape;1382;p10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1383" name="Shape 1383"/>
        <p:cNvGrpSpPr/>
        <p:nvPr/>
      </p:nvGrpSpPr>
      <p:grpSpPr>
        <a:xfrm>
          <a:off x="0" y="0"/>
          <a:ext cx="0" cy="0"/>
          <a:chOff x="0" y="0"/>
          <a:chExt cx="0" cy="0"/>
        </a:xfrm>
      </p:grpSpPr>
      <p:pic>
        <p:nvPicPr>
          <p:cNvPr id="1384" name="Google Shape;1384;p11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85" name="Google Shape;1385;p11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11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87" name="Google Shape;1387;p11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88" name="Google Shape;1388;p11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89" name="Google Shape;1389;p11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1390" name="Shape 1390"/>
        <p:cNvGrpSpPr/>
        <p:nvPr/>
      </p:nvGrpSpPr>
      <p:grpSpPr>
        <a:xfrm>
          <a:off x="0" y="0"/>
          <a:ext cx="0" cy="0"/>
          <a:chOff x="0" y="0"/>
          <a:chExt cx="0" cy="0"/>
        </a:xfrm>
      </p:grpSpPr>
      <p:pic>
        <p:nvPicPr>
          <p:cNvPr id="1391" name="Google Shape;1391;p11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392" name="Google Shape;1392;p11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11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394" name="Google Shape;1394;p111"/>
          <p:cNvSpPr txBox="1"/>
          <p:nvPr/>
        </p:nvSpPr>
        <p:spPr>
          <a:xfrm>
            <a:off x="324000" y="45525"/>
            <a:ext cx="10803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395" name="Google Shape;1395;p111"/>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396" name="Google Shape;1396;p11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397" name="Google Shape;1397;p11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1398" name="Shape 1398"/>
        <p:cNvGrpSpPr/>
        <p:nvPr/>
      </p:nvGrpSpPr>
      <p:grpSpPr>
        <a:xfrm>
          <a:off x="0" y="0"/>
          <a:ext cx="0" cy="0"/>
          <a:chOff x="0" y="0"/>
          <a:chExt cx="0" cy="0"/>
        </a:xfrm>
      </p:grpSpPr>
      <p:pic>
        <p:nvPicPr>
          <p:cNvPr id="1399" name="Google Shape;1399;p11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00" name="Google Shape;1400;p11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11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02" name="Google Shape;1402;p11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403" name="Google Shape;1403;p112"/>
          <p:cNvSpPr txBox="1"/>
          <p:nvPr/>
        </p:nvSpPr>
        <p:spPr>
          <a:xfrm>
            <a:off x="324000" y="45525"/>
            <a:ext cx="100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404" name="Google Shape;1404;p112"/>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405" name="Google Shape;1405;p11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1406" name="Shape 1406"/>
        <p:cNvGrpSpPr/>
        <p:nvPr/>
      </p:nvGrpSpPr>
      <p:grpSpPr>
        <a:xfrm>
          <a:off x="0" y="0"/>
          <a:ext cx="0" cy="0"/>
          <a:chOff x="0" y="0"/>
          <a:chExt cx="0" cy="0"/>
        </a:xfrm>
      </p:grpSpPr>
      <p:pic>
        <p:nvPicPr>
          <p:cNvPr id="1407" name="Google Shape;1407;p11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08" name="Google Shape;1408;p11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11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10" name="Google Shape;1410;p11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411" name="Google Shape;1411;p113"/>
          <p:cNvSpPr txBox="1"/>
          <p:nvPr/>
        </p:nvSpPr>
        <p:spPr>
          <a:xfrm>
            <a:off x="324000" y="45525"/>
            <a:ext cx="10191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412" name="Google Shape;1412;p113"/>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413" name="Google Shape;1413;p11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1414" name="Shape 1414"/>
        <p:cNvGrpSpPr/>
        <p:nvPr/>
      </p:nvGrpSpPr>
      <p:grpSpPr>
        <a:xfrm>
          <a:off x="0" y="0"/>
          <a:ext cx="0" cy="0"/>
          <a:chOff x="0" y="0"/>
          <a:chExt cx="0" cy="0"/>
        </a:xfrm>
      </p:grpSpPr>
      <p:pic>
        <p:nvPicPr>
          <p:cNvPr id="1415" name="Google Shape;1415;p11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16" name="Google Shape;1416;p11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11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18" name="Google Shape;1418;p11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419" name="Google Shape;1419;p114"/>
          <p:cNvSpPr txBox="1"/>
          <p:nvPr/>
        </p:nvSpPr>
        <p:spPr>
          <a:xfrm>
            <a:off x="324000" y="45525"/>
            <a:ext cx="10419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420" name="Google Shape;1420;p114"/>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421" name="Google Shape;1421;p11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1422" name="Shape 1422"/>
        <p:cNvGrpSpPr/>
        <p:nvPr/>
      </p:nvGrpSpPr>
      <p:grpSpPr>
        <a:xfrm>
          <a:off x="0" y="0"/>
          <a:ext cx="0" cy="0"/>
          <a:chOff x="0" y="0"/>
          <a:chExt cx="0" cy="0"/>
        </a:xfrm>
      </p:grpSpPr>
      <p:pic>
        <p:nvPicPr>
          <p:cNvPr id="1423" name="Google Shape;1423;p11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24" name="Google Shape;1424;p11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11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26" name="Google Shape;1426;p115"/>
          <p:cNvSpPr txBox="1"/>
          <p:nvPr/>
        </p:nvSpPr>
        <p:spPr>
          <a:xfrm>
            <a:off x="324000" y="45525"/>
            <a:ext cx="1409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427" name="Google Shape;1427;p11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428" name="Google Shape;1428;p11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29" name="Google Shape;1429;p11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1430" name="Shape 1430"/>
        <p:cNvGrpSpPr/>
        <p:nvPr/>
      </p:nvGrpSpPr>
      <p:grpSpPr>
        <a:xfrm>
          <a:off x="0" y="0"/>
          <a:ext cx="0" cy="0"/>
          <a:chOff x="0" y="0"/>
          <a:chExt cx="0" cy="0"/>
        </a:xfrm>
      </p:grpSpPr>
      <p:pic>
        <p:nvPicPr>
          <p:cNvPr id="1431" name="Google Shape;1431;p11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32" name="Google Shape;1432;p11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11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34" name="Google Shape;1434;p116"/>
          <p:cNvSpPr txBox="1"/>
          <p:nvPr/>
        </p:nvSpPr>
        <p:spPr>
          <a:xfrm>
            <a:off x="324000" y="45525"/>
            <a:ext cx="1049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435" name="Google Shape;1435;p11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436" name="Google Shape;1436;p11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37" name="Google Shape;1437;p11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1438" name="Shape 1438"/>
        <p:cNvGrpSpPr/>
        <p:nvPr/>
      </p:nvGrpSpPr>
      <p:grpSpPr>
        <a:xfrm>
          <a:off x="0" y="0"/>
          <a:ext cx="0" cy="0"/>
          <a:chOff x="0" y="0"/>
          <a:chExt cx="0" cy="0"/>
        </a:xfrm>
      </p:grpSpPr>
      <p:pic>
        <p:nvPicPr>
          <p:cNvPr id="1439" name="Google Shape;1439;p11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40" name="Google Shape;1440;p11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11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42" name="Google Shape;1442;p117"/>
          <p:cNvSpPr txBox="1"/>
          <p:nvPr/>
        </p:nvSpPr>
        <p:spPr>
          <a:xfrm>
            <a:off x="324000" y="45525"/>
            <a:ext cx="10344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443" name="Google Shape;1443;p11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444" name="Google Shape;1444;p11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45" name="Google Shape;1445;p11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1446" name="Shape 1446"/>
        <p:cNvGrpSpPr/>
        <p:nvPr/>
      </p:nvGrpSpPr>
      <p:grpSpPr>
        <a:xfrm>
          <a:off x="0" y="0"/>
          <a:ext cx="0" cy="0"/>
          <a:chOff x="0" y="0"/>
          <a:chExt cx="0" cy="0"/>
        </a:xfrm>
      </p:grpSpPr>
      <p:pic>
        <p:nvPicPr>
          <p:cNvPr id="1447" name="Google Shape;1447;p11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48" name="Google Shape;1448;p11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11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50" name="Google Shape;1450;p118"/>
          <p:cNvSpPr txBox="1"/>
          <p:nvPr/>
        </p:nvSpPr>
        <p:spPr>
          <a:xfrm>
            <a:off x="324000" y="45525"/>
            <a:ext cx="9885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451" name="Google Shape;1451;p118"/>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452" name="Google Shape;1452;p11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53" name="Google Shape;1453;p11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
    <p:spTree>
      <p:nvGrpSpPr>
        <p:cNvPr id="1454" name="Shape 1454"/>
        <p:cNvGrpSpPr/>
        <p:nvPr/>
      </p:nvGrpSpPr>
      <p:grpSpPr>
        <a:xfrm>
          <a:off x="0" y="0"/>
          <a:ext cx="0" cy="0"/>
          <a:chOff x="0" y="0"/>
          <a:chExt cx="0" cy="0"/>
        </a:xfrm>
      </p:grpSpPr>
      <p:sp>
        <p:nvSpPr>
          <p:cNvPr id="1455" name="Google Shape;1455;p119"/>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6" name="Google Shape;1456;p119"/>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457" name="Google Shape;1457;p11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58" name="Google Shape;1458;p119"/>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459" name="Google Shape;1459;p119"/>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1460" name="Shape 1460"/>
        <p:cNvGrpSpPr/>
        <p:nvPr/>
      </p:nvGrpSpPr>
      <p:grpSpPr>
        <a:xfrm>
          <a:off x="0" y="0"/>
          <a:ext cx="0" cy="0"/>
          <a:chOff x="0" y="0"/>
          <a:chExt cx="0" cy="0"/>
        </a:xfrm>
      </p:grpSpPr>
      <p:sp>
        <p:nvSpPr>
          <p:cNvPr id="1461" name="Google Shape;1461;p120"/>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2" name="Google Shape;1462;p120"/>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1463" name="Google Shape;1463;p120"/>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64" name="Google Shape;1464;p120"/>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465" name="Google Shape;1465;p120"/>
          <p:cNvSpPr txBox="1"/>
          <p:nvPr>
            <p:ph type="title"/>
          </p:nvPr>
        </p:nvSpPr>
        <p:spPr>
          <a:xfrm>
            <a:off x="1684800" y="157525"/>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1466" name="Shape 1466"/>
        <p:cNvGrpSpPr/>
        <p:nvPr/>
      </p:nvGrpSpPr>
      <p:grpSpPr>
        <a:xfrm>
          <a:off x="0" y="0"/>
          <a:ext cx="0" cy="0"/>
          <a:chOff x="0" y="0"/>
          <a:chExt cx="0" cy="0"/>
        </a:xfrm>
      </p:grpSpPr>
      <p:sp>
        <p:nvSpPr>
          <p:cNvPr id="1468" name="Google Shape;1468;p121"/>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1469" name="Shape 1469"/>
        <p:cNvGrpSpPr/>
        <p:nvPr/>
      </p:nvGrpSpPr>
      <p:grpSpPr>
        <a:xfrm>
          <a:off x="0" y="0"/>
          <a:ext cx="0" cy="0"/>
          <a:chOff x="0" y="0"/>
          <a:chExt cx="0" cy="0"/>
        </a:xfrm>
      </p:grpSpPr>
      <p:sp>
        <p:nvSpPr>
          <p:cNvPr id="1470" name="Google Shape;1470;p122"/>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1471" name="Google Shape;1471;p122"/>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1472" name="Google Shape;1472;p122"/>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1473" name="Google Shape;1473;p122"/>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474" name="Google Shape;1474;p122"/>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1475" name="Google Shape;1475;p122"/>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1476" name="Google Shape;1476;p122"/>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1477" name="Google Shape;1477;p122"/>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1478" name="Google Shape;1478;p122"/>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1479" name="Shape 1479"/>
        <p:cNvGrpSpPr/>
        <p:nvPr/>
      </p:nvGrpSpPr>
      <p:grpSpPr>
        <a:xfrm>
          <a:off x="0" y="0"/>
          <a:ext cx="0" cy="0"/>
          <a:chOff x="0" y="0"/>
          <a:chExt cx="0" cy="0"/>
        </a:xfrm>
      </p:grpSpPr>
      <p:pic>
        <p:nvPicPr>
          <p:cNvPr id="1480" name="Google Shape;1480;p123"/>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1481" name="Google Shape;1481;p123"/>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1482" name="Shape 1482"/>
        <p:cNvGrpSpPr/>
        <p:nvPr/>
      </p:nvGrpSpPr>
      <p:grpSpPr>
        <a:xfrm>
          <a:off x="0" y="0"/>
          <a:ext cx="0" cy="0"/>
          <a:chOff x="0" y="0"/>
          <a:chExt cx="0" cy="0"/>
        </a:xfrm>
      </p:grpSpPr>
      <p:sp>
        <p:nvSpPr>
          <p:cNvPr id="1483" name="Google Shape;1483;p124"/>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Relationship Id="rId14" Type="http://schemas.openxmlformats.org/officeDocument/2006/relationships/slideLayout" Target="../slideLayouts/slideLayout73.xml"/><Relationship Id="rId15" Type="http://schemas.openxmlformats.org/officeDocument/2006/relationships/slideLayout" Target="../slideLayouts/slideLayout74.xml"/><Relationship Id="rId16" Type="http://schemas.openxmlformats.org/officeDocument/2006/relationships/slideLayout" Target="../slideLayouts/slideLayout75.xml"/><Relationship Id="rId17" Type="http://schemas.openxmlformats.org/officeDocument/2006/relationships/slideLayout" Target="../slideLayouts/slideLayout76.xml"/><Relationship Id="rId18" Type="http://schemas.openxmlformats.org/officeDocument/2006/relationships/slideLayout" Target="../slideLayouts/slideLayout77.xml"/><Relationship Id="rId19" Type="http://schemas.openxmlformats.org/officeDocument/2006/relationships/slideLayout" Target="../slideLayouts/slideLayout78.xml"/><Relationship Id="rId20" Type="http://schemas.openxmlformats.org/officeDocument/2006/relationships/slideLayout" Target="../slideLayouts/slideLayout79.xml"/><Relationship Id="rId21" Type="http://schemas.openxmlformats.org/officeDocument/2006/relationships/slideLayout" Target="../slideLayouts/slideLayout80.xml"/><Relationship Id="rId22" Type="http://schemas.openxmlformats.org/officeDocument/2006/relationships/slideLayout" Target="../slideLayouts/slideLayout81.xml"/><Relationship Id="rId23" Type="http://schemas.openxmlformats.org/officeDocument/2006/relationships/slideLayout" Target="../slideLayouts/slideLayout82.xml"/><Relationship Id="rId24" Type="http://schemas.openxmlformats.org/officeDocument/2006/relationships/slideLayout" Target="../slideLayouts/slideLayout83.xml"/><Relationship Id="rId25" Type="http://schemas.openxmlformats.org/officeDocument/2006/relationships/slideLayout" Target="../slideLayouts/slideLayout84.xml"/><Relationship Id="rId26" Type="http://schemas.openxmlformats.org/officeDocument/2006/relationships/slideLayout" Target="../slideLayouts/slideLayout85.xml"/><Relationship Id="rId27" Type="http://schemas.openxmlformats.org/officeDocument/2006/relationships/slideLayout" Target="../slideLayouts/slideLayout86.xml"/><Relationship Id="rId28" Type="http://schemas.openxmlformats.org/officeDocument/2006/relationships/slideLayout" Target="../slideLayouts/slideLayout87.xml"/><Relationship Id="rId29" Type="http://schemas.openxmlformats.org/officeDocument/2006/relationships/slideLayout" Target="../slideLayouts/slideLayout88.xml"/><Relationship Id="rId30" Type="http://schemas.openxmlformats.org/officeDocument/2006/relationships/slideLayout" Target="../slideLayouts/slideLayout89.xml"/><Relationship Id="rId31" Type="http://schemas.openxmlformats.org/officeDocument/2006/relationships/slideLayout" Target="../slideLayouts/slideLayout90.xml"/><Relationship Id="rId32" Type="http://schemas.openxmlformats.org/officeDocument/2006/relationships/slideLayout" Target="../slideLayouts/slideLayout91.xml"/><Relationship Id="rId33" Type="http://schemas.openxmlformats.org/officeDocument/2006/relationships/slideLayout" Target="../slideLayouts/slideLayout92.xml"/><Relationship Id="rId34" Type="http://schemas.openxmlformats.org/officeDocument/2006/relationships/slideLayout" Target="../slideLayouts/slideLayout93.xml"/><Relationship Id="rId35" Type="http://schemas.openxmlformats.org/officeDocument/2006/relationships/slideLayout" Target="../slideLayouts/slideLayout94.xml"/><Relationship Id="rId36" Type="http://schemas.openxmlformats.org/officeDocument/2006/relationships/slideLayout" Target="../slideLayouts/slideLayout95.xml"/><Relationship Id="rId37" Type="http://schemas.openxmlformats.org/officeDocument/2006/relationships/slideLayout" Target="../slideLayouts/slideLayout96.xml"/><Relationship Id="rId38" Type="http://schemas.openxmlformats.org/officeDocument/2006/relationships/slideLayout" Target="../slideLayouts/slideLayout97.xml"/><Relationship Id="rId39" Type="http://schemas.openxmlformats.org/officeDocument/2006/relationships/slideLayout" Target="../slideLayouts/slideLayout98.xml"/><Relationship Id="rId40" Type="http://schemas.openxmlformats.org/officeDocument/2006/relationships/slideLayout" Target="../slideLayouts/slideLayout99.xml"/><Relationship Id="rId41" Type="http://schemas.openxmlformats.org/officeDocument/2006/relationships/slideLayout" Target="../slideLayouts/slideLayout100.xml"/><Relationship Id="rId42" Type="http://schemas.openxmlformats.org/officeDocument/2006/relationships/slideLayout" Target="../slideLayouts/slideLayout101.xml"/><Relationship Id="rId43" Type="http://schemas.openxmlformats.org/officeDocument/2006/relationships/slideLayout" Target="../slideLayouts/slideLayout102.xml"/><Relationship Id="rId44" Type="http://schemas.openxmlformats.org/officeDocument/2006/relationships/slideLayout" Target="../slideLayouts/slideLayout103.xml"/><Relationship Id="rId45" Type="http://schemas.openxmlformats.org/officeDocument/2006/relationships/slideLayout" Target="../slideLayouts/slideLayout104.xml"/><Relationship Id="rId46" Type="http://schemas.openxmlformats.org/officeDocument/2006/relationships/slideLayout" Target="../slideLayouts/slideLayout105.xml"/><Relationship Id="rId47" Type="http://schemas.openxmlformats.org/officeDocument/2006/relationships/slideLayout" Target="../slideLayouts/slideLayout106.xml"/><Relationship Id="rId48" Type="http://schemas.openxmlformats.org/officeDocument/2006/relationships/slideLayout" Target="../slideLayouts/slideLayout107.xml"/><Relationship Id="rId49" Type="http://schemas.openxmlformats.org/officeDocument/2006/relationships/slideLayout" Target="../slideLayouts/slideLayout108.xml"/><Relationship Id="rId50" Type="http://schemas.openxmlformats.org/officeDocument/2006/relationships/slideLayout" Target="../slideLayouts/slideLayout109.xml"/><Relationship Id="rId51" Type="http://schemas.openxmlformats.org/officeDocument/2006/relationships/slideLayout" Target="../slideLayouts/slideLayout110.xml"/><Relationship Id="rId52" Type="http://schemas.openxmlformats.org/officeDocument/2006/relationships/slideLayout" Target="../slideLayouts/slideLayout111.xml"/><Relationship Id="rId53" Type="http://schemas.openxmlformats.org/officeDocument/2006/relationships/slideLayout" Target="../slideLayouts/slideLayout112.xml"/><Relationship Id="rId54" Type="http://schemas.openxmlformats.org/officeDocument/2006/relationships/slideLayout" Target="../slideLayouts/slideLayout113.xml"/><Relationship Id="rId55" Type="http://schemas.openxmlformats.org/officeDocument/2006/relationships/slideLayout" Target="../slideLayouts/slideLayout114.xml"/><Relationship Id="rId56" Type="http://schemas.openxmlformats.org/officeDocument/2006/relationships/slideLayout" Target="../slideLayouts/slideLayout115.xml"/><Relationship Id="rId57" Type="http://schemas.openxmlformats.org/officeDocument/2006/relationships/slideLayout" Target="../slideLayouts/slideLayout116.xml"/><Relationship Id="rId58" Type="http://schemas.openxmlformats.org/officeDocument/2006/relationships/slideLayout" Target="../slideLayouts/slideLayout117.xml"/><Relationship Id="rId59" Type="http://schemas.openxmlformats.org/officeDocument/2006/relationships/slideLayout" Target="../slideLayouts/slideLayout118.xml"/><Relationship Id="rId60" Type="http://schemas.openxmlformats.org/officeDocument/2006/relationships/slideLayout" Target="../slideLayouts/slideLayout119.xml"/><Relationship Id="rId61" Type="http://schemas.openxmlformats.org/officeDocument/2006/relationships/slideLayout" Target="../slideLayouts/slideLayout120.xml"/><Relationship Id="rId62" Type="http://schemas.openxmlformats.org/officeDocument/2006/relationships/slideLayout" Target="../slideLayouts/slideLayout121.xml"/><Relationship Id="rId63" Type="http://schemas.openxmlformats.org/officeDocument/2006/relationships/slideLayout" Target="../slideLayouts/slideLayout122.xml"/><Relationship Id="rId6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743" name="Shape 743"/>
        <p:cNvGrpSpPr/>
        <p:nvPr/>
      </p:nvGrpSpPr>
      <p:grpSpPr>
        <a:xfrm>
          <a:off x="0" y="0"/>
          <a:ext cx="0" cy="0"/>
          <a:chOff x="0" y="0"/>
          <a:chExt cx="0" cy="0"/>
        </a:xfrm>
      </p:grpSpPr>
      <p:sp>
        <p:nvSpPr>
          <p:cNvPr id="744" name="Google Shape;744;p62"/>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45" name="Google Shape;745;p62"/>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 id="2147483728" r:id="rId22"/>
    <p:sldLayoutId id="2147483729" r:id="rId23"/>
    <p:sldLayoutId id="2147483730" r:id="rId24"/>
    <p:sldLayoutId id="2147483731" r:id="rId25"/>
    <p:sldLayoutId id="2147483732" r:id="rId26"/>
    <p:sldLayoutId id="2147483733" r:id="rId27"/>
    <p:sldLayoutId id="2147483734" r:id="rId28"/>
    <p:sldLayoutId id="2147483735" r:id="rId29"/>
    <p:sldLayoutId id="2147483736" r:id="rId30"/>
    <p:sldLayoutId id="2147483737" r:id="rId31"/>
    <p:sldLayoutId id="2147483738" r:id="rId32"/>
    <p:sldLayoutId id="2147483739" r:id="rId33"/>
    <p:sldLayoutId id="2147483740" r:id="rId34"/>
    <p:sldLayoutId id="2147483741" r:id="rId35"/>
    <p:sldLayoutId id="2147483742" r:id="rId36"/>
    <p:sldLayoutId id="2147483743" r:id="rId37"/>
    <p:sldLayoutId id="2147483744" r:id="rId38"/>
    <p:sldLayoutId id="2147483745" r:id="rId39"/>
    <p:sldLayoutId id="2147483746" r:id="rId40"/>
    <p:sldLayoutId id="2147483747" r:id="rId41"/>
    <p:sldLayoutId id="2147483748" r:id="rId42"/>
    <p:sldLayoutId id="2147483749" r:id="rId43"/>
    <p:sldLayoutId id="2147483750" r:id="rId44"/>
    <p:sldLayoutId id="2147483751" r:id="rId45"/>
    <p:sldLayoutId id="2147483752" r:id="rId46"/>
    <p:sldLayoutId id="2147483753" r:id="rId47"/>
    <p:sldLayoutId id="2147483754" r:id="rId48"/>
    <p:sldLayoutId id="2147483755" r:id="rId49"/>
    <p:sldLayoutId id="2147483756" r:id="rId50"/>
    <p:sldLayoutId id="2147483757" r:id="rId51"/>
    <p:sldLayoutId id="2147483758" r:id="rId52"/>
    <p:sldLayoutId id="2147483759" r:id="rId53"/>
    <p:sldLayoutId id="2147483760" r:id="rId54"/>
    <p:sldLayoutId id="2147483761" r:id="rId55"/>
    <p:sldLayoutId id="2147483762" r:id="rId56"/>
    <p:sldLayoutId id="2147483763" r:id="rId57"/>
    <p:sldLayoutId id="2147483764" r:id="rId58"/>
    <p:sldLayoutId id="2147483765" r:id="rId59"/>
    <p:sldLayoutId id="2147483766" r:id="rId60"/>
    <p:sldLayoutId id="2147483767" r:id="rId61"/>
    <p:sldLayoutId id="2147483768" r:id="rId62"/>
    <p:sldLayoutId id="2147483769" r:id="rId6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9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97.png"/><Relationship Id="rId4" Type="http://schemas.openxmlformats.org/officeDocument/2006/relationships/image" Target="../media/image101.png"/><Relationship Id="rId5" Type="http://schemas.openxmlformats.org/officeDocument/2006/relationships/image" Target="../media/image98.png"/><Relationship Id="rId6" Type="http://schemas.openxmlformats.org/officeDocument/2006/relationships/image" Target="../media/image100.png"/><Relationship Id="rId7" Type="http://schemas.openxmlformats.org/officeDocument/2006/relationships/image" Target="../media/image99.png"/><Relationship Id="rId8" Type="http://schemas.openxmlformats.org/officeDocument/2006/relationships/image" Target="../media/image102.png"/><Relationship Id="rId9" Type="http://schemas.openxmlformats.org/officeDocument/2006/relationships/image" Target="../media/image28.png"/><Relationship Id="rId10" Type="http://schemas.openxmlformats.org/officeDocument/2006/relationships/image" Target="../media/image30.png"/><Relationship Id="rId11" Type="http://schemas.openxmlformats.org/officeDocument/2006/relationships/image" Target="../media/image31.png"/><Relationship Id="rId12" Type="http://schemas.openxmlformats.org/officeDocument/2006/relationships/image" Target="../media/image40.png"/><Relationship Id="rId13" Type="http://schemas.openxmlformats.org/officeDocument/2006/relationships/image" Target="../media/image46.png"/><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98.png"/><Relationship Id="rId4" Type="http://schemas.openxmlformats.org/officeDocument/2006/relationships/image" Target="../media/image100.png"/><Relationship Id="rId5" Type="http://schemas.openxmlformats.org/officeDocument/2006/relationships/image" Target="../media/image107.png"/><Relationship Id="rId6" Type="http://schemas.openxmlformats.org/officeDocument/2006/relationships/image" Target="../media/image31.png"/><Relationship Id="rId7" Type="http://schemas.openxmlformats.org/officeDocument/2006/relationships/image" Target="../media/image34.png"/><Relationship Id="rId8" Type="http://schemas.openxmlformats.org/officeDocument/2006/relationships/image" Target="../media/image47.png"/><Relationship Id="rId9" Type="http://schemas.openxmlformats.org/officeDocument/2006/relationships/image" Target="../media/image4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7.xml"/><Relationship Id="rId3" Type="http://schemas.openxmlformats.org/officeDocument/2006/relationships/image" Target="../media/image101.png"/><Relationship Id="rId4" Type="http://schemas.openxmlformats.org/officeDocument/2006/relationships/image" Target="../media/image100.png"/><Relationship Id="rId5" Type="http://schemas.openxmlformats.org/officeDocument/2006/relationships/image" Target="../media/image30.png"/><Relationship Id="rId6" Type="http://schemas.openxmlformats.org/officeDocument/2006/relationships/image" Target="../media/image4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9.xml"/><Relationship Id="rId3" Type="http://schemas.openxmlformats.org/officeDocument/2006/relationships/image" Target="../media/image97.png"/><Relationship Id="rId4" Type="http://schemas.openxmlformats.org/officeDocument/2006/relationships/image" Target="../media/image100.png"/><Relationship Id="rId5" Type="http://schemas.openxmlformats.org/officeDocument/2006/relationships/image" Target="../media/image28.png"/><Relationship Id="rId6" Type="http://schemas.openxmlformats.org/officeDocument/2006/relationships/image" Target="../media/image4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9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98.png"/><Relationship Id="rId4" Type="http://schemas.openxmlformats.org/officeDocument/2006/relationships/image" Target="../media/image100.png"/><Relationship Id="rId5" Type="http://schemas.openxmlformats.org/officeDocument/2006/relationships/image" Target="../media/image105.png"/><Relationship Id="rId6" Type="http://schemas.openxmlformats.org/officeDocument/2006/relationships/image" Target="../media/image31.png"/><Relationship Id="rId7" Type="http://schemas.openxmlformats.org/officeDocument/2006/relationships/image" Target="../media/image4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105.png"/><Relationship Id="rId4" Type="http://schemas.openxmlformats.org/officeDocument/2006/relationships/image" Target="../media/image100.png"/><Relationship Id="rId5" Type="http://schemas.openxmlformats.org/officeDocument/2006/relationships/image" Target="../media/image97.png"/><Relationship Id="rId6" Type="http://schemas.openxmlformats.org/officeDocument/2006/relationships/image" Target="../media/image108.png"/><Relationship Id="rId7" Type="http://schemas.openxmlformats.org/officeDocument/2006/relationships/image" Target="../media/image28.png"/><Relationship Id="rId8"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110.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image" Target="../media/image10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10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112.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10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0.xml"/><Relationship Id="rId3" Type="http://schemas.openxmlformats.org/officeDocument/2006/relationships/image" Target="../media/image43.png"/><Relationship Id="rId4" Type="http://schemas.openxmlformats.org/officeDocument/2006/relationships/image" Target="../media/image10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image" Target="../media/image100.png"/><Relationship Id="rId4" Type="http://schemas.openxmlformats.org/officeDocument/2006/relationships/image" Target="../media/image98.png"/><Relationship Id="rId5" Type="http://schemas.openxmlformats.org/officeDocument/2006/relationships/image" Target="../media/image4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4.xml"/><Relationship Id="rId3" Type="http://schemas.openxmlformats.org/officeDocument/2006/relationships/image" Target="../media/image98.png"/><Relationship Id="rId4" Type="http://schemas.openxmlformats.org/officeDocument/2006/relationships/image" Target="../media/image100.png"/><Relationship Id="rId5" Type="http://schemas.openxmlformats.org/officeDocument/2006/relationships/image" Target="../media/image107.png"/><Relationship Id="rId6" Type="http://schemas.openxmlformats.org/officeDocument/2006/relationships/image" Target="../media/image31.png"/><Relationship Id="rId7" Type="http://schemas.openxmlformats.org/officeDocument/2006/relationships/image" Target="../media/image34.png"/><Relationship Id="rId8" Type="http://schemas.openxmlformats.org/officeDocument/2006/relationships/image" Target="../media/image47.png"/><Relationship Id="rId9" Type="http://schemas.openxmlformats.org/officeDocument/2006/relationships/image" Target="../media/image4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6.xml"/><Relationship Id="rId3" Type="http://schemas.openxmlformats.org/officeDocument/2006/relationships/image" Target="../media/image100.png"/><Relationship Id="rId4" Type="http://schemas.openxmlformats.org/officeDocument/2006/relationships/image" Target="../media/image107.png"/><Relationship Id="rId5" Type="http://schemas.openxmlformats.org/officeDocument/2006/relationships/image" Target="../media/image34.png"/><Relationship Id="rId6" Type="http://schemas.openxmlformats.org/officeDocument/2006/relationships/image" Target="../media/image4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8.xml"/><Relationship Id="rId3" Type="http://schemas.openxmlformats.org/officeDocument/2006/relationships/image" Target="../media/image1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1.xml"/><Relationship Id="rId3" Type="http://schemas.openxmlformats.org/officeDocument/2006/relationships/image" Target="../media/image11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7" name="Shape 1487"/>
        <p:cNvGrpSpPr/>
        <p:nvPr/>
      </p:nvGrpSpPr>
      <p:grpSpPr>
        <a:xfrm>
          <a:off x="0" y="0"/>
          <a:ext cx="0" cy="0"/>
          <a:chOff x="0" y="0"/>
          <a:chExt cx="0" cy="0"/>
        </a:xfrm>
      </p:grpSpPr>
      <p:sp>
        <p:nvSpPr>
          <p:cNvPr id="1488" name="Google Shape;1488;p125"/>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Astaamaha taxanaha tirooyinka gaarka ah (Features of special number sequences)</a:t>
            </a:r>
            <a:endParaRPr/>
          </a:p>
        </p:txBody>
      </p:sp>
      <p:sp>
        <p:nvSpPr>
          <p:cNvPr id="1489" name="Google Shape;1489;p125"/>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Xidhiidhada aan tooska ahayn (Non-linear relationships)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93" name="Shape 1493"/>
        <p:cNvGrpSpPr/>
        <p:nvPr/>
      </p:nvGrpSpPr>
      <p:grpSpPr>
        <a:xfrm>
          <a:off x="0" y="0"/>
          <a:ext cx="0" cy="0"/>
          <a:chOff x="0" y="0"/>
          <a:chExt cx="0" cy="0"/>
        </a:xfrm>
      </p:grpSpPr>
      <p:sp>
        <p:nvSpPr>
          <p:cNvPr id="1494" name="Google Shape;1494;p126"/>
          <p:cNvSpPr txBox="1"/>
          <p:nvPr/>
        </p:nvSpPr>
        <p:spPr>
          <a:xfrm>
            <a:off x="5655175" y="953025"/>
            <a:ext cx="1928100" cy="369300"/>
          </a:xfrm>
          <a:prstGeom prst="rect">
            <a:avLst/>
          </a:prstGeom>
          <a:noFill/>
          <a:ln>
            <a:noFill/>
          </a:ln>
        </p:spPr>
        <p:txBody>
          <a:bodyPr anchorCtr="0" anchor="t" bIns="91425" lIns="91425" spcFirstLastPara="1" rIns="91425" wrap="square" tIns="91425">
            <a:normAutofit/>
          </a:bodyPr>
          <a:lstStyle/>
          <a:p>
            <a:pPr indent="0" lvl="0" marL="0" marR="0" rtl="0" algn="ctr">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loo isticmaalo darasyada Oak (how to use Oak lessons)</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8" name="Shape 1498"/>
        <p:cNvGrpSpPr/>
        <p:nvPr/>
      </p:nvGrpSpPr>
      <p:grpSpPr>
        <a:xfrm>
          <a:off x="0" y="0"/>
          <a:ext cx="0" cy="0"/>
          <a:chOff x="0" y="0"/>
          <a:chExt cx="0" cy="0"/>
        </a:xfrm>
      </p:grpSpPr>
      <p:sp>
        <p:nvSpPr>
          <p:cNvPr id="1499" name="Google Shape;1499;p127"/>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qiimeyn karaa astaamaha taxanaha tirooyinka gaarka ah, sida labajibbaaran, saddexagal iyo saddex jibaaran (square, triangular and cube).</a:t>
            </a:r>
            <a:r>
              <a:rPr b="1" lang="en-GB" sz="1400">
                <a:latin typeface="Lexend"/>
              </a:rPr>
              <a:t/>
            </a:r>
            <a:r>
              <a:rPr lang="en-GB" sz="1400">
                <a:latin typeface="Lexend"/>
              </a:rP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3" name="Shape 1503"/>
        <p:cNvGrpSpPr/>
        <p:nvPr/>
      </p:nvGrpSpPr>
      <p:grpSpPr>
        <a:xfrm>
          <a:off x="0" y="0"/>
          <a:ext cx="0" cy="0"/>
          <a:chOff x="0" y="0"/>
          <a:chExt cx="0" cy="0"/>
        </a:xfrm>
      </p:grpSpPr>
      <p:sp>
        <p:nvSpPr>
          <p:cNvPr id="1504" name="Google Shape;1504;p128"/>
          <p:cNvSpPr txBox="1"/>
          <p:nvPr>
            <p:ph idx="3" type="subTitle"/>
          </p:nvPr>
        </p:nvSpPr>
        <p:spPr>
          <a:xfrm>
            <a:off x="324000" y="916381"/>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Tiro labajibbaaran (square number) waa wax soo saarka laba tiro oo isku mid ah oo soo noqnoqda.</a:t>
            </a:r>
            <a:endParaRPr/>
          </a:p>
        </p:txBody>
      </p:sp>
      <p:sp>
        <p:nvSpPr>
          <p:cNvPr id="1505" name="Google Shape;1505;p128"/>
          <p:cNvSpPr txBox="1"/>
          <p:nvPr>
            <p:ph idx="4" type="subTitle"/>
          </p:nvPr>
        </p:nvSpPr>
        <p:spPr>
          <a:xfrm>
            <a:off x="324000" y="2911200"/>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Tiro saddex jibaaran (cube number) waa wax soo saarka saddex tiro oo togan oo isku mid ah oo soo noqnoqda.</a:t>
            </a:r>
            <a:endParaRPr/>
          </a:p>
        </p:txBody>
      </p:sp>
      <p:sp>
        <p:nvSpPr>
          <p:cNvPr id="1506" name="Google Shape;1506;p128"/>
          <p:cNvSpPr txBox="1"/>
          <p:nvPr/>
        </p:nvSpPr>
        <p:spPr>
          <a:xfrm>
            <a:off x="527950" y="1344375"/>
            <a:ext cx="1518600" cy="489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Tusaale (Example)</a:t>
            </a:r>
            <a:endParaRPr sz="2000">
              <a:latin typeface="Lexend"/>
              <a:ea typeface="Lexend"/>
              <a:cs typeface="Lexend"/>
              <a:sym typeface="Lexend"/>
            </a:endParaRPr>
          </a:p>
        </p:txBody>
      </p:sp>
      <p:sp>
        <p:nvSpPr>
          <p:cNvPr id="1507" name="Google Shape;1507;p128"/>
          <p:cNvSpPr txBox="1"/>
          <p:nvPr/>
        </p:nvSpPr>
        <p:spPr>
          <a:xfrm>
            <a:off x="527950" y="1801575"/>
            <a:ext cx="2215800" cy="489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8</a:t>
            </a:r>
            <a:r>
              <a:rPr lang="en-GB" sz="1100">
                <a:latin typeface="Lexend"/>
                <a:ea typeface="Lexend"/>
                <a:cs typeface="Lexend"/>
                <a:sym typeface="Lexend"/>
              </a:rPr>
              <a:t> ✕ 8 = 64</a:t>
            </a:r>
            <a:endParaRPr sz="2000">
              <a:latin typeface="Lexend"/>
              <a:ea typeface="Lexend"/>
              <a:cs typeface="Lexend"/>
              <a:sym typeface="Lexend"/>
            </a:endParaRPr>
          </a:p>
        </p:txBody>
      </p:sp>
      <p:sp>
        <p:nvSpPr>
          <p:cNvPr id="1508" name="Google Shape;1508;p128"/>
          <p:cNvSpPr txBox="1"/>
          <p:nvPr/>
        </p:nvSpPr>
        <p:spPr>
          <a:xfrm>
            <a:off x="527950" y="2182575"/>
            <a:ext cx="3494400" cy="489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64 waa tiro labajibbaaran (square number)</a:t>
            </a:r>
            <a:r>
              <a:rPr lang="en-GB" sz="1100">
                <a:latin typeface="Lexend"/>
                <a:ea typeface="Lexend"/>
                <a:cs typeface="Lexend"/>
                <a:sym typeface="Lexend"/>
              </a:rPr>
              <a:t/>
            </a:r>
            <a:endParaRPr sz="2000">
              <a:latin typeface="Lexend"/>
              <a:ea typeface="Lexend"/>
              <a:cs typeface="Lexend"/>
              <a:sym typeface="Lexend"/>
            </a:endParaRPr>
          </a:p>
        </p:txBody>
      </p:sp>
      <p:sp>
        <p:nvSpPr>
          <p:cNvPr id="1509" name="Google Shape;1509;p128"/>
          <p:cNvSpPr txBox="1"/>
          <p:nvPr/>
        </p:nvSpPr>
        <p:spPr>
          <a:xfrm>
            <a:off x="527950" y="3249375"/>
            <a:ext cx="1518600" cy="489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Tusaale (Example)</a:t>
            </a:r>
            <a:endParaRPr sz="2000">
              <a:latin typeface="Lexend"/>
              <a:ea typeface="Lexend"/>
              <a:cs typeface="Lexend"/>
              <a:sym typeface="Lexend"/>
            </a:endParaRPr>
          </a:p>
        </p:txBody>
      </p:sp>
      <p:sp>
        <p:nvSpPr>
          <p:cNvPr id="1510" name="Google Shape;1510;p128"/>
          <p:cNvSpPr txBox="1"/>
          <p:nvPr/>
        </p:nvSpPr>
        <p:spPr>
          <a:xfrm>
            <a:off x="527950" y="3706575"/>
            <a:ext cx="3189900" cy="489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5</a:t>
            </a:r>
            <a:r>
              <a:rPr lang="en-GB" sz="1100">
                <a:latin typeface="Lexend"/>
                <a:ea typeface="Lexend"/>
                <a:cs typeface="Lexend"/>
                <a:sym typeface="Lexend"/>
              </a:rPr>
              <a:t> ✕ 5 </a:t>
            </a:r>
            <a:r>
              <a:rPr lang="en-GB" sz="1100">
                <a:solidFill>
                  <a:schemeClr val="dk1"/>
                </a:solidFill>
                <a:latin typeface="Lexend"/>
                <a:ea typeface="Lexend"/>
                <a:cs typeface="Lexend"/>
                <a:sym typeface="Lexend"/>
              </a:rPr>
              <a:t>✕ 5 = </a:t>
            </a:r>
            <a:r>
              <a:rPr lang="en-GB" sz="1100">
                <a:latin typeface="Lexend"/>
                <a:ea typeface="Lexend"/>
                <a:cs typeface="Lexend"/>
                <a:sym typeface="Lexend"/>
              </a:rPr>
              <a:t>125</a:t>
            </a:r>
            <a:endParaRPr sz="2000">
              <a:latin typeface="Lexend"/>
              <a:ea typeface="Lexend"/>
              <a:cs typeface="Lexend"/>
              <a:sym typeface="Lexend"/>
            </a:endParaRPr>
          </a:p>
        </p:txBody>
      </p:sp>
      <p:sp>
        <p:nvSpPr>
          <p:cNvPr id="1511" name="Google Shape;1511;p128"/>
          <p:cNvSpPr txBox="1"/>
          <p:nvPr/>
        </p:nvSpPr>
        <p:spPr>
          <a:xfrm>
            <a:off x="527950" y="4087575"/>
            <a:ext cx="3494400" cy="489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125 waa tiro saddex jibaaran (cube number)</a:t>
            </a:r>
            <a:r>
              <a:rPr lang="en-GB" sz="1100">
                <a:latin typeface="Lexend"/>
                <a:ea typeface="Lexend"/>
                <a:cs typeface="Lexend"/>
                <a:sym typeface="Lexend"/>
              </a:rPr>
              <a:t/>
            </a:r>
            <a:endParaRPr sz="2000">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5" name="Shape 1515"/>
        <p:cNvGrpSpPr/>
        <p:nvPr/>
      </p:nvGrpSpPr>
      <p:grpSpPr>
        <a:xfrm>
          <a:off x="0" y="0"/>
          <a:ext cx="0" cy="0"/>
          <a:chOff x="0" y="0"/>
          <a:chExt cx="0" cy="0"/>
        </a:xfrm>
      </p:grpSpPr>
      <p:sp>
        <p:nvSpPr>
          <p:cNvPr id="1516" name="Google Shape;1516;p129"/>
          <p:cNvSpPr txBox="1"/>
          <p:nvPr>
            <p:ph idx="3" type="subTitle"/>
          </p:nvPr>
        </p:nvSpPr>
        <p:spPr>
          <a:xfrm>
            <a:off x="324000" y="916381"/>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a:latin typeface="Lexend"/>
              </a:rPr>
              <a:t>Tiro saddexagal (Triangular number) - lagu qeexay darsiga</a:t>
            </a:r>
            <a:r>
              <a:rPr b="1" lang="en-GB">
                <a:latin typeface="Lexend"/>
              </a:rPr>
              <a:t/>
            </a:r>
            <a:r>
              <a:rPr lang="en-GB">
                <a:latin typeface="Lexend"/>
              </a:rP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0" name="Shape 1520"/>
        <p:cNvGrpSpPr/>
        <p:nvPr/>
      </p:nvGrpSpPr>
      <p:grpSpPr>
        <a:xfrm>
          <a:off x="0" y="0"/>
          <a:ext cx="0" cy="0"/>
          <a:chOff x="0" y="0"/>
          <a:chExt cx="0" cy="0"/>
        </a:xfrm>
      </p:grpSpPr>
      <p:sp>
        <p:nvSpPr>
          <p:cNvPr id="1521" name="Google Shape;1521;p130"/>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Noocyada taxanaha tirooyinka gaarka ah (Types of special number sequences)</a:t>
            </a:r>
            <a:r>
              <a:rPr lang="en-GB" sz="1100">
                <a:latin typeface="Lexend"/>
              </a:rPr>
              <a:t/>
            </a:r>
            <a:r>
              <a:rPr lang="en-GB" sz="1100">
                <a:latin typeface="Lexend"/>
              </a:rPr>
              <a:t/>
            </a:r>
            <a:endParaRPr/>
          </a:p>
        </p:txBody>
      </p:sp>
      <p:sp>
        <p:nvSpPr>
          <p:cNvPr id="1522" name="Google Shape;1522;p130"/>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taxanaha tirooyinka gaarka ah (Identifying special number sequences)</a:t>
            </a:r>
            <a:endParaRPr/>
          </a:p>
        </p:txBody>
      </p:sp>
      <p:sp>
        <p:nvSpPr>
          <p:cNvPr id="1523" name="Google Shape;1523;p130"/>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Astaamaha taxanaha tirooyinka gaarka ah (Features of special number sequences)</a:t>
            </a:r>
            <a:endParaRPr/>
          </a:p>
        </p:txBody>
      </p:sp>
      <p:pic>
        <p:nvPicPr>
          <p:cNvPr id="1524" name="Google Shape;1524;p130"/>
          <p:cNvPicPr preferRelativeResize="0"/>
          <p:nvPr/>
        </p:nvPicPr>
        <p:blipFill>
          <a:blip r:embed="rId3">
            <a:alphaModFix/>
          </a:blip>
          <a:stretch>
            <a:fillRect/>
          </a:stretch>
        </p:blipFill>
        <p:spPr>
          <a:xfrm>
            <a:off x="413525" y="2059264"/>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8" name="Shape 1528"/>
        <p:cNvGrpSpPr/>
        <p:nvPr/>
      </p:nvGrpSpPr>
      <p:grpSpPr>
        <a:xfrm>
          <a:off x="0" y="0"/>
          <a:ext cx="0" cy="0"/>
          <a:chOff x="0" y="0"/>
          <a:chExt cx="0" cy="0"/>
        </a:xfrm>
      </p:grpSpPr>
      <p:sp>
        <p:nvSpPr>
          <p:cNvPr id="1529" name="Google Shape;1529;p13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Noocyada taxanaha tirooyinka gaarka ah (Types of special number sequences)</a:t>
            </a:r>
            <a:endParaRPr/>
          </a:p>
        </p:txBody>
      </p:sp>
      <p:sp>
        <p:nvSpPr>
          <p:cNvPr id="1530" name="Google Shape;1530;p131"/>
          <p:cNvSpPr txBox="1"/>
          <p:nvPr>
            <p:ph idx="4294967295" type="subTitle"/>
          </p:nvPr>
        </p:nvSpPr>
        <p:spPr>
          <a:xfrm>
            <a:off x="324000" y="810000"/>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Tiro labajibbaaran (square number) waa wax soo saarka laba tiro oo isku mid ah oo soo noqnoqda.</a:t>
            </a:r>
            <a:endParaRPr sz="1800"/>
          </a:p>
        </p:txBody>
      </p:sp>
      <p:sp>
        <p:nvSpPr>
          <p:cNvPr id="1531" name="Google Shape;1531;p131"/>
          <p:cNvSpPr txBox="1"/>
          <p:nvPr/>
        </p:nvSpPr>
        <p:spPr>
          <a:xfrm>
            <a:off x="527950" y="1106400"/>
            <a:ext cx="1518600" cy="489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Tusaalooyin (Examples):</a:t>
            </a:r>
            <a:endParaRPr sz="1800">
              <a:latin typeface="Lexend"/>
              <a:ea typeface="Lexend"/>
              <a:cs typeface="Lexend"/>
              <a:sym typeface="Lexend"/>
            </a:endParaRPr>
          </a:p>
        </p:txBody>
      </p:sp>
      <p:sp>
        <p:nvSpPr>
          <p:cNvPr id="1532" name="Google Shape;1532;p131"/>
          <p:cNvSpPr txBox="1"/>
          <p:nvPr/>
        </p:nvSpPr>
        <p:spPr>
          <a:xfrm>
            <a:off x="527950" y="1563600"/>
            <a:ext cx="1175700" cy="489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2 ✕ 2 = 4</a:t>
            </a:r>
            <a:endParaRPr sz="1800">
              <a:latin typeface="Lexend"/>
              <a:ea typeface="Lexend"/>
              <a:cs typeface="Lexend"/>
              <a:sym typeface="Lexend"/>
            </a:endParaRPr>
          </a:p>
        </p:txBody>
      </p:sp>
      <p:sp>
        <p:nvSpPr>
          <p:cNvPr id="1533" name="Google Shape;1533;p131"/>
          <p:cNvSpPr txBox="1"/>
          <p:nvPr/>
        </p:nvSpPr>
        <p:spPr>
          <a:xfrm>
            <a:off x="2051950" y="1563600"/>
            <a:ext cx="2054400" cy="489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5 ✕ 5 = 25</a:t>
            </a:r>
            <a:endParaRPr sz="1800">
              <a:latin typeface="Lexend"/>
              <a:ea typeface="Lexend"/>
              <a:cs typeface="Lexend"/>
              <a:sym typeface="Lexend"/>
            </a:endParaRPr>
          </a:p>
        </p:txBody>
      </p:sp>
      <p:grpSp>
        <p:nvGrpSpPr>
          <p:cNvPr id="1534" name="Google Shape;1534;p131"/>
          <p:cNvGrpSpPr/>
          <p:nvPr/>
        </p:nvGrpSpPr>
        <p:grpSpPr>
          <a:xfrm>
            <a:off x="322798" y="2239126"/>
            <a:ext cx="739864" cy="795926"/>
            <a:chOff x="729201" y="2129935"/>
            <a:chExt cx="1005524" cy="1081715"/>
          </a:xfrm>
        </p:grpSpPr>
        <p:sp>
          <p:nvSpPr>
            <p:cNvPr id="1535" name="Google Shape;1535;p131"/>
            <p:cNvSpPr/>
            <p:nvPr/>
          </p:nvSpPr>
          <p:spPr>
            <a:xfrm>
              <a:off x="1205225" y="218835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131"/>
            <p:cNvSpPr/>
            <p:nvPr/>
          </p:nvSpPr>
          <p:spPr>
            <a:xfrm>
              <a:off x="1510025" y="218835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131"/>
            <p:cNvSpPr/>
            <p:nvPr/>
          </p:nvSpPr>
          <p:spPr>
            <a:xfrm>
              <a:off x="1205225" y="249315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131"/>
            <p:cNvSpPr/>
            <p:nvPr/>
          </p:nvSpPr>
          <p:spPr>
            <a:xfrm>
              <a:off x="1510025" y="249315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131"/>
            <p:cNvSpPr txBox="1"/>
            <p:nvPr/>
          </p:nvSpPr>
          <p:spPr>
            <a:xfrm>
              <a:off x="1289962" y="2721750"/>
              <a:ext cx="405600" cy="48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latin typeface="Lexend"/>
                  <a:ea typeface="Lexend"/>
                  <a:cs typeface="Lexend"/>
                  <a:sym typeface="Lexend"/>
                </a:rPr>
                <a:t>2</a:t>
              </a:r>
              <a:r>
                <a:rPr lang="en-GB" sz="2100">
                  <a:latin typeface="Lexend"/>
                  <a:ea typeface="Lexend"/>
                  <a:cs typeface="Lexend"/>
                  <a:sym typeface="Lexend"/>
                </a:rPr>
                <a:t> </a:t>
              </a:r>
              <a:endParaRPr sz="2100">
                <a:latin typeface="Lexend"/>
                <a:ea typeface="Lexend"/>
                <a:cs typeface="Lexend"/>
                <a:sym typeface="Lexend"/>
              </a:endParaRPr>
            </a:p>
          </p:txBody>
        </p:sp>
        <p:sp>
          <p:nvSpPr>
            <p:cNvPr id="1540" name="Google Shape;1540;p131"/>
            <p:cNvSpPr txBox="1"/>
            <p:nvPr/>
          </p:nvSpPr>
          <p:spPr>
            <a:xfrm>
              <a:off x="729201" y="2129935"/>
              <a:ext cx="405600" cy="48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latin typeface="Lexend"/>
                  <a:ea typeface="Lexend"/>
                  <a:cs typeface="Lexend"/>
                  <a:sym typeface="Lexend"/>
                </a:rPr>
                <a:t>2</a:t>
              </a:r>
              <a:r>
                <a:rPr lang="en-GB" sz="2100">
                  <a:latin typeface="Lexend"/>
                  <a:ea typeface="Lexend"/>
                  <a:cs typeface="Lexend"/>
                  <a:sym typeface="Lexend"/>
                </a:rPr>
                <a:t> </a:t>
              </a:r>
              <a:endParaRPr sz="2100">
                <a:latin typeface="Lexend"/>
                <a:ea typeface="Lexend"/>
                <a:cs typeface="Lexend"/>
                <a:sym typeface="Lexend"/>
              </a:endParaRPr>
            </a:p>
          </p:txBody>
        </p:sp>
      </p:grpSp>
      <p:grpSp>
        <p:nvGrpSpPr>
          <p:cNvPr id="1541" name="Google Shape;1541;p131"/>
          <p:cNvGrpSpPr/>
          <p:nvPr/>
        </p:nvGrpSpPr>
        <p:grpSpPr>
          <a:xfrm>
            <a:off x="1856052" y="2248032"/>
            <a:ext cx="1453571" cy="1361148"/>
            <a:chOff x="5774412" y="2160000"/>
            <a:chExt cx="1856413" cy="1738375"/>
          </a:xfrm>
        </p:grpSpPr>
        <p:sp>
          <p:nvSpPr>
            <p:cNvPr id="1542" name="Google Shape;1542;p131"/>
            <p:cNvSpPr/>
            <p:nvPr/>
          </p:nvSpPr>
          <p:spPr>
            <a:xfrm>
              <a:off x="7406125" y="21600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131"/>
            <p:cNvSpPr/>
            <p:nvPr/>
          </p:nvSpPr>
          <p:spPr>
            <a:xfrm>
              <a:off x="6186925" y="21600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131"/>
            <p:cNvSpPr/>
            <p:nvPr/>
          </p:nvSpPr>
          <p:spPr>
            <a:xfrm>
              <a:off x="6491725" y="21600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131"/>
            <p:cNvSpPr/>
            <p:nvPr/>
          </p:nvSpPr>
          <p:spPr>
            <a:xfrm>
              <a:off x="6796525" y="21600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131"/>
            <p:cNvSpPr/>
            <p:nvPr/>
          </p:nvSpPr>
          <p:spPr>
            <a:xfrm>
              <a:off x="7101325" y="21600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131"/>
            <p:cNvSpPr/>
            <p:nvPr/>
          </p:nvSpPr>
          <p:spPr>
            <a:xfrm>
              <a:off x="7406125" y="24648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131"/>
            <p:cNvSpPr/>
            <p:nvPr/>
          </p:nvSpPr>
          <p:spPr>
            <a:xfrm>
              <a:off x="6186925" y="24648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31"/>
            <p:cNvSpPr/>
            <p:nvPr/>
          </p:nvSpPr>
          <p:spPr>
            <a:xfrm>
              <a:off x="6491725" y="24648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131"/>
            <p:cNvSpPr/>
            <p:nvPr/>
          </p:nvSpPr>
          <p:spPr>
            <a:xfrm>
              <a:off x="6796525" y="24648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131"/>
            <p:cNvSpPr/>
            <p:nvPr/>
          </p:nvSpPr>
          <p:spPr>
            <a:xfrm>
              <a:off x="7101325" y="24648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131"/>
            <p:cNvSpPr/>
            <p:nvPr/>
          </p:nvSpPr>
          <p:spPr>
            <a:xfrm>
              <a:off x="7406125" y="27696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131"/>
            <p:cNvSpPr/>
            <p:nvPr/>
          </p:nvSpPr>
          <p:spPr>
            <a:xfrm>
              <a:off x="6186925" y="27696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131"/>
            <p:cNvSpPr/>
            <p:nvPr/>
          </p:nvSpPr>
          <p:spPr>
            <a:xfrm>
              <a:off x="6491725" y="27696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131"/>
            <p:cNvSpPr/>
            <p:nvPr/>
          </p:nvSpPr>
          <p:spPr>
            <a:xfrm>
              <a:off x="6796525" y="27696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131"/>
            <p:cNvSpPr/>
            <p:nvPr/>
          </p:nvSpPr>
          <p:spPr>
            <a:xfrm>
              <a:off x="7101325" y="27696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131"/>
            <p:cNvSpPr/>
            <p:nvPr/>
          </p:nvSpPr>
          <p:spPr>
            <a:xfrm>
              <a:off x="7406125" y="30744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131"/>
            <p:cNvSpPr/>
            <p:nvPr/>
          </p:nvSpPr>
          <p:spPr>
            <a:xfrm>
              <a:off x="6186925" y="30744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131"/>
            <p:cNvSpPr/>
            <p:nvPr/>
          </p:nvSpPr>
          <p:spPr>
            <a:xfrm>
              <a:off x="6491725" y="30744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131"/>
            <p:cNvSpPr/>
            <p:nvPr/>
          </p:nvSpPr>
          <p:spPr>
            <a:xfrm>
              <a:off x="6796525" y="30744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131"/>
            <p:cNvSpPr/>
            <p:nvPr/>
          </p:nvSpPr>
          <p:spPr>
            <a:xfrm>
              <a:off x="7101325" y="30744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131"/>
            <p:cNvSpPr/>
            <p:nvPr/>
          </p:nvSpPr>
          <p:spPr>
            <a:xfrm>
              <a:off x="7406125" y="33792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131"/>
            <p:cNvSpPr/>
            <p:nvPr/>
          </p:nvSpPr>
          <p:spPr>
            <a:xfrm>
              <a:off x="6186925" y="33792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131"/>
            <p:cNvSpPr/>
            <p:nvPr/>
          </p:nvSpPr>
          <p:spPr>
            <a:xfrm>
              <a:off x="6491725" y="33792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131"/>
            <p:cNvSpPr/>
            <p:nvPr/>
          </p:nvSpPr>
          <p:spPr>
            <a:xfrm>
              <a:off x="6796525" y="33792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131"/>
            <p:cNvSpPr/>
            <p:nvPr/>
          </p:nvSpPr>
          <p:spPr>
            <a:xfrm>
              <a:off x="7101325" y="3379200"/>
              <a:ext cx="224700" cy="2247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131"/>
            <p:cNvSpPr txBox="1"/>
            <p:nvPr/>
          </p:nvSpPr>
          <p:spPr>
            <a:xfrm>
              <a:off x="5774412" y="2560800"/>
              <a:ext cx="405600" cy="48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000">
                  <a:latin typeface="Lexend"/>
                  <a:ea typeface="Lexend"/>
                  <a:cs typeface="Lexend"/>
                  <a:sym typeface="Lexend"/>
                </a:rPr>
                <a:t>5</a:t>
              </a:r>
              <a:r>
                <a:rPr lang="en-GB" sz="1000">
                  <a:latin typeface="Lexend"/>
                  <a:ea typeface="Lexend"/>
                  <a:cs typeface="Lexend"/>
                  <a:sym typeface="Lexend"/>
                </a:rPr>
                <a:t> </a:t>
              </a:r>
              <a:endParaRPr sz="2100">
                <a:latin typeface="Lexend"/>
                <a:ea typeface="Lexend"/>
                <a:cs typeface="Lexend"/>
                <a:sym typeface="Lexend"/>
              </a:endParaRPr>
            </a:p>
          </p:txBody>
        </p:sp>
        <p:sp>
          <p:nvSpPr>
            <p:cNvPr id="1568" name="Google Shape;1568;p131"/>
            <p:cNvSpPr txBox="1"/>
            <p:nvPr/>
          </p:nvSpPr>
          <p:spPr>
            <a:xfrm>
              <a:off x="6749250" y="3508675"/>
              <a:ext cx="4056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000">
                  <a:latin typeface="Lexend"/>
                  <a:ea typeface="Lexend"/>
                  <a:cs typeface="Lexend"/>
                  <a:sym typeface="Lexend"/>
                </a:rPr>
                <a:t>5</a:t>
              </a:r>
              <a:r>
                <a:rPr lang="en-GB" sz="1000">
                  <a:latin typeface="Lexend"/>
                  <a:ea typeface="Lexend"/>
                  <a:cs typeface="Lexend"/>
                  <a:sym typeface="Lexend"/>
                </a:rPr>
                <a:t> </a:t>
              </a:r>
              <a:endParaRPr sz="2100">
                <a:latin typeface="Lexend"/>
                <a:ea typeface="Lexend"/>
                <a:cs typeface="Lexend"/>
                <a:sym typeface="Lexend"/>
              </a:endParaRPr>
            </a:p>
          </p:txBody>
        </p:sp>
      </p:grpSp>
      <p:sp>
        <p:nvSpPr>
          <p:cNvPr id="1569" name="Google Shape;1569;p131"/>
          <p:cNvSpPr txBox="1"/>
          <p:nvPr>
            <p:ph idx="4294967295" type="subTitle"/>
          </p:nvPr>
        </p:nvSpPr>
        <p:spPr>
          <a:xfrm>
            <a:off x="4320000" y="2310300"/>
            <a:ext cx="3651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a:t>
            </a:r>
            <a:endParaRPr sz="1800"/>
          </a:p>
        </p:txBody>
      </p:sp>
      <p:sp>
        <p:nvSpPr>
          <p:cNvPr id="1570" name="Google Shape;1570;p131"/>
          <p:cNvSpPr txBox="1"/>
          <p:nvPr>
            <p:ph idx="4294967295" type="subTitle"/>
          </p:nvPr>
        </p:nvSpPr>
        <p:spPr>
          <a:xfrm>
            <a:off x="4320000" y="1630050"/>
            <a:ext cx="4500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Kuwee ka mid ah kuwan waa tirooyin labajibbaaran (square numbers)?</a:t>
            </a:r>
            <a:endParaRPr sz="1800"/>
          </a:p>
        </p:txBody>
      </p:sp>
      <p:sp>
        <p:nvSpPr>
          <p:cNvPr id="1571" name="Google Shape;1571;p131"/>
          <p:cNvSpPr txBox="1"/>
          <p:nvPr>
            <p:ph idx="4294967295" type="subTitle"/>
          </p:nvPr>
        </p:nvSpPr>
        <p:spPr>
          <a:xfrm>
            <a:off x="5231750" y="2053500"/>
            <a:ext cx="3651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800"/>
          </a:p>
        </p:txBody>
      </p:sp>
      <p:sp>
        <p:nvSpPr>
          <p:cNvPr id="1572" name="Google Shape;1572;p131"/>
          <p:cNvSpPr txBox="1"/>
          <p:nvPr>
            <p:ph idx="4294967295" type="subTitle"/>
          </p:nvPr>
        </p:nvSpPr>
        <p:spPr>
          <a:xfrm>
            <a:off x="5025975" y="2907925"/>
            <a:ext cx="3651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a:t>
            </a:r>
            <a:endParaRPr sz="1800"/>
          </a:p>
        </p:txBody>
      </p:sp>
      <p:sp>
        <p:nvSpPr>
          <p:cNvPr id="1573" name="Google Shape;1573;p131"/>
          <p:cNvSpPr txBox="1"/>
          <p:nvPr>
            <p:ph idx="4294967295" type="subTitle"/>
          </p:nvPr>
        </p:nvSpPr>
        <p:spPr>
          <a:xfrm>
            <a:off x="5987875" y="2505150"/>
            <a:ext cx="3651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12</a:t>
            </a:r>
            <a:endParaRPr sz="1800"/>
          </a:p>
        </p:txBody>
      </p:sp>
      <p:sp>
        <p:nvSpPr>
          <p:cNvPr id="1574" name="Google Shape;1574;p131"/>
          <p:cNvSpPr txBox="1"/>
          <p:nvPr>
            <p:ph idx="4294967295" type="subTitle"/>
          </p:nvPr>
        </p:nvSpPr>
        <p:spPr>
          <a:xfrm>
            <a:off x="6648900" y="2115450"/>
            <a:ext cx="3651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endParaRPr sz="1800"/>
          </a:p>
        </p:txBody>
      </p:sp>
      <p:sp>
        <p:nvSpPr>
          <p:cNvPr id="1575" name="Google Shape;1575;p131"/>
          <p:cNvSpPr txBox="1"/>
          <p:nvPr>
            <p:ph idx="4294967295" type="subTitle"/>
          </p:nvPr>
        </p:nvSpPr>
        <p:spPr>
          <a:xfrm>
            <a:off x="7655750" y="2235125"/>
            <a:ext cx="3651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a:t>
            </a:r>
            <a:endParaRPr sz="1800"/>
          </a:p>
        </p:txBody>
      </p:sp>
      <p:sp>
        <p:nvSpPr>
          <p:cNvPr id="1576" name="Google Shape;1576;p131"/>
          <p:cNvSpPr txBox="1"/>
          <p:nvPr>
            <p:ph idx="4294967295" type="subTitle"/>
          </p:nvPr>
        </p:nvSpPr>
        <p:spPr>
          <a:xfrm>
            <a:off x="6948500" y="2806450"/>
            <a:ext cx="3651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9</a:t>
            </a:r>
            <a:endParaRPr sz="1800"/>
          </a:p>
        </p:txBody>
      </p:sp>
      <p:sp>
        <p:nvSpPr>
          <p:cNvPr id="1577" name="Google Shape;1577;p131"/>
          <p:cNvSpPr txBox="1"/>
          <p:nvPr>
            <p:ph idx="4294967295" type="subTitle"/>
          </p:nvPr>
        </p:nvSpPr>
        <p:spPr>
          <a:xfrm>
            <a:off x="8168275" y="2907925"/>
            <a:ext cx="3651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18</a:t>
            </a:r>
            <a:endParaRPr sz="1800"/>
          </a:p>
        </p:txBody>
      </p:sp>
      <p:sp>
        <p:nvSpPr>
          <p:cNvPr id="1578" name="Google Shape;1578;p131"/>
          <p:cNvSpPr txBox="1"/>
          <p:nvPr>
            <p:ph idx="4294967295" type="subTitle"/>
          </p:nvPr>
        </p:nvSpPr>
        <p:spPr>
          <a:xfrm>
            <a:off x="6256800" y="3316200"/>
            <a:ext cx="3651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21</a:t>
            </a:r>
            <a:endParaRPr sz="1800"/>
          </a:p>
        </p:txBody>
      </p:sp>
      <p:sp>
        <p:nvSpPr>
          <p:cNvPr id="1579" name="Google Shape;1579;p131"/>
          <p:cNvSpPr txBox="1"/>
          <p:nvPr>
            <p:ph idx="4294967295" type="subTitle"/>
          </p:nvPr>
        </p:nvSpPr>
        <p:spPr>
          <a:xfrm>
            <a:off x="4458900" y="3349425"/>
            <a:ext cx="3651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16</a:t>
            </a:r>
            <a:endParaRPr sz="1800"/>
          </a:p>
        </p:txBody>
      </p:sp>
      <p:sp>
        <p:nvSpPr>
          <p:cNvPr id="1580" name="Google Shape;1580;p131"/>
          <p:cNvSpPr txBox="1"/>
          <p:nvPr>
            <p:ph idx="4294967295" type="subTitle"/>
          </p:nvPr>
        </p:nvSpPr>
        <p:spPr>
          <a:xfrm>
            <a:off x="5449450" y="3585150"/>
            <a:ext cx="3651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35</a:t>
            </a:r>
            <a:endParaRPr sz="1800"/>
          </a:p>
        </p:txBody>
      </p:sp>
      <p:sp>
        <p:nvSpPr>
          <p:cNvPr id="1581" name="Google Shape;1581;p131"/>
          <p:cNvSpPr txBox="1"/>
          <p:nvPr>
            <p:ph idx="4294967295" type="subTitle"/>
          </p:nvPr>
        </p:nvSpPr>
        <p:spPr>
          <a:xfrm>
            <a:off x="7459200" y="3268000"/>
            <a:ext cx="3651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800"/>
          </a:p>
        </p:txBody>
      </p:sp>
      <p:sp>
        <p:nvSpPr>
          <p:cNvPr id="1582" name="Google Shape;1582;p131"/>
          <p:cNvSpPr txBox="1"/>
          <p:nvPr>
            <p:ph idx="4294967295" type="subTitle"/>
          </p:nvPr>
        </p:nvSpPr>
        <p:spPr>
          <a:xfrm>
            <a:off x="4866650" y="4203450"/>
            <a:ext cx="3651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r>
              <a:rPr lang="en-GB" sz="1100">
                <a:latin typeface="Lexend"/>
              </a:rPr>
              <a:t>0</a:t>
            </a:r>
            <a:endParaRPr sz="1800"/>
          </a:p>
        </p:txBody>
      </p:sp>
      <p:sp>
        <p:nvSpPr>
          <p:cNvPr id="1583" name="Google Shape;1583;p131"/>
          <p:cNvSpPr txBox="1"/>
          <p:nvPr>
            <p:ph idx="4294967295" type="subTitle"/>
          </p:nvPr>
        </p:nvSpPr>
        <p:spPr>
          <a:xfrm>
            <a:off x="6681025" y="4112300"/>
            <a:ext cx="3651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49</a:t>
            </a:r>
            <a:endParaRPr sz="1800"/>
          </a:p>
        </p:txBody>
      </p:sp>
      <p:grpSp>
        <p:nvGrpSpPr>
          <p:cNvPr id="1584" name="Google Shape;1584;p131"/>
          <p:cNvGrpSpPr/>
          <p:nvPr/>
        </p:nvGrpSpPr>
        <p:grpSpPr>
          <a:xfrm>
            <a:off x="4335600" y="2700000"/>
            <a:ext cx="4144232" cy="1774100"/>
            <a:chOff x="4335600" y="2700000"/>
            <a:chExt cx="4144232" cy="1774100"/>
          </a:xfrm>
        </p:grpSpPr>
        <p:sp>
          <p:nvSpPr>
            <p:cNvPr id="1585" name="Google Shape;1585;p131"/>
            <p:cNvSpPr/>
            <p:nvPr/>
          </p:nvSpPr>
          <p:spPr>
            <a:xfrm>
              <a:off x="4849800" y="2822475"/>
              <a:ext cx="472800" cy="445500"/>
            </a:xfrm>
            <a:prstGeom prst="ellipse">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6" name="Google Shape;1586;p131"/>
            <p:cNvSpPr/>
            <p:nvPr/>
          </p:nvSpPr>
          <p:spPr>
            <a:xfrm>
              <a:off x="6778775" y="2700000"/>
              <a:ext cx="472800" cy="445500"/>
            </a:xfrm>
            <a:prstGeom prst="ellipse">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7" name="Google Shape;1587;p131"/>
            <p:cNvSpPr/>
            <p:nvPr/>
          </p:nvSpPr>
          <p:spPr>
            <a:xfrm>
              <a:off x="4335600" y="3266809"/>
              <a:ext cx="472800" cy="445500"/>
            </a:xfrm>
            <a:prstGeom prst="ellipse">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8" name="Google Shape;1588;p131"/>
            <p:cNvSpPr/>
            <p:nvPr/>
          </p:nvSpPr>
          <p:spPr>
            <a:xfrm>
              <a:off x="6595050" y="4028600"/>
              <a:ext cx="472800" cy="445500"/>
            </a:xfrm>
            <a:prstGeom prst="ellipse">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9" name="Google Shape;1589;p131"/>
            <p:cNvSpPr/>
            <p:nvPr/>
          </p:nvSpPr>
          <p:spPr>
            <a:xfrm>
              <a:off x="8007032" y="3876200"/>
              <a:ext cx="472800" cy="445500"/>
            </a:xfrm>
            <a:prstGeom prst="ellipse">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90" name="Google Shape;1590;p131"/>
          <p:cNvSpPr txBox="1"/>
          <p:nvPr>
            <p:ph idx="4294967295" type="subTitle"/>
          </p:nvPr>
        </p:nvSpPr>
        <p:spPr>
          <a:xfrm>
            <a:off x="8118825" y="3959900"/>
            <a:ext cx="3651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36</a:t>
            </a:r>
            <a:endParaRPr sz="1800"/>
          </a:p>
        </p:txBody>
      </p:sp>
      <p:sp>
        <p:nvSpPr>
          <p:cNvPr id="1591" name="Google Shape;1591;p131"/>
          <p:cNvSpPr txBox="1"/>
          <p:nvPr>
            <p:ph idx="4294967295" type="subTitle"/>
          </p:nvPr>
        </p:nvSpPr>
        <p:spPr>
          <a:xfrm>
            <a:off x="324000" y="3845575"/>
            <a:ext cx="35229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 iyo 25 waa tirooyin labajibbaaran (square numbers).</a:t>
            </a:r>
            <a:r>
              <a:rPr lang="en-GB" sz="1100">
                <a:latin typeface="Lexend"/>
              </a:rPr>
              <a:t/>
            </a:r>
            <a:endParaRPr sz="1800"/>
          </a:p>
        </p:txBody>
      </p:sp>
      <p:cxnSp>
        <p:nvCxnSpPr>
          <p:cNvPr id="1592" name="Google Shape;1592;p131"/>
          <p:cNvCxnSpPr/>
          <p:nvPr/>
        </p:nvCxnSpPr>
        <p:spPr>
          <a:xfrm>
            <a:off x="4076125" y="1217825"/>
            <a:ext cx="0" cy="3588900"/>
          </a:xfrm>
          <a:prstGeom prst="straightConnector1">
            <a:avLst/>
          </a:prstGeom>
          <a:noFill/>
          <a:ln cap="flat" cmpd="sng" w="19050">
            <a:solidFill>
              <a:schemeClr val="accent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6" name="Shape 1596"/>
        <p:cNvGrpSpPr/>
        <p:nvPr/>
      </p:nvGrpSpPr>
      <p:grpSpPr>
        <a:xfrm>
          <a:off x="0" y="0"/>
          <a:ext cx="0" cy="0"/>
          <a:chOff x="0" y="0"/>
          <a:chExt cx="0" cy="0"/>
        </a:xfrm>
      </p:grpSpPr>
      <p:grpSp>
        <p:nvGrpSpPr>
          <p:cNvPr id="1597" name="Google Shape;1597;p132"/>
          <p:cNvGrpSpPr/>
          <p:nvPr/>
        </p:nvGrpSpPr>
        <p:grpSpPr>
          <a:xfrm>
            <a:off x="988426" y="2902956"/>
            <a:ext cx="672025" cy="694500"/>
            <a:chOff x="1436568" y="2580243"/>
            <a:chExt cx="672025" cy="694500"/>
          </a:xfrm>
        </p:grpSpPr>
        <p:sp>
          <p:nvSpPr>
            <p:cNvPr id="1598" name="Google Shape;1598;p132"/>
            <p:cNvSpPr/>
            <p:nvPr/>
          </p:nvSpPr>
          <p:spPr>
            <a:xfrm>
              <a:off x="1436568" y="2885043"/>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132"/>
            <p:cNvSpPr/>
            <p:nvPr/>
          </p:nvSpPr>
          <p:spPr>
            <a:xfrm>
              <a:off x="1718893" y="2885043"/>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132"/>
            <p:cNvSpPr/>
            <p:nvPr/>
          </p:nvSpPr>
          <p:spPr>
            <a:xfrm>
              <a:off x="1436568" y="2580243"/>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132"/>
            <p:cNvSpPr/>
            <p:nvPr/>
          </p:nvSpPr>
          <p:spPr>
            <a:xfrm>
              <a:off x="1718893" y="2580243"/>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2" name="Google Shape;1602;p13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Noocyada taxanaha tirooyinka gaarka ah (Types of special number sequences)</a:t>
            </a:r>
            <a:endParaRPr/>
          </a:p>
        </p:txBody>
      </p:sp>
      <p:grpSp>
        <p:nvGrpSpPr>
          <p:cNvPr id="1603" name="Google Shape;1603;p132"/>
          <p:cNvGrpSpPr/>
          <p:nvPr/>
        </p:nvGrpSpPr>
        <p:grpSpPr>
          <a:xfrm>
            <a:off x="888192" y="3001278"/>
            <a:ext cx="389700" cy="694500"/>
            <a:chOff x="1544875" y="2470651"/>
            <a:chExt cx="389700" cy="694500"/>
          </a:xfrm>
        </p:grpSpPr>
        <p:sp>
          <p:nvSpPr>
            <p:cNvPr id="1604" name="Google Shape;1604;p132"/>
            <p:cNvSpPr/>
            <p:nvPr/>
          </p:nvSpPr>
          <p:spPr>
            <a:xfrm>
              <a:off x="1544875" y="2775451"/>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132"/>
            <p:cNvSpPr/>
            <p:nvPr/>
          </p:nvSpPr>
          <p:spPr>
            <a:xfrm>
              <a:off x="1544875" y="2470651"/>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06" name="Google Shape;1606;p132"/>
          <p:cNvGrpSpPr/>
          <p:nvPr/>
        </p:nvGrpSpPr>
        <p:grpSpPr>
          <a:xfrm>
            <a:off x="1170517" y="3001278"/>
            <a:ext cx="389700" cy="694500"/>
            <a:chOff x="1827200" y="2470651"/>
            <a:chExt cx="389700" cy="694500"/>
          </a:xfrm>
        </p:grpSpPr>
        <p:sp>
          <p:nvSpPr>
            <p:cNvPr id="1607" name="Google Shape;1607;p132"/>
            <p:cNvSpPr/>
            <p:nvPr/>
          </p:nvSpPr>
          <p:spPr>
            <a:xfrm>
              <a:off x="1827200" y="2775451"/>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132"/>
            <p:cNvSpPr/>
            <p:nvPr/>
          </p:nvSpPr>
          <p:spPr>
            <a:xfrm>
              <a:off x="1827200" y="2470651"/>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9" name="Google Shape;1609;p132"/>
          <p:cNvSpPr txBox="1"/>
          <p:nvPr/>
        </p:nvSpPr>
        <p:spPr>
          <a:xfrm>
            <a:off x="965437" y="3677700"/>
            <a:ext cx="405600" cy="489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latin typeface="Lexend"/>
                <a:ea typeface="Lexend"/>
                <a:cs typeface="Lexend"/>
                <a:sym typeface="Lexend"/>
              </a:rPr>
              <a:t>2 </a:t>
            </a:r>
            <a:endParaRPr sz="2100">
              <a:latin typeface="Lexend"/>
              <a:ea typeface="Lexend"/>
              <a:cs typeface="Lexend"/>
              <a:sym typeface="Lexend"/>
            </a:endParaRPr>
          </a:p>
        </p:txBody>
      </p:sp>
      <p:sp>
        <p:nvSpPr>
          <p:cNvPr id="1610" name="Google Shape;1610;p132"/>
          <p:cNvSpPr txBox="1"/>
          <p:nvPr/>
        </p:nvSpPr>
        <p:spPr>
          <a:xfrm>
            <a:off x="450678" y="3157225"/>
            <a:ext cx="306000" cy="389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latin typeface="Lexend"/>
                <a:ea typeface="Lexend"/>
                <a:cs typeface="Lexend"/>
                <a:sym typeface="Lexend"/>
              </a:rPr>
              <a:t>2 </a:t>
            </a:r>
            <a:endParaRPr sz="2100">
              <a:latin typeface="Lexend"/>
              <a:ea typeface="Lexend"/>
              <a:cs typeface="Lexend"/>
              <a:sym typeface="Lexend"/>
            </a:endParaRPr>
          </a:p>
        </p:txBody>
      </p:sp>
      <p:sp>
        <p:nvSpPr>
          <p:cNvPr id="1611" name="Google Shape;1611;p132"/>
          <p:cNvSpPr txBox="1"/>
          <p:nvPr/>
        </p:nvSpPr>
        <p:spPr>
          <a:xfrm>
            <a:off x="1699703" y="3602850"/>
            <a:ext cx="306000" cy="334200"/>
          </a:xfrm>
          <a:prstGeom prst="rect">
            <a:avLst/>
          </a:prstGeom>
          <a:noFill/>
          <a:ln>
            <a:noFill/>
          </a:ln>
        </p:spPr>
        <p:txBody>
          <a:bodyPr anchorCtr="0" anchor="t" bIns="91425" lIns="91425" spcFirstLastPara="1" rIns="91425" wrap="square" tIns="0">
            <a:normAutofit/>
          </a:bodyPr>
          <a:lstStyle/>
          <a:p>
            <a:pPr indent="0" lvl="0" marL="0" rtl="0" algn="l">
              <a:spcBef>
                <a:spcPts val="0"/>
              </a:spcBef>
              <a:spcAft>
                <a:spcPts val="0"/>
              </a:spcAft>
              <a:buNone/>
            </a:pPr>
            <a:r>
              <a:rPr lang="en-GB" sz="1800">
                <a:latin typeface="Lexend"/>
                <a:ea typeface="Lexend"/>
                <a:cs typeface="Lexend"/>
                <a:sym typeface="Lexend"/>
              </a:rPr>
              <a:t>2 </a:t>
            </a:r>
            <a:endParaRPr sz="2100">
              <a:latin typeface="Lexend"/>
              <a:ea typeface="Lexend"/>
              <a:cs typeface="Lexend"/>
              <a:sym typeface="Lexend"/>
            </a:endParaRPr>
          </a:p>
        </p:txBody>
      </p:sp>
      <p:grpSp>
        <p:nvGrpSpPr>
          <p:cNvPr id="1612" name="Google Shape;1612;p132"/>
          <p:cNvGrpSpPr/>
          <p:nvPr/>
        </p:nvGrpSpPr>
        <p:grpSpPr>
          <a:xfrm>
            <a:off x="7462225" y="2642378"/>
            <a:ext cx="971309" cy="999300"/>
            <a:chOff x="6054533" y="2383758"/>
            <a:chExt cx="971309" cy="999300"/>
          </a:xfrm>
        </p:grpSpPr>
        <p:sp>
          <p:nvSpPr>
            <p:cNvPr id="1613" name="Google Shape;1613;p132"/>
            <p:cNvSpPr/>
            <p:nvPr/>
          </p:nvSpPr>
          <p:spPr>
            <a:xfrm>
              <a:off x="6054533" y="2993358"/>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132"/>
            <p:cNvSpPr/>
            <p:nvPr/>
          </p:nvSpPr>
          <p:spPr>
            <a:xfrm>
              <a:off x="6336858" y="2993358"/>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132"/>
            <p:cNvSpPr/>
            <p:nvPr/>
          </p:nvSpPr>
          <p:spPr>
            <a:xfrm>
              <a:off x="6636142" y="2993358"/>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132"/>
            <p:cNvSpPr/>
            <p:nvPr/>
          </p:nvSpPr>
          <p:spPr>
            <a:xfrm>
              <a:off x="6054533" y="2688558"/>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132"/>
            <p:cNvSpPr/>
            <p:nvPr/>
          </p:nvSpPr>
          <p:spPr>
            <a:xfrm>
              <a:off x="6336858" y="2688558"/>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132"/>
            <p:cNvSpPr/>
            <p:nvPr/>
          </p:nvSpPr>
          <p:spPr>
            <a:xfrm>
              <a:off x="6636142" y="2688558"/>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132"/>
            <p:cNvSpPr/>
            <p:nvPr/>
          </p:nvSpPr>
          <p:spPr>
            <a:xfrm>
              <a:off x="6054533" y="2383758"/>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132"/>
            <p:cNvSpPr/>
            <p:nvPr/>
          </p:nvSpPr>
          <p:spPr>
            <a:xfrm>
              <a:off x="6336858" y="2383758"/>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132"/>
            <p:cNvSpPr/>
            <p:nvPr/>
          </p:nvSpPr>
          <p:spPr>
            <a:xfrm>
              <a:off x="6636142" y="2383758"/>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22" name="Google Shape;1622;p132"/>
          <p:cNvGrpSpPr/>
          <p:nvPr/>
        </p:nvGrpSpPr>
        <p:grpSpPr>
          <a:xfrm>
            <a:off x="7362214" y="2740532"/>
            <a:ext cx="971309" cy="999300"/>
            <a:chOff x="8820008" y="2481399"/>
            <a:chExt cx="971309" cy="999300"/>
          </a:xfrm>
        </p:grpSpPr>
        <p:sp>
          <p:nvSpPr>
            <p:cNvPr id="1623" name="Google Shape;1623;p132"/>
            <p:cNvSpPr/>
            <p:nvPr/>
          </p:nvSpPr>
          <p:spPr>
            <a:xfrm>
              <a:off x="8820008" y="3090999"/>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132"/>
            <p:cNvSpPr/>
            <p:nvPr/>
          </p:nvSpPr>
          <p:spPr>
            <a:xfrm>
              <a:off x="9102333" y="3090999"/>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132"/>
            <p:cNvSpPr/>
            <p:nvPr/>
          </p:nvSpPr>
          <p:spPr>
            <a:xfrm>
              <a:off x="9401616" y="3090999"/>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132"/>
            <p:cNvSpPr/>
            <p:nvPr/>
          </p:nvSpPr>
          <p:spPr>
            <a:xfrm>
              <a:off x="8820008" y="2786199"/>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132"/>
            <p:cNvSpPr/>
            <p:nvPr/>
          </p:nvSpPr>
          <p:spPr>
            <a:xfrm>
              <a:off x="9102333" y="2786199"/>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132"/>
            <p:cNvSpPr/>
            <p:nvPr/>
          </p:nvSpPr>
          <p:spPr>
            <a:xfrm>
              <a:off x="9401616" y="2786199"/>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132"/>
            <p:cNvSpPr/>
            <p:nvPr/>
          </p:nvSpPr>
          <p:spPr>
            <a:xfrm>
              <a:off x="8820008" y="2481399"/>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132"/>
            <p:cNvSpPr/>
            <p:nvPr/>
          </p:nvSpPr>
          <p:spPr>
            <a:xfrm>
              <a:off x="9102333" y="2481399"/>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132"/>
            <p:cNvSpPr/>
            <p:nvPr/>
          </p:nvSpPr>
          <p:spPr>
            <a:xfrm>
              <a:off x="9401616" y="2481399"/>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32" name="Google Shape;1632;p132"/>
          <p:cNvSpPr txBox="1"/>
          <p:nvPr/>
        </p:nvSpPr>
        <p:spPr>
          <a:xfrm>
            <a:off x="7505237" y="3829425"/>
            <a:ext cx="405600" cy="489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latin typeface="Lexend"/>
                <a:ea typeface="Lexend"/>
                <a:cs typeface="Lexend"/>
                <a:sym typeface="Lexend"/>
              </a:rPr>
              <a:t>3 </a:t>
            </a:r>
            <a:endParaRPr sz="2100">
              <a:latin typeface="Lexend"/>
              <a:ea typeface="Lexend"/>
              <a:cs typeface="Lexend"/>
              <a:sym typeface="Lexend"/>
            </a:endParaRPr>
          </a:p>
        </p:txBody>
      </p:sp>
      <p:sp>
        <p:nvSpPr>
          <p:cNvPr id="1633" name="Google Shape;1633;p132"/>
          <p:cNvSpPr txBox="1"/>
          <p:nvPr/>
        </p:nvSpPr>
        <p:spPr>
          <a:xfrm>
            <a:off x="6851087" y="3097600"/>
            <a:ext cx="405600" cy="489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latin typeface="Lexend"/>
                <a:ea typeface="Lexend"/>
                <a:cs typeface="Lexend"/>
                <a:sym typeface="Lexend"/>
              </a:rPr>
              <a:t>3</a:t>
            </a:r>
            <a:endParaRPr sz="2100">
              <a:latin typeface="Lexend"/>
              <a:ea typeface="Lexend"/>
              <a:cs typeface="Lexend"/>
              <a:sym typeface="Lexend"/>
            </a:endParaRPr>
          </a:p>
        </p:txBody>
      </p:sp>
      <p:sp>
        <p:nvSpPr>
          <p:cNvPr id="1634" name="Google Shape;1634;p132"/>
          <p:cNvSpPr txBox="1"/>
          <p:nvPr/>
        </p:nvSpPr>
        <p:spPr>
          <a:xfrm>
            <a:off x="8405725" y="3538925"/>
            <a:ext cx="405600" cy="334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latin typeface="Lexend"/>
                <a:ea typeface="Lexend"/>
                <a:cs typeface="Lexend"/>
                <a:sym typeface="Lexend"/>
              </a:rPr>
              <a:t>3 </a:t>
            </a:r>
            <a:endParaRPr sz="2100">
              <a:latin typeface="Lexend"/>
              <a:ea typeface="Lexend"/>
              <a:cs typeface="Lexend"/>
              <a:sym typeface="Lexend"/>
            </a:endParaRPr>
          </a:p>
        </p:txBody>
      </p:sp>
      <p:cxnSp>
        <p:nvCxnSpPr>
          <p:cNvPr id="1635" name="Google Shape;1635;p132"/>
          <p:cNvCxnSpPr/>
          <p:nvPr/>
        </p:nvCxnSpPr>
        <p:spPr>
          <a:xfrm>
            <a:off x="794075" y="3129100"/>
            <a:ext cx="0" cy="579300"/>
          </a:xfrm>
          <a:prstGeom prst="straightConnector1">
            <a:avLst/>
          </a:prstGeom>
          <a:noFill/>
          <a:ln cap="flat" cmpd="sng" w="9525">
            <a:solidFill>
              <a:schemeClr val="accent4"/>
            </a:solidFill>
            <a:prstDash val="solid"/>
            <a:round/>
            <a:headEnd len="med" w="med" type="triangle"/>
            <a:tailEnd len="med" w="med" type="triangle"/>
          </a:ln>
        </p:spPr>
      </p:cxnSp>
      <p:cxnSp>
        <p:nvCxnSpPr>
          <p:cNvPr id="1636" name="Google Shape;1636;p132"/>
          <p:cNvCxnSpPr/>
          <p:nvPr/>
        </p:nvCxnSpPr>
        <p:spPr>
          <a:xfrm rot="10800000">
            <a:off x="868075" y="3779925"/>
            <a:ext cx="600300" cy="0"/>
          </a:xfrm>
          <a:prstGeom prst="straightConnector1">
            <a:avLst/>
          </a:prstGeom>
          <a:noFill/>
          <a:ln cap="flat" cmpd="sng" w="9525">
            <a:solidFill>
              <a:schemeClr val="accent4"/>
            </a:solidFill>
            <a:prstDash val="solid"/>
            <a:round/>
            <a:headEnd len="med" w="med" type="triangle"/>
            <a:tailEnd len="med" w="med" type="triangle"/>
          </a:ln>
        </p:spPr>
      </p:cxnSp>
      <p:cxnSp>
        <p:nvCxnSpPr>
          <p:cNvPr id="1637" name="Google Shape;1637;p132"/>
          <p:cNvCxnSpPr/>
          <p:nvPr/>
        </p:nvCxnSpPr>
        <p:spPr>
          <a:xfrm flipH="1">
            <a:off x="1532750" y="3544925"/>
            <a:ext cx="209400" cy="222900"/>
          </a:xfrm>
          <a:prstGeom prst="straightConnector1">
            <a:avLst/>
          </a:prstGeom>
          <a:noFill/>
          <a:ln cap="flat" cmpd="sng" w="9525">
            <a:solidFill>
              <a:schemeClr val="accent4"/>
            </a:solidFill>
            <a:prstDash val="solid"/>
            <a:round/>
            <a:headEnd len="med" w="med" type="triangle"/>
            <a:tailEnd len="med" w="med" type="triangle"/>
          </a:ln>
        </p:spPr>
      </p:cxnSp>
      <p:grpSp>
        <p:nvGrpSpPr>
          <p:cNvPr id="1638" name="Google Shape;1638;p132"/>
          <p:cNvGrpSpPr/>
          <p:nvPr/>
        </p:nvGrpSpPr>
        <p:grpSpPr>
          <a:xfrm>
            <a:off x="7260638" y="2842901"/>
            <a:ext cx="389700" cy="999300"/>
            <a:chOff x="6152138" y="2275451"/>
            <a:chExt cx="389700" cy="999300"/>
          </a:xfrm>
        </p:grpSpPr>
        <p:sp>
          <p:nvSpPr>
            <p:cNvPr id="1639" name="Google Shape;1639;p132"/>
            <p:cNvSpPr/>
            <p:nvPr/>
          </p:nvSpPr>
          <p:spPr>
            <a:xfrm>
              <a:off x="6152138" y="2885051"/>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132"/>
            <p:cNvSpPr/>
            <p:nvPr/>
          </p:nvSpPr>
          <p:spPr>
            <a:xfrm>
              <a:off x="6152138" y="2580251"/>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132"/>
            <p:cNvSpPr/>
            <p:nvPr/>
          </p:nvSpPr>
          <p:spPr>
            <a:xfrm>
              <a:off x="6152138" y="2275451"/>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42" name="Google Shape;1642;p132"/>
          <p:cNvGrpSpPr/>
          <p:nvPr/>
        </p:nvGrpSpPr>
        <p:grpSpPr>
          <a:xfrm>
            <a:off x="7542963" y="2842901"/>
            <a:ext cx="688984" cy="999300"/>
            <a:chOff x="6434463" y="2275451"/>
            <a:chExt cx="688984" cy="999300"/>
          </a:xfrm>
        </p:grpSpPr>
        <p:sp>
          <p:nvSpPr>
            <p:cNvPr id="1643" name="Google Shape;1643;p132"/>
            <p:cNvSpPr/>
            <p:nvPr/>
          </p:nvSpPr>
          <p:spPr>
            <a:xfrm>
              <a:off x="6434463" y="2885051"/>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132"/>
            <p:cNvSpPr/>
            <p:nvPr/>
          </p:nvSpPr>
          <p:spPr>
            <a:xfrm>
              <a:off x="6733746" y="2885051"/>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132"/>
            <p:cNvSpPr/>
            <p:nvPr/>
          </p:nvSpPr>
          <p:spPr>
            <a:xfrm>
              <a:off x="6434463" y="2580251"/>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132"/>
            <p:cNvSpPr/>
            <p:nvPr/>
          </p:nvSpPr>
          <p:spPr>
            <a:xfrm>
              <a:off x="6733746" y="2580251"/>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132"/>
            <p:cNvSpPr/>
            <p:nvPr/>
          </p:nvSpPr>
          <p:spPr>
            <a:xfrm>
              <a:off x="6434463" y="2275451"/>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132"/>
            <p:cNvSpPr/>
            <p:nvPr/>
          </p:nvSpPr>
          <p:spPr>
            <a:xfrm>
              <a:off x="6733746" y="2275451"/>
              <a:ext cx="389700" cy="3897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649" name="Google Shape;1649;p132"/>
          <p:cNvCxnSpPr/>
          <p:nvPr/>
        </p:nvCxnSpPr>
        <p:spPr>
          <a:xfrm>
            <a:off x="7184100" y="2956425"/>
            <a:ext cx="0" cy="873000"/>
          </a:xfrm>
          <a:prstGeom prst="straightConnector1">
            <a:avLst/>
          </a:prstGeom>
          <a:noFill/>
          <a:ln cap="flat" cmpd="sng" w="9525">
            <a:solidFill>
              <a:schemeClr val="accent4"/>
            </a:solidFill>
            <a:prstDash val="solid"/>
            <a:round/>
            <a:headEnd len="med" w="med" type="triangle"/>
            <a:tailEnd len="med" w="med" type="triangle"/>
          </a:ln>
        </p:spPr>
      </p:cxnSp>
      <p:cxnSp>
        <p:nvCxnSpPr>
          <p:cNvPr id="1650" name="Google Shape;1650;p132"/>
          <p:cNvCxnSpPr/>
          <p:nvPr/>
        </p:nvCxnSpPr>
        <p:spPr>
          <a:xfrm flipH="1">
            <a:off x="8231925" y="3577225"/>
            <a:ext cx="253500" cy="277800"/>
          </a:xfrm>
          <a:prstGeom prst="straightConnector1">
            <a:avLst/>
          </a:prstGeom>
          <a:noFill/>
          <a:ln cap="flat" cmpd="sng" w="9525">
            <a:solidFill>
              <a:schemeClr val="accent4"/>
            </a:solidFill>
            <a:prstDash val="solid"/>
            <a:round/>
            <a:headEnd len="med" w="med" type="triangle"/>
            <a:tailEnd len="med" w="med" type="triangle"/>
          </a:ln>
        </p:spPr>
      </p:cxnSp>
      <p:cxnSp>
        <p:nvCxnSpPr>
          <p:cNvPr id="1651" name="Google Shape;1651;p132"/>
          <p:cNvCxnSpPr/>
          <p:nvPr/>
        </p:nvCxnSpPr>
        <p:spPr>
          <a:xfrm rot="10800000">
            <a:off x="7256725" y="3925625"/>
            <a:ext cx="887400" cy="0"/>
          </a:xfrm>
          <a:prstGeom prst="straightConnector1">
            <a:avLst/>
          </a:prstGeom>
          <a:noFill/>
          <a:ln cap="flat" cmpd="sng" w="9525">
            <a:solidFill>
              <a:schemeClr val="accent4"/>
            </a:solidFill>
            <a:prstDash val="solid"/>
            <a:round/>
            <a:headEnd len="med" w="med" type="triangle"/>
            <a:tailEnd len="med" w="med" type="triangle"/>
          </a:ln>
        </p:spPr>
      </p:cxnSp>
      <p:grpSp>
        <p:nvGrpSpPr>
          <p:cNvPr id="1652" name="Google Shape;1652;p132"/>
          <p:cNvGrpSpPr/>
          <p:nvPr/>
        </p:nvGrpSpPr>
        <p:grpSpPr>
          <a:xfrm>
            <a:off x="368857" y="2336294"/>
            <a:ext cx="641671" cy="334200"/>
            <a:chOff x="635557" y="2127194"/>
            <a:chExt cx="641671" cy="334200"/>
          </a:xfrm>
        </p:grpSpPr>
        <p:sp>
          <p:nvSpPr>
            <p:cNvPr id="1653" name="Google Shape;1653;p132"/>
            <p:cNvSpPr/>
            <p:nvPr/>
          </p:nvSpPr>
          <p:spPr>
            <a:xfrm>
              <a:off x="635557" y="2127194"/>
              <a:ext cx="334200" cy="3342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132"/>
            <p:cNvSpPr/>
            <p:nvPr/>
          </p:nvSpPr>
          <p:spPr>
            <a:xfrm>
              <a:off x="943028" y="2127194"/>
              <a:ext cx="334200" cy="3342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55" name="Google Shape;1655;p132"/>
          <p:cNvGrpSpPr/>
          <p:nvPr/>
        </p:nvGrpSpPr>
        <p:grpSpPr>
          <a:xfrm>
            <a:off x="998343" y="2336294"/>
            <a:ext cx="641671" cy="334200"/>
            <a:chOff x="1265043" y="2127194"/>
            <a:chExt cx="641671" cy="334200"/>
          </a:xfrm>
        </p:grpSpPr>
        <p:sp>
          <p:nvSpPr>
            <p:cNvPr id="1656" name="Google Shape;1656;p132"/>
            <p:cNvSpPr/>
            <p:nvPr/>
          </p:nvSpPr>
          <p:spPr>
            <a:xfrm>
              <a:off x="1265043" y="2127194"/>
              <a:ext cx="334200" cy="3342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132"/>
            <p:cNvSpPr/>
            <p:nvPr/>
          </p:nvSpPr>
          <p:spPr>
            <a:xfrm>
              <a:off x="1572514" y="2127194"/>
              <a:ext cx="334200" cy="3342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58" name="Google Shape;1658;p132"/>
          <p:cNvGrpSpPr/>
          <p:nvPr/>
        </p:nvGrpSpPr>
        <p:grpSpPr>
          <a:xfrm>
            <a:off x="1634874" y="2336294"/>
            <a:ext cx="1271157" cy="334200"/>
            <a:chOff x="1901574" y="2127194"/>
            <a:chExt cx="1271157" cy="334200"/>
          </a:xfrm>
        </p:grpSpPr>
        <p:sp>
          <p:nvSpPr>
            <p:cNvPr id="1659" name="Google Shape;1659;p132"/>
            <p:cNvSpPr/>
            <p:nvPr/>
          </p:nvSpPr>
          <p:spPr>
            <a:xfrm>
              <a:off x="1901574" y="2127194"/>
              <a:ext cx="334200" cy="3342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132"/>
            <p:cNvSpPr/>
            <p:nvPr/>
          </p:nvSpPr>
          <p:spPr>
            <a:xfrm>
              <a:off x="2209045" y="2127194"/>
              <a:ext cx="334200" cy="3342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132"/>
            <p:cNvSpPr/>
            <p:nvPr/>
          </p:nvSpPr>
          <p:spPr>
            <a:xfrm>
              <a:off x="2531060" y="2127194"/>
              <a:ext cx="334200" cy="3342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132"/>
            <p:cNvSpPr/>
            <p:nvPr/>
          </p:nvSpPr>
          <p:spPr>
            <a:xfrm>
              <a:off x="2838531" y="2127194"/>
              <a:ext cx="334200" cy="3342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63" name="Google Shape;1663;p132"/>
          <p:cNvGrpSpPr/>
          <p:nvPr/>
        </p:nvGrpSpPr>
        <p:grpSpPr>
          <a:xfrm>
            <a:off x="4324997" y="2336310"/>
            <a:ext cx="1929812" cy="1287911"/>
            <a:chOff x="3601097" y="2127210"/>
            <a:chExt cx="1929812" cy="1287911"/>
          </a:xfrm>
        </p:grpSpPr>
        <p:sp>
          <p:nvSpPr>
            <p:cNvPr id="1664" name="Google Shape;1664;p132"/>
            <p:cNvSpPr/>
            <p:nvPr/>
          </p:nvSpPr>
          <p:spPr>
            <a:xfrm>
              <a:off x="3618468" y="2127210"/>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132"/>
            <p:cNvSpPr/>
            <p:nvPr/>
          </p:nvSpPr>
          <p:spPr>
            <a:xfrm>
              <a:off x="3926692" y="2127210"/>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132"/>
            <p:cNvSpPr/>
            <p:nvPr/>
          </p:nvSpPr>
          <p:spPr>
            <a:xfrm>
              <a:off x="4249495" y="2127210"/>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132"/>
            <p:cNvSpPr/>
            <p:nvPr/>
          </p:nvSpPr>
          <p:spPr>
            <a:xfrm>
              <a:off x="3618468" y="2595003"/>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132"/>
            <p:cNvSpPr/>
            <p:nvPr/>
          </p:nvSpPr>
          <p:spPr>
            <a:xfrm>
              <a:off x="3926692" y="2595003"/>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132"/>
            <p:cNvSpPr/>
            <p:nvPr/>
          </p:nvSpPr>
          <p:spPr>
            <a:xfrm>
              <a:off x="4249495" y="2595003"/>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132"/>
            <p:cNvSpPr/>
            <p:nvPr/>
          </p:nvSpPr>
          <p:spPr>
            <a:xfrm>
              <a:off x="3601097" y="3075822"/>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132"/>
            <p:cNvSpPr/>
            <p:nvPr/>
          </p:nvSpPr>
          <p:spPr>
            <a:xfrm>
              <a:off x="3909321" y="3075822"/>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132"/>
            <p:cNvSpPr/>
            <p:nvPr/>
          </p:nvSpPr>
          <p:spPr>
            <a:xfrm>
              <a:off x="4232124" y="3075822"/>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132"/>
            <p:cNvSpPr/>
            <p:nvPr/>
          </p:nvSpPr>
          <p:spPr>
            <a:xfrm>
              <a:off x="4557719" y="2127210"/>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132"/>
            <p:cNvSpPr/>
            <p:nvPr/>
          </p:nvSpPr>
          <p:spPr>
            <a:xfrm>
              <a:off x="4887585" y="2127210"/>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132"/>
            <p:cNvSpPr/>
            <p:nvPr/>
          </p:nvSpPr>
          <p:spPr>
            <a:xfrm>
              <a:off x="5195809" y="2127210"/>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132"/>
            <p:cNvSpPr/>
            <p:nvPr/>
          </p:nvSpPr>
          <p:spPr>
            <a:xfrm>
              <a:off x="4557719" y="2595003"/>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132"/>
            <p:cNvSpPr/>
            <p:nvPr/>
          </p:nvSpPr>
          <p:spPr>
            <a:xfrm>
              <a:off x="4887585" y="2595003"/>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132"/>
            <p:cNvSpPr/>
            <p:nvPr/>
          </p:nvSpPr>
          <p:spPr>
            <a:xfrm>
              <a:off x="5195809" y="2595003"/>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132"/>
            <p:cNvSpPr/>
            <p:nvPr/>
          </p:nvSpPr>
          <p:spPr>
            <a:xfrm>
              <a:off x="4540348" y="3075822"/>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132"/>
            <p:cNvSpPr/>
            <p:nvPr/>
          </p:nvSpPr>
          <p:spPr>
            <a:xfrm>
              <a:off x="4870214" y="3075822"/>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132"/>
            <p:cNvSpPr/>
            <p:nvPr/>
          </p:nvSpPr>
          <p:spPr>
            <a:xfrm>
              <a:off x="5178438" y="3075822"/>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82" name="Google Shape;1682;p132"/>
          <p:cNvGrpSpPr/>
          <p:nvPr/>
        </p:nvGrpSpPr>
        <p:grpSpPr>
          <a:xfrm>
            <a:off x="6225141" y="2336310"/>
            <a:ext cx="660695" cy="1287911"/>
            <a:chOff x="5501241" y="2127210"/>
            <a:chExt cx="660695" cy="1287911"/>
          </a:xfrm>
        </p:grpSpPr>
        <p:sp>
          <p:nvSpPr>
            <p:cNvPr id="1683" name="Google Shape;1683;p132"/>
            <p:cNvSpPr/>
            <p:nvPr/>
          </p:nvSpPr>
          <p:spPr>
            <a:xfrm>
              <a:off x="5518612" y="2127210"/>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132"/>
            <p:cNvSpPr/>
            <p:nvPr/>
          </p:nvSpPr>
          <p:spPr>
            <a:xfrm>
              <a:off x="5826836" y="2127210"/>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132"/>
            <p:cNvSpPr/>
            <p:nvPr/>
          </p:nvSpPr>
          <p:spPr>
            <a:xfrm>
              <a:off x="5518612" y="2595003"/>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132"/>
            <p:cNvSpPr/>
            <p:nvPr/>
          </p:nvSpPr>
          <p:spPr>
            <a:xfrm>
              <a:off x="5826836" y="2595003"/>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132"/>
            <p:cNvSpPr/>
            <p:nvPr/>
          </p:nvSpPr>
          <p:spPr>
            <a:xfrm>
              <a:off x="5501241" y="3075822"/>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132"/>
            <p:cNvSpPr/>
            <p:nvPr/>
          </p:nvSpPr>
          <p:spPr>
            <a:xfrm>
              <a:off x="5809465" y="3075822"/>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89" name="Google Shape;1689;p132"/>
          <p:cNvGrpSpPr/>
          <p:nvPr/>
        </p:nvGrpSpPr>
        <p:grpSpPr>
          <a:xfrm>
            <a:off x="6860911" y="2336310"/>
            <a:ext cx="352471" cy="1287911"/>
            <a:chOff x="6137011" y="2127210"/>
            <a:chExt cx="352471" cy="1287911"/>
          </a:xfrm>
        </p:grpSpPr>
        <p:sp>
          <p:nvSpPr>
            <p:cNvPr id="1690" name="Google Shape;1690;p132"/>
            <p:cNvSpPr/>
            <p:nvPr/>
          </p:nvSpPr>
          <p:spPr>
            <a:xfrm>
              <a:off x="6154382" y="2127210"/>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132"/>
            <p:cNvSpPr/>
            <p:nvPr/>
          </p:nvSpPr>
          <p:spPr>
            <a:xfrm>
              <a:off x="6154382" y="2595003"/>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132"/>
            <p:cNvSpPr/>
            <p:nvPr/>
          </p:nvSpPr>
          <p:spPr>
            <a:xfrm>
              <a:off x="6137011" y="3075822"/>
              <a:ext cx="335100" cy="339300"/>
            </a:xfrm>
            <a:prstGeom prst="cube">
              <a:avLst>
                <a:gd fmla="val 25000" name="adj"/>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93" name="Google Shape;1693;p132"/>
          <p:cNvSpPr txBox="1"/>
          <p:nvPr>
            <p:ph idx="4294967295" type="subTitle"/>
          </p:nvPr>
        </p:nvSpPr>
        <p:spPr>
          <a:xfrm>
            <a:off x="324000" y="886200"/>
            <a:ext cx="8487300" cy="389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Tiro saddex jibaaran (cube number) waa wax soo saarka saddex tiro oo togan oo isku mid ah oo soo noqnoqda.</a:t>
            </a:r>
            <a:endParaRPr sz="1800"/>
          </a:p>
        </p:txBody>
      </p:sp>
      <p:sp>
        <p:nvSpPr>
          <p:cNvPr id="1694" name="Google Shape;1694;p132"/>
          <p:cNvSpPr txBox="1"/>
          <p:nvPr/>
        </p:nvSpPr>
        <p:spPr>
          <a:xfrm>
            <a:off x="333975" y="1562425"/>
            <a:ext cx="1752600" cy="489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2 ✕ 2 </a:t>
            </a:r>
            <a:r>
              <a:rPr lang="en-GB" sz="1100">
                <a:solidFill>
                  <a:schemeClr val="dk1"/>
                </a:solidFill>
                <a:latin typeface="Lexend"/>
                <a:ea typeface="Lexend"/>
                <a:cs typeface="Lexend"/>
                <a:sym typeface="Lexend"/>
              </a:rPr>
              <a:t>✕ 2 </a:t>
            </a:r>
            <a:r>
              <a:rPr lang="en-GB" sz="1100">
                <a:latin typeface="Lexend"/>
                <a:ea typeface="Lexend"/>
                <a:cs typeface="Lexend"/>
                <a:sym typeface="Lexend"/>
              </a:rPr>
              <a:t>= 8</a:t>
            </a:r>
            <a:endParaRPr sz="1800">
              <a:latin typeface="Lexend"/>
              <a:ea typeface="Lexend"/>
              <a:cs typeface="Lexend"/>
              <a:sym typeface="Lexend"/>
            </a:endParaRPr>
          </a:p>
        </p:txBody>
      </p:sp>
      <p:sp>
        <p:nvSpPr>
          <p:cNvPr id="1695" name="Google Shape;1695;p132"/>
          <p:cNvSpPr txBox="1"/>
          <p:nvPr>
            <p:ph idx="4294967295" type="subTitle"/>
          </p:nvPr>
        </p:nvSpPr>
        <p:spPr>
          <a:xfrm>
            <a:off x="333975" y="1219588"/>
            <a:ext cx="1925400" cy="389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Tusaalooyin (Examples):</a:t>
            </a:r>
            <a:endParaRPr sz="1800"/>
          </a:p>
        </p:txBody>
      </p:sp>
      <p:sp>
        <p:nvSpPr>
          <p:cNvPr id="1696" name="Google Shape;1696;p132"/>
          <p:cNvSpPr txBox="1"/>
          <p:nvPr>
            <p:ph idx="4294967295" type="subTitle"/>
          </p:nvPr>
        </p:nvSpPr>
        <p:spPr>
          <a:xfrm>
            <a:off x="333975" y="1956813"/>
            <a:ext cx="2520000" cy="389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8 waa tiro laba jibaaran (cube number)</a:t>
            </a:r>
            <a:endParaRPr sz="1800"/>
          </a:p>
        </p:txBody>
      </p:sp>
      <p:sp>
        <p:nvSpPr>
          <p:cNvPr id="1697" name="Google Shape;1697;p132"/>
          <p:cNvSpPr txBox="1"/>
          <p:nvPr/>
        </p:nvSpPr>
        <p:spPr>
          <a:xfrm>
            <a:off x="4360200" y="1543788"/>
            <a:ext cx="1752600" cy="489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3 ✕ 3 </a:t>
            </a:r>
            <a:r>
              <a:rPr lang="en-GB" sz="1100">
                <a:solidFill>
                  <a:schemeClr val="dk1"/>
                </a:solidFill>
                <a:latin typeface="Lexend"/>
                <a:ea typeface="Lexend"/>
                <a:cs typeface="Lexend"/>
                <a:sym typeface="Lexend"/>
              </a:rPr>
              <a:t>✕ 3 </a:t>
            </a:r>
            <a:r>
              <a:rPr lang="en-GB" sz="1100">
                <a:latin typeface="Lexend"/>
                <a:ea typeface="Lexend"/>
                <a:cs typeface="Lexend"/>
                <a:sym typeface="Lexend"/>
              </a:rPr>
              <a:t>= 27</a:t>
            </a:r>
            <a:endParaRPr sz="1800">
              <a:latin typeface="Lexend"/>
              <a:ea typeface="Lexend"/>
              <a:cs typeface="Lexend"/>
              <a:sym typeface="Lexend"/>
            </a:endParaRPr>
          </a:p>
        </p:txBody>
      </p:sp>
      <p:sp>
        <p:nvSpPr>
          <p:cNvPr id="1698" name="Google Shape;1698;p132"/>
          <p:cNvSpPr txBox="1"/>
          <p:nvPr>
            <p:ph idx="4294967295" type="subTitle"/>
          </p:nvPr>
        </p:nvSpPr>
        <p:spPr>
          <a:xfrm>
            <a:off x="4360200" y="1909400"/>
            <a:ext cx="2520000" cy="389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27 waa tiro laba jibaaran (cube number)</a:t>
            </a:r>
            <a:endParaRPr sz="1800"/>
          </a:p>
        </p:txBody>
      </p:sp>
      <p:sp>
        <p:nvSpPr>
          <p:cNvPr id="1699" name="Google Shape;1699;p132"/>
          <p:cNvSpPr txBox="1"/>
          <p:nvPr>
            <p:ph idx="4294967295" type="subTitle"/>
          </p:nvPr>
        </p:nvSpPr>
        <p:spPr>
          <a:xfrm>
            <a:off x="324000" y="4167600"/>
            <a:ext cx="3759300" cy="389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8 cubes ayaa loo habeyn karaa si ay u sameeyaan cube leh dherer dhinac 2</a:t>
            </a:r>
            <a:endParaRPr sz="1800"/>
          </a:p>
        </p:txBody>
      </p:sp>
      <p:sp>
        <p:nvSpPr>
          <p:cNvPr id="1700" name="Google Shape;1700;p132"/>
          <p:cNvSpPr txBox="1"/>
          <p:nvPr>
            <p:ph idx="4294967295" type="subTitle"/>
          </p:nvPr>
        </p:nvSpPr>
        <p:spPr>
          <a:xfrm>
            <a:off x="4286400" y="4167600"/>
            <a:ext cx="3759300" cy="389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27 cubes ayaa loo habeyn karaa si ay u sameeyaan cube leh dherer dhinac 3</a:t>
            </a:r>
            <a:r>
              <a:rPr lang="en-GB" sz="11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5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6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5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6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5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5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8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6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8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6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6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6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4" name="Shape 1704"/>
        <p:cNvGrpSpPr/>
        <p:nvPr/>
      </p:nvGrpSpPr>
      <p:grpSpPr>
        <a:xfrm>
          <a:off x="0" y="0"/>
          <a:ext cx="0" cy="0"/>
          <a:chOff x="0" y="0"/>
          <a:chExt cx="0" cy="0"/>
        </a:xfrm>
      </p:grpSpPr>
      <p:sp>
        <p:nvSpPr>
          <p:cNvPr id="1705" name="Google Shape;1705;p13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Noocyada taxanaha tirooyinka gaarka ah (special number sequences)</a:t>
            </a:r>
            <a:endParaRPr/>
          </a:p>
        </p:txBody>
      </p:sp>
      <p:sp>
        <p:nvSpPr>
          <p:cNvPr id="1706" name="Google Shape;1706;p133"/>
          <p:cNvSpPr txBox="1"/>
          <p:nvPr>
            <p:ph idx="4294967295" type="subTitle"/>
          </p:nvPr>
        </p:nvSpPr>
        <p:spPr>
          <a:xfrm>
            <a:off x="324000" y="810000"/>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Yaa qori kara taxanaha dhammaan tirooyinka laba jibaaran (cube numbers) ee kor u kaca?</a:t>
            </a:r>
            <a:endParaRPr sz="1800"/>
          </a:p>
        </p:txBody>
      </p:sp>
      <p:sp>
        <p:nvSpPr>
          <p:cNvPr id="1707" name="Google Shape;1707;p133"/>
          <p:cNvSpPr txBox="1"/>
          <p:nvPr/>
        </p:nvSpPr>
        <p:spPr>
          <a:xfrm>
            <a:off x="3406433" y="2580602"/>
            <a:ext cx="773700" cy="3219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Suad</a:t>
            </a:r>
            <a:endParaRPr sz="1800">
              <a:latin typeface="Lexend"/>
              <a:ea typeface="Lexend"/>
              <a:cs typeface="Lexend"/>
              <a:sym typeface="Lexend"/>
            </a:endParaRPr>
          </a:p>
        </p:txBody>
      </p:sp>
      <p:sp>
        <p:nvSpPr>
          <p:cNvPr id="1708" name="Google Shape;1708;p133"/>
          <p:cNvSpPr txBox="1"/>
          <p:nvPr/>
        </p:nvSpPr>
        <p:spPr>
          <a:xfrm>
            <a:off x="6099475" y="2530452"/>
            <a:ext cx="910500" cy="3219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Saciid</a:t>
            </a:r>
            <a:endParaRPr b="1" sz="1800">
              <a:latin typeface="Lexend"/>
              <a:ea typeface="Lexend"/>
              <a:cs typeface="Lexend"/>
              <a:sym typeface="Lexend"/>
            </a:endParaRPr>
          </a:p>
        </p:txBody>
      </p:sp>
      <p:pic>
        <p:nvPicPr>
          <p:cNvPr id="1709" name="Google Shape;1709;p133"/>
          <p:cNvPicPr preferRelativeResize="0"/>
          <p:nvPr/>
        </p:nvPicPr>
        <p:blipFill>
          <a:blip r:embed="rId12">
            <a:alphaModFix/>
          </a:blip>
          <a:stretch>
            <a:fillRect/>
          </a:stretch>
        </p:blipFill>
        <p:spPr>
          <a:xfrm flipH="1">
            <a:off x="3571342" y="2034273"/>
            <a:ext cx="443871" cy="492403"/>
          </a:xfrm>
          <a:prstGeom prst="rect">
            <a:avLst/>
          </a:prstGeom>
          <a:noFill/>
          <a:ln>
            <a:noFill/>
          </a:ln>
        </p:spPr>
      </p:pic>
      <p:pic>
        <p:nvPicPr>
          <p:cNvPr id="1710" name="Google Shape;1710;p133"/>
          <p:cNvPicPr preferRelativeResize="0"/>
          <p:nvPr/>
        </p:nvPicPr>
        <p:blipFill>
          <a:blip r:embed="rId13">
            <a:alphaModFix/>
          </a:blip>
          <a:stretch>
            <a:fillRect/>
          </a:stretch>
        </p:blipFill>
        <p:spPr>
          <a:xfrm>
            <a:off x="6342587" y="1951020"/>
            <a:ext cx="387923" cy="558609"/>
          </a:xfrm>
          <a:prstGeom prst="rect">
            <a:avLst/>
          </a:prstGeom>
          <a:noFill/>
          <a:ln>
            <a:noFill/>
          </a:ln>
        </p:spPr>
      </p:pic>
      <p:sp>
        <p:nvSpPr>
          <p:cNvPr id="1711" name="Google Shape;1711;p133"/>
          <p:cNvSpPr txBox="1"/>
          <p:nvPr/>
        </p:nvSpPr>
        <p:spPr>
          <a:xfrm flipH="1">
            <a:off x="312288" y="2638602"/>
            <a:ext cx="1068600" cy="2580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Axmed</a:t>
            </a:r>
            <a:endParaRPr b="1" sz="1800">
              <a:latin typeface="Lexend"/>
              <a:ea typeface="Lexend"/>
              <a:cs typeface="Lexend"/>
              <a:sym typeface="Lexend"/>
            </a:endParaRPr>
          </a:p>
        </p:txBody>
      </p:sp>
      <p:pic>
        <p:nvPicPr>
          <p:cNvPr id="1712" name="Google Shape;1712;p133"/>
          <p:cNvPicPr preferRelativeResize="0"/>
          <p:nvPr/>
        </p:nvPicPr>
        <p:blipFill>
          <a:blip r:embed="rId14">
            <a:alphaModFix/>
          </a:blip>
          <a:stretch>
            <a:fillRect/>
          </a:stretch>
        </p:blipFill>
        <p:spPr>
          <a:xfrm flipH="1">
            <a:off x="608581" y="2050575"/>
            <a:ext cx="443850" cy="511898"/>
          </a:xfrm>
          <a:prstGeom prst="rect">
            <a:avLst/>
          </a:prstGeom>
          <a:noFill/>
          <a:ln>
            <a:noFill/>
          </a:ln>
        </p:spPr>
      </p:pic>
      <p:pic>
        <p:nvPicPr>
          <p:cNvPr id="1713" name="Google Shape;1713;p133"/>
          <p:cNvPicPr preferRelativeResize="0"/>
          <p:nvPr/>
        </p:nvPicPr>
        <p:blipFill rotWithShape="1">
          <a:blip r:embed="rId6">
            <a:alphaModFix/>
          </a:blip>
          <a:srcRect b="43690" l="0" r="57905" t="0"/>
          <a:stretch/>
        </p:blipFill>
        <p:spPr>
          <a:xfrm flipH="1">
            <a:off x="6678260" y="1422238"/>
            <a:ext cx="1949102" cy="613499"/>
          </a:xfrm>
          <a:prstGeom prst="rect">
            <a:avLst/>
          </a:prstGeom>
          <a:noFill/>
          <a:ln>
            <a:noFill/>
          </a:ln>
        </p:spPr>
      </p:pic>
      <p:sp>
        <p:nvSpPr>
          <p:cNvPr id="1714" name="Google Shape;1714;p133"/>
          <p:cNvSpPr/>
          <p:nvPr/>
        </p:nvSpPr>
        <p:spPr>
          <a:xfrm>
            <a:off x="6851300" y="1493377"/>
            <a:ext cx="1738200" cy="419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 6, 9, 12, 15 …</a:t>
            </a:r>
            <a:endParaRPr sz="2100">
              <a:latin typeface="Lexend"/>
              <a:ea typeface="Lexend"/>
              <a:cs typeface="Lexend"/>
              <a:sym typeface="Lexend"/>
            </a:endParaRPr>
          </a:p>
        </p:txBody>
      </p:sp>
      <p:pic>
        <p:nvPicPr>
          <p:cNvPr id="1715" name="Google Shape;1715;p133"/>
          <p:cNvPicPr preferRelativeResize="0"/>
          <p:nvPr/>
        </p:nvPicPr>
        <p:blipFill rotWithShape="1">
          <a:blip r:embed="rId6">
            <a:alphaModFix/>
          </a:blip>
          <a:srcRect b="43690" l="0" r="57905" t="0"/>
          <a:stretch/>
        </p:blipFill>
        <p:spPr>
          <a:xfrm flipH="1">
            <a:off x="3893062" y="1472400"/>
            <a:ext cx="2318100" cy="613499"/>
          </a:xfrm>
          <a:prstGeom prst="rect">
            <a:avLst/>
          </a:prstGeom>
          <a:noFill/>
          <a:ln>
            <a:noFill/>
          </a:ln>
        </p:spPr>
      </p:pic>
      <p:sp>
        <p:nvSpPr>
          <p:cNvPr id="1716" name="Google Shape;1716;p133"/>
          <p:cNvSpPr/>
          <p:nvPr/>
        </p:nvSpPr>
        <p:spPr>
          <a:xfrm>
            <a:off x="4077563" y="1543550"/>
            <a:ext cx="2143800" cy="581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1</a:t>
            </a:r>
            <a:r>
              <a:rPr lang="en-GB" sz="1400">
                <a:latin typeface="Lexend"/>
                <a:ea typeface="Lexend"/>
                <a:cs typeface="Lexend"/>
                <a:sym typeface="Lexend"/>
              </a:rPr>
              <a:t>, 8, 27, 64, 125, …</a:t>
            </a:r>
            <a:endParaRPr sz="2100">
              <a:latin typeface="Lexend"/>
              <a:ea typeface="Lexend"/>
              <a:cs typeface="Lexend"/>
              <a:sym typeface="Lexend"/>
            </a:endParaRPr>
          </a:p>
        </p:txBody>
      </p:sp>
      <p:pic>
        <p:nvPicPr>
          <p:cNvPr id="1717" name="Google Shape;1717;p133"/>
          <p:cNvPicPr preferRelativeResize="0"/>
          <p:nvPr/>
        </p:nvPicPr>
        <p:blipFill rotWithShape="1">
          <a:blip r:embed="rId6">
            <a:alphaModFix/>
          </a:blip>
          <a:srcRect b="43690" l="0" r="57905" t="0"/>
          <a:stretch/>
        </p:blipFill>
        <p:spPr>
          <a:xfrm flipH="1">
            <a:off x="698202" y="1480513"/>
            <a:ext cx="2587023" cy="613499"/>
          </a:xfrm>
          <a:prstGeom prst="rect">
            <a:avLst/>
          </a:prstGeom>
          <a:noFill/>
          <a:ln>
            <a:noFill/>
          </a:ln>
        </p:spPr>
      </p:pic>
      <p:sp>
        <p:nvSpPr>
          <p:cNvPr id="1718" name="Google Shape;1718;p133"/>
          <p:cNvSpPr/>
          <p:nvPr/>
        </p:nvSpPr>
        <p:spPr>
          <a:xfrm>
            <a:off x="912475" y="1551663"/>
            <a:ext cx="2235600" cy="581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8</a:t>
            </a:r>
            <a:r>
              <a:rPr lang="en-GB" sz="1400">
                <a:latin typeface="Lexend"/>
                <a:ea typeface="Lexend"/>
                <a:cs typeface="Lexend"/>
                <a:sym typeface="Lexend"/>
              </a:rPr>
              <a:t>, 27, 46, 65, 84…</a:t>
            </a:r>
            <a:endParaRPr sz="2100">
              <a:latin typeface="Lexend"/>
              <a:ea typeface="Lexend"/>
              <a:cs typeface="Lexend"/>
              <a:sym typeface="Lexend"/>
            </a:endParaRPr>
          </a:p>
        </p:txBody>
      </p:sp>
      <p:pic>
        <p:nvPicPr>
          <p:cNvPr id="1719" name="Google Shape;1719;p133"/>
          <p:cNvPicPr preferRelativeResize="0"/>
          <p:nvPr/>
        </p:nvPicPr>
        <p:blipFill>
          <a:blip r:embed="rId12">
            <a:alphaModFix/>
          </a:blip>
          <a:stretch>
            <a:fillRect/>
          </a:stretch>
        </p:blipFill>
        <p:spPr>
          <a:xfrm>
            <a:off x="4320008" y="2197727"/>
            <a:ext cx="396000" cy="419100"/>
          </a:xfrm>
          <a:prstGeom prst="rect">
            <a:avLst/>
          </a:prstGeom>
          <a:noFill/>
          <a:ln>
            <a:noFill/>
          </a:ln>
        </p:spPr>
      </p:pic>
      <p:sp>
        <p:nvSpPr>
          <p:cNvPr id="1720" name="Google Shape;1720;p133"/>
          <p:cNvSpPr txBox="1"/>
          <p:nvPr>
            <p:ph idx="4294967295" type="subTitle"/>
          </p:nvPr>
        </p:nvSpPr>
        <p:spPr>
          <a:xfrm>
            <a:off x="324000" y="3296900"/>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Taxanaha Axmed wuxuu ku bilaabmaa laba tiro laba jibaaran (cube numbers) laakiin 46 ma aha tiro laba jibaaran (cube number).</a:t>
            </a:r>
            <a:endParaRPr sz="2000">
              <a:latin typeface="Kalam"/>
              <a:ea typeface="Kalam"/>
              <a:cs typeface="Kalam"/>
              <a:sym typeface="Kalam"/>
            </a:endParaRPr>
          </a:p>
        </p:txBody>
      </p:sp>
      <p:sp>
        <p:nvSpPr>
          <p:cNvPr id="1721" name="Google Shape;1721;p133"/>
          <p:cNvSpPr txBox="1"/>
          <p:nvPr>
            <p:ph idx="4294967295" type="subTitle"/>
          </p:nvPr>
        </p:nvSpPr>
        <p:spPr>
          <a:xfrm>
            <a:off x="324000" y="3714025"/>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Tiro laba jibaaran (cube number) ee kowaad waa 1 ✕ 1 ✕ 1 = 1</a:t>
            </a:r>
            <a:r>
              <a:rPr lang="en-GB" sz="1100">
                <a:latin typeface="Kalam"/>
                <a:ea typeface="Kalam"/>
                <a:cs typeface="Kalam"/>
                <a:sym typeface="Kalam"/>
              </a:rPr>
              <a:t/>
            </a:r>
            <a:endParaRPr sz="1800">
              <a:latin typeface="Kalam"/>
              <a:ea typeface="Kalam"/>
              <a:cs typeface="Kalam"/>
              <a:sym typeface="Kalam"/>
            </a:endParaRPr>
          </a:p>
        </p:txBody>
      </p:sp>
      <p:sp>
        <p:nvSpPr>
          <p:cNvPr id="1722" name="Google Shape;1722;p133"/>
          <p:cNvSpPr/>
          <p:nvPr/>
        </p:nvSpPr>
        <p:spPr>
          <a:xfrm>
            <a:off x="4054625" y="1559075"/>
            <a:ext cx="164700" cy="2580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3" name="Google Shape;1723;p133"/>
          <p:cNvSpPr txBox="1"/>
          <p:nvPr>
            <p:ph idx="4294967295" type="subTitle"/>
          </p:nvPr>
        </p:nvSpPr>
        <p:spPr>
          <a:xfrm>
            <a:off x="324000" y="4131150"/>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Taxanaha Saciid waa tirooyinka 3-ga loo dhufto (multiples of 3), ma aha tirooyinka laba jibaaran (cube numbers).</a:t>
            </a:r>
            <a:endParaRPr sz="2000">
              <a:latin typeface="Kalam"/>
              <a:ea typeface="Kalam"/>
              <a:cs typeface="Kalam"/>
              <a:sym typeface="Kalam"/>
            </a:endParaRPr>
          </a:p>
        </p:txBody>
      </p:sp>
      <p:pic>
        <p:nvPicPr>
          <p:cNvPr id="1724" name="Google Shape;1724;p133"/>
          <p:cNvPicPr preferRelativeResize="0"/>
          <p:nvPr/>
        </p:nvPicPr>
        <p:blipFill>
          <a:blip r:embed="rId14">
            <a:alphaModFix/>
          </a:blip>
          <a:stretch>
            <a:fillRect/>
          </a:stretch>
        </p:blipFill>
        <p:spPr>
          <a:xfrm>
            <a:off x="1247813" y="2197397"/>
            <a:ext cx="396000" cy="419760"/>
          </a:xfrm>
          <a:prstGeom prst="rect">
            <a:avLst/>
          </a:prstGeom>
          <a:noFill/>
          <a:ln>
            <a:noFill/>
          </a:ln>
        </p:spPr>
      </p:pic>
      <p:pic>
        <p:nvPicPr>
          <p:cNvPr id="1725" name="Google Shape;1725;p133"/>
          <p:cNvPicPr preferRelativeResize="0"/>
          <p:nvPr/>
        </p:nvPicPr>
        <p:blipFill>
          <a:blip r:embed="rId13">
            <a:alphaModFix/>
          </a:blip>
          <a:stretch>
            <a:fillRect/>
          </a:stretch>
        </p:blipFill>
        <p:spPr>
          <a:xfrm>
            <a:off x="6962813" y="2197397"/>
            <a:ext cx="396000" cy="41976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9" name="Shape 1729"/>
        <p:cNvGrpSpPr/>
        <p:nvPr/>
      </p:nvGrpSpPr>
      <p:grpSpPr>
        <a:xfrm>
          <a:off x="0" y="0"/>
          <a:ext cx="0" cy="0"/>
          <a:chOff x="0" y="0"/>
          <a:chExt cx="0" cy="0"/>
        </a:xfrm>
      </p:grpSpPr>
      <p:sp>
        <p:nvSpPr>
          <p:cNvPr id="1730" name="Google Shape;1730;p13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Noocyada taxanaha tirooyinka gaarka ah (special number sequences)</a:t>
            </a:r>
            <a:endParaRPr/>
          </a:p>
        </p:txBody>
      </p:sp>
      <p:sp>
        <p:nvSpPr>
          <p:cNvPr id="1731" name="Google Shape;1731;p134"/>
          <p:cNvSpPr txBox="1"/>
          <p:nvPr>
            <p:ph idx="4294967295" type="subTitle"/>
          </p:nvPr>
        </p:nvSpPr>
        <p:spPr>
          <a:xfrm>
            <a:off x="324000" y="886200"/>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kuwan shanta erey ee ugu horreeya ee taxanaha dhammaan tirooyinka laba jibaaran (cube numbers) ee kor u kaca.</a:t>
            </a:r>
            <a:r>
              <a:rPr lang="en-GB" sz="1100">
                <a:latin typeface="Lexend"/>
              </a:rPr>
              <a:t/>
            </a:r>
            <a:r>
              <a:rPr lang="en-GB" sz="1100">
                <a:latin typeface="Lexend"/>
              </a:rPr>
              <a:t/>
            </a:r>
            <a:endParaRPr sz="1800"/>
          </a:p>
        </p:txBody>
      </p:sp>
      <p:graphicFrame>
        <p:nvGraphicFramePr>
          <p:cNvPr id="1732" name="Google Shape;1732;p134"/>
          <p:cNvGraphicFramePr/>
          <p:nvPr/>
        </p:nvGraphicFramePr>
        <p:xfrm>
          <a:off x="323999" y="1717657"/>
          <a:ext cx="3000000" cy="3000000"/>
        </p:xfrm>
        <a:graphic>
          <a:graphicData uri="http://schemas.openxmlformats.org/drawingml/2006/table">
            <a:tbl>
              <a:tblPr>
                <a:noFill/>
                <a:tableStyleId>{9E8CE56F-3F8A-4B58-ABBC-47AC0FA6FDEA}</a:tableStyleId>
              </a:tblPr>
              <a:tblGrid>
                <a:gridCol w="1945225"/>
                <a:gridCol w="581250"/>
                <a:gridCol w="581250"/>
                <a:gridCol w="581250"/>
                <a:gridCol w="581250"/>
                <a:gridCol w="581250"/>
              </a:tblGrid>
              <a:tr h="364875">
                <a:tc>
                  <a:txBody>
                    <a:bodyPr/>
                    <a:lstStyle/>
                    <a:p>
                      <a:pPr indent="0" lvl="0" marL="0" rtl="0" algn="l">
                        <a:spcBef>
                          <a:spcPts val="0"/>
                        </a:spcBef>
                        <a:spcAft>
                          <a:spcPts val="0"/>
                        </a:spcAft>
                        <a:buNone/>
                      </a:pPr>
                      <a:r>
                        <a:rPr lang="en-GB" sz="1300">
                          <a:latin typeface="Lexend"/>
                          <a:ea typeface="Lexend"/>
                          <a:cs typeface="Lexend"/>
                          <a:sym typeface="Lexend"/>
                        </a:rPr>
                        <a:t>Nambarka ereyga (Term number) (n)</a:t>
                      </a:r>
                      <a:r>
                        <a:rPr i="1" lang="en-GB" sz="1300">
                          <a:solidFill>
                            <a:srgbClr val="000000"/>
                          </a:solidFill>
                          <a:latin typeface="Times"/>
                          <a:ea typeface="Times"/>
                          <a:cs typeface="Times"/>
                          <a:sym typeface="Times"/>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1</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2</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3</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4</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5</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0875">
                <a:tc>
                  <a:txBody>
                    <a:bodyPr/>
                    <a:lstStyle/>
                    <a:p>
                      <a:pPr indent="0" lvl="0" marL="0" rtl="0" algn="l">
                        <a:spcBef>
                          <a:spcPts val="0"/>
                        </a:spcBef>
                        <a:spcAft>
                          <a:spcPts val="0"/>
                        </a:spcAft>
                        <a:buNone/>
                      </a:pPr>
                      <a:r>
                        <a:rPr lang="en-GB" sz="1300">
                          <a:latin typeface="Lexend"/>
                          <a:ea typeface="Lexend"/>
                          <a:cs typeface="Lexend"/>
                          <a:sym typeface="Lexend"/>
                        </a:rPr>
                        <a:t>Ereyga (Term) (T)</a:t>
                      </a:r>
                      <a:r>
                        <a:rPr lang="en-GB" sz="1300">
                          <a:latin typeface="Times"/>
                          <a:ea typeface="Times"/>
                          <a:cs typeface="Times"/>
                          <a:sym typeface="Times"/>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1</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8</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27</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64</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125</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733" name="Google Shape;1733;p134"/>
          <p:cNvSpPr txBox="1"/>
          <p:nvPr>
            <p:ph idx="4294967295" type="subTitle"/>
          </p:nvPr>
        </p:nvSpPr>
        <p:spPr>
          <a:xfrm>
            <a:off x="324000" y="2631925"/>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Sideen u ogaan karnaa ereyga 10aad ee taxanahan?</a:t>
            </a:r>
            <a:r>
              <a:rPr baseline="30000" lang="en-GB" sz="1100">
                <a:latin typeface="Lexend"/>
              </a:rPr>
              <a:t/>
            </a:r>
            <a:r>
              <a:rPr lang="en-GB" sz="1100">
                <a:latin typeface="Lexend"/>
              </a:rPr>
              <a:t/>
            </a:r>
            <a:endParaRPr sz="1800"/>
          </a:p>
        </p:txBody>
      </p:sp>
      <p:sp>
        <p:nvSpPr>
          <p:cNvPr id="1734" name="Google Shape;1734;p134"/>
          <p:cNvSpPr txBox="1"/>
          <p:nvPr>
            <p:ph idx="4294967295" type="subTitle"/>
          </p:nvPr>
        </p:nvSpPr>
        <p:spPr>
          <a:xfrm>
            <a:off x="324000" y="3089125"/>
            <a:ext cx="8496000" cy="71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Ereyga 10aad wuxuu noqonayaa tiro laba jibaaran (cube number) ee 10aad.</a:t>
            </a:r>
            <a:r>
              <a:rPr baseline="30000" lang="en-GB" sz="1100">
                <a:latin typeface="Kalam"/>
                <a:ea typeface="Kalam"/>
                <a:cs typeface="Kalam"/>
                <a:sym typeface="Kalam"/>
              </a:rPr>
              <a:t/>
            </a:r>
            <a:r>
              <a:rPr lang="en-GB" sz="1100">
                <a:latin typeface="Kalam"/>
                <a:ea typeface="Kalam"/>
                <a:cs typeface="Kalam"/>
                <a:sym typeface="Kalam"/>
              </a:rPr>
              <a:t/>
            </a:r>
            <a:r>
              <a:rPr baseline="30000"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10</a:t>
            </a:r>
            <a:r>
              <a:rPr baseline="30000" lang="en-GB" sz="1100">
                <a:latin typeface="Kalam"/>
                <a:ea typeface="Kalam"/>
                <a:cs typeface="Kalam"/>
                <a:sym typeface="Kalam"/>
              </a:rPr>
              <a:t>3</a:t>
            </a:r>
            <a:r>
              <a:rPr lang="en-GB" sz="1100">
                <a:latin typeface="Kalam"/>
                <a:ea typeface="Kalam"/>
                <a:cs typeface="Kalam"/>
                <a:sym typeface="Kalam"/>
              </a:rPr>
              <a:t> = 1000 </a:t>
            </a:r>
            <a:endParaRPr sz="2000">
              <a:latin typeface="Kalam"/>
              <a:ea typeface="Kalam"/>
              <a:cs typeface="Kalam"/>
              <a:sym typeface="Kalam"/>
            </a:endParaRPr>
          </a:p>
        </p:txBody>
      </p:sp>
      <p:graphicFrame>
        <p:nvGraphicFramePr>
          <p:cNvPr id="1735" name="Google Shape;1735;p134"/>
          <p:cNvGraphicFramePr/>
          <p:nvPr/>
        </p:nvGraphicFramePr>
        <p:xfrm>
          <a:off x="5176555" y="1717645"/>
          <a:ext cx="3000000" cy="3000000"/>
        </p:xfrm>
        <a:graphic>
          <a:graphicData uri="http://schemas.openxmlformats.org/drawingml/2006/table">
            <a:tbl>
              <a:tblPr>
                <a:noFill/>
                <a:tableStyleId>{9E8CE56F-3F8A-4B58-ABBC-47AC0FA6FDEA}</a:tableStyleId>
              </a:tblPr>
              <a:tblGrid>
                <a:gridCol w="672600"/>
                <a:gridCol w="672600"/>
              </a:tblGrid>
              <a:tr h="364875">
                <a:tc>
                  <a:txBody>
                    <a:bodyPr/>
                    <a:lstStyle/>
                    <a:p>
                      <a:pPr indent="0" lvl="0" marL="0" rtl="0" algn="ctr">
                        <a:spcBef>
                          <a:spcPts val="0"/>
                        </a:spcBef>
                        <a:spcAft>
                          <a:spcPts val="0"/>
                        </a:spcAft>
                        <a:buNone/>
                      </a:pPr>
                      <a:r>
                        <a:rPr lang="en-GB" sz="2200">
                          <a:latin typeface="Times"/>
                          <a:ea typeface="Times"/>
                          <a:cs typeface="Times"/>
                          <a:sym typeface="Times"/>
                        </a:rPr>
                        <a:t>…</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10</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0875">
                <a:tc>
                  <a:txBody>
                    <a:bodyPr/>
                    <a:lstStyle/>
                    <a:p>
                      <a:pPr indent="0" lvl="0" marL="0" rtl="0" algn="l">
                        <a:spcBef>
                          <a:spcPts val="0"/>
                        </a:spcBef>
                        <a:spcAft>
                          <a:spcPts val="0"/>
                        </a:spcAft>
                        <a:buNone/>
                      </a:pPr>
                      <a:r>
                        <a:t/>
                      </a:r>
                      <a:endParaRPr>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736" name="Google Shape;1736;p134"/>
          <p:cNvSpPr/>
          <p:nvPr/>
        </p:nvSpPr>
        <p:spPr>
          <a:xfrm>
            <a:off x="5849150" y="2082525"/>
            <a:ext cx="672600" cy="344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Times"/>
                <a:cs typeface="Times"/>
                <a:sym typeface="Times"/>
              </a:rPr>
              <a:t>1000</a:t>
            </a:r>
            <a:endParaRPr sz="2000">
              <a:latin typeface="Times"/>
              <a:ea typeface="Times"/>
              <a:cs typeface="Times"/>
              <a:sym typeface="Times"/>
            </a:endParaRPr>
          </a:p>
        </p:txBody>
      </p:sp>
      <p:graphicFrame>
        <p:nvGraphicFramePr>
          <p:cNvPr id="1737" name="Google Shape;1737;p134"/>
          <p:cNvGraphicFramePr/>
          <p:nvPr/>
        </p:nvGraphicFramePr>
        <p:xfrm>
          <a:off x="6519501" y="1717645"/>
          <a:ext cx="3000000" cy="3000000"/>
        </p:xfrm>
        <a:graphic>
          <a:graphicData uri="http://schemas.openxmlformats.org/drawingml/2006/table">
            <a:tbl>
              <a:tblPr>
                <a:noFill/>
                <a:tableStyleId>{9E8CE56F-3F8A-4B58-ABBC-47AC0FA6FDEA}</a:tableStyleId>
              </a:tblPr>
              <a:tblGrid>
                <a:gridCol w="581250"/>
                <a:gridCol w="581250"/>
              </a:tblGrid>
              <a:tr h="364875">
                <a:tc>
                  <a:txBody>
                    <a:bodyPr/>
                    <a:lstStyle/>
                    <a:p>
                      <a:pPr indent="0" lvl="0" marL="0" rtl="0" algn="ctr">
                        <a:spcBef>
                          <a:spcPts val="0"/>
                        </a:spcBef>
                        <a:spcAft>
                          <a:spcPts val="0"/>
                        </a:spcAft>
                        <a:buNone/>
                      </a:pPr>
                      <a:r>
                        <a:rPr lang="en-GB" sz="2200">
                          <a:latin typeface="Times"/>
                          <a:ea typeface="Times"/>
                          <a:cs typeface="Times"/>
                          <a:sym typeface="Times"/>
                        </a:rPr>
                        <a:t>…</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i="1" lang="en-GB" sz="2200">
                          <a:latin typeface="Times"/>
                          <a:ea typeface="Times"/>
                          <a:cs typeface="Times"/>
                          <a:sym typeface="Times"/>
                        </a:rPr>
                        <a:t>n</a:t>
                      </a:r>
                      <a:endParaRPr i="1"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0875">
                <a:tc>
                  <a:txBody>
                    <a:bodyPr/>
                    <a:lstStyle/>
                    <a:p>
                      <a:pPr indent="0" lvl="0" marL="0" rtl="0" algn="l">
                        <a:spcBef>
                          <a:spcPts val="0"/>
                        </a:spcBef>
                        <a:spcAft>
                          <a:spcPts val="0"/>
                        </a:spcAft>
                        <a:buNone/>
                      </a:pPr>
                      <a:r>
                        <a:t/>
                      </a:r>
                      <a:endParaRPr>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738" name="Google Shape;1738;p134"/>
          <p:cNvSpPr txBox="1"/>
          <p:nvPr>
            <p:ph idx="4294967295" type="subTitle"/>
          </p:nvPr>
        </p:nvSpPr>
        <p:spPr>
          <a:xfrm>
            <a:off x="324000" y="3930300"/>
            <a:ext cx="63198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maxay qaanuunka (rule) lagu helo tiro laba jibaaran (cube number) ee nth?</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endParaRPr sz="1800"/>
          </a:p>
        </p:txBody>
      </p:sp>
      <p:sp>
        <p:nvSpPr>
          <p:cNvPr id="1739" name="Google Shape;1739;p134"/>
          <p:cNvSpPr/>
          <p:nvPr/>
        </p:nvSpPr>
        <p:spPr>
          <a:xfrm>
            <a:off x="7100746" y="2082525"/>
            <a:ext cx="573000" cy="3444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i="1" lang="en-GB" sz="1800">
                <a:latin typeface="Lexend"/>
                <a:ea typeface="Times"/>
                <a:cs typeface="Times"/>
                <a:sym typeface="Times"/>
              </a:rPr>
              <a:t>n</a:t>
            </a:r>
            <a:r>
              <a:rPr baseline="30000" lang="en-GB" sz="1800">
                <a:latin typeface="Lexend"/>
                <a:ea typeface="Times"/>
                <a:cs typeface="Times"/>
                <a:sym typeface="Times"/>
              </a:rPr>
              <a:t>3</a:t>
            </a:r>
            <a:endParaRPr baseline="30000" sz="2200">
              <a:latin typeface="Times"/>
              <a:ea typeface="Times"/>
              <a:cs typeface="Times"/>
              <a:sym typeface="Time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3" name="Shape 1743"/>
        <p:cNvGrpSpPr/>
        <p:nvPr/>
      </p:nvGrpSpPr>
      <p:grpSpPr>
        <a:xfrm>
          <a:off x="0" y="0"/>
          <a:ext cx="0" cy="0"/>
          <a:chOff x="0" y="0"/>
          <a:chExt cx="0" cy="0"/>
        </a:xfrm>
      </p:grpSpPr>
      <p:sp>
        <p:nvSpPr>
          <p:cNvPr id="1744" name="Google Shape;1744;p13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Noocyada taxanaha tirooyinka gaarka ah (special number sequences)</a:t>
            </a:r>
            <a:endParaRPr/>
          </a:p>
        </p:txBody>
      </p:sp>
      <p:sp>
        <p:nvSpPr>
          <p:cNvPr id="1745" name="Google Shape;1745;p135"/>
          <p:cNvSpPr txBox="1"/>
          <p:nvPr/>
        </p:nvSpPr>
        <p:spPr>
          <a:xfrm>
            <a:off x="324000" y="759300"/>
            <a:ext cx="8237700" cy="591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rgbClr val="000000"/>
                </a:solidFill>
                <a:latin typeface="Lexend"/>
                <a:ea typeface="Lexend"/>
                <a:cs typeface="Lexend"/>
                <a:sym typeface="Lexend"/>
              </a:rPr>
              <a:t>Dhig tirooyinka soo socda qaybta saxda ah ee jaantuska Venn (Venn diagram):</a:t>
            </a:r>
            <a:r>
              <a:rPr lang="en-GB" sz="1800">
                <a:latin typeface="Lexend"/>
                <a:ea typeface="Lexend"/>
                <a:cs typeface="Lexend"/>
                <a:sym typeface="Lexend"/>
              </a:rPr>
              <a:t/>
            </a:r>
            <a:r>
              <a:rPr lang="en-GB" sz="18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a:p>
            <a:pPr indent="0" lvl="0" marL="0" rtl="0" algn="l">
              <a:lnSpc>
                <a:spcPct val="115000"/>
              </a:lnSpc>
              <a:spcBef>
                <a:spcPts val="1000"/>
              </a:spcBef>
              <a:spcAft>
                <a:spcPts val="1000"/>
              </a:spcAft>
              <a:buNone/>
            </a:pPr>
            <a:r>
              <a:rPr>
                <a:latin typeface="Lexend"/>
              </a:rPr>
              <a:t/>
            </a:r>
            <a:endParaRPr sz="2000">
              <a:solidFill>
                <a:srgbClr val="000000"/>
              </a:solidFill>
              <a:latin typeface="Lexend"/>
              <a:ea typeface="Lexend"/>
              <a:cs typeface="Lexend"/>
              <a:sym typeface="Lexend"/>
            </a:endParaRPr>
          </a:p>
        </p:txBody>
      </p:sp>
      <p:sp>
        <p:nvSpPr>
          <p:cNvPr id="1746" name="Google Shape;1746;p135"/>
          <p:cNvSpPr/>
          <p:nvPr/>
        </p:nvSpPr>
        <p:spPr>
          <a:xfrm>
            <a:off x="1390800" y="2661025"/>
            <a:ext cx="6603000" cy="20343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747" name="Google Shape;1747;p135"/>
          <p:cNvSpPr/>
          <p:nvPr/>
        </p:nvSpPr>
        <p:spPr>
          <a:xfrm>
            <a:off x="2094025" y="2974975"/>
            <a:ext cx="3132000" cy="14064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748" name="Google Shape;1748;p135"/>
          <p:cNvSpPr/>
          <p:nvPr/>
        </p:nvSpPr>
        <p:spPr>
          <a:xfrm>
            <a:off x="3997100" y="2974975"/>
            <a:ext cx="2945400" cy="14064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749" name="Google Shape;1749;p135"/>
          <p:cNvSpPr txBox="1"/>
          <p:nvPr/>
        </p:nvSpPr>
        <p:spPr>
          <a:xfrm>
            <a:off x="1466350" y="2724150"/>
            <a:ext cx="1388400" cy="685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Tirooyinka laba jibaaran (square numbers)</a:t>
            </a:r>
            <a:endParaRPr sz="1800">
              <a:latin typeface="Lexend"/>
              <a:ea typeface="Lexend"/>
              <a:cs typeface="Lexend"/>
              <a:sym typeface="Lexend"/>
            </a:endParaRPr>
          </a:p>
        </p:txBody>
      </p:sp>
      <p:sp>
        <p:nvSpPr>
          <p:cNvPr id="1750" name="Google Shape;1750;p135"/>
          <p:cNvSpPr txBox="1"/>
          <p:nvPr/>
        </p:nvSpPr>
        <p:spPr>
          <a:xfrm>
            <a:off x="6910200" y="2724150"/>
            <a:ext cx="1388400" cy="685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Tirooyinka Cube (Cube numbers)</a:t>
            </a:r>
            <a:endParaRPr sz="1800">
              <a:latin typeface="Lexend"/>
              <a:ea typeface="Lexend"/>
              <a:cs typeface="Lexend"/>
              <a:sym typeface="Lexend"/>
            </a:endParaRPr>
          </a:p>
        </p:txBody>
      </p:sp>
      <p:sp>
        <p:nvSpPr>
          <p:cNvPr id="1751" name="Google Shape;1751;p135"/>
          <p:cNvSpPr txBox="1"/>
          <p:nvPr/>
        </p:nvSpPr>
        <p:spPr>
          <a:xfrm>
            <a:off x="781200" y="1141200"/>
            <a:ext cx="7273500" cy="1221600"/>
          </a:xfrm>
          <a:prstGeom prst="rect">
            <a:avLst/>
          </a:prstGeom>
          <a:noFill/>
          <a:ln>
            <a:noFill/>
          </a:ln>
        </p:spPr>
        <p:txBody>
          <a:bodyPr anchorCtr="0" anchor="t" bIns="0"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                   </a:t>
            </a:r>
            <a:r>
              <a:rPr lang="en-GB" sz="1800">
                <a:solidFill>
                  <a:srgbClr val="000000"/>
                </a:solidFill>
                <a:latin typeface="Lexend"/>
                <a:ea typeface="Lexend"/>
                <a:cs typeface="Lexend"/>
                <a:sym typeface="Lexend"/>
              </a:rPr>
              <a:t>1         </a:t>
            </a:r>
            <a:r>
              <a:rPr lang="en-GB" sz="1800">
                <a:latin typeface="Lexend"/>
                <a:ea typeface="Lexend"/>
                <a:cs typeface="Lexend"/>
                <a:sym typeface="Lexend"/>
              </a:rPr>
              <a:t>2</a:t>
            </a:r>
            <a:r>
              <a:rPr lang="en-GB" sz="1800">
                <a:solidFill>
                  <a:schemeClr val="dk1"/>
                </a:solidFill>
                <a:latin typeface="Lexend"/>
                <a:ea typeface="Lexend"/>
                <a:cs typeface="Lexend"/>
                <a:sym typeface="Lexend"/>
              </a:rPr>
              <a:t>         </a:t>
            </a:r>
            <a:r>
              <a:rPr lang="en-GB" sz="1800">
                <a:latin typeface="Lexend"/>
                <a:ea typeface="Lexend"/>
                <a:cs typeface="Lexend"/>
                <a:sym typeface="Lexend"/>
              </a:rPr>
              <a:t>4</a:t>
            </a:r>
            <a:r>
              <a:rPr lang="en-GB" sz="1800">
                <a:solidFill>
                  <a:schemeClr val="dk1"/>
                </a:solidFill>
                <a:latin typeface="Lexend"/>
                <a:ea typeface="Lexend"/>
                <a:cs typeface="Lexend"/>
                <a:sym typeface="Lexend"/>
              </a:rPr>
              <a:t>         </a:t>
            </a:r>
            <a:r>
              <a:rPr lang="en-GB" sz="1800">
                <a:latin typeface="Lexend"/>
                <a:ea typeface="Lexend"/>
                <a:cs typeface="Lexend"/>
                <a:sym typeface="Lexend"/>
              </a:rPr>
              <a:t>5</a:t>
            </a:r>
            <a:r>
              <a:rPr lang="en-GB" sz="1800">
                <a:solidFill>
                  <a:schemeClr val="dk1"/>
                </a:solidFill>
                <a:latin typeface="Lexend"/>
                <a:ea typeface="Lexend"/>
                <a:cs typeface="Lexend"/>
                <a:sym typeface="Lexend"/>
              </a:rPr>
              <a:t>         8         9         10</a:t>
            </a:r>
            <a:r>
              <a:rPr lang="en-GB" sz="1800">
                <a:solidFill>
                  <a:srgbClr val="000000"/>
                </a:solidFill>
                <a:latin typeface="Lexend"/>
                <a:ea typeface="Lexend"/>
                <a:cs typeface="Lexend"/>
                <a:sym typeface="Lexend"/>
              </a:rPr>
              <a:t> </a:t>
            </a:r>
            <a:endParaRPr sz="1900">
              <a:solidFill>
                <a:srgbClr val="000000"/>
              </a:solidFill>
              <a:latin typeface="Lexend"/>
              <a:ea typeface="Lexend"/>
              <a:cs typeface="Lexend"/>
              <a:sym typeface="Lexend"/>
            </a:endParaRPr>
          </a:p>
          <a:p>
            <a:pPr indent="0" lvl="0" marL="0" rtl="0" algn="l">
              <a:lnSpc>
                <a:spcPct val="115000"/>
              </a:lnSpc>
              <a:spcBef>
                <a:spcPts val="1000"/>
              </a:spcBef>
              <a:spcAft>
                <a:spcPts val="0"/>
              </a:spcAft>
              <a:buNone/>
            </a:pPr>
            <a:r>
              <a:rPr lang="en-GB" sz="1800">
                <a:latin typeface="Lexend"/>
                <a:ea typeface="Lexend"/>
                <a:cs typeface="Lexend"/>
                <a:sym typeface="Lexend"/>
              </a:rPr>
              <a:t>                       16</a:t>
            </a:r>
            <a:r>
              <a:rPr lang="en-GB" sz="1800">
                <a:solidFill>
                  <a:srgbClr val="000000"/>
                </a:solidFill>
                <a:latin typeface="Lexend"/>
                <a:ea typeface="Lexend"/>
                <a:cs typeface="Lexend"/>
                <a:sym typeface="Lexend"/>
              </a:rPr>
              <a:t>       </a:t>
            </a:r>
            <a:r>
              <a:rPr lang="en-GB" sz="1800">
                <a:latin typeface="Lexend"/>
                <a:ea typeface="Lexend"/>
                <a:cs typeface="Lexend"/>
                <a:sym typeface="Lexend"/>
              </a:rPr>
              <a:t>25</a:t>
            </a:r>
            <a:r>
              <a:rPr lang="en-GB" sz="1800">
                <a:solidFill>
                  <a:schemeClr val="dk1"/>
                </a:solidFill>
                <a:latin typeface="Lexend"/>
                <a:ea typeface="Lexend"/>
                <a:cs typeface="Lexend"/>
                <a:sym typeface="Lexend"/>
              </a:rPr>
              <a:t>       </a:t>
            </a:r>
            <a:r>
              <a:rPr lang="en-GB" sz="1800">
                <a:latin typeface="Lexend"/>
                <a:ea typeface="Lexend"/>
                <a:cs typeface="Lexend"/>
                <a:sym typeface="Lexend"/>
              </a:rPr>
              <a:t>27</a:t>
            </a:r>
            <a:r>
              <a:rPr lang="en-GB" sz="1800">
                <a:solidFill>
                  <a:schemeClr val="dk1"/>
                </a:solidFill>
                <a:latin typeface="Lexend"/>
                <a:ea typeface="Lexend"/>
                <a:cs typeface="Lexend"/>
                <a:sym typeface="Lexend"/>
              </a:rPr>
              <a:t>       </a:t>
            </a:r>
            <a:r>
              <a:rPr lang="en-GB" sz="1800">
                <a:latin typeface="Lexend"/>
                <a:ea typeface="Lexend"/>
                <a:cs typeface="Lexend"/>
                <a:sym typeface="Lexend"/>
              </a:rPr>
              <a:t>36</a:t>
            </a:r>
            <a:r>
              <a:rPr lang="en-GB" sz="1800">
                <a:solidFill>
                  <a:schemeClr val="dk1"/>
                </a:solidFill>
                <a:latin typeface="Lexend"/>
                <a:ea typeface="Lexend"/>
                <a:cs typeface="Lexend"/>
                <a:sym typeface="Lexend"/>
              </a:rPr>
              <a:t>       49       64</a:t>
            </a:r>
            <a:endParaRPr sz="1900">
              <a:latin typeface="Lexend"/>
              <a:ea typeface="Lexend"/>
              <a:cs typeface="Lexend"/>
              <a:sym typeface="Lexend"/>
            </a:endParaRPr>
          </a:p>
          <a:p>
            <a:pPr indent="0" lvl="0" marL="0" rtl="0" algn="l">
              <a:lnSpc>
                <a:spcPct val="115000"/>
              </a:lnSpc>
              <a:spcBef>
                <a:spcPts val="1000"/>
              </a:spcBef>
              <a:spcAft>
                <a:spcPts val="1000"/>
              </a:spcAft>
              <a:buNone/>
            </a:pPr>
            <a:r>
              <a:rPr lang="en-GB" sz="1800">
                <a:solidFill>
                  <a:schemeClr val="dk1"/>
                </a:solidFill>
                <a:latin typeface="Lexend"/>
                <a:ea typeface="Lexend"/>
                <a:cs typeface="Lexend"/>
                <a:sym typeface="Lexend"/>
              </a:rPr>
              <a:t>                            </a:t>
            </a:r>
            <a:r>
              <a:rPr lang="en-GB" sz="1800">
                <a:latin typeface="Lexend"/>
                <a:ea typeface="Lexend"/>
                <a:cs typeface="Lexend"/>
                <a:sym typeface="Lexend"/>
              </a:rPr>
              <a:t>100</a:t>
            </a:r>
            <a:r>
              <a:rPr lang="en-GB" sz="1800">
                <a:solidFill>
                  <a:schemeClr val="dk1"/>
                </a:solidFill>
                <a:latin typeface="Lexend"/>
                <a:ea typeface="Lexend"/>
                <a:cs typeface="Lexend"/>
                <a:sym typeface="Lexend"/>
              </a:rPr>
              <a:t>     </a:t>
            </a:r>
            <a:r>
              <a:rPr lang="en-GB" sz="1800">
                <a:latin typeface="Lexend"/>
                <a:ea typeface="Lexend"/>
                <a:cs typeface="Lexend"/>
                <a:sym typeface="Lexend"/>
              </a:rPr>
              <a:t>125</a:t>
            </a:r>
            <a:r>
              <a:rPr lang="en-GB" sz="1800">
                <a:solidFill>
                  <a:schemeClr val="dk1"/>
                </a:solidFill>
                <a:latin typeface="Lexend"/>
                <a:ea typeface="Lexend"/>
                <a:cs typeface="Lexend"/>
                <a:sym typeface="Lexend"/>
              </a:rPr>
              <a:t>     196     300     1000</a:t>
            </a:r>
            <a:r>
              <a:rPr lang="en-GB" sz="1800">
                <a:solidFill>
                  <a:srgbClr val="000000"/>
                </a:solidFill>
                <a:latin typeface="Lexend"/>
                <a:ea typeface="Lexend"/>
                <a:cs typeface="Lexend"/>
                <a:sym typeface="Lexend"/>
              </a:rPr>
              <a:t>     </a:t>
            </a:r>
            <a:endParaRPr sz="1900">
              <a:solidFill>
                <a:srgbClr val="000000"/>
              </a:solidFill>
              <a:latin typeface="Lexend"/>
              <a:ea typeface="Lexend"/>
              <a:cs typeface="Lexend"/>
              <a:sym typeface="Lexe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5" name="Shape 1755"/>
        <p:cNvGrpSpPr/>
        <p:nvPr/>
      </p:nvGrpSpPr>
      <p:grpSpPr>
        <a:xfrm>
          <a:off x="0" y="0"/>
          <a:ext cx="0" cy="0"/>
          <a:chOff x="0" y="0"/>
          <a:chExt cx="0" cy="0"/>
        </a:xfrm>
      </p:grpSpPr>
      <p:sp>
        <p:nvSpPr>
          <p:cNvPr id="1756" name="Google Shape;1756;p13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Noocyada taxanaha tirooyinka gaarka ah (Types of special number sequences)</a:t>
            </a:r>
            <a:endParaRPr/>
          </a:p>
        </p:txBody>
      </p:sp>
      <p:sp>
        <p:nvSpPr>
          <p:cNvPr id="1757" name="Google Shape;1757;p136"/>
          <p:cNvSpPr txBox="1"/>
          <p:nvPr/>
        </p:nvSpPr>
        <p:spPr>
          <a:xfrm>
            <a:off x="324000" y="759300"/>
            <a:ext cx="8237700" cy="591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solidFill>
                  <a:srgbClr val="000000"/>
                </a:solidFill>
                <a:latin typeface="Lexend"/>
                <a:ea typeface="Lexend"/>
                <a:cs typeface="Lexend"/>
                <a:sym typeface="Lexend"/>
              </a:rPr>
              <a:t>Geli tirooyinka soo socda meesha saxda ah ee jaantuska Venn (Venn diagram):</a:t>
            </a:r>
            <a:r>
              <a:rPr lang="en-GB" sz="1400">
                <a:latin typeface="Lexend"/>
                <a:ea typeface="Lexend"/>
                <a:cs typeface="Lexend"/>
                <a:sym typeface="Lexend"/>
              </a:rPr>
              <a:t/>
            </a:r>
            <a:r>
              <a:rPr lang="en-GB" sz="14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a:p>
            <a:pPr indent="0" lvl="0" marL="0" rtl="0" algn="l">
              <a:lnSpc>
                <a:spcPct val="115000"/>
              </a:lnSpc>
              <a:spcBef>
                <a:spcPts val="1000"/>
              </a:spcBef>
              <a:spcAft>
                <a:spcPts val="1000"/>
              </a:spcAft>
              <a:buNone/>
            </a:pPr>
            <a:r>
              <a:rPr>
                <a:latin typeface="Lexend"/>
              </a:rPr>
              <a:t/>
            </a:r>
            <a:endParaRPr sz="2000">
              <a:solidFill>
                <a:srgbClr val="000000"/>
              </a:solidFill>
              <a:latin typeface="Lexend"/>
              <a:ea typeface="Lexend"/>
              <a:cs typeface="Lexend"/>
              <a:sym typeface="Lexend"/>
            </a:endParaRPr>
          </a:p>
        </p:txBody>
      </p:sp>
      <p:sp>
        <p:nvSpPr>
          <p:cNvPr id="1758" name="Google Shape;1758;p136"/>
          <p:cNvSpPr txBox="1"/>
          <p:nvPr/>
        </p:nvSpPr>
        <p:spPr>
          <a:xfrm>
            <a:off x="781200" y="1141200"/>
            <a:ext cx="7273500" cy="1221600"/>
          </a:xfrm>
          <a:prstGeom prst="rect">
            <a:avLst/>
          </a:prstGeom>
          <a:noFill/>
          <a:ln>
            <a:noFill/>
          </a:ln>
        </p:spPr>
        <p:txBody>
          <a:bodyPr anchorCtr="0" anchor="t" bIns="0"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                   </a:t>
            </a:r>
            <a:r>
              <a:rPr lang="en-GB" sz="1800">
                <a:solidFill>
                  <a:srgbClr val="000000"/>
                </a:solidFill>
                <a:latin typeface="Lexend"/>
                <a:ea typeface="Lexend"/>
                <a:cs typeface="Lexend"/>
                <a:sym typeface="Lexend"/>
              </a:rPr>
              <a:t>1         </a:t>
            </a:r>
            <a:r>
              <a:rPr lang="en-GB" sz="1800">
                <a:latin typeface="Lexend"/>
                <a:ea typeface="Lexend"/>
                <a:cs typeface="Lexend"/>
                <a:sym typeface="Lexend"/>
              </a:rPr>
              <a:t>2</a:t>
            </a:r>
            <a:r>
              <a:rPr lang="en-GB" sz="1800">
                <a:solidFill>
                  <a:schemeClr val="dk1"/>
                </a:solidFill>
                <a:latin typeface="Lexend"/>
                <a:ea typeface="Lexend"/>
                <a:cs typeface="Lexend"/>
                <a:sym typeface="Lexend"/>
              </a:rPr>
              <a:t>         </a:t>
            </a:r>
            <a:r>
              <a:rPr lang="en-GB" sz="1800">
                <a:latin typeface="Lexend"/>
                <a:ea typeface="Lexend"/>
                <a:cs typeface="Lexend"/>
                <a:sym typeface="Lexend"/>
              </a:rPr>
              <a:t>4</a:t>
            </a:r>
            <a:r>
              <a:rPr lang="en-GB" sz="1800">
                <a:solidFill>
                  <a:schemeClr val="dk1"/>
                </a:solidFill>
                <a:latin typeface="Lexend"/>
                <a:ea typeface="Lexend"/>
                <a:cs typeface="Lexend"/>
                <a:sym typeface="Lexend"/>
              </a:rPr>
              <a:t>         </a:t>
            </a:r>
            <a:r>
              <a:rPr lang="en-GB" sz="1800">
                <a:latin typeface="Lexend"/>
                <a:ea typeface="Lexend"/>
                <a:cs typeface="Lexend"/>
                <a:sym typeface="Lexend"/>
              </a:rPr>
              <a:t>5</a:t>
            </a:r>
            <a:r>
              <a:rPr lang="en-GB" sz="1800">
                <a:solidFill>
                  <a:schemeClr val="dk1"/>
                </a:solidFill>
                <a:latin typeface="Lexend"/>
                <a:ea typeface="Lexend"/>
                <a:cs typeface="Lexend"/>
                <a:sym typeface="Lexend"/>
              </a:rPr>
              <a:t>         8         9         10</a:t>
            </a:r>
            <a:r>
              <a:rPr lang="en-GB" sz="1800">
                <a:solidFill>
                  <a:srgbClr val="000000"/>
                </a:solidFill>
                <a:latin typeface="Lexend"/>
                <a:ea typeface="Lexend"/>
                <a:cs typeface="Lexend"/>
                <a:sym typeface="Lexend"/>
              </a:rPr>
              <a:t> </a:t>
            </a:r>
            <a:endParaRPr sz="1900">
              <a:solidFill>
                <a:srgbClr val="000000"/>
              </a:solidFill>
              <a:latin typeface="Lexend"/>
              <a:ea typeface="Lexend"/>
              <a:cs typeface="Lexend"/>
              <a:sym typeface="Lexend"/>
            </a:endParaRPr>
          </a:p>
          <a:p>
            <a:pPr indent="0" lvl="0" marL="0" rtl="0" algn="l">
              <a:lnSpc>
                <a:spcPct val="115000"/>
              </a:lnSpc>
              <a:spcBef>
                <a:spcPts val="1000"/>
              </a:spcBef>
              <a:spcAft>
                <a:spcPts val="0"/>
              </a:spcAft>
              <a:buNone/>
            </a:pPr>
            <a:r>
              <a:rPr lang="en-GB" sz="1800">
                <a:latin typeface="Lexend"/>
                <a:ea typeface="Lexend"/>
                <a:cs typeface="Lexend"/>
                <a:sym typeface="Lexend"/>
              </a:rPr>
              <a:t>                       16</a:t>
            </a:r>
            <a:r>
              <a:rPr lang="en-GB" sz="1800">
                <a:solidFill>
                  <a:srgbClr val="000000"/>
                </a:solidFill>
                <a:latin typeface="Lexend"/>
                <a:ea typeface="Lexend"/>
                <a:cs typeface="Lexend"/>
                <a:sym typeface="Lexend"/>
              </a:rPr>
              <a:t>       </a:t>
            </a:r>
            <a:r>
              <a:rPr lang="en-GB" sz="1800">
                <a:latin typeface="Lexend"/>
                <a:ea typeface="Lexend"/>
                <a:cs typeface="Lexend"/>
                <a:sym typeface="Lexend"/>
              </a:rPr>
              <a:t>25</a:t>
            </a:r>
            <a:r>
              <a:rPr lang="en-GB" sz="1800">
                <a:solidFill>
                  <a:schemeClr val="dk1"/>
                </a:solidFill>
                <a:latin typeface="Lexend"/>
                <a:ea typeface="Lexend"/>
                <a:cs typeface="Lexend"/>
                <a:sym typeface="Lexend"/>
              </a:rPr>
              <a:t>       </a:t>
            </a:r>
            <a:r>
              <a:rPr lang="en-GB" sz="1800">
                <a:latin typeface="Lexend"/>
                <a:ea typeface="Lexend"/>
                <a:cs typeface="Lexend"/>
                <a:sym typeface="Lexend"/>
              </a:rPr>
              <a:t>27</a:t>
            </a:r>
            <a:r>
              <a:rPr lang="en-GB" sz="1800">
                <a:solidFill>
                  <a:schemeClr val="dk1"/>
                </a:solidFill>
                <a:latin typeface="Lexend"/>
                <a:ea typeface="Lexend"/>
                <a:cs typeface="Lexend"/>
                <a:sym typeface="Lexend"/>
              </a:rPr>
              <a:t>       </a:t>
            </a:r>
            <a:r>
              <a:rPr lang="en-GB" sz="1800">
                <a:latin typeface="Lexend"/>
                <a:ea typeface="Lexend"/>
                <a:cs typeface="Lexend"/>
                <a:sym typeface="Lexend"/>
              </a:rPr>
              <a:t>36</a:t>
            </a:r>
            <a:r>
              <a:rPr lang="en-GB" sz="1800">
                <a:solidFill>
                  <a:schemeClr val="dk1"/>
                </a:solidFill>
                <a:latin typeface="Lexend"/>
                <a:ea typeface="Lexend"/>
                <a:cs typeface="Lexend"/>
                <a:sym typeface="Lexend"/>
              </a:rPr>
              <a:t>       49       64</a:t>
            </a:r>
            <a:endParaRPr sz="1900">
              <a:latin typeface="Lexend"/>
              <a:ea typeface="Lexend"/>
              <a:cs typeface="Lexend"/>
              <a:sym typeface="Lexend"/>
            </a:endParaRPr>
          </a:p>
          <a:p>
            <a:pPr indent="0" lvl="0" marL="0" rtl="0" algn="l">
              <a:lnSpc>
                <a:spcPct val="115000"/>
              </a:lnSpc>
              <a:spcBef>
                <a:spcPts val="1000"/>
              </a:spcBef>
              <a:spcAft>
                <a:spcPts val="1000"/>
              </a:spcAft>
              <a:buNone/>
            </a:pPr>
            <a:r>
              <a:rPr lang="en-GB" sz="1800">
                <a:solidFill>
                  <a:schemeClr val="dk1"/>
                </a:solidFill>
                <a:latin typeface="Lexend"/>
                <a:ea typeface="Lexend"/>
                <a:cs typeface="Lexend"/>
                <a:sym typeface="Lexend"/>
              </a:rPr>
              <a:t>                            </a:t>
            </a:r>
            <a:r>
              <a:rPr lang="en-GB" sz="1800">
                <a:latin typeface="Lexend"/>
                <a:ea typeface="Lexend"/>
                <a:cs typeface="Lexend"/>
                <a:sym typeface="Lexend"/>
              </a:rPr>
              <a:t>100</a:t>
            </a:r>
            <a:r>
              <a:rPr lang="en-GB" sz="1800">
                <a:solidFill>
                  <a:schemeClr val="dk1"/>
                </a:solidFill>
                <a:latin typeface="Lexend"/>
                <a:ea typeface="Lexend"/>
                <a:cs typeface="Lexend"/>
                <a:sym typeface="Lexend"/>
              </a:rPr>
              <a:t>     </a:t>
            </a:r>
            <a:r>
              <a:rPr lang="en-GB" sz="1800">
                <a:latin typeface="Lexend"/>
                <a:ea typeface="Lexend"/>
                <a:cs typeface="Lexend"/>
                <a:sym typeface="Lexend"/>
              </a:rPr>
              <a:t>125</a:t>
            </a:r>
            <a:r>
              <a:rPr lang="en-GB" sz="18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196</a:t>
            </a:r>
            <a:r>
              <a:rPr lang="en-GB" sz="18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300</a:t>
            </a:r>
            <a:r>
              <a:rPr lang="en-GB" sz="18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1000</a:t>
            </a:r>
            <a:r>
              <a:rPr lang="en-GB" sz="1800">
                <a:solidFill>
                  <a:srgbClr val="000000"/>
                </a:solidFill>
                <a:latin typeface="Lexend"/>
                <a:ea typeface="Lexend"/>
                <a:cs typeface="Lexend"/>
                <a:sym typeface="Lexend"/>
              </a:rPr>
              <a:t>     </a:t>
            </a:r>
            <a:endParaRPr sz="1900">
              <a:solidFill>
                <a:srgbClr val="000000"/>
              </a:solidFill>
              <a:latin typeface="Lexend"/>
              <a:ea typeface="Lexend"/>
              <a:cs typeface="Lexend"/>
              <a:sym typeface="Lexend"/>
            </a:endParaRPr>
          </a:p>
        </p:txBody>
      </p:sp>
      <p:sp>
        <p:nvSpPr>
          <p:cNvPr id="1759" name="Google Shape;1759;p136"/>
          <p:cNvSpPr/>
          <p:nvPr/>
        </p:nvSpPr>
        <p:spPr>
          <a:xfrm>
            <a:off x="1390800" y="2661025"/>
            <a:ext cx="6603000" cy="20343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760" name="Google Shape;1760;p136"/>
          <p:cNvSpPr/>
          <p:nvPr/>
        </p:nvSpPr>
        <p:spPr>
          <a:xfrm>
            <a:off x="2094025" y="2974975"/>
            <a:ext cx="3132000" cy="14064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761" name="Google Shape;1761;p136"/>
          <p:cNvSpPr/>
          <p:nvPr/>
        </p:nvSpPr>
        <p:spPr>
          <a:xfrm>
            <a:off x="3997100" y="2974975"/>
            <a:ext cx="2945400" cy="14064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762" name="Google Shape;1762;p136"/>
          <p:cNvSpPr txBox="1"/>
          <p:nvPr/>
        </p:nvSpPr>
        <p:spPr>
          <a:xfrm>
            <a:off x="1466350" y="2724150"/>
            <a:ext cx="1388400" cy="685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Tirooyinka labajibbaaran (Square numbers)</a:t>
            </a:r>
            <a:endParaRPr sz="1800">
              <a:latin typeface="Lexend"/>
              <a:ea typeface="Lexend"/>
              <a:cs typeface="Lexend"/>
              <a:sym typeface="Lexend"/>
            </a:endParaRPr>
          </a:p>
        </p:txBody>
      </p:sp>
      <p:sp>
        <p:nvSpPr>
          <p:cNvPr id="1763" name="Google Shape;1763;p136"/>
          <p:cNvSpPr txBox="1"/>
          <p:nvPr/>
        </p:nvSpPr>
        <p:spPr>
          <a:xfrm>
            <a:off x="6910200" y="2724150"/>
            <a:ext cx="1388400" cy="685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Tirooyinka Cube (Cube numbers)</a:t>
            </a:r>
            <a:endParaRPr sz="1800">
              <a:latin typeface="Lexend"/>
              <a:ea typeface="Lexend"/>
              <a:cs typeface="Lexend"/>
              <a:sym typeface="Lexend"/>
            </a:endParaRPr>
          </a:p>
        </p:txBody>
      </p:sp>
      <p:sp>
        <p:nvSpPr>
          <p:cNvPr id="1764" name="Google Shape;1764;p136"/>
          <p:cNvSpPr txBox="1"/>
          <p:nvPr/>
        </p:nvSpPr>
        <p:spPr>
          <a:xfrm>
            <a:off x="4472400" y="3197050"/>
            <a:ext cx="2751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1</a:t>
            </a:r>
            <a:endParaRPr sz="1800">
              <a:latin typeface="Lexend"/>
              <a:ea typeface="Lexend"/>
              <a:cs typeface="Lexend"/>
              <a:sym typeface="Lexend"/>
            </a:endParaRPr>
          </a:p>
        </p:txBody>
      </p:sp>
      <p:sp>
        <p:nvSpPr>
          <p:cNvPr id="1765" name="Google Shape;1765;p136"/>
          <p:cNvSpPr txBox="1"/>
          <p:nvPr/>
        </p:nvSpPr>
        <p:spPr>
          <a:xfrm>
            <a:off x="1547250" y="3520525"/>
            <a:ext cx="2751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2</a:t>
            </a:r>
            <a:endParaRPr sz="1800">
              <a:latin typeface="Lexend"/>
              <a:ea typeface="Lexend"/>
              <a:cs typeface="Lexend"/>
              <a:sym typeface="Lexend"/>
            </a:endParaRPr>
          </a:p>
        </p:txBody>
      </p:sp>
      <p:sp>
        <p:nvSpPr>
          <p:cNvPr id="1766" name="Google Shape;1766;p136"/>
          <p:cNvSpPr txBox="1"/>
          <p:nvPr/>
        </p:nvSpPr>
        <p:spPr>
          <a:xfrm>
            <a:off x="2217225" y="3442950"/>
            <a:ext cx="2751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4</a:t>
            </a:r>
            <a:endParaRPr sz="1800">
              <a:latin typeface="Lexend"/>
              <a:ea typeface="Lexend"/>
              <a:cs typeface="Lexend"/>
              <a:sym typeface="Lexend"/>
            </a:endParaRPr>
          </a:p>
        </p:txBody>
      </p:sp>
      <p:sp>
        <p:nvSpPr>
          <p:cNvPr id="1767" name="Google Shape;1767;p136"/>
          <p:cNvSpPr txBox="1"/>
          <p:nvPr/>
        </p:nvSpPr>
        <p:spPr>
          <a:xfrm>
            <a:off x="1537200" y="4004700"/>
            <a:ext cx="2751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5</a:t>
            </a:r>
            <a:endParaRPr sz="1800">
              <a:latin typeface="Lexend"/>
              <a:ea typeface="Lexend"/>
              <a:cs typeface="Lexend"/>
              <a:sym typeface="Lexend"/>
            </a:endParaRPr>
          </a:p>
        </p:txBody>
      </p:sp>
      <p:sp>
        <p:nvSpPr>
          <p:cNvPr id="1768" name="Google Shape;1768;p136"/>
          <p:cNvSpPr txBox="1"/>
          <p:nvPr/>
        </p:nvSpPr>
        <p:spPr>
          <a:xfrm>
            <a:off x="5774400" y="3122150"/>
            <a:ext cx="2751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8</a:t>
            </a:r>
            <a:endParaRPr sz="1800">
              <a:latin typeface="Lexend"/>
              <a:ea typeface="Lexend"/>
              <a:cs typeface="Lexend"/>
              <a:sym typeface="Lexend"/>
            </a:endParaRPr>
          </a:p>
        </p:txBody>
      </p:sp>
      <p:sp>
        <p:nvSpPr>
          <p:cNvPr id="1769" name="Google Shape;1769;p136"/>
          <p:cNvSpPr txBox="1"/>
          <p:nvPr/>
        </p:nvSpPr>
        <p:spPr>
          <a:xfrm>
            <a:off x="2657975" y="3183750"/>
            <a:ext cx="2751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9</a:t>
            </a:r>
            <a:endParaRPr sz="1800">
              <a:latin typeface="Lexend"/>
              <a:ea typeface="Lexend"/>
              <a:cs typeface="Lexend"/>
              <a:sym typeface="Lexend"/>
            </a:endParaRPr>
          </a:p>
        </p:txBody>
      </p:sp>
      <p:sp>
        <p:nvSpPr>
          <p:cNvPr id="1770" name="Google Shape;1770;p136"/>
          <p:cNvSpPr txBox="1"/>
          <p:nvPr/>
        </p:nvSpPr>
        <p:spPr>
          <a:xfrm>
            <a:off x="1946800" y="4252950"/>
            <a:ext cx="2751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10</a:t>
            </a:r>
            <a:endParaRPr sz="1800">
              <a:latin typeface="Lexend"/>
              <a:ea typeface="Lexend"/>
              <a:cs typeface="Lexend"/>
              <a:sym typeface="Lexend"/>
            </a:endParaRPr>
          </a:p>
        </p:txBody>
      </p:sp>
      <p:sp>
        <p:nvSpPr>
          <p:cNvPr id="1771" name="Google Shape;1771;p136"/>
          <p:cNvSpPr txBox="1"/>
          <p:nvPr/>
        </p:nvSpPr>
        <p:spPr>
          <a:xfrm>
            <a:off x="2655138" y="3751875"/>
            <a:ext cx="2751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16</a:t>
            </a:r>
            <a:endParaRPr sz="1800">
              <a:latin typeface="Lexend"/>
              <a:ea typeface="Lexend"/>
              <a:cs typeface="Lexend"/>
              <a:sym typeface="Lexend"/>
            </a:endParaRPr>
          </a:p>
        </p:txBody>
      </p:sp>
      <p:sp>
        <p:nvSpPr>
          <p:cNvPr id="1772" name="Google Shape;1772;p136"/>
          <p:cNvSpPr txBox="1"/>
          <p:nvPr/>
        </p:nvSpPr>
        <p:spPr>
          <a:xfrm>
            <a:off x="3170400" y="3082350"/>
            <a:ext cx="2751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25</a:t>
            </a:r>
            <a:endParaRPr sz="1800">
              <a:latin typeface="Lexend"/>
              <a:ea typeface="Lexend"/>
              <a:cs typeface="Lexend"/>
              <a:sym typeface="Lexend"/>
            </a:endParaRPr>
          </a:p>
        </p:txBody>
      </p:sp>
      <p:sp>
        <p:nvSpPr>
          <p:cNvPr id="1773" name="Google Shape;1773;p136"/>
          <p:cNvSpPr txBox="1"/>
          <p:nvPr/>
        </p:nvSpPr>
        <p:spPr>
          <a:xfrm>
            <a:off x="6183550" y="3520525"/>
            <a:ext cx="2751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27</a:t>
            </a:r>
            <a:endParaRPr sz="1800">
              <a:latin typeface="Lexend"/>
              <a:ea typeface="Lexend"/>
              <a:cs typeface="Lexend"/>
              <a:sym typeface="Lexend"/>
            </a:endParaRPr>
          </a:p>
        </p:txBody>
      </p:sp>
      <p:sp>
        <p:nvSpPr>
          <p:cNvPr id="1774" name="Google Shape;1774;p136"/>
          <p:cNvSpPr txBox="1"/>
          <p:nvPr/>
        </p:nvSpPr>
        <p:spPr>
          <a:xfrm>
            <a:off x="3232050" y="3550400"/>
            <a:ext cx="2751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36</a:t>
            </a:r>
            <a:endParaRPr sz="1800">
              <a:latin typeface="Lexend"/>
              <a:ea typeface="Lexend"/>
              <a:cs typeface="Lexend"/>
              <a:sym typeface="Lexend"/>
            </a:endParaRPr>
          </a:p>
        </p:txBody>
      </p:sp>
      <p:sp>
        <p:nvSpPr>
          <p:cNvPr id="1775" name="Google Shape;1775;p136"/>
          <p:cNvSpPr txBox="1"/>
          <p:nvPr/>
        </p:nvSpPr>
        <p:spPr>
          <a:xfrm>
            <a:off x="3214125" y="3937650"/>
            <a:ext cx="2751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49</a:t>
            </a:r>
            <a:endParaRPr sz="1800">
              <a:latin typeface="Lexend"/>
              <a:ea typeface="Lexend"/>
              <a:cs typeface="Lexend"/>
              <a:sym typeface="Lexend"/>
            </a:endParaRPr>
          </a:p>
        </p:txBody>
      </p:sp>
      <p:sp>
        <p:nvSpPr>
          <p:cNvPr id="1776" name="Google Shape;1776;p136"/>
          <p:cNvSpPr txBox="1"/>
          <p:nvPr/>
        </p:nvSpPr>
        <p:spPr>
          <a:xfrm>
            <a:off x="4535375" y="3622350"/>
            <a:ext cx="2751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64</a:t>
            </a:r>
            <a:endParaRPr sz="1800">
              <a:latin typeface="Lexend"/>
              <a:ea typeface="Lexend"/>
              <a:cs typeface="Lexend"/>
              <a:sym typeface="Lexend"/>
            </a:endParaRPr>
          </a:p>
        </p:txBody>
      </p:sp>
      <p:sp>
        <p:nvSpPr>
          <p:cNvPr id="1777" name="Google Shape;1777;p136"/>
          <p:cNvSpPr txBox="1"/>
          <p:nvPr/>
        </p:nvSpPr>
        <p:spPr>
          <a:xfrm>
            <a:off x="3607975" y="3082350"/>
            <a:ext cx="5469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100</a:t>
            </a:r>
            <a:endParaRPr sz="1800">
              <a:latin typeface="Lexend"/>
              <a:ea typeface="Lexend"/>
              <a:cs typeface="Lexend"/>
              <a:sym typeface="Lexend"/>
            </a:endParaRPr>
          </a:p>
        </p:txBody>
      </p:sp>
      <p:sp>
        <p:nvSpPr>
          <p:cNvPr id="1778" name="Google Shape;1778;p136"/>
          <p:cNvSpPr txBox="1"/>
          <p:nvPr/>
        </p:nvSpPr>
        <p:spPr>
          <a:xfrm>
            <a:off x="5365050" y="3442950"/>
            <a:ext cx="5469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125</a:t>
            </a:r>
            <a:endParaRPr sz="1800">
              <a:latin typeface="Lexend"/>
              <a:ea typeface="Lexend"/>
              <a:cs typeface="Lexend"/>
              <a:sym typeface="Lexend"/>
            </a:endParaRPr>
          </a:p>
        </p:txBody>
      </p:sp>
      <p:sp>
        <p:nvSpPr>
          <p:cNvPr id="1779" name="Google Shape;1779;p136"/>
          <p:cNvSpPr txBox="1"/>
          <p:nvPr/>
        </p:nvSpPr>
        <p:spPr>
          <a:xfrm>
            <a:off x="3773100" y="3969525"/>
            <a:ext cx="5469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196</a:t>
            </a:r>
            <a:endParaRPr sz="1800">
              <a:latin typeface="Lexend"/>
              <a:ea typeface="Lexend"/>
              <a:cs typeface="Lexend"/>
              <a:sym typeface="Lexend"/>
            </a:endParaRPr>
          </a:p>
        </p:txBody>
      </p:sp>
      <p:sp>
        <p:nvSpPr>
          <p:cNvPr id="1780" name="Google Shape;1780;p136"/>
          <p:cNvSpPr txBox="1"/>
          <p:nvPr/>
        </p:nvSpPr>
        <p:spPr>
          <a:xfrm>
            <a:off x="2433075" y="4381375"/>
            <a:ext cx="6186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300</a:t>
            </a:r>
            <a:endParaRPr sz="1800">
              <a:latin typeface="Lexend"/>
              <a:ea typeface="Lexend"/>
              <a:cs typeface="Lexend"/>
              <a:sym typeface="Lexend"/>
            </a:endParaRPr>
          </a:p>
        </p:txBody>
      </p:sp>
      <p:sp>
        <p:nvSpPr>
          <p:cNvPr id="1781" name="Google Shape;1781;p136"/>
          <p:cNvSpPr txBox="1"/>
          <p:nvPr/>
        </p:nvSpPr>
        <p:spPr>
          <a:xfrm>
            <a:off x="5589075" y="3918900"/>
            <a:ext cx="546900" cy="31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1000</a:t>
            </a:r>
            <a:endParaRPr sz="1800">
              <a:latin typeface="Lexend"/>
              <a:ea typeface="Lexend"/>
              <a:cs typeface="Lexend"/>
              <a:sym typeface="Lexe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5" name="Shape 1785"/>
        <p:cNvGrpSpPr/>
        <p:nvPr/>
      </p:nvGrpSpPr>
      <p:grpSpPr>
        <a:xfrm>
          <a:off x="0" y="0"/>
          <a:ext cx="0" cy="0"/>
          <a:chOff x="0" y="0"/>
          <a:chExt cx="0" cy="0"/>
        </a:xfrm>
      </p:grpSpPr>
      <p:sp>
        <p:nvSpPr>
          <p:cNvPr id="1786" name="Google Shape;1786;p137"/>
          <p:cNvSpPr txBox="1"/>
          <p:nvPr>
            <p:ph idx="1" type="body"/>
          </p:nvPr>
        </p:nvSpPr>
        <p:spPr>
          <a:xfrm>
            <a:off x="324000" y="759300"/>
            <a:ext cx="8496000" cy="94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Tiro saddexagal (triangular number) waa tiro lagu matali karo qaab dhibco ku habaysan saddexagal. Tirada ereyga waa tirada dhibcaha dhinac kasta oo saddexagalka ah.</a:t>
            </a:r>
            <a:r>
              <a:rPr b="1" lang="en-GB" sz="1400">
                <a:latin typeface="Lexend"/>
              </a:rPr>
              <a:t/>
            </a:r>
            <a:r>
              <a:rPr lang="en-GB" sz="1400">
                <a:latin typeface="Lexend"/>
              </a:rPr>
              <a:t/>
            </a:r>
            <a:endParaRPr sz="1800"/>
          </a:p>
        </p:txBody>
      </p:sp>
      <p:sp>
        <p:nvSpPr>
          <p:cNvPr id="1787" name="Google Shape;1787;p13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Noocyada taxanaha tirooyinka gaarka ah (Types of special number sequences)</a:t>
            </a:r>
            <a:endParaRPr/>
          </a:p>
        </p:txBody>
      </p:sp>
      <p:sp>
        <p:nvSpPr>
          <p:cNvPr id="1788" name="Google Shape;1788;p137"/>
          <p:cNvSpPr/>
          <p:nvPr/>
        </p:nvSpPr>
        <p:spPr>
          <a:xfrm>
            <a:off x="1086000" y="28569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grpSp>
        <p:nvGrpSpPr>
          <p:cNvPr id="1789" name="Google Shape;1789;p137"/>
          <p:cNvGrpSpPr/>
          <p:nvPr/>
        </p:nvGrpSpPr>
        <p:grpSpPr>
          <a:xfrm>
            <a:off x="1950594" y="2607598"/>
            <a:ext cx="443549" cy="445599"/>
            <a:chOff x="1188594" y="2074198"/>
            <a:chExt cx="443549" cy="445599"/>
          </a:xfrm>
        </p:grpSpPr>
        <p:sp>
          <p:nvSpPr>
            <p:cNvPr id="1790" name="Google Shape;1790;p137"/>
            <p:cNvSpPr/>
            <p:nvPr/>
          </p:nvSpPr>
          <p:spPr>
            <a:xfrm>
              <a:off x="1188594" y="23235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1" name="Google Shape;1791;p137"/>
            <p:cNvSpPr/>
            <p:nvPr/>
          </p:nvSpPr>
          <p:spPr>
            <a:xfrm>
              <a:off x="1436542" y="23235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2" name="Google Shape;1792;p137"/>
            <p:cNvSpPr/>
            <p:nvPr/>
          </p:nvSpPr>
          <p:spPr>
            <a:xfrm>
              <a:off x="1188594" y="20741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793" name="Google Shape;1793;p137"/>
          <p:cNvGrpSpPr/>
          <p:nvPr/>
        </p:nvGrpSpPr>
        <p:grpSpPr>
          <a:xfrm>
            <a:off x="3107688" y="2358199"/>
            <a:ext cx="691497" cy="694999"/>
            <a:chOff x="2345688" y="1824799"/>
            <a:chExt cx="691497" cy="694999"/>
          </a:xfrm>
        </p:grpSpPr>
        <p:sp>
          <p:nvSpPr>
            <p:cNvPr id="1794" name="Google Shape;1794;p137"/>
            <p:cNvSpPr/>
            <p:nvPr/>
          </p:nvSpPr>
          <p:spPr>
            <a:xfrm>
              <a:off x="2345688" y="23235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5" name="Google Shape;1795;p137"/>
            <p:cNvSpPr/>
            <p:nvPr/>
          </p:nvSpPr>
          <p:spPr>
            <a:xfrm>
              <a:off x="2593637" y="23235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6" name="Google Shape;1796;p137"/>
            <p:cNvSpPr/>
            <p:nvPr/>
          </p:nvSpPr>
          <p:spPr>
            <a:xfrm>
              <a:off x="2841585" y="23235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7" name="Google Shape;1797;p137"/>
            <p:cNvSpPr/>
            <p:nvPr/>
          </p:nvSpPr>
          <p:spPr>
            <a:xfrm>
              <a:off x="2345688" y="20741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8" name="Google Shape;1798;p137"/>
            <p:cNvSpPr/>
            <p:nvPr/>
          </p:nvSpPr>
          <p:spPr>
            <a:xfrm>
              <a:off x="2593637" y="20741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9" name="Google Shape;1799;p137"/>
            <p:cNvSpPr/>
            <p:nvPr/>
          </p:nvSpPr>
          <p:spPr>
            <a:xfrm>
              <a:off x="2345688" y="182479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800" name="Google Shape;1800;p137"/>
          <p:cNvSpPr txBox="1"/>
          <p:nvPr>
            <p:ph idx="1" type="body"/>
          </p:nvPr>
        </p:nvSpPr>
        <p:spPr>
          <a:xfrm>
            <a:off x="1086000" y="3176475"/>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a:t>
            </a:r>
            <a:endParaRPr sz="1800"/>
          </a:p>
        </p:txBody>
      </p:sp>
      <p:sp>
        <p:nvSpPr>
          <p:cNvPr id="1801" name="Google Shape;1801;p137"/>
          <p:cNvSpPr txBox="1"/>
          <p:nvPr>
            <p:ph idx="1" type="body"/>
          </p:nvPr>
        </p:nvSpPr>
        <p:spPr>
          <a:xfrm>
            <a:off x="2076600" y="3176475"/>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a:t>
            </a:r>
            <a:endParaRPr sz="1800"/>
          </a:p>
        </p:txBody>
      </p:sp>
      <p:sp>
        <p:nvSpPr>
          <p:cNvPr id="1802" name="Google Shape;1802;p137"/>
          <p:cNvSpPr txBox="1"/>
          <p:nvPr>
            <p:ph idx="1" type="body"/>
          </p:nvPr>
        </p:nvSpPr>
        <p:spPr>
          <a:xfrm>
            <a:off x="3372000" y="3176475"/>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a:t>
            </a:r>
            <a:endParaRPr sz="1800"/>
          </a:p>
        </p:txBody>
      </p:sp>
      <p:grpSp>
        <p:nvGrpSpPr>
          <p:cNvPr id="1803" name="Google Shape;1803;p137"/>
          <p:cNvGrpSpPr/>
          <p:nvPr/>
        </p:nvGrpSpPr>
        <p:grpSpPr>
          <a:xfrm>
            <a:off x="4631410" y="2108799"/>
            <a:ext cx="940782" cy="944398"/>
            <a:chOff x="3869410" y="1575399"/>
            <a:chExt cx="940782" cy="944398"/>
          </a:xfrm>
        </p:grpSpPr>
        <p:sp>
          <p:nvSpPr>
            <p:cNvPr id="1804" name="Google Shape;1804;p137"/>
            <p:cNvSpPr/>
            <p:nvPr/>
          </p:nvSpPr>
          <p:spPr>
            <a:xfrm>
              <a:off x="3870746" y="23235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05" name="Google Shape;1805;p137"/>
            <p:cNvSpPr/>
            <p:nvPr/>
          </p:nvSpPr>
          <p:spPr>
            <a:xfrm>
              <a:off x="4118695" y="23235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06" name="Google Shape;1806;p137"/>
            <p:cNvSpPr/>
            <p:nvPr/>
          </p:nvSpPr>
          <p:spPr>
            <a:xfrm>
              <a:off x="4366644" y="23235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07" name="Google Shape;1807;p137"/>
            <p:cNvSpPr/>
            <p:nvPr/>
          </p:nvSpPr>
          <p:spPr>
            <a:xfrm>
              <a:off x="4614592" y="23235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08" name="Google Shape;1808;p137"/>
            <p:cNvSpPr/>
            <p:nvPr/>
          </p:nvSpPr>
          <p:spPr>
            <a:xfrm>
              <a:off x="3869410" y="20741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09" name="Google Shape;1809;p137"/>
            <p:cNvSpPr/>
            <p:nvPr/>
          </p:nvSpPr>
          <p:spPr>
            <a:xfrm>
              <a:off x="4117359" y="20741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10" name="Google Shape;1810;p137"/>
            <p:cNvSpPr/>
            <p:nvPr/>
          </p:nvSpPr>
          <p:spPr>
            <a:xfrm>
              <a:off x="4365307" y="20741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11" name="Google Shape;1811;p137"/>
            <p:cNvSpPr/>
            <p:nvPr/>
          </p:nvSpPr>
          <p:spPr>
            <a:xfrm>
              <a:off x="3869410" y="182479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12" name="Google Shape;1812;p137"/>
            <p:cNvSpPr/>
            <p:nvPr/>
          </p:nvSpPr>
          <p:spPr>
            <a:xfrm>
              <a:off x="4117359" y="182479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13" name="Google Shape;1813;p137"/>
            <p:cNvSpPr/>
            <p:nvPr/>
          </p:nvSpPr>
          <p:spPr>
            <a:xfrm>
              <a:off x="3869410" y="157539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814" name="Google Shape;1814;p137"/>
          <p:cNvGrpSpPr/>
          <p:nvPr/>
        </p:nvGrpSpPr>
        <p:grpSpPr>
          <a:xfrm>
            <a:off x="6343741" y="1859400"/>
            <a:ext cx="1187935" cy="1193798"/>
            <a:chOff x="5581741" y="1326000"/>
            <a:chExt cx="1187935" cy="1193798"/>
          </a:xfrm>
        </p:grpSpPr>
        <p:sp>
          <p:nvSpPr>
            <p:cNvPr id="1815" name="Google Shape;1815;p137"/>
            <p:cNvSpPr/>
            <p:nvPr/>
          </p:nvSpPr>
          <p:spPr>
            <a:xfrm>
              <a:off x="5581741" y="23235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16" name="Google Shape;1816;p137"/>
            <p:cNvSpPr/>
            <p:nvPr/>
          </p:nvSpPr>
          <p:spPr>
            <a:xfrm>
              <a:off x="5830230" y="23235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17" name="Google Shape;1817;p137"/>
            <p:cNvSpPr/>
            <p:nvPr/>
          </p:nvSpPr>
          <p:spPr>
            <a:xfrm>
              <a:off x="6077639" y="23235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18" name="Google Shape;1818;p137"/>
            <p:cNvSpPr/>
            <p:nvPr/>
          </p:nvSpPr>
          <p:spPr>
            <a:xfrm>
              <a:off x="6326127" y="23235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19" name="Google Shape;1819;p137"/>
            <p:cNvSpPr/>
            <p:nvPr/>
          </p:nvSpPr>
          <p:spPr>
            <a:xfrm>
              <a:off x="6574076" y="23235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0" name="Google Shape;1820;p137"/>
            <p:cNvSpPr/>
            <p:nvPr/>
          </p:nvSpPr>
          <p:spPr>
            <a:xfrm>
              <a:off x="5581741" y="20741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1" name="Google Shape;1821;p137"/>
            <p:cNvSpPr/>
            <p:nvPr/>
          </p:nvSpPr>
          <p:spPr>
            <a:xfrm>
              <a:off x="5831026" y="20741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2" name="Google Shape;1822;p137"/>
            <p:cNvSpPr/>
            <p:nvPr/>
          </p:nvSpPr>
          <p:spPr>
            <a:xfrm>
              <a:off x="6077639" y="20741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3" name="Google Shape;1823;p137"/>
            <p:cNvSpPr/>
            <p:nvPr/>
          </p:nvSpPr>
          <p:spPr>
            <a:xfrm>
              <a:off x="6326923" y="20741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4" name="Google Shape;1824;p137"/>
            <p:cNvSpPr/>
            <p:nvPr/>
          </p:nvSpPr>
          <p:spPr>
            <a:xfrm>
              <a:off x="5581741" y="182479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5" name="Google Shape;1825;p137"/>
            <p:cNvSpPr/>
            <p:nvPr/>
          </p:nvSpPr>
          <p:spPr>
            <a:xfrm>
              <a:off x="5829690" y="182479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6" name="Google Shape;1826;p137"/>
            <p:cNvSpPr/>
            <p:nvPr/>
          </p:nvSpPr>
          <p:spPr>
            <a:xfrm>
              <a:off x="6077639" y="182479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7" name="Google Shape;1827;p137"/>
            <p:cNvSpPr/>
            <p:nvPr/>
          </p:nvSpPr>
          <p:spPr>
            <a:xfrm>
              <a:off x="5581741" y="157539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8" name="Google Shape;1828;p137"/>
            <p:cNvSpPr/>
            <p:nvPr/>
          </p:nvSpPr>
          <p:spPr>
            <a:xfrm>
              <a:off x="5829690" y="157539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9" name="Google Shape;1829;p137"/>
            <p:cNvSpPr/>
            <p:nvPr/>
          </p:nvSpPr>
          <p:spPr>
            <a:xfrm>
              <a:off x="5581741" y="1326000"/>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830" name="Google Shape;1830;p137"/>
          <p:cNvSpPr txBox="1"/>
          <p:nvPr>
            <p:ph idx="1" type="body"/>
          </p:nvPr>
        </p:nvSpPr>
        <p:spPr>
          <a:xfrm>
            <a:off x="4972200" y="3176475"/>
            <a:ext cx="350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a:t>
            </a:r>
            <a:endParaRPr sz="1800"/>
          </a:p>
        </p:txBody>
      </p:sp>
      <p:sp>
        <p:nvSpPr>
          <p:cNvPr id="1831" name="Google Shape;1831;p137"/>
          <p:cNvSpPr txBox="1"/>
          <p:nvPr>
            <p:ph idx="1" type="body"/>
          </p:nvPr>
        </p:nvSpPr>
        <p:spPr>
          <a:xfrm>
            <a:off x="6801000" y="3176475"/>
            <a:ext cx="350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15</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5" name="Shape 1835"/>
        <p:cNvGrpSpPr/>
        <p:nvPr/>
      </p:nvGrpSpPr>
      <p:grpSpPr>
        <a:xfrm>
          <a:off x="0" y="0"/>
          <a:ext cx="0" cy="0"/>
          <a:chOff x="0" y="0"/>
          <a:chExt cx="0" cy="0"/>
        </a:xfrm>
      </p:grpSpPr>
      <p:sp>
        <p:nvSpPr>
          <p:cNvPr id="1836" name="Google Shape;1836;p13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Noocyada taxanaha tirooyinka gaarka ah (Types of special number sequences)</a:t>
            </a:r>
            <a:endParaRPr/>
          </a:p>
        </p:txBody>
      </p:sp>
      <p:sp>
        <p:nvSpPr>
          <p:cNvPr id="1837" name="Google Shape;1837;p138"/>
          <p:cNvSpPr txBox="1"/>
          <p:nvPr/>
        </p:nvSpPr>
        <p:spPr>
          <a:xfrm>
            <a:off x="316175" y="810000"/>
            <a:ext cx="8503800" cy="312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Tirooyinka saddexagalka waxaa loo qori karaa taxane (sequence):</a:t>
            </a:r>
            <a:r>
              <a:rPr b="1"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838" name="Google Shape;1838;p138"/>
          <p:cNvSpPr txBox="1"/>
          <p:nvPr/>
        </p:nvSpPr>
        <p:spPr>
          <a:xfrm>
            <a:off x="324000" y="1319400"/>
            <a:ext cx="7753500" cy="312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1,    3,    6,    10,    15, …</a:t>
            </a:r>
            <a:endParaRPr sz="1800">
              <a:solidFill>
                <a:srgbClr val="000000"/>
              </a:solidFill>
              <a:latin typeface="Lexend"/>
              <a:ea typeface="Lexend"/>
              <a:cs typeface="Lexend"/>
              <a:sym typeface="Lexend"/>
            </a:endParaRPr>
          </a:p>
        </p:txBody>
      </p:sp>
      <p:sp>
        <p:nvSpPr>
          <p:cNvPr id="1839" name="Google Shape;1839;p138"/>
          <p:cNvSpPr txBox="1"/>
          <p:nvPr/>
        </p:nvSpPr>
        <p:spPr>
          <a:xfrm flipH="1">
            <a:off x="329525" y="3771913"/>
            <a:ext cx="751200" cy="2580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Axmed</a:t>
            </a:r>
            <a:endParaRPr b="1" sz="1800">
              <a:latin typeface="Lexend"/>
              <a:ea typeface="Lexend"/>
              <a:cs typeface="Lexend"/>
              <a:sym typeface="Lexend"/>
            </a:endParaRPr>
          </a:p>
        </p:txBody>
      </p:sp>
      <p:pic>
        <p:nvPicPr>
          <p:cNvPr id="1840" name="Google Shape;1840;p138"/>
          <p:cNvPicPr preferRelativeResize="0"/>
          <p:nvPr/>
        </p:nvPicPr>
        <p:blipFill>
          <a:blip r:embed="rId8">
            <a:alphaModFix/>
          </a:blip>
          <a:stretch>
            <a:fillRect/>
          </a:stretch>
        </p:blipFill>
        <p:spPr>
          <a:xfrm flipH="1">
            <a:off x="439556" y="3198350"/>
            <a:ext cx="443850" cy="511898"/>
          </a:xfrm>
          <a:prstGeom prst="rect">
            <a:avLst/>
          </a:prstGeom>
          <a:noFill/>
          <a:ln>
            <a:noFill/>
          </a:ln>
        </p:spPr>
      </p:pic>
      <p:pic>
        <p:nvPicPr>
          <p:cNvPr id="1841" name="Google Shape;1841;p138"/>
          <p:cNvPicPr preferRelativeResize="0"/>
          <p:nvPr/>
        </p:nvPicPr>
        <p:blipFill rotWithShape="1">
          <a:blip r:embed="rId4">
            <a:alphaModFix/>
          </a:blip>
          <a:srcRect b="43690" l="0" r="57905" t="0"/>
          <a:stretch/>
        </p:blipFill>
        <p:spPr>
          <a:xfrm flipH="1">
            <a:off x="715425" y="1927075"/>
            <a:ext cx="3574625" cy="1627887"/>
          </a:xfrm>
          <a:prstGeom prst="rect">
            <a:avLst/>
          </a:prstGeom>
          <a:noFill/>
          <a:ln>
            <a:noFill/>
          </a:ln>
        </p:spPr>
      </p:pic>
      <p:sp>
        <p:nvSpPr>
          <p:cNvPr id="1842" name="Google Shape;1842;p138"/>
          <p:cNvSpPr/>
          <p:nvPr/>
        </p:nvSpPr>
        <p:spPr>
          <a:xfrm>
            <a:off x="1022725" y="2015100"/>
            <a:ext cx="3152700" cy="649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Taasi waa mid xiiso leh 1 + 3 = 4 iyo 3 + 6 = 9. Labada wadaroodba waxay leeyihiin jawaabo tiro labajibbaaran (square number).</a:t>
            </a:r>
            <a:endParaRPr sz="2100">
              <a:latin typeface="Lexend"/>
              <a:ea typeface="Lexend"/>
              <a:cs typeface="Lexend"/>
              <a:sym typeface="Lexend"/>
            </a:endParaRPr>
          </a:p>
        </p:txBody>
      </p:sp>
      <p:grpSp>
        <p:nvGrpSpPr>
          <p:cNvPr id="1843" name="Google Shape;1843;p138"/>
          <p:cNvGrpSpPr/>
          <p:nvPr/>
        </p:nvGrpSpPr>
        <p:grpSpPr>
          <a:xfrm>
            <a:off x="329525" y="1318100"/>
            <a:ext cx="3666825" cy="1009900"/>
            <a:chOff x="329525" y="1318100"/>
            <a:chExt cx="3666825" cy="1009900"/>
          </a:xfrm>
        </p:grpSpPr>
        <p:sp>
          <p:nvSpPr>
            <p:cNvPr id="1844" name="Google Shape;1844;p138"/>
            <p:cNvSpPr/>
            <p:nvPr/>
          </p:nvSpPr>
          <p:spPr>
            <a:xfrm>
              <a:off x="329525" y="1318100"/>
              <a:ext cx="737700" cy="3129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45" name="Google Shape;1845;p138"/>
            <p:cNvSpPr/>
            <p:nvPr/>
          </p:nvSpPr>
          <p:spPr>
            <a:xfrm>
              <a:off x="2966750" y="2015100"/>
              <a:ext cx="1029600" cy="3129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46" name="Google Shape;1846;p138"/>
          <p:cNvGrpSpPr/>
          <p:nvPr/>
        </p:nvGrpSpPr>
        <p:grpSpPr>
          <a:xfrm>
            <a:off x="677307" y="1318100"/>
            <a:ext cx="1825740" cy="1290700"/>
            <a:chOff x="677307" y="1318100"/>
            <a:chExt cx="1825740" cy="1290700"/>
          </a:xfrm>
        </p:grpSpPr>
        <p:sp>
          <p:nvSpPr>
            <p:cNvPr id="1847" name="Google Shape;1847;p138"/>
            <p:cNvSpPr/>
            <p:nvPr/>
          </p:nvSpPr>
          <p:spPr>
            <a:xfrm>
              <a:off x="677307" y="1318100"/>
              <a:ext cx="737700" cy="3129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48" name="Google Shape;1848;p138"/>
            <p:cNvSpPr/>
            <p:nvPr/>
          </p:nvSpPr>
          <p:spPr>
            <a:xfrm>
              <a:off x="1473447" y="2295900"/>
              <a:ext cx="1029600" cy="3129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49" name="Google Shape;1849;p138"/>
          <p:cNvPicPr preferRelativeResize="0"/>
          <p:nvPr/>
        </p:nvPicPr>
        <p:blipFill>
          <a:blip r:embed="rId9">
            <a:alphaModFix/>
          </a:blip>
          <a:stretch>
            <a:fillRect/>
          </a:stretch>
        </p:blipFill>
        <p:spPr>
          <a:xfrm>
            <a:off x="7687874" y="2903912"/>
            <a:ext cx="683800" cy="661736"/>
          </a:xfrm>
          <a:prstGeom prst="rect">
            <a:avLst/>
          </a:prstGeom>
          <a:noFill/>
          <a:ln>
            <a:noFill/>
          </a:ln>
        </p:spPr>
      </p:pic>
      <p:sp>
        <p:nvSpPr>
          <p:cNvPr id="1850" name="Google Shape;1850;p138"/>
          <p:cNvSpPr txBox="1"/>
          <p:nvPr/>
        </p:nvSpPr>
        <p:spPr>
          <a:xfrm flipH="1">
            <a:off x="7485350" y="3565655"/>
            <a:ext cx="1017000" cy="3597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b="1" sz="1800">
              <a:latin typeface="Lexend"/>
              <a:ea typeface="Lexend"/>
              <a:cs typeface="Lexend"/>
              <a:sym typeface="Lexend"/>
            </a:endParaRPr>
          </a:p>
        </p:txBody>
      </p:sp>
      <p:pic>
        <p:nvPicPr>
          <p:cNvPr id="1851" name="Google Shape;1851;p138"/>
          <p:cNvPicPr preferRelativeResize="0"/>
          <p:nvPr/>
        </p:nvPicPr>
        <p:blipFill rotWithShape="1">
          <a:blip r:embed="rId4">
            <a:alphaModFix/>
          </a:blip>
          <a:srcRect b="43690" l="0" r="57905" t="0"/>
          <a:stretch/>
        </p:blipFill>
        <p:spPr>
          <a:xfrm>
            <a:off x="4572000" y="1861475"/>
            <a:ext cx="3505500" cy="1226050"/>
          </a:xfrm>
          <a:prstGeom prst="rect">
            <a:avLst/>
          </a:prstGeom>
          <a:noFill/>
          <a:ln>
            <a:noFill/>
          </a:ln>
        </p:spPr>
      </p:pic>
      <p:sp>
        <p:nvSpPr>
          <p:cNvPr id="1852" name="Google Shape;1852;p138"/>
          <p:cNvSpPr txBox="1"/>
          <p:nvPr/>
        </p:nvSpPr>
        <p:spPr>
          <a:xfrm flipH="1">
            <a:off x="4632900" y="1939850"/>
            <a:ext cx="3292200" cy="8061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Ma macneheedu waa in ku darista laba tiro saddexagal ay la mid tahay tiro labajibbaaran?</a:t>
            </a:r>
            <a:r>
              <a:rPr b="1"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853" name="Google Shape;1853;p138"/>
          <p:cNvSpPr txBox="1"/>
          <p:nvPr/>
        </p:nvSpPr>
        <p:spPr>
          <a:xfrm>
            <a:off x="320100" y="4163550"/>
            <a:ext cx="8503800" cy="312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Baar su'aasha Isra adiga oo isku dayaya wadaroyin kale oo tiro saddexagal ah. Maxaad dareensiin?</a:t>
            </a:r>
            <a:r>
              <a:rPr b="1"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4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8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7" name="Shape 1857"/>
        <p:cNvGrpSpPr/>
        <p:nvPr/>
      </p:nvGrpSpPr>
      <p:grpSpPr>
        <a:xfrm>
          <a:off x="0" y="0"/>
          <a:ext cx="0" cy="0"/>
          <a:chOff x="0" y="0"/>
          <a:chExt cx="0" cy="0"/>
        </a:xfrm>
      </p:grpSpPr>
      <p:sp>
        <p:nvSpPr>
          <p:cNvPr id="1858" name="Google Shape;1858;p13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Noocyada taxanaha tirooyinka gaarka ah (Types of special number sequences)</a:t>
            </a:r>
            <a:endParaRPr/>
          </a:p>
        </p:txBody>
      </p:sp>
      <p:sp>
        <p:nvSpPr>
          <p:cNvPr id="1859" name="Google Shape;1859;p139"/>
          <p:cNvSpPr txBox="1"/>
          <p:nvPr/>
        </p:nvSpPr>
        <p:spPr>
          <a:xfrm>
            <a:off x="324000" y="1613700"/>
            <a:ext cx="7753500" cy="312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1,    3,    6,    10,    15, …</a:t>
            </a:r>
            <a:endParaRPr sz="1800">
              <a:solidFill>
                <a:srgbClr val="000000"/>
              </a:solidFill>
              <a:latin typeface="Lexend"/>
              <a:ea typeface="Lexend"/>
              <a:cs typeface="Lexend"/>
              <a:sym typeface="Lexend"/>
            </a:endParaRPr>
          </a:p>
        </p:txBody>
      </p:sp>
      <p:sp>
        <p:nvSpPr>
          <p:cNvPr id="1860" name="Google Shape;1860;p139"/>
          <p:cNvSpPr txBox="1"/>
          <p:nvPr/>
        </p:nvSpPr>
        <p:spPr>
          <a:xfrm>
            <a:off x="320100" y="853950"/>
            <a:ext cx="8503800" cy="696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Baar su'aasha Isra adiga oo isku dayaya wadaroyin kale oo tiro saddexagal ah. Maxaad dareensiin?</a:t>
            </a:r>
            <a:r>
              <a:rPr b="1"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861" name="Google Shape;1861;p139"/>
          <p:cNvSpPr txBox="1"/>
          <p:nvPr/>
        </p:nvSpPr>
        <p:spPr>
          <a:xfrm>
            <a:off x="324000" y="2160000"/>
            <a:ext cx="1710600" cy="1428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1 + 3 = 4</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3 + 6 = 9</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6 + 10 = 16</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10 + 15 = 25</a:t>
            </a:r>
            <a:endParaRPr sz="1800">
              <a:latin typeface="Lexend"/>
              <a:ea typeface="Lexend"/>
              <a:cs typeface="Lexend"/>
              <a:sym typeface="Lexend"/>
            </a:endParaRPr>
          </a:p>
        </p:txBody>
      </p:sp>
      <p:sp>
        <p:nvSpPr>
          <p:cNvPr id="1862" name="Google Shape;1862;p139"/>
          <p:cNvSpPr txBox="1"/>
          <p:nvPr/>
        </p:nvSpPr>
        <p:spPr>
          <a:xfrm>
            <a:off x="320100" y="3605550"/>
            <a:ext cx="3938400" cy="35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Kuwani dhamaantood waxay soo saaraan tirooyin labajibbaaran (square numbers).</a:t>
            </a:r>
            <a:endParaRPr sz="1800">
              <a:latin typeface="Lexend"/>
              <a:ea typeface="Lexend"/>
              <a:cs typeface="Lexend"/>
              <a:sym typeface="Lexend"/>
            </a:endParaRPr>
          </a:p>
        </p:txBody>
      </p:sp>
      <p:sp>
        <p:nvSpPr>
          <p:cNvPr id="1863" name="Google Shape;1863;p139"/>
          <p:cNvSpPr txBox="1"/>
          <p:nvPr/>
        </p:nvSpPr>
        <p:spPr>
          <a:xfrm>
            <a:off x="4572000" y="2160000"/>
            <a:ext cx="1710600" cy="1428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1 + 6 = 7</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1 + 1</a:t>
            </a:r>
            <a:r>
              <a:rPr lang="en-GB" sz="1100">
                <a:latin typeface="Lexend"/>
                <a:ea typeface="Lexend"/>
                <a:cs typeface="Lexend"/>
                <a:sym typeface="Lexend"/>
              </a:rPr>
              <a:t>0</a:t>
            </a:r>
            <a:r>
              <a:rPr lang="en-GB" sz="1100">
                <a:latin typeface="Lexend"/>
                <a:ea typeface="Lexend"/>
                <a:cs typeface="Lexend"/>
                <a:sym typeface="Lexend"/>
              </a:rPr>
              <a:t> = 11</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3 + 10 = 13</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6 + 15 = 21</a:t>
            </a:r>
            <a:endParaRPr sz="1800">
              <a:latin typeface="Lexend"/>
              <a:ea typeface="Lexend"/>
              <a:cs typeface="Lexend"/>
              <a:sym typeface="Lexend"/>
            </a:endParaRPr>
          </a:p>
        </p:txBody>
      </p:sp>
      <p:sp>
        <p:nvSpPr>
          <p:cNvPr id="1864" name="Google Shape;1864;p139"/>
          <p:cNvSpPr txBox="1"/>
          <p:nvPr/>
        </p:nvSpPr>
        <p:spPr>
          <a:xfrm>
            <a:off x="4435875" y="3605550"/>
            <a:ext cx="4388100" cy="35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Kuwani ma soo saaraan tirooyin labajibbaaran.</a:t>
            </a:r>
            <a:endParaRPr sz="1800">
              <a:latin typeface="Lexend"/>
              <a:ea typeface="Lexend"/>
              <a:cs typeface="Lexend"/>
              <a:sym typeface="Lexend"/>
            </a:endParaRPr>
          </a:p>
        </p:txBody>
      </p:sp>
      <p:sp>
        <p:nvSpPr>
          <p:cNvPr id="1865" name="Google Shape;1865;p139"/>
          <p:cNvSpPr txBox="1"/>
          <p:nvPr/>
        </p:nvSpPr>
        <p:spPr>
          <a:xfrm>
            <a:off x="320100" y="4054200"/>
            <a:ext cx="8503800" cy="696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Ku darista tirooyin saddexagal oo isku xiga waxay siisaa taxanaha tirooyinka labajibbaaran.</a:t>
            </a:r>
            <a:r>
              <a:rPr lang="en-GB" sz="1100">
                <a:solidFill>
                  <a:schemeClr val="accent4"/>
                </a:solidFill>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9" name="Shape 1869"/>
        <p:cNvGrpSpPr/>
        <p:nvPr/>
      </p:nvGrpSpPr>
      <p:grpSpPr>
        <a:xfrm>
          <a:off x="0" y="0"/>
          <a:ext cx="0" cy="0"/>
          <a:chOff x="0" y="0"/>
          <a:chExt cx="0" cy="0"/>
        </a:xfrm>
      </p:grpSpPr>
      <p:sp>
        <p:nvSpPr>
          <p:cNvPr id="1870" name="Google Shape;1870;p14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Noocyada taxanaha tirooyinka gaarka ah (Types of special number sequences)</a:t>
            </a:r>
            <a:endParaRPr/>
          </a:p>
        </p:txBody>
      </p:sp>
      <p:sp>
        <p:nvSpPr>
          <p:cNvPr id="1871" name="Google Shape;1871;p140"/>
          <p:cNvSpPr txBox="1"/>
          <p:nvPr/>
        </p:nvSpPr>
        <p:spPr>
          <a:xfrm>
            <a:off x="320100" y="663425"/>
            <a:ext cx="85038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Waxaan u isticmaali karnaa qaababka dhibcaha si aan u muujinno sababta.</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872" name="Google Shape;1872;p140"/>
          <p:cNvSpPr txBox="1"/>
          <p:nvPr>
            <p:ph idx="1" type="body"/>
          </p:nvPr>
        </p:nvSpPr>
        <p:spPr>
          <a:xfrm>
            <a:off x="324000" y="2075825"/>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a:t>
            </a:r>
            <a:endParaRPr sz="1800"/>
          </a:p>
        </p:txBody>
      </p:sp>
      <p:sp>
        <p:nvSpPr>
          <p:cNvPr id="1873" name="Google Shape;1873;p140"/>
          <p:cNvSpPr txBox="1"/>
          <p:nvPr>
            <p:ph idx="1" type="body"/>
          </p:nvPr>
        </p:nvSpPr>
        <p:spPr>
          <a:xfrm>
            <a:off x="1314600" y="2075825"/>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a:t>
            </a:r>
            <a:endParaRPr sz="1800"/>
          </a:p>
        </p:txBody>
      </p:sp>
      <p:sp>
        <p:nvSpPr>
          <p:cNvPr id="1874" name="Google Shape;1874;p140"/>
          <p:cNvSpPr txBox="1"/>
          <p:nvPr>
            <p:ph idx="1" type="body"/>
          </p:nvPr>
        </p:nvSpPr>
        <p:spPr>
          <a:xfrm>
            <a:off x="2610000" y="2075825"/>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a:t>
            </a:r>
            <a:endParaRPr sz="1800"/>
          </a:p>
        </p:txBody>
      </p:sp>
      <p:sp>
        <p:nvSpPr>
          <p:cNvPr id="1875" name="Google Shape;1875;p140"/>
          <p:cNvSpPr txBox="1"/>
          <p:nvPr>
            <p:ph idx="1" type="body"/>
          </p:nvPr>
        </p:nvSpPr>
        <p:spPr>
          <a:xfrm>
            <a:off x="4210200" y="2075825"/>
            <a:ext cx="350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a:t>
            </a:r>
            <a:endParaRPr sz="1800"/>
          </a:p>
        </p:txBody>
      </p:sp>
      <p:sp>
        <p:nvSpPr>
          <p:cNvPr id="1876" name="Google Shape;1876;p140"/>
          <p:cNvSpPr txBox="1"/>
          <p:nvPr>
            <p:ph idx="1" type="body"/>
          </p:nvPr>
        </p:nvSpPr>
        <p:spPr>
          <a:xfrm>
            <a:off x="6039000" y="2075825"/>
            <a:ext cx="350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15</a:t>
            </a:r>
            <a:endParaRPr sz="1800"/>
          </a:p>
        </p:txBody>
      </p:sp>
      <p:sp>
        <p:nvSpPr>
          <p:cNvPr id="1877" name="Google Shape;1877;p140"/>
          <p:cNvSpPr/>
          <p:nvPr/>
        </p:nvSpPr>
        <p:spPr>
          <a:xfrm>
            <a:off x="324000" y="2845260"/>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grpSp>
        <p:nvGrpSpPr>
          <p:cNvPr id="1878" name="Google Shape;1878;p140"/>
          <p:cNvGrpSpPr/>
          <p:nvPr/>
        </p:nvGrpSpPr>
        <p:grpSpPr>
          <a:xfrm>
            <a:off x="1190619" y="2595861"/>
            <a:ext cx="443549" cy="445599"/>
            <a:chOff x="1188594" y="1887948"/>
            <a:chExt cx="443549" cy="445599"/>
          </a:xfrm>
        </p:grpSpPr>
        <p:sp>
          <p:nvSpPr>
            <p:cNvPr id="1879" name="Google Shape;1879;p140"/>
            <p:cNvSpPr/>
            <p:nvPr/>
          </p:nvSpPr>
          <p:spPr>
            <a:xfrm>
              <a:off x="1188594" y="21373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0" name="Google Shape;1880;p140"/>
            <p:cNvSpPr/>
            <p:nvPr/>
          </p:nvSpPr>
          <p:spPr>
            <a:xfrm>
              <a:off x="1436542" y="21373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1" name="Google Shape;1881;p140"/>
            <p:cNvSpPr/>
            <p:nvPr/>
          </p:nvSpPr>
          <p:spPr>
            <a:xfrm>
              <a:off x="1188594" y="18879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882" name="Google Shape;1882;p140"/>
          <p:cNvSpPr txBox="1"/>
          <p:nvPr>
            <p:ph idx="1" type="body"/>
          </p:nvPr>
        </p:nvSpPr>
        <p:spPr>
          <a:xfrm>
            <a:off x="324000" y="3053653"/>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a:t>
            </a:r>
            <a:endParaRPr sz="1800"/>
          </a:p>
        </p:txBody>
      </p:sp>
      <p:sp>
        <p:nvSpPr>
          <p:cNvPr id="1883" name="Google Shape;1883;p140"/>
          <p:cNvSpPr txBox="1"/>
          <p:nvPr>
            <p:ph idx="1" type="body"/>
          </p:nvPr>
        </p:nvSpPr>
        <p:spPr>
          <a:xfrm>
            <a:off x="1312575" y="3053653"/>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a:t>
            </a:r>
            <a:endParaRPr sz="1800"/>
          </a:p>
        </p:txBody>
      </p:sp>
      <p:sp>
        <p:nvSpPr>
          <p:cNvPr id="1884" name="Google Shape;1884;p140"/>
          <p:cNvSpPr txBox="1"/>
          <p:nvPr>
            <p:ph idx="1" type="body"/>
          </p:nvPr>
        </p:nvSpPr>
        <p:spPr>
          <a:xfrm>
            <a:off x="818288" y="3053653"/>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t>
            </a:r>
            <a:endParaRPr sz="1800"/>
          </a:p>
        </p:txBody>
      </p:sp>
      <p:sp>
        <p:nvSpPr>
          <p:cNvPr id="1885" name="Google Shape;1885;p140"/>
          <p:cNvSpPr txBox="1"/>
          <p:nvPr>
            <p:ph idx="1" type="body"/>
          </p:nvPr>
        </p:nvSpPr>
        <p:spPr>
          <a:xfrm>
            <a:off x="1885088" y="3053653"/>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t>
            </a:r>
            <a:endParaRPr sz="1800"/>
          </a:p>
        </p:txBody>
      </p:sp>
      <p:grpSp>
        <p:nvGrpSpPr>
          <p:cNvPr id="1886" name="Google Shape;1886;p140"/>
          <p:cNvGrpSpPr/>
          <p:nvPr/>
        </p:nvGrpSpPr>
        <p:grpSpPr>
          <a:xfrm>
            <a:off x="2362044" y="2595860"/>
            <a:ext cx="443549" cy="445600"/>
            <a:chOff x="2362044" y="2706598"/>
            <a:chExt cx="443549" cy="445600"/>
          </a:xfrm>
        </p:grpSpPr>
        <p:grpSp>
          <p:nvGrpSpPr>
            <p:cNvPr id="1887" name="Google Shape;1887;p140"/>
            <p:cNvGrpSpPr/>
            <p:nvPr/>
          </p:nvGrpSpPr>
          <p:grpSpPr>
            <a:xfrm>
              <a:off x="2362044" y="2706598"/>
              <a:ext cx="443549" cy="445599"/>
              <a:chOff x="1188594" y="1887948"/>
              <a:chExt cx="443549" cy="445599"/>
            </a:xfrm>
          </p:grpSpPr>
          <p:sp>
            <p:nvSpPr>
              <p:cNvPr id="1888" name="Google Shape;1888;p140"/>
              <p:cNvSpPr/>
              <p:nvPr/>
            </p:nvSpPr>
            <p:spPr>
              <a:xfrm>
                <a:off x="1188594" y="21373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9" name="Google Shape;1889;p140"/>
              <p:cNvSpPr/>
              <p:nvPr/>
            </p:nvSpPr>
            <p:spPr>
              <a:xfrm>
                <a:off x="1436542" y="21373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90" name="Google Shape;1890;p140"/>
              <p:cNvSpPr/>
              <p:nvPr/>
            </p:nvSpPr>
            <p:spPr>
              <a:xfrm>
                <a:off x="1188594" y="18879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891" name="Google Shape;1891;p140"/>
            <p:cNvSpPr/>
            <p:nvPr/>
          </p:nvSpPr>
          <p:spPr>
            <a:xfrm>
              <a:off x="2607975" y="270659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892" name="Google Shape;1892;p140"/>
          <p:cNvSpPr txBox="1"/>
          <p:nvPr>
            <p:ph idx="1" type="body"/>
          </p:nvPr>
        </p:nvSpPr>
        <p:spPr>
          <a:xfrm>
            <a:off x="2486025" y="3053653"/>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a:t>
            </a:r>
            <a:endParaRPr sz="1800"/>
          </a:p>
        </p:txBody>
      </p:sp>
      <p:grpSp>
        <p:nvGrpSpPr>
          <p:cNvPr id="1893" name="Google Shape;1893;p140"/>
          <p:cNvGrpSpPr/>
          <p:nvPr/>
        </p:nvGrpSpPr>
        <p:grpSpPr>
          <a:xfrm>
            <a:off x="324000" y="752218"/>
            <a:ext cx="6445676" cy="1200329"/>
            <a:chOff x="324000" y="752218"/>
            <a:chExt cx="6445676" cy="1200329"/>
          </a:xfrm>
        </p:grpSpPr>
        <p:sp>
          <p:nvSpPr>
            <p:cNvPr id="1894" name="Google Shape;1894;p140"/>
            <p:cNvSpPr/>
            <p:nvPr/>
          </p:nvSpPr>
          <p:spPr>
            <a:xfrm>
              <a:off x="324000" y="1756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95" name="Google Shape;1895;p140"/>
            <p:cNvSpPr/>
            <p:nvPr/>
          </p:nvSpPr>
          <p:spPr>
            <a:xfrm>
              <a:off x="5581741" y="1756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96" name="Google Shape;1896;p140"/>
            <p:cNvSpPr/>
            <p:nvPr/>
          </p:nvSpPr>
          <p:spPr>
            <a:xfrm>
              <a:off x="5830230" y="1756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97" name="Google Shape;1897;p140"/>
            <p:cNvSpPr/>
            <p:nvPr/>
          </p:nvSpPr>
          <p:spPr>
            <a:xfrm>
              <a:off x="6077639" y="1756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98" name="Google Shape;1898;p140"/>
            <p:cNvSpPr/>
            <p:nvPr/>
          </p:nvSpPr>
          <p:spPr>
            <a:xfrm>
              <a:off x="6326127" y="1756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99" name="Google Shape;1899;p140"/>
            <p:cNvSpPr/>
            <p:nvPr/>
          </p:nvSpPr>
          <p:spPr>
            <a:xfrm>
              <a:off x="6574076" y="1756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900" name="Google Shape;1900;p140"/>
            <p:cNvGrpSpPr/>
            <p:nvPr/>
          </p:nvGrpSpPr>
          <p:grpSpPr>
            <a:xfrm>
              <a:off x="1188594" y="1506948"/>
              <a:ext cx="443549" cy="445599"/>
              <a:chOff x="1188594" y="1887948"/>
              <a:chExt cx="443549" cy="445599"/>
            </a:xfrm>
          </p:grpSpPr>
          <p:sp>
            <p:nvSpPr>
              <p:cNvPr id="1901" name="Google Shape;1901;p140"/>
              <p:cNvSpPr/>
              <p:nvPr/>
            </p:nvSpPr>
            <p:spPr>
              <a:xfrm>
                <a:off x="1188594" y="2137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2" name="Google Shape;1902;p140"/>
              <p:cNvSpPr/>
              <p:nvPr/>
            </p:nvSpPr>
            <p:spPr>
              <a:xfrm>
                <a:off x="1436542" y="2137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3" name="Google Shape;1903;p140"/>
              <p:cNvSpPr/>
              <p:nvPr/>
            </p:nvSpPr>
            <p:spPr>
              <a:xfrm>
                <a:off x="1188594" y="18879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904" name="Google Shape;1904;p140"/>
            <p:cNvGrpSpPr/>
            <p:nvPr/>
          </p:nvGrpSpPr>
          <p:grpSpPr>
            <a:xfrm>
              <a:off x="2345688" y="1257549"/>
              <a:ext cx="691497" cy="694999"/>
              <a:chOff x="2345688" y="1409949"/>
              <a:chExt cx="691497" cy="694999"/>
            </a:xfrm>
          </p:grpSpPr>
          <p:sp>
            <p:nvSpPr>
              <p:cNvPr id="1905" name="Google Shape;1905;p140"/>
              <p:cNvSpPr/>
              <p:nvPr/>
            </p:nvSpPr>
            <p:spPr>
              <a:xfrm>
                <a:off x="2345688" y="19087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6" name="Google Shape;1906;p140"/>
              <p:cNvSpPr/>
              <p:nvPr/>
            </p:nvSpPr>
            <p:spPr>
              <a:xfrm>
                <a:off x="2593637" y="19087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7" name="Google Shape;1907;p140"/>
              <p:cNvSpPr/>
              <p:nvPr/>
            </p:nvSpPr>
            <p:spPr>
              <a:xfrm>
                <a:off x="2841585" y="19087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8" name="Google Shape;1908;p140"/>
              <p:cNvSpPr/>
              <p:nvPr/>
            </p:nvSpPr>
            <p:spPr>
              <a:xfrm>
                <a:off x="2345688" y="1659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9" name="Google Shape;1909;p140"/>
              <p:cNvSpPr/>
              <p:nvPr/>
            </p:nvSpPr>
            <p:spPr>
              <a:xfrm>
                <a:off x="2593637" y="1659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0" name="Google Shape;1910;p140"/>
              <p:cNvSpPr/>
              <p:nvPr/>
            </p:nvSpPr>
            <p:spPr>
              <a:xfrm>
                <a:off x="2345688" y="140994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911" name="Google Shape;1911;p140"/>
            <p:cNvGrpSpPr/>
            <p:nvPr/>
          </p:nvGrpSpPr>
          <p:grpSpPr>
            <a:xfrm>
              <a:off x="3869410" y="1008149"/>
              <a:ext cx="940782" cy="944398"/>
              <a:chOff x="3869410" y="1160549"/>
              <a:chExt cx="940782" cy="944398"/>
            </a:xfrm>
          </p:grpSpPr>
          <p:sp>
            <p:nvSpPr>
              <p:cNvPr id="1912" name="Google Shape;1912;p140"/>
              <p:cNvSpPr/>
              <p:nvPr/>
            </p:nvSpPr>
            <p:spPr>
              <a:xfrm>
                <a:off x="3870746" y="19087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3" name="Google Shape;1913;p140"/>
              <p:cNvSpPr/>
              <p:nvPr/>
            </p:nvSpPr>
            <p:spPr>
              <a:xfrm>
                <a:off x="4118695" y="19087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4" name="Google Shape;1914;p140"/>
              <p:cNvSpPr/>
              <p:nvPr/>
            </p:nvSpPr>
            <p:spPr>
              <a:xfrm>
                <a:off x="4366644" y="19087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5" name="Google Shape;1915;p140"/>
              <p:cNvSpPr/>
              <p:nvPr/>
            </p:nvSpPr>
            <p:spPr>
              <a:xfrm>
                <a:off x="4614592" y="19087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6" name="Google Shape;1916;p140"/>
              <p:cNvSpPr/>
              <p:nvPr/>
            </p:nvSpPr>
            <p:spPr>
              <a:xfrm>
                <a:off x="3869410" y="1659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7" name="Google Shape;1917;p140"/>
              <p:cNvSpPr/>
              <p:nvPr/>
            </p:nvSpPr>
            <p:spPr>
              <a:xfrm>
                <a:off x="4117359" y="1659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8" name="Google Shape;1918;p140"/>
              <p:cNvSpPr/>
              <p:nvPr/>
            </p:nvSpPr>
            <p:spPr>
              <a:xfrm>
                <a:off x="4365307" y="1659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9" name="Google Shape;1919;p140"/>
              <p:cNvSpPr/>
              <p:nvPr/>
            </p:nvSpPr>
            <p:spPr>
              <a:xfrm>
                <a:off x="3869410" y="140994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0" name="Google Shape;1920;p140"/>
              <p:cNvSpPr/>
              <p:nvPr/>
            </p:nvSpPr>
            <p:spPr>
              <a:xfrm>
                <a:off x="4117359" y="140994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1" name="Google Shape;1921;p140"/>
              <p:cNvSpPr/>
              <p:nvPr/>
            </p:nvSpPr>
            <p:spPr>
              <a:xfrm>
                <a:off x="3869410" y="116054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922" name="Google Shape;1922;p140"/>
            <p:cNvSpPr/>
            <p:nvPr/>
          </p:nvSpPr>
          <p:spPr>
            <a:xfrm>
              <a:off x="5581741" y="15069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3" name="Google Shape;1923;p140"/>
            <p:cNvSpPr/>
            <p:nvPr/>
          </p:nvSpPr>
          <p:spPr>
            <a:xfrm>
              <a:off x="5831026" y="15069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4" name="Google Shape;1924;p140"/>
            <p:cNvSpPr/>
            <p:nvPr/>
          </p:nvSpPr>
          <p:spPr>
            <a:xfrm>
              <a:off x="6077639" y="15069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5" name="Google Shape;1925;p140"/>
            <p:cNvSpPr/>
            <p:nvPr/>
          </p:nvSpPr>
          <p:spPr>
            <a:xfrm>
              <a:off x="6326923" y="15069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6" name="Google Shape;1926;p140"/>
            <p:cNvSpPr/>
            <p:nvPr/>
          </p:nvSpPr>
          <p:spPr>
            <a:xfrm>
              <a:off x="5581741" y="125754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7" name="Google Shape;1927;p140"/>
            <p:cNvSpPr/>
            <p:nvPr/>
          </p:nvSpPr>
          <p:spPr>
            <a:xfrm>
              <a:off x="5829690" y="125754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8" name="Google Shape;1928;p140"/>
            <p:cNvSpPr/>
            <p:nvPr/>
          </p:nvSpPr>
          <p:spPr>
            <a:xfrm>
              <a:off x="6077639" y="125754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9" name="Google Shape;1929;p140"/>
            <p:cNvSpPr/>
            <p:nvPr/>
          </p:nvSpPr>
          <p:spPr>
            <a:xfrm>
              <a:off x="5581741" y="100814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0" name="Google Shape;1930;p140"/>
            <p:cNvSpPr/>
            <p:nvPr/>
          </p:nvSpPr>
          <p:spPr>
            <a:xfrm>
              <a:off x="5829690" y="100814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1" name="Google Shape;1931;p140"/>
            <p:cNvSpPr/>
            <p:nvPr/>
          </p:nvSpPr>
          <p:spPr>
            <a:xfrm>
              <a:off x="5581741" y="75221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932" name="Google Shape;1932;p140"/>
          <p:cNvGrpSpPr/>
          <p:nvPr/>
        </p:nvGrpSpPr>
        <p:grpSpPr>
          <a:xfrm>
            <a:off x="4351469" y="2595861"/>
            <a:ext cx="443549" cy="445599"/>
            <a:chOff x="1188594" y="1887948"/>
            <a:chExt cx="443549" cy="445599"/>
          </a:xfrm>
        </p:grpSpPr>
        <p:sp>
          <p:nvSpPr>
            <p:cNvPr id="1933" name="Google Shape;1933;p140"/>
            <p:cNvSpPr/>
            <p:nvPr/>
          </p:nvSpPr>
          <p:spPr>
            <a:xfrm>
              <a:off x="1188594" y="2137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4" name="Google Shape;1934;p140"/>
            <p:cNvSpPr/>
            <p:nvPr/>
          </p:nvSpPr>
          <p:spPr>
            <a:xfrm>
              <a:off x="1436542" y="2137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5" name="Google Shape;1935;p140"/>
            <p:cNvSpPr/>
            <p:nvPr/>
          </p:nvSpPr>
          <p:spPr>
            <a:xfrm>
              <a:off x="1188594" y="18879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936" name="Google Shape;1936;p140"/>
          <p:cNvGrpSpPr/>
          <p:nvPr/>
        </p:nvGrpSpPr>
        <p:grpSpPr>
          <a:xfrm>
            <a:off x="5508563" y="2346461"/>
            <a:ext cx="691497" cy="694999"/>
            <a:chOff x="2345688" y="1409949"/>
            <a:chExt cx="691497" cy="694999"/>
          </a:xfrm>
        </p:grpSpPr>
        <p:sp>
          <p:nvSpPr>
            <p:cNvPr id="1937" name="Google Shape;1937;p140"/>
            <p:cNvSpPr/>
            <p:nvPr/>
          </p:nvSpPr>
          <p:spPr>
            <a:xfrm>
              <a:off x="2345688" y="19087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8" name="Google Shape;1938;p140"/>
            <p:cNvSpPr/>
            <p:nvPr/>
          </p:nvSpPr>
          <p:spPr>
            <a:xfrm>
              <a:off x="2593637" y="19087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9" name="Google Shape;1939;p140"/>
            <p:cNvSpPr/>
            <p:nvPr/>
          </p:nvSpPr>
          <p:spPr>
            <a:xfrm>
              <a:off x="2841585" y="19087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40" name="Google Shape;1940;p140"/>
            <p:cNvSpPr/>
            <p:nvPr/>
          </p:nvSpPr>
          <p:spPr>
            <a:xfrm>
              <a:off x="2345688" y="16593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41" name="Google Shape;1941;p140"/>
            <p:cNvSpPr/>
            <p:nvPr/>
          </p:nvSpPr>
          <p:spPr>
            <a:xfrm>
              <a:off x="2593637" y="16593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42" name="Google Shape;1942;p140"/>
            <p:cNvSpPr/>
            <p:nvPr/>
          </p:nvSpPr>
          <p:spPr>
            <a:xfrm>
              <a:off x="2345688" y="1409949"/>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943" name="Google Shape;1943;p140"/>
          <p:cNvSpPr txBox="1"/>
          <p:nvPr>
            <p:ph idx="1" type="body"/>
          </p:nvPr>
        </p:nvSpPr>
        <p:spPr>
          <a:xfrm>
            <a:off x="4475450" y="3053653"/>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a:t>
            </a:r>
            <a:endParaRPr sz="1800"/>
          </a:p>
        </p:txBody>
      </p:sp>
      <p:sp>
        <p:nvSpPr>
          <p:cNvPr id="1944" name="Google Shape;1944;p140"/>
          <p:cNvSpPr txBox="1"/>
          <p:nvPr>
            <p:ph idx="1" type="body"/>
          </p:nvPr>
        </p:nvSpPr>
        <p:spPr>
          <a:xfrm>
            <a:off x="5047963" y="3053653"/>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t>
            </a:r>
            <a:endParaRPr sz="1800"/>
          </a:p>
        </p:txBody>
      </p:sp>
      <p:sp>
        <p:nvSpPr>
          <p:cNvPr id="1945" name="Google Shape;1945;p140"/>
          <p:cNvSpPr txBox="1"/>
          <p:nvPr>
            <p:ph idx="1" type="body"/>
          </p:nvPr>
        </p:nvSpPr>
        <p:spPr>
          <a:xfrm>
            <a:off x="5772875" y="3053653"/>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a:t>
            </a:r>
            <a:endParaRPr sz="1800"/>
          </a:p>
        </p:txBody>
      </p:sp>
      <p:sp>
        <p:nvSpPr>
          <p:cNvPr id="1946" name="Google Shape;1946;p140"/>
          <p:cNvSpPr txBox="1"/>
          <p:nvPr>
            <p:ph idx="1" type="body"/>
          </p:nvPr>
        </p:nvSpPr>
        <p:spPr>
          <a:xfrm>
            <a:off x="6495763" y="3053653"/>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t>
            </a:r>
            <a:endParaRPr sz="1800"/>
          </a:p>
        </p:txBody>
      </p:sp>
      <p:grpSp>
        <p:nvGrpSpPr>
          <p:cNvPr id="1947" name="Google Shape;1947;p140"/>
          <p:cNvGrpSpPr/>
          <p:nvPr/>
        </p:nvGrpSpPr>
        <p:grpSpPr>
          <a:xfrm>
            <a:off x="6913588" y="2343649"/>
            <a:ext cx="694718" cy="697811"/>
            <a:chOff x="3750713" y="3616937"/>
            <a:chExt cx="694718" cy="697811"/>
          </a:xfrm>
        </p:grpSpPr>
        <p:grpSp>
          <p:nvGrpSpPr>
            <p:cNvPr id="1948" name="Google Shape;1948;p140"/>
            <p:cNvGrpSpPr/>
            <p:nvPr/>
          </p:nvGrpSpPr>
          <p:grpSpPr>
            <a:xfrm>
              <a:off x="3750713" y="3619749"/>
              <a:ext cx="691497" cy="694999"/>
              <a:chOff x="2345688" y="1409949"/>
              <a:chExt cx="691497" cy="694999"/>
            </a:xfrm>
          </p:grpSpPr>
          <p:sp>
            <p:nvSpPr>
              <p:cNvPr id="1949" name="Google Shape;1949;p140"/>
              <p:cNvSpPr/>
              <p:nvPr/>
            </p:nvSpPr>
            <p:spPr>
              <a:xfrm>
                <a:off x="2345688" y="19087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0" name="Google Shape;1950;p140"/>
              <p:cNvSpPr/>
              <p:nvPr/>
            </p:nvSpPr>
            <p:spPr>
              <a:xfrm>
                <a:off x="2593637" y="19087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1" name="Google Shape;1951;p140"/>
              <p:cNvSpPr/>
              <p:nvPr/>
            </p:nvSpPr>
            <p:spPr>
              <a:xfrm>
                <a:off x="2841585" y="19087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2" name="Google Shape;1952;p140"/>
              <p:cNvSpPr/>
              <p:nvPr/>
            </p:nvSpPr>
            <p:spPr>
              <a:xfrm>
                <a:off x="2345688" y="16593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3" name="Google Shape;1953;p140"/>
              <p:cNvSpPr/>
              <p:nvPr/>
            </p:nvSpPr>
            <p:spPr>
              <a:xfrm>
                <a:off x="2593637" y="16593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4" name="Google Shape;1954;p140"/>
              <p:cNvSpPr/>
              <p:nvPr/>
            </p:nvSpPr>
            <p:spPr>
              <a:xfrm>
                <a:off x="2345688" y="1409949"/>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955" name="Google Shape;1955;p140"/>
            <p:cNvGrpSpPr/>
            <p:nvPr/>
          </p:nvGrpSpPr>
          <p:grpSpPr>
            <a:xfrm rot="10800000">
              <a:off x="4001882" y="3616937"/>
              <a:ext cx="443549" cy="445599"/>
              <a:chOff x="1188594" y="1887948"/>
              <a:chExt cx="443549" cy="445599"/>
            </a:xfrm>
          </p:grpSpPr>
          <p:sp>
            <p:nvSpPr>
              <p:cNvPr id="1956" name="Google Shape;1956;p140"/>
              <p:cNvSpPr/>
              <p:nvPr/>
            </p:nvSpPr>
            <p:spPr>
              <a:xfrm>
                <a:off x="1188594" y="2137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7" name="Google Shape;1957;p140"/>
              <p:cNvSpPr/>
              <p:nvPr/>
            </p:nvSpPr>
            <p:spPr>
              <a:xfrm>
                <a:off x="1436542" y="2137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8" name="Google Shape;1958;p140"/>
              <p:cNvSpPr/>
              <p:nvPr/>
            </p:nvSpPr>
            <p:spPr>
              <a:xfrm>
                <a:off x="1188594" y="18879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
        <p:nvSpPr>
          <p:cNvPr id="1959" name="Google Shape;1959;p140"/>
          <p:cNvSpPr txBox="1"/>
          <p:nvPr>
            <p:ph idx="1" type="body"/>
          </p:nvPr>
        </p:nvSpPr>
        <p:spPr>
          <a:xfrm>
            <a:off x="7161538" y="3053653"/>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9</a:t>
            </a:r>
            <a:endParaRPr sz="1800"/>
          </a:p>
        </p:txBody>
      </p:sp>
      <p:grpSp>
        <p:nvGrpSpPr>
          <p:cNvPr id="1960" name="Google Shape;1960;p140"/>
          <p:cNvGrpSpPr/>
          <p:nvPr/>
        </p:nvGrpSpPr>
        <p:grpSpPr>
          <a:xfrm>
            <a:off x="323988" y="3724599"/>
            <a:ext cx="691497" cy="694999"/>
            <a:chOff x="2345688" y="1409949"/>
            <a:chExt cx="691497" cy="694999"/>
          </a:xfrm>
        </p:grpSpPr>
        <p:sp>
          <p:nvSpPr>
            <p:cNvPr id="1961" name="Google Shape;1961;p140"/>
            <p:cNvSpPr/>
            <p:nvPr/>
          </p:nvSpPr>
          <p:spPr>
            <a:xfrm>
              <a:off x="2345688" y="19087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2" name="Google Shape;1962;p140"/>
            <p:cNvSpPr/>
            <p:nvPr/>
          </p:nvSpPr>
          <p:spPr>
            <a:xfrm>
              <a:off x="2593637" y="19087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3" name="Google Shape;1963;p140"/>
            <p:cNvSpPr/>
            <p:nvPr/>
          </p:nvSpPr>
          <p:spPr>
            <a:xfrm>
              <a:off x="2841585" y="19087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4" name="Google Shape;1964;p140"/>
            <p:cNvSpPr/>
            <p:nvPr/>
          </p:nvSpPr>
          <p:spPr>
            <a:xfrm>
              <a:off x="2345688" y="1659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5" name="Google Shape;1965;p140"/>
            <p:cNvSpPr/>
            <p:nvPr/>
          </p:nvSpPr>
          <p:spPr>
            <a:xfrm>
              <a:off x="2593637" y="1659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6" name="Google Shape;1966;p140"/>
            <p:cNvSpPr/>
            <p:nvPr/>
          </p:nvSpPr>
          <p:spPr>
            <a:xfrm>
              <a:off x="2345688" y="140994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967" name="Google Shape;1967;p140"/>
          <p:cNvGrpSpPr/>
          <p:nvPr/>
        </p:nvGrpSpPr>
        <p:grpSpPr>
          <a:xfrm>
            <a:off x="1634185" y="3475199"/>
            <a:ext cx="940782" cy="944398"/>
            <a:chOff x="3869410" y="1160549"/>
            <a:chExt cx="940782" cy="944398"/>
          </a:xfrm>
        </p:grpSpPr>
        <p:sp>
          <p:nvSpPr>
            <p:cNvPr id="1968" name="Google Shape;1968;p140"/>
            <p:cNvSpPr/>
            <p:nvPr/>
          </p:nvSpPr>
          <p:spPr>
            <a:xfrm>
              <a:off x="3870746" y="19087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9" name="Google Shape;1969;p140"/>
            <p:cNvSpPr/>
            <p:nvPr/>
          </p:nvSpPr>
          <p:spPr>
            <a:xfrm>
              <a:off x="4118695" y="19087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0" name="Google Shape;1970;p140"/>
            <p:cNvSpPr/>
            <p:nvPr/>
          </p:nvSpPr>
          <p:spPr>
            <a:xfrm>
              <a:off x="4366644" y="19087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1" name="Google Shape;1971;p140"/>
            <p:cNvSpPr/>
            <p:nvPr/>
          </p:nvSpPr>
          <p:spPr>
            <a:xfrm>
              <a:off x="4614592" y="19087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2" name="Google Shape;1972;p140"/>
            <p:cNvSpPr/>
            <p:nvPr/>
          </p:nvSpPr>
          <p:spPr>
            <a:xfrm>
              <a:off x="3869410" y="16593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3" name="Google Shape;1973;p140"/>
            <p:cNvSpPr/>
            <p:nvPr/>
          </p:nvSpPr>
          <p:spPr>
            <a:xfrm>
              <a:off x="4117359" y="16593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4" name="Google Shape;1974;p140"/>
            <p:cNvSpPr/>
            <p:nvPr/>
          </p:nvSpPr>
          <p:spPr>
            <a:xfrm>
              <a:off x="4365307" y="16593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5" name="Google Shape;1975;p140"/>
            <p:cNvSpPr/>
            <p:nvPr/>
          </p:nvSpPr>
          <p:spPr>
            <a:xfrm>
              <a:off x="3869410" y="1409949"/>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6" name="Google Shape;1976;p140"/>
            <p:cNvSpPr/>
            <p:nvPr/>
          </p:nvSpPr>
          <p:spPr>
            <a:xfrm>
              <a:off x="4117359" y="1409949"/>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7" name="Google Shape;1977;p140"/>
            <p:cNvSpPr/>
            <p:nvPr/>
          </p:nvSpPr>
          <p:spPr>
            <a:xfrm>
              <a:off x="3869410" y="1160549"/>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978" name="Google Shape;1978;p140"/>
          <p:cNvGrpSpPr/>
          <p:nvPr/>
        </p:nvGrpSpPr>
        <p:grpSpPr>
          <a:xfrm>
            <a:off x="3097535" y="3535835"/>
            <a:ext cx="956387" cy="951562"/>
            <a:chOff x="3097535" y="3535835"/>
            <a:chExt cx="956387" cy="951562"/>
          </a:xfrm>
        </p:grpSpPr>
        <p:grpSp>
          <p:nvGrpSpPr>
            <p:cNvPr id="1979" name="Google Shape;1979;p140"/>
            <p:cNvGrpSpPr/>
            <p:nvPr/>
          </p:nvGrpSpPr>
          <p:grpSpPr>
            <a:xfrm>
              <a:off x="3097535" y="3542999"/>
              <a:ext cx="940782" cy="944398"/>
              <a:chOff x="3869410" y="1160549"/>
              <a:chExt cx="940782" cy="944398"/>
            </a:xfrm>
          </p:grpSpPr>
          <p:sp>
            <p:nvSpPr>
              <p:cNvPr id="1980" name="Google Shape;1980;p140"/>
              <p:cNvSpPr/>
              <p:nvPr/>
            </p:nvSpPr>
            <p:spPr>
              <a:xfrm>
                <a:off x="3870746" y="19087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1" name="Google Shape;1981;p140"/>
              <p:cNvSpPr/>
              <p:nvPr/>
            </p:nvSpPr>
            <p:spPr>
              <a:xfrm>
                <a:off x="4118695" y="19087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2" name="Google Shape;1982;p140"/>
              <p:cNvSpPr/>
              <p:nvPr/>
            </p:nvSpPr>
            <p:spPr>
              <a:xfrm>
                <a:off x="4366644" y="19087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3" name="Google Shape;1983;p140"/>
              <p:cNvSpPr/>
              <p:nvPr/>
            </p:nvSpPr>
            <p:spPr>
              <a:xfrm>
                <a:off x="4614592" y="19087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4" name="Google Shape;1984;p140"/>
              <p:cNvSpPr/>
              <p:nvPr/>
            </p:nvSpPr>
            <p:spPr>
              <a:xfrm>
                <a:off x="3869410" y="16593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5" name="Google Shape;1985;p140"/>
              <p:cNvSpPr/>
              <p:nvPr/>
            </p:nvSpPr>
            <p:spPr>
              <a:xfrm>
                <a:off x="4117359" y="16593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6" name="Google Shape;1986;p140"/>
              <p:cNvSpPr/>
              <p:nvPr/>
            </p:nvSpPr>
            <p:spPr>
              <a:xfrm>
                <a:off x="4365307" y="1659348"/>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7" name="Google Shape;1987;p140"/>
              <p:cNvSpPr/>
              <p:nvPr/>
            </p:nvSpPr>
            <p:spPr>
              <a:xfrm>
                <a:off x="3869410" y="1409949"/>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8" name="Google Shape;1988;p140"/>
              <p:cNvSpPr/>
              <p:nvPr/>
            </p:nvSpPr>
            <p:spPr>
              <a:xfrm>
                <a:off x="4117359" y="1409949"/>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9" name="Google Shape;1989;p140"/>
              <p:cNvSpPr/>
              <p:nvPr/>
            </p:nvSpPr>
            <p:spPr>
              <a:xfrm>
                <a:off x="3869410" y="1160549"/>
                <a:ext cx="195600" cy="196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990" name="Google Shape;1990;p140"/>
            <p:cNvGrpSpPr/>
            <p:nvPr/>
          </p:nvGrpSpPr>
          <p:grpSpPr>
            <a:xfrm rot="10800000">
              <a:off x="3362424" y="3535835"/>
              <a:ext cx="691497" cy="694999"/>
              <a:chOff x="2345688" y="1409949"/>
              <a:chExt cx="691497" cy="694999"/>
            </a:xfrm>
          </p:grpSpPr>
          <p:sp>
            <p:nvSpPr>
              <p:cNvPr id="1991" name="Google Shape;1991;p140"/>
              <p:cNvSpPr/>
              <p:nvPr/>
            </p:nvSpPr>
            <p:spPr>
              <a:xfrm>
                <a:off x="2345688" y="19087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92" name="Google Shape;1992;p140"/>
              <p:cNvSpPr/>
              <p:nvPr/>
            </p:nvSpPr>
            <p:spPr>
              <a:xfrm>
                <a:off x="2593637" y="19087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93" name="Google Shape;1993;p140"/>
              <p:cNvSpPr/>
              <p:nvPr/>
            </p:nvSpPr>
            <p:spPr>
              <a:xfrm>
                <a:off x="2841585" y="19087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94" name="Google Shape;1994;p140"/>
              <p:cNvSpPr/>
              <p:nvPr/>
            </p:nvSpPr>
            <p:spPr>
              <a:xfrm>
                <a:off x="2345688" y="1659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95" name="Google Shape;1995;p140"/>
              <p:cNvSpPr/>
              <p:nvPr/>
            </p:nvSpPr>
            <p:spPr>
              <a:xfrm>
                <a:off x="2593637" y="1659348"/>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96" name="Google Shape;1996;p140"/>
              <p:cNvSpPr/>
              <p:nvPr/>
            </p:nvSpPr>
            <p:spPr>
              <a:xfrm>
                <a:off x="2345688" y="1409949"/>
                <a:ext cx="195600" cy="196200"/>
              </a:xfrm>
              <a:prstGeom prst="ellipse">
                <a:avLst/>
              </a:prstGeom>
              <a:solidFill>
                <a:srgbClr val="4F7BE8"/>
              </a:solidFill>
              <a:ln cap="flat" cmpd="sng" w="952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
        <p:nvSpPr>
          <p:cNvPr id="1997" name="Google Shape;1997;p140"/>
          <p:cNvSpPr txBox="1"/>
          <p:nvPr>
            <p:ph idx="1" type="body"/>
          </p:nvPr>
        </p:nvSpPr>
        <p:spPr>
          <a:xfrm>
            <a:off x="628800" y="4458453"/>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a:t>
            </a:r>
            <a:endParaRPr sz="1800"/>
          </a:p>
        </p:txBody>
      </p:sp>
      <p:sp>
        <p:nvSpPr>
          <p:cNvPr id="1998" name="Google Shape;1998;p140"/>
          <p:cNvSpPr txBox="1"/>
          <p:nvPr>
            <p:ph idx="1" type="body"/>
          </p:nvPr>
        </p:nvSpPr>
        <p:spPr>
          <a:xfrm>
            <a:off x="1856338" y="4458453"/>
            <a:ext cx="574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a:t>
            </a:r>
            <a:endParaRPr sz="1800"/>
          </a:p>
        </p:txBody>
      </p:sp>
      <p:sp>
        <p:nvSpPr>
          <p:cNvPr id="1999" name="Google Shape;1999;p140"/>
          <p:cNvSpPr txBox="1"/>
          <p:nvPr>
            <p:ph idx="1" type="body"/>
          </p:nvPr>
        </p:nvSpPr>
        <p:spPr>
          <a:xfrm>
            <a:off x="1242569" y="4458453"/>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t>
            </a:r>
            <a:endParaRPr sz="1800"/>
          </a:p>
        </p:txBody>
      </p:sp>
      <p:sp>
        <p:nvSpPr>
          <p:cNvPr id="2000" name="Google Shape;2000;p140"/>
          <p:cNvSpPr txBox="1"/>
          <p:nvPr>
            <p:ph idx="1" type="body"/>
          </p:nvPr>
        </p:nvSpPr>
        <p:spPr>
          <a:xfrm>
            <a:off x="2849306" y="4458453"/>
            <a:ext cx="19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t>
            </a:r>
            <a:endParaRPr sz="1800"/>
          </a:p>
        </p:txBody>
      </p:sp>
      <p:sp>
        <p:nvSpPr>
          <p:cNvPr id="2001" name="Google Shape;2001;p140"/>
          <p:cNvSpPr txBox="1"/>
          <p:nvPr>
            <p:ph idx="1" type="body"/>
          </p:nvPr>
        </p:nvSpPr>
        <p:spPr>
          <a:xfrm>
            <a:off x="3463075" y="4458453"/>
            <a:ext cx="490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16</a:t>
            </a:r>
            <a:endParaRPr sz="1800"/>
          </a:p>
        </p:txBody>
      </p:sp>
      <p:sp>
        <p:nvSpPr>
          <p:cNvPr id="2002" name="Google Shape;2002;p140"/>
          <p:cNvSpPr txBox="1"/>
          <p:nvPr/>
        </p:nvSpPr>
        <p:spPr>
          <a:xfrm>
            <a:off x="4320000" y="3787050"/>
            <a:ext cx="44724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Qaababka laba tiro saddexagal oo isku xiga waxaa loo habeeyaa qaab labajibbaaran.</a:t>
            </a:r>
            <a:r>
              <a:rPr b="1" lang="en-GB" sz="1400">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6" name="Shape 2006"/>
        <p:cNvGrpSpPr/>
        <p:nvPr/>
      </p:nvGrpSpPr>
      <p:grpSpPr>
        <a:xfrm>
          <a:off x="0" y="0"/>
          <a:ext cx="0" cy="0"/>
          <a:chOff x="0" y="0"/>
          <a:chExt cx="0" cy="0"/>
        </a:xfrm>
      </p:grpSpPr>
      <p:sp>
        <p:nvSpPr>
          <p:cNvPr id="2007" name="Google Shape;2007;p141"/>
          <p:cNvSpPr txBox="1"/>
          <p:nvPr>
            <p:ph idx="1" type="body"/>
          </p:nvPr>
        </p:nvSpPr>
        <p:spPr>
          <a:xfrm>
            <a:off x="324000" y="912750"/>
            <a:ext cx="8237700" cy="45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Sharax sababta Saciid uu khalad yahay.</a:t>
            </a:r>
            <a:endParaRPr sz="2000"/>
          </a:p>
        </p:txBody>
      </p:sp>
      <p:sp>
        <p:nvSpPr>
          <p:cNvPr id="2008" name="Google Shape;2008;p14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Noocyada taxanaha tirooyinka gaarka ah</a:t>
            </a:r>
            <a:endParaRPr/>
          </a:p>
        </p:txBody>
      </p:sp>
      <p:sp>
        <p:nvSpPr>
          <p:cNvPr id="2009" name="Google Shape;2009;p141"/>
          <p:cNvSpPr txBox="1"/>
          <p:nvPr/>
        </p:nvSpPr>
        <p:spPr>
          <a:xfrm>
            <a:off x="324003" y="3058149"/>
            <a:ext cx="1228800" cy="4344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800">
                <a:latin typeface="Lexend"/>
                <a:ea typeface="Lexend"/>
                <a:cs typeface="Lexend"/>
                <a:sym typeface="Lexend"/>
              </a:rPr>
              <a:t>Saciid</a:t>
            </a:r>
            <a:endParaRPr b="1" sz="1800">
              <a:latin typeface="Lexend"/>
              <a:ea typeface="Lexend"/>
              <a:cs typeface="Lexend"/>
              <a:sym typeface="Lexend"/>
            </a:endParaRPr>
          </a:p>
        </p:txBody>
      </p:sp>
      <p:pic>
        <p:nvPicPr>
          <p:cNvPr id="2010" name="Google Shape;2010;p141"/>
          <p:cNvPicPr preferRelativeResize="0"/>
          <p:nvPr/>
        </p:nvPicPr>
        <p:blipFill>
          <a:blip r:embed="rId6">
            <a:alphaModFix/>
          </a:blip>
          <a:stretch>
            <a:fillRect/>
          </a:stretch>
        </p:blipFill>
        <p:spPr>
          <a:xfrm>
            <a:off x="638925" y="2360676"/>
            <a:ext cx="523590" cy="753966"/>
          </a:xfrm>
          <a:prstGeom prst="rect">
            <a:avLst/>
          </a:prstGeom>
          <a:noFill/>
          <a:ln>
            <a:noFill/>
          </a:ln>
        </p:spPr>
      </p:pic>
      <p:pic>
        <p:nvPicPr>
          <p:cNvPr id="2011" name="Google Shape;2011;p141"/>
          <p:cNvPicPr preferRelativeResize="0"/>
          <p:nvPr/>
        </p:nvPicPr>
        <p:blipFill rotWithShape="1">
          <a:blip r:embed="rId4">
            <a:alphaModFix/>
          </a:blip>
          <a:srcRect b="43690" l="0" r="57905" t="0"/>
          <a:stretch/>
        </p:blipFill>
        <p:spPr>
          <a:xfrm flipH="1">
            <a:off x="1188250" y="1522650"/>
            <a:ext cx="3131750" cy="1301876"/>
          </a:xfrm>
          <a:prstGeom prst="rect">
            <a:avLst/>
          </a:prstGeom>
          <a:noFill/>
          <a:ln>
            <a:noFill/>
          </a:ln>
        </p:spPr>
      </p:pic>
      <p:sp>
        <p:nvSpPr>
          <p:cNvPr id="2012" name="Google Shape;2012;p141"/>
          <p:cNvSpPr/>
          <p:nvPr/>
        </p:nvSpPr>
        <p:spPr>
          <a:xfrm>
            <a:off x="1431425" y="1621200"/>
            <a:ext cx="2739600" cy="84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Qaabkan dhibcuhu wuxuu muujinayaa in 16 uu yahay tiro saddex-xagal (triangular number).</a:t>
            </a:r>
            <a:r>
              <a:rPr b="1"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2300">
              <a:latin typeface="Lexend"/>
              <a:ea typeface="Lexend"/>
              <a:cs typeface="Lexend"/>
              <a:sym typeface="Lexend"/>
            </a:endParaRPr>
          </a:p>
        </p:txBody>
      </p:sp>
      <p:grpSp>
        <p:nvGrpSpPr>
          <p:cNvPr id="2013" name="Google Shape;2013;p141"/>
          <p:cNvGrpSpPr/>
          <p:nvPr/>
        </p:nvGrpSpPr>
        <p:grpSpPr>
          <a:xfrm>
            <a:off x="4740377" y="2238891"/>
            <a:ext cx="1596615" cy="175801"/>
            <a:chOff x="6472925" y="2709966"/>
            <a:chExt cx="1596615" cy="175801"/>
          </a:xfrm>
        </p:grpSpPr>
        <p:grpSp>
          <p:nvGrpSpPr>
            <p:cNvPr id="2014" name="Google Shape;2014;p141"/>
            <p:cNvGrpSpPr/>
            <p:nvPr/>
          </p:nvGrpSpPr>
          <p:grpSpPr>
            <a:xfrm>
              <a:off x="6472925" y="2709966"/>
              <a:ext cx="891775" cy="175800"/>
              <a:chOff x="4320000" y="2283216"/>
              <a:chExt cx="891775" cy="175800"/>
            </a:xfrm>
          </p:grpSpPr>
          <p:grpSp>
            <p:nvGrpSpPr>
              <p:cNvPr id="2015" name="Google Shape;2015;p141"/>
              <p:cNvGrpSpPr/>
              <p:nvPr/>
            </p:nvGrpSpPr>
            <p:grpSpPr>
              <a:xfrm>
                <a:off x="4320000" y="2283216"/>
                <a:ext cx="653117" cy="175800"/>
                <a:chOff x="324000" y="1924807"/>
                <a:chExt cx="653117" cy="175800"/>
              </a:xfrm>
            </p:grpSpPr>
            <p:sp>
              <p:nvSpPr>
                <p:cNvPr id="2016" name="Google Shape;2016;p141"/>
                <p:cNvSpPr/>
                <p:nvPr/>
              </p:nvSpPr>
              <p:spPr>
                <a:xfrm>
                  <a:off x="324000" y="1924807"/>
                  <a:ext cx="175800" cy="1758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141"/>
                <p:cNvSpPr/>
                <p:nvPr/>
              </p:nvSpPr>
              <p:spPr>
                <a:xfrm>
                  <a:off x="562658" y="1924807"/>
                  <a:ext cx="175800" cy="1758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141"/>
                <p:cNvSpPr/>
                <p:nvPr/>
              </p:nvSpPr>
              <p:spPr>
                <a:xfrm>
                  <a:off x="801317" y="1924807"/>
                  <a:ext cx="175800" cy="1758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19" name="Google Shape;2019;p141"/>
              <p:cNvSpPr/>
              <p:nvPr/>
            </p:nvSpPr>
            <p:spPr>
              <a:xfrm>
                <a:off x="5035975" y="2283216"/>
                <a:ext cx="175800" cy="1758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20" name="Google Shape;2020;p141"/>
            <p:cNvGrpSpPr/>
            <p:nvPr/>
          </p:nvGrpSpPr>
          <p:grpSpPr>
            <a:xfrm>
              <a:off x="7416275" y="2709967"/>
              <a:ext cx="653265" cy="175800"/>
              <a:chOff x="1039975" y="1924807"/>
              <a:chExt cx="653265" cy="175800"/>
            </a:xfrm>
          </p:grpSpPr>
          <p:sp>
            <p:nvSpPr>
              <p:cNvPr id="2021" name="Google Shape;2021;p141"/>
              <p:cNvSpPr/>
              <p:nvPr/>
            </p:nvSpPr>
            <p:spPr>
              <a:xfrm>
                <a:off x="1278634" y="1924807"/>
                <a:ext cx="175800" cy="1758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141"/>
              <p:cNvSpPr/>
              <p:nvPr/>
            </p:nvSpPr>
            <p:spPr>
              <a:xfrm>
                <a:off x="1039975" y="1924807"/>
                <a:ext cx="175800" cy="1758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141"/>
              <p:cNvSpPr/>
              <p:nvPr/>
            </p:nvSpPr>
            <p:spPr>
              <a:xfrm>
                <a:off x="1517440" y="1924807"/>
                <a:ext cx="175800" cy="1758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024" name="Google Shape;2024;p141"/>
          <p:cNvGrpSpPr/>
          <p:nvPr/>
        </p:nvGrpSpPr>
        <p:grpSpPr>
          <a:xfrm>
            <a:off x="4959988" y="1954205"/>
            <a:ext cx="1128740" cy="175801"/>
            <a:chOff x="6472925" y="2176955"/>
            <a:chExt cx="1128740" cy="175801"/>
          </a:xfrm>
        </p:grpSpPr>
        <p:grpSp>
          <p:nvGrpSpPr>
            <p:cNvPr id="2025" name="Google Shape;2025;p141"/>
            <p:cNvGrpSpPr/>
            <p:nvPr/>
          </p:nvGrpSpPr>
          <p:grpSpPr>
            <a:xfrm>
              <a:off x="6472925" y="2176955"/>
              <a:ext cx="653117" cy="175800"/>
              <a:chOff x="324000" y="1924807"/>
              <a:chExt cx="653117" cy="175800"/>
            </a:xfrm>
          </p:grpSpPr>
          <p:sp>
            <p:nvSpPr>
              <p:cNvPr id="2026" name="Google Shape;2026;p141"/>
              <p:cNvSpPr/>
              <p:nvPr/>
            </p:nvSpPr>
            <p:spPr>
              <a:xfrm>
                <a:off x="324000" y="1924807"/>
                <a:ext cx="175800" cy="1758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141"/>
              <p:cNvSpPr/>
              <p:nvPr/>
            </p:nvSpPr>
            <p:spPr>
              <a:xfrm>
                <a:off x="562658" y="1924807"/>
                <a:ext cx="175800" cy="1758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141"/>
              <p:cNvSpPr/>
              <p:nvPr/>
            </p:nvSpPr>
            <p:spPr>
              <a:xfrm>
                <a:off x="801317" y="1924807"/>
                <a:ext cx="175800" cy="1758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29" name="Google Shape;2029;p141"/>
            <p:cNvGrpSpPr/>
            <p:nvPr/>
          </p:nvGrpSpPr>
          <p:grpSpPr>
            <a:xfrm>
              <a:off x="7187059" y="2176956"/>
              <a:ext cx="414607" cy="175800"/>
              <a:chOff x="5274634" y="1486081"/>
              <a:chExt cx="414607" cy="175800"/>
            </a:xfrm>
          </p:grpSpPr>
          <p:sp>
            <p:nvSpPr>
              <p:cNvPr id="2030" name="Google Shape;2030;p141"/>
              <p:cNvSpPr/>
              <p:nvPr/>
            </p:nvSpPr>
            <p:spPr>
              <a:xfrm>
                <a:off x="5274634" y="1486081"/>
                <a:ext cx="175800" cy="1758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141"/>
              <p:cNvSpPr/>
              <p:nvPr/>
            </p:nvSpPr>
            <p:spPr>
              <a:xfrm>
                <a:off x="5513440" y="1486081"/>
                <a:ext cx="175800" cy="1758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032" name="Google Shape;2032;p141"/>
          <p:cNvGrpSpPr/>
          <p:nvPr/>
        </p:nvGrpSpPr>
        <p:grpSpPr>
          <a:xfrm>
            <a:off x="5197725" y="1669507"/>
            <a:ext cx="653265" cy="175800"/>
            <a:chOff x="1039975" y="1924807"/>
            <a:chExt cx="653265" cy="175800"/>
          </a:xfrm>
        </p:grpSpPr>
        <p:sp>
          <p:nvSpPr>
            <p:cNvPr id="2033" name="Google Shape;2033;p141"/>
            <p:cNvSpPr/>
            <p:nvPr/>
          </p:nvSpPr>
          <p:spPr>
            <a:xfrm>
              <a:off x="1278634" y="1924807"/>
              <a:ext cx="175800" cy="1758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141"/>
            <p:cNvSpPr/>
            <p:nvPr/>
          </p:nvSpPr>
          <p:spPr>
            <a:xfrm>
              <a:off x="1039975" y="1924807"/>
              <a:ext cx="175800" cy="1758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141"/>
            <p:cNvSpPr/>
            <p:nvPr/>
          </p:nvSpPr>
          <p:spPr>
            <a:xfrm>
              <a:off x="1517440" y="1924807"/>
              <a:ext cx="175800" cy="1758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36" name="Google Shape;2036;p141"/>
          <p:cNvSpPr/>
          <p:nvPr/>
        </p:nvSpPr>
        <p:spPr>
          <a:xfrm>
            <a:off x="5436463" y="1384807"/>
            <a:ext cx="175800" cy="175800"/>
          </a:xfrm>
          <a:prstGeom prst="ellipse">
            <a:avLst/>
          </a:prstGeom>
          <a:solidFill>
            <a:schemeClr val="accent4"/>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2037" name="Google Shape;2037;p141"/>
          <p:cNvSpPr txBox="1"/>
          <p:nvPr>
            <p:ph idx="1" type="body"/>
          </p:nvPr>
        </p:nvSpPr>
        <p:spPr>
          <a:xfrm>
            <a:off x="324000" y="3643858"/>
            <a:ext cx="8237700" cy="75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1" lang="en-GB" sz="1100">
                <a:latin typeface="Kalam"/>
                <a:ea typeface="Kalam"/>
                <a:cs typeface="Kalam"/>
                <a:sym typeface="Kalam"/>
              </a:rPr>
              <a:t>Tirooyinka saddex-xagalka (triangular numbers) waxaa loo dhisay si saf kasta oo cusubi uu u leeyahay hal dhibic oo ka badan safka kore. Qaabka Saciid, saf kastaa wuxuu leeyahay laba dhibic oo ka badan kan kore.</a:t>
            </a:r>
            <a:r>
              <a:rPr b="1"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1" name="Shape 2041"/>
        <p:cNvGrpSpPr/>
        <p:nvPr/>
      </p:nvGrpSpPr>
      <p:grpSpPr>
        <a:xfrm>
          <a:off x="0" y="0"/>
          <a:ext cx="0" cy="0"/>
          <a:chOff x="0" y="0"/>
          <a:chExt cx="0" cy="0"/>
        </a:xfrm>
      </p:grpSpPr>
      <p:sp>
        <p:nvSpPr>
          <p:cNvPr id="2042" name="Google Shape;2042;p14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Noocyada taxanaha tirooyinka gaarka ah</a:t>
            </a:r>
            <a:endParaRPr/>
          </a:p>
        </p:txBody>
      </p:sp>
      <p:sp>
        <p:nvSpPr>
          <p:cNvPr id="2043" name="Google Shape;2043;p142"/>
          <p:cNvSpPr txBox="1"/>
          <p:nvPr>
            <p:ph idx="1" type="body"/>
          </p:nvPr>
        </p:nvSpPr>
        <p:spPr>
          <a:xfrm>
            <a:off x="324000" y="759300"/>
            <a:ext cx="8496000" cy="437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Buuxi tirooyinka maqan ee taxanahan tirooyinka gaarka ah.</a:t>
            </a:r>
            <a:r>
              <a:rPr lang="en-GB" sz="1100">
                <a:latin typeface="Lexend"/>
              </a:rPr>
              <a:t/>
            </a:r>
            <a:endParaRPr sz="1800"/>
          </a:p>
        </p:txBody>
      </p:sp>
      <p:graphicFrame>
        <p:nvGraphicFramePr>
          <p:cNvPr id="2044" name="Google Shape;2044;p142"/>
          <p:cNvGraphicFramePr/>
          <p:nvPr/>
        </p:nvGraphicFramePr>
        <p:xfrm>
          <a:off x="324000" y="1156700"/>
          <a:ext cx="3000000" cy="3000000"/>
        </p:xfrm>
        <a:graphic>
          <a:graphicData uri="http://schemas.openxmlformats.org/drawingml/2006/table">
            <a:tbl>
              <a:tblPr>
                <a:noFill/>
                <a:tableStyleId>{9E8CE56F-3F8A-4B58-ABBC-47AC0FA6FDEA}</a:tableStyleId>
              </a:tblPr>
              <a:tblGrid>
                <a:gridCol w="2839175"/>
                <a:gridCol w="3003925"/>
                <a:gridCol w="2602750"/>
              </a:tblGrid>
              <a:tr h="421550">
                <a:tc>
                  <a:txBody>
                    <a:bodyPr/>
                    <a:lstStyle/>
                    <a:p>
                      <a:pPr indent="0" lvl="0" marL="0" rtl="0" algn="l">
                        <a:spcBef>
                          <a:spcPts val="0"/>
                        </a:spcBef>
                        <a:spcAft>
                          <a:spcPts val="0"/>
                        </a:spcAft>
                        <a:buNone/>
                      </a:pPr>
                      <a:r>
                        <a:rPr b="1" lang="en-GB" sz="1100">
                          <a:latin typeface="Lexend"/>
                          <a:ea typeface="Lexend"/>
                          <a:cs typeface="Lexend"/>
                          <a:sym typeface="Lexend"/>
                        </a:rPr>
                        <a:t>tirooyinka saddex-xagalka (triangular numbers)</a:t>
                      </a:r>
                      <a:r>
                        <a:rPr b="1" lang="en-GB" sz="1100">
                          <a:latin typeface="Lexend"/>
                          <a:ea typeface="Lexend"/>
                          <a:cs typeface="Lexend"/>
                          <a:sym typeface="Lexend"/>
                        </a:rPr>
                        <a:t/>
                      </a:r>
                      <a:endParaRPr b="1"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tirooyinka laba-jibbaaran (square numbers)</a:t>
                      </a:r>
                      <a:r>
                        <a:rPr lang="en-GB" sz="1100">
                          <a:latin typeface="Lexend"/>
                          <a:ea typeface="Lexend"/>
                          <a:cs typeface="Lexend"/>
                          <a:sym typeface="Lexend"/>
                        </a:rPr>
                        <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tirooyinka saddex-jibbaaran (cube numbers)</a:t>
                      </a:r>
                      <a:r>
                        <a:rPr lang="en-GB" sz="1100">
                          <a:latin typeface="Lexend"/>
                          <a:ea typeface="Lexend"/>
                          <a:cs typeface="Lexend"/>
                          <a:sym typeface="Lexend"/>
                        </a:rPr>
                        <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469450">
                <a:tc>
                  <a:txBody>
                    <a:bodyPr/>
                    <a:lstStyle/>
                    <a:p>
                      <a:pPr indent="0" lvl="0" marL="0" rtl="0" algn="l">
                        <a:spcBef>
                          <a:spcPts val="0"/>
                        </a:spcBef>
                        <a:spcAft>
                          <a:spcPts val="0"/>
                        </a:spcAft>
                        <a:buNone/>
                      </a:pPr>
                      <a:r>
                        <a:rPr lang="en-GB" sz="1100">
                          <a:latin typeface="Lexend"/>
                          <a:ea typeface="Lexend"/>
                          <a:cs typeface="Lexend"/>
                          <a:sym typeface="Lexend"/>
                        </a:rPr>
                        <a:t>1, 3,</a:t>
                      </a:r>
                      <a:r>
                        <a:rPr lang="en-GB" sz="1100" u="sng">
                          <a:latin typeface="Lexend"/>
                          <a:ea typeface="Lexend"/>
                          <a:cs typeface="Lexend"/>
                          <a:sym typeface="Lexend"/>
                        </a:rPr>
                        <a:t>    </a:t>
                      </a:r>
                      <a:r>
                        <a:rPr lang="en-GB" sz="1100">
                          <a:latin typeface="Lexend"/>
                          <a:ea typeface="Lexend"/>
                          <a:cs typeface="Lexend"/>
                          <a:sym typeface="Lexend"/>
                        </a:rPr>
                        <a:t>,10,</a:t>
                      </a:r>
                      <a:r>
                        <a:rPr lang="en-GB" sz="1100" u="sng">
                          <a:solidFill>
                            <a:schemeClr val="dk1"/>
                          </a:solidFill>
                          <a:latin typeface="Lexend"/>
                          <a:ea typeface="Lexend"/>
                          <a:cs typeface="Lexend"/>
                          <a:sym typeface="Lexend"/>
                        </a:rPr>
                        <a:t>    </a:t>
                      </a:r>
                      <a:r>
                        <a:rPr lang="en-GB" sz="1100">
                          <a:latin typeface="Lexend"/>
                          <a:ea typeface="Lexend"/>
                          <a:cs typeface="Lexend"/>
                          <a:sym typeface="Lexend"/>
                        </a:rPr>
                        <a:t>, 21, 28,</a:t>
                      </a:r>
                      <a:r>
                        <a:rPr lang="en-GB" sz="1100" u="sng">
                          <a:solidFill>
                            <a:schemeClr val="dk1"/>
                          </a:solidFill>
                          <a:latin typeface="Lexend"/>
                          <a:ea typeface="Lexend"/>
                          <a:cs typeface="Lexend"/>
                          <a:sym typeface="Lexend"/>
                        </a:rPr>
                        <a:t>    </a:t>
                      </a:r>
                      <a:r>
                        <a:rPr lang="en-GB" sz="1100">
                          <a:latin typeface="Lexend"/>
                          <a:ea typeface="Lexend"/>
                          <a:cs typeface="Lexend"/>
                          <a:sym typeface="Lexend"/>
                        </a:rPr>
                        <a:t>, …</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1100" u="sng">
                          <a:solidFill>
                            <a:schemeClr val="dk1"/>
                          </a:solidFill>
                          <a:latin typeface="Lexend"/>
                          <a:ea typeface="Lexend"/>
                          <a:cs typeface="Lexend"/>
                          <a:sym typeface="Lexend"/>
                        </a:rPr>
                        <a:t>    </a:t>
                      </a:r>
                      <a:r>
                        <a:rPr lang="en-GB" sz="1100">
                          <a:solidFill>
                            <a:schemeClr val="dk1"/>
                          </a:solidFill>
                          <a:latin typeface="Lexend"/>
                          <a:ea typeface="Lexend"/>
                          <a:cs typeface="Lexend"/>
                          <a:sym typeface="Lexend"/>
                        </a:rPr>
                        <a:t>, 4, 9,</a:t>
                      </a:r>
                      <a:r>
                        <a:rPr lang="en-GB" sz="1100" u="sng">
                          <a:solidFill>
                            <a:schemeClr val="dk1"/>
                          </a:solidFill>
                          <a:latin typeface="Lexend"/>
                          <a:ea typeface="Lexend"/>
                          <a:cs typeface="Lexend"/>
                          <a:sym typeface="Lexend"/>
                        </a:rPr>
                        <a:t>   </a:t>
                      </a:r>
                      <a:r>
                        <a:rPr lang="en-GB" sz="1100">
                          <a:solidFill>
                            <a:schemeClr val="dk1"/>
                          </a:solidFill>
                          <a:latin typeface="Lexend"/>
                          <a:ea typeface="Lexend"/>
                          <a:cs typeface="Lexend"/>
                          <a:sym typeface="Lexend"/>
                        </a:rPr>
                        <a:t>, 25, 36, </a:t>
                      </a:r>
                      <a:r>
                        <a:rPr lang="en-GB" sz="1100" u="sng">
                          <a:solidFill>
                            <a:schemeClr val="dk1"/>
                          </a:solidFill>
                          <a:latin typeface="Lexend"/>
                          <a:ea typeface="Lexend"/>
                          <a:cs typeface="Lexend"/>
                          <a:sym typeface="Lexend"/>
                        </a:rPr>
                        <a:t>    </a:t>
                      </a:r>
                      <a:r>
                        <a:rPr lang="en-GB" sz="1100">
                          <a:solidFill>
                            <a:schemeClr val="dk1"/>
                          </a:solidFill>
                          <a:latin typeface="Lexend"/>
                          <a:ea typeface="Lexend"/>
                          <a:cs typeface="Lexend"/>
                          <a:sym typeface="Lexend"/>
                        </a:rPr>
                        <a:t>,</a:t>
                      </a:r>
                      <a:r>
                        <a:rPr lang="en-GB" sz="1100" u="sng">
                          <a:solidFill>
                            <a:schemeClr val="dk1"/>
                          </a:solidFill>
                          <a:latin typeface="Lexend"/>
                          <a:ea typeface="Lexend"/>
                          <a:cs typeface="Lexend"/>
                          <a:sym typeface="Lexend"/>
                        </a:rPr>
                        <a:t>    </a:t>
                      </a:r>
                      <a:r>
                        <a:rPr lang="en-GB" sz="1100">
                          <a:solidFill>
                            <a:schemeClr val="dk1"/>
                          </a:solidFill>
                          <a:latin typeface="Lexend"/>
                          <a:ea typeface="Lexend"/>
                          <a:cs typeface="Lexend"/>
                          <a:sym typeface="Lexend"/>
                        </a:rPr>
                        <a:t>, …</a:t>
                      </a:r>
                      <a:r>
                        <a:rPr lang="en-GB" sz="1100" u="sng">
                          <a:solidFill>
                            <a:schemeClr val="dk1"/>
                          </a:solidFill>
                          <a:latin typeface="Lexend"/>
                          <a:ea typeface="Lexend"/>
                          <a:cs typeface="Lexend"/>
                          <a:sym typeface="Lexend"/>
                        </a:rPr>
                        <a:t> </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1,</a:t>
                      </a:r>
                      <a:r>
                        <a:rPr lang="en-GB" sz="1100" u="sng">
                          <a:solidFill>
                            <a:schemeClr val="dk1"/>
                          </a:solidFill>
                          <a:latin typeface="Lexend"/>
                          <a:ea typeface="Lexend"/>
                          <a:cs typeface="Lexend"/>
                          <a:sym typeface="Lexend"/>
                        </a:rPr>
                        <a:t>    </a:t>
                      </a:r>
                      <a:r>
                        <a:rPr lang="en-GB" sz="1100">
                          <a:solidFill>
                            <a:schemeClr val="dk1"/>
                          </a:solidFill>
                          <a:latin typeface="Lexend"/>
                          <a:ea typeface="Lexend"/>
                          <a:cs typeface="Lexend"/>
                          <a:sym typeface="Lexend"/>
                        </a:rPr>
                        <a:t>, 27,</a:t>
                      </a:r>
                      <a:r>
                        <a:rPr lang="en-GB" sz="1100" u="sng">
                          <a:solidFill>
                            <a:schemeClr val="dk1"/>
                          </a:solidFill>
                          <a:latin typeface="Lexend"/>
                          <a:ea typeface="Lexend"/>
                          <a:cs typeface="Lexend"/>
                          <a:sym typeface="Lexend"/>
                        </a:rPr>
                        <a:t>    </a:t>
                      </a:r>
                      <a:r>
                        <a:rPr lang="en-GB" sz="1100">
                          <a:solidFill>
                            <a:schemeClr val="dk1"/>
                          </a:solidFill>
                          <a:latin typeface="Lexend"/>
                          <a:ea typeface="Lexend"/>
                          <a:cs typeface="Lexend"/>
                          <a:sym typeface="Lexend"/>
                        </a:rPr>
                        <a:t>,</a:t>
                      </a:r>
                      <a:r>
                        <a:rPr lang="en-GB" sz="1100" u="sng">
                          <a:solidFill>
                            <a:schemeClr val="dk1"/>
                          </a:solidFill>
                          <a:latin typeface="Lexend"/>
                          <a:ea typeface="Lexend"/>
                          <a:cs typeface="Lexend"/>
                          <a:sym typeface="Lexend"/>
                        </a:rPr>
                        <a:t>    </a:t>
                      </a:r>
                      <a:r>
                        <a:rPr lang="en-GB" sz="1100">
                          <a:solidFill>
                            <a:schemeClr val="dk1"/>
                          </a:solidFill>
                          <a:latin typeface="Lexend"/>
                          <a:ea typeface="Lexend"/>
                          <a:cs typeface="Lexend"/>
                          <a:sym typeface="Lexend"/>
                        </a:rPr>
                        <a:t>, 216, …</a:t>
                      </a:r>
                      <a:r>
                        <a:rPr lang="en-GB" sz="1100" u="sng">
                          <a:solidFill>
                            <a:schemeClr val="dk1"/>
                          </a:solidFill>
                          <a:latin typeface="Lexend"/>
                          <a:ea typeface="Lexend"/>
                          <a:cs typeface="Lexend"/>
                          <a:sym typeface="Lexend"/>
                        </a:rPr>
                        <a:t>     </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045" name="Google Shape;2045;p142"/>
          <p:cNvSpPr txBox="1"/>
          <p:nvPr>
            <p:ph idx="1" type="body"/>
          </p:nvPr>
        </p:nvSpPr>
        <p:spPr>
          <a:xfrm>
            <a:off x="324000" y="2343150"/>
            <a:ext cx="8496000" cy="2477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2) Xisaabi kuwan soo socda:</a:t>
            </a:r>
            <a:endParaRPr sz="1800"/>
          </a:p>
          <a:p>
            <a:pPr indent="-342900" lvl="0" marL="457200" rtl="0" algn="l">
              <a:spcBef>
                <a:spcPts val="1000"/>
              </a:spcBef>
              <a:spcAft>
                <a:spcPts val="0"/>
              </a:spcAft>
              <a:buSzPts val="1800"/>
              <a:buAutoNum type="alphaLcParenR"/>
            </a:pPr>
            <a:r>
              <a:rPr lang="en-GB" sz="1100">
                <a:latin typeface="Lexend"/>
              </a:rPr>
              <a:t>Tiro laba-jibbaaran (square number) 5aad oo lagu daray tiro saddex-xagal (triangular number) 5aad …</a:t>
            </a:r>
            <a:r>
              <a:rPr baseline="30000" lang="en-GB" sz="1100">
                <a:latin typeface="Lexend"/>
              </a:rPr>
              <a:t/>
            </a:r>
            <a:r>
              <a:rPr lang="en-GB" sz="1100">
                <a:latin typeface="Lexend"/>
              </a:rPr>
              <a:t/>
            </a:r>
            <a:r>
              <a:rPr lang="en-GB" sz="1100">
                <a:latin typeface="Lexend"/>
              </a:rPr>
              <a:t/>
            </a:r>
            <a:r>
              <a:rPr lang="en-GB" sz="1100">
                <a:latin typeface="Lexend"/>
              </a:rPr>
              <a:t/>
            </a:r>
            <a:r>
              <a:rPr baseline="30000" lang="en-GB" sz="1100">
                <a:latin typeface="Lexend"/>
              </a:rPr>
              <a:t/>
            </a:r>
            <a:r>
              <a:rPr lang="en-GB" sz="1100">
                <a:latin typeface="Lexend"/>
              </a:rPr>
              <a:t/>
            </a:r>
            <a:r>
              <a:rPr b="1" lang="en-GB" sz="1100">
                <a:latin typeface="Lexend"/>
              </a:rPr>
              <a:t/>
            </a:r>
            <a:r>
              <a:rPr lang="en-GB" sz="1100">
                <a:latin typeface="Lexend"/>
              </a:rPr>
              <a:t/>
            </a:r>
            <a:endParaRPr sz="1800"/>
          </a:p>
          <a:p>
            <a:pPr indent="-342900" lvl="0" marL="457200" rtl="0" algn="l">
              <a:spcBef>
                <a:spcPts val="0"/>
              </a:spcBef>
              <a:spcAft>
                <a:spcPts val="0"/>
              </a:spcAft>
              <a:buSzPts val="1800"/>
              <a:buAutoNum type="alphaLcParenR"/>
            </a:pPr>
            <a:r>
              <a:rPr lang="en-GB" sz="1100">
                <a:latin typeface="Lexend"/>
              </a:rPr>
              <a:t>Tiro saddex-xagal (triangular number) 8aad oo lagu daray tiro saddex-jibbaaran (cube number) 4aad …</a:t>
            </a:r>
            <a:r>
              <a:rPr baseline="30000" lang="en-GB" sz="1100">
                <a:latin typeface="Lexend"/>
              </a:rPr>
              <a:t/>
            </a:r>
            <a:r>
              <a:rPr lang="en-GB" sz="1100">
                <a:latin typeface="Lexend"/>
              </a:rPr>
              <a:t/>
            </a:r>
            <a:r>
              <a:rPr b="1" lang="en-GB" sz="1100">
                <a:latin typeface="Lexend"/>
              </a:rPr>
              <a:t/>
            </a:r>
            <a:r>
              <a:rPr lang="en-GB" sz="1100">
                <a:latin typeface="Lexend"/>
              </a:rPr>
              <a:t/>
            </a:r>
            <a:r>
              <a:rPr lang="en-GB" sz="1100">
                <a:latin typeface="Lexend"/>
              </a:rPr>
              <a:t/>
            </a:r>
            <a:r>
              <a:rPr lang="en-GB" sz="1100">
                <a:latin typeface="Lexend"/>
              </a:rPr>
              <a:t/>
            </a:r>
            <a:r>
              <a:rPr baseline="30000" lang="en-GB" sz="1100">
                <a:latin typeface="Lexend"/>
              </a:rPr>
              <a:t/>
            </a:r>
            <a:r>
              <a:rPr lang="en-GB" sz="1100">
                <a:latin typeface="Lexend"/>
              </a:rPr>
              <a:t/>
            </a:r>
            <a:endParaRPr sz="1800"/>
          </a:p>
          <a:p>
            <a:pPr indent="-342900" lvl="0" marL="457200" rtl="0" algn="l">
              <a:spcBef>
                <a:spcPts val="0"/>
              </a:spcBef>
              <a:spcAft>
                <a:spcPts val="0"/>
              </a:spcAft>
              <a:buSzPts val="1800"/>
              <a:buAutoNum type="alphaLcParenR"/>
            </a:pPr>
            <a:r>
              <a:rPr lang="en-GB" sz="1100">
                <a:latin typeface="Lexend"/>
              </a:rPr>
              <a:t>Tiro saddex-xagal (triangular number) 1aad oo lagu daray tiro saddex-jibbaaran (cube number) 1aad …</a:t>
            </a:r>
            <a:r>
              <a:rPr baseline="30000" lang="en-GB" sz="1100">
                <a:latin typeface="Lexend"/>
              </a:rPr>
              <a:t/>
            </a:r>
            <a:r>
              <a:rPr lang="en-GB" sz="1100">
                <a:latin typeface="Lexend"/>
              </a:rPr>
              <a:t/>
            </a:r>
            <a:r>
              <a:rPr b="1" lang="en-GB" sz="1100">
                <a:latin typeface="Lexend"/>
              </a:rPr>
              <a:t/>
            </a:r>
            <a:r>
              <a:rPr lang="en-GB" sz="1100">
                <a:latin typeface="Lexend"/>
              </a:rPr>
              <a:t/>
            </a:r>
            <a:r>
              <a:rPr lang="en-GB" sz="1100">
                <a:latin typeface="Lexend"/>
              </a:rPr>
              <a:t/>
            </a:r>
            <a:r>
              <a:rPr lang="en-GB" sz="1100">
                <a:latin typeface="Lexend"/>
              </a:rPr>
              <a:t/>
            </a:r>
            <a:r>
              <a:rPr baseline="30000" lang="en-GB" sz="1100">
                <a:latin typeface="Lexend"/>
              </a:rPr>
              <a:t/>
            </a:r>
            <a:r>
              <a:rPr lang="en-GB" sz="1100">
                <a:latin typeface="Lexend"/>
              </a:rPr>
              <a:t/>
            </a:r>
            <a:endParaRPr sz="1800"/>
          </a:p>
          <a:p>
            <a:pPr indent="-342900" lvl="0" marL="457200" rtl="0" algn="l">
              <a:spcBef>
                <a:spcPts val="0"/>
              </a:spcBef>
              <a:spcAft>
                <a:spcPts val="0"/>
              </a:spcAft>
              <a:buSzPts val="1800"/>
              <a:buAutoNum type="alphaLcParenR"/>
            </a:pPr>
            <a:r>
              <a:rPr lang="en-GB" sz="1100">
                <a:latin typeface="Lexend"/>
              </a:rPr>
              <a:t>Tiro laba-jibbaaran (square number) 3aad laga jaray tiro saddex-jibbaaran (cube number) 2aad …</a:t>
            </a:r>
            <a:r>
              <a:rPr baseline="30000" lang="en-GB" sz="1100">
                <a:latin typeface="Lexend"/>
              </a:rPr>
              <a:t/>
            </a:r>
            <a:r>
              <a:rPr lang="en-GB" sz="1100">
                <a:latin typeface="Lexend"/>
              </a:rPr>
              <a:t/>
            </a:r>
            <a:r>
              <a:rPr lang="en-GB" sz="1100">
                <a:latin typeface="Lexend"/>
              </a:rPr>
              <a:t/>
            </a:r>
            <a:r>
              <a:rPr lang="en-GB" sz="1100">
                <a:latin typeface="Lexend"/>
              </a:rPr>
              <a:t/>
            </a:r>
            <a:r>
              <a:rPr baseline="30000" lang="en-GB" sz="1100">
                <a:latin typeface="Lexend"/>
              </a:rPr>
              <a:t/>
            </a:r>
            <a:r>
              <a:rPr lang="en-GB" sz="1100">
                <a:latin typeface="Lexend"/>
              </a:rPr>
              <a:t/>
            </a:r>
            <a:endParaRPr sz="1800"/>
          </a:p>
          <a:p>
            <a:pPr indent="-342900" lvl="0" marL="457200" rtl="0" algn="l">
              <a:spcBef>
                <a:spcPts val="0"/>
              </a:spcBef>
              <a:spcAft>
                <a:spcPts val="0"/>
              </a:spcAft>
              <a:buSzPts val="1800"/>
              <a:buAutoNum type="alphaLcParenR"/>
            </a:pPr>
            <a:r>
              <a:rPr lang="en-GB" sz="1100">
                <a:latin typeface="Lexend"/>
              </a:rPr>
              <a:t>Tiro saddex-jibbaaran (cube number) 10aad laga jaray tiro laba-jibbaaran (square number) 10aad …</a:t>
            </a:r>
            <a:r>
              <a:rPr baseline="30000" lang="en-GB" sz="1100">
                <a:latin typeface="Lexend"/>
              </a:rPr>
              <a:t/>
            </a:r>
            <a:r>
              <a:rPr lang="en-GB" sz="1100">
                <a:latin typeface="Lexend"/>
              </a:rPr>
              <a:t/>
            </a:r>
            <a:r>
              <a:rPr lang="en-GB" sz="1100">
                <a:latin typeface="Lexend"/>
              </a:rPr>
              <a:t/>
            </a:r>
            <a:r>
              <a:rPr lang="en-GB" sz="1100">
                <a:latin typeface="Lexend"/>
              </a:rPr>
              <a:t/>
            </a:r>
            <a:r>
              <a:rPr baseline="30000" lang="en-GB" sz="1100">
                <a:latin typeface="Lexend"/>
              </a:rPr>
              <a:t/>
            </a:r>
            <a:r>
              <a:rPr lang="en-GB" sz="1100">
                <a:latin typeface="Lexend"/>
              </a:rPr>
              <a:t/>
            </a:r>
            <a:endParaRPr sz="1800"/>
          </a:p>
          <a:p>
            <a:pPr indent="-342900" lvl="0" marL="457200" rtl="0" algn="l">
              <a:spcBef>
                <a:spcPts val="0"/>
              </a:spcBef>
              <a:spcAft>
                <a:spcPts val="0"/>
              </a:spcAft>
              <a:buSzPts val="1800"/>
              <a:buAutoNum type="alphaLcParenR"/>
            </a:pPr>
            <a:r>
              <a:rPr lang="en-GB" sz="1100">
                <a:latin typeface="Lexend"/>
              </a:rPr>
              <a:t>Tiro saddex-xagal (triangular number) 11aad oo lagu daray tiro saddex-xagal (triangular number) 12aad …</a:t>
            </a:r>
            <a:r>
              <a:rPr baseline="30000" lang="en-GB" sz="1100">
                <a:latin typeface="Lexend"/>
              </a:rPr>
              <a:t/>
            </a:r>
            <a:r>
              <a:rPr lang="en-GB" sz="1100">
                <a:latin typeface="Lexend"/>
              </a:rPr>
              <a:t/>
            </a:r>
            <a:r>
              <a:rPr b="1" lang="en-GB" sz="1100">
                <a:latin typeface="Lexend"/>
              </a:rPr>
              <a:t/>
            </a:r>
            <a:r>
              <a:rPr lang="en-GB" sz="1100">
                <a:latin typeface="Lexend"/>
              </a:rPr>
              <a:t/>
            </a:r>
            <a:r>
              <a:rPr lang="en-GB" sz="1100">
                <a:latin typeface="Lexend"/>
              </a:rPr>
              <a:t/>
            </a:r>
            <a:r>
              <a:rPr lang="en-GB" sz="1100">
                <a:latin typeface="Lexend"/>
              </a:rPr>
              <a:t/>
            </a:r>
            <a:r>
              <a:rPr baseline="30000" lang="en-GB" sz="1100">
                <a:latin typeface="Lexend"/>
              </a:rPr>
              <a:t/>
            </a:r>
            <a:r>
              <a:rPr lang="en-GB" sz="1100">
                <a:latin typeface="Lexend"/>
              </a:rPr>
              <a:t/>
            </a:r>
            <a:r>
              <a:rPr b="1" lang="en-GB" sz="1100">
                <a:latin typeface="Lexend"/>
              </a:rPr>
              <a:t/>
            </a:r>
            <a:r>
              <a:rPr lang="en-GB" sz="1100">
                <a:latin typeface="Lexend"/>
              </a:rPr>
              <a:t/>
            </a:r>
            <a:endParaRPr sz="18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9" name="Shape 2049"/>
        <p:cNvGrpSpPr/>
        <p:nvPr/>
      </p:nvGrpSpPr>
      <p:grpSpPr>
        <a:xfrm>
          <a:off x="0" y="0"/>
          <a:ext cx="0" cy="0"/>
          <a:chOff x="0" y="0"/>
          <a:chExt cx="0" cy="0"/>
        </a:xfrm>
      </p:grpSpPr>
      <p:sp>
        <p:nvSpPr>
          <p:cNvPr id="2050" name="Google Shape;2050;p14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Noocyada taxanaha tirooyinka gaarka ah</a:t>
            </a:r>
            <a:endParaRPr/>
          </a:p>
        </p:txBody>
      </p:sp>
      <p:sp>
        <p:nvSpPr>
          <p:cNvPr id="2051" name="Google Shape;2051;p143"/>
          <p:cNvSpPr txBox="1"/>
          <p:nvPr>
            <p:ph idx="1" type="body"/>
          </p:nvPr>
        </p:nvSpPr>
        <p:spPr>
          <a:xfrm>
            <a:off x="324000" y="759300"/>
            <a:ext cx="8496000" cy="924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3) Suad waxay ku raaxaysanaysaa dhisidda taxanayaal kala duwan iyadoo isticmaalaysa tirooyinka laba-jibbaaran (square numbers), saddex-xagalka (triangular numbers) iyo saddex-jibbaaran (cube numbers). Soo jeedi waxa tiro xigta ee taxane kasta noqon karto, adoo sharxaya jawaabtaada.</a:t>
            </a:r>
            <a:r>
              <a:rPr b="1" lang="en-GB" sz="1100">
                <a:latin typeface="Lexend"/>
              </a:rPr>
              <a:t/>
            </a:r>
            <a:r>
              <a:rPr lang="en-GB" sz="1100">
                <a:latin typeface="Lexend"/>
              </a:rPr>
              <a:t/>
            </a:r>
            <a:endParaRPr sz="1800"/>
          </a:p>
          <a:p>
            <a:pPr indent="0" lvl="0" marL="0" rtl="0" algn="l">
              <a:spcBef>
                <a:spcPts val="1000"/>
              </a:spcBef>
              <a:spcAft>
                <a:spcPts val="1000"/>
              </a:spcAft>
              <a:buNone/>
            </a:pPr>
            <a:r>
              <a:rPr>
                <a:latin typeface="Lexend"/>
              </a:rPr>
              <a:t/>
            </a:r>
            <a:endParaRPr sz="1800"/>
          </a:p>
        </p:txBody>
      </p:sp>
      <p:sp>
        <p:nvSpPr>
          <p:cNvPr id="2052" name="Google Shape;2052;p143"/>
          <p:cNvSpPr txBox="1"/>
          <p:nvPr/>
        </p:nvSpPr>
        <p:spPr>
          <a:xfrm flipH="1">
            <a:off x="7612471" y="4099907"/>
            <a:ext cx="1185600" cy="4932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Suad</a:t>
            </a:r>
            <a:endParaRPr sz="1800">
              <a:latin typeface="Lexend"/>
              <a:ea typeface="Lexend"/>
              <a:cs typeface="Lexend"/>
              <a:sym typeface="Lexend"/>
            </a:endParaRPr>
          </a:p>
        </p:txBody>
      </p:sp>
      <p:pic>
        <p:nvPicPr>
          <p:cNvPr id="2053" name="Google Shape;2053;p143"/>
          <p:cNvPicPr preferRelativeResize="0"/>
          <p:nvPr/>
        </p:nvPicPr>
        <p:blipFill>
          <a:blip r:embed="rId6">
            <a:alphaModFix/>
          </a:blip>
          <a:stretch>
            <a:fillRect/>
          </a:stretch>
        </p:blipFill>
        <p:spPr>
          <a:xfrm>
            <a:off x="7865112" y="3415049"/>
            <a:ext cx="680234" cy="754616"/>
          </a:xfrm>
          <a:prstGeom prst="rect">
            <a:avLst/>
          </a:prstGeom>
          <a:noFill/>
          <a:ln>
            <a:noFill/>
          </a:ln>
        </p:spPr>
      </p:pic>
      <p:pic>
        <p:nvPicPr>
          <p:cNvPr id="2054" name="Google Shape;2054;p143"/>
          <p:cNvPicPr preferRelativeResize="0"/>
          <p:nvPr/>
        </p:nvPicPr>
        <p:blipFill rotWithShape="1">
          <a:blip r:embed="rId4">
            <a:alphaModFix/>
          </a:blip>
          <a:srcRect b="43690" l="0" r="57905" t="0"/>
          <a:stretch/>
        </p:blipFill>
        <p:spPr>
          <a:xfrm>
            <a:off x="4154925" y="1671100"/>
            <a:ext cx="3853450" cy="2253400"/>
          </a:xfrm>
          <a:prstGeom prst="rect">
            <a:avLst/>
          </a:prstGeom>
          <a:noFill/>
          <a:ln>
            <a:noFill/>
          </a:ln>
        </p:spPr>
      </p:pic>
      <p:sp>
        <p:nvSpPr>
          <p:cNvPr id="2055" name="Google Shape;2055;p143"/>
          <p:cNvSpPr/>
          <p:nvPr/>
        </p:nvSpPr>
        <p:spPr>
          <a:xfrm flipH="1">
            <a:off x="4233650" y="1772400"/>
            <a:ext cx="3381300" cy="1395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Qaar ka mid ah kuwan waxaa laga dhisay in ka badan hal nooc oo tiro ah. Qorista bilowga taxanaha tirooyinka laba-jibbaaran (square numbers), saddex-xagalka (triangular numbers) iyo saddex-jibbaaran (cube numbers) waxay kaa caawin kartaa inaad aragto waxa aan sameeyay.</a:t>
            </a:r>
            <a:r>
              <a:rPr lang="en-GB" sz="1100">
                <a:solidFill>
                  <a:srgbClr val="4F7BE8"/>
                </a:solidFill>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2056" name="Google Shape;2056;p143"/>
          <p:cNvSpPr txBox="1"/>
          <p:nvPr>
            <p:ph idx="1" type="body"/>
          </p:nvPr>
        </p:nvSpPr>
        <p:spPr>
          <a:xfrm>
            <a:off x="324000" y="1971925"/>
            <a:ext cx="3537300" cy="2848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 81, 64, 49, 36, …</a:t>
            </a:r>
            <a:endParaRPr sz="1800"/>
          </a:p>
          <a:p>
            <a:pPr indent="0" lvl="0" marL="0" rtl="0" algn="l">
              <a:spcBef>
                <a:spcPts val="1000"/>
              </a:spcBef>
              <a:spcAft>
                <a:spcPts val="0"/>
              </a:spcAft>
              <a:buNone/>
            </a:pPr>
            <a:r>
              <a:rPr lang="en-GB" sz="1100">
                <a:latin typeface="Lexend"/>
              </a:rPr>
              <a:t>b) 1, 6, 15, 28, …</a:t>
            </a:r>
            <a:endParaRPr sz="1800"/>
          </a:p>
          <a:p>
            <a:pPr indent="0" lvl="0" marL="0" rtl="0" algn="l">
              <a:spcBef>
                <a:spcPts val="1000"/>
              </a:spcBef>
              <a:spcAft>
                <a:spcPts val="0"/>
              </a:spcAft>
              <a:buNone/>
            </a:pPr>
            <a:r>
              <a:rPr lang="en-GB" sz="1100">
                <a:latin typeface="Lexend"/>
              </a:rPr>
              <a:t>c) 2, 7, 15, 26, 40, …</a:t>
            </a:r>
            <a:endParaRPr sz="1800"/>
          </a:p>
          <a:p>
            <a:pPr indent="0" lvl="0" marL="0" rtl="0" algn="l">
              <a:spcBef>
                <a:spcPts val="1000"/>
              </a:spcBef>
              <a:spcAft>
                <a:spcPts val="0"/>
              </a:spcAft>
              <a:buNone/>
            </a:pPr>
            <a:r>
              <a:rPr lang="en-GB" sz="1100">
                <a:latin typeface="Lexend"/>
              </a:rPr>
              <a:t>d) 0, 4, 18, 48, 100, …</a:t>
            </a:r>
            <a:endParaRPr sz="1800"/>
          </a:p>
          <a:p>
            <a:pPr indent="0" lvl="0" marL="0" rtl="0" algn="l">
              <a:spcBef>
                <a:spcPts val="1000"/>
              </a:spcBef>
              <a:spcAft>
                <a:spcPts val="0"/>
              </a:spcAft>
              <a:buNone/>
            </a:pPr>
            <a:r>
              <a:rPr lang="en-GB" sz="1100">
                <a:latin typeface="Lexend"/>
              </a:rPr>
              <a:t>e) 1, 1, 3, 4, 6, 9, 10, 16, … </a:t>
            </a:r>
            <a:endParaRPr sz="1800"/>
          </a:p>
          <a:p>
            <a:pPr indent="0" lvl="0" marL="0" rtl="0" algn="l">
              <a:spcBef>
                <a:spcPts val="1000"/>
              </a:spcBef>
              <a:spcAft>
                <a:spcPts val="0"/>
              </a:spcAft>
              <a:buNone/>
            </a:pPr>
            <a:r>
              <a:rPr lang="en-GB" sz="1100">
                <a:latin typeface="Lexend"/>
              </a:rPr>
              <a:t>f) 0, 1, 3, 6, 10, 15, 21, …</a:t>
            </a:r>
            <a:endParaRPr sz="1800"/>
          </a:p>
          <a:p>
            <a:pPr indent="0" lvl="0" marL="0" rtl="0" algn="l">
              <a:spcBef>
                <a:spcPts val="1000"/>
              </a:spcBef>
              <a:spcAft>
                <a:spcPts val="1000"/>
              </a:spcAft>
              <a:buNone/>
            </a:pPr>
            <a:r>
              <a:rPr>
                <a:latin typeface="Lexend"/>
              </a:rPr>
              <a:t/>
            </a:r>
            <a:endParaRPr sz="18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0" name="Shape 2060"/>
        <p:cNvGrpSpPr/>
        <p:nvPr/>
      </p:nvGrpSpPr>
      <p:grpSpPr>
        <a:xfrm>
          <a:off x="0" y="0"/>
          <a:ext cx="0" cy="0"/>
          <a:chOff x="0" y="0"/>
          <a:chExt cx="0" cy="0"/>
        </a:xfrm>
      </p:grpSpPr>
      <p:sp>
        <p:nvSpPr>
          <p:cNvPr id="2061" name="Google Shape;2061;p14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Noocyada taxanaha tirooyinka gaarka ah</a:t>
            </a:r>
            <a:endParaRPr/>
          </a:p>
        </p:txBody>
      </p:sp>
      <p:sp>
        <p:nvSpPr>
          <p:cNvPr id="2062" name="Google Shape;2062;p144"/>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Buuxi nambarada maqan ee taxanahan gaarka ah.</a:t>
            </a:r>
            <a:endParaRPr sz="1800"/>
          </a:p>
          <a:p>
            <a:pPr indent="0" lvl="0" marL="0" rtl="0" algn="l">
              <a:spcBef>
                <a:spcPts val="1000"/>
              </a:spcBef>
              <a:spcAft>
                <a:spcPts val="1000"/>
              </a:spcAft>
              <a:buNone/>
            </a:pPr>
            <a:r>
              <a:rPr>
                <a:latin typeface="Lexend"/>
              </a:rPr>
              <a:t/>
            </a:r>
            <a:endParaRPr sz="1800"/>
          </a:p>
        </p:txBody>
      </p:sp>
      <p:graphicFrame>
        <p:nvGraphicFramePr>
          <p:cNvPr id="2063" name="Google Shape;2063;p144"/>
          <p:cNvGraphicFramePr/>
          <p:nvPr/>
        </p:nvGraphicFramePr>
        <p:xfrm>
          <a:off x="324000" y="1156700"/>
          <a:ext cx="3000000" cy="3000000"/>
        </p:xfrm>
        <a:graphic>
          <a:graphicData uri="http://schemas.openxmlformats.org/drawingml/2006/table">
            <a:tbl>
              <a:tblPr>
                <a:noFill/>
                <a:tableStyleId>{9E8CE56F-3F8A-4B58-ABBC-47AC0FA6FDEA}</a:tableStyleId>
              </a:tblPr>
              <a:tblGrid>
                <a:gridCol w="2846350"/>
                <a:gridCol w="2996750"/>
                <a:gridCol w="2602750"/>
              </a:tblGrid>
              <a:tr h="421550">
                <a:tc>
                  <a:txBody>
                    <a:bodyPr/>
                    <a:lstStyle/>
                    <a:p>
                      <a:pPr indent="0" lvl="0" marL="0" rtl="0" algn="l">
                        <a:spcBef>
                          <a:spcPts val="0"/>
                        </a:spcBef>
                        <a:spcAft>
                          <a:spcPts val="0"/>
                        </a:spcAft>
                        <a:buNone/>
                      </a:pPr>
                      <a:r>
                        <a:rPr b="1" lang="en-GB" sz="1100">
                          <a:latin typeface="Lexend"/>
                          <a:ea typeface="Lexend"/>
                          <a:cs typeface="Lexend"/>
                          <a:sym typeface="Lexend"/>
                        </a:rPr>
                        <a:t>nambarada saddexagalka (triangular numbers)</a:t>
                      </a:r>
                      <a:r>
                        <a:rPr b="1" lang="en-GB" sz="1100">
                          <a:latin typeface="Lexend"/>
                          <a:ea typeface="Lexend"/>
                          <a:cs typeface="Lexend"/>
                          <a:sym typeface="Lexend"/>
                        </a:rPr>
                        <a:t/>
                      </a:r>
                      <a:endParaRPr b="1"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nambarada labajibbaaran (square numbers)</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nambarada saddex-jibbaaran (cube numbers)</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469450">
                <a:tc>
                  <a:txBody>
                    <a:bodyPr/>
                    <a:lstStyle/>
                    <a:p>
                      <a:pPr indent="0" lvl="0" marL="0" rtl="0" algn="l">
                        <a:spcBef>
                          <a:spcPts val="0"/>
                        </a:spcBef>
                        <a:spcAft>
                          <a:spcPts val="0"/>
                        </a:spcAft>
                        <a:buNone/>
                      </a:pPr>
                      <a:r>
                        <a:rPr lang="en-GB" sz="1100">
                          <a:latin typeface="Lexend"/>
                          <a:ea typeface="Lexend"/>
                          <a:cs typeface="Lexend"/>
                          <a:sym typeface="Lexend"/>
                        </a:rPr>
                        <a:t>1, 3, </a:t>
                      </a:r>
                      <a:r>
                        <a:rPr lang="en-GB" sz="1100">
                          <a:latin typeface="Kalam"/>
                          <a:ea typeface="Kalam"/>
                          <a:cs typeface="Kalam"/>
                          <a:sym typeface="Kalam"/>
                        </a:rPr>
                        <a:t>6</a:t>
                      </a:r>
                      <a:r>
                        <a:rPr lang="en-GB" sz="1100">
                          <a:latin typeface="Lexend"/>
                          <a:ea typeface="Lexend"/>
                          <a:cs typeface="Lexend"/>
                          <a:sym typeface="Lexend"/>
                        </a:rPr>
                        <a:t>, 10, </a:t>
                      </a:r>
                      <a:r>
                        <a:rPr lang="en-GB" sz="1100">
                          <a:solidFill>
                            <a:schemeClr val="dk1"/>
                          </a:solidFill>
                          <a:latin typeface="Kalam"/>
                          <a:ea typeface="Kalam"/>
                          <a:cs typeface="Kalam"/>
                          <a:sym typeface="Kalam"/>
                        </a:rPr>
                        <a:t>15</a:t>
                      </a:r>
                      <a:r>
                        <a:rPr lang="en-GB" sz="1100">
                          <a:latin typeface="Lexend"/>
                          <a:ea typeface="Lexend"/>
                          <a:cs typeface="Lexend"/>
                          <a:sym typeface="Lexend"/>
                        </a:rPr>
                        <a:t>, 21, 28, </a:t>
                      </a:r>
                      <a:r>
                        <a:rPr lang="en-GB" sz="1100">
                          <a:solidFill>
                            <a:schemeClr val="dk1"/>
                          </a:solidFill>
                          <a:latin typeface="Kalam"/>
                          <a:ea typeface="Kalam"/>
                          <a:cs typeface="Kalam"/>
                          <a:sym typeface="Kalam"/>
                        </a:rPr>
                        <a:t>36</a:t>
                      </a:r>
                      <a:r>
                        <a:rPr lang="en-GB" sz="1100">
                          <a:latin typeface="Lexend"/>
                          <a:ea typeface="Lexend"/>
                          <a:cs typeface="Lexend"/>
                          <a:sym typeface="Lexend"/>
                        </a:rPr>
                        <a:t>, …</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2000">
                          <a:solidFill>
                            <a:schemeClr val="dk1"/>
                          </a:solidFill>
                          <a:latin typeface="Kalam"/>
                          <a:ea typeface="Kalam"/>
                          <a:cs typeface="Kalam"/>
                          <a:sym typeface="Kalam"/>
                        </a:rPr>
                        <a:t>1</a:t>
                      </a:r>
                      <a:r>
                        <a:rPr lang="en-GB" sz="1800">
                          <a:solidFill>
                            <a:schemeClr val="dk1"/>
                          </a:solidFill>
                          <a:latin typeface="Lexend"/>
                          <a:ea typeface="Lexend"/>
                          <a:cs typeface="Lexend"/>
                          <a:sym typeface="Lexend"/>
                        </a:rPr>
                        <a:t>, 4, 9, </a:t>
                      </a:r>
                      <a:r>
                        <a:rPr lang="en-GB" sz="2000">
                          <a:solidFill>
                            <a:schemeClr val="dk1"/>
                          </a:solidFill>
                          <a:latin typeface="Kalam"/>
                          <a:ea typeface="Kalam"/>
                          <a:cs typeface="Kalam"/>
                          <a:sym typeface="Kalam"/>
                        </a:rPr>
                        <a:t>16</a:t>
                      </a:r>
                      <a:r>
                        <a:rPr lang="en-GB" sz="1800">
                          <a:solidFill>
                            <a:schemeClr val="dk1"/>
                          </a:solidFill>
                          <a:latin typeface="Lexend"/>
                          <a:ea typeface="Lexend"/>
                          <a:cs typeface="Lexend"/>
                          <a:sym typeface="Lexend"/>
                        </a:rPr>
                        <a:t>, 25, 36, </a:t>
                      </a:r>
                      <a:r>
                        <a:rPr lang="en-GB" sz="2000">
                          <a:solidFill>
                            <a:schemeClr val="dk1"/>
                          </a:solidFill>
                          <a:latin typeface="Kalam"/>
                          <a:ea typeface="Kalam"/>
                          <a:cs typeface="Kalam"/>
                          <a:sym typeface="Kalam"/>
                        </a:rPr>
                        <a:t>49</a:t>
                      </a:r>
                      <a:r>
                        <a:rPr lang="en-GB" sz="1800">
                          <a:solidFill>
                            <a:schemeClr val="dk1"/>
                          </a:solidFill>
                          <a:latin typeface="Lexend"/>
                          <a:ea typeface="Lexend"/>
                          <a:cs typeface="Lexend"/>
                          <a:sym typeface="Lexend"/>
                        </a:rPr>
                        <a:t>, </a:t>
                      </a:r>
                      <a:r>
                        <a:rPr lang="en-GB" sz="2000">
                          <a:solidFill>
                            <a:schemeClr val="dk1"/>
                          </a:solidFill>
                          <a:latin typeface="Kalam"/>
                          <a:ea typeface="Kalam"/>
                          <a:cs typeface="Kalam"/>
                          <a:sym typeface="Kalam"/>
                        </a:rPr>
                        <a:t>64</a:t>
                      </a:r>
                      <a:r>
                        <a:rPr lang="en-GB" sz="1800">
                          <a:solidFill>
                            <a:schemeClr val="dk1"/>
                          </a:solidFill>
                          <a:latin typeface="Lexend"/>
                          <a:ea typeface="Lexend"/>
                          <a:cs typeface="Lexend"/>
                          <a:sym typeface="Lexend"/>
                        </a:rPr>
                        <a:t>, …</a:t>
                      </a:r>
                      <a:r>
                        <a:rPr lang="en-GB" sz="1800" u="sng">
                          <a:solidFill>
                            <a:schemeClr val="dk1"/>
                          </a:solidFill>
                          <a:latin typeface="Lexend"/>
                          <a:ea typeface="Lexend"/>
                          <a:cs typeface="Lexend"/>
                          <a:sym typeface="Lexend"/>
                        </a:rPr>
                        <a:t> </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1, </a:t>
                      </a:r>
                      <a:r>
                        <a:rPr lang="en-GB" sz="1100">
                          <a:solidFill>
                            <a:schemeClr val="dk1"/>
                          </a:solidFill>
                          <a:latin typeface="Kalam"/>
                          <a:ea typeface="Kalam"/>
                          <a:cs typeface="Kalam"/>
                          <a:sym typeface="Kalam"/>
                        </a:rPr>
                        <a:t>8</a:t>
                      </a:r>
                      <a:r>
                        <a:rPr lang="en-GB" sz="1100">
                          <a:solidFill>
                            <a:schemeClr val="dk1"/>
                          </a:solidFill>
                          <a:latin typeface="Lexend"/>
                          <a:ea typeface="Lexend"/>
                          <a:cs typeface="Lexend"/>
                          <a:sym typeface="Lexend"/>
                        </a:rPr>
                        <a:t>, 27, </a:t>
                      </a:r>
                      <a:r>
                        <a:rPr lang="en-GB" sz="1100">
                          <a:solidFill>
                            <a:schemeClr val="dk1"/>
                          </a:solidFill>
                          <a:latin typeface="Kalam"/>
                          <a:ea typeface="Kalam"/>
                          <a:cs typeface="Kalam"/>
                          <a:sym typeface="Kalam"/>
                        </a:rPr>
                        <a:t>64</a:t>
                      </a:r>
                      <a:r>
                        <a:rPr lang="en-GB" sz="1100">
                          <a:solidFill>
                            <a:schemeClr val="dk1"/>
                          </a:solidFill>
                          <a:latin typeface="Lexend"/>
                          <a:ea typeface="Lexend"/>
                          <a:cs typeface="Lexend"/>
                          <a:sym typeface="Lexend"/>
                        </a:rPr>
                        <a:t>, </a:t>
                      </a:r>
                      <a:r>
                        <a:rPr lang="en-GB" sz="1100">
                          <a:solidFill>
                            <a:schemeClr val="dk1"/>
                          </a:solidFill>
                          <a:latin typeface="Kalam"/>
                          <a:ea typeface="Kalam"/>
                          <a:cs typeface="Kalam"/>
                          <a:sym typeface="Kalam"/>
                        </a:rPr>
                        <a:t>125</a:t>
                      </a:r>
                      <a:r>
                        <a:rPr lang="en-GB" sz="1100">
                          <a:solidFill>
                            <a:schemeClr val="dk1"/>
                          </a:solidFill>
                          <a:latin typeface="Lexend"/>
                          <a:ea typeface="Lexend"/>
                          <a:cs typeface="Lexend"/>
                          <a:sym typeface="Lexend"/>
                        </a:rPr>
                        <a:t>, 216, …</a:t>
                      </a:r>
                      <a:r>
                        <a:rPr lang="en-GB" sz="1100" u="sng">
                          <a:solidFill>
                            <a:schemeClr val="dk1"/>
                          </a:solidFill>
                          <a:latin typeface="Lexend"/>
                          <a:ea typeface="Lexend"/>
                          <a:cs typeface="Lexend"/>
                          <a:sym typeface="Lexend"/>
                        </a:rPr>
                        <a:t>     </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064" name="Google Shape;2064;p144"/>
          <p:cNvSpPr txBox="1"/>
          <p:nvPr>
            <p:ph idx="1" type="body"/>
          </p:nvPr>
        </p:nvSpPr>
        <p:spPr>
          <a:xfrm>
            <a:off x="324000" y="2343150"/>
            <a:ext cx="8496000" cy="2477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2) Xisaabi kuwan soo socda.</a:t>
            </a:r>
            <a:endParaRPr sz="1800"/>
          </a:p>
          <a:p>
            <a:pPr indent="-342900" lvl="0" marL="457200" rtl="0" algn="l">
              <a:spcBef>
                <a:spcPts val="1000"/>
              </a:spcBef>
              <a:spcAft>
                <a:spcPts val="0"/>
              </a:spcAft>
              <a:buSzPts val="1800"/>
              <a:buAutoNum type="alphaLcParenR"/>
            </a:pPr>
            <a:r>
              <a:rPr lang="en-GB" sz="1100">
                <a:latin typeface="Lexend"/>
              </a:rPr>
              <a:t>Nambarkii 5-aad ee labajibbaaran (square) oo lagu daro nambarkii 5-aad ee saddexagalka (triangular) 40</a:t>
            </a:r>
            <a:r>
              <a:rPr baseline="30000" lang="en-GB" sz="1100">
                <a:latin typeface="Lexend"/>
              </a:rPr>
              <a:t/>
            </a:r>
            <a:r>
              <a:rPr lang="en-GB" sz="1100">
                <a:latin typeface="Lexend"/>
              </a:rPr>
              <a:t/>
            </a:r>
            <a:r>
              <a:rPr baseline="30000" lang="en-GB" sz="1100">
                <a:latin typeface="Lexend"/>
              </a:rPr>
              <a:t/>
            </a:r>
            <a:r>
              <a:rPr lang="en-GB" sz="1100">
                <a:latin typeface="Lexend"/>
              </a:rPr>
              <a:t/>
            </a:r>
            <a:r>
              <a:rPr b="1" lang="en-GB" sz="1100">
                <a:latin typeface="Lexend"/>
              </a:rPr>
              <a:t/>
            </a:r>
            <a:r>
              <a:rPr lang="en-GB" sz="1100">
                <a:latin typeface="Lexend"/>
              </a:rPr>
              <a:t/>
            </a:r>
            <a:r>
              <a:rPr lang="en-GB" sz="1100">
                <a:latin typeface="Kalam"/>
                <a:ea typeface="Kalam"/>
                <a:cs typeface="Kalam"/>
                <a:sym typeface="Kalam"/>
              </a:rPr>
              <a:t/>
            </a:r>
            <a:endParaRPr sz="2000">
              <a:latin typeface="Kalam"/>
              <a:ea typeface="Kalam"/>
              <a:cs typeface="Kalam"/>
              <a:sym typeface="Kalam"/>
            </a:endParaRPr>
          </a:p>
          <a:p>
            <a:pPr indent="-342900" lvl="0" marL="457200" rtl="0" algn="l">
              <a:spcBef>
                <a:spcPts val="0"/>
              </a:spcBef>
              <a:spcAft>
                <a:spcPts val="0"/>
              </a:spcAft>
              <a:buSzPts val="1800"/>
              <a:buAutoNum type="alphaLcParenR"/>
            </a:pPr>
            <a:r>
              <a:rPr lang="en-GB" sz="1100">
                <a:latin typeface="Lexend"/>
              </a:rPr>
              <a:t>Nambarkii 8-aad ee saddexagalka (triangular) oo lagu daro nambarkii 4-aad ee saddex-jibbaaran (cube) 100</a:t>
            </a:r>
            <a:r>
              <a:rPr baseline="30000" lang="en-GB" sz="1100">
                <a:latin typeface="Lexend"/>
              </a:rPr>
              <a:t/>
            </a:r>
            <a:r>
              <a:rPr lang="en-GB" sz="1100">
                <a:latin typeface="Lexend"/>
              </a:rPr>
              <a:t/>
            </a:r>
            <a:r>
              <a:rPr b="1" lang="en-GB" sz="1100">
                <a:latin typeface="Lexend"/>
              </a:rPr>
              <a:t/>
            </a:r>
            <a:r>
              <a:rPr lang="en-GB" sz="1100">
                <a:latin typeface="Lexend"/>
              </a:rPr>
              <a:t/>
            </a:r>
            <a:r>
              <a:rPr lang="en-GB" sz="1100">
                <a:latin typeface="Lexend"/>
              </a:rPr>
              <a:t/>
            </a:r>
            <a:r>
              <a:rPr lang="en-GB" sz="1100">
                <a:latin typeface="Lexend"/>
              </a:rPr>
              <a:t/>
            </a:r>
            <a:r>
              <a:rPr baseline="30000" lang="en-GB" sz="1100">
                <a:latin typeface="Lexend"/>
              </a:rPr>
              <a:t/>
            </a:r>
            <a:r>
              <a:rPr lang="en-GB" sz="1100">
                <a:latin typeface="Lexend"/>
              </a:rPr>
              <a:t/>
            </a:r>
            <a:r>
              <a:rPr lang="en-GB" sz="1100">
                <a:latin typeface="Kalam"/>
                <a:ea typeface="Kalam"/>
                <a:cs typeface="Kalam"/>
                <a:sym typeface="Kalam"/>
              </a:rPr>
              <a:t/>
            </a:r>
            <a:endParaRPr sz="2000">
              <a:latin typeface="Kalam"/>
              <a:ea typeface="Kalam"/>
              <a:cs typeface="Kalam"/>
              <a:sym typeface="Kalam"/>
            </a:endParaRPr>
          </a:p>
          <a:p>
            <a:pPr indent="-342900" lvl="0" marL="457200" rtl="0" algn="l">
              <a:spcBef>
                <a:spcPts val="0"/>
              </a:spcBef>
              <a:spcAft>
                <a:spcPts val="0"/>
              </a:spcAft>
              <a:buSzPts val="1800"/>
              <a:buAutoNum type="alphaLcParenR"/>
            </a:pPr>
            <a:r>
              <a:rPr lang="en-GB" sz="1100">
                <a:latin typeface="Lexend"/>
              </a:rPr>
              <a:t>Nambarkii 1-aad ee saddexagalka (triangular) oo lagu daro nambarkii 1-aad ee saddex-jibbaaran (cube) 2</a:t>
            </a:r>
            <a:r>
              <a:rPr baseline="30000" lang="en-GB" sz="1100">
                <a:latin typeface="Lexend"/>
              </a:rPr>
              <a:t/>
            </a:r>
            <a:r>
              <a:rPr lang="en-GB" sz="1100">
                <a:latin typeface="Lexend"/>
              </a:rPr>
              <a:t/>
            </a:r>
            <a:r>
              <a:rPr b="1" lang="en-GB" sz="1100">
                <a:latin typeface="Lexend"/>
              </a:rPr>
              <a:t/>
            </a:r>
            <a:r>
              <a:rPr lang="en-GB" sz="1100">
                <a:latin typeface="Lexend"/>
              </a:rPr>
              <a:t/>
            </a:r>
            <a:r>
              <a:rPr lang="en-GB" sz="1100">
                <a:latin typeface="Lexend"/>
              </a:rPr>
              <a:t/>
            </a:r>
            <a:r>
              <a:rPr lang="en-GB" sz="1100">
                <a:latin typeface="Lexend"/>
              </a:rPr>
              <a:t/>
            </a:r>
            <a:r>
              <a:rPr baseline="30000" lang="en-GB" sz="1100">
                <a:latin typeface="Lexend"/>
              </a:rPr>
              <a:t/>
            </a:r>
            <a:r>
              <a:rPr lang="en-GB" sz="1100">
                <a:latin typeface="Lexend"/>
              </a:rPr>
              <a:t/>
            </a:r>
            <a:r>
              <a:rPr lang="en-GB" sz="1100">
                <a:latin typeface="Kalam"/>
                <a:ea typeface="Kalam"/>
                <a:cs typeface="Kalam"/>
                <a:sym typeface="Kalam"/>
              </a:rPr>
              <a:t/>
            </a:r>
            <a:endParaRPr sz="1800">
              <a:latin typeface="Kalam"/>
              <a:ea typeface="Kalam"/>
              <a:cs typeface="Kalam"/>
              <a:sym typeface="Kalam"/>
            </a:endParaRPr>
          </a:p>
          <a:p>
            <a:pPr indent="-342900" lvl="0" marL="457200" rtl="0" algn="l">
              <a:spcBef>
                <a:spcPts val="0"/>
              </a:spcBef>
              <a:spcAft>
                <a:spcPts val="0"/>
              </a:spcAft>
              <a:buSzPts val="1800"/>
              <a:buAutoNum type="alphaLcParenR"/>
            </a:pPr>
            <a:r>
              <a:rPr lang="en-GB" sz="1100">
                <a:latin typeface="Lexend"/>
              </a:rPr>
              <a:t>Nambarkii 3-aad ee labajibbaaran (square) oo laga jarro nambarkii 2-aad ee saddex-jibbaaran (cube) 1</a:t>
            </a:r>
            <a:r>
              <a:rPr baseline="30000" lang="en-GB" sz="1100">
                <a:latin typeface="Lexend"/>
              </a:rPr>
              <a:t/>
            </a:r>
            <a:r>
              <a:rPr lang="en-GB" sz="1100">
                <a:latin typeface="Lexend"/>
              </a:rPr>
              <a:t/>
            </a:r>
            <a:r>
              <a:rPr lang="en-GB" sz="1100">
                <a:latin typeface="Lexend"/>
              </a:rPr>
              <a:t/>
            </a:r>
            <a:r>
              <a:rPr lang="en-GB" sz="1100">
                <a:latin typeface="Lexend"/>
              </a:rPr>
              <a:t/>
            </a:r>
            <a:r>
              <a:rPr baseline="30000" lang="en-GB" sz="1100">
                <a:latin typeface="Lexend"/>
              </a:rPr>
              <a:t/>
            </a:r>
            <a:r>
              <a:rPr lang="en-GB" sz="1100">
                <a:latin typeface="Lexend"/>
              </a:rPr>
              <a:t/>
            </a:r>
            <a:r>
              <a:rPr lang="en-GB" sz="1100">
                <a:latin typeface="Kalam"/>
                <a:ea typeface="Kalam"/>
                <a:cs typeface="Kalam"/>
                <a:sym typeface="Kalam"/>
              </a:rPr>
              <a:t/>
            </a:r>
            <a:endParaRPr sz="2000">
              <a:latin typeface="Kalam"/>
              <a:ea typeface="Kalam"/>
              <a:cs typeface="Kalam"/>
              <a:sym typeface="Kalam"/>
            </a:endParaRPr>
          </a:p>
          <a:p>
            <a:pPr indent="-342900" lvl="0" marL="457200" rtl="0" algn="l">
              <a:spcBef>
                <a:spcPts val="0"/>
              </a:spcBef>
              <a:spcAft>
                <a:spcPts val="0"/>
              </a:spcAft>
              <a:buSzPts val="1800"/>
              <a:buAutoNum type="alphaLcParenR"/>
            </a:pPr>
            <a:r>
              <a:rPr lang="en-GB" sz="1100">
                <a:latin typeface="Lexend"/>
              </a:rPr>
              <a:t>Nambarkii 10-aad ee saddex-jibbaaran (cube) oo laga jarro nambarkii 10-aad ee labajibbaaran (square) 900</a:t>
            </a:r>
            <a:r>
              <a:rPr baseline="30000" lang="en-GB" sz="1100">
                <a:latin typeface="Lexend"/>
              </a:rPr>
              <a:t/>
            </a:r>
            <a:r>
              <a:rPr lang="en-GB" sz="1100">
                <a:latin typeface="Lexend"/>
              </a:rPr>
              <a:t/>
            </a:r>
            <a:r>
              <a:rPr lang="en-GB" sz="1100">
                <a:latin typeface="Lexend"/>
              </a:rPr>
              <a:t/>
            </a:r>
            <a:r>
              <a:rPr lang="en-GB" sz="1100">
                <a:latin typeface="Lexend"/>
              </a:rPr>
              <a:t/>
            </a:r>
            <a:r>
              <a:rPr baseline="30000" lang="en-GB" sz="1100">
                <a:latin typeface="Lexend"/>
              </a:rPr>
              <a:t/>
            </a:r>
            <a:r>
              <a:rPr lang="en-GB" sz="1100">
                <a:latin typeface="Lexend"/>
              </a:rPr>
              <a:t/>
            </a:r>
            <a:r>
              <a:rPr lang="en-GB" sz="1100">
                <a:latin typeface="Kalam"/>
                <a:ea typeface="Kalam"/>
                <a:cs typeface="Kalam"/>
                <a:sym typeface="Kalam"/>
              </a:rPr>
              <a:t/>
            </a:r>
            <a:endParaRPr sz="2000">
              <a:latin typeface="Kalam"/>
              <a:ea typeface="Kalam"/>
              <a:cs typeface="Kalam"/>
              <a:sym typeface="Kalam"/>
            </a:endParaRPr>
          </a:p>
          <a:p>
            <a:pPr indent="-342900" lvl="0" marL="457200" rtl="0" algn="l">
              <a:spcBef>
                <a:spcPts val="0"/>
              </a:spcBef>
              <a:spcAft>
                <a:spcPts val="0"/>
              </a:spcAft>
              <a:buSzPts val="1800"/>
              <a:buAutoNum type="alphaLcParenR"/>
            </a:pPr>
            <a:r>
              <a:rPr lang="en-GB" sz="1100">
                <a:latin typeface="Lexend"/>
              </a:rPr>
              <a:t>Nambarkii 11-aad ee saddexagalka (triangular) oo lagu daro nambarkii 12-aad ee saddexagalka (triangular) 144</a:t>
            </a:r>
            <a:r>
              <a:rPr baseline="30000" lang="en-GB" sz="1100">
                <a:latin typeface="Lexend"/>
              </a:rPr>
              <a:t/>
            </a:r>
            <a:r>
              <a:rPr lang="en-GB" sz="1100">
                <a:latin typeface="Lexend"/>
              </a:rPr>
              <a:t/>
            </a:r>
            <a:r>
              <a:rPr b="1" lang="en-GB" sz="1100">
                <a:latin typeface="Lexend"/>
              </a:rPr>
              <a:t/>
            </a:r>
            <a:r>
              <a:rPr lang="en-GB" sz="1100">
                <a:latin typeface="Lexend"/>
              </a:rPr>
              <a:t/>
            </a:r>
            <a:r>
              <a:rPr lang="en-GB" sz="1100">
                <a:latin typeface="Lexend"/>
              </a:rPr>
              <a:t/>
            </a:r>
            <a:r>
              <a:rPr lang="en-GB" sz="1100">
                <a:latin typeface="Lexend"/>
              </a:rPr>
              <a:t/>
            </a:r>
            <a:r>
              <a:rPr baseline="30000" lang="en-GB" sz="1100">
                <a:latin typeface="Lexend"/>
              </a:rPr>
              <a:t/>
            </a:r>
            <a:r>
              <a:rPr lang="en-GB" sz="1100">
                <a:latin typeface="Lexend"/>
              </a:rPr>
              <a:t/>
            </a:r>
            <a:r>
              <a:rPr b="1" lang="en-GB" sz="1100">
                <a:latin typeface="Lexend"/>
              </a:rPr>
              <a:t/>
            </a:r>
            <a:r>
              <a:rPr lang="en-GB" sz="1100">
                <a:latin typeface="Lexend"/>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8" name="Shape 2068"/>
        <p:cNvGrpSpPr/>
        <p:nvPr/>
      </p:nvGrpSpPr>
      <p:grpSpPr>
        <a:xfrm>
          <a:off x="0" y="0"/>
          <a:ext cx="0" cy="0"/>
          <a:chOff x="0" y="0"/>
          <a:chExt cx="0" cy="0"/>
        </a:xfrm>
      </p:grpSpPr>
      <p:sp>
        <p:nvSpPr>
          <p:cNvPr id="2069" name="Google Shape;2069;p14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Noocyada taxanaha nambarada gaarka ah</a:t>
            </a:r>
            <a:endParaRPr/>
          </a:p>
        </p:txBody>
      </p:sp>
      <p:sp>
        <p:nvSpPr>
          <p:cNvPr id="2070" name="Google Shape;2070;p145"/>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3) Sofia waxay ku raaxaysanaysaa samaynta taxanayaal kala duwan iyadoo isticmaalaysa nambarada labajibbaaran (square), saddexagalka (triangular), iyo saddex-jibbaaran (cube). Soo jeedi nambarka xiga ee taxane kasta, adoo sharaxaya jawaabtaada.</a:t>
            </a:r>
            <a:r>
              <a:rPr b="1" lang="en-GB" sz="1400">
                <a:latin typeface="Lexend"/>
              </a:rPr>
              <a:t/>
            </a:r>
            <a:r>
              <a:rPr lang="en-GB" sz="1400">
                <a:latin typeface="Lexend"/>
              </a:rPr>
              <a:t/>
            </a:r>
            <a:endParaRPr sz="1800"/>
          </a:p>
          <a:p>
            <a:pPr indent="0" lvl="0" marL="0" rtl="0" algn="l">
              <a:spcBef>
                <a:spcPts val="1000"/>
              </a:spcBef>
              <a:spcAft>
                <a:spcPts val="1000"/>
              </a:spcAft>
              <a:buNone/>
            </a:pPr>
            <a:r>
              <a:rPr>
                <a:latin typeface="Lexend"/>
              </a:rPr>
              <a:t/>
            </a:r>
            <a:endParaRPr sz="1800"/>
          </a:p>
        </p:txBody>
      </p:sp>
      <p:sp>
        <p:nvSpPr>
          <p:cNvPr id="2071" name="Google Shape;2071;p145"/>
          <p:cNvSpPr txBox="1"/>
          <p:nvPr>
            <p:ph idx="1" type="body"/>
          </p:nvPr>
        </p:nvSpPr>
        <p:spPr>
          <a:xfrm>
            <a:off x="324000" y="1895725"/>
            <a:ext cx="2964000" cy="2848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a) 81, 64, 49, 36, …</a:t>
            </a:r>
            <a:endParaRPr sz="1800"/>
          </a:p>
          <a:p>
            <a:pPr indent="0" lvl="0" marL="0" rtl="0" algn="l">
              <a:spcBef>
                <a:spcPts val="1000"/>
              </a:spcBef>
              <a:spcAft>
                <a:spcPts val="0"/>
              </a:spcAft>
              <a:buNone/>
            </a:pPr>
            <a:r>
              <a:rPr lang="en-GB" sz="1400">
                <a:latin typeface="Lexend"/>
              </a:rPr>
              <a:t>b) 1, 6, 15, 28, …</a:t>
            </a:r>
            <a:endParaRPr sz="1800"/>
          </a:p>
          <a:p>
            <a:pPr indent="0" lvl="0" marL="0" rtl="0" algn="l">
              <a:spcBef>
                <a:spcPts val="1000"/>
              </a:spcBef>
              <a:spcAft>
                <a:spcPts val="0"/>
              </a:spcAft>
              <a:buNone/>
            </a:pPr>
            <a:r>
              <a:rPr lang="en-GB" sz="1400">
                <a:latin typeface="Lexend"/>
              </a:rPr>
              <a:t>c) 2, 7, 15, 26, 40, …</a:t>
            </a:r>
            <a:endParaRPr sz="1800"/>
          </a:p>
          <a:p>
            <a:pPr indent="0" lvl="0" marL="0" rtl="0" algn="l">
              <a:spcBef>
                <a:spcPts val="1000"/>
              </a:spcBef>
              <a:spcAft>
                <a:spcPts val="0"/>
              </a:spcAft>
              <a:buNone/>
            </a:pPr>
            <a:r>
              <a:rPr lang="en-GB" sz="1400">
                <a:latin typeface="Lexend"/>
              </a:rPr>
              <a:t>d) 0, 4, 18, 48, 100, …</a:t>
            </a:r>
            <a:endParaRPr sz="1800"/>
          </a:p>
          <a:p>
            <a:pPr indent="0" lvl="0" marL="0" rtl="0" algn="l">
              <a:spcBef>
                <a:spcPts val="1000"/>
              </a:spcBef>
              <a:spcAft>
                <a:spcPts val="0"/>
              </a:spcAft>
              <a:buNone/>
            </a:pPr>
            <a:r>
              <a:rPr lang="en-GB" sz="1400">
                <a:latin typeface="Lexend"/>
              </a:rPr>
              <a:t>e) 1, 1, 3, 4, 6, 9, 10, 16, …</a:t>
            </a:r>
            <a:endParaRPr sz="1800"/>
          </a:p>
          <a:p>
            <a:pPr indent="0" lvl="0" marL="0" rtl="0" algn="l">
              <a:spcBef>
                <a:spcPts val="1000"/>
              </a:spcBef>
              <a:spcAft>
                <a:spcPts val="0"/>
              </a:spcAft>
              <a:buNone/>
            </a:pPr>
            <a:r>
              <a:rPr lang="en-GB" sz="1800">
                <a:latin typeface="Lexend"/>
              </a:rPr>
              <a:t> </a:t>
            </a:r>
            <a:endParaRPr sz="1200"/>
          </a:p>
          <a:p>
            <a:pPr indent="0" lvl="0" marL="0" rtl="0" algn="l">
              <a:spcBef>
                <a:spcPts val="1000"/>
              </a:spcBef>
              <a:spcAft>
                <a:spcPts val="0"/>
              </a:spcAft>
              <a:buNone/>
            </a:pPr>
            <a:r>
              <a:rPr lang="en-GB" sz="1400">
                <a:latin typeface="Lexend"/>
              </a:rPr>
              <a:t>f) 0, 1, 3, 6, 10, 15, 21, …</a:t>
            </a:r>
            <a:endParaRPr sz="1800"/>
          </a:p>
          <a:p>
            <a:pPr indent="0" lvl="0" marL="0" rtl="0" algn="l">
              <a:spcBef>
                <a:spcPts val="1000"/>
              </a:spcBef>
              <a:spcAft>
                <a:spcPts val="1000"/>
              </a:spcAft>
              <a:buNone/>
            </a:pPr>
            <a:r>
              <a:rPr>
                <a:latin typeface="Lexend"/>
              </a:rPr>
              <a:t/>
            </a:r>
            <a:endParaRPr sz="1800"/>
          </a:p>
        </p:txBody>
      </p:sp>
      <p:sp>
        <p:nvSpPr>
          <p:cNvPr id="2072" name="Google Shape;2072;p145"/>
          <p:cNvSpPr txBox="1"/>
          <p:nvPr>
            <p:ph idx="1" type="body"/>
          </p:nvPr>
        </p:nvSpPr>
        <p:spPr>
          <a:xfrm>
            <a:off x="3288025" y="1895725"/>
            <a:ext cx="5532000" cy="34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25 - nambarada labajibbaaran (square) oo hoos uga soo degaya 92</a:t>
            </a:r>
            <a:r>
              <a:rPr lang="en-GB" sz="1100">
                <a:latin typeface="Kalam"/>
                <a:ea typeface="Kalam"/>
                <a:cs typeface="Kalam"/>
                <a:sym typeface="Kalam"/>
              </a:rPr>
              <a:t/>
            </a:r>
            <a:r>
              <a:rPr lang="en-GB" sz="1100">
                <a:latin typeface="Kalam"/>
                <a:ea typeface="Kalam"/>
                <a:cs typeface="Kalam"/>
                <a:sym typeface="Kalam"/>
              </a:rPr>
              <a:t/>
            </a:r>
            <a:r>
              <a:rPr baseline="30000"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2073" name="Google Shape;2073;p145"/>
          <p:cNvSpPr txBox="1"/>
          <p:nvPr>
            <p:ph idx="1" type="body"/>
          </p:nvPr>
        </p:nvSpPr>
        <p:spPr>
          <a:xfrm>
            <a:off x="3288000" y="2352925"/>
            <a:ext cx="5532000" cy="34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45 - nambar kasta oo saddexagal (triangular) oo bilaabaya 1</a:t>
            </a:r>
            <a:r>
              <a:rPr lang="en-GB" sz="1100">
                <a:latin typeface="Kalam"/>
                <a:ea typeface="Kalam"/>
                <a:cs typeface="Kalam"/>
                <a:sym typeface="Kalam"/>
              </a:rPr>
              <a:t/>
            </a:r>
            <a:endParaRPr sz="2000">
              <a:latin typeface="Kalam"/>
              <a:ea typeface="Kalam"/>
              <a:cs typeface="Kalam"/>
              <a:sym typeface="Kalam"/>
            </a:endParaRPr>
          </a:p>
        </p:txBody>
      </p:sp>
      <p:sp>
        <p:nvSpPr>
          <p:cNvPr id="2074" name="Google Shape;2074;p145"/>
          <p:cNvSpPr txBox="1"/>
          <p:nvPr>
            <p:ph idx="1" type="body"/>
          </p:nvPr>
        </p:nvSpPr>
        <p:spPr>
          <a:xfrm>
            <a:off x="3288000" y="2733925"/>
            <a:ext cx="5532000" cy="34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57 - nambarada labajibbaaran (square) oo lagu daro nambarada saddexagalka (triangular)</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2075" name="Google Shape;2075;p145"/>
          <p:cNvSpPr txBox="1"/>
          <p:nvPr>
            <p:ph idx="1" type="body"/>
          </p:nvPr>
        </p:nvSpPr>
        <p:spPr>
          <a:xfrm>
            <a:off x="3288000" y="3191125"/>
            <a:ext cx="5532000" cy="34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180 - nambarada saddex-jibbaaran (cube) oo laga jarro nambarada labajibbaaran (square)</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2076" name="Google Shape;2076;p145"/>
          <p:cNvSpPr txBox="1"/>
          <p:nvPr>
            <p:ph idx="1" type="body"/>
          </p:nvPr>
        </p:nvSpPr>
        <p:spPr>
          <a:xfrm>
            <a:off x="3288000" y="3648325"/>
            <a:ext cx="5532000" cy="34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15 - isku beddelka nambarada saddexagalka (triangular) iyo labajibbaaran (square)</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2077" name="Google Shape;2077;p145"/>
          <p:cNvSpPr txBox="1"/>
          <p:nvPr>
            <p:ph idx="1" type="body"/>
          </p:nvPr>
        </p:nvSpPr>
        <p:spPr>
          <a:xfrm>
            <a:off x="3288000" y="4486525"/>
            <a:ext cx="5532000" cy="34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28 - nambarada labajibbaaran (square) oo laga jarro nambarada saddexagalka (triangular)</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1" name="Shape 2081"/>
        <p:cNvGrpSpPr/>
        <p:nvPr/>
      </p:nvGrpSpPr>
      <p:grpSpPr>
        <a:xfrm>
          <a:off x="0" y="0"/>
          <a:ext cx="0" cy="0"/>
          <a:chOff x="0" y="0"/>
          <a:chExt cx="0" cy="0"/>
        </a:xfrm>
      </p:grpSpPr>
      <p:sp>
        <p:nvSpPr>
          <p:cNvPr id="2082" name="Google Shape;2082;p14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Noocyada taxanaha nambarada gaarka ah</a:t>
            </a:r>
            <a:endParaRPr/>
          </a:p>
        </p:txBody>
      </p:sp>
      <p:sp>
        <p:nvSpPr>
          <p:cNvPr id="2083" name="Google Shape;2083;p14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taxanaha nambarada gaarka ah</a:t>
            </a:r>
            <a:endParaRPr/>
          </a:p>
        </p:txBody>
      </p:sp>
      <p:sp>
        <p:nvSpPr>
          <p:cNvPr id="2084" name="Google Shape;2084;p14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Sifooyinka taxanaha nambarada gaarka ah</a:t>
            </a:r>
            <a:endParaRPr/>
          </a:p>
        </p:txBody>
      </p:sp>
      <p:pic>
        <p:nvPicPr>
          <p:cNvPr id="2085" name="Google Shape;2085;p146"/>
          <p:cNvPicPr preferRelativeResize="0"/>
          <p:nvPr/>
        </p:nvPicPr>
        <p:blipFill>
          <a:blip r:embed="rId3">
            <a:alphaModFix/>
          </a:blip>
          <a:stretch>
            <a:fillRect/>
          </a:stretch>
        </p:blipFill>
        <p:spPr>
          <a:xfrm>
            <a:off x="413525" y="2995155"/>
            <a:ext cx="450575" cy="4467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9" name="Shape 2089"/>
        <p:cNvGrpSpPr/>
        <p:nvPr/>
      </p:nvGrpSpPr>
      <p:grpSpPr>
        <a:xfrm>
          <a:off x="0" y="0"/>
          <a:ext cx="0" cy="0"/>
          <a:chOff x="0" y="0"/>
          <a:chExt cx="0" cy="0"/>
        </a:xfrm>
      </p:grpSpPr>
      <p:sp>
        <p:nvSpPr>
          <p:cNvPr id="2090" name="Google Shape;2090;p14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Aqoonsiga taxanaha tirooyinka gaarka ah (Identifying special number sequences)</a:t>
            </a:r>
            <a:endParaRPr/>
          </a:p>
        </p:txBody>
      </p:sp>
      <p:sp>
        <p:nvSpPr>
          <p:cNvPr id="2091" name="Google Shape;2091;p147"/>
          <p:cNvSpPr txBox="1"/>
          <p:nvPr>
            <p:ph idx="1" type="body"/>
          </p:nvPr>
        </p:nvSpPr>
        <p:spPr>
          <a:xfrm>
            <a:off x="324000" y="759300"/>
            <a:ext cx="8237700" cy="76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Si loo sii wado taxane kasta, waxay caawin kartaa in la fahmo sida taxanuhu u koro.</a:t>
            </a:r>
            <a:endParaRPr sz="1800"/>
          </a:p>
        </p:txBody>
      </p:sp>
      <p:sp>
        <p:nvSpPr>
          <p:cNvPr id="2092" name="Google Shape;2092;p147"/>
          <p:cNvSpPr txBox="1"/>
          <p:nvPr>
            <p:ph idx="1" type="body"/>
          </p:nvPr>
        </p:nvSpPr>
        <p:spPr>
          <a:xfrm>
            <a:off x="324000" y="1445100"/>
            <a:ext cx="8237700" cy="766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Halkan waxaa ah lixda tiro saddex-xagal (triangular numbers) ee ugu horreeya.</a:t>
            </a:r>
            <a:r>
              <a:rPr b="1" lang="en-GB" sz="1400">
                <a:latin typeface="Lexend"/>
              </a:rPr>
              <a:t/>
            </a:r>
            <a:r>
              <a:rPr b="1" lang="en-GB" sz="1400">
                <a:latin typeface="Lexend"/>
              </a:rPr>
              <a:t/>
            </a:r>
            <a:r>
              <a:rPr lang="en-GB" sz="1400">
                <a:latin typeface="Lexend"/>
              </a:rPr>
              <a:t/>
            </a:r>
            <a:endParaRPr sz="1800"/>
          </a:p>
          <a:p>
            <a:pPr indent="0" lvl="0" marL="0" rtl="0" algn="l">
              <a:spcBef>
                <a:spcPts val="1000"/>
              </a:spcBef>
              <a:spcAft>
                <a:spcPts val="1000"/>
              </a:spcAft>
              <a:buNone/>
            </a:pPr>
            <a:r>
              <a:rPr lang="en-GB" sz="1400">
                <a:latin typeface="Lexend"/>
              </a:rPr>
              <a:t>1,    3,    6,   10,   15,  21, …</a:t>
            </a:r>
            <a:endParaRPr sz="1800"/>
          </a:p>
        </p:txBody>
      </p:sp>
      <p:sp>
        <p:nvSpPr>
          <p:cNvPr id="2093" name="Google Shape;2093;p147"/>
          <p:cNvSpPr txBox="1"/>
          <p:nvPr/>
        </p:nvSpPr>
        <p:spPr>
          <a:xfrm flipH="1">
            <a:off x="216538" y="4486527"/>
            <a:ext cx="1068600" cy="2580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Axmed</a:t>
            </a:r>
            <a:endParaRPr b="1" sz="1800">
              <a:latin typeface="Lexend"/>
              <a:ea typeface="Lexend"/>
              <a:cs typeface="Lexend"/>
              <a:sym typeface="Lexend"/>
            </a:endParaRPr>
          </a:p>
        </p:txBody>
      </p:sp>
      <p:pic>
        <p:nvPicPr>
          <p:cNvPr id="2094" name="Google Shape;2094;p147"/>
          <p:cNvPicPr preferRelativeResize="0"/>
          <p:nvPr/>
        </p:nvPicPr>
        <p:blipFill>
          <a:blip r:embed="rId7">
            <a:alphaModFix/>
          </a:blip>
          <a:stretch>
            <a:fillRect/>
          </a:stretch>
        </p:blipFill>
        <p:spPr>
          <a:xfrm flipH="1">
            <a:off x="512831" y="3898500"/>
            <a:ext cx="443850" cy="511898"/>
          </a:xfrm>
          <a:prstGeom prst="rect">
            <a:avLst/>
          </a:prstGeom>
          <a:noFill/>
          <a:ln>
            <a:noFill/>
          </a:ln>
        </p:spPr>
      </p:pic>
      <p:pic>
        <p:nvPicPr>
          <p:cNvPr id="2095" name="Google Shape;2095;p147"/>
          <p:cNvPicPr preferRelativeResize="0"/>
          <p:nvPr/>
        </p:nvPicPr>
        <p:blipFill rotWithShape="1">
          <a:blip r:embed="rId4">
            <a:alphaModFix/>
          </a:blip>
          <a:srcRect b="43690" l="0" r="57905" t="0"/>
          <a:stretch/>
        </p:blipFill>
        <p:spPr>
          <a:xfrm flipH="1">
            <a:off x="880226" y="3045950"/>
            <a:ext cx="2343424" cy="940351"/>
          </a:xfrm>
          <a:prstGeom prst="rect">
            <a:avLst/>
          </a:prstGeom>
          <a:noFill/>
          <a:ln>
            <a:noFill/>
          </a:ln>
        </p:spPr>
      </p:pic>
      <p:sp>
        <p:nvSpPr>
          <p:cNvPr id="2096" name="Google Shape;2096;p147"/>
          <p:cNvSpPr/>
          <p:nvPr/>
        </p:nvSpPr>
        <p:spPr>
          <a:xfrm>
            <a:off x="1123400" y="3144500"/>
            <a:ext cx="2739600" cy="84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Kani ma aha taxane toosan (linear sequence)</a:t>
            </a:r>
            <a:r>
              <a:rPr lang="en-GB" sz="1400">
                <a:solidFill>
                  <a:schemeClr val="accent5"/>
                </a:solidFill>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
        <p:nvSpPr>
          <p:cNvPr id="2097" name="Google Shape;2097;p147"/>
          <p:cNvSpPr txBox="1"/>
          <p:nvPr>
            <p:ph idx="1" type="body"/>
          </p:nvPr>
        </p:nvSpPr>
        <p:spPr>
          <a:xfrm>
            <a:off x="3689275" y="3055875"/>
            <a:ext cx="5130600" cy="354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Sideen u tusi karnaa in Axmed uu sax yahay?</a:t>
            </a:r>
            <a:endParaRPr sz="1800"/>
          </a:p>
        </p:txBody>
      </p:sp>
      <p:grpSp>
        <p:nvGrpSpPr>
          <p:cNvPr id="2098" name="Google Shape;2098;p147"/>
          <p:cNvGrpSpPr/>
          <p:nvPr/>
        </p:nvGrpSpPr>
        <p:grpSpPr>
          <a:xfrm>
            <a:off x="324000" y="2211599"/>
            <a:ext cx="2350100" cy="532497"/>
            <a:chOff x="324000" y="2211599"/>
            <a:chExt cx="2350100" cy="532497"/>
          </a:xfrm>
        </p:grpSpPr>
        <p:pic>
          <p:nvPicPr>
            <p:cNvPr id="2099" name="Google Shape;2099;p147"/>
            <p:cNvPicPr preferRelativeResize="0"/>
            <p:nvPr/>
          </p:nvPicPr>
          <p:blipFill rotWithShape="1">
            <a:blip r:embed="rId5">
              <a:alphaModFix/>
            </a:blip>
            <a:srcRect b="59597" l="61559" r="13951" t="27330"/>
            <a:stretch/>
          </p:blipFill>
          <p:spPr>
            <a:xfrm flipH="1" rot="10800000">
              <a:off x="324000" y="2211599"/>
              <a:ext cx="521300" cy="222851"/>
            </a:xfrm>
            <a:prstGeom prst="rect">
              <a:avLst/>
            </a:prstGeom>
            <a:noFill/>
            <a:ln>
              <a:noFill/>
            </a:ln>
          </p:spPr>
        </p:pic>
        <p:sp>
          <p:nvSpPr>
            <p:cNvPr id="2100" name="Google Shape;2100;p147"/>
            <p:cNvSpPr/>
            <p:nvPr/>
          </p:nvSpPr>
          <p:spPr>
            <a:xfrm>
              <a:off x="337138" y="2450395"/>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700">
                  <a:latin typeface="Lexend"/>
                  <a:ea typeface="Lexend"/>
                  <a:cs typeface="Lexend"/>
                  <a:sym typeface="Lexend"/>
                </a:rPr>
                <a:t>+2</a:t>
              </a:r>
              <a:endParaRPr sz="1800">
                <a:latin typeface="Lexend"/>
                <a:ea typeface="Lexend"/>
                <a:cs typeface="Lexend"/>
                <a:sym typeface="Lexend"/>
              </a:endParaRPr>
            </a:p>
          </p:txBody>
        </p:sp>
        <p:sp>
          <p:nvSpPr>
            <p:cNvPr id="2101" name="Google Shape;2101;p147"/>
            <p:cNvSpPr/>
            <p:nvPr/>
          </p:nvSpPr>
          <p:spPr>
            <a:xfrm>
              <a:off x="781988" y="2450395"/>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700">
                  <a:latin typeface="Lexend"/>
                  <a:ea typeface="Lexend"/>
                  <a:cs typeface="Lexend"/>
                  <a:sym typeface="Lexend"/>
                </a:rPr>
                <a:t>+3</a:t>
              </a:r>
              <a:endParaRPr sz="1800">
                <a:latin typeface="Lexend"/>
                <a:ea typeface="Lexend"/>
                <a:cs typeface="Lexend"/>
                <a:sym typeface="Lexend"/>
              </a:endParaRPr>
            </a:p>
          </p:txBody>
        </p:sp>
        <p:sp>
          <p:nvSpPr>
            <p:cNvPr id="2102" name="Google Shape;2102;p147"/>
            <p:cNvSpPr/>
            <p:nvPr/>
          </p:nvSpPr>
          <p:spPr>
            <a:xfrm>
              <a:off x="1226838" y="2450395"/>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700">
                  <a:latin typeface="Lexend"/>
                  <a:ea typeface="Lexend"/>
                  <a:cs typeface="Lexend"/>
                  <a:sym typeface="Lexend"/>
                </a:rPr>
                <a:t>+4</a:t>
              </a:r>
              <a:endParaRPr sz="1800">
                <a:latin typeface="Lexend"/>
                <a:ea typeface="Lexend"/>
                <a:cs typeface="Lexend"/>
                <a:sym typeface="Lexend"/>
              </a:endParaRPr>
            </a:p>
          </p:txBody>
        </p:sp>
        <p:sp>
          <p:nvSpPr>
            <p:cNvPr id="2103" name="Google Shape;2103;p147"/>
            <p:cNvSpPr/>
            <p:nvPr/>
          </p:nvSpPr>
          <p:spPr>
            <a:xfrm>
              <a:off x="1671688" y="2450395"/>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700">
                  <a:latin typeface="Lexend"/>
                  <a:ea typeface="Lexend"/>
                  <a:cs typeface="Lexend"/>
                  <a:sym typeface="Lexend"/>
                </a:rPr>
                <a:t>+5</a:t>
              </a:r>
              <a:endParaRPr sz="1800">
                <a:latin typeface="Lexend"/>
                <a:ea typeface="Lexend"/>
                <a:cs typeface="Lexend"/>
                <a:sym typeface="Lexend"/>
              </a:endParaRPr>
            </a:p>
          </p:txBody>
        </p:sp>
        <p:pic>
          <p:nvPicPr>
            <p:cNvPr id="2104" name="Google Shape;2104;p147"/>
            <p:cNvPicPr preferRelativeResize="0"/>
            <p:nvPr/>
          </p:nvPicPr>
          <p:blipFill rotWithShape="1">
            <a:blip r:embed="rId5">
              <a:alphaModFix/>
            </a:blip>
            <a:srcRect b="59597" l="61559" r="13951" t="27330"/>
            <a:stretch/>
          </p:blipFill>
          <p:spPr>
            <a:xfrm flipH="1" rot="10800000">
              <a:off x="781200" y="2211599"/>
              <a:ext cx="521300" cy="222851"/>
            </a:xfrm>
            <a:prstGeom prst="rect">
              <a:avLst/>
            </a:prstGeom>
            <a:noFill/>
            <a:ln>
              <a:noFill/>
            </a:ln>
          </p:spPr>
        </p:pic>
        <p:pic>
          <p:nvPicPr>
            <p:cNvPr id="2105" name="Google Shape;2105;p147"/>
            <p:cNvPicPr preferRelativeResize="0"/>
            <p:nvPr/>
          </p:nvPicPr>
          <p:blipFill rotWithShape="1">
            <a:blip r:embed="rId5">
              <a:alphaModFix/>
            </a:blip>
            <a:srcRect b="59597" l="61559" r="13951" t="27330"/>
            <a:stretch/>
          </p:blipFill>
          <p:spPr>
            <a:xfrm flipH="1" rot="10800000">
              <a:off x="1238400" y="2211599"/>
              <a:ext cx="521300" cy="222851"/>
            </a:xfrm>
            <a:prstGeom prst="rect">
              <a:avLst/>
            </a:prstGeom>
            <a:noFill/>
            <a:ln>
              <a:noFill/>
            </a:ln>
          </p:spPr>
        </p:pic>
        <p:pic>
          <p:nvPicPr>
            <p:cNvPr id="2106" name="Google Shape;2106;p147"/>
            <p:cNvPicPr preferRelativeResize="0"/>
            <p:nvPr/>
          </p:nvPicPr>
          <p:blipFill rotWithShape="1">
            <a:blip r:embed="rId5">
              <a:alphaModFix/>
            </a:blip>
            <a:srcRect b="59597" l="61559" r="13951" t="27330"/>
            <a:stretch/>
          </p:blipFill>
          <p:spPr>
            <a:xfrm flipH="1" rot="10800000">
              <a:off x="1695600" y="2211599"/>
              <a:ext cx="521300" cy="222851"/>
            </a:xfrm>
            <a:prstGeom prst="rect">
              <a:avLst/>
            </a:prstGeom>
            <a:noFill/>
            <a:ln>
              <a:noFill/>
            </a:ln>
          </p:spPr>
        </p:pic>
        <p:sp>
          <p:nvSpPr>
            <p:cNvPr id="2107" name="Google Shape;2107;p147"/>
            <p:cNvSpPr/>
            <p:nvPr/>
          </p:nvSpPr>
          <p:spPr>
            <a:xfrm>
              <a:off x="2128888" y="2450395"/>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700">
                  <a:latin typeface="Lexend"/>
                  <a:ea typeface="Lexend"/>
                  <a:cs typeface="Lexend"/>
                  <a:sym typeface="Lexend"/>
                </a:rPr>
                <a:t>+6</a:t>
              </a:r>
              <a:endParaRPr sz="1800">
                <a:latin typeface="Lexend"/>
                <a:ea typeface="Lexend"/>
                <a:cs typeface="Lexend"/>
                <a:sym typeface="Lexend"/>
              </a:endParaRPr>
            </a:p>
          </p:txBody>
        </p:sp>
        <p:pic>
          <p:nvPicPr>
            <p:cNvPr id="2108" name="Google Shape;2108;p147"/>
            <p:cNvPicPr preferRelativeResize="0"/>
            <p:nvPr/>
          </p:nvPicPr>
          <p:blipFill rotWithShape="1">
            <a:blip r:embed="rId5">
              <a:alphaModFix/>
            </a:blip>
            <a:srcRect b="59597" l="61559" r="13951" t="27330"/>
            <a:stretch/>
          </p:blipFill>
          <p:spPr>
            <a:xfrm flipH="1" rot="10800000">
              <a:off x="2152800" y="2211599"/>
              <a:ext cx="521300" cy="222851"/>
            </a:xfrm>
            <a:prstGeom prst="rect">
              <a:avLst/>
            </a:prstGeom>
            <a:noFill/>
            <a:ln>
              <a:noFill/>
            </a:ln>
          </p:spPr>
        </p:pic>
      </p:grpSp>
      <p:sp>
        <p:nvSpPr>
          <p:cNvPr id="2109" name="Google Shape;2109;p147"/>
          <p:cNvSpPr txBox="1"/>
          <p:nvPr>
            <p:ph idx="1" type="body"/>
          </p:nvPr>
        </p:nvSpPr>
        <p:spPr>
          <a:xfrm>
            <a:off x="3689275" y="3589275"/>
            <a:ext cx="5130600" cy="76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Ereyada isku xiga (Consecutive terms) ma laha kala duwanaansho guud (common difference).</a:t>
            </a:r>
            <a:r>
              <a:rPr lang="en-GB" sz="14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3" name="Shape 2113"/>
        <p:cNvGrpSpPr/>
        <p:nvPr/>
      </p:nvGrpSpPr>
      <p:grpSpPr>
        <a:xfrm>
          <a:off x="0" y="0"/>
          <a:ext cx="0" cy="0"/>
          <a:chOff x="0" y="0"/>
          <a:chExt cx="0" cy="0"/>
        </a:xfrm>
      </p:grpSpPr>
      <p:sp>
        <p:nvSpPr>
          <p:cNvPr id="2114" name="Google Shape;2114;p14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taxanaha tirooyinka gaarka ah (Identifying special number sequences)</a:t>
            </a:r>
            <a:endParaRPr/>
          </a:p>
        </p:txBody>
      </p:sp>
      <p:sp>
        <p:nvSpPr>
          <p:cNvPr id="2115" name="Google Shape;2115;p148"/>
          <p:cNvSpPr txBox="1"/>
          <p:nvPr>
            <p:ph idx="1" type="body"/>
          </p:nvPr>
        </p:nvSpPr>
        <p:spPr>
          <a:xfrm>
            <a:off x="324000" y="835500"/>
            <a:ext cx="8237700" cy="766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Halkan waxaa ah lixda tiro saddex-xagal (triangular numbers) ee ugu horreeya.</a:t>
            </a:r>
            <a:r>
              <a:rPr b="1" lang="en-GB" sz="1100">
                <a:latin typeface="Lexend"/>
              </a:rPr>
              <a:t/>
            </a:r>
            <a:r>
              <a:rPr b="1" lang="en-GB" sz="1100">
                <a:latin typeface="Lexend"/>
              </a:rPr>
              <a:t/>
            </a:r>
            <a:r>
              <a:rPr lang="en-GB" sz="1100">
                <a:latin typeface="Lexend"/>
              </a:rPr>
              <a:t/>
            </a:r>
            <a:endParaRPr sz="1800"/>
          </a:p>
          <a:p>
            <a:pPr indent="0" lvl="0" marL="0" rtl="0" algn="l">
              <a:spcBef>
                <a:spcPts val="1000"/>
              </a:spcBef>
              <a:spcAft>
                <a:spcPts val="1000"/>
              </a:spcAft>
              <a:buNone/>
            </a:pPr>
            <a:r>
              <a:rPr lang="en-GB" sz="1100">
                <a:latin typeface="Lexend"/>
              </a:rPr>
              <a:t>1,    3,    6,   10,   15,  21, …</a:t>
            </a:r>
            <a:endParaRPr sz="1800"/>
          </a:p>
        </p:txBody>
      </p:sp>
      <p:sp>
        <p:nvSpPr>
          <p:cNvPr id="2116" name="Google Shape;2116;p148"/>
          <p:cNvSpPr txBox="1"/>
          <p:nvPr>
            <p:ph idx="1" type="body"/>
          </p:nvPr>
        </p:nvSpPr>
        <p:spPr>
          <a:xfrm>
            <a:off x="3689275" y="2370075"/>
            <a:ext cx="5130600" cy="39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Sideen u tusi karnaa in Suad ay sax tahay?</a:t>
            </a:r>
            <a:endParaRPr sz="1800"/>
          </a:p>
        </p:txBody>
      </p:sp>
      <p:grpSp>
        <p:nvGrpSpPr>
          <p:cNvPr id="2117" name="Google Shape;2117;p148"/>
          <p:cNvGrpSpPr/>
          <p:nvPr/>
        </p:nvGrpSpPr>
        <p:grpSpPr>
          <a:xfrm>
            <a:off x="324000" y="1601999"/>
            <a:ext cx="521300" cy="532497"/>
            <a:chOff x="324000" y="1601999"/>
            <a:chExt cx="521300" cy="532497"/>
          </a:xfrm>
        </p:grpSpPr>
        <p:pic>
          <p:nvPicPr>
            <p:cNvPr id="2118" name="Google Shape;2118;p148"/>
            <p:cNvPicPr preferRelativeResize="0"/>
            <p:nvPr/>
          </p:nvPicPr>
          <p:blipFill rotWithShape="1">
            <a:blip r:embed="rId3">
              <a:alphaModFix/>
            </a:blip>
            <a:srcRect b="59597" l="61559" r="13951" t="27330"/>
            <a:stretch/>
          </p:blipFill>
          <p:spPr>
            <a:xfrm flipH="1" rot="10800000">
              <a:off x="324000" y="1601999"/>
              <a:ext cx="521300" cy="222851"/>
            </a:xfrm>
            <a:prstGeom prst="rect">
              <a:avLst/>
            </a:prstGeom>
            <a:noFill/>
            <a:ln>
              <a:noFill/>
            </a:ln>
          </p:spPr>
        </p:pic>
        <p:sp>
          <p:nvSpPr>
            <p:cNvPr id="2119" name="Google Shape;2119;p148"/>
            <p:cNvSpPr/>
            <p:nvPr/>
          </p:nvSpPr>
          <p:spPr>
            <a:xfrm>
              <a:off x="337138" y="1840795"/>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900">
                  <a:solidFill>
                    <a:srgbClr val="222222"/>
                  </a:solidFill>
                  <a:latin typeface="Lexend"/>
                  <a:ea typeface="Lexend"/>
                  <a:cs typeface="Lexend"/>
                  <a:sym typeface="Lexend"/>
                </a:rPr>
                <a:t>× </a:t>
              </a:r>
              <a:r>
                <a:rPr lang="en-GB" sz="1800">
                  <a:latin typeface="Lexend"/>
                  <a:ea typeface="Lexend"/>
                  <a:cs typeface="Lexend"/>
                  <a:sym typeface="Lexend"/>
                </a:rPr>
                <a:t>3</a:t>
              </a:r>
              <a:endParaRPr sz="1800">
                <a:latin typeface="Lexend"/>
                <a:ea typeface="Lexend"/>
                <a:cs typeface="Lexend"/>
                <a:sym typeface="Lexend"/>
              </a:endParaRPr>
            </a:p>
          </p:txBody>
        </p:sp>
      </p:grpSp>
      <p:grpSp>
        <p:nvGrpSpPr>
          <p:cNvPr id="2120" name="Google Shape;2120;p148"/>
          <p:cNvGrpSpPr/>
          <p:nvPr/>
        </p:nvGrpSpPr>
        <p:grpSpPr>
          <a:xfrm>
            <a:off x="781200" y="1601999"/>
            <a:ext cx="521300" cy="532497"/>
            <a:chOff x="781200" y="1601999"/>
            <a:chExt cx="521300" cy="532497"/>
          </a:xfrm>
        </p:grpSpPr>
        <p:sp>
          <p:nvSpPr>
            <p:cNvPr id="2121" name="Google Shape;2121;p148"/>
            <p:cNvSpPr/>
            <p:nvPr/>
          </p:nvSpPr>
          <p:spPr>
            <a:xfrm>
              <a:off x="803478" y="1840795"/>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1900">
                  <a:solidFill>
                    <a:srgbClr val="222222"/>
                  </a:solidFill>
                  <a:latin typeface="Lexend"/>
                  <a:ea typeface="Lexend"/>
                  <a:cs typeface="Lexend"/>
                  <a:sym typeface="Lexend"/>
                </a:rPr>
                <a:t>× </a:t>
              </a:r>
              <a:r>
                <a:rPr lang="en-GB" sz="1800">
                  <a:solidFill>
                    <a:schemeClr val="dk1"/>
                  </a:solidFill>
                  <a:latin typeface="Lexend"/>
                  <a:ea typeface="Lexend"/>
                  <a:cs typeface="Lexend"/>
                  <a:sym typeface="Lexend"/>
                </a:rPr>
                <a:t>2</a:t>
              </a:r>
              <a:endParaRPr sz="1800">
                <a:latin typeface="Lexend"/>
                <a:ea typeface="Lexend"/>
                <a:cs typeface="Lexend"/>
                <a:sym typeface="Lexend"/>
              </a:endParaRPr>
            </a:p>
          </p:txBody>
        </p:sp>
        <p:pic>
          <p:nvPicPr>
            <p:cNvPr id="2122" name="Google Shape;2122;p148"/>
            <p:cNvPicPr preferRelativeResize="0"/>
            <p:nvPr/>
          </p:nvPicPr>
          <p:blipFill rotWithShape="1">
            <a:blip r:embed="rId3">
              <a:alphaModFix/>
            </a:blip>
            <a:srcRect b="59597" l="61559" r="13951" t="27330"/>
            <a:stretch/>
          </p:blipFill>
          <p:spPr>
            <a:xfrm flipH="1" rot="10800000">
              <a:off x="781200" y="1601999"/>
              <a:ext cx="521300" cy="222851"/>
            </a:xfrm>
            <a:prstGeom prst="rect">
              <a:avLst/>
            </a:prstGeom>
            <a:noFill/>
            <a:ln>
              <a:noFill/>
            </a:ln>
          </p:spPr>
        </p:pic>
      </p:grpSp>
      <p:sp>
        <p:nvSpPr>
          <p:cNvPr id="2123" name="Google Shape;2123;p148"/>
          <p:cNvSpPr txBox="1"/>
          <p:nvPr>
            <p:ph idx="1" type="body"/>
          </p:nvPr>
        </p:nvSpPr>
        <p:spPr>
          <a:xfrm>
            <a:off x="3691500" y="2831850"/>
            <a:ext cx="5130600" cy="33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a:t>
            </a:r>
            <a:r>
              <a:rPr lang="en-GB" sz="1100">
                <a:solidFill>
                  <a:srgbClr val="222222"/>
                </a:solidFill>
                <a:latin typeface="Lexend"/>
              </a:rPr>
              <a:t>÷ 1 = 3</a:t>
            </a:r>
            <a:endParaRPr sz="1800"/>
          </a:p>
        </p:txBody>
      </p:sp>
      <p:grpSp>
        <p:nvGrpSpPr>
          <p:cNvPr id="2124" name="Google Shape;2124;p148"/>
          <p:cNvGrpSpPr/>
          <p:nvPr/>
        </p:nvGrpSpPr>
        <p:grpSpPr>
          <a:xfrm>
            <a:off x="337149" y="2588750"/>
            <a:ext cx="3094251" cy="1614248"/>
            <a:chOff x="337149" y="2588750"/>
            <a:chExt cx="3094251" cy="1614248"/>
          </a:xfrm>
        </p:grpSpPr>
        <p:pic>
          <p:nvPicPr>
            <p:cNvPr id="2125" name="Google Shape;2125;p148"/>
            <p:cNvPicPr preferRelativeResize="0"/>
            <p:nvPr/>
          </p:nvPicPr>
          <p:blipFill rotWithShape="1">
            <a:blip r:embed="rId4">
              <a:alphaModFix/>
            </a:blip>
            <a:srcRect b="43690" l="0" r="57905" t="0"/>
            <a:stretch/>
          </p:blipFill>
          <p:spPr>
            <a:xfrm flipH="1">
              <a:off x="880227" y="2588750"/>
              <a:ext cx="2551173" cy="1191250"/>
            </a:xfrm>
            <a:prstGeom prst="rect">
              <a:avLst/>
            </a:prstGeom>
            <a:noFill/>
            <a:ln>
              <a:noFill/>
            </a:ln>
          </p:spPr>
        </p:pic>
        <p:sp>
          <p:nvSpPr>
            <p:cNvPr id="2126" name="Google Shape;2126;p148"/>
            <p:cNvSpPr/>
            <p:nvPr/>
          </p:nvSpPr>
          <p:spPr>
            <a:xfrm>
              <a:off x="1070727" y="2687400"/>
              <a:ext cx="2343300" cy="841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Kan sidoo kale ma aha taxane joomatari (geometric sequence)</a:t>
              </a:r>
              <a:r>
                <a:rPr lang="en-GB" sz="1300">
                  <a:solidFill>
                    <a:schemeClr val="accent5"/>
                  </a:solidFill>
                  <a:latin typeface="Lexend"/>
                  <a:ea typeface="Lexend"/>
                  <a:cs typeface="Lexend"/>
                  <a:sym typeface="Lexend"/>
                </a:rPr>
                <a:t/>
              </a:r>
              <a:r>
                <a:rPr lang="en-GB" sz="1300">
                  <a:latin typeface="Lexend"/>
                  <a:ea typeface="Lexend"/>
                  <a:cs typeface="Lexend"/>
                  <a:sym typeface="Lexend"/>
                </a:rPr>
                <a:t/>
              </a:r>
              <a:endParaRPr sz="1800">
                <a:latin typeface="Lexend"/>
                <a:ea typeface="Lexend"/>
                <a:cs typeface="Lexend"/>
                <a:sym typeface="Lexend"/>
              </a:endParaRPr>
            </a:p>
          </p:txBody>
        </p:sp>
        <p:sp>
          <p:nvSpPr>
            <p:cNvPr id="2127" name="Google Shape;2127;p148"/>
            <p:cNvSpPr txBox="1"/>
            <p:nvPr/>
          </p:nvSpPr>
          <p:spPr>
            <a:xfrm>
              <a:off x="337149" y="3870598"/>
              <a:ext cx="799500" cy="3324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300">
                  <a:latin typeface="Lexend"/>
                  <a:ea typeface="Lexend"/>
                  <a:cs typeface="Lexend"/>
                  <a:sym typeface="Lexend"/>
                </a:rPr>
                <a:t>Suad</a:t>
              </a:r>
              <a:endParaRPr sz="1800">
                <a:latin typeface="Lexend"/>
                <a:ea typeface="Lexend"/>
                <a:cs typeface="Lexend"/>
                <a:sym typeface="Lexend"/>
              </a:endParaRPr>
            </a:p>
          </p:txBody>
        </p:sp>
        <p:pic>
          <p:nvPicPr>
            <p:cNvPr id="2128" name="Google Shape;2128;p148"/>
            <p:cNvPicPr preferRelativeResize="0"/>
            <p:nvPr/>
          </p:nvPicPr>
          <p:blipFill>
            <a:blip r:embed="rId8">
              <a:alphaModFix/>
            </a:blip>
            <a:stretch>
              <a:fillRect/>
            </a:stretch>
          </p:blipFill>
          <p:spPr>
            <a:xfrm flipH="1">
              <a:off x="468800" y="3361799"/>
              <a:ext cx="458654" cy="508802"/>
            </a:xfrm>
            <a:prstGeom prst="rect">
              <a:avLst/>
            </a:prstGeom>
            <a:noFill/>
            <a:ln>
              <a:noFill/>
            </a:ln>
          </p:spPr>
        </p:pic>
      </p:grpSp>
      <p:sp>
        <p:nvSpPr>
          <p:cNvPr id="2129" name="Google Shape;2129;p148"/>
          <p:cNvSpPr txBox="1"/>
          <p:nvPr>
            <p:ph idx="1" type="body"/>
          </p:nvPr>
        </p:nvSpPr>
        <p:spPr>
          <a:xfrm>
            <a:off x="3691500" y="3240450"/>
            <a:ext cx="5130600" cy="33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a:t>
            </a:r>
            <a:r>
              <a:rPr lang="en-GB" sz="1100">
                <a:latin typeface="Lexend"/>
              </a:rPr>
              <a:t> </a:t>
            </a:r>
            <a:r>
              <a:rPr lang="en-GB" sz="1100">
                <a:solidFill>
                  <a:srgbClr val="222222"/>
                </a:solidFill>
                <a:latin typeface="Lexend"/>
              </a:rPr>
              <a:t>÷ 3 = 2</a:t>
            </a:r>
            <a:endParaRPr sz="1800"/>
          </a:p>
        </p:txBody>
      </p:sp>
      <p:sp>
        <p:nvSpPr>
          <p:cNvPr id="2130" name="Google Shape;2130;p148"/>
          <p:cNvSpPr txBox="1"/>
          <p:nvPr>
            <p:ph idx="1" type="body"/>
          </p:nvPr>
        </p:nvSpPr>
        <p:spPr>
          <a:xfrm>
            <a:off x="3689275" y="3687450"/>
            <a:ext cx="5130600" cy="33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a:t>
            </a:r>
            <a:r>
              <a:rPr lang="en-GB" sz="1100">
                <a:latin typeface="Lexend"/>
              </a:rPr>
              <a:t> </a:t>
            </a:r>
            <a:r>
              <a:rPr lang="en-GB" sz="1100">
                <a:solidFill>
                  <a:srgbClr val="222222"/>
                </a:solidFill>
                <a:latin typeface="Lexend"/>
              </a:rPr>
              <a:t>÷ 6 = </a:t>
            </a:r>
            <a:endParaRPr sz="1800"/>
          </a:p>
        </p:txBody>
      </p:sp>
      <p:pic>
        <p:nvPicPr>
          <p:cNvPr descr="&lt;math xmlns=&quot;http://www.w3.org/1998/Math/MathML&quot; display=&quot;block&quot; data-is-equatio=&quot;1&quot; data-latex=&quot;\frac{5}{3}&quot;&gt;&lt;mfrac&gt;&lt;mn&gt;5&lt;/mn&gt;&lt;mn&gt;3&lt;/mn&gt;&lt;/mfrac&gt;&lt;/math&gt;" id="2131" name="Google Shape;2131;p148" title="five thirds"/>
          <p:cNvPicPr preferRelativeResize="0"/>
          <p:nvPr/>
        </p:nvPicPr>
        <p:blipFill>
          <a:blip r:embed="rId6">
            <a:alphaModFix/>
          </a:blip>
          <a:stretch>
            <a:fillRect/>
          </a:stretch>
        </p:blipFill>
        <p:spPr>
          <a:xfrm>
            <a:off x="4607800" y="3599250"/>
            <a:ext cx="158287" cy="508800"/>
          </a:xfrm>
          <a:prstGeom prst="rect">
            <a:avLst/>
          </a:prstGeom>
          <a:noFill/>
          <a:ln>
            <a:noFill/>
          </a:ln>
        </p:spPr>
      </p:pic>
      <p:grpSp>
        <p:nvGrpSpPr>
          <p:cNvPr id="2132" name="Google Shape;2132;p148"/>
          <p:cNvGrpSpPr/>
          <p:nvPr/>
        </p:nvGrpSpPr>
        <p:grpSpPr>
          <a:xfrm>
            <a:off x="1226838" y="1601999"/>
            <a:ext cx="537112" cy="640051"/>
            <a:chOff x="1226838" y="1601999"/>
            <a:chExt cx="537112" cy="640051"/>
          </a:xfrm>
        </p:grpSpPr>
        <p:sp>
          <p:nvSpPr>
            <p:cNvPr id="2133" name="Google Shape;2133;p148"/>
            <p:cNvSpPr/>
            <p:nvPr/>
          </p:nvSpPr>
          <p:spPr>
            <a:xfrm>
              <a:off x="1226838" y="1840795"/>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1900">
                  <a:solidFill>
                    <a:srgbClr val="222222"/>
                  </a:solidFill>
                  <a:latin typeface="Lexend"/>
                  <a:ea typeface="Lexend"/>
                  <a:cs typeface="Lexend"/>
                  <a:sym typeface="Lexend"/>
                </a:rPr>
                <a:t>×</a:t>
              </a:r>
              <a:endParaRPr sz="1800">
                <a:latin typeface="Lexend"/>
                <a:ea typeface="Lexend"/>
                <a:cs typeface="Lexend"/>
                <a:sym typeface="Lexend"/>
              </a:endParaRPr>
            </a:p>
          </p:txBody>
        </p:sp>
        <p:pic>
          <p:nvPicPr>
            <p:cNvPr id="2134" name="Google Shape;2134;p148"/>
            <p:cNvPicPr preferRelativeResize="0"/>
            <p:nvPr/>
          </p:nvPicPr>
          <p:blipFill rotWithShape="1">
            <a:blip r:embed="rId3">
              <a:alphaModFix/>
            </a:blip>
            <a:srcRect b="59597" l="61559" r="13951" t="27330"/>
            <a:stretch/>
          </p:blipFill>
          <p:spPr>
            <a:xfrm flipH="1" rot="10800000">
              <a:off x="1238400" y="1601999"/>
              <a:ext cx="521300" cy="222851"/>
            </a:xfrm>
            <a:prstGeom prst="rect">
              <a:avLst/>
            </a:prstGeom>
            <a:noFill/>
            <a:ln>
              <a:noFill/>
            </a:ln>
          </p:spPr>
        </p:pic>
        <p:pic>
          <p:nvPicPr>
            <p:cNvPr descr="&lt;math xmlns=&quot;http://www.w3.org/1998/Math/MathML&quot; display=&quot;block&quot; data-is-equatio=&quot;1&quot; data-latex=&quot;\frac{5}{3}&quot;&gt;&lt;mfrac&gt;&lt;mn&gt;5&lt;/mn&gt;&lt;mn&gt;3&lt;/mn&gt;&lt;/mfrac&gt;&lt;/math&gt;" id="2135" name="Google Shape;2135;p148" title="five thirds"/>
            <p:cNvPicPr preferRelativeResize="0"/>
            <p:nvPr/>
          </p:nvPicPr>
          <p:blipFill>
            <a:blip r:embed="rId6">
              <a:alphaModFix/>
            </a:blip>
            <a:stretch>
              <a:fillRect/>
            </a:stretch>
          </p:blipFill>
          <p:spPr>
            <a:xfrm>
              <a:off x="1605662" y="1733250"/>
              <a:ext cx="158287" cy="508800"/>
            </a:xfrm>
            <a:prstGeom prst="rect">
              <a:avLst/>
            </a:prstGeom>
            <a:noFill/>
            <a:ln>
              <a:noFill/>
            </a:ln>
          </p:spPr>
        </p:pic>
      </p:grpSp>
      <p:sp>
        <p:nvSpPr>
          <p:cNvPr id="2136" name="Google Shape;2136;p148"/>
          <p:cNvSpPr txBox="1"/>
          <p:nvPr>
            <p:ph idx="1" type="body"/>
          </p:nvPr>
        </p:nvSpPr>
        <p:spPr>
          <a:xfrm>
            <a:off x="3641100" y="4167500"/>
            <a:ext cx="5181000" cy="39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Ereyada isku xiga (Consecutive terms) ma laha isku-dhufasho guud (common multiplier), oo loo yaqaan saamiga guud (common ratio).</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0" name="Shape 2140"/>
        <p:cNvGrpSpPr/>
        <p:nvPr/>
      </p:nvGrpSpPr>
      <p:grpSpPr>
        <a:xfrm>
          <a:off x="0" y="0"/>
          <a:ext cx="0" cy="0"/>
          <a:chOff x="0" y="0"/>
          <a:chExt cx="0" cy="0"/>
        </a:xfrm>
      </p:grpSpPr>
      <p:sp>
        <p:nvSpPr>
          <p:cNvPr id="2141" name="Google Shape;2141;p14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Aqoonsiga taxanaha tirooyinka gaarka ah (Identifying special number sequences)</a:t>
            </a:r>
            <a:endParaRPr/>
          </a:p>
        </p:txBody>
      </p:sp>
      <p:sp>
        <p:nvSpPr>
          <p:cNvPr id="2142" name="Google Shape;2142;p149"/>
          <p:cNvSpPr txBox="1"/>
          <p:nvPr>
            <p:ph idx="1" type="body"/>
          </p:nvPr>
        </p:nvSpPr>
        <p:spPr>
          <a:xfrm>
            <a:off x="324000" y="835500"/>
            <a:ext cx="8237700" cy="766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Halkan waxaa ah lixda tiro saddex-xagal (triangular numbers) ee ugu horreeya</a:t>
            </a:r>
            <a:r>
              <a:rPr b="1" lang="en-GB" sz="1400">
                <a:latin typeface="Lexend"/>
              </a:rPr>
              <a:t/>
            </a:r>
            <a:endParaRPr b="1" sz="1800"/>
          </a:p>
          <a:p>
            <a:pPr indent="0" lvl="0" marL="0" rtl="0" algn="l">
              <a:spcBef>
                <a:spcPts val="1000"/>
              </a:spcBef>
              <a:spcAft>
                <a:spcPts val="1000"/>
              </a:spcAft>
              <a:buNone/>
            </a:pPr>
            <a:r>
              <a:rPr lang="en-GB" sz="1400">
                <a:latin typeface="Lexend"/>
              </a:rPr>
              <a:t>1,    3,    6,   10,   15,  21, …</a:t>
            </a:r>
            <a:endParaRPr sz="1800"/>
          </a:p>
        </p:txBody>
      </p:sp>
      <p:sp>
        <p:nvSpPr>
          <p:cNvPr id="2143" name="Google Shape;2143;p149"/>
          <p:cNvSpPr txBox="1"/>
          <p:nvPr>
            <p:ph idx="1" type="body"/>
          </p:nvPr>
        </p:nvSpPr>
        <p:spPr>
          <a:xfrm>
            <a:off x="324000" y="2347950"/>
            <a:ext cx="8237700" cy="76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Maxaad uga dareentaa sida taxanuhu u koro? Ma sharxi kartaa qaacidada erey-erey (term-to-term rule)?</a:t>
            </a:r>
            <a:endParaRPr sz="1800"/>
          </a:p>
        </p:txBody>
      </p:sp>
      <p:sp>
        <p:nvSpPr>
          <p:cNvPr id="2144" name="Google Shape;2144;p149"/>
          <p:cNvSpPr txBox="1"/>
          <p:nvPr>
            <p:ph idx="1" type="body"/>
          </p:nvPr>
        </p:nvSpPr>
        <p:spPr>
          <a:xfrm>
            <a:off x="2625700" y="3240000"/>
            <a:ext cx="6194400" cy="76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Tani waa hal qaab oo loo sawiro taxanaha oo koraya, erey kasta wuxuu ku darayaa mid ka badan kii hore loo daray.</a:t>
            </a:r>
            <a:endParaRPr sz="1800"/>
          </a:p>
        </p:txBody>
      </p:sp>
      <p:sp>
        <p:nvSpPr>
          <p:cNvPr id="2145" name="Google Shape;2145;p149"/>
          <p:cNvSpPr txBox="1"/>
          <p:nvPr>
            <p:ph idx="1" type="body"/>
          </p:nvPr>
        </p:nvSpPr>
        <p:spPr>
          <a:xfrm>
            <a:off x="324000" y="1738350"/>
            <a:ext cx="8237700" cy="353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Taxanuhu ma aha xisaabeed (arithmetic) ama joomatari (geometric).</a:t>
            </a:r>
            <a:endParaRPr sz="1800"/>
          </a:p>
        </p:txBody>
      </p:sp>
      <p:pic>
        <p:nvPicPr>
          <p:cNvPr id="2146" name="Google Shape;2146;p149"/>
          <p:cNvPicPr preferRelativeResize="0"/>
          <p:nvPr/>
        </p:nvPicPr>
        <p:blipFill>
          <a:blip r:embed="rId3">
            <a:alphaModFix/>
          </a:blip>
          <a:stretch>
            <a:fillRect/>
          </a:stretch>
        </p:blipFill>
        <p:spPr>
          <a:xfrm>
            <a:off x="152400" y="3266850"/>
            <a:ext cx="2086130" cy="1724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0" name="Shape 2150"/>
        <p:cNvGrpSpPr/>
        <p:nvPr/>
      </p:nvGrpSpPr>
      <p:grpSpPr>
        <a:xfrm>
          <a:off x="0" y="0"/>
          <a:ext cx="0" cy="0"/>
          <a:chOff x="0" y="0"/>
          <a:chExt cx="0" cy="0"/>
        </a:xfrm>
      </p:grpSpPr>
      <p:sp>
        <p:nvSpPr>
          <p:cNvPr id="2151" name="Google Shape;2151;p15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taxanaha tirooyinka gaarka ah (Identifying special number sequences)</a:t>
            </a:r>
            <a:endParaRPr/>
          </a:p>
        </p:txBody>
      </p:sp>
      <p:graphicFrame>
        <p:nvGraphicFramePr>
          <p:cNvPr id="2152" name="Google Shape;2152;p150"/>
          <p:cNvGraphicFramePr/>
          <p:nvPr/>
        </p:nvGraphicFramePr>
        <p:xfrm>
          <a:off x="323999" y="775207"/>
          <a:ext cx="3000000" cy="3000000"/>
        </p:xfrm>
        <a:graphic>
          <a:graphicData uri="http://schemas.openxmlformats.org/drawingml/2006/table">
            <a:tbl>
              <a:tblPr>
                <a:noFill/>
                <a:tableStyleId>{9E8CE56F-3F8A-4B58-ABBC-47AC0FA6FDEA}</a:tableStyleId>
              </a:tblPr>
              <a:tblGrid>
                <a:gridCol w="1945225"/>
                <a:gridCol w="581250"/>
                <a:gridCol w="581250"/>
                <a:gridCol w="581250"/>
                <a:gridCol w="581250"/>
                <a:gridCol w="581250"/>
              </a:tblGrid>
              <a:tr h="364875">
                <a:tc>
                  <a:txBody>
                    <a:bodyPr/>
                    <a:lstStyle/>
                    <a:p>
                      <a:pPr indent="0" lvl="0" marL="0" rtl="0" algn="l">
                        <a:spcBef>
                          <a:spcPts val="0"/>
                        </a:spcBef>
                        <a:spcAft>
                          <a:spcPts val="0"/>
                        </a:spcAft>
                        <a:buNone/>
                      </a:pPr>
                      <a:r>
                        <a:rPr lang="en-GB" sz="1000">
                          <a:latin typeface="Lexend"/>
                          <a:ea typeface="Lexend"/>
                          <a:cs typeface="Lexend"/>
                          <a:sym typeface="Lexend"/>
                        </a:rPr>
                        <a:t>Nambarka ereyga (n) (Term number (n))</a:t>
                      </a:r>
                      <a:r>
                        <a:rPr i="1" lang="en-GB" sz="1000">
                          <a:solidFill>
                            <a:srgbClr val="000000"/>
                          </a:solidFill>
                          <a:latin typeface="Times"/>
                          <a:ea typeface="Times"/>
                          <a:cs typeface="Times"/>
                          <a:sym typeface="Times"/>
                        </a:rPr>
                        <a:t/>
                      </a:r>
                      <a:r>
                        <a:rPr lang="en-GB" sz="10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1</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2</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3</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4</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5</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0875">
                <a:tc>
                  <a:txBody>
                    <a:bodyPr/>
                    <a:lstStyle/>
                    <a:p>
                      <a:pPr indent="0" lvl="0" marL="0" rtl="0" algn="l">
                        <a:spcBef>
                          <a:spcPts val="0"/>
                        </a:spcBef>
                        <a:spcAft>
                          <a:spcPts val="0"/>
                        </a:spcAft>
                        <a:buNone/>
                      </a:pPr>
                      <a:r>
                        <a:rPr lang="en-GB" sz="1000">
                          <a:latin typeface="Lexend"/>
                          <a:ea typeface="Lexend"/>
                          <a:cs typeface="Lexend"/>
                          <a:sym typeface="Lexend"/>
                        </a:rPr>
                        <a:t>Ereyga (T) (Term (T))</a:t>
                      </a:r>
                      <a:r>
                        <a:rPr lang="en-GB" sz="1000">
                          <a:latin typeface="Times"/>
                          <a:ea typeface="Times"/>
                          <a:cs typeface="Times"/>
                          <a:sym typeface="Times"/>
                        </a:rPr>
                        <a:t/>
                      </a:r>
                      <a:r>
                        <a:rPr lang="en-GB" sz="10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1</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3</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6</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10</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15</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pSp>
        <p:nvGrpSpPr>
          <p:cNvPr id="2153" name="Google Shape;2153;p150"/>
          <p:cNvGrpSpPr/>
          <p:nvPr/>
        </p:nvGrpSpPr>
        <p:grpSpPr>
          <a:xfrm>
            <a:off x="2478625" y="1513999"/>
            <a:ext cx="687700" cy="539601"/>
            <a:chOff x="2478625" y="1513999"/>
            <a:chExt cx="687700" cy="539601"/>
          </a:xfrm>
        </p:grpSpPr>
        <p:pic>
          <p:nvPicPr>
            <p:cNvPr id="2154" name="Google Shape;2154;p150"/>
            <p:cNvPicPr preferRelativeResize="0"/>
            <p:nvPr/>
          </p:nvPicPr>
          <p:blipFill rotWithShape="1">
            <a:blip r:embed="rId3">
              <a:alphaModFix/>
            </a:blip>
            <a:srcRect b="59597" l="61559" r="13951" t="27330"/>
            <a:stretch/>
          </p:blipFill>
          <p:spPr>
            <a:xfrm flipH="1" rot="10800000">
              <a:off x="2478625" y="1513999"/>
              <a:ext cx="687700" cy="222851"/>
            </a:xfrm>
            <a:prstGeom prst="rect">
              <a:avLst/>
            </a:prstGeom>
            <a:noFill/>
            <a:ln>
              <a:noFill/>
            </a:ln>
          </p:spPr>
        </p:pic>
        <p:sp>
          <p:nvSpPr>
            <p:cNvPr id="2155" name="Google Shape;2155;p150"/>
            <p:cNvSpPr/>
            <p:nvPr/>
          </p:nvSpPr>
          <p:spPr>
            <a:xfrm>
              <a:off x="2530913" y="1759900"/>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latin typeface="Lexend"/>
                  <a:ea typeface="Lexend"/>
                  <a:cs typeface="Lexend"/>
                  <a:sym typeface="Lexend"/>
                </a:rPr>
                <a:t>+2</a:t>
              </a:r>
              <a:endParaRPr sz="1800">
                <a:latin typeface="Lexend"/>
                <a:ea typeface="Lexend"/>
                <a:cs typeface="Lexend"/>
                <a:sym typeface="Lexend"/>
              </a:endParaRPr>
            </a:p>
          </p:txBody>
        </p:sp>
      </p:grpSp>
      <p:grpSp>
        <p:nvGrpSpPr>
          <p:cNvPr id="2156" name="Google Shape;2156;p150"/>
          <p:cNvGrpSpPr/>
          <p:nvPr/>
        </p:nvGrpSpPr>
        <p:grpSpPr>
          <a:xfrm>
            <a:off x="3088225" y="1513999"/>
            <a:ext cx="687700" cy="539601"/>
            <a:chOff x="3088225" y="1513999"/>
            <a:chExt cx="687700" cy="539601"/>
          </a:xfrm>
        </p:grpSpPr>
        <p:pic>
          <p:nvPicPr>
            <p:cNvPr id="2157" name="Google Shape;2157;p150"/>
            <p:cNvPicPr preferRelativeResize="0"/>
            <p:nvPr/>
          </p:nvPicPr>
          <p:blipFill rotWithShape="1">
            <a:blip r:embed="rId3">
              <a:alphaModFix/>
            </a:blip>
            <a:srcRect b="59597" l="61559" r="13951" t="27330"/>
            <a:stretch/>
          </p:blipFill>
          <p:spPr>
            <a:xfrm flipH="1" rot="10800000">
              <a:off x="3088225" y="1513999"/>
              <a:ext cx="687700" cy="222851"/>
            </a:xfrm>
            <a:prstGeom prst="rect">
              <a:avLst/>
            </a:prstGeom>
            <a:noFill/>
            <a:ln>
              <a:noFill/>
            </a:ln>
          </p:spPr>
        </p:pic>
        <p:sp>
          <p:nvSpPr>
            <p:cNvPr id="2158" name="Google Shape;2158;p150"/>
            <p:cNvSpPr/>
            <p:nvPr/>
          </p:nvSpPr>
          <p:spPr>
            <a:xfrm>
              <a:off x="3165913" y="1759900"/>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latin typeface="Lexend"/>
                  <a:ea typeface="Lexend"/>
                  <a:cs typeface="Lexend"/>
                  <a:sym typeface="Lexend"/>
                </a:rPr>
                <a:t>+3</a:t>
              </a:r>
              <a:endParaRPr sz="1800">
                <a:latin typeface="Lexend"/>
                <a:ea typeface="Lexend"/>
                <a:cs typeface="Lexend"/>
                <a:sym typeface="Lexend"/>
              </a:endParaRPr>
            </a:p>
          </p:txBody>
        </p:sp>
      </p:grpSp>
      <p:grpSp>
        <p:nvGrpSpPr>
          <p:cNvPr id="2159" name="Google Shape;2159;p150"/>
          <p:cNvGrpSpPr/>
          <p:nvPr/>
        </p:nvGrpSpPr>
        <p:grpSpPr>
          <a:xfrm>
            <a:off x="3697825" y="1513999"/>
            <a:ext cx="687700" cy="539601"/>
            <a:chOff x="3697825" y="1513999"/>
            <a:chExt cx="687700" cy="539601"/>
          </a:xfrm>
        </p:grpSpPr>
        <p:pic>
          <p:nvPicPr>
            <p:cNvPr id="2160" name="Google Shape;2160;p150"/>
            <p:cNvPicPr preferRelativeResize="0"/>
            <p:nvPr/>
          </p:nvPicPr>
          <p:blipFill rotWithShape="1">
            <a:blip r:embed="rId3">
              <a:alphaModFix/>
            </a:blip>
            <a:srcRect b="59597" l="61559" r="13951" t="27330"/>
            <a:stretch/>
          </p:blipFill>
          <p:spPr>
            <a:xfrm flipH="1" rot="10800000">
              <a:off x="3697825" y="1513999"/>
              <a:ext cx="687700" cy="222851"/>
            </a:xfrm>
            <a:prstGeom prst="rect">
              <a:avLst/>
            </a:prstGeom>
            <a:noFill/>
            <a:ln>
              <a:noFill/>
            </a:ln>
          </p:spPr>
        </p:pic>
        <p:sp>
          <p:nvSpPr>
            <p:cNvPr id="2161" name="Google Shape;2161;p150"/>
            <p:cNvSpPr/>
            <p:nvPr/>
          </p:nvSpPr>
          <p:spPr>
            <a:xfrm>
              <a:off x="3800913" y="1759900"/>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latin typeface="Lexend"/>
                  <a:ea typeface="Lexend"/>
                  <a:cs typeface="Lexend"/>
                  <a:sym typeface="Lexend"/>
                </a:rPr>
                <a:t>+4</a:t>
              </a:r>
              <a:endParaRPr sz="1800">
                <a:latin typeface="Lexend"/>
                <a:ea typeface="Lexend"/>
                <a:cs typeface="Lexend"/>
                <a:sym typeface="Lexend"/>
              </a:endParaRPr>
            </a:p>
          </p:txBody>
        </p:sp>
      </p:grpSp>
      <p:grpSp>
        <p:nvGrpSpPr>
          <p:cNvPr id="2162" name="Google Shape;2162;p150"/>
          <p:cNvGrpSpPr/>
          <p:nvPr/>
        </p:nvGrpSpPr>
        <p:grpSpPr>
          <a:xfrm>
            <a:off x="4307425" y="1513999"/>
            <a:ext cx="687700" cy="539601"/>
            <a:chOff x="4307425" y="1513999"/>
            <a:chExt cx="687700" cy="539601"/>
          </a:xfrm>
        </p:grpSpPr>
        <p:pic>
          <p:nvPicPr>
            <p:cNvPr id="2163" name="Google Shape;2163;p150"/>
            <p:cNvPicPr preferRelativeResize="0"/>
            <p:nvPr/>
          </p:nvPicPr>
          <p:blipFill rotWithShape="1">
            <a:blip r:embed="rId3">
              <a:alphaModFix/>
            </a:blip>
            <a:srcRect b="59597" l="61559" r="13951" t="27330"/>
            <a:stretch/>
          </p:blipFill>
          <p:spPr>
            <a:xfrm flipH="1" rot="10800000">
              <a:off x="4307425" y="1513999"/>
              <a:ext cx="687700" cy="222851"/>
            </a:xfrm>
            <a:prstGeom prst="rect">
              <a:avLst/>
            </a:prstGeom>
            <a:noFill/>
            <a:ln>
              <a:noFill/>
            </a:ln>
          </p:spPr>
        </p:pic>
        <p:sp>
          <p:nvSpPr>
            <p:cNvPr id="2164" name="Google Shape;2164;p150"/>
            <p:cNvSpPr/>
            <p:nvPr/>
          </p:nvSpPr>
          <p:spPr>
            <a:xfrm>
              <a:off x="4435913" y="1759900"/>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latin typeface="Lexend"/>
                  <a:ea typeface="Lexend"/>
                  <a:cs typeface="Lexend"/>
                  <a:sym typeface="Lexend"/>
                </a:rPr>
                <a:t>+5</a:t>
              </a:r>
              <a:endParaRPr sz="1800">
                <a:latin typeface="Lexend"/>
                <a:ea typeface="Lexend"/>
                <a:cs typeface="Lexend"/>
                <a:sym typeface="Lexend"/>
              </a:endParaRPr>
            </a:p>
          </p:txBody>
        </p:sp>
      </p:grpSp>
      <p:sp>
        <p:nvSpPr>
          <p:cNvPr id="2165" name="Google Shape;2165;p150"/>
          <p:cNvSpPr txBox="1"/>
          <p:nvPr>
            <p:ph idx="1" type="body"/>
          </p:nvPr>
        </p:nvSpPr>
        <p:spPr>
          <a:xfrm>
            <a:off x="324000" y="2865950"/>
            <a:ext cx="8237700" cy="76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Taxanuhu wuxuu ka bilaabmaa 1 ka dibna wuxuu ku darayaa 2, ka dibna 3, ka dibna 4,... mar kasta qaddarka la darayo wuxuu kordhayaa 1</a:t>
            </a:r>
            <a:endParaRPr sz="1800"/>
          </a:p>
        </p:txBody>
      </p:sp>
      <p:grpSp>
        <p:nvGrpSpPr>
          <p:cNvPr id="2166" name="Google Shape;2166;p150"/>
          <p:cNvGrpSpPr/>
          <p:nvPr/>
        </p:nvGrpSpPr>
        <p:grpSpPr>
          <a:xfrm>
            <a:off x="2787000" y="2069699"/>
            <a:ext cx="687700" cy="539601"/>
            <a:chOff x="2787000" y="2069699"/>
            <a:chExt cx="687700" cy="539601"/>
          </a:xfrm>
        </p:grpSpPr>
        <p:pic>
          <p:nvPicPr>
            <p:cNvPr id="2167" name="Google Shape;2167;p150"/>
            <p:cNvPicPr preferRelativeResize="0"/>
            <p:nvPr/>
          </p:nvPicPr>
          <p:blipFill rotWithShape="1">
            <a:blip r:embed="rId3">
              <a:alphaModFix/>
            </a:blip>
            <a:srcRect b="59597" l="61559" r="13951" t="27330"/>
            <a:stretch/>
          </p:blipFill>
          <p:spPr>
            <a:xfrm flipH="1" rot="10800000">
              <a:off x="2787000" y="2069699"/>
              <a:ext cx="687700" cy="222851"/>
            </a:xfrm>
            <a:prstGeom prst="rect">
              <a:avLst/>
            </a:prstGeom>
            <a:noFill/>
            <a:ln>
              <a:noFill/>
            </a:ln>
          </p:spPr>
        </p:pic>
        <p:sp>
          <p:nvSpPr>
            <p:cNvPr id="2168" name="Google Shape;2168;p150"/>
            <p:cNvSpPr/>
            <p:nvPr/>
          </p:nvSpPr>
          <p:spPr>
            <a:xfrm>
              <a:off x="2839288" y="2315600"/>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latin typeface="Lexend"/>
                  <a:ea typeface="Lexend"/>
                  <a:cs typeface="Lexend"/>
                  <a:sym typeface="Lexend"/>
                </a:rPr>
                <a:t>+1</a:t>
              </a:r>
              <a:endParaRPr sz="1800">
                <a:latin typeface="Lexend"/>
                <a:ea typeface="Lexend"/>
                <a:cs typeface="Lexend"/>
                <a:sym typeface="Lexend"/>
              </a:endParaRPr>
            </a:p>
          </p:txBody>
        </p:sp>
      </p:grpSp>
      <p:grpSp>
        <p:nvGrpSpPr>
          <p:cNvPr id="2169" name="Google Shape;2169;p150"/>
          <p:cNvGrpSpPr/>
          <p:nvPr/>
        </p:nvGrpSpPr>
        <p:grpSpPr>
          <a:xfrm>
            <a:off x="3434700" y="2069699"/>
            <a:ext cx="687700" cy="539601"/>
            <a:chOff x="3434700" y="2069699"/>
            <a:chExt cx="687700" cy="539601"/>
          </a:xfrm>
        </p:grpSpPr>
        <p:pic>
          <p:nvPicPr>
            <p:cNvPr id="2170" name="Google Shape;2170;p150"/>
            <p:cNvPicPr preferRelativeResize="0"/>
            <p:nvPr/>
          </p:nvPicPr>
          <p:blipFill rotWithShape="1">
            <a:blip r:embed="rId3">
              <a:alphaModFix/>
            </a:blip>
            <a:srcRect b="59597" l="61559" r="13951" t="27330"/>
            <a:stretch/>
          </p:blipFill>
          <p:spPr>
            <a:xfrm flipH="1" rot="10800000">
              <a:off x="3434700" y="2069699"/>
              <a:ext cx="687700" cy="222851"/>
            </a:xfrm>
            <a:prstGeom prst="rect">
              <a:avLst/>
            </a:prstGeom>
            <a:noFill/>
            <a:ln>
              <a:noFill/>
            </a:ln>
          </p:spPr>
        </p:pic>
        <p:sp>
          <p:nvSpPr>
            <p:cNvPr id="2171" name="Google Shape;2171;p150"/>
            <p:cNvSpPr/>
            <p:nvPr/>
          </p:nvSpPr>
          <p:spPr>
            <a:xfrm>
              <a:off x="3486988" y="2315600"/>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latin typeface="Lexend"/>
                  <a:ea typeface="Lexend"/>
                  <a:cs typeface="Lexend"/>
                  <a:sym typeface="Lexend"/>
                </a:rPr>
                <a:t>+1</a:t>
              </a:r>
              <a:endParaRPr sz="1800">
                <a:latin typeface="Lexend"/>
                <a:ea typeface="Lexend"/>
                <a:cs typeface="Lexend"/>
                <a:sym typeface="Lexend"/>
              </a:endParaRPr>
            </a:p>
          </p:txBody>
        </p:sp>
      </p:grpSp>
      <p:grpSp>
        <p:nvGrpSpPr>
          <p:cNvPr id="2172" name="Google Shape;2172;p150"/>
          <p:cNvGrpSpPr/>
          <p:nvPr/>
        </p:nvGrpSpPr>
        <p:grpSpPr>
          <a:xfrm>
            <a:off x="4082400" y="2069699"/>
            <a:ext cx="687700" cy="539601"/>
            <a:chOff x="4082400" y="2069699"/>
            <a:chExt cx="687700" cy="539601"/>
          </a:xfrm>
        </p:grpSpPr>
        <p:pic>
          <p:nvPicPr>
            <p:cNvPr id="2173" name="Google Shape;2173;p150"/>
            <p:cNvPicPr preferRelativeResize="0"/>
            <p:nvPr/>
          </p:nvPicPr>
          <p:blipFill rotWithShape="1">
            <a:blip r:embed="rId3">
              <a:alphaModFix/>
            </a:blip>
            <a:srcRect b="59597" l="61559" r="13951" t="27330"/>
            <a:stretch/>
          </p:blipFill>
          <p:spPr>
            <a:xfrm flipH="1" rot="10800000">
              <a:off x="4082400" y="2069699"/>
              <a:ext cx="687700" cy="222851"/>
            </a:xfrm>
            <a:prstGeom prst="rect">
              <a:avLst/>
            </a:prstGeom>
            <a:noFill/>
            <a:ln>
              <a:noFill/>
            </a:ln>
          </p:spPr>
        </p:pic>
        <p:sp>
          <p:nvSpPr>
            <p:cNvPr id="2174" name="Google Shape;2174;p150"/>
            <p:cNvSpPr/>
            <p:nvPr/>
          </p:nvSpPr>
          <p:spPr>
            <a:xfrm>
              <a:off x="4134688" y="2315600"/>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latin typeface="Lexend"/>
                  <a:ea typeface="Lexend"/>
                  <a:cs typeface="Lexend"/>
                  <a:sym typeface="Lexend"/>
                </a:rPr>
                <a:t>+1</a:t>
              </a:r>
              <a:endParaRPr sz="1800">
                <a:latin typeface="Lexend"/>
                <a:ea typeface="Lexend"/>
                <a:cs typeface="Lexend"/>
                <a:sym typeface="Lexend"/>
              </a:endParaRPr>
            </a:p>
          </p:txBody>
        </p:sp>
      </p:grpSp>
      <p:sp>
        <p:nvSpPr>
          <p:cNvPr id="2175" name="Google Shape;2175;p150"/>
          <p:cNvSpPr txBox="1"/>
          <p:nvPr>
            <p:ph idx="1" type="body"/>
          </p:nvPr>
        </p:nvSpPr>
        <p:spPr>
          <a:xfrm>
            <a:off x="324000" y="3627950"/>
            <a:ext cx="8496000" cy="76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Farqiga u dhexeeya xubnaha isku xigxiga wuxuu sameeyaa taxane toosan oo kordhaya 1.</a:t>
            </a:r>
            <a:endParaRPr sz="1800"/>
          </a:p>
        </p:txBody>
      </p:sp>
      <p:sp>
        <p:nvSpPr>
          <p:cNvPr id="2176" name="Google Shape;2176;p150"/>
          <p:cNvSpPr txBox="1"/>
          <p:nvPr>
            <p:ph idx="1" type="body"/>
          </p:nvPr>
        </p:nvSpPr>
        <p:spPr>
          <a:xfrm>
            <a:off x="324000" y="4389950"/>
            <a:ext cx="8496000" cy="34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dhihi karnaa inay jirto farqi labaad oo guud oo ah 1.</a:t>
            </a:r>
            <a:r>
              <a:rPr lang="en-GB" sz="1100">
                <a:solidFill>
                  <a:schemeClr val="accent5"/>
                </a:solidFill>
                <a:latin typeface="Lexend"/>
              </a:rPr>
              <a:t/>
            </a:r>
            <a:r>
              <a:rPr lang="en-GB" sz="1100">
                <a:solidFill>
                  <a:schemeClr val="accent5"/>
                </a:solidFill>
                <a:latin typeface="Lexend"/>
              </a:rPr>
              <a:t/>
            </a:r>
            <a:r>
              <a:rPr lang="en-GB" sz="1100">
                <a:solidFill>
                  <a:schemeClr val="accent5"/>
                </a:solidFill>
                <a:latin typeface="Lexend"/>
              </a:rPr>
              <a:t/>
            </a:r>
            <a:r>
              <a:rPr lang="en-GB" sz="1100">
                <a:latin typeface="Lexend"/>
              </a:rPr>
              <a:t/>
            </a:r>
            <a:r>
              <a:rPr lang="en-GB" sz="1100">
                <a:latin typeface="Lexend"/>
              </a:rPr>
              <a:t/>
            </a:r>
            <a:endParaRPr sz="1800"/>
          </a:p>
        </p:txBody>
      </p:sp>
      <p:cxnSp>
        <p:nvCxnSpPr>
          <p:cNvPr id="2177" name="Google Shape;2177;p150"/>
          <p:cNvCxnSpPr/>
          <p:nvPr/>
        </p:nvCxnSpPr>
        <p:spPr>
          <a:xfrm flipH="1">
            <a:off x="5071725" y="1905525"/>
            <a:ext cx="1504500" cy="300"/>
          </a:xfrm>
          <a:prstGeom prst="straightConnector1">
            <a:avLst/>
          </a:prstGeom>
          <a:noFill/>
          <a:ln cap="flat" cmpd="sng" w="28575">
            <a:solidFill>
              <a:schemeClr val="accent5"/>
            </a:solidFill>
            <a:prstDash val="solid"/>
            <a:round/>
            <a:headEnd len="med" w="med" type="none"/>
            <a:tailEnd len="med" w="med" type="triangle"/>
          </a:ln>
        </p:spPr>
      </p:cxnSp>
      <p:cxnSp>
        <p:nvCxnSpPr>
          <p:cNvPr id="2178" name="Google Shape;2178;p150"/>
          <p:cNvCxnSpPr/>
          <p:nvPr/>
        </p:nvCxnSpPr>
        <p:spPr>
          <a:xfrm flipH="1">
            <a:off x="5071725" y="2438925"/>
            <a:ext cx="1504500" cy="300"/>
          </a:xfrm>
          <a:prstGeom prst="straightConnector1">
            <a:avLst/>
          </a:prstGeom>
          <a:noFill/>
          <a:ln cap="flat" cmpd="sng" w="28575">
            <a:solidFill>
              <a:schemeClr val="accent5"/>
            </a:solidFill>
            <a:prstDash val="solid"/>
            <a:round/>
            <a:headEnd len="med" w="med" type="none"/>
            <a:tailEnd len="med" w="med" type="triangle"/>
          </a:ln>
        </p:spPr>
      </p:cxnSp>
      <p:sp>
        <p:nvSpPr>
          <p:cNvPr id="2179" name="Google Shape;2179;p150"/>
          <p:cNvSpPr/>
          <p:nvPr/>
        </p:nvSpPr>
        <p:spPr>
          <a:xfrm>
            <a:off x="6687318" y="1759900"/>
            <a:ext cx="2195700" cy="293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farqiga koowaad (first difference)</a:t>
            </a:r>
            <a:endParaRPr sz="1800">
              <a:latin typeface="Lexend"/>
              <a:ea typeface="Lexend"/>
              <a:cs typeface="Lexend"/>
              <a:sym typeface="Lexend"/>
            </a:endParaRPr>
          </a:p>
        </p:txBody>
      </p:sp>
      <p:sp>
        <p:nvSpPr>
          <p:cNvPr id="2180" name="Google Shape;2180;p150"/>
          <p:cNvSpPr/>
          <p:nvPr/>
        </p:nvSpPr>
        <p:spPr>
          <a:xfrm>
            <a:off x="6687318" y="2293300"/>
            <a:ext cx="2195700" cy="293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farqiga labaad (second difference)</a:t>
            </a:r>
            <a:r>
              <a:rPr lang="en-GB" sz="1100">
                <a:latin typeface="Lexend"/>
                <a:ea typeface="Lexend"/>
                <a:cs typeface="Lexend"/>
                <a:sym typeface="Lexend"/>
              </a:rPr>
              <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4" name="Shape 2184"/>
        <p:cNvGrpSpPr/>
        <p:nvPr/>
      </p:nvGrpSpPr>
      <p:grpSpPr>
        <a:xfrm>
          <a:off x="0" y="0"/>
          <a:ext cx="0" cy="0"/>
          <a:chOff x="0" y="0"/>
          <a:chExt cx="0" cy="0"/>
        </a:xfrm>
      </p:grpSpPr>
      <p:sp>
        <p:nvSpPr>
          <p:cNvPr id="2185" name="Google Shape;2185;p15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Aqoonsashada taxanaha tirooyinka gaarka ah</a:t>
            </a:r>
            <a:endParaRPr/>
          </a:p>
        </p:txBody>
      </p:sp>
      <p:graphicFrame>
        <p:nvGraphicFramePr>
          <p:cNvPr id="2186" name="Google Shape;2186;p151"/>
          <p:cNvGraphicFramePr/>
          <p:nvPr/>
        </p:nvGraphicFramePr>
        <p:xfrm>
          <a:off x="323999" y="775207"/>
          <a:ext cx="3000000" cy="3000000"/>
        </p:xfrm>
        <a:graphic>
          <a:graphicData uri="http://schemas.openxmlformats.org/drawingml/2006/table">
            <a:tbl>
              <a:tblPr>
                <a:noFill/>
                <a:tableStyleId>{9E8CE56F-3F8A-4B58-ABBC-47AC0FA6FDEA}</a:tableStyleId>
              </a:tblPr>
              <a:tblGrid>
                <a:gridCol w="1945225"/>
                <a:gridCol w="581250"/>
                <a:gridCol w="581250"/>
                <a:gridCol w="581250"/>
                <a:gridCol w="581250"/>
                <a:gridCol w="581250"/>
              </a:tblGrid>
              <a:tr h="364875">
                <a:tc>
                  <a:txBody>
                    <a:bodyPr/>
                    <a:lstStyle/>
                    <a:p>
                      <a:pPr indent="0" lvl="0" marL="0" rtl="0" algn="l">
                        <a:spcBef>
                          <a:spcPts val="0"/>
                        </a:spcBef>
                        <a:spcAft>
                          <a:spcPts val="0"/>
                        </a:spcAft>
                        <a:buNone/>
                      </a:pPr>
                      <a:r>
                        <a:rPr lang="en-GB" sz="1800">
                          <a:latin typeface="Lexend"/>
                          <a:ea typeface="Lexend"/>
                          <a:cs typeface="Lexend"/>
                          <a:sym typeface="Lexend"/>
                        </a:rPr>
                        <a:t>Nambarka xubinta (n)</a:t>
                      </a:r>
                      <a:r>
                        <a:rPr i="1" lang="en-GB" sz="2000">
                          <a:solidFill>
                            <a:srgbClr val="000000"/>
                          </a:solidFill>
                          <a:latin typeface="Times"/>
                          <a:ea typeface="Times"/>
                          <a:cs typeface="Times"/>
                          <a:sym typeface="Times"/>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1</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2</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3</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4</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5</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0875">
                <a:tc>
                  <a:txBody>
                    <a:bodyPr/>
                    <a:lstStyle/>
                    <a:p>
                      <a:pPr indent="0" lvl="0" marL="0" rtl="0" algn="l">
                        <a:spcBef>
                          <a:spcPts val="0"/>
                        </a:spcBef>
                        <a:spcAft>
                          <a:spcPts val="0"/>
                        </a:spcAft>
                        <a:buNone/>
                      </a:pPr>
                      <a:r>
                        <a:rPr lang="en-GB" sz="1800">
                          <a:latin typeface="Lexend"/>
                          <a:ea typeface="Lexend"/>
                          <a:cs typeface="Lexend"/>
                          <a:sym typeface="Lexend"/>
                        </a:rPr>
                        <a:t>Xubinta (T)</a:t>
                      </a:r>
                      <a:r>
                        <a:rPr lang="en-GB" sz="2000">
                          <a:latin typeface="Times"/>
                          <a:ea typeface="Times"/>
                          <a:cs typeface="Times"/>
                          <a:sym typeface="Times"/>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1</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3</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6</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10</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15</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2187" name="Google Shape;2187;p151"/>
          <p:cNvPicPr preferRelativeResize="0"/>
          <p:nvPr/>
        </p:nvPicPr>
        <p:blipFill rotWithShape="1">
          <a:blip r:embed="rId3">
            <a:alphaModFix/>
          </a:blip>
          <a:srcRect b="59597" l="61559" r="13951" t="27330"/>
          <a:stretch/>
        </p:blipFill>
        <p:spPr>
          <a:xfrm flipH="1" rot="10800000">
            <a:off x="2478625" y="1513999"/>
            <a:ext cx="687700" cy="222851"/>
          </a:xfrm>
          <a:prstGeom prst="rect">
            <a:avLst/>
          </a:prstGeom>
          <a:noFill/>
          <a:ln>
            <a:noFill/>
          </a:ln>
        </p:spPr>
      </p:pic>
      <p:pic>
        <p:nvPicPr>
          <p:cNvPr id="2188" name="Google Shape;2188;p151"/>
          <p:cNvPicPr preferRelativeResize="0"/>
          <p:nvPr/>
        </p:nvPicPr>
        <p:blipFill rotWithShape="1">
          <a:blip r:embed="rId3">
            <a:alphaModFix/>
          </a:blip>
          <a:srcRect b="59597" l="61559" r="13951" t="27330"/>
          <a:stretch/>
        </p:blipFill>
        <p:spPr>
          <a:xfrm flipH="1" rot="10800000">
            <a:off x="3088225" y="1513999"/>
            <a:ext cx="687700" cy="222851"/>
          </a:xfrm>
          <a:prstGeom prst="rect">
            <a:avLst/>
          </a:prstGeom>
          <a:noFill/>
          <a:ln>
            <a:noFill/>
          </a:ln>
        </p:spPr>
      </p:pic>
      <p:pic>
        <p:nvPicPr>
          <p:cNvPr id="2189" name="Google Shape;2189;p151"/>
          <p:cNvPicPr preferRelativeResize="0"/>
          <p:nvPr/>
        </p:nvPicPr>
        <p:blipFill rotWithShape="1">
          <a:blip r:embed="rId3">
            <a:alphaModFix/>
          </a:blip>
          <a:srcRect b="59597" l="61559" r="13951" t="27330"/>
          <a:stretch/>
        </p:blipFill>
        <p:spPr>
          <a:xfrm flipH="1" rot="10800000">
            <a:off x="3697825" y="1513999"/>
            <a:ext cx="687700" cy="222851"/>
          </a:xfrm>
          <a:prstGeom prst="rect">
            <a:avLst/>
          </a:prstGeom>
          <a:noFill/>
          <a:ln>
            <a:noFill/>
          </a:ln>
        </p:spPr>
      </p:pic>
      <p:pic>
        <p:nvPicPr>
          <p:cNvPr id="2190" name="Google Shape;2190;p151"/>
          <p:cNvPicPr preferRelativeResize="0"/>
          <p:nvPr/>
        </p:nvPicPr>
        <p:blipFill rotWithShape="1">
          <a:blip r:embed="rId3">
            <a:alphaModFix/>
          </a:blip>
          <a:srcRect b="59597" l="61559" r="13951" t="27330"/>
          <a:stretch/>
        </p:blipFill>
        <p:spPr>
          <a:xfrm flipH="1" rot="10800000">
            <a:off x="4307425" y="1513999"/>
            <a:ext cx="687700" cy="222851"/>
          </a:xfrm>
          <a:prstGeom prst="rect">
            <a:avLst/>
          </a:prstGeom>
          <a:noFill/>
          <a:ln>
            <a:noFill/>
          </a:ln>
        </p:spPr>
      </p:pic>
      <p:sp>
        <p:nvSpPr>
          <p:cNvPr id="2191" name="Google Shape;2191;p151"/>
          <p:cNvSpPr/>
          <p:nvPr/>
        </p:nvSpPr>
        <p:spPr>
          <a:xfrm>
            <a:off x="2530913" y="1759900"/>
            <a:ext cx="495000" cy="293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+2</a:t>
            </a:r>
            <a:endParaRPr sz="1800">
              <a:latin typeface="Lexend"/>
              <a:ea typeface="Lexend"/>
              <a:cs typeface="Lexend"/>
              <a:sym typeface="Lexend"/>
            </a:endParaRPr>
          </a:p>
        </p:txBody>
      </p:sp>
      <p:sp>
        <p:nvSpPr>
          <p:cNvPr id="2192" name="Google Shape;2192;p151"/>
          <p:cNvSpPr/>
          <p:nvPr/>
        </p:nvSpPr>
        <p:spPr>
          <a:xfrm>
            <a:off x="3165913" y="1759900"/>
            <a:ext cx="495000" cy="293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+3</a:t>
            </a:r>
            <a:endParaRPr sz="1800">
              <a:latin typeface="Lexend"/>
              <a:ea typeface="Lexend"/>
              <a:cs typeface="Lexend"/>
              <a:sym typeface="Lexend"/>
            </a:endParaRPr>
          </a:p>
        </p:txBody>
      </p:sp>
      <p:sp>
        <p:nvSpPr>
          <p:cNvPr id="2193" name="Google Shape;2193;p151"/>
          <p:cNvSpPr/>
          <p:nvPr/>
        </p:nvSpPr>
        <p:spPr>
          <a:xfrm>
            <a:off x="3800913" y="1759900"/>
            <a:ext cx="495000" cy="293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+4</a:t>
            </a:r>
            <a:endParaRPr sz="1800">
              <a:latin typeface="Lexend"/>
              <a:ea typeface="Lexend"/>
              <a:cs typeface="Lexend"/>
              <a:sym typeface="Lexend"/>
            </a:endParaRPr>
          </a:p>
        </p:txBody>
      </p:sp>
      <p:sp>
        <p:nvSpPr>
          <p:cNvPr id="2194" name="Google Shape;2194;p151"/>
          <p:cNvSpPr/>
          <p:nvPr/>
        </p:nvSpPr>
        <p:spPr>
          <a:xfrm>
            <a:off x="4435913" y="1759900"/>
            <a:ext cx="495000" cy="293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+5</a:t>
            </a:r>
            <a:endParaRPr sz="1800">
              <a:latin typeface="Lexend"/>
              <a:ea typeface="Lexend"/>
              <a:cs typeface="Lexend"/>
              <a:sym typeface="Lexend"/>
            </a:endParaRPr>
          </a:p>
        </p:txBody>
      </p:sp>
      <p:sp>
        <p:nvSpPr>
          <p:cNvPr id="2195" name="Google Shape;2195;p151"/>
          <p:cNvSpPr txBox="1"/>
          <p:nvPr>
            <p:ph idx="1" type="body"/>
          </p:nvPr>
        </p:nvSpPr>
        <p:spPr>
          <a:xfrm>
            <a:off x="324000" y="2637350"/>
            <a:ext cx="8496000" cy="76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Si loo helo nambarka xiga ee taxanaha waxaan u baahanahay inaan ku darno 1 farqigii hore.</a:t>
            </a:r>
            <a:endParaRPr sz="1800"/>
          </a:p>
        </p:txBody>
      </p:sp>
      <p:pic>
        <p:nvPicPr>
          <p:cNvPr id="2196" name="Google Shape;2196;p151"/>
          <p:cNvPicPr preferRelativeResize="0"/>
          <p:nvPr/>
        </p:nvPicPr>
        <p:blipFill rotWithShape="1">
          <a:blip r:embed="rId3">
            <a:alphaModFix/>
          </a:blip>
          <a:srcRect b="59597" l="61559" r="13951" t="27330"/>
          <a:stretch/>
        </p:blipFill>
        <p:spPr>
          <a:xfrm flipH="1" rot="10800000">
            <a:off x="2787000" y="2069699"/>
            <a:ext cx="687700" cy="222851"/>
          </a:xfrm>
          <a:prstGeom prst="rect">
            <a:avLst/>
          </a:prstGeom>
          <a:noFill/>
          <a:ln>
            <a:noFill/>
          </a:ln>
        </p:spPr>
      </p:pic>
      <p:sp>
        <p:nvSpPr>
          <p:cNvPr id="2197" name="Google Shape;2197;p151"/>
          <p:cNvSpPr/>
          <p:nvPr/>
        </p:nvSpPr>
        <p:spPr>
          <a:xfrm>
            <a:off x="2839288" y="2315600"/>
            <a:ext cx="495000" cy="293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+1</a:t>
            </a:r>
            <a:endParaRPr sz="1800">
              <a:latin typeface="Lexend"/>
              <a:ea typeface="Lexend"/>
              <a:cs typeface="Lexend"/>
              <a:sym typeface="Lexend"/>
            </a:endParaRPr>
          </a:p>
        </p:txBody>
      </p:sp>
      <p:pic>
        <p:nvPicPr>
          <p:cNvPr id="2198" name="Google Shape;2198;p151"/>
          <p:cNvPicPr preferRelativeResize="0"/>
          <p:nvPr/>
        </p:nvPicPr>
        <p:blipFill rotWithShape="1">
          <a:blip r:embed="rId3">
            <a:alphaModFix/>
          </a:blip>
          <a:srcRect b="59597" l="61559" r="13951" t="27330"/>
          <a:stretch/>
        </p:blipFill>
        <p:spPr>
          <a:xfrm flipH="1" rot="10800000">
            <a:off x="3434700" y="2069699"/>
            <a:ext cx="687700" cy="222851"/>
          </a:xfrm>
          <a:prstGeom prst="rect">
            <a:avLst/>
          </a:prstGeom>
          <a:noFill/>
          <a:ln>
            <a:noFill/>
          </a:ln>
        </p:spPr>
      </p:pic>
      <p:sp>
        <p:nvSpPr>
          <p:cNvPr id="2199" name="Google Shape;2199;p151"/>
          <p:cNvSpPr/>
          <p:nvPr/>
        </p:nvSpPr>
        <p:spPr>
          <a:xfrm>
            <a:off x="3486988" y="2315600"/>
            <a:ext cx="495000" cy="293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+1</a:t>
            </a:r>
            <a:endParaRPr sz="1800">
              <a:latin typeface="Lexend"/>
              <a:ea typeface="Lexend"/>
              <a:cs typeface="Lexend"/>
              <a:sym typeface="Lexend"/>
            </a:endParaRPr>
          </a:p>
        </p:txBody>
      </p:sp>
      <p:pic>
        <p:nvPicPr>
          <p:cNvPr id="2200" name="Google Shape;2200;p151"/>
          <p:cNvPicPr preferRelativeResize="0"/>
          <p:nvPr/>
        </p:nvPicPr>
        <p:blipFill rotWithShape="1">
          <a:blip r:embed="rId3">
            <a:alphaModFix/>
          </a:blip>
          <a:srcRect b="59597" l="61559" r="13951" t="27330"/>
          <a:stretch/>
        </p:blipFill>
        <p:spPr>
          <a:xfrm flipH="1" rot="10800000">
            <a:off x="4082400" y="2069699"/>
            <a:ext cx="687700" cy="222851"/>
          </a:xfrm>
          <a:prstGeom prst="rect">
            <a:avLst/>
          </a:prstGeom>
          <a:noFill/>
          <a:ln>
            <a:noFill/>
          </a:ln>
        </p:spPr>
      </p:pic>
      <p:sp>
        <p:nvSpPr>
          <p:cNvPr id="2201" name="Google Shape;2201;p151"/>
          <p:cNvSpPr/>
          <p:nvPr/>
        </p:nvSpPr>
        <p:spPr>
          <a:xfrm>
            <a:off x="4134688" y="2315600"/>
            <a:ext cx="495000" cy="293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+1</a:t>
            </a:r>
            <a:endParaRPr sz="1800">
              <a:latin typeface="Lexend"/>
              <a:ea typeface="Lexend"/>
              <a:cs typeface="Lexend"/>
              <a:sym typeface="Lexend"/>
            </a:endParaRPr>
          </a:p>
        </p:txBody>
      </p:sp>
      <p:sp>
        <p:nvSpPr>
          <p:cNvPr id="2202" name="Google Shape;2202;p151"/>
          <p:cNvSpPr txBox="1"/>
          <p:nvPr>
            <p:ph idx="1" type="body"/>
          </p:nvPr>
        </p:nvSpPr>
        <p:spPr>
          <a:xfrm>
            <a:off x="324000" y="3327650"/>
            <a:ext cx="8496000" cy="348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Marka xubinta xigta waxaa lagu heli doonaa ku darka 6</a:t>
            </a:r>
            <a:endParaRPr sz="1800"/>
          </a:p>
        </p:txBody>
      </p:sp>
      <p:grpSp>
        <p:nvGrpSpPr>
          <p:cNvPr id="2203" name="Google Shape;2203;p151"/>
          <p:cNvGrpSpPr/>
          <p:nvPr/>
        </p:nvGrpSpPr>
        <p:grpSpPr>
          <a:xfrm>
            <a:off x="4692000" y="2069699"/>
            <a:ext cx="687700" cy="539601"/>
            <a:chOff x="4692000" y="2069699"/>
            <a:chExt cx="687700" cy="539601"/>
          </a:xfrm>
        </p:grpSpPr>
        <p:pic>
          <p:nvPicPr>
            <p:cNvPr id="2204" name="Google Shape;2204;p151"/>
            <p:cNvPicPr preferRelativeResize="0"/>
            <p:nvPr/>
          </p:nvPicPr>
          <p:blipFill rotWithShape="1">
            <a:blip r:embed="rId3">
              <a:alphaModFix/>
            </a:blip>
            <a:srcRect b="59597" l="61559" r="13951" t="27330"/>
            <a:stretch/>
          </p:blipFill>
          <p:spPr>
            <a:xfrm flipH="1" rot="10800000">
              <a:off x="4692000" y="2069699"/>
              <a:ext cx="687700" cy="222851"/>
            </a:xfrm>
            <a:prstGeom prst="rect">
              <a:avLst/>
            </a:prstGeom>
            <a:noFill/>
            <a:ln>
              <a:noFill/>
            </a:ln>
          </p:spPr>
        </p:pic>
        <p:sp>
          <p:nvSpPr>
            <p:cNvPr id="2205" name="Google Shape;2205;p151"/>
            <p:cNvSpPr/>
            <p:nvPr/>
          </p:nvSpPr>
          <p:spPr>
            <a:xfrm>
              <a:off x="4744288" y="2315600"/>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latin typeface="Lexend"/>
                  <a:ea typeface="Lexend"/>
                  <a:cs typeface="Lexend"/>
                  <a:sym typeface="Lexend"/>
                </a:rPr>
                <a:t>+1</a:t>
              </a:r>
              <a:endParaRPr sz="1800">
                <a:latin typeface="Lexend"/>
                <a:ea typeface="Lexend"/>
                <a:cs typeface="Lexend"/>
                <a:sym typeface="Lexend"/>
              </a:endParaRPr>
            </a:p>
          </p:txBody>
        </p:sp>
      </p:grpSp>
      <p:graphicFrame>
        <p:nvGraphicFramePr>
          <p:cNvPr id="2206" name="Google Shape;2206;p151"/>
          <p:cNvGraphicFramePr/>
          <p:nvPr/>
        </p:nvGraphicFramePr>
        <p:xfrm>
          <a:off x="5175474" y="774994"/>
          <a:ext cx="3000000" cy="3000000"/>
        </p:xfrm>
        <a:graphic>
          <a:graphicData uri="http://schemas.openxmlformats.org/drawingml/2006/table">
            <a:tbl>
              <a:tblPr>
                <a:noFill/>
                <a:tableStyleId>{9E8CE56F-3F8A-4B58-ABBC-47AC0FA6FDEA}</a:tableStyleId>
              </a:tblPr>
              <a:tblGrid>
                <a:gridCol w="581250"/>
              </a:tblGrid>
              <a:tr h="364875">
                <a:tc>
                  <a:txBody>
                    <a:bodyPr/>
                    <a:lstStyle/>
                    <a:p>
                      <a:pPr indent="0" lvl="0" marL="0" rtl="0" algn="ctr">
                        <a:spcBef>
                          <a:spcPts val="0"/>
                        </a:spcBef>
                        <a:spcAft>
                          <a:spcPts val="0"/>
                        </a:spcAft>
                        <a:buNone/>
                      </a:pPr>
                      <a:r>
                        <a:rPr lang="en-GB" sz="2200">
                          <a:latin typeface="Times"/>
                          <a:ea typeface="Times"/>
                          <a:cs typeface="Times"/>
                          <a:sym typeface="Times"/>
                        </a:rPr>
                        <a:t>6</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0875">
                <a:tc>
                  <a:txBody>
                    <a:bodyPr/>
                    <a:lstStyle/>
                    <a:p>
                      <a:pPr indent="0" lvl="0" marL="0" rtl="0" algn="ctr">
                        <a:spcBef>
                          <a:spcPts val="0"/>
                        </a:spcBef>
                        <a:spcAft>
                          <a:spcPts val="0"/>
                        </a:spcAft>
                        <a:buNone/>
                      </a:pPr>
                      <a:r>
                        <a:rPr lang="en-GB" sz="2200">
                          <a:latin typeface="Times"/>
                          <a:ea typeface="Times"/>
                          <a:cs typeface="Times"/>
                          <a:sym typeface="Times"/>
                        </a:rPr>
                        <a:t>21</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pSp>
        <p:nvGrpSpPr>
          <p:cNvPr id="2207" name="Google Shape;2207;p151"/>
          <p:cNvGrpSpPr/>
          <p:nvPr/>
        </p:nvGrpSpPr>
        <p:grpSpPr>
          <a:xfrm>
            <a:off x="4917025" y="1510524"/>
            <a:ext cx="687700" cy="539601"/>
            <a:chOff x="4917025" y="1513999"/>
            <a:chExt cx="687700" cy="539601"/>
          </a:xfrm>
        </p:grpSpPr>
        <p:sp>
          <p:nvSpPr>
            <p:cNvPr id="2208" name="Google Shape;2208;p151"/>
            <p:cNvSpPr/>
            <p:nvPr/>
          </p:nvSpPr>
          <p:spPr>
            <a:xfrm>
              <a:off x="5045513" y="1759900"/>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latin typeface="Lexend"/>
                  <a:ea typeface="Lexend"/>
                  <a:cs typeface="Lexend"/>
                  <a:sym typeface="Lexend"/>
                </a:rPr>
                <a:t>+6</a:t>
              </a:r>
              <a:endParaRPr sz="1800">
                <a:latin typeface="Lexend"/>
                <a:ea typeface="Lexend"/>
                <a:cs typeface="Lexend"/>
                <a:sym typeface="Lexend"/>
              </a:endParaRPr>
            </a:p>
          </p:txBody>
        </p:sp>
        <p:pic>
          <p:nvPicPr>
            <p:cNvPr id="2209" name="Google Shape;2209;p151"/>
            <p:cNvPicPr preferRelativeResize="0"/>
            <p:nvPr/>
          </p:nvPicPr>
          <p:blipFill rotWithShape="1">
            <a:blip r:embed="rId3">
              <a:alphaModFix/>
            </a:blip>
            <a:srcRect b="59597" l="61559" r="13951" t="27330"/>
            <a:stretch/>
          </p:blipFill>
          <p:spPr>
            <a:xfrm flipH="1" rot="10800000">
              <a:off x="4917025" y="1513999"/>
              <a:ext cx="687700" cy="222851"/>
            </a:xfrm>
            <a:prstGeom prst="rect">
              <a:avLst/>
            </a:prstGeom>
            <a:noFill/>
            <a:ln>
              <a:noFill/>
            </a:ln>
          </p:spPr>
        </p:pic>
      </p:grpSp>
      <p:sp>
        <p:nvSpPr>
          <p:cNvPr id="2210" name="Google Shape;2210;p151"/>
          <p:cNvSpPr txBox="1"/>
          <p:nvPr>
            <p:ph idx="1" type="body"/>
          </p:nvPr>
        </p:nvSpPr>
        <p:spPr>
          <a:xfrm>
            <a:off x="324000" y="3708650"/>
            <a:ext cx="8496000" cy="348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Haddii xubinta 20aad ay tahay 210, waa maxay xubinta 21aad?</a:t>
            </a:r>
            <a:r>
              <a:rPr baseline="30000" lang="en-GB" sz="1800">
                <a:latin typeface="Lexend"/>
              </a:rPr>
              <a:t/>
            </a:r>
            <a:r>
              <a:rPr lang="en-GB" sz="1800">
                <a:latin typeface="Lexend"/>
              </a:rPr>
              <a:t/>
            </a:r>
            <a:r>
              <a:rPr baseline="30000" lang="en-GB" sz="1800">
                <a:latin typeface="Lexend"/>
              </a:rPr>
              <a:t/>
            </a:r>
            <a:r>
              <a:rPr lang="en-GB" sz="1800">
                <a:latin typeface="Lexend"/>
              </a:rPr>
              <a:t/>
            </a:r>
            <a:r>
              <a:rPr lang="en-GB" sz="1800">
                <a:latin typeface="Lexend"/>
              </a:rPr>
              <a:t/>
            </a:r>
            <a:endParaRPr sz="1800"/>
          </a:p>
        </p:txBody>
      </p:sp>
      <p:grpSp>
        <p:nvGrpSpPr>
          <p:cNvPr id="2211" name="Google Shape;2211;p151"/>
          <p:cNvGrpSpPr/>
          <p:nvPr/>
        </p:nvGrpSpPr>
        <p:grpSpPr>
          <a:xfrm>
            <a:off x="2600400" y="810000"/>
            <a:ext cx="717800" cy="1245950"/>
            <a:chOff x="2600400" y="810000"/>
            <a:chExt cx="717800" cy="1245950"/>
          </a:xfrm>
        </p:grpSpPr>
        <p:sp>
          <p:nvSpPr>
            <p:cNvPr id="2212" name="Google Shape;2212;p151"/>
            <p:cNvSpPr/>
            <p:nvPr/>
          </p:nvSpPr>
          <p:spPr>
            <a:xfrm>
              <a:off x="2600400" y="1762250"/>
              <a:ext cx="374700" cy="2937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13" name="Google Shape;2213;p151"/>
            <p:cNvSpPr/>
            <p:nvPr/>
          </p:nvSpPr>
          <p:spPr>
            <a:xfrm>
              <a:off x="2943500" y="810000"/>
              <a:ext cx="374700" cy="2937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14" name="Google Shape;2214;p151"/>
          <p:cNvGrpSpPr/>
          <p:nvPr/>
        </p:nvGrpSpPr>
        <p:grpSpPr>
          <a:xfrm>
            <a:off x="3241136" y="810000"/>
            <a:ext cx="672336" cy="1255645"/>
            <a:chOff x="3241136" y="810000"/>
            <a:chExt cx="672336" cy="1255645"/>
          </a:xfrm>
        </p:grpSpPr>
        <p:sp>
          <p:nvSpPr>
            <p:cNvPr id="2215" name="Google Shape;2215;p151"/>
            <p:cNvSpPr/>
            <p:nvPr/>
          </p:nvSpPr>
          <p:spPr>
            <a:xfrm>
              <a:off x="3241136" y="1771945"/>
              <a:ext cx="374700" cy="2937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16" name="Google Shape;2216;p151"/>
            <p:cNvSpPr/>
            <p:nvPr/>
          </p:nvSpPr>
          <p:spPr>
            <a:xfrm>
              <a:off x="3538773" y="810000"/>
              <a:ext cx="374700" cy="2937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17" name="Google Shape;2217;p151"/>
          <p:cNvGrpSpPr/>
          <p:nvPr/>
        </p:nvGrpSpPr>
        <p:grpSpPr>
          <a:xfrm>
            <a:off x="3857900" y="810000"/>
            <a:ext cx="631955" cy="1255645"/>
            <a:chOff x="3857900" y="810000"/>
            <a:chExt cx="631955" cy="1255645"/>
          </a:xfrm>
        </p:grpSpPr>
        <p:sp>
          <p:nvSpPr>
            <p:cNvPr id="2218" name="Google Shape;2218;p151"/>
            <p:cNvSpPr/>
            <p:nvPr/>
          </p:nvSpPr>
          <p:spPr>
            <a:xfrm>
              <a:off x="3857900" y="1771945"/>
              <a:ext cx="374700" cy="2937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19" name="Google Shape;2219;p151"/>
            <p:cNvSpPr/>
            <p:nvPr/>
          </p:nvSpPr>
          <p:spPr>
            <a:xfrm>
              <a:off x="4115155" y="810000"/>
              <a:ext cx="374700" cy="2937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20" name="Google Shape;2220;p151"/>
          <p:cNvGrpSpPr/>
          <p:nvPr/>
        </p:nvGrpSpPr>
        <p:grpSpPr>
          <a:xfrm>
            <a:off x="4496155" y="810000"/>
            <a:ext cx="577246" cy="1255645"/>
            <a:chOff x="4496155" y="810000"/>
            <a:chExt cx="577246" cy="1255645"/>
          </a:xfrm>
        </p:grpSpPr>
        <p:sp>
          <p:nvSpPr>
            <p:cNvPr id="2221" name="Google Shape;2221;p151"/>
            <p:cNvSpPr/>
            <p:nvPr/>
          </p:nvSpPr>
          <p:spPr>
            <a:xfrm>
              <a:off x="4496155" y="1771945"/>
              <a:ext cx="374700" cy="2937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22" name="Google Shape;2222;p151"/>
            <p:cNvSpPr/>
            <p:nvPr/>
          </p:nvSpPr>
          <p:spPr>
            <a:xfrm>
              <a:off x="4698700" y="810000"/>
              <a:ext cx="374700" cy="2937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223" name="Google Shape;2223;p151"/>
          <p:cNvSpPr txBox="1"/>
          <p:nvPr>
            <p:ph idx="1" type="body"/>
          </p:nvPr>
        </p:nvSpPr>
        <p:spPr>
          <a:xfrm>
            <a:off x="324000" y="4069350"/>
            <a:ext cx="8496000" cy="348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Qiimaha (value) lagu darayo xubinta hore waa had iyo jeer nambarka xubinta</a:t>
            </a:r>
            <a:r>
              <a:rPr lang="en-GB" sz="1100">
                <a:latin typeface="Kalam"/>
                <a:ea typeface="Kalam"/>
                <a:cs typeface="Kalam"/>
                <a:sym typeface="Kalam"/>
              </a:rPr>
              <a:t/>
            </a:r>
            <a:endParaRPr sz="2000">
              <a:latin typeface="Kalam"/>
              <a:ea typeface="Kalam"/>
              <a:cs typeface="Kalam"/>
              <a:sym typeface="Kalam"/>
            </a:endParaRPr>
          </a:p>
        </p:txBody>
      </p:sp>
      <p:sp>
        <p:nvSpPr>
          <p:cNvPr id="2224" name="Google Shape;2224;p151"/>
          <p:cNvSpPr txBox="1"/>
          <p:nvPr>
            <p:ph idx="1" type="body"/>
          </p:nvPr>
        </p:nvSpPr>
        <p:spPr>
          <a:xfrm>
            <a:off x="324000" y="4450350"/>
            <a:ext cx="8496000" cy="348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210 + 21 = 231</a:t>
            </a:r>
            <a:r>
              <a:rPr lang="en-GB" sz="1100">
                <a:latin typeface="Kalam"/>
                <a:ea typeface="Kalam"/>
                <a:cs typeface="Kalam"/>
                <a:sym typeface="Kalam"/>
              </a:rPr>
              <a:t>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1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2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1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2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1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2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8" name="Shape 2228"/>
        <p:cNvGrpSpPr/>
        <p:nvPr/>
      </p:nvGrpSpPr>
      <p:grpSpPr>
        <a:xfrm>
          <a:off x="0" y="0"/>
          <a:ext cx="0" cy="0"/>
          <a:chOff x="0" y="0"/>
          <a:chExt cx="0" cy="0"/>
        </a:xfrm>
      </p:grpSpPr>
      <p:sp>
        <p:nvSpPr>
          <p:cNvPr id="2229" name="Google Shape;2229;p15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Aqoonsashada taxanaha tirooyinka gaarka ah</a:t>
            </a:r>
            <a:endParaRPr/>
          </a:p>
        </p:txBody>
      </p:sp>
      <p:sp>
        <p:nvSpPr>
          <p:cNvPr id="2230" name="Google Shape;2230;p152"/>
          <p:cNvSpPr txBox="1"/>
          <p:nvPr>
            <p:ph idx="1" type="body"/>
          </p:nvPr>
        </p:nvSpPr>
        <p:spPr>
          <a:xfrm>
            <a:off x="324000" y="835500"/>
            <a:ext cx="8237700" cy="766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Waa kuwan lixda tiro labajibbaaran ee ugu horreeya</a:t>
            </a:r>
            <a:endParaRPr sz="1800"/>
          </a:p>
          <a:p>
            <a:pPr indent="0" lvl="0" marL="0" rtl="0" algn="l">
              <a:spcBef>
                <a:spcPts val="1000"/>
              </a:spcBef>
              <a:spcAft>
                <a:spcPts val="1000"/>
              </a:spcAft>
              <a:buNone/>
            </a:pPr>
            <a:r>
              <a:rPr lang="en-GB" sz="1800">
                <a:latin typeface="Lexend"/>
              </a:rPr>
              <a:t>1,    4,    9,    16,    25,    36, …</a:t>
            </a:r>
            <a:endParaRPr sz="1800"/>
          </a:p>
        </p:txBody>
      </p:sp>
      <p:sp>
        <p:nvSpPr>
          <p:cNvPr id="2231" name="Google Shape;2231;p152"/>
          <p:cNvSpPr txBox="1"/>
          <p:nvPr>
            <p:ph idx="1" type="body"/>
          </p:nvPr>
        </p:nvSpPr>
        <p:spPr>
          <a:xfrm>
            <a:off x="324000" y="1813500"/>
            <a:ext cx="8237700" cy="76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Maxaad uga fiirsataa sida taxanuhu u kordho? Ma sharxi kartaa qaanuunka xubinta-ilaa-xubinta?</a:t>
            </a:r>
            <a:endParaRPr sz="1800"/>
          </a:p>
        </p:txBody>
      </p:sp>
      <p:sp>
        <p:nvSpPr>
          <p:cNvPr id="2232" name="Google Shape;2232;p152"/>
          <p:cNvSpPr txBox="1"/>
          <p:nvPr>
            <p:ph idx="1" type="body"/>
          </p:nvPr>
        </p:nvSpPr>
        <p:spPr>
          <a:xfrm>
            <a:off x="2887200" y="2700000"/>
            <a:ext cx="5932800" cy="988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Tani waa hab lagu muujiyo sida taxanuhu u kordho, taxanuhu wuxuu ku kordhayaa tirooyinka khoda ah.</a:t>
            </a:r>
            <a:endParaRPr sz="1800"/>
          </a:p>
        </p:txBody>
      </p:sp>
      <p:pic>
        <p:nvPicPr>
          <p:cNvPr id="2233" name="Google Shape;2233;p152"/>
          <p:cNvPicPr preferRelativeResize="0"/>
          <p:nvPr/>
        </p:nvPicPr>
        <p:blipFill>
          <a:blip r:embed="rId3">
            <a:alphaModFix/>
          </a:blip>
          <a:stretch>
            <a:fillRect/>
          </a:stretch>
        </p:blipFill>
        <p:spPr>
          <a:xfrm>
            <a:off x="245300" y="2645575"/>
            <a:ext cx="2502275" cy="2068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7" name="Shape 2237"/>
        <p:cNvGrpSpPr/>
        <p:nvPr/>
      </p:nvGrpSpPr>
      <p:grpSpPr>
        <a:xfrm>
          <a:off x="0" y="0"/>
          <a:ext cx="0" cy="0"/>
          <a:chOff x="0" y="0"/>
          <a:chExt cx="0" cy="0"/>
        </a:xfrm>
      </p:grpSpPr>
      <p:sp>
        <p:nvSpPr>
          <p:cNvPr id="2238" name="Google Shape;2238;p15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Aqoonsashada taxanaha tirooyinka gaarka ah</a:t>
            </a:r>
            <a:endParaRPr/>
          </a:p>
        </p:txBody>
      </p:sp>
      <p:graphicFrame>
        <p:nvGraphicFramePr>
          <p:cNvPr id="2239" name="Google Shape;2239;p153"/>
          <p:cNvGraphicFramePr/>
          <p:nvPr/>
        </p:nvGraphicFramePr>
        <p:xfrm>
          <a:off x="323999" y="775207"/>
          <a:ext cx="3000000" cy="3000000"/>
        </p:xfrm>
        <a:graphic>
          <a:graphicData uri="http://schemas.openxmlformats.org/drawingml/2006/table">
            <a:tbl>
              <a:tblPr>
                <a:noFill/>
                <a:tableStyleId>{9E8CE56F-3F8A-4B58-ABBC-47AC0FA6FDEA}</a:tableStyleId>
              </a:tblPr>
              <a:tblGrid>
                <a:gridCol w="1945225"/>
                <a:gridCol w="581250"/>
                <a:gridCol w="581250"/>
                <a:gridCol w="581250"/>
                <a:gridCol w="581250"/>
                <a:gridCol w="581250"/>
              </a:tblGrid>
              <a:tr h="364875">
                <a:tc>
                  <a:txBody>
                    <a:bodyPr/>
                    <a:lstStyle/>
                    <a:p>
                      <a:pPr indent="0" lvl="0" marL="0" rtl="0" algn="l">
                        <a:spcBef>
                          <a:spcPts val="0"/>
                        </a:spcBef>
                        <a:spcAft>
                          <a:spcPts val="0"/>
                        </a:spcAft>
                        <a:buNone/>
                      </a:pPr>
                      <a:r>
                        <a:rPr lang="en-GB" sz="1000">
                          <a:latin typeface="Lexend"/>
                          <a:ea typeface="Lexend"/>
                          <a:cs typeface="Lexend"/>
                          <a:sym typeface="Lexend"/>
                        </a:rPr>
                        <a:t>Nambarka xubinta (n)</a:t>
                      </a:r>
                      <a:r>
                        <a:rPr i="1" lang="en-GB" sz="1000">
                          <a:solidFill>
                            <a:srgbClr val="000000"/>
                          </a:solidFill>
                          <a:latin typeface="Times"/>
                          <a:ea typeface="Times"/>
                          <a:cs typeface="Times"/>
                          <a:sym typeface="Times"/>
                        </a:rPr>
                        <a:t/>
                      </a:r>
                      <a:r>
                        <a:rPr lang="en-GB" sz="10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1</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2</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3</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4</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5</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0875">
                <a:tc>
                  <a:txBody>
                    <a:bodyPr/>
                    <a:lstStyle/>
                    <a:p>
                      <a:pPr indent="0" lvl="0" marL="0" rtl="0" algn="l">
                        <a:spcBef>
                          <a:spcPts val="0"/>
                        </a:spcBef>
                        <a:spcAft>
                          <a:spcPts val="0"/>
                        </a:spcAft>
                        <a:buNone/>
                      </a:pPr>
                      <a:r>
                        <a:rPr lang="en-GB" sz="1000">
                          <a:latin typeface="Lexend"/>
                          <a:ea typeface="Lexend"/>
                          <a:cs typeface="Lexend"/>
                          <a:sym typeface="Lexend"/>
                        </a:rPr>
                        <a:t>Xubinta (T)</a:t>
                      </a:r>
                      <a:r>
                        <a:rPr lang="en-GB" sz="1000">
                          <a:latin typeface="Times"/>
                          <a:ea typeface="Times"/>
                          <a:cs typeface="Times"/>
                          <a:sym typeface="Times"/>
                        </a:rPr>
                        <a:t/>
                      </a:r>
                      <a:r>
                        <a:rPr lang="en-GB" sz="10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1</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4</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9</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16</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a:ea typeface="Times"/>
                          <a:cs typeface="Times"/>
                          <a:sym typeface="Times"/>
                        </a:rPr>
                        <a:t>25</a:t>
                      </a:r>
                      <a:endParaRPr sz="22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pSp>
        <p:nvGrpSpPr>
          <p:cNvPr id="2240" name="Google Shape;2240;p153"/>
          <p:cNvGrpSpPr/>
          <p:nvPr/>
        </p:nvGrpSpPr>
        <p:grpSpPr>
          <a:xfrm>
            <a:off x="2478625" y="1513999"/>
            <a:ext cx="687700" cy="539601"/>
            <a:chOff x="2478625" y="1513999"/>
            <a:chExt cx="687700" cy="539601"/>
          </a:xfrm>
        </p:grpSpPr>
        <p:pic>
          <p:nvPicPr>
            <p:cNvPr id="2241" name="Google Shape;2241;p153"/>
            <p:cNvPicPr preferRelativeResize="0"/>
            <p:nvPr/>
          </p:nvPicPr>
          <p:blipFill rotWithShape="1">
            <a:blip r:embed="rId3">
              <a:alphaModFix/>
            </a:blip>
            <a:srcRect b="59597" l="61559" r="13951" t="27330"/>
            <a:stretch/>
          </p:blipFill>
          <p:spPr>
            <a:xfrm flipH="1" rot="10800000">
              <a:off x="2478625" y="1513999"/>
              <a:ext cx="687700" cy="222851"/>
            </a:xfrm>
            <a:prstGeom prst="rect">
              <a:avLst/>
            </a:prstGeom>
            <a:noFill/>
            <a:ln>
              <a:noFill/>
            </a:ln>
          </p:spPr>
        </p:pic>
        <p:sp>
          <p:nvSpPr>
            <p:cNvPr id="2242" name="Google Shape;2242;p153"/>
            <p:cNvSpPr/>
            <p:nvPr/>
          </p:nvSpPr>
          <p:spPr>
            <a:xfrm>
              <a:off x="2530913" y="1759900"/>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latin typeface="Lexend"/>
                  <a:ea typeface="Lexend"/>
                  <a:cs typeface="Lexend"/>
                  <a:sym typeface="Lexend"/>
                </a:rPr>
                <a:t>+3</a:t>
              </a:r>
              <a:endParaRPr sz="1800">
                <a:latin typeface="Lexend"/>
                <a:ea typeface="Lexend"/>
                <a:cs typeface="Lexend"/>
                <a:sym typeface="Lexend"/>
              </a:endParaRPr>
            </a:p>
          </p:txBody>
        </p:sp>
      </p:grpSp>
      <p:grpSp>
        <p:nvGrpSpPr>
          <p:cNvPr id="2243" name="Google Shape;2243;p153"/>
          <p:cNvGrpSpPr/>
          <p:nvPr/>
        </p:nvGrpSpPr>
        <p:grpSpPr>
          <a:xfrm>
            <a:off x="3069575" y="1513999"/>
            <a:ext cx="687700" cy="539601"/>
            <a:chOff x="3069575" y="1513999"/>
            <a:chExt cx="687700" cy="539601"/>
          </a:xfrm>
        </p:grpSpPr>
        <p:pic>
          <p:nvPicPr>
            <p:cNvPr id="2244" name="Google Shape;2244;p153"/>
            <p:cNvPicPr preferRelativeResize="0"/>
            <p:nvPr/>
          </p:nvPicPr>
          <p:blipFill rotWithShape="1">
            <a:blip r:embed="rId3">
              <a:alphaModFix/>
            </a:blip>
            <a:srcRect b="59597" l="61559" r="13951" t="27330"/>
            <a:stretch/>
          </p:blipFill>
          <p:spPr>
            <a:xfrm flipH="1" rot="10800000">
              <a:off x="3069575" y="1513999"/>
              <a:ext cx="687700" cy="222851"/>
            </a:xfrm>
            <a:prstGeom prst="rect">
              <a:avLst/>
            </a:prstGeom>
            <a:noFill/>
            <a:ln>
              <a:noFill/>
            </a:ln>
          </p:spPr>
        </p:pic>
        <p:sp>
          <p:nvSpPr>
            <p:cNvPr id="2245" name="Google Shape;2245;p153"/>
            <p:cNvSpPr/>
            <p:nvPr/>
          </p:nvSpPr>
          <p:spPr>
            <a:xfrm>
              <a:off x="3165913" y="1759900"/>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latin typeface="Lexend"/>
                  <a:ea typeface="Lexend"/>
                  <a:cs typeface="Lexend"/>
                  <a:sym typeface="Lexend"/>
                </a:rPr>
                <a:t>+5</a:t>
              </a:r>
              <a:endParaRPr sz="1800">
                <a:latin typeface="Lexend"/>
                <a:ea typeface="Lexend"/>
                <a:cs typeface="Lexend"/>
                <a:sym typeface="Lexend"/>
              </a:endParaRPr>
            </a:p>
          </p:txBody>
        </p:sp>
      </p:grpSp>
      <p:grpSp>
        <p:nvGrpSpPr>
          <p:cNvPr id="2246" name="Google Shape;2246;p153"/>
          <p:cNvGrpSpPr/>
          <p:nvPr/>
        </p:nvGrpSpPr>
        <p:grpSpPr>
          <a:xfrm>
            <a:off x="3697825" y="1513999"/>
            <a:ext cx="687700" cy="539601"/>
            <a:chOff x="3697825" y="1513999"/>
            <a:chExt cx="687700" cy="539601"/>
          </a:xfrm>
        </p:grpSpPr>
        <p:pic>
          <p:nvPicPr>
            <p:cNvPr id="2247" name="Google Shape;2247;p153"/>
            <p:cNvPicPr preferRelativeResize="0"/>
            <p:nvPr/>
          </p:nvPicPr>
          <p:blipFill rotWithShape="1">
            <a:blip r:embed="rId3">
              <a:alphaModFix/>
            </a:blip>
            <a:srcRect b="59597" l="61559" r="13951" t="27330"/>
            <a:stretch/>
          </p:blipFill>
          <p:spPr>
            <a:xfrm flipH="1" rot="10800000">
              <a:off x="3697825" y="1513999"/>
              <a:ext cx="687700" cy="222851"/>
            </a:xfrm>
            <a:prstGeom prst="rect">
              <a:avLst/>
            </a:prstGeom>
            <a:noFill/>
            <a:ln>
              <a:noFill/>
            </a:ln>
          </p:spPr>
        </p:pic>
        <p:sp>
          <p:nvSpPr>
            <p:cNvPr id="2248" name="Google Shape;2248;p153"/>
            <p:cNvSpPr/>
            <p:nvPr/>
          </p:nvSpPr>
          <p:spPr>
            <a:xfrm>
              <a:off x="3800913" y="1759900"/>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latin typeface="Lexend"/>
                  <a:ea typeface="Lexend"/>
                  <a:cs typeface="Lexend"/>
                  <a:sym typeface="Lexend"/>
                </a:rPr>
                <a:t>+7</a:t>
              </a:r>
              <a:endParaRPr sz="1800">
                <a:latin typeface="Lexend"/>
                <a:ea typeface="Lexend"/>
                <a:cs typeface="Lexend"/>
                <a:sym typeface="Lexend"/>
              </a:endParaRPr>
            </a:p>
          </p:txBody>
        </p:sp>
      </p:grpSp>
      <p:grpSp>
        <p:nvGrpSpPr>
          <p:cNvPr id="2249" name="Google Shape;2249;p153"/>
          <p:cNvGrpSpPr/>
          <p:nvPr/>
        </p:nvGrpSpPr>
        <p:grpSpPr>
          <a:xfrm>
            <a:off x="4307425" y="1513999"/>
            <a:ext cx="687700" cy="539601"/>
            <a:chOff x="4307425" y="1513999"/>
            <a:chExt cx="687700" cy="539601"/>
          </a:xfrm>
        </p:grpSpPr>
        <p:pic>
          <p:nvPicPr>
            <p:cNvPr id="2250" name="Google Shape;2250;p153"/>
            <p:cNvPicPr preferRelativeResize="0"/>
            <p:nvPr/>
          </p:nvPicPr>
          <p:blipFill rotWithShape="1">
            <a:blip r:embed="rId3">
              <a:alphaModFix/>
            </a:blip>
            <a:srcRect b="59597" l="61559" r="13951" t="27330"/>
            <a:stretch/>
          </p:blipFill>
          <p:spPr>
            <a:xfrm flipH="1" rot="10800000">
              <a:off x="4307425" y="1513999"/>
              <a:ext cx="687700" cy="222851"/>
            </a:xfrm>
            <a:prstGeom prst="rect">
              <a:avLst/>
            </a:prstGeom>
            <a:noFill/>
            <a:ln>
              <a:noFill/>
            </a:ln>
          </p:spPr>
        </p:pic>
        <p:sp>
          <p:nvSpPr>
            <p:cNvPr id="2251" name="Google Shape;2251;p153"/>
            <p:cNvSpPr/>
            <p:nvPr/>
          </p:nvSpPr>
          <p:spPr>
            <a:xfrm>
              <a:off x="4435913" y="1759900"/>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latin typeface="Lexend"/>
                  <a:ea typeface="Lexend"/>
                  <a:cs typeface="Lexend"/>
                  <a:sym typeface="Lexend"/>
                </a:rPr>
                <a:t>+9</a:t>
              </a:r>
              <a:endParaRPr sz="1800">
                <a:latin typeface="Lexend"/>
                <a:ea typeface="Lexend"/>
                <a:cs typeface="Lexend"/>
                <a:sym typeface="Lexend"/>
              </a:endParaRPr>
            </a:p>
          </p:txBody>
        </p:sp>
      </p:grpSp>
      <p:sp>
        <p:nvSpPr>
          <p:cNvPr id="2252" name="Google Shape;2252;p153"/>
          <p:cNvSpPr txBox="1"/>
          <p:nvPr>
            <p:ph idx="1" type="body"/>
          </p:nvPr>
        </p:nvSpPr>
        <p:spPr>
          <a:xfrm>
            <a:off x="324000" y="2942150"/>
            <a:ext cx="8237700" cy="76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Taxanuhu wuxuu ka bilaabmaa 1 ka dibna wuxuu ku darayaa 3, ka dibna 5, ka dibna 7,... markasta qadarka la darayo wuxuu kordhayaa 2</a:t>
            </a:r>
            <a:endParaRPr sz="1800"/>
          </a:p>
        </p:txBody>
      </p:sp>
      <p:grpSp>
        <p:nvGrpSpPr>
          <p:cNvPr id="2253" name="Google Shape;2253;p153"/>
          <p:cNvGrpSpPr/>
          <p:nvPr/>
        </p:nvGrpSpPr>
        <p:grpSpPr>
          <a:xfrm>
            <a:off x="2787000" y="2069699"/>
            <a:ext cx="1983100" cy="539601"/>
            <a:chOff x="2787000" y="2069699"/>
            <a:chExt cx="1983100" cy="539601"/>
          </a:xfrm>
        </p:grpSpPr>
        <p:grpSp>
          <p:nvGrpSpPr>
            <p:cNvPr id="2254" name="Google Shape;2254;p153"/>
            <p:cNvGrpSpPr/>
            <p:nvPr/>
          </p:nvGrpSpPr>
          <p:grpSpPr>
            <a:xfrm>
              <a:off x="2787000" y="2069699"/>
              <a:ext cx="687700" cy="539601"/>
              <a:chOff x="2787000" y="2069699"/>
              <a:chExt cx="687700" cy="539601"/>
            </a:xfrm>
          </p:grpSpPr>
          <p:pic>
            <p:nvPicPr>
              <p:cNvPr id="2255" name="Google Shape;2255;p153"/>
              <p:cNvPicPr preferRelativeResize="0"/>
              <p:nvPr/>
            </p:nvPicPr>
            <p:blipFill rotWithShape="1">
              <a:blip r:embed="rId3">
                <a:alphaModFix/>
              </a:blip>
              <a:srcRect b="59597" l="61559" r="13951" t="27330"/>
              <a:stretch/>
            </p:blipFill>
            <p:spPr>
              <a:xfrm flipH="1" rot="10800000">
                <a:off x="2787000" y="2069699"/>
                <a:ext cx="687700" cy="222851"/>
              </a:xfrm>
              <a:prstGeom prst="rect">
                <a:avLst/>
              </a:prstGeom>
              <a:noFill/>
              <a:ln>
                <a:noFill/>
              </a:ln>
            </p:spPr>
          </p:pic>
          <p:sp>
            <p:nvSpPr>
              <p:cNvPr id="2256" name="Google Shape;2256;p153"/>
              <p:cNvSpPr/>
              <p:nvPr/>
            </p:nvSpPr>
            <p:spPr>
              <a:xfrm>
                <a:off x="2839288" y="2315600"/>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latin typeface="Lexend"/>
                    <a:ea typeface="Lexend"/>
                    <a:cs typeface="Lexend"/>
                    <a:sym typeface="Lexend"/>
                  </a:rPr>
                  <a:t>+2</a:t>
                </a:r>
                <a:endParaRPr sz="1800">
                  <a:latin typeface="Lexend"/>
                  <a:ea typeface="Lexend"/>
                  <a:cs typeface="Lexend"/>
                  <a:sym typeface="Lexend"/>
                </a:endParaRPr>
              </a:p>
            </p:txBody>
          </p:sp>
        </p:grpSp>
        <p:grpSp>
          <p:nvGrpSpPr>
            <p:cNvPr id="2257" name="Google Shape;2257;p153"/>
            <p:cNvGrpSpPr/>
            <p:nvPr/>
          </p:nvGrpSpPr>
          <p:grpSpPr>
            <a:xfrm>
              <a:off x="3434700" y="2069699"/>
              <a:ext cx="687700" cy="539601"/>
              <a:chOff x="3434700" y="2069699"/>
              <a:chExt cx="687700" cy="539601"/>
            </a:xfrm>
          </p:grpSpPr>
          <p:pic>
            <p:nvPicPr>
              <p:cNvPr id="2258" name="Google Shape;2258;p153"/>
              <p:cNvPicPr preferRelativeResize="0"/>
              <p:nvPr/>
            </p:nvPicPr>
            <p:blipFill rotWithShape="1">
              <a:blip r:embed="rId3">
                <a:alphaModFix/>
              </a:blip>
              <a:srcRect b="59597" l="61559" r="13951" t="27330"/>
              <a:stretch/>
            </p:blipFill>
            <p:spPr>
              <a:xfrm flipH="1" rot="10800000">
                <a:off x="3434700" y="2069699"/>
                <a:ext cx="687700" cy="222851"/>
              </a:xfrm>
              <a:prstGeom prst="rect">
                <a:avLst/>
              </a:prstGeom>
              <a:noFill/>
              <a:ln>
                <a:noFill/>
              </a:ln>
            </p:spPr>
          </p:pic>
          <p:sp>
            <p:nvSpPr>
              <p:cNvPr id="2259" name="Google Shape;2259;p153"/>
              <p:cNvSpPr/>
              <p:nvPr/>
            </p:nvSpPr>
            <p:spPr>
              <a:xfrm>
                <a:off x="3486988" y="2315600"/>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latin typeface="Lexend"/>
                    <a:ea typeface="Lexend"/>
                    <a:cs typeface="Lexend"/>
                    <a:sym typeface="Lexend"/>
                  </a:rPr>
                  <a:t>+2</a:t>
                </a:r>
                <a:endParaRPr sz="1800">
                  <a:latin typeface="Lexend"/>
                  <a:ea typeface="Lexend"/>
                  <a:cs typeface="Lexend"/>
                  <a:sym typeface="Lexend"/>
                </a:endParaRPr>
              </a:p>
            </p:txBody>
          </p:sp>
        </p:grpSp>
        <p:grpSp>
          <p:nvGrpSpPr>
            <p:cNvPr id="2260" name="Google Shape;2260;p153"/>
            <p:cNvGrpSpPr/>
            <p:nvPr/>
          </p:nvGrpSpPr>
          <p:grpSpPr>
            <a:xfrm>
              <a:off x="4082400" y="2069699"/>
              <a:ext cx="687700" cy="539601"/>
              <a:chOff x="4082400" y="2069699"/>
              <a:chExt cx="687700" cy="539601"/>
            </a:xfrm>
          </p:grpSpPr>
          <p:pic>
            <p:nvPicPr>
              <p:cNvPr id="2261" name="Google Shape;2261;p153"/>
              <p:cNvPicPr preferRelativeResize="0"/>
              <p:nvPr/>
            </p:nvPicPr>
            <p:blipFill rotWithShape="1">
              <a:blip r:embed="rId3">
                <a:alphaModFix/>
              </a:blip>
              <a:srcRect b="59597" l="61559" r="13951" t="27330"/>
              <a:stretch/>
            </p:blipFill>
            <p:spPr>
              <a:xfrm flipH="1" rot="10800000">
                <a:off x="4082400" y="2069699"/>
                <a:ext cx="687700" cy="222851"/>
              </a:xfrm>
              <a:prstGeom prst="rect">
                <a:avLst/>
              </a:prstGeom>
              <a:noFill/>
              <a:ln>
                <a:noFill/>
              </a:ln>
            </p:spPr>
          </p:pic>
          <p:sp>
            <p:nvSpPr>
              <p:cNvPr id="2262" name="Google Shape;2262;p153"/>
              <p:cNvSpPr/>
              <p:nvPr/>
            </p:nvSpPr>
            <p:spPr>
              <a:xfrm>
                <a:off x="4134688" y="2315600"/>
                <a:ext cx="495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latin typeface="Lexend"/>
                    <a:ea typeface="Lexend"/>
                    <a:cs typeface="Lexend"/>
                    <a:sym typeface="Lexend"/>
                  </a:rPr>
                  <a:t>+2</a:t>
                </a:r>
                <a:endParaRPr sz="1800">
                  <a:latin typeface="Lexend"/>
                  <a:ea typeface="Lexend"/>
                  <a:cs typeface="Lexend"/>
                  <a:sym typeface="Lexend"/>
                </a:endParaRPr>
              </a:p>
            </p:txBody>
          </p:sp>
        </p:grpSp>
      </p:grpSp>
      <p:sp>
        <p:nvSpPr>
          <p:cNvPr id="2263" name="Google Shape;2263;p153"/>
          <p:cNvSpPr txBox="1"/>
          <p:nvPr>
            <p:ph idx="1" type="body"/>
          </p:nvPr>
        </p:nvSpPr>
        <p:spPr>
          <a:xfrm>
            <a:off x="324000" y="3748750"/>
            <a:ext cx="8496000" cy="34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dhihi karnaa inay jirto farqi labaad oo guud oo ah 2.</a:t>
            </a:r>
            <a:r>
              <a:rPr lang="en-GB" sz="1100">
                <a:solidFill>
                  <a:schemeClr val="accent5"/>
                </a:solidFill>
                <a:latin typeface="Lexend"/>
              </a:rPr>
              <a:t/>
            </a:r>
            <a:r>
              <a:rPr lang="en-GB" sz="1100">
                <a:latin typeface="Lexend"/>
              </a:rPr>
              <a:t/>
            </a:r>
            <a:endParaRPr sz="1800"/>
          </a:p>
        </p:txBody>
      </p:sp>
      <p:grpSp>
        <p:nvGrpSpPr>
          <p:cNvPr id="2264" name="Google Shape;2264;p153"/>
          <p:cNvGrpSpPr/>
          <p:nvPr/>
        </p:nvGrpSpPr>
        <p:grpSpPr>
          <a:xfrm>
            <a:off x="5071725" y="1759900"/>
            <a:ext cx="3811293" cy="293700"/>
            <a:chOff x="5071725" y="1759900"/>
            <a:chExt cx="3811293" cy="293700"/>
          </a:xfrm>
        </p:grpSpPr>
        <p:cxnSp>
          <p:nvCxnSpPr>
            <p:cNvPr id="2265" name="Google Shape;2265;p153"/>
            <p:cNvCxnSpPr/>
            <p:nvPr/>
          </p:nvCxnSpPr>
          <p:spPr>
            <a:xfrm flipH="1">
              <a:off x="5071725" y="1905525"/>
              <a:ext cx="1504500" cy="300"/>
            </a:xfrm>
            <a:prstGeom prst="straightConnector1">
              <a:avLst/>
            </a:prstGeom>
            <a:noFill/>
            <a:ln cap="flat" cmpd="sng" w="28575">
              <a:solidFill>
                <a:schemeClr val="accent5"/>
              </a:solidFill>
              <a:prstDash val="solid"/>
              <a:round/>
              <a:headEnd len="med" w="med" type="none"/>
              <a:tailEnd len="med" w="med" type="triangle"/>
            </a:ln>
          </p:spPr>
        </p:cxnSp>
        <p:sp>
          <p:nvSpPr>
            <p:cNvPr id="2266" name="Google Shape;2266;p153"/>
            <p:cNvSpPr/>
            <p:nvPr/>
          </p:nvSpPr>
          <p:spPr>
            <a:xfrm>
              <a:off x="6687318" y="1759900"/>
              <a:ext cx="2195700" cy="293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farqiga koowaad (first difference)</a:t>
              </a:r>
              <a:endParaRPr sz="1800">
                <a:latin typeface="Lexend"/>
                <a:ea typeface="Lexend"/>
                <a:cs typeface="Lexend"/>
                <a:sym typeface="Lexend"/>
              </a:endParaRPr>
            </a:p>
          </p:txBody>
        </p:sp>
      </p:grpSp>
      <p:grpSp>
        <p:nvGrpSpPr>
          <p:cNvPr id="2267" name="Google Shape;2267;p153"/>
          <p:cNvGrpSpPr/>
          <p:nvPr/>
        </p:nvGrpSpPr>
        <p:grpSpPr>
          <a:xfrm>
            <a:off x="5071725" y="2293300"/>
            <a:ext cx="3811293" cy="293700"/>
            <a:chOff x="5071725" y="2293300"/>
            <a:chExt cx="3811293" cy="293700"/>
          </a:xfrm>
        </p:grpSpPr>
        <p:cxnSp>
          <p:nvCxnSpPr>
            <p:cNvPr id="2268" name="Google Shape;2268;p153"/>
            <p:cNvCxnSpPr/>
            <p:nvPr/>
          </p:nvCxnSpPr>
          <p:spPr>
            <a:xfrm flipH="1">
              <a:off x="5071725" y="2438925"/>
              <a:ext cx="1504500" cy="300"/>
            </a:xfrm>
            <a:prstGeom prst="straightConnector1">
              <a:avLst/>
            </a:prstGeom>
            <a:noFill/>
            <a:ln cap="flat" cmpd="sng" w="28575">
              <a:solidFill>
                <a:schemeClr val="accent5"/>
              </a:solidFill>
              <a:prstDash val="solid"/>
              <a:round/>
              <a:headEnd len="med" w="med" type="none"/>
              <a:tailEnd len="med" w="med" type="triangle"/>
            </a:ln>
          </p:spPr>
        </p:cxnSp>
        <p:sp>
          <p:nvSpPr>
            <p:cNvPr id="2269" name="Google Shape;2269;p153"/>
            <p:cNvSpPr/>
            <p:nvPr/>
          </p:nvSpPr>
          <p:spPr>
            <a:xfrm>
              <a:off x="6687318" y="2293300"/>
              <a:ext cx="2195700" cy="293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farqiga labaad (second difference)</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3" name="Shape 2273"/>
        <p:cNvGrpSpPr/>
        <p:nvPr/>
      </p:nvGrpSpPr>
      <p:grpSpPr>
        <a:xfrm>
          <a:off x="0" y="0"/>
          <a:ext cx="0" cy="0"/>
          <a:chOff x="0" y="0"/>
          <a:chExt cx="0" cy="0"/>
        </a:xfrm>
      </p:grpSpPr>
      <p:sp>
        <p:nvSpPr>
          <p:cNvPr id="2274" name="Google Shape;2274;p154"/>
          <p:cNvSpPr txBox="1"/>
          <p:nvPr>
            <p:ph idx="1" type="body"/>
          </p:nvPr>
        </p:nvSpPr>
        <p:spPr>
          <a:xfrm>
            <a:off x="324000" y="759300"/>
            <a:ext cx="8237700" cy="4061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Taxanahan waxay ka kooban yihiin isku xigxiga: saddexagal (triangular), labajibbaaran (square), shan-gees (pentagonal) ama cube (cube) tirooyin.</a:t>
            </a:r>
            <a:r>
              <a:rPr lang="en-GB" sz="1800">
                <a:latin typeface="Lexend"/>
              </a:rPr>
              <a:t/>
            </a:r>
            <a:r>
              <a:rPr lang="en-GB" sz="1800">
                <a:latin typeface="Lexend"/>
              </a:rPr>
              <a:t/>
            </a:r>
            <a:endParaRPr sz="1800"/>
          </a:p>
          <a:p>
            <a:pPr indent="0" lvl="0" marL="0" rtl="0" algn="l">
              <a:spcBef>
                <a:spcPts val="1000"/>
              </a:spcBef>
              <a:spcAft>
                <a:spcPts val="0"/>
              </a:spcAft>
              <a:buNone/>
            </a:pPr>
            <a:r>
              <a:rPr lang="en-GB" sz="1800">
                <a:latin typeface="Lexend"/>
              </a:rPr>
              <a:t>Isku xir taxanaha ikhtiyaarka saxda ah:</a:t>
            </a:r>
            <a:endParaRPr sz="600"/>
          </a:p>
          <a:p>
            <a:pPr indent="0" lvl="0" marL="0" rtl="0" algn="l">
              <a:spcBef>
                <a:spcPts val="1000"/>
              </a:spcBef>
              <a:spcAft>
                <a:spcPts val="0"/>
              </a:spcAft>
              <a:buNone/>
            </a:pPr>
            <a:r>
              <a:rPr lang="en-GB" sz="1800">
                <a:latin typeface="Lexend"/>
              </a:rPr>
              <a:t>169, 196, 225, 256, 289, … tirooyin saddexagal (triangular numbers)</a:t>
            </a:r>
            <a:r>
              <a:rPr lang="en-GB" sz="1800">
                <a:latin typeface="Lexend"/>
              </a:rPr>
              <a:t/>
            </a:r>
            <a:r>
              <a:rPr lang="en-GB" sz="1800">
                <a:latin typeface="Lexend"/>
              </a:rPr>
              <a:t/>
            </a:r>
            <a:r>
              <a:rPr lang="en-GB" sz="1800">
                <a:latin typeface="Lexend"/>
              </a:rPr>
              <a:t/>
            </a:r>
            <a:r>
              <a:rPr lang="en-GB" sz="1800">
                <a:latin typeface="Lexend"/>
              </a:rPr>
              <a:t/>
            </a:r>
            <a:endParaRPr sz="1900"/>
          </a:p>
          <a:p>
            <a:pPr indent="0" lvl="0" marL="0" rtl="0" algn="l">
              <a:spcBef>
                <a:spcPts val="1000"/>
              </a:spcBef>
              <a:spcAft>
                <a:spcPts val="0"/>
              </a:spcAft>
              <a:buNone/>
            </a:pPr>
            <a:r>
              <a:rPr>
                <a:latin typeface="Lexend"/>
              </a:rPr>
              <a:t/>
            </a:r>
            <a:endParaRPr sz="700"/>
          </a:p>
          <a:p>
            <a:pPr indent="0" lvl="0" marL="0" rtl="0" algn="l">
              <a:spcBef>
                <a:spcPts val="1000"/>
              </a:spcBef>
              <a:spcAft>
                <a:spcPts val="0"/>
              </a:spcAft>
              <a:buNone/>
            </a:pPr>
            <a:r>
              <a:rPr lang="en-GB" sz="1800">
                <a:latin typeface="Lexend"/>
              </a:rPr>
              <a:t>78, 91, 105, 120, 136, … tirooyin labajibbaaran (square numbers)</a:t>
            </a:r>
            <a:r>
              <a:rPr lang="en-GB" sz="1800">
                <a:latin typeface="Lexend"/>
              </a:rPr>
              <a:t/>
            </a:r>
            <a:r>
              <a:rPr lang="en-GB" sz="1800">
                <a:latin typeface="Lexend"/>
              </a:rPr>
              <a:t/>
            </a:r>
            <a:endParaRPr sz="1900"/>
          </a:p>
          <a:p>
            <a:pPr indent="0" lvl="0" marL="0" rtl="0" algn="l">
              <a:spcBef>
                <a:spcPts val="1000"/>
              </a:spcBef>
              <a:spcAft>
                <a:spcPts val="0"/>
              </a:spcAft>
              <a:buNone/>
            </a:pPr>
            <a:r>
              <a:rPr>
                <a:latin typeface="Lexend"/>
              </a:rPr>
              <a:t/>
            </a:r>
            <a:endParaRPr sz="700"/>
          </a:p>
          <a:p>
            <a:pPr indent="0" lvl="0" marL="0" rtl="0" algn="l">
              <a:spcBef>
                <a:spcPts val="1000"/>
              </a:spcBef>
              <a:spcAft>
                <a:spcPts val="0"/>
              </a:spcAft>
              <a:buNone/>
            </a:pPr>
            <a:r>
              <a:rPr lang="en-GB" sz="1800">
                <a:latin typeface="Lexend"/>
              </a:rPr>
              <a:t>27, 64, 125, 216, 343, … tirooyin shan-gees (pentagonal numbers)</a:t>
            </a:r>
            <a:endParaRPr sz="1900"/>
          </a:p>
          <a:p>
            <a:pPr indent="0" lvl="0" marL="0" rtl="0" algn="l">
              <a:spcBef>
                <a:spcPts val="1000"/>
              </a:spcBef>
              <a:spcAft>
                <a:spcPts val="0"/>
              </a:spcAft>
              <a:buNone/>
            </a:pPr>
            <a:r>
              <a:rPr>
                <a:latin typeface="Lexend"/>
              </a:rPr>
              <a:t/>
            </a:r>
            <a:endParaRPr sz="700"/>
          </a:p>
          <a:p>
            <a:pPr indent="0" lvl="0" marL="0" rtl="0" algn="l">
              <a:spcBef>
                <a:spcPts val="1000"/>
              </a:spcBef>
              <a:spcAft>
                <a:spcPts val="1000"/>
              </a:spcAft>
              <a:buNone/>
            </a:pPr>
            <a:r>
              <a:rPr lang="en-GB" sz="1800">
                <a:latin typeface="Lexend"/>
              </a:rPr>
              <a:t>51, 70, 92, 117, 145, … tirooyin cube (cube numbers)</a:t>
            </a:r>
            <a:r>
              <a:rPr lang="en-GB" sz="1800">
                <a:latin typeface="Lexend"/>
              </a:rPr>
              <a:t/>
            </a:r>
            <a:r>
              <a:rPr lang="en-GB" sz="1100">
                <a:latin typeface="Lexend"/>
              </a:rPr>
              <a:t/>
            </a:r>
            <a:r>
              <a:rPr lang="en-GB" sz="1800">
                <a:latin typeface="Lexend"/>
              </a:rPr>
              <a:t/>
            </a:r>
            <a:r>
              <a:rPr lang="en-GB" sz="1800">
                <a:latin typeface="Lexend"/>
              </a:rPr>
              <a:t/>
            </a:r>
            <a:endParaRPr sz="1800"/>
          </a:p>
        </p:txBody>
      </p:sp>
      <p:sp>
        <p:nvSpPr>
          <p:cNvPr id="2275" name="Google Shape;2275;p15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taxanaha tirooyinka gaarka ah</a:t>
            </a:r>
            <a:endParaRPr/>
          </a:p>
        </p:txBody>
      </p:sp>
      <p:grpSp>
        <p:nvGrpSpPr>
          <p:cNvPr id="2276" name="Google Shape;2276;p154"/>
          <p:cNvGrpSpPr/>
          <p:nvPr/>
        </p:nvGrpSpPr>
        <p:grpSpPr>
          <a:xfrm>
            <a:off x="357616" y="1885950"/>
            <a:ext cx="457200" cy="457200"/>
            <a:chOff x="1020916" y="1442088"/>
            <a:chExt cx="457200" cy="457200"/>
          </a:xfrm>
        </p:grpSpPr>
        <p:pic>
          <p:nvPicPr>
            <p:cNvPr id="2277" name="Google Shape;2277;p15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278" name="Google Shape;2278;p1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279" name="Google Shape;2279;p154"/>
          <p:cNvGrpSpPr/>
          <p:nvPr/>
        </p:nvGrpSpPr>
        <p:grpSpPr>
          <a:xfrm>
            <a:off x="357616" y="2572250"/>
            <a:ext cx="457200" cy="457200"/>
            <a:chOff x="1020916" y="1442088"/>
            <a:chExt cx="457200" cy="457200"/>
          </a:xfrm>
        </p:grpSpPr>
        <p:pic>
          <p:nvPicPr>
            <p:cNvPr id="2280" name="Google Shape;2280;p15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281" name="Google Shape;2281;p1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282" name="Google Shape;2282;p154"/>
          <p:cNvGrpSpPr/>
          <p:nvPr/>
        </p:nvGrpSpPr>
        <p:grpSpPr>
          <a:xfrm>
            <a:off x="357616" y="3258550"/>
            <a:ext cx="457200" cy="457200"/>
            <a:chOff x="1020916" y="1442088"/>
            <a:chExt cx="457200" cy="457200"/>
          </a:xfrm>
        </p:grpSpPr>
        <p:pic>
          <p:nvPicPr>
            <p:cNvPr id="2283" name="Google Shape;2283;p15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284" name="Google Shape;2284;p1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285" name="Google Shape;2285;p154"/>
          <p:cNvGrpSpPr/>
          <p:nvPr/>
        </p:nvGrpSpPr>
        <p:grpSpPr>
          <a:xfrm>
            <a:off x="357616" y="4008950"/>
            <a:ext cx="457200" cy="457200"/>
            <a:chOff x="1020916" y="1442088"/>
            <a:chExt cx="457200" cy="457200"/>
          </a:xfrm>
        </p:grpSpPr>
        <p:pic>
          <p:nvPicPr>
            <p:cNvPr id="2286" name="Google Shape;2286;p15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287" name="Google Shape;2287;p1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2288" name="Google Shape;2288;p154"/>
          <p:cNvGrpSpPr/>
          <p:nvPr/>
        </p:nvGrpSpPr>
        <p:grpSpPr>
          <a:xfrm>
            <a:off x="947004" y="2201599"/>
            <a:ext cx="2490396" cy="435251"/>
            <a:chOff x="947004" y="2201599"/>
            <a:chExt cx="2490396" cy="435251"/>
          </a:xfrm>
        </p:grpSpPr>
        <p:pic>
          <p:nvPicPr>
            <p:cNvPr id="2289" name="Google Shape;2289;p154"/>
            <p:cNvPicPr preferRelativeResize="0"/>
            <p:nvPr/>
          </p:nvPicPr>
          <p:blipFill rotWithShape="1">
            <a:blip r:embed="rId4">
              <a:alphaModFix/>
            </a:blip>
            <a:srcRect b="59597" l="61559" r="13951" t="27330"/>
            <a:stretch/>
          </p:blipFill>
          <p:spPr>
            <a:xfrm flipH="1" rot="10800000">
              <a:off x="997100" y="2201599"/>
              <a:ext cx="687700" cy="222851"/>
            </a:xfrm>
            <a:prstGeom prst="rect">
              <a:avLst/>
            </a:prstGeom>
            <a:noFill/>
            <a:ln>
              <a:noFill/>
            </a:ln>
          </p:spPr>
        </p:pic>
        <p:sp>
          <p:nvSpPr>
            <p:cNvPr id="2290" name="Google Shape;2290;p154"/>
            <p:cNvSpPr/>
            <p:nvPr/>
          </p:nvSpPr>
          <p:spPr>
            <a:xfrm>
              <a:off x="947004" y="2343150"/>
              <a:ext cx="6876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600">
                  <a:latin typeface="Lexend"/>
                  <a:ea typeface="Lexend"/>
                  <a:cs typeface="Lexend"/>
                  <a:sym typeface="Lexend"/>
                </a:rPr>
                <a:t>+27</a:t>
              </a:r>
              <a:endParaRPr sz="1600">
                <a:latin typeface="Lexend"/>
                <a:ea typeface="Lexend"/>
                <a:cs typeface="Lexend"/>
                <a:sym typeface="Lexend"/>
              </a:endParaRPr>
            </a:p>
          </p:txBody>
        </p:sp>
        <p:pic>
          <p:nvPicPr>
            <p:cNvPr id="2291" name="Google Shape;2291;p154"/>
            <p:cNvPicPr preferRelativeResize="0"/>
            <p:nvPr/>
          </p:nvPicPr>
          <p:blipFill rotWithShape="1">
            <a:blip r:embed="rId4">
              <a:alphaModFix/>
            </a:blip>
            <a:srcRect b="59597" l="61559" r="13951" t="27330"/>
            <a:stretch/>
          </p:blipFill>
          <p:spPr>
            <a:xfrm flipH="1" rot="10800000">
              <a:off x="1530500" y="2201599"/>
              <a:ext cx="687700" cy="222851"/>
            </a:xfrm>
            <a:prstGeom prst="rect">
              <a:avLst/>
            </a:prstGeom>
            <a:noFill/>
            <a:ln>
              <a:noFill/>
            </a:ln>
          </p:spPr>
        </p:pic>
        <p:sp>
          <p:nvSpPr>
            <p:cNvPr id="2292" name="Google Shape;2292;p154"/>
            <p:cNvSpPr/>
            <p:nvPr/>
          </p:nvSpPr>
          <p:spPr>
            <a:xfrm>
              <a:off x="1480404" y="2343150"/>
              <a:ext cx="6876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600">
                  <a:latin typeface="Lexend"/>
                  <a:ea typeface="Lexend"/>
                  <a:cs typeface="Lexend"/>
                  <a:sym typeface="Lexend"/>
                </a:rPr>
                <a:t>+29</a:t>
              </a:r>
              <a:endParaRPr sz="1600">
                <a:latin typeface="Lexend"/>
                <a:ea typeface="Lexend"/>
                <a:cs typeface="Lexend"/>
                <a:sym typeface="Lexend"/>
              </a:endParaRPr>
            </a:p>
          </p:txBody>
        </p:sp>
        <p:pic>
          <p:nvPicPr>
            <p:cNvPr id="2293" name="Google Shape;2293;p154"/>
            <p:cNvPicPr preferRelativeResize="0"/>
            <p:nvPr/>
          </p:nvPicPr>
          <p:blipFill rotWithShape="1">
            <a:blip r:embed="rId4">
              <a:alphaModFix/>
            </a:blip>
            <a:srcRect b="59597" l="61559" r="13951" t="27330"/>
            <a:stretch/>
          </p:blipFill>
          <p:spPr>
            <a:xfrm flipH="1" rot="10800000">
              <a:off x="2140100" y="2201599"/>
              <a:ext cx="687700" cy="222851"/>
            </a:xfrm>
            <a:prstGeom prst="rect">
              <a:avLst/>
            </a:prstGeom>
            <a:noFill/>
            <a:ln>
              <a:noFill/>
            </a:ln>
          </p:spPr>
        </p:pic>
        <p:sp>
          <p:nvSpPr>
            <p:cNvPr id="2294" name="Google Shape;2294;p154"/>
            <p:cNvSpPr/>
            <p:nvPr/>
          </p:nvSpPr>
          <p:spPr>
            <a:xfrm>
              <a:off x="2090004" y="2343150"/>
              <a:ext cx="6876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600">
                  <a:latin typeface="Lexend"/>
                  <a:ea typeface="Lexend"/>
                  <a:cs typeface="Lexend"/>
                  <a:sym typeface="Lexend"/>
                </a:rPr>
                <a:t>+31</a:t>
              </a:r>
              <a:endParaRPr sz="1600">
                <a:latin typeface="Lexend"/>
                <a:ea typeface="Lexend"/>
                <a:cs typeface="Lexend"/>
                <a:sym typeface="Lexend"/>
              </a:endParaRPr>
            </a:p>
          </p:txBody>
        </p:sp>
        <p:pic>
          <p:nvPicPr>
            <p:cNvPr id="2295" name="Google Shape;2295;p154"/>
            <p:cNvPicPr preferRelativeResize="0"/>
            <p:nvPr/>
          </p:nvPicPr>
          <p:blipFill rotWithShape="1">
            <a:blip r:embed="rId4">
              <a:alphaModFix/>
            </a:blip>
            <a:srcRect b="59597" l="61559" r="13951" t="27330"/>
            <a:stretch/>
          </p:blipFill>
          <p:spPr>
            <a:xfrm flipH="1" rot="10800000">
              <a:off x="2749700" y="2201599"/>
              <a:ext cx="687700" cy="222851"/>
            </a:xfrm>
            <a:prstGeom prst="rect">
              <a:avLst/>
            </a:prstGeom>
            <a:noFill/>
            <a:ln>
              <a:noFill/>
            </a:ln>
          </p:spPr>
        </p:pic>
        <p:sp>
          <p:nvSpPr>
            <p:cNvPr id="2296" name="Google Shape;2296;p154"/>
            <p:cNvSpPr/>
            <p:nvPr/>
          </p:nvSpPr>
          <p:spPr>
            <a:xfrm>
              <a:off x="2699604" y="2343150"/>
              <a:ext cx="6876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600">
                  <a:latin typeface="Lexend"/>
                  <a:ea typeface="Lexend"/>
                  <a:cs typeface="Lexend"/>
                  <a:sym typeface="Lexend"/>
                </a:rPr>
                <a:t>+33</a:t>
              </a:r>
              <a:endParaRPr sz="1600">
                <a:latin typeface="Lexend"/>
                <a:ea typeface="Lexend"/>
                <a:cs typeface="Lexend"/>
                <a:sym typeface="Lexend"/>
              </a:endParaRPr>
            </a:p>
          </p:txBody>
        </p:sp>
      </p:grpSp>
      <p:cxnSp>
        <p:nvCxnSpPr>
          <p:cNvPr id="2297" name="Google Shape;2297;p154"/>
          <p:cNvCxnSpPr/>
          <p:nvPr/>
        </p:nvCxnSpPr>
        <p:spPr>
          <a:xfrm>
            <a:off x="3825400" y="2114550"/>
            <a:ext cx="723600" cy="672900"/>
          </a:xfrm>
          <a:prstGeom prst="straightConnector1">
            <a:avLst/>
          </a:prstGeom>
          <a:noFill/>
          <a:ln cap="flat" cmpd="sng" w="38100">
            <a:solidFill>
              <a:schemeClr val="accent5"/>
            </a:solidFill>
            <a:prstDash val="solid"/>
            <a:round/>
            <a:headEnd len="med" w="med" type="none"/>
            <a:tailEnd len="med" w="med" type="none"/>
          </a:ln>
        </p:spPr>
      </p:cxnSp>
      <p:grpSp>
        <p:nvGrpSpPr>
          <p:cNvPr id="2298" name="Google Shape;2298;p154"/>
          <p:cNvGrpSpPr/>
          <p:nvPr/>
        </p:nvGrpSpPr>
        <p:grpSpPr>
          <a:xfrm>
            <a:off x="1112525" y="2887399"/>
            <a:ext cx="2082449" cy="435252"/>
            <a:chOff x="1112525" y="2887399"/>
            <a:chExt cx="2082449" cy="435252"/>
          </a:xfrm>
        </p:grpSpPr>
        <p:pic>
          <p:nvPicPr>
            <p:cNvPr id="2299" name="Google Shape;2299;p154"/>
            <p:cNvPicPr preferRelativeResize="0"/>
            <p:nvPr/>
          </p:nvPicPr>
          <p:blipFill rotWithShape="1">
            <a:blip r:embed="rId4">
              <a:alphaModFix/>
            </a:blip>
            <a:srcRect b="59597" l="61559" r="13951" t="27330"/>
            <a:stretch/>
          </p:blipFill>
          <p:spPr>
            <a:xfrm flipH="1" rot="10800000">
              <a:off x="1154415" y="2887399"/>
              <a:ext cx="575048" cy="222851"/>
            </a:xfrm>
            <a:prstGeom prst="rect">
              <a:avLst/>
            </a:prstGeom>
            <a:noFill/>
            <a:ln>
              <a:noFill/>
            </a:ln>
          </p:spPr>
        </p:pic>
        <p:sp>
          <p:nvSpPr>
            <p:cNvPr id="2300" name="Google Shape;2300;p154"/>
            <p:cNvSpPr/>
            <p:nvPr/>
          </p:nvSpPr>
          <p:spPr>
            <a:xfrm>
              <a:off x="1112525" y="3028951"/>
              <a:ext cx="5751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600">
                  <a:latin typeface="Lexend"/>
                  <a:ea typeface="Lexend"/>
                  <a:cs typeface="Lexend"/>
                  <a:sym typeface="Lexend"/>
                </a:rPr>
                <a:t>+13</a:t>
              </a:r>
              <a:endParaRPr sz="1600">
                <a:latin typeface="Lexend"/>
                <a:ea typeface="Lexend"/>
                <a:cs typeface="Lexend"/>
                <a:sym typeface="Lexend"/>
              </a:endParaRPr>
            </a:p>
          </p:txBody>
        </p:sp>
        <p:pic>
          <p:nvPicPr>
            <p:cNvPr id="2301" name="Google Shape;2301;p154"/>
            <p:cNvPicPr preferRelativeResize="0"/>
            <p:nvPr/>
          </p:nvPicPr>
          <p:blipFill rotWithShape="1">
            <a:blip r:embed="rId4">
              <a:alphaModFix/>
            </a:blip>
            <a:srcRect b="59597" l="61559" r="13951" t="27330"/>
            <a:stretch/>
          </p:blipFill>
          <p:spPr>
            <a:xfrm flipH="1" rot="10800000">
              <a:off x="1600440" y="2887399"/>
              <a:ext cx="575048" cy="222851"/>
            </a:xfrm>
            <a:prstGeom prst="rect">
              <a:avLst/>
            </a:prstGeom>
            <a:noFill/>
            <a:ln>
              <a:noFill/>
            </a:ln>
          </p:spPr>
        </p:pic>
        <p:sp>
          <p:nvSpPr>
            <p:cNvPr id="2302" name="Google Shape;2302;p154"/>
            <p:cNvSpPr/>
            <p:nvPr/>
          </p:nvSpPr>
          <p:spPr>
            <a:xfrm>
              <a:off x="1558550" y="3028951"/>
              <a:ext cx="5751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600">
                  <a:latin typeface="Lexend"/>
                  <a:ea typeface="Lexend"/>
                  <a:cs typeface="Lexend"/>
                  <a:sym typeface="Lexend"/>
                </a:rPr>
                <a:t>+14</a:t>
              </a:r>
              <a:endParaRPr sz="1600">
                <a:latin typeface="Lexend"/>
                <a:ea typeface="Lexend"/>
                <a:cs typeface="Lexend"/>
                <a:sym typeface="Lexend"/>
              </a:endParaRPr>
            </a:p>
          </p:txBody>
        </p:sp>
        <p:pic>
          <p:nvPicPr>
            <p:cNvPr id="2303" name="Google Shape;2303;p154"/>
            <p:cNvPicPr preferRelativeResize="0"/>
            <p:nvPr/>
          </p:nvPicPr>
          <p:blipFill rotWithShape="1">
            <a:blip r:embed="rId4">
              <a:alphaModFix/>
            </a:blip>
            <a:srcRect b="59597" l="61559" r="13951" t="27330"/>
            <a:stretch/>
          </p:blipFill>
          <p:spPr>
            <a:xfrm flipH="1" rot="10800000">
              <a:off x="2110183" y="2887399"/>
              <a:ext cx="575048" cy="222851"/>
            </a:xfrm>
            <a:prstGeom prst="rect">
              <a:avLst/>
            </a:prstGeom>
            <a:noFill/>
            <a:ln>
              <a:noFill/>
            </a:ln>
          </p:spPr>
        </p:pic>
        <p:sp>
          <p:nvSpPr>
            <p:cNvPr id="2304" name="Google Shape;2304;p154"/>
            <p:cNvSpPr/>
            <p:nvPr/>
          </p:nvSpPr>
          <p:spPr>
            <a:xfrm>
              <a:off x="2068293" y="3028951"/>
              <a:ext cx="5751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600">
                  <a:latin typeface="Lexend"/>
                  <a:ea typeface="Lexend"/>
                  <a:cs typeface="Lexend"/>
                  <a:sym typeface="Lexend"/>
                </a:rPr>
                <a:t>+15</a:t>
              </a:r>
              <a:endParaRPr sz="1600">
                <a:latin typeface="Lexend"/>
                <a:ea typeface="Lexend"/>
                <a:cs typeface="Lexend"/>
                <a:sym typeface="Lexend"/>
              </a:endParaRPr>
            </a:p>
          </p:txBody>
        </p:sp>
        <p:pic>
          <p:nvPicPr>
            <p:cNvPr id="2305" name="Google Shape;2305;p154"/>
            <p:cNvPicPr preferRelativeResize="0"/>
            <p:nvPr/>
          </p:nvPicPr>
          <p:blipFill rotWithShape="1">
            <a:blip r:embed="rId4">
              <a:alphaModFix/>
            </a:blip>
            <a:srcRect b="59597" l="61559" r="13951" t="27330"/>
            <a:stretch/>
          </p:blipFill>
          <p:spPr>
            <a:xfrm flipH="1" rot="10800000">
              <a:off x="2619926" y="2887399"/>
              <a:ext cx="575048" cy="222851"/>
            </a:xfrm>
            <a:prstGeom prst="rect">
              <a:avLst/>
            </a:prstGeom>
            <a:noFill/>
            <a:ln>
              <a:noFill/>
            </a:ln>
          </p:spPr>
        </p:pic>
        <p:sp>
          <p:nvSpPr>
            <p:cNvPr id="2306" name="Google Shape;2306;p154"/>
            <p:cNvSpPr/>
            <p:nvPr/>
          </p:nvSpPr>
          <p:spPr>
            <a:xfrm>
              <a:off x="2578036" y="3028951"/>
              <a:ext cx="5751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600">
                  <a:latin typeface="Lexend"/>
                  <a:ea typeface="Lexend"/>
                  <a:cs typeface="Lexend"/>
                  <a:sym typeface="Lexend"/>
                </a:rPr>
                <a:t>+16</a:t>
              </a:r>
              <a:endParaRPr sz="1600">
                <a:latin typeface="Lexend"/>
                <a:ea typeface="Lexend"/>
                <a:cs typeface="Lexend"/>
                <a:sym typeface="Lexend"/>
              </a:endParaRPr>
            </a:p>
          </p:txBody>
        </p:sp>
      </p:grpSp>
      <p:cxnSp>
        <p:nvCxnSpPr>
          <p:cNvPr id="2307" name="Google Shape;2307;p154"/>
          <p:cNvCxnSpPr/>
          <p:nvPr/>
        </p:nvCxnSpPr>
        <p:spPr>
          <a:xfrm flipH="1" rot="10800000">
            <a:off x="3896875" y="2135550"/>
            <a:ext cx="695100" cy="703800"/>
          </a:xfrm>
          <a:prstGeom prst="straightConnector1">
            <a:avLst/>
          </a:prstGeom>
          <a:noFill/>
          <a:ln cap="flat" cmpd="sng" w="38100">
            <a:solidFill>
              <a:schemeClr val="accent5"/>
            </a:solidFill>
            <a:prstDash val="solid"/>
            <a:round/>
            <a:headEnd len="med" w="med" type="none"/>
            <a:tailEnd len="med" w="med" type="none"/>
          </a:ln>
        </p:spPr>
      </p:cxnSp>
      <p:cxnSp>
        <p:nvCxnSpPr>
          <p:cNvPr id="2308" name="Google Shape;2308;p154"/>
          <p:cNvCxnSpPr/>
          <p:nvPr/>
        </p:nvCxnSpPr>
        <p:spPr>
          <a:xfrm>
            <a:off x="3825400" y="3562350"/>
            <a:ext cx="723600" cy="672900"/>
          </a:xfrm>
          <a:prstGeom prst="straightConnector1">
            <a:avLst/>
          </a:prstGeom>
          <a:noFill/>
          <a:ln cap="flat" cmpd="sng" w="38100">
            <a:solidFill>
              <a:schemeClr val="accent5"/>
            </a:solidFill>
            <a:prstDash val="solid"/>
            <a:round/>
            <a:headEnd len="med" w="med" type="none"/>
            <a:tailEnd len="med" w="med" type="none"/>
          </a:ln>
        </p:spPr>
      </p:cxnSp>
      <p:cxnSp>
        <p:nvCxnSpPr>
          <p:cNvPr id="2309" name="Google Shape;2309;p154"/>
          <p:cNvCxnSpPr/>
          <p:nvPr/>
        </p:nvCxnSpPr>
        <p:spPr>
          <a:xfrm flipH="1" rot="10800000">
            <a:off x="3896875" y="3583350"/>
            <a:ext cx="695100" cy="703800"/>
          </a:xfrm>
          <a:prstGeom prst="straightConnector1">
            <a:avLst/>
          </a:prstGeom>
          <a:noFill/>
          <a:ln cap="flat" cmpd="sng" w="38100">
            <a:solidFill>
              <a:schemeClr val="accent5"/>
            </a:solidFill>
            <a:prstDash val="solid"/>
            <a:round/>
            <a:headEnd len="med" w="med" type="none"/>
            <a:tailEnd len="med" w="med" type="none"/>
          </a:ln>
        </p:spPr>
      </p:cxnSp>
      <p:grpSp>
        <p:nvGrpSpPr>
          <p:cNvPr id="2310" name="Google Shape;2310;p154"/>
          <p:cNvGrpSpPr/>
          <p:nvPr/>
        </p:nvGrpSpPr>
        <p:grpSpPr>
          <a:xfrm>
            <a:off x="947004" y="3649399"/>
            <a:ext cx="2414196" cy="435251"/>
            <a:chOff x="947004" y="3649399"/>
            <a:chExt cx="2414196" cy="435251"/>
          </a:xfrm>
        </p:grpSpPr>
        <p:pic>
          <p:nvPicPr>
            <p:cNvPr id="2311" name="Google Shape;2311;p154"/>
            <p:cNvPicPr preferRelativeResize="0"/>
            <p:nvPr/>
          </p:nvPicPr>
          <p:blipFill rotWithShape="1">
            <a:blip r:embed="rId4">
              <a:alphaModFix/>
            </a:blip>
            <a:srcRect b="59597" l="61559" r="13951" t="27330"/>
            <a:stretch/>
          </p:blipFill>
          <p:spPr>
            <a:xfrm flipH="1" rot="10800000">
              <a:off x="997100" y="3649399"/>
              <a:ext cx="687700" cy="222851"/>
            </a:xfrm>
            <a:prstGeom prst="rect">
              <a:avLst/>
            </a:prstGeom>
            <a:noFill/>
            <a:ln>
              <a:noFill/>
            </a:ln>
          </p:spPr>
        </p:pic>
        <p:sp>
          <p:nvSpPr>
            <p:cNvPr id="2312" name="Google Shape;2312;p154"/>
            <p:cNvSpPr/>
            <p:nvPr/>
          </p:nvSpPr>
          <p:spPr>
            <a:xfrm>
              <a:off x="947004" y="3790950"/>
              <a:ext cx="6876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600">
                  <a:latin typeface="Lexend"/>
                  <a:ea typeface="Lexend"/>
                  <a:cs typeface="Lexend"/>
                  <a:sym typeface="Lexend"/>
                </a:rPr>
                <a:t>+37</a:t>
              </a:r>
              <a:endParaRPr sz="1600">
                <a:latin typeface="Lexend"/>
                <a:ea typeface="Lexend"/>
                <a:cs typeface="Lexend"/>
                <a:sym typeface="Lexend"/>
              </a:endParaRPr>
            </a:p>
          </p:txBody>
        </p:sp>
        <p:pic>
          <p:nvPicPr>
            <p:cNvPr id="2313" name="Google Shape;2313;p154"/>
            <p:cNvPicPr preferRelativeResize="0"/>
            <p:nvPr/>
          </p:nvPicPr>
          <p:blipFill rotWithShape="1">
            <a:blip r:embed="rId4">
              <a:alphaModFix/>
            </a:blip>
            <a:srcRect b="59597" l="61559" r="13951" t="27330"/>
            <a:stretch/>
          </p:blipFill>
          <p:spPr>
            <a:xfrm flipH="1" rot="10800000">
              <a:off x="1606700" y="3649399"/>
              <a:ext cx="687700" cy="222851"/>
            </a:xfrm>
            <a:prstGeom prst="rect">
              <a:avLst/>
            </a:prstGeom>
            <a:noFill/>
            <a:ln>
              <a:noFill/>
            </a:ln>
          </p:spPr>
        </p:pic>
        <p:sp>
          <p:nvSpPr>
            <p:cNvPr id="2314" name="Google Shape;2314;p154"/>
            <p:cNvSpPr/>
            <p:nvPr/>
          </p:nvSpPr>
          <p:spPr>
            <a:xfrm>
              <a:off x="1556604" y="3790950"/>
              <a:ext cx="6876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600">
                  <a:latin typeface="Lexend"/>
                  <a:ea typeface="Lexend"/>
                  <a:cs typeface="Lexend"/>
                  <a:sym typeface="Lexend"/>
                </a:rPr>
                <a:t>+61</a:t>
              </a:r>
              <a:endParaRPr sz="1600">
                <a:latin typeface="Lexend"/>
                <a:ea typeface="Lexend"/>
                <a:cs typeface="Lexend"/>
                <a:sym typeface="Lexend"/>
              </a:endParaRPr>
            </a:p>
          </p:txBody>
        </p:sp>
        <p:pic>
          <p:nvPicPr>
            <p:cNvPr id="2315" name="Google Shape;2315;p154"/>
            <p:cNvPicPr preferRelativeResize="0"/>
            <p:nvPr/>
          </p:nvPicPr>
          <p:blipFill rotWithShape="1">
            <a:blip r:embed="rId4">
              <a:alphaModFix/>
            </a:blip>
            <a:srcRect b="59597" l="61559" r="13951" t="27330"/>
            <a:stretch/>
          </p:blipFill>
          <p:spPr>
            <a:xfrm flipH="1" rot="10800000">
              <a:off x="2140100" y="3649399"/>
              <a:ext cx="687700" cy="222851"/>
            </a:xfrm>
            <a:prstGeom prst="rect">
              <a:avLst/>
            </a:prstGeom>
            <a:noFill/>
            <a:ln>
              <a:noFill/>
            </a:ln>
          </p:spPr>
        </p:pic>
        <p:sp>
          <p:nvSpPr>
            <p:cNvPr id="2316" name="Google Shape;2316;p154"/>
            <p:cNvSpPr/>
            <p:nvPr/>
          </p:nvSpPr>
          <p:spPr>
            <a:xfrm>
              <a:off x="2090004" y="3790950"/>
              <a:ext cx="6876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600">
                  <a:latin typeface="Lexend"/>
                  <a:ea typeface="Lexend"/>
                  <a:cs typeface="Lexend"/>
                  <a:sym typeface="Lexend"/>
                </a:rPr>
                <a:t>+91</a:t>
              </a:r>
              <a:endParaRPr sz="1600">
                <a:latin typeface="Lexend"/>
                <a:ea typeface="Lexend"/>
                <a:cs typeface="Lexend"/>
                <a:sym typeface="Lexend"/>
              </a:endParaRPr>
            </a:p>
          </p:txBody>
        </p:sp>
        <p:pic>
          <p:nvPicPr>
            <p:cNvPr id="2317" name="Google Shape;2317;p154"/>
            <p:cNvPicPr preferRelativeResize="0"/>
            <p:nvPr/>
          </p:nvPicPr>
          <p:blipFill rotWithShape="1">
            <a:blip r:embed="rId4">
              <a:alphaModFix/>
            </a:blip>
            <a:srcRect b="59597" l="61559" r="13951" t="27330"/>
            <a:stretch/>
          </p:blipFill>
          <p:spPr>
            <a:xfrm flipH="1" rot="10800000">
              <a:off x="2673500" y="3649399"/>
              <a:ext cx="687700" cy="222851"/>
            </a:xfrm>
            <a:prstGeom prst="rect">
              <a:avLst/>
            </a:prstGeom>
            <a:noFill/>
            <a:ln>
              <a:noFill/>
            </a:ln>
          </p:spPr>
        </p:pic>
        <p:sp>
          <p:nvSpPr>
            <p:cNvPr id="2318" name="Google Shape;2318;p154"/>
            <p:cNvSpPr/>
            <p:nvPr/>
          </p:nvSpPr>
          <p:spPr>
            <a:xfrm>
              <a:off x="2623404" y="3790950"/>
              <a:ext cx="6876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600">
                  <a:latin typeface="Lexend"/>
                  <a:ea typeface="Lexend"/>
                  <a:cs typeface="Lexend"/>
                  <a:sym typeface="Lexend"/>
                </a:rPr>
                <a:t>+127</a:t>
              </a:r>
              <a:endParaRPr sz="1600">
                <a:latin typeface="Lexend"/>
                <a:ea typeface="Lexend"/>
                <a:cs typeface="Lexend"/>
                <a:sym typeface="Lexend"/>
              </a:endParaRPr>
            </a:p>
          </p:txBody>
        </p:sp>
      </p:grpSp>
      <p:grpSp>
        <p:nvGrpSpPr>
          <p:cNvPr id="2319" name="Google Shape;2319;p154"/>
          <p:cNvGrpSpPr/>
          <p:nvPr/>
        </p:nvGrpSpPr>
        <p:grpSpPr>
          <a:xfrm>
            <a:off x="947000" y="4335199"/>
            <a:ext cx="2076048" cy="435252"/>
            <a:chOff x="947000" y="4335199"/>
            <a:chExt cx="2076048" cy="435252"/>
          </a:xfrm>
        </p:grpSpPr>
        <p:pic>
          <p:nvPicPr>
            <p:cNvPr id="2320" name="Google Shape;2320;p154"/>
            <p:cNvPicPr preferRelativeResize="0"/>
            <p:nvPr/>
          </p:nvPicPr>
          <p:blipFill rotWithShape="1">
            <a:blip r:embed="rId4">
              <a:alphaModFix/>
            </a:blip>
            <a:srcRect b="59597" l="61559" r="13951" t="27330"/>
            <a:stretch/>
          </p:blipFill>
          <p:spPr>
            <a:xfrm flipH="1" rot="10800000">
              <a:off x="990079" y="4335199"/>
              <a:ext cx="591376" cy="222851"/>
            </a:xfrm>
            <a:prstGeom prst="rect">
              <a:avLst/>
            </a:prstGeom>
            <a:noFill/>
            <a:ln>
              <a:noFill/>
            </a:ln>
          </p:spPr>
        </p:pic>
        <p:sp>
          <p:nvSpPr>
            <p:cNvPr id="2321" name="Google Shape;2321;p154"/>
            <p:cNvSpPr/>
            <p:nvPr/>
          </p:nvSpPr>
          <p:spPr>
            <a:xfrm>
              <a:off x="947000" y="4476751"/>
              <a:ext cx="5913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600">
                  <a:latin typeface="Lexend"/>
                  <a:ea typeface="Lexend"/>
                  <a:cs typeface="Lexend"/>
                  <a:sym typeface="Lexend"/>
                </a:rPr>
                <a:t>+19</a:t>
              </a:r>
              <a:endParaRPr sz="1600">
                <a:latin typeface="Lexend"/>
                <a:ea typeface="Lexend"/>
                <a:cs typeface="Lexend"/>
                <a:sym typeface="Lexend"/>
              </a:endParaRPr>
            </a:p>
          </p:txBody>
        </p:sp>
        <p:pic>
          <p:nvPicPr>
            <p:cNvPr id="2322" name="Google Shape;2322;p154"/>
            <p:cNvPicPr preferRelativeResize="0"/>
            <p:nvPr/>
          </p:nvPicPr>
          <p:blipFill rotWithShape="1">
            <a:blip r:embed="rId4">
              <a:alphaModFix/>
            </a:blip>
            <a:srcRect b="59597" l="61559" r="13951" t="27330"/>
            <a:stretch/>
          </p:blipFill>
          <p:spPr>
            <a:xfrm flipH="1" rot="10800000">
              <a:off x="1514295" y="4335199"/>
              <a:ext cx="591376" cy="222851"/>
            </a:xfrm>
            <a:prstGeom prst="rect">
              <a:avLst/>
            </a:prstGeom>
            <a:noFill/>
            <a:ln>
              <a:noFill/>
            </a:ln>
          </p:spPr>
        </p:pic>
        <p:sp>
          <p:nvSpPr>
            <p:cNvPr id="2323" name="Google Shape;2323;p154"/>
            <p:cNvSpPr/>
            <p:nvPr/>
          </p:nvSpPr>
          <p:spPr>
            <a:xfrm>
              <a:off x="1471216" y="4476751"/>
              <a:ext cx="5913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600">
                  <a:latin typeface="Lexend"/>
                  <a:ea typeface="Lexend"/>
                  <a:cs typeface="Lexend"/>
                  <a:sym typeface="Lexend"/>
                </a:rPr>
                <a:t>+22</a:t>
              </a:r>
              <a:endParaRPr sz="1600">
                <a:latin typeface="Lexend"/>
                <a:ea typeface="Lexend"/>
                <a:cs typeface="Lexend"/>
                <a:sym typeface="Lexend"/>
              </a:endParaRPr>
            </a:p>
          </p:txBody>
        </p:sp>
        <p:pic>
          <p:nvPicPr>
            <p:cNvPr id="2324" name="Google Shape;2324;p154"/>
            <p:cNvPicPr preferRelativeResize="0"/>
            <p:nvPr/>
          </p:nvPicPr>
          <p:blipFill rotWithShape="1">
            <a:blip r:embed="rId4">
              <a:alphaModFix/>
            </a:blip>
            <a:srcRect b="59597" l="61559" r="13951" t="27330"/>
            <a:stretch/>
          </p:blipFill>
          <p:spPr>
            <a:xfrm flipH="1" rot="10800000">
              <a:off x="1972984" y="4335199"/>
              <a:ext cx="591376" cy="222851"/>
            </a:xfrm>
            <a:prstGeom prst="rect">
              <a:avLst/>
            </a:prstGeom>
            <a:noFill/>
            <a:ln>
              <a:noFill/>
            </a:ln>
          </p:spPr>
        </p:pic>
        <p:sp>
          <p:nvSpPr>
            <p:cNvPr id="2325" name="Google Shape;2325;p154"/>
            <p:cNvSpPr/>
            <p:nvPr/>
          </p:nvSpPr>
          <p:spPr>
            <a:xfrm>
              <a:off x="1929905" y="4476751"/>
              <a:ext cx="5913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600">
                  <a:latin typeface="Lexend"/>
                  <a:ea typeface="Lexend"/>
                  <a:cs typeface="Lexend"/>
                  <a:sym typeface="Lexend"/>
                </a:rPr>
                <a:t>+25</a:t>
              </a:r>
              <a:endParaRPr sz="1600">
                <a:latin typeface="Lexend"/>
                <a:ea typeface="Lexend"/>
                <a:cs typeface="Lexend"/>
                <a:sym typeface="Lexend"/>
              </a:endParaRPr>
            </a:p>
          </p:txBody>
        </p:sp>
        <p:pic>
          <p:nvPicPr>
            <p:cNvPr id="2326" name="Google Shape;2326;p154"/>
            <p:cNvPicPr preferRelativeResize="0"/>
            <p:nvPr/>
          </p:nvPicPr>
          <p:blipFill rotWithShape="1">
            <a:blip r:embed="rId4">
              <a:alphaModFix/>
            </a:blip>
            <a:srcRect b="59597" l="61559" r="13951" t="27330"/>
            <a:stretch/>
          </p:blipFill>
          <p:spPr>
            <a:xfrm flipH="1" rot="10800000">
              <a:off x="2431672" y="4335199"/>
              <a:ext cx="591376" cy="222851"/>
            </a:xfrm>
            <a:prstGeom prst="rect">
              <a:avLst/>
            </a:prstGeom>
            <a:noFill/>
            <a:ln>
              <a:noFill/>
            </a:ln>
          </p:spPr>
        </p:pic>
        <p:sp>
          <p:nvSpPr>
            <p:cNvPr id="2327" name="Google Shape;2327;p154"/>
            <p:cNvSpPr/>
            <p:nvPr/>
          </p:nvSpPr>
          <p:spPr>
            <a:xfrm>
              <a:off x="2388593" y="4476751"/>
              <a:ext cx="5913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600">
                  <a:latin typeface="Lexend"/>
                  <a:ea typeface="Lexend"/>
                  <a:cs typeface="Lexend"/>
                  <a:sym typeface="Lexend"/>
                </a:rPr>
                <a:t>+28</a:t>
              </a:r>
              <a:endParaRPr sz="16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1" name="Shape 2331"/>
        <p:cNvGrpSpPr/>
        <p:nvPr/>
      </p:nvGrpSpPr>
      <p:grpSpPr>
        <a:xfrm>
          <a:off x="0" y="0"/>
          <a:ext cx="0" cy="0"/>
          <a:chOff x="0" y="0"/>
          <a:chExt cx="0" cy="0"/>
        </a:xfrm>
      </p:grpSpPr>
      <p:sp>
        <p:nvSpPr>
          <p:cNvPr id="2332" name="Google Shape;2332;p155"/>
          <p:cNvSpPr/>
          <p:nvPr/>
        </p:nvSpPr>
        <p:spPr>
          <a:xfrm>
            <a:off x="336700" y="2070300"/>
            <a:ext cx="8130600" cy="2715000"/>
          </a:xfrm>
          <a:prstGeom prst="roundRect">
            <a:avLst>
              <a:gd fmla="val 16667"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33" name="Google Shape;2333;p15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taxanaha tirooyinka gaarka ah</a:t>
            </a:r>
            <a:endParaRPr/>
          </a:p>
        </p:txBody>
      </p:sp>
      <p:sp>
        <p:nvSpPr>
          <p:cNvPr id="2334" name="Google Shape;2334;p155"/>
          <p:cNvSpPr txBox="1"/>
          <p:nvPr>
            <p:ph idx="1" type="body"/>
          </p:nvPr>
        </p:nvSpPr>
        <p:spPr>
          <a:xfrm>
            <a:off x="307400" y="795650"/>
            <a:ext cx="8512500" cy="76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Haddii qaab ama dhacdo soo saarto mid ka mid ah taxanaha tirooyinka gaarka ah, waxaan u isticmaali karnaa sifooyinka muhiimka ah si aan u sameyno saadaal.</a:t>
            </a:r>
            <a:r>
              <a:rPr lang="en-GB" sz="1100">
                <a:latin typeface="Lexend"/>
              </a:rPr>
              <a:t/>
            </a:r>
            <a:r>
              <a:rPr lang="en-GB" sz="1100">
                <a:latin typeface="Lexend"/>
              </a:rPr>
              <a:t/>
            </a:r>
            <a:endParaRPr sz="1800"/>
          </a:p>
        </p:txBody>
      </p:sp>
      <p:sp>
        <p:nvSpPr>
          <p:cNvPr id="2335" name="Google Shape;2335;p155"/>
          <p:cNvSpPr txBox="1"/>
          <p:nvPr>
            <p:ph idx="1" type="body"/>
          </p:nvPr>
        </p:nvSpPr>
        <p:spPr>
          <a:xfrm>
            <a:off x="324000" y="1620000"/>
            <a:ext cx="8496000" cy="34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Tixgeli dhacdadan.</a:t>
            </a:r>
            <a:r>
              <a:rPr lang="en-GB" sz="1100">
                <a:latin typeface="Lexend"/>
              </a:rPr>
              <a:t/>
            </a:r>
            <a:endParaRPr sz="1800"/>
          </a:p>
        </p:txBody>
      </p:sp>
      <p:sp>
        <p:nvSpPr>
          <p:cNvPr id="2336" name="Google Shape;2336;p155"/>
          <p:cNvSpPr txBox="1"/>
          <p:nvPr>
            <p:ph idx="1" type="body"/>
          </p:nvPr>
        </p:nvSpPr>
        <p:spPr>
          <a:xfrm>
            <a:off x="505000" y="2231625"/>
            <a:ext cx="7794000" cy="2160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Axmed wuxuu qorsheynayaa tartan netball (netball) oo loogu talagalay dugsiyada hoose ee deegaanka.</a:t>
            </a:r>
            <a:endParaRPr sz="1800"/>
          </a:p>
          <a:p>
            <a:pPr indent="0" lvl="0" marL="0" rtl="0" algn="l">
              <a:spcBef>
                <a:spcPts val="1000"/>
              </a:spcBef>
              <a:spcAft>
                <a:spcPts val="0"/>
              </a:spcAft>
              <a:buNone/>
            </a:pPr>
            <a:r>
              <a:rPr lang="en-GB" sz="1100">
                <a:latin typeface="Lexend"/>
              </a:rPr>
              <a:t>Tartanka dhammaan kooxuhu waxay ku ciyaari doonaan hal mar midba midka kale.</a:t>
            </a:r>
            <a:endParaRPr sz="1800"/>
          </a:p>
          <a:p>
            <a:pPr indent="0" lvl="0" marL="0" rtl="0" algn="l">
              <a:spcBef>
                <a:spcPts val="1000"/>
              </a:spcBef>
              <a:spcAft>
                <a:spcPts val="0"/>
              </a:spcAft>
              <a:buNone/>
            </a:pPr>
            <a:r>
              <a:rPr lang="en-GB" sz="1100">
                <a:latin typeface="Lexend"/>
              </a:rPr>
              <a:t>Weligiis ma oga inta kooxood ee ka qayb qaadanaya.</a:t>
            </a:r>
            <a:endParaRPr sz="1800"/>
          </a:p>
          <a:p>
            <a:pPr indent="0" lvl="0" marL="0" rtl="0" algn="l">
              <a:spcBef>
                <a:spcPts val="1000"/>
              </a:spcBef>
              <a:spcAft>
                <a:spcPts val="0"/>
              </a:spcAft>
              <a:buNone/>
            </a:pPr>
            <a:r>
              <a:rPr lang="en-GB" sz="1100">
                <a:latin typeface="Lexend"/>
              </a:rPr>
              <a:t>Wuxuu rabaa hab degdeg ah oo uu ku ogaan karo inta ciyaarood ee jiri doonta marka uu ogaado tirada kooxaha.</a:t>
            </a:r>
            <a:endParaRPr sz="1800"/>
          </a:p>
          <a:p>
            <a:pPr indent="0" lvl="0" marL="0" rtl="0" algn="l">
              <a:spcBef>
                <a:spcPts val="1000"/>
              </a:spcBef>
              <a:spcAft>
                <a:spcPts val="1000"/>
              </a:spcAft>
              <a:buNone/>
            </a:pPr>
            <a:r>
              <a:rPr lang="en-GB" sz="1100">
                <a:latin typeface="Lexend"/>
              </a:rPr>
              <a:t>Sidee buu u sahamin karaa fikradan?</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0" name="Shape 2340"/>
        <p:cNvGrpSpPr/>
        <p:nvPr/>
      </p:nvGrpSpPr>
      <p:grpSpPr>
        <a:xfrm>
          <a:off x="0" y="0"/>
          <a:ext cx="0" cy="0"/>
          <a:chOff x="0" y="0"/>
          <a:chExt cx="0" cy="0"/>
        </a:xfrm>
      </p:grpSpPr>
      <p:pic>
        <p:nvPicPr>
          <p:cNvPr id="2341" name="Google Shape;2341;p156"/>
          <p:cNvPicPr preferRelativeResize="0"/>
          <p:nvPr/>
        </p:nvPicPr>
        <p:blipFill rotWithShape="1">
          <a:blip r:embed="rId3">
            <a:alphaModFix/>
          </a:blip>
          <a:srcRect b="43690" l="0" r="57905" t="0"/>
          <a:stretch/>
        </p:blipFill>
        <p:spPr>
          <a:xfrm>
            <a:off x="5192075" y="3235900"/>
            <a:ext cx="3234299" cy="1167199"/>
          </a:xfrm>
          <a:prstGeom prst="rect">
            <a:avLst/>
          </a:prstGeom>
          <a:noFill/>
          <a:ln>
            <a:noFill/>
          </a:ln>
        </p:spPr>
      </p:pic>
      <p:sp>
        <p:nvSpPr>
          <p:cNvPr id="2342" name="Google Shape;2342;p15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Aqoonsiga taxanaha tirooyinka gaarka ah</a:t>
            </a:r>
            <a:endParaRPr/>
          </a:p>
        </p:txBody>
      </p:sp>
      <p:sp>
        <p:nvSpPr>
          <p:cNvPr id="2343" name="Google Shape;2343;p156"/>
          <p:cNvSpPr txBox="1"/>
          <p:nvPr>
            <p:ph idx="1" type="body"/>
          </p:nvPr>
        </p:nvSpPr>
        <p:spPr>
          <a:xfrm>
            <a:off x="307400" y="795650"/>
            <a:ext cx="8512500" cy="766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Bilow adoo dooranaya kiiska ugu fudud.</a:t>
            </a:r>
            <a:r>
              <a:rPr lang="en-GB" sz="1400">
                <a:latin typeface="Lexend"/>
              </a:rPr>
              <a:t/>
            </a:r>
            <a:r>
              <a:rPr lang="en-GB" sz="1400">
                <a:latin typeface="Lexend"/>
              </a:rPr>
              <a:t/>
            </a:r>
            <a:r>
              <a:rPr lang="en-GB" sz="1400">
                <a:solidFill>
                  <a:schemeClr val="accent5"/>
                </a:solidFill>
                <a:latin typeface="Lexend"/>
              </a:rPr>
              <a:t/>
            </a:r>
            <a:r>
              <a:rPr lang="en-GB" sz="1400">
                <a:latin typeface="Lexend"/>
              </a:rPr>
              <a:t/>
            </a:r>
            <a:endParaRPr sz="1800"/>
          </a:p>
          <a:p>
            <a:pPr indent="0" lvl="0" marL="0" rtl="0" algn="l">
              <a:spcBef>
                <a:spcPts val="0"/>
              </a:spcBef>
              <a:spcAft>
                <a:spcPts val="0"/>
              </a:spcAft>
              <a:buNone/>
            </a:pPr>
            <a:r>
              <a:rPr lang="en-GB" sz="1400">
                <a:latin typeface="Lexend"/>
              </a:rPr>
              <a:t>Immisa ciyaarood ayaa jiri lahaa haddii ay jiraan kaliya laba kooxood?</a:t>
            </a:r>
            <a:r>
              <a:rPr lang="en-GB" sz="1400">
                <a:latin typeface="Lexend"/>
              </a:rPr>
              <a:t/>
            </a:r>
            <a:endParaRPr sz="1800"/>
          </a:p>
        </p:txBody>
      </p:sp>
      <p:sp>
        <p:nvSpPr>
          <p:cNvPr id="2344" name="Google Shape;2344;p156"/>
          <p:cNvSpPr txBox="1"/>
          <p:nvPr>
            <p:ph idx="1" type="body"/>
          </p:nvPr>
        </p:nvSpPr>
        <p:spPr>
          <a:xfrm>
            <a:off x="7326500" y="1080000"/>
            <a:ext cx="2129100" cy="34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 (A vs B)</a:t>
            </a:r>
            <a:r>
              <a:rPr lang="en-GB" sz="1800">
                <a:latin typeface="Lexend"/>
              </a:rPr>
              <a:t/>
            </a:r>
            <a:endParaRPr sz="1800"/>
          </a:p>
        </p:txBody>
      </p:sp>
      <p:sp>
        <p:nvSpPr>
          <p:cNvPr id="2345" name="Google Shape;2345;p156"/>
          <p:cNvSpPr txBox="1"/>
          <p:nvPr>
            <p:ph idx="1" type="body"/>
          </p:nvPr>
        </p:nvSpPr>
        <p:spPr>
          <a:xfrm>
            <a:off x="315750" y="1580200"/>
            <a:ext cx="8512500" cy="5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Immisa ciyaarood ayaa jiri lahaa haddii ay jiraan saddex kooxood?</a:t>
            </a:r>
            <a:endParaRPr sz="1800"/>
          </a:p>
        </p:txBody>
      </p:sp>
      <p:sp>
        <p:nvSpPr>
          <p:cNvPr id="2346" name="Google Shape;2346;p156"/>
          <p:cNvSpPr txBox="1"/>
          <p:nvPr>
            <p:ph idx="1" type="body"/>
          </p:nvPr>
        </p:nvSpPr>
        <p:spPr>
          <a:xfrm>
            <a:off x="552600" y="2045100"/>
            <a:ext cx="893700" cy="105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A vs B</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A vs C</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 </a:t>
            </a:r>
            <a:endParaRPr sz="2000">
              <a:latin typeface="Kalam"/>
              <a:ea typeface="Kalam"/>
              <a:cs typeface="Kalam"/>
              <a:sym typeface="Kalam"/>
            </a:endParaRPr>
          </a:p>
        </p:txBody>
      </p:sp>
      <p:sp>
        <p:nvSpPr>
          <p:cNvPr id="2347" name="Google Shape;2347;p156"/>
          <p:cNvSpPr txBox="1"/>
          <p:nvPr>
            <p:ph idx="1" type="body"/>
          </p:nvPr>
        </p:nvSpPr>
        <p:spPr>
          <a:xfrm>
            <a:off x="2693850" y="2465425"/>
            <a:ext cx="1744200" cy="342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3 ciyaarood</a:t>
            </a:r>
            <a:r>
              <a:rPr lang="en-GB" sz="1100">
                <a:latin typeface="Kalam"/>
                <a:ea typeface="Kalam"/>
                <a:cs typeface="Kalam"/>
                <a:sym typeface="Kalam"/>
              </a:rPr>
              <a:t/>
            </a:r>
            <a:endParaRPr sz="2000">
              <a:latin typeface="Kalam"/>
              <a:ea typeface="Kalam"/>
              <a:cs typeface="Kalam"/>
              <a:sym typeface="Kalam"/>
            </a:endParaRPr>
          </a:p>
        </p:txBody>
      </p:sp>
      <p:sp>
        <p:nvSpPr>
          <p:cNvPr id="2348" name="Google Shape;2348;p156"/>
          <p:cNvSpPr txBox="1"/>
          <p:nvPr>
            <p:ph idx="1" type="body"/>
          </p:nvPr>
        </p:nvSpPr>
        <p:spPr>
          <a:xfrm>
            <a:off x="315750" y="2880175"/>
            <a:ext cx="8512500" cy="5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Immisa ciyaarood ayaa jiri lahaa haddii ay jiraan afar kooxood?</a:t>
            </a:r>
            <a:endParaRPr sz="1800"/>
          </a:p>
        </p:txBody>
      </p:sp>
      <p:sp>
        <p:nvSpPr>
          <p:cNvPr id="2349" name="Google Shape;2349;p156"/>
          <p:cNvSpPr txBox="1"/>
          <p:nvPr>
            <p:ph idx="1" type="body"/>
          </p:nvPr>
        </p:nvSpPr>
        <p:spPr>
          <a:xfrm>
            <a:off x="552600" y="3349800"/>
            <a:ext cx="893700" cy="105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A vs B</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A vs C</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A vs D</a:t>
            </a:r>
            <a:endParaRPr sz="2000">
              <a:latin typeface="Kalam"/>
              <a:ea typeface="Kalam"/>
              <a:cs typeface="Kalam"/>
              <a:sym typeface="Kalam"/>
            </a:endParaRPr>
          </a:p>
        </p:txBody>
      </p:sp>
      <p:sp>
        <p:nvSpPr>
          <p:cNvPr id="2350" name="Google Shape;2350;p156"/>
          <p:cNvSpPr txBox="1"/>
          <p:nvPr>
            <p:ph idx="1" type="body"/>
          </p:nvPr>
        </p:nvSpPr>
        <p:spPr>
          <a:xfrm>
            <a:off x="1677300" y="2045100"/>
            <a:ext cx="893700" cy="105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B vs C</a:t>
            </a:r>
            <a:endParaRPr sz="2000">
              <a:latin typeface="Kalam"/>
              <a:ea typeface="Kalam"/>
              <a:cs typeface="Kalam"/>
              <a:sym typeface="Kalam"/>
            </a:endParaRPr>
          </a:p>
        </p:txBody>
      </p:sp>
      <p:sp>
        <p:nvSpPr>
          <p:cNvPr id="2351" name="Google Shape;2351;p156"/>
          <p:cNvSpPr/>
          <p:nvPr/>
        </p:nvSpPr>
        <p:spPr>
          <a:xfrm>
            <a:off x="422650" y="1962850"/>
            <a:ext cx="2192100" cy="8094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52" name="Google Shape;2352;p156"/>
          <p:cNvSpPr txBox="1"/>
          <p:nvPr>
            <p:ph idx="1" type="body"/>
          </p:nvPr>
        </p:nvSpPr>
        <p:spPr>
          <a:xfrm>
            <a:off x="1677300" y="3349800"/>
            <a:ext cx="893700" cy="105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B vs C</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B vs D</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 </a:t>
            </a:r>
            <a:endParaRPr sz="2000">
              <a:latin typeface="Kalam"/>
              <a:ea typeface="Kalam"/>
              <a:cs typeface="Kalam"/>
              <a:sym typeface="Kalam"/>
            </a:endParaRPr>
          </a:p>
        </p:txBody>
      </p:sp>
      <p:sp>
        <p:nvSpPr>
          <p:cNvPr id="2353" name="Google Shape;2353;p156"/>
          <p:cNvSpPr txBox="1"/>
          <p:nvPr>
            <p:ph idx="1" type="body"/>
          </p:nvPr>
        </p:nvSpPr>
        <p:spPr>
          <a:xfrm>
            <a:off x="2896500" y="3349800"/>
            <a:ext cx="893700" cy="105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C vs D</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0"/>
              </a:spcBef>
              <a:spcAft>
                <a:spcPts val="0"/>
              </a:spcAft>
              <a:buNone/>
            </a:pPr>
            <a:r>
              <a:rPr>
                <a:latin typeface="Lexend"/>
              </a:rPr>
              <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 </a:t>
            </a:r>
            <a:endParaRPr sz="2000">
              <a:latin typeface="Kalam"/>
              <a:ea typeface="Kalam"/>
              <a:cs typeface="Kalam"/>
              <a:sym typeface="Kalam"/>
            </a:endParaRPr>
          </a:p>
        </p:txBody>
      </p:sp>
      <p:sp>
        <p:nvSpPr>
          <p:cNvPr id="2354" name="Google Shape;2354;p156"/>
          <p:cNvSpPr/>
          <p:nvPr/>
        </p:nvSpPr>
        <p:spPr>
          <a:xfrm>
            <a:off x="422650" y="3334450"/>
            <a:ext cx="3467100" cy="10533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55" name="Google Shape;2355;p156"/>
          <p:cNvSpPr txBox="1"/>
          <p:nvPr>
            <p:ph idx="1" type="body"/>
          </p:nvPr>
        </p:nvSpPr>
        <p:spPr>
          <a:xfrm>
            <a:off x="3951900" y="4101200"/>
            <a:ext cx="1744200" cy="342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6 ciyaarood</a:t>
            </a:r>
            <a:r>
              <a:rPr lang="en-GB" sz="1100">
                <a:latin typeface="Kalam"/>
                <a:ea typeface="Kalam"/>
                <a:cs typeface="Kalam"/>
                <a:sym typeface="Kalam"/>
              </a:rPr>
              <a:t/>
            </a:r>
            <a:endParaRPr sz="2000">
              <a:latin typeface="Kalam"/>
              <a:ea typeface="Kalam"/>
              <a:cs typeface="Kalam"/>
              <a:sym typeface="Kalam"/>
            </a:endParaRPr>
          </a:p>
        </p:txBody>
      </p:sp>
      <p:sp>
        <p:nvSpPr>
          <p:cNvPr id="2356" name="Google Shape;2356;p156"/>
          <p:cNvSpPr txBox="1"/>
          <p:nvPr>
            <p:ph idx="1" type="body"/>
          </p:nvPr>
        </p:nvSpPr>
        <p:spPr>
          <a:xfrm>
            <a:off x="315750" y="4530000"/>
            <a:ext cx="8512500" cy="34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Sidee baan u hubinay inaanan wax ka maqnin?</a:t>
            </a:r>
            <a:endParaRPr sz="1800"/>
          </a:p>
        </p:txBody>
      </p:sp>
      <p:sp>
        <p:nvSpPr>
          <p:cNvPr id="2357" name="Google Shape;2357;p156"/>
          <p:cNvSpPr/>
          <p:nvPr/>
        </p:nvSpPr>
        <p:spPr>
          <a:xfrm flipH="1">
            <a:off x="5237700" y="3334445"/>
            <a:ext cx="3234300" cy="86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Waxaan taxnay dhammaan ciyaaraha ku lug leh A, ka dibna kuwa ku lug leh B, iyo wixii la mid ah….</a:t>
            </a:r>
            <a:endParaRPr sz="1800">
              <a:latin typeface="Lexend"/>
              <a:ea typeface="Lexend"/>
              <a:cs typeface="Lexend"/>
              <a:sym typeface="Lexend"/>
            </a:endParaRPr>
          </a:p>
        </p:txBody>
      </p:sp>
      <p:pic>
        <p:nvPicPr>
          <p:cNvPr id="2358" name="Google Shape;2358;p156"/>
          <p:cNvPicPr preferRelativeResize="0"/>
          <p:nvPr/>
        </p:nvPicPr>
        <p:blipFill>
          <a:blip r:embed="rId5">
            <a:alphaModFix/>
          </a:blip>
          <a:stretch>
            <a:fillRect/>
          </a:stretch>
        </p:blipFill>
        <p:spPr>
          <a:xfrm>
            <a:off x="7934381" y="4272675"/>
            <a:ext cx="443850" cy="51189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2" name="Shape 2362"/>
        <p:cNvGrpSpPr/>
        <p:nvPr/>
      </p:nvGrpSpPr>
      <p:grpSpPr>
        <a:xfrm>
          <a:off x="0" y="0"/>
          <a:ext cx="0" cy="0"/>
          <a:chOff x="0" y="0"/>
          <a:chExt cx="0" cy="0"/>
        </a:xfrm>
      </p:grpSpPr>
      <p:sp>
        <p:nvSpPr>
          <p:cNvPr id="2363" name="Google Shape;2363;p157"/>
          <p:cNvSpPr/>
          <p:nvPr/>
        </p:nvSpPr>
        <p:spPr>
          <a:xfrm>
            <a:off x="476475" y="2214950"/>
            <a:ext cx="4697700" cy="14940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64" name="Google Shape;2364;p15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taxanaha tirooyinka gaarka ah</a:t>
            </a:r>
            <a:endParaRPr/>
          </a:p>
        </p:txBody>
      </p:sp>
      <p:sp>
        <p:nvSpPr>
          <p:cNvPr id="2365" name="Google Shape;2365;p157"/>
          <p:cNvSpPr txBox="1"/>
          <p:nvPr>
            <p:ph idx="1" type="body"/>
          </p:nvPr>
        </p:nvSpPr>
        <p:spPr>
          <a:xfrm>
            <a:off x="307400" y="795650"/>
            <a:ext cx="8512500" cy="766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Buuxi jaantuska si aad u muujiso tirada ciyaaraha ee 2, 3, 4, 5, iyo 6 kooxood.</a:t>
            </a:r>
            <a:r>
              <a:rPr lang="en-GB" sz="1800">
                <a:latin typeface="Lexend"/>
              </a:rPr>
              <a:t/>
            </a:r>
            <a:r>
              <a:rPr lang="en-GB" sz="1800">
                <a:latin typeface="Lexend"/>
              </a:rPr>
              <a:t/>
            </a:r>
            <a:endParaRPr sz="1800"/>
          </a:p>
        </p:txBody>
      </p:sp>
      <p:graphicFrame>
        <p:nvGraphicFramePr>
          <p:cNvPr id="2366" name="Google Shape;2366;p157"/>
          <p:cNvGraphicFramePr/>
          <p:nvPr/>
        </p:nvGraphicFramePr>
        <p:xfrm>
          <a:off x="324075" y="1352600"/>
          <a:ext cx="3000000" cy="3000000"/>
        </p:xfrm>
        <a:graphic>
          <a:graphicData uri="http://schemas.openxmlformats.org/drawingml/2006/table">
            <a:tbl>
              <a:tblPr>
                <a:noFill/>
                <a:tableStyleId>{9E8CE56F-3F8A-4B58-ABBC-47AC0FA6FDEA}</a:tableStyleId>
              </a:tblPr>
              <a:tblGrid>
                <a:gridCol w="2234100"/>
                <a:gridCol w="1255675"/>
                <a:gridCol w="1255675"/>
                <a:gridCol w="1255675"/>
                <a:gridCol w="1255675"/>
                <a:gridCol w="1255675"/>
              </a:tblGrid>
              <a:tr h="365825">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Tirada kooxaha</a:t>
                      </a:r>
                      <a:r>
                        <a:rPr lang="en-GB" sz="1800">
                          <a:solidFill>
                            <a:schemeClr val="lt1"/>
                          </a:solidFill>
                          <a:latin typeface="Lexend"/>
                          <a:ea typeface="Lexend"/>
                          <a:cs typeface="Lexend"/>
                          <a:sym typeface="Lexend"/>
                        </a:rPr>
                        <a:t/>
                      </a:r>
                      <a:endParaRPr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2200">
                          <a:latin typeface="Lexend"/>
                          <a:ea typeface="Lexend"/>
                          <a:cs typeface="Lexend"/>
                          <a:sym typeface="Lexend"/>
                        </a:rPr>
                        <a:t>2</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3</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4</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5</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6</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5825">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Tirada ciyaaraha</a:t>
                      </a:r>
                      <a:r>
                        <a:rPr lang="en-GB" sz="1800">
                          <a:solidFill>
                            <a:schemeClr val="lt1"/>
                          </a:solidFill>
                          <a:latin typeface="Lexend"/>
                          <a:ea typeface="Lexend"/>
                          <a:cs typeface="Lexend"/>
                          <a:sym typeface="Lexend"/>
                        </a:rPr>
                        <a:t/>
                      </a:r>
                      <a:endParaRPr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367" name="Google Shape;2367;p157"/>
          <p:cNvSpPr txBox="1"/>
          <p:nvPr>
            <p:ph idx="1" type="body"/>
          </p:nvPr>
        </p:nvSpPr>
        <p:spPr>
          <a:xfrm>
            <a:off x="606425" y="2230300"/>
            <a:ext cx="893700" cy="1320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A vs B</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A vs C</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A vs D</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A vs E</a:t>
            </a:r>
            <a:endParaRPr sz="2000">
              <a:latin typeface="Kalam"/>
              <a:ea typeface="Kalam"/>
              <a:cs typeface="Kalam"/>
              <a:sym typeface="Kalam"/>
            </a:endParaRPr>
          </a:p>
        </p:txBody>
      </p:sp>
      <p:sp>
        <p:nvSpPr>
          <p:cNvPr id="2368" name="Google Shape;2368;p157"/>
          <p:cNvSpPr txBox="1"/>
          <p:nvPr>
            <p:ph idx="1" type="body"/>
          </p:nvPr>
        </p:nvSpPr>
        <p:spPr>
          <a:xfrm>
            <a:off x="1765183" y="2230300"/>
            <a:ext cx="893700" cy="105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B vs C</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B vs D</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B vs E</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 </a:t>
            </a:r>
            <a:endParaRPr sz="2000">
              <a:latin typeface="Kalam"/>
              <a:ea typeface="Kalam"/>
              <a:cs typeface="Kalam"/>
              <a:sym typeface="Kalam"/>
            </a:endParaRPr>
          </a:p>
        </p:txBody>
      </p:sp>
      <p:sp>
        <p:nvSpPr>
          <p:cNvPr id="2369" name="Google Shape;2369;p157"/>
          <p:cNvSpPr txBox="1"/>
          <p:nvPr>
            <p:ph idx="1" type="body"/>
          </p:nvPr>
        </p:nvSpPr>
        <p:spPr>
          <a:xfrm>
            <a:off x="2923942" y="2230300"/>
            <a:ext cx="893700" cy="105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C vs D</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C vs E</a:t>
            </a:r>
            <a:endParaRPr sz="2000">
              <a:latin typeface="Kalam"/>
              <a:ea typeface="Kalam"/>
              <a:cs typeface="Kalam"/>
              <a:sym typeface="Kalam"/>
            </a:endParaRPr>
          </a:p>
          <a:p>
            <a:pPr indent="0" lvl="0" marL="0" rtl="0" algn="l">
              <a:spcBef>
                <a:spcPts val="0"/>
              </a:spcBef>
              <a:spcAft>
                <a:spcPts val="0"/>
              </a:spcAft>
              <a:buNone/>
            </a:pPr>
            <a:r>
              <a:rPr>
                <a:latin typeface="Lexend"/>
              </a:rPr>
              <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 </a:t>
            </a:r>
            <a:endParaRPr sz="2000">
              <a:latin typeface="Kalam"/>
              <a:ea typeface="Kalam"/>
              <a:cs typeface="Kalam"/>
              <a:sym typeface="Kalam"/>
            </a:endParaRPr>
          </a:p>
        </p:txBody>
      </p:sp>
      <p:sp>
        <p:nvSpPr>
          <p:cNvPr id="2370" name="Google Shape;2370;p157"/>
          <p:cNvSpPr txBox="1"/>
          <p:nvPr>
            <p:ph idx="1" type="body"/>
          </p:nvPr>
        </p:nvSpPr>
        <p:spPr>
          <a:xfrm>
            <a:off x="4082700" y="2268100"/>
            <a:ext cx="893700" cy="105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D vs E</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0"/>
              </a:spcBef>
              <a:spcAft>
                <a:spcPts val="0"/>
              </a:spcAft>
              <a:buNone/>
            </a:pPr>
            <a:r>
              <a:rPr>
                <a:latin typeface="Lexend"/>
              </a:rPr>
              <a:t/>
            </a:r>
            <a:endParaRPr sz="2000">
              <a:latin typeface="Kalam"/>
              <a:ea typeface="Kalam"/>
              <a:cs typeface="Kalam"/>
              <a:sym typeface="Kalam"/>
            </a:endParaRPr>
          </a:p>
          <a:p>
            <a:pPr indent="0" lvl="0" marL="0" rtl="0" algn="l">
              <a:spcBef>
                <a:spcPts val="0"/>
              </a:spcBef>
              <a:spcAft>
                <a:spcPts val="0"/>
              </a:spcAft>
              <a:buNone/>
            </a:pPr>
            <a:r>
              <a:rPr>
                <a:latin typeface="Lexend"/>
              </a:rPr>
              <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 </a:t>
            </a:r>
            <a:endParaRPr sz="2000">
              <a:latin typeface="Kalam"/>
              <a:ea typeface="Kalam"/>
              <a:cs typeface="Kalam"/>
              <a:sym typeface="Kalam"/>
            </a:endParaRPr>
          </a:p>
        </p:txBody>
      </p:sp>
      <p:sp>
        <p:nvSpPr>
          <p:cNvPr id="2371" name="Google Shape;2371;p157"/>
          <p:cNvSpPr txBox="1"/>
          <p:nvPr>
            <p:ph idx="1" type="body"/>
          </p:nvPr>
        </p:nvSpPr>
        <p:spPr>
          <a:xfrm>
            <a:off x="5329300" y="2248050"/>
            <a:ext cx="1744200" cy="342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10 kulan (games)</a:t>
            </a:r>
            <a:r>
              <a:rPr lang="en-GB" sz="1100">
                <a:latin typeface="Kalam"/>
                <a:ea typeface="Kalam"/>
                <a:cs typeface="Kalam"/>
                <a:sym typeface="Kalam"/>
              </a:rPr>
              <a:t/>
            </a:r>
            <a:endParaRPr sz="2000">
              <a:latin typeface="Kalam"/>
              <a:ea typeface="Kalam"/>
              <a:cs typeface="Kalam"/>
              <a:sym typeface="Kalam"/>
            </a:endParaRPr>
          </a:p>
        </p:txBody>
      </p:sp>
      <p:sp>
        <p:nvSpPr>
          <p:cNvPr id="2372" name="Google Shape;2372;p157"/>
          <p:cNvSpPr/>
          <p:nvPr/>
        </p:nvSpPr>
        <p:spPr>
          <a:xfrm>
            <a:off x="6332675" y="1726450"/>
            <a:ext cx="1239300" cy="3579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10</a:t>
            </a:r>
            <a:endParaRPr sz="2200">
              <a:latin typeface="Lexend"/>
              <a:ea typeface="Lexend"/>
              <a:cs typeface="Lexend"/>
              <a:sym typeface="Lexend"/>
            </a:endParaRPr>
          </a:p>
        </p:txBody>
      </p:sp>
      <p:sp>
        <p:nvSpPr>
          <p:cNvPr id="2373" name="Google Shape;2373;p157"/>
          <p:cNvSpPr txBox="1"/>
          <p:nvPr>
            <p:ph idx="1" type="body"/>
          </p:nvPr>
        </p:nvSpPr>
        <p:spPr>
          <a:xfrm>
            <a:off x="324063" y="3839650"/>
            <a:ext cx="8512500" cy="960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6 kooxood: A wuxuu la ciyaari doonaa 5 kooxood oo kale. B wuxuu la ciyaari doonaa 5 kooxood oo kale, laakiin waxaan horay u tirinay kulan (match) A, marka 4 kulan (games) cusub, C wuxuu leeyahay 3 kulan (games) cusub, D wuxuu leeyahay 2 kulan (games) cusub, ka dibna 1 kulan (game) E (E vs F)</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2374" name="Google Shape;2374;p157"/>
          <p:cNvSpPr/>
          <p:nvPr/>
        </p:nvSpPr>
        <p:spPr>
          <a:xfrm>
            <a:off x="7580875" y="1718425"/>
            <a:ext cx="1239300" cy="3579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15</a:t>
            </a:r>
            <a:endParaRPr sz="2200">
              <a:latin typeface="Lexend"/>
              <a:ea typeface="Lexend"/>
              <a:cs typeface="Lexend"/>
              <a:sym typeface="Lexend"/>
            </a:endParaRPr>
          </a:p>
        </p:txBody>
      </p:sp>
      <p:grpSp>
        <p:nvGrpSpPr>
          <p:cNvPr id="2375" name="Google Shape;2375;p157"/>
          <p:cNvGrpSpPr/>
          <p:nvPr/>
        </p:nvGrpSpPr>
        <p:grpSpPr>
          <a:xfrm>
            <a:off x="2558175" y="1717275"/>
            <a:ext cx="3751300" cy="357900"/>
            <a:chOff x="2558175" y="1717275"/>
            <a:chExt cx="3751300" cy="357900"/>
          </a:xfrm>
        </p:grpSpPr>
        <p:sp>
          <p:nvSpPr>
            <p:cNvPr id="2376" name="Google Shape;2376;p157"/>
            <p:cNvSpPr/>
            <p:nvPr/>
          </p:nvSpPr>
          <p:spPr>
            <a:xfrm>
              <a:off x="2558175" y="1717275"/>
              <a:ext cx="1239300" cy="35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200">
                  <a:latin typeface="Lexend"/>
                  <a:ea typeface="Lexend"/>
                  <a:cs typeface="Lexend"/>
                  <a:sym typeface="Lexend"/>
                </a:rPr>
                <a:t>1</a:t>
              </a:r>
              <a:endParaRPr sz="2200">
                <a:latin typeface="Lexend"/>
                <a:ea typeface="Lexend"/>
                <a:cs typeface="Lexend"/>
                <a:sym typeface="Lexend"/>
              </a:endParaRPr>
            </a:p>
          </p:txBody>
        </p:sp>
        <p:sp>
          <p:nvSpPr>
            <p:cNvPr id="2377" name="Google Shape;2377;p157"/>
            <p:cNvSpPr/>
            <p:nvPr/>
          </p:nvSpPr>
          <p:spPr>
            <a:xfrm>
              <a:off x="3817757" y="1717275"/>
              <a:ext cx="1239300" cy="35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200">
                  <a:latin typeface="Lexend"/>
                  <a:ea typeface="Lexend"/>
                  <a:cs typeface="Lexend"/>
                  <a:sym typeface="Lexend"/>
                </a:rPr>
                <a:t>3</a:t>
              </a:r>
              <a:endParaRPr sz="2200">
                <a:latin typeface="Lexend"/>
                <a:ea typeface="Lexend"/>
                <a:cs typeface="Lexend"/>
                <a:sym typeface="Lexend"/>
              </a:endParaRPr>
            </a:p>
          </p:txBody>
        </p:sp>
        <p:sp>
          <p:nvSpPr>
            <p:cNvPr id="2378" name="Google Shape;2378;p157"/>
            <p:cNvSpPr/>
            <p:nvPr/>
          </p:nvSpPr>
          <p:spPr>
            <a:xfrm>
              <a:off x="5070175" y="1717275"/>
              <a:ext cx="1239300" cy="35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200">
                  <a:latin typeface="Lexend"/>
                  <a:ea typeface="Lexend"/>
                  <a:cs typeface="Lexend"/>
                  <a:sym typeface="Lexend"/>
                </a:rPr>
                <a:t>6</a:t>
              </a:r>
              <a:endParaRPr sz="22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2" name="Shape 2382"/>
        <p:cNvGrpSpPr/>
        <p:nvPr/>
      </p:nvGrpSpPr>
      <p:grpSpPr>
        <a:xfrm>
          <a:off x="0" y="0"/>
          <a:ext cx="0" cy="0"/>
          <a:chOff x="0" y="0"/>
          <a:chExt cx="0" cy="0"/>
        </a:xfrm>
      </p:grpSpPr>
      <p:sp>
        <p:nvSpPr>
          <p:cNvPr id="2383" name="Google Shape;2383;p15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tirooyin gaar ah (special number sequences)</a:t>
            </a:r>
            <a:endParaRPr/>
          </a:p>
        </p:txBody>
      </p:sp>
      <p:sp>
        <p:nvSpPr>
          <p:cNvPr id="2384" name="Google Shape;2384;p158"/>
          <p:cNvSpPr txBox="1"/>
          <p:nvPr/>
        </p:nvSpPr>
        <p:spPr>
          <a:xfrm flipH="1">
            <a:off x="372663" y="2366102"/>
            <a:ext cx="1068600" cy="2580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Axmed</a:t>
            </a:r>
            <a:endParaRPr b="1" sz="1800">
              <a:latin typeface="Lexend"/>
              <a:ea typeface="Lexend"/>
              <a:cs typeface="Lexend"/>
              <a:sym typeface="Lexend"/>
            </a:endParaRPr>
          </a:p>
        </p:txBody>
      </p:sp>
      <p:pic>
        <p:nvPicPr>
          <p:cNvPr id="2385" name="Google Shape;2385;p158"/>
          <p:cNvPicPr preferRelativeResize="0"/>
          <p:nvPr/>
        </p:nvPicPr>
        <p:blipFill>
          <a:blip r:embed="rId8">
            <a:alphaModFix/>
          </a:blip>
          <a:stretch>
            <a:fillRect/>
          </a:stretch>
        </p:blipFill>
        <p:spPr>
          <a:xfrm flipH="1">
            <a:off x="668956" y="1778075"/>
            <a:ext cx="443850" cy="511898"/>
          </a:xfrm>
          <a:prstGeom prst="rect">
            <a:avLst/>
          </a:prstGeom>
          <a:noFill/>
          <a:ln>
            <a:noFill/>
          </a:ln>
        </p:spPr>
      </p:pic>
      <p:pic>
        <p:nvPicPr>
          <p:cNvPr id="2386" name="Google Shape;2386;p158"/>
          <p:cNvPicPr preferRelativeResize="0"/>
          <p:nvPr/>
        </p:nvPicPr>
        <p:blipFill rotWithShape="1">
          <a:blip r:embed="rId4">
            <a:alphaModFix/>
          </a:blip>
          <a:srcRect b="43690" l="0" r="57905" t="0"/>
          <a:stretch/>
        </p:blipFill>
        <p:spPr>
          <a:xfrm flipH="1">
            <a:off x="1036351" y="925525"/>
            <a:ext cx="3383624" cy="1440575"/>
          </a:xfrm>
          <a:prstGeom prst="rect">
            <a:avLst/>
          </a:prstGeom>
          <a:noFill/>
          <a:ln>
            <a:noFill/>
          </a:ln>
        </p:spPr>
      </p:pic>
      <p:sp>
        <p:nvSpPr>
          <p:cNvPr id="2387" name="Google Shape;2387;p158"/>
          <p:cNvSpPr/>
          <p:nvPr/>
        </p:nvSpPr>
        <p:spPr>
          <a:xfrm>
            <a:off x="1286700" y="988250"/>
            <a:ext cx="2739600" cy="84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Sannadkii hore waxaa jiray 8 kooxood, waxaan rabaa inaan ogaado inta kulan (game) ay ahayd.</a:t>
            </a:r>
            <a:endParaRPr sz="1800">
              <a:latin typeface="Lexend"/>
              <a:ea typeface="Lexend"/>
              <a:cs typeface="Lexend"/>
              <a:sym typeface="Lexend"/>
            </a:endParaRPr>
          </a:p>
        </p:txBody>
      </p:sp>
      <p:sp>
        <p:nvSpPr>
          <p:cNvPr id="2388" name="Google Shape;2388;p158"/>
          <p:cNvSpPr/>
          <p:nvPr/>
        </p:nvSpPr>
        <p:spPr>
          <a:xfrm>
            <a:off x="4538275" y="898825"/>
            <a:ext cx="4290000" cy="26001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89" name="Google Shape;2389;p158"/>
          <p:cNvSpPr txBox="1"/>
          <p:nvPr>
            <p:ph idx="1" type="body"/>
          </p:nvPr>
        </p:nvSpPr>
        <p:spPr>
          <a:xfrm>
            <a:off x="4692775" y="988250"/>
            <a:ext cx="816000" cy="1858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A vs B</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A vs C</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A vs D</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A vs E</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A vs F</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A vs G</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A vs H</a:t>
            </a:r>
            <a:endParaRPr sz="2000">
              <a:latin typeface="Kalam"/>
              <a:ea typeface="Kalam"/>
              <a:cs typeface="Kalam"/>
              <a:sym typeface="Kalam"/>
            </a:endParaRPr>
          </a:p>
        </p:txBody>
      </p:sp>
      <p:sp>
        <p:nvSpPr>
          <p:cNvPr id="2390" name="Google Shape;2390;p158"/>
          <p:cNvSpPr txBox="1"/>
          <p:nvPr>
            <p:ph idx="1" type="body"/>
          </p:nvPr>
        </p:nvSpPr>
        <p:spPr>
          <a:xfrm>
            <a:off x="5722332" y="988250"/>
            <a:ext cx="1362600" cy="105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B vs C</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B vs D……</a:t>
            </a:r>
            <a:endParaRPr sz="2000">
              <a:latin typeface="Kalam"/>
              <a:ea typeface="Kalam"/>
              <a:cs typeface="Kalam"/>
              <a:sym typeface="Kalam"/>
            </a:endParaRPr>
          </a:p>
          <a:p>
            <a:pPr indent="0" lvl="0" marL="0" rtl="0" algn="l">
              <a:spcBef>
                <a:spcPts val="0"/>
              </a:spcBef>
              <a:spcAft>
                <a:spcPts val="0"/>
              </a:spcAft>
              <a:buNone/>
            </a:pPr>
            <a:r>
              <a:rPr>
                <a:latin typeface="Lexend"/>
              </a:rPr>
              <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 </a:t>
            </a:r>
            <a:endParaRPr sz="2000">
              <a:latin typeface="Kalam"/>
              <a:ea typeface="Kalam"/>
              <a:cs typeface="Kalam"/>
              <a:sym typeface="Kalam"/>
            </a:endParaRPr>
          </a:p>
        </p:txBody>
      </p:sp>
      <p:sp>
        <p:nvSpPr>
          <p:cNvPr id="2391" name="Google Shape;2391;p158"/>
          <p:cNvSpPr/>
          <p:nvPr/>
        </p:nvSpPr>
        <p:spPr>
          <a:xfrm>
            <a:off x="1245353" y="2762035"/>
            <a:ext cx="2181600" cy="859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Taasi waxay kaa qaadanaysaa waqti dheer!</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p:txBody>
      </p:sp>
      <p:pic>
        <p:nvPicPr>
          <p:cNvPr id="2392" name="Google Shape;2392;p158"/>
          <p:cNvPicPr preferRelativeResize="0"/>
          <p:nvPr/>
        </p:nvPicPr>
        <p:blipFill rotWithShape="1">
          <a:blip r:embed="rId4">
            <a:alphaModFix/>
          </a:blip>
          <a:srcRect b="43690" l="0" r="57905" t="0"/>
          <a:stretch/>
        </p:blipFill>
        <p:spPr>
          <a:xfrm>
            <a:off x="1174850" y="2678125"/>
            <a:ext cx="2275599" cy="921599"/>
          </a:xfrm>
          <a:prstGeom prst="rect">
            <a:avLst/>
          </a:prstGeom>
          <a:noFill/>
          <a:ln>
            <a:noFill/>
          </a:ln>
        </p:spPr>
      </p:pic>
      <p:pic>
        <p:nvPicPr>
          <p:cNvPr id="2393" name="Google Shape;2393;p158"/>
          <p:cNvPicPr preferRelativeResize="0"/>
          <p:nvPr/>
        </p:nvPicPr>
        <p:blipFill>
          <a:blip r:embed="rId9">
            <a:alphaModFix/>
          </a:blip>
          <a:stretch>
            <a:fillRect/>
          </a:stretch>
        </p:blipFill>
        <p:spPr>
          <a:xfrm>
            <a:off x="3369602" y="3123119"/>
            <a:ext cx="639292" cy="618670"/>
          </a:xfrm>
          <a:prstGeom prst="rect">
            <a:avLst/>
          </a:prstGeom>
          <a:noFill/>
          <a:ln>
            <a:noFill/>
          </a:ln>
        </p:spPr>
      </p:pic>
      <p:sp>
        <p:nvSpPr>
          <p:cNvPr id="2394" name="Google Shape;2394;p158"/>
          <p:cNvSpPr txBox="1"/>
          <p:nvPr/>
        </p:nvSpPr>
        <p:spPr>
          <a:xfrm flipH="1">
            <a:off x="3333093" y="3779993"/>
            <a:ext cx="798300" cy="2823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Isra</a:t>
            </a:r>
            <a:endParaRPr b="1" sz="1800">
              <a:latin typeface="Lexend"/>
              <a:ea typeface="Lexend"/>
              <a:cs typeface="Lexend"/>
              <a:sym typeface="Lexend"/>
            </a:endParaRPr>
          </a:p>
        </p:txBody>
      </p:sp>
      <p:sp>
        <p:nvSpPr>
          <p:cNvPr id="2395" name="Google Shape;2395;p158"/>
          <p:cNvSpPr txBox="1"/>
          <p:nvPr>
            <p:ph idx="1" type="body"/>
          </p:nvPr>
        </p:nvSpPr>
        <p:spPr>
          <a:xfrm>
            <a:off x="315750" y="4242575"/>
            <a:ext cx="8512500" cy="368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 jirtaa hab fudud oo Axmed u xisaabiyo tan?</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9" name="Shape 2399"/>
        <p:cNvGrpSpPr/>
        <p:nvPr/>
      </p:nvGrpSpPr>
      <p:grpSpPr>
        <a:xfrm>
          <a:off x="0" y="0"/>
          <a:ext cx="0" cy="0"/>
          <a:chOff x="0" y="0"/>
          <a:chExt cx="0" cy="0"/>
        </a:xfrm>
      </p:grpSpPr>
      <p:sp>
        <p:nvSpPr>
          <p:cNvPr id="2400" name="Google Shape;2400;p15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tirooyin gaar ah (special number sequences)</a:t>
            </a:r>
            <a:endParaRPr/>
          </a:p>
        </p:txBody>
      </p:sp>
      <p:sp>
        <p:nvSpPr>
          <p:cNvPr id="2401" name="Google Shape;2401;p159"/>
          <p:cNvSpPr txBox="1"/>
          <p:nvPr>
            <p:ph idx="1" type="body"/>
          </p:nvPr>
        </p:nvSpPr>
        <p:spPr>
          <a:xfrm>
            <a:off x="307400" y="795650"/>
            <a:ext cx="8512500" cy="766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Maxaad ka ogaatay jawaabahaaga?</a:t>
            </a:r>
            <a:r>
              <a:rPr lang="en-GB" sz="1100">
                <a:latin typeface="Lexend"/>
              </a:rPr>
              <a:t/>
            </a:r>
            <a:endParaRPr sz="1800"/>
          </a:p>
        </p:txBody>
      </p:sp>
      <p:graphicFrame>
        <p:nvGraphicFramePr>
          <p:cNvPr id="2402" name="Google Shape;2402;p159"/>
          <p:cNvGraphicFramePr/>
          <p:nvPr/>
        </p:nvGraphicFramePr>
        <p:xfrm>
          <a:off x="324075" y="1200200"/>
          <a:ext cx="3000000" cy="3000000"/>
        </p:xfrm>
        <a:graphic>
          <a:graphicData uri="http://schemas.openxmlformats.org/drawingml/2006/table">
            <a:tbl>
              <a:tblPr>
                <a:noFill/>
                <a:tableStyleId>{9E8CE56F-3F8A-4B58-ABBC-47AC0FA6FDEA}</a:tableStyleId>
              </a:tblPr>
              <a:tblGrid>
                <a:gridCol w="2234100"/>
                <a:gridCol w="1255675"/>
                <a:gridCol w="1255675"/>
                <a:gridCol w="1255675"/>
                <a:gridCol w="1255675"/>
                <a:gridCol w="1255675"/>
              </a:tblGrid>
              <a:tr h="365825">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Tirada kooxaha</a:t>
                      </a:r>
                      <a:endParaRPr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2200">
                          <a:latin typeface="Lexend"/>
                          <a:ea typeface="Lexend"/>
                          <a:cs typeface="Lexend"/>
                          <a:sym typeface="Lexend"/>
                        </a:rPr>
                        <a:t>2</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3</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4</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5</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6</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5825">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Tirada ciyaaraha</a:t>
                      </a:r>
                      <a:endParaRPr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2200">
                          <a:latin typeface="Lexend"/>
                          <a:ea typeface="Lexend"/>
                          <a:cs typeface="Lexend"/>
                          <a:sym typeface="Lexend"/>
                        </a:rPr>
                        <a:t>1</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3</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6</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403" name="Google Shape;2403;p159"/>
          <p:cNvSpPr/>
          <p:nvPr/>
        </p:nvSpPr>
        <p:spPr>
          <a:xfrm>
            <a:off x="6332675" y="1574050"/>
            <a:ext cx="1239300" cy="3579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10</a:t>
            </a:r>
            <a:endParaRPr sz="2200">
              <a:latin typeface="Lexend"/>
              <a:ea typeface="Lexend"/>
              <a:cs typeface="Lexend"/>
              <a:sym typeface="Lexend"/>
            </a:endParaRPr>
          </a:p>
        </p:txBody>
      </p:sp>
      <p:sp>
        <p:nvSpPr>
          <p:cNvPr id="2404" name="Google Shape;2404;p159"/>
          <p:cNvSpPr txBox="1"/>
          <p:nvPr>
            <p:ph idx="1" type="body"/>
          </p:nvPr>
        </p:nvSpPr>
        <p:spPr>
          <a:xfrm>
            <a:off x="324075" y="2160000"/>
            <a:ext cx="8512500" cy="766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Jawaabahani waa tirooyinka saddexagalka (triangular numbers). Ma u malaynaysaa in qaabkani uu sii socon doono?</a:t>
            </a:r>
            <a:r>
              <a:rPr lang="en-GB" sz="1100">
                <a:latin typeface="Lexend"/>
              </a:rPr>
              <a:t/>
            </a:r>
            <a:r>
              <a:rPr lang="en-GB" sz="1100">
                <a:latin typeface="Lexend"/>
              </a:rPr>
              <a:t/>
            </a:r>
            <a:endParaRPr sz="1800"/>
          </a:p>
        </p:txBody>
      </p:sp>
      <p:sp>
        <p:nvSpPr>
          <p:cNvPr id="2405" name="Google Shape;2405;p159"/>
          <p:cNvSpPr/>
          <p:nvPr/>
        </p:nvSpPr>
        <p:spPr>
          <a:xfrm>
            <a:off x="7580875" y="1566025"/>
            <a:ext cx="1239300" cy="3579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15</a:t>
            </a:r>
            <a:endParaRPr sz="2200">
              <a:latin typeface="Lexend"/>
              <a:ea typeface="Lexend"/>
              <a:cs typeface="Lexend"/>
              <a:sym typeface="Lexend"/>
            </a:endParaRPr>
          </a:p>
        </p:txBody>
      </p:sp>
      <p:sp>
        <p:nvSpPr>
          <p:cNvPr id="2406" name="Google Shape;2406;p159"/>
          <p:cNvSpPr txBox="1"/>
          <p:nvPr>
            <p:ph idx="1" type="body"/>
          </p:nvPr>
        </p:nvSpPr>
        <p:spPr>
          <a:xfrm>
            <a:off x="324075" y="2926500"/>
            <a:ext cx="8512500" cy="766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Haa, sida aan u soo bandhignay isku darka waxay muujinaysaa in koox kasta oo dheeri ah, tiir cusub oo ciyaaro ah lagu daro, oo mid ciyaar ah oo dheeri ah lagu daro mar kasta.</a:t>
            </a:r>
            <a:endParaRPr sz="2000">
              <a:latin typeface="Kalam"/>
              <a:ea typeface="Kalam"/>
              <a:cs typeface="Kalam"/>
              <a:sym typeface="Kalam"/>
            </a:endParaRPr>
          </a:p>
        </p:txBody>
      </p:sp>
      <p:sp>
        <p:nvSpPr>
          <p:cNvPr id="2407" name="Google Shape;2407;p159"/>
          <p:cNvSpPr txBox="1"/>
          <p:nvPr>
            <p:ph idx="1" type="body"/>
          </p:nvPr>
        </p:nvSpPr>
        <p:spPr>
          <a:xfrm>
            <a:off x="372500" y="3693000"/>
            <a:ext cx="967200" cy="34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A vs B</a:t>
            </a:r>
            <a:r>
              <a:rPr lang="en-GB" sz="1400">
                <a:latin typeface="Lexend"/>
              </a:rPr>
              <a:t/>
            </a:r>
            <a:endParaRPr sz="1800"/>
          </a:p>
        </p:txBody>
      </p:sp>
      <p:sp>
        <p:nvSpPr>
          <p:cNvPr id="2408" name="Google Shape;2408;p159"/>
          <p:cNvSpPr txBox="1"/>
          <p:nvPr>
            <p:ph idx="1" type="body"/>
          </p:nvPr>
        </p:nvSpPr>
        <p:spPr>
          <a:xfrm>
            <a:off x="1878000" y="3693000"/>
            <a:ext cx="893700" cy="105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A vs B</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A vs C</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 </a:t>
            </a:r>
            <a:endParaRPr sz="2000">
              <a:latin typeface="Kalam"/>
              <a:ea typeface="Kalam"/>
              <a:cs typeface="Kalam"/>
              <a:sym typeface="Kalam"/>
            </a:endParaRPr>
          </a:p>
        </p:txBody>
      </p:sp>
      <p:sp>
        <p:nvSpPr>
          <p:cNvPr id="2409" name="Google Shape;2409;p159"/>
          <p:cNvSpPr txBox="1"/>
          <p:nvPr>
            <p:ph idx="1" type="body"/>
          </p:nvPr>
        </p:nvSpPr>
        <p:spPr>
          <a:xfrm>
            <a:off x="2850300" y="3693000"/>
            <a:ext cx="893700" cy="105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B vs C</a:t>
            </a:r>
            <a:endParaRPr sz="2000">
              <a:latin typeface="Kalam"/>
              <a:ea typeface="Kalam"/>
              <a:cs typeface="Kalam"/>
              <a:sym typeface="Kalam"/>
            </a:endParaRPr>
          </a:p>
        </p:txBody>
      </p:sp>
      <p:sp>
        <p:nvSpPr>
          <p:cNvPr id="2410" name="Google Shape;2410;p159"/>
          <p:cNvSpPr txBox="1"/>
          <p:nvPr>
            <p:ph idx="1" type="body"/>
          </p:nvPr>
        </p:nvSpPr>
        <p:spPr>
          <a:xfrm>
            <a:off x="4320000" y="3693000"/>
            <a:ext cx="893700" cy="105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A vs B</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A vs C</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A vs D</a:t>
            </a:r>
            <a:endParaRPr sz="2000">
              <a:latin typeface="Kalam"/>
              <a:ea typeface="Kalam"/>
              <a:cs typeface="Kalam"/>
              <a:sym typeface="Kalam"/>
            </a:endParaRPr>
          </a:p>
        </p:txBody>
      </p:sp>
      <p:sp>
        <p:nvSpPr>
          <p:cNvPr id="2411" name="Google Shape;2411;p159"/>
          <p:cNvSpPr txBox="1"/>
          <p:nvPr>
            <p:ph idx="1" type="body"/>
          </p:nvPr>
        </p:nvSpPr>
        <p:spPr>
          <a:xfrm>
            <a:off x="5292300" y="3693000"/>
            <a:ext cx="893700" cy="105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B vs C</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B vs D</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 </a:t>
            </a:r>
            <a:endParaRPr sz="2000">
              <a:latin typeface="Kalam"/>
              <a:ea typeface="Kalam"/>
              <a:cs typeface="Kalam"/>
              <a:sym typeface="Kalam"/>
            </a:endParaRPr>
          </a:p>
        </p:txBody>
      </p:sp>
      <p:sp>
        <p:nvSpPr>
          <p:cNvPr id="2412" name="Google Shape;2412;p159"/>
          <p:cNvSpPr txBox="1"/>
          <p:nvPr>
            <p:ph idx="1" type="body"/>
          </p:nvPr>
        </p:nvSpPr>
        <p:spPr>
          <a:xfrm>
            <a:off x="6282900" y="3693000"/>
            <a:ext cx="893700" cy="105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C vs D</a:t>
            </a:r>
            <a:endParaRPr sz="2000">
              <a:latin typeface="Kalam"/>
              <a:ea typeface="Kalam"/>
              <a:cs typeface="Kalam"/>
              <a:sym typeface="Kalam"/>
            </a:endParaRPr>
          </a:p>
          <a:p>
            <a:pPr indent="0" lvl="0" marL="0" rtl="0" algn="l">
              <a:spcBef>
                <a:spcPts val="0"/>
              </a:spcBef>
              <a:spcAft>
                <a:spcPts val="0"/>
              </a:spcAft>
              <a:buNone/>
            </a:pPr>
            <a:r>
              <a:rPr>
                <a:latin typeface="Lexend"/>
              </a:rPr>
              <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 </a:t>
            </a:r>
            <a:endParaRPr sz="2000">
              <a:latin typeface="Kalam"/>
              <a:ea typeface="Kalam"/>
              <a:cs typeface="Kalam"/>
              <a:sym typeface="Kalam"/>
            </a:endParaRPr>
          </a:p>
        </p:txBody>
      </p:sp>
      <p:sp>
        <p:nvSpPr>
          <p:cNvPr id="2413" name="Google Shape;2413;p159"/>
          <p:cNvSpPr/>
          <p:nvPr/>
        </p:nvSpPr>
        <p:spPr>
          <a:xfrm>
            <a:off x="834670" y="3609150"/>
            <a:ext cx="1239300" cy="3579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a:t>
            </a:r>
            <a:endParaRPr sz="2600">
              <a:latin typeface="Lexend"/>
              <a:ea typeface="Lexend"/>
              <a:cs typeface="Lexend"/>
              <a:sym typeface="Lexend"/>
            </a:endParaRPr>
          </a:p>
        </p:txBody>
      </p:sp>
      <p:sp>
        <p:nvSpPr>
          <p:cNvPr id="2414" name="Google Shape;2414;p159"/>
          <p:cNvSpPr/>
          <p:nvPr/>
        </p:nvSpPr>
        <p:spPr>
          <a:xfrm>
            <a:off x="3383695" y="3609150"/>
            <a:ext cx="1239300" cy="3579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a:t>
            </a:r>
            <a:endParaRPr sz="2600">
              <a:latin typeface="Lexend"/>
              <a:ea typeface="Lexend"/>
              <a:cs typeface="Lexend"/>
              <a:sym typeface="Lexend"/>
            </a:endParaRPr>
          </a:p>
        </p:txBody>
      </p:sp>
      <p:sp>
        <p:nvSpPr>
          <p:cNvPr id="2415" name="Google Shape;2415;p159"/>
          <p:cNvSpPr/>
          <p:nvPr/>
        </p:nvSpPr>
        <p:spPr>
          <a:xfrm>
            <a:off x="6916020" y="3609150"/>
            <a:ext cx="1239300" cy="3579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 …</a:t>
            </a:r>
            <a:endParaRPr sz="26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9" name="Shape 2419"/>
        <p:cNvGrpSpPr/>
        <p:nvPr/>
      </p:nvGrpSpPr>
      <p:grpSpPr>
        <a:xfrm>
          <a:off x="0" y="0"/>
          <a:ext cx="0" cy="0"/>
          <a:chOff x="0" y="0"/>
          <a:chExt cx="0" cy="0"/>
        </a:xfrm>
      </p:grpSpPr>
      <p:sp>
        <p:nvSpPr>
          <p:cNvPr id="2420" name="Google Shape;2420;p16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taxanaha tirooyinka gaarka ah</a:t>
            </a:r>
            <a:endParaRPr/>
          </a:p>
        </p:txBody>
      </p:sp>
      <p:sp>
        <p:nvSpPr>
          <p:cNvPr id="2421" name="Google Shape;2421;p160"/>
          <p:cNvSpPr txBox="1"/>
          <p:nvPr>
            <p:ph idx="1" type="body"/>
          </p:nvPr>
        </p:nvSpPr>
        <p:spPr>
          <a:xfrm>
            <a:off x="319963" y="754925"/>
            <a:ext cx="8504100" cy="45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Immisa ciyaarood ayaa jiri doona 7 koox iyo 8 koox?</a:t>
            </a:r>
            <a:endParaRPr sz="1800"/>
          </a:p>
        </p:txBody>
      </p:sp>
      <p:graphicFrame>
        <p:nvGraphicFramePr>
          <p:cNvPr id="2422" name="Google Shape;2422;p160"/>
          <p:cNvGraphicFramePr/>
          <p:nvPr/>
        </p:nvGraphicFramePr>
        <p:xfrm>
          <a:off x="319925" y="1168500"/>
          <a:ext cx="3000000" cy="3000000"/>
        </p:xfrm>
        <a:graphic>
          <a:graphicData uri="http://schemas.openxmlformats.org/drawingml/2006/table">
            <a:tbl>
              <a:tblPr>
                <a:noFill/>
                <a:tableStyleId>{9E8CE56F-3F8A-4B58-ABBC-47AC0FA6FDEA}</a:tableStyleId>
              </a:tblPr>
              <a:tblGrid>
                <a:gridCol w="2210600"/>
                <a:gridCol w="899075"/>
                <a:gridCol w="899075"/>
                <a:gridCol w="899075"/>
                <a:gridCol w="899075"/>
                <a:gridCol w="899075"/>
                <a:gridCol w="899075"/>
                <a:gridCol w="899075"/>
              </a:tblGrid>
              <a:tr h="365825">
                <a:tc>
                  <a:txBody>
                    <a:bodyPr/>
                    <a:lstStyle/>
                    <a:p>
                      <a:pPr indent="0" lvl="0" marL="0" rtl="0" algn="l">
                        <a:spcBef>
                          <a:spcPts val="0"/>
                        </a:spcBef>
                        <a:spcAft>
                          <a:spcPts val="0"/>
                        </a:spcAft>
                        <a:buNone/>
                      </a:pPr>
                      <a:r>
                        <a:rPr lang="en-GB" sz="1100">
                          <a:solidFill>
                            <a:schemeClr val="lt1"/>
                          </a:solidFill>
                          <a:latin typeface="Lexend"/>
                          <a:ea typeface="Lexend"/>
                          <a:cs typeface="Lexend"/>
                          <a:sym typeface="Lexend"/>
                        </a:rPr>
                        <a:t>Tirada kooxaha</a:t>
                      </a:r>
                      <a:endParaRPr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2200">
                          <a:latin typeface="Lexend"/>
                          <a:ea typeface="Lexend"/>
                          <a:cs typeface="Lexend"/>
                          <a:sym typeface="Lexend"/>
                        </a:rPr>
                        <a:t>2</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3</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4</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5</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6</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7</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8</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5825">
                <a:tc>
                  <a:txBody>
                    <a:bodyPr/>
                    <a:lstStyle/>
                    <a:p>
                      <a:pPr indent="0" lvl="0" marL="0" rtl="0" algn="l">
                        <a:spcBef>
                          <a:spcPts val="0"/>
                        </a:spcBef>
                        <a:spcAft>
                          <a:spcPts val="0"/>
                        </a:spcAft>
                        <a:buNone/>
                      </a:pPr>
                      <a:r>
                        <a:rPr lang="en-GB" sz="1100">
                          <a:solidFill>
                            <a:schemeClr val="lt1"/>
                          </a:solidFill>
                          <a:latin typeface="Lexend"/>
                          <a:ea typeface="Lexend"/>
                          <a:cs typeface="Lexend"/>
                          <a:sym typeface="Lexend"/>
                        </a:rPr>
                        <a:t>Tirada ciyaaraha</a:t>
                      </a:r>
                      <a:endParaRPr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2200">
                          <a:latin typeface="Lexend"/>
                          <a:ea typeface="Lexend"/>
                          <a:cs typeface="Lexend"/>
                          <a:sym typeface="Lexend"/>
                        </a:rPr>
                        <a:t>1</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3</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6</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10</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Lexend"/>
                          <a:ea typeface="Lexend"/>
                          <a:cs typeface="Lexend"/>
                          <a:sym typeface="Lexend"/>
                        </a:rPr>
                        <a:t>15</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423" name="Google Shape;2423;p160"/>
          <p:cNvSpPr txBox="1"/>
          <p:nvPr>
            <p:ph idx="1" type="body"/>
          </p:nvPr>
        </p:nvSpPr>
        <p:spPr>
          <a:xfrm>
            <a:off x="319963" y="2067850"/>
            <a:ext cx="8504100" cy="45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Axmed dhab ahaan wuxuu haystaa 10 kooxood oo jawaabaya. Xisaabtee ayaa heli doonta tirada ciyaaraha?</a:t>
            </a:r>
            <a:endParaRPr sz="1800"/>
          </a:p>
        </p:txBody>
      </p:sp>
      <p:sp>
        <p:nvSpPr>
          <p:cNvPr id="2424" name="Google Shape;2424;p160"/>
          <p:cNvSpPr/>
          <p:nvPr/>
        </p:nvSpPr>
        <p:spPr>
          <a:xfrm>
            <a:off x="4267198" y="3380775"/>
            <a:ext cx="3812100" cy="859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Haddii koox kasta ay la ciyaarto koox kasta, markaas mid kastaa wuxuu ciyaaraa 9 ciyaarood. Miyaanay ahayn jawaabtu 90 ciyaarood?</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p:txBody>
      </p:sp>
      <p:pic>
        <p:nvPicPr>
          <p:cNvPr id="2425" name="Google Shape;2425;p160"/>
          <p:cNvPicPr preferRelativeResize="0"/>
          <p:nvPr/>
        </p:nvPicPr>
        <p:blipFill rotWithShape="1">
          <a:blip r:embed="rId3">
            <a:alphaModFix/>
          </a:blip>
          <a:srcRect b="43690" l="0" r="57905" t="0"/>
          <a:stretch/>
        </p:blipFill>
        <p:spPr>
          <a:xfrm>
            <a:off x="4182600" y="3306375"/>
            <a:ext cx="3812101" cy="1468550"/>
          </a:xfrm>
          <a:prstGeom prst="rect">
            <a:avLst/>
          </a:prstGeom>
          <a:noFill/>
          <a:ln>
            <a:noFill/>
          </a:ln>
        </p:spPr>
      </p:pic>
      <p:pic>
        <p:nvPicPr>
          <p:cNvPr id="2426" name="Google Shape;2426;p160"/>
          <p:cNvPicPr preferRelativeResize="0"/>
          <p:nvPr/>
        </p:nvPicPr>
        <p:blipFill>
          <a:blip r:embed="rId6">
            <a:alphaModFix/>
          </a:blip>
          <a:stretch>
            <a:fillRect/>
          </a:stretch>
        </p:blipFill>
        <p:spPr>
          <a:xfrm>
            <a:off x="7826127" y="3960019"/>
            <a:ext cx="639292" cy="618670"/>
          </a:xfrm>
          <a:prstGeom prst="rect">
            <a:avLst/>
          </a:prstGeom>
          <a:noFill/>
          <a:ln>
            <a:noFill/>
          </a:ln>
        </p:spPr>
      </p:pic>
      <p:sp>
        <p:nvSpPr>
          <p:cNvPr id="2427" name="Google Shape;2427;p160"/>
          <p:cNvSpPr txBox="1"/>
          <p:nvPr/>
        </p:nvSpPr>
        <p:spPr>
          <a:xfrm flipH="1">
            <a:off x="7667118" y="4538093"/>
            <a:ext cx="798300" cy="2823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Isra</a:t>
            </a:r>
            <a:endParaRPr b="1" sz="1800">
              <a:latin typeface="Lexend"/>
              <a:ea typeface="Lexend"/>
              <a:cs typeface="Lexend"/>
              <a:sym typeface="Lexend"/>
            </a:endParaRPr>
          </a:p>
        </p:txBody>
      </p:sp>
      <p:sp>
        <p:nvSpPr>
          <p:cNvPr id="2428" name="Google Shape;2428;p160"/>
          <p:cNvSpPr txBox="1"/>
          <p:nvPr>
            <p:ph idx="1" type="body"/>
          </p:nvPr>
        </p:nvSpPr>
        <p:spPr>
          <a:xfrm>
            <a:off x="319918" y="3306375"/>
            <a:ext cx="3673200" cy="45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Maxaa Isra ku qaldan?</a:t>
            </a:r>
            <a:endParaRPr sz="1800"/>
          </a:p>
        </p:txBody>
      </p:sp>
      <p:sp>
        <p:nvSpPr>
          <p:cNvPr id="2429" name="Google Shape;2429;p160"/>
          <p:cNvSpPr/>
          <p:nvPr/>
        </p:nvSpPr>
        <p:spPr>
          <a:xfrm>
            <a:off x="7025900" y="1543800"/>
            <a:ext cx="899100" cy="3579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Kalam"/>
                <a:ea typeface="Kalam"/>
                <a:cs typeface="Kalam"/>
                <a:sym typeface="Kalam"/>
              </a:rPr>
              <a:t>21</a:t>
            </a:r>
            <a:endParaRPr sz="2200">
              <a:latin typeface="Kalam"/>
              <a:ea typeface="Kalam"/>
              <a:cs typeface="Kalam"/>
              <a:sym typeface="Kalam"/>
            </a:endParaRPr>
          </a:p>
        </p:txBody>
      </p:sp>
      <p:sp>
        <p:nvSpPr>
          <p:cNvPr id="2430" name="Google Shape;2430;p160"/>
          <p:cNvSpPr/>
          <p:nvPr/>
        </p:nvSpPr>
        <p:spPr>
          <a:xfrm>
            <a:off x="7924975" y="1543800"/>
            <a:ext cx="899100" cy="3579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Kalam"/>
                <a:ea typeface="Kalam"/>
                <a:cs typeface="Kalam"/>
                <a:sym typeface="Kalam"/>
              </a:rPr>
              <a:t>28</a:t>
            </a:r>
            <a:endParaRPr sz="2200">
              <a:latin typeface="Kalam"/>
              <a:ea typeface="Kalam"/>
              <a:cs typeface="Kalam"/>
              <a:sym typeface="Kalam"/>
            </a:endParaRPr>
          </a:p>
        </p:txBody>
      </p:sp>
      <p:sp>
        <p:nvSpPr>
          <p:cNvPr id="2431" name="Google Shape;2431;p160"/>
          <p:cNvSpPr txBox="1"/>
          <p:nvPr>
            <p:ph idx="1" type="body"/>
          </p:nvPr>
        </p:nvSpPr>
        <p:spPr>
          <a:xfrm>
            <a:off x="1854150" y="2410800"/>
            <a:ext cx="5571300" cy="829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10 kooxood waxay noqon lahaayeen lambarka 9-aad ee saddex-xagalka (triangular number):</a:t>
            </a:r>
            <a:r>
              <a:rPr baseline="30000"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1 + 2 + 3 + 4 + 5 + 6 + 7 + 8 + 9 = 45</a:t>
            </a:r>
            <a:endParaRPr sz="2000">
              <a:latin typeface="Kalam"/>
              <a:ea typeface="Kalam"/>
              <a:cs typeface="Kalam"/>
              <a:sym typeface="Kalam"/>
            </a:endParaRPr>
          </a:p>
          <a:p>
            <a:pPr indent="0" lvl="0" marL="0" rtl="0" algn="l">
              <a:spcBef>
                <a:spcPts val="0"/>
              </a:spcBef>
              <a:spcAft>
                <a:spcPts val="1000"/>
              </a:spcAft>
              <a:buNone/>
            </a:pPr>
            <a:r>
              <a:rPr>
                <a:latin typeface="Lexend"/>
              </a:rPr>
              <a:t/>
            </a:r>
            <a:endParaRPr sz="1800"/>
          </a:p>
        </p:txBody>
      </p:sp>
      <p:sp>
        <p:nvSpPr>
          <p:cNvPr id="2432" name="Google Shape;2432;p160"/>
          <p:cNvSpPr txBox="1"/>
          <p:nvPr>
            <p:ph idx="1" type="body"/>
          </p:nvPr>
        </p:nvSpPr>
        <p:spPr>
          <a:xfrm>
            <a:off x="359825" y="3708900"/>
            <a:ext cx="3709200" cy="1111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A vs B waa isla ciyaartii B vs A. Iyadoo la isticmaalayo habkan, waxay tirisay ciyaar kasta laba jeer</a:t>
            </a:r>
            <a:endParaRPr sz="2000">
              <a:latin typeface="Kalam"/>
              <a:ea typeface="Kalam"/>
              <a:cs typeface="Kalam"/>
              <a:sym typeface="Kalam"/>
            </a:endParaRPr>
          </a:p>
          <a:p>
            <a:pPr indent="0" lvl="0" marL="0" rtl="0" algn="l">
              <a:spcBef>
                <a:spcPts val="0"/>
              </a:spcBef>
              <a:spcAft>
                <a:spcPts val="1000"/>
              </a:spcAft>
              <a:buNone/>
            </a:pPr>
            <a:r>
              <a:rPr>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6" name="Shape 2436"/>
        <p:cNvGrpSpPr/>
        <p:nvPr/>
      </p:nvGrpSpPr>
      <p:grpSpPr>
        <a:xfrm>
          <a:off x="0" y="0"/>
          <a:ext cx="0" cy="0"/>
          <a:chOff x="0" y="0"/>
          <a:chExt cx="0" cy="0"/>
        </a:xfrm>
      </p:grpSpPr>
      <p:sp>
        <p:nvSpPr>
          <p:cNvPr id="2437" name="Google Shape;2437;p161"/>
          <p:cNvSpPr/>
          <p:nvPr/>
        </p:nvSpPr>
        <p:spPr>
          <a:xfrm>
            <a:off x="5154634" y="1611328"/>
            <a:ext cx="352800" cy="352800"/>
          </a:xfrm>
          <a:prstGeom prst="cube">
            <a:avLst>
              <a:gd fmla="val 25000" name="adj"/>
            </a:avLst>
          </a:prstGeom>
          <a:solidFill>
            <a:srgbClr val="CC00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grpSp>
        <p:nvGrpSpPr>
          <p:cNvPr id="2438" name="Google Shape;2438;p161"/>
          <p:cNvGrpSpPr/>
          <p:nvPr/>
        </p:nvGrpSpPr>
        <p:grpSpPr>
          <a:xfrm>
            <a:off x="5425016" y="1356941"/>
            <a:ext cx="352954" cy="606769"/>
            <a:chOff x="1304638" y="3518788"/>
            <a:chExt cx="613513" cy="1054700"/>
          </a:xfrm>
        </p:grpSpPr>
        <p:sp>
          <p:nvSpPr>
            <p:cNvPr id="2439" name="Google Shape;2439;p161"/>
            <p:cNvSpPr/>
            <p:nvPr/>
          </p:nvSpPr>
          <p:spPr>
            <a:xfrm>
              <a:off x="1304650" y="3959988"/>
              <a:ext cx="613500" cy="613500"/>
            </a:xfrm>
            <a:prstGeom prst="cube">
              <a:avLst>
                <a:gd fmla="val 25000" name="adj"/>
              </a:avLst>
            </a:prstGeom>
            <a:solidFill>
              <a:srgbClr val="FFAB4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161"/>
            <p:cNvSpPr/>
            <p:nvPr/>
          </p:nvSpPr>
          <p:spPr>
            <a:xfrm>
              <a:off x="1304638" y="3518788"/>
              <a:ext cx="613500" cy="613500"/>
            </a:xfrm>
            <a:prstGeom prst="cube">
              <a:avLst>
                <a:gd fmla="val 25000" name="adj"/>
              </a:avLst>
            </a:prstGeom>
            <a:solidFill>
              <a:srgbClr val="FFAB4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41" name="Google Shape;2441;p161"/>
          <p:cNvSpPr/>
          <p:nvPr/>
        </p:nvSpPr>
        <p:spPr>
          <a:xfrm>
            <a:off x="3732632" y="1636792"/>
            <a:ext cx="352800" cy="352800"/>
          </a:xfrm>
          <a:prstGeom prst="cube">
            <a:avLst>
              <a:gd fmla="val 25000" name="adj"/>
            </a:avLst>
          </a:prstGeom>
          <a:solidFill>
            <a:srgbClr val="CC00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2442" name="Google Shape;2442;p16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Aqoonsiga taxanaha tirooyinka gaarka ah (special number sequences)</a:t>
            </a:r>
            <a:endParaRPr/>
          </a:p>
        </p:txBody>
      </p:sp>
      <p:sp>
        <p:nvSpPr>
          <p:cNvPr id="2443" name="Google Shape;2443;p161"/>
          <p:cNvSpPr txBox="1"/>
          <p:nvPr>
            <p:ph idx="1" type="body"/>
          </p:nvPr>
        </p:nvSpPr>
        <p:spPr>
          <a:xfrm>
            <a:off x="324000" y="759300"/>
            <a:ext cx="8237700" cy="27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Isra waxay ka dhisaysaa qaabab tallaabo ah (step patterns) gogo'yo (cubes). Halkan waxaa ah 3 qaab ee ugu horreeyay.</a:t>
            </a:r>
            <a:r>
              <a:rPr lang="en-GB" sz="1100">
                <a:latin typeface="Lexend"/>
              </a:rPr>
              <a:t/>
            </a:r>
            <a:r>
              <a:rPr lang="en-GB" sz="1100">
                <a:latin typeface="Lexend"/>
              </a:rPr>
              <a:t/>
            </a:r>
            <a:endParaRPr sz="1800"/>
          </a:p>
        </p:txBody>
      </p:sp>
      <p:sp>
        <p:nvSpPr>
          <p:cNvPr id="2444" name="Google Shape;2444;p161"/>
          <p:cNvSpPr/>
          <p:nvPr/>
        </p:nvSpPr>
        <p:spPr>
          <a:xfrm>
            <a:off x="2838199" y="1626272"/>
            <a:ext cx="363600" cy="363600"/>
          </a:xfrm>
          <a:prstGeom prst="cube">
            <a:avLst>
              <a:gd fmla="val 25000" name="adj"/>
            </a:avLst>
          </a:prstGeom>
          <a:solidFill>
            <a:srgbClr val="CC00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grpSp>
        <p:nvGrpSpPr>
          <p:cNvPr id="2445" name="Google Shape;2445;p161"/>
          <p:cNvGrpSpPr/>
          <p:nvPr/>
        </p:nvGrpSpPr>
        <p:grpSpPr>
          <a:xfrm>
            <a:off x="4001475" y="1364808"/>
            <a:ext cx="363445" cy="624804"/>
            <a:chOff x="1304638" y="3518788"/>
            <a:chExt cx="613513" cy="1054700"/>
          </a:xfrm>
        </p:grpSpPr>
        <p:sp>
          <p:nvSpPr>
            <p:cNvPr id="2446" name="Google Shape;2446;p161"/>
            <p:cNvSpPr/>
            <p:nvPr/>
          </p:nvSpPr>
          <p:spPr>
            <a:xfrm>
              <a:off x="1304650" y="3959988"/>
              <a:ext cx="613500" cy="613500"/>
            </a:xfrm>
            <a:prstGeom prst="cube">
              <a:avLst>
                <a:gd fmla="val 25000" name="adj"/>
              </a:avLst>
            </a:prstGeom>
            <a:solidFill>
              <a:srgbClr val="FFAB4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161"/>
            <p:cNvSpPr/>
            <p:nvPr/>
          </p:nvSpPr>
          <p:spPr>
            <a:xfrm>
              <a:off x="1304638" y="3518788"/>
              <a:ext cx="613500" cy="613500"/>
            </a:xfrm>
            <a:prstGeom prst="cube">
              <a:avLst>
                <a:gd fmla="val 25000" name="adj"/>
              </a:avLst>
            </a:prstGeom>
            <a:solidFill>
              <a:srgbClr val="FFAB4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48" name="Google Shape;2448;p161"/>
          <p:cNvSpPr/>
          <p:nvPr/>
        </p:nvSpPr>
        <p:spPr>
          <a:xfrm>
            <a:off x="4273835" y="1636762"/>
            <a:ext cx="352800" cy="352800"/>
          </a:xfrm>
          <a:prstGeom prst="cube">
            <a:avLst>
              <a:gd fmla="val 25000" name="adj"/>
            </a:avLst>
          </a:prstGeom>
          <a:solidFill>
            <a:srgbClr val="CC00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grpSp>
        <p:nvGrpSpPr>
          <p:cNvPr id="2449" name="Google Shape;2449;p161"/>
          <p:cNvGrpSpPr/>
          <p:nvPr/>
        </p:nvGrpSpPr>
        <p:grpSpPr>
          <a:xfrm>
            <a:off x="5690089" y="1079988"/>
            <a:ext cx="363437" cy="885083"/>
            <a:chOff x="2196050" y="3079424"/>
            <a:chExt cx="613500" cy="1494064"/>
          </a:xfrm>
        </p:grpSpPr>
        <p:sp>
          <p:nvSpPr>
            <p:cNvPr id="2450" name="Google Shape;2450;p161"/>
            <p:cNvSpPr/>
            <p:nvPr/>
          </p:nvSpPr>
          <p:spPr>
            <a:xfrm>
              <a:off x="2196050" y="3959988"/>
              <a:ext cx="613500" cy="613500"/>
            </a:xfrm>
            <a:prstGeom prst="cube">
              <a:avLst>
                <a:gd fmla="val 25000" name="adj"/>
              </a:avLst>
            </a:prstGeom>
            <a:solidFill>
              <a:srgbClr val="EEFF4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161"/>
            <p:cNvSpPr/>
            <p:nvPr/>
          </p:nvSpPr>
          <p:spPr>
            <a:xfrm>
              <a:off x="2196050" y="3525988"/>
              <a:ext cx="613500" cy="613500"/>
            </a:xfrm>
            <a:prstGeom prst="cube">
              <a:avLst>
                <a:gd fmla="val 25000" name="adj"/>
              </a:avLst>
            </a:prstGeom>
            <a:solidFill>
              <a:srgbClr val="EEFF4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161"/>
            <p:cNvSpPr/>
            <p:nvPr/>
          </p:nvSpPr>
          <p:spPr>
            <a:xfrm>
              <a:off x="2196050" y="3079424"/>
              <a:ext cx="613500" cy="613500"/>
            </a:xfrm>
            <a:prstGeom prst="cube">
              <a:avLst>
                <a:gd fmla="val 25000" name="adj"/>
              </a:avLst>
            </a:prstGeom>
            <a:solidFill>
              <a:srgbClr val="EEFF4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53" name="Google Shape;2453;p161"/>
          <p:cNvGrpSpPr/>
          <p:nvPr/>
        </p:nvGrpSpPr>
        <p:grpSpPr>
          <a:xfrm>
            <a:off x="5966622" y="1357329"/>
            <a:ext cx="352954" cy="606769"/>
            <a:chOff x="1304638" y="3518788"/>
            <a:chExt cx="613513" cy="1054700"/>
          </a:xfrm>
        </p:grpSpPr>
        <p:sp>
          <p:nvSpPr>
            <p:cNvPr id="2454" name="Google Shape;2454;p161"/>
            <p:cNvSpPr/>
            <p:nvPr/>
          </p:nvSpPr>
          <p:spPr>
            <a:xfrm>
              <a:off x="1304650" y="3959988"/>
              <a:ext cx="613500" cy="613500"/>
            </a:xfrm>
            <a:prstGeom prst="cube">
              <a:avLst>
                <a:gd fmla="val 25000" name="adj"/>
              </a:avLst>
            </a:prstGeom>
            <a:solidFill>
              <a:srgbClr val="FFAB4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161"/>
            <p:cNvSpPr/>
            <p:nvPr/>
          </p:nvSpPr>
          <p:spPr>
            <a:xfrm>
              <a:off x="1304638" y="3518788"/>
              <a:ext cx="613500" cy="613500"/>
            </a:xfrm>
            <a:prstGeom prst="cube">
              <a:avLst>
                <a:gd fmla="val 25000" name="adj"/>
              </a:avLst>
            </a:prstGeom>
            <a:solidFill>
              <a:srgbClr val="FFAB4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56" name="Google Shape;2456;p161"/>
          <p:cNvSpPr/>
          <p:nvPr/>
        </p:nvSpPr>
        <p:spPr>
          <a:xfrm>
            <a:off x="6239009" y="1610300"/>
            <a:ext cx="352800" cy="352800"/>
          </a:xfrm>
          <a:prstGeom prst="cube">
            <a:avLst>
              <a:gd fmla="val 25000" name="adj"/>
            </a:avLst>
          </a:prstGeom>
          <a:solidFill>
            <a:srgbClr val="CC00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2457" name="Google Shape;2457;p161"/>
          <p:cNvSpPr txBox="1"/>
          <p:nvPr>
            <p:ph idx="1" type="body"/>
          </p:nvPr>
        </p:nvSpPr>
        <p:spPr>
          <a:xfrm>
            <a:off x="324000" y="2435700"/>
            <a:ext cx="8237700" cy="272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 Buuxi shaxda (table) si aad u muujiso tirada gogo'yaasha (cubes) ee 5 qaab ee ugu horreeyay haddii ay sii waddo sidii oo kale.</a:t>
            </a:r>
            <a:endParaRPr sz="1800"/>
          </a:p>
          <a:p>
            <a:pPr indent="0" lvl="0" marL="0" rtl="0" algn="l">
              <a:spcBef>
                <a:spcPts val="1000"/>
              </a:spcBef>
              <a:spcAft>
                <a:spcPts val="0"/>
              </a:spcAft>
              <a:buNone/>
            </a:pPr>
            <a:r>
              <a:rPr>
                <a:latin typeface="Lexend"/>
              </a:rPr>
              <a:t/>
            </a:r>
            <a:endParaRPr sz="2300"/>
          </a:p>
          <a:p>
            <a:pPr indent="0" lvl="0" marL="0" rtl="0" algn="l">
              <a:spcBef>
                <a:spcPts val="1000"/>
              </a:spcBef>
              <a:spcAft>
                <a:spcPts val="0"/>
              </a:spcAft>
              <a:buNone/>
            </a:pPr>
            <a:r>
              <a:rPr lang="en-GB" sz="1100">
                <a:latin typeface="Lexend"/>
              </a:rPr>
              <a:t>b) Maxaad ka dareentaa jawaabahaaga?</a:t>
            </a:r>
            <a:endParaRPr sz="1800"/>
          </a:p>
          <a:p>
            <a:pPr indent="0" lvl="0" marL="0" rtl="0" algn="l">
              <a:spcBef>
                <a:spcPts val="1000"/>
              </a:spcBef>
              <a:spcAft>
                <a:spcPts val="0"/>
              </a:spcAft>
              <a:buNone/>
            </a:pPr>
            <a:r>
              <a:rPr>
                <a:latin typeface="Lexend"/>
              </a:rPr>
              <a:t/>
            </a:r>
            <a:endParaRPr sz="1300"/>
          </a:p>
          <a:p>
            <a:pPr indent="0" lvl="0" marL="0" rtl="0" algn="l">
              <a:spcBef>
                <a:spcPts val="1000"/>
              </a:spcBef>
              <a:spcAft>
                <a:spcPts val="1000"/>
              </a:spcAft>
              <a:buNone/>
            </a:pPr>
            <a:r>
              <a:rPr lang="en-GB" sz="1100">
                <a:latin typeface="Lexend"/>
              </a:rPr>
              <a:t>c) Immisa gogo' (cubes) ayay u baahan doontaa si ay u dhisto qaabka 10-aad?</a:t>
            </a:r>
            <a:r>
              <a:rPr baseline="30000" lang="en-GB" sz="1100">
                <a:latin typeface="Lexend"/>
              </a:rPr>
              <a:t/>
            </a:r>
            <a:r>
              <a:rPr lang="en-GB" sz="1100">
                <a:latin typeface="Lexend"/>
              </a:rPr>
              <a:t/>
            </a:r>
            <a:endParaRPr sz="1800"/>
          </a:p>
        </p:txBody>
      </p:sp>
      <p:graphicFrame>
        <p:nvGraphicFramePr>
          <p:cNvPr id="2458" name="Google Shape;2458;p161"/>
          <p:cNvGraphicFramePr/>
          <p:nvPr/>
        </p:nvGraphicFramePr>
        <p:xfrm>
          <a:off x="696763" y="3124550"/>
          <a:ext cx="3000000" cy="3000000"/>
        </p:xfrm>
        <a:graphic>
          <a:graphicData uri="http://schemas.openxmlformats.org/drawingml/2006/table">
            <a:tbl>
              <a:tblPr>
                <a:noFill/>
                <a:tableStyleId>{9E8CE56F-3F8A-4B58-ABBC-47AC0FA6FDEA}</a:tableStyleId>
              </a:tblPr>
              <a:tblGrid>
                <a:gridCol w="2017325"/>
                <a:gridCol w="1133850"/>
                <a:gridCol w="1133850"/>
                <a:gridCol w="1133850"/>
                <a:gridCol w="1133850"/>
                <a:gridCol w="1133850"/>
              </a:tblGrid>
              <a:tr h="249425">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Lambarka qaabka (Pattern number)</a:t>
                      </a:r>
                      <a:endParaRPr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000">
                          <a:latin typeface="Lexend"/>
                          <a:ea typeface="Lexend"/>
                          <a:cs typeface="Lexend"/>
                          <a:sym typeface="Lexend"/>
                        </a:rPr>
                        <a:t>1</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2</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3</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4</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5</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49425">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Tirada gogo'yaasha (Number of cubes)</a:t>
                      </a:r>
                      <a:endParaRPr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459" name="Google Shape;2459;p161"/>
          <p:cNvSpPr txBox="1"/>
          <p:nvPr/>
        </p:nvSpPr>
        <p:spPr>
          <a:xfrm>
            <a:off x="850800" y="2008650"/>
            <a:ext cx="1863300" cy="3027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100">
                <a:solidFill>
                  <a:srgbClr val="222222"/>
                </a:solidFill>
                <a:latin typeface="Lexend"/>
                <a:ea typeface="Lexend"/>
                <a:cs typeface="Lexend"/>
                <a:sym typeface="Lexend"/>
              </a:rPr>
              <a:t>Lambarka qaabka (Pattern number)</a:t>
            </a:r>
            <a:endParaRPr sz="1800">
              <a:solidFill>
                <a:srgbClr val="222222"/>
              </a:solidFill>
              <a:latin typeface="Lexend"/>
              <a:ea typeface="Lexend"/>
              <a:cs typeface="Lexend"/>
              <a:sym typeface="Lexend"/>
            </a:endParaRPr>
          </a:p>
        </p:txBody>
      </p:sp>
      <p:sp>
        <p:nvSpPr>
          <p:cNvPr id="2460" name="Google Shape;2460;p161"/>
          <p:cNvSpPr txBox="1"/>
          <p:nvPr/>
        </p:nvSpPr>
        <p:spPr>
          <a:xfrm>
            <a:off x="2916988" y="2008650"/>
            <a:ext cx="912600" cy="3027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2461" name="Google Shape;2461;p161"/>
          <p:cNvSpPr txBox="1"/>
          <p:nvPr/>
        </p:nvSpPr>
        <p:spPr>
          <a:xfrm>
            <a:off x="4079753" y="2008650"/>
            <a:ext cx="207900" cy="3027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2462" name="Google Shape;2462;p161"/>
          <p:cNvSpPr txBox="1"/>
          <p:nvPr/>
        </p:nvSpPr>
        <p:spPr>
          <a:xfrm>
            <a:off x="5750468" y="2008650"/>
            <a:ext cx="284100" cy="3027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2463" name="Google Shape;2463;p161"/>
          <p:cNvSpPr txBox="1"/>
          <p:nvPr/>
        </p:nvSpPr>
        <p:spPr>
          <a:xfrm>
            <a:off x="7036972" y="2008650"/>
            <a:ext cx="1169700" cy="3027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2464" name="Google Shape;2464;p161"/>
          <p:cNvSpPr txBox="1"/>
          <p:nvPr/>
        </p:nvSpPr>
        <p:spPr>
          <a:xfrm>
            <a:off x="7036972" y="1716550"/>
            <a:ext cx="1169700" cy="3027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8" name="Shape 2468"/>
        <p:cNvGrpSpPr/>
        <p:nvPr/>
      </p:nvGrpSpPr>
      <p:grpSpPr>
        <a:xfrm>
          <a:off x="0" y="0"/>
          <a:ext cx="0" cy="0"/>
          <a:chOff x="0" y="0"/>
          <a:chExt cx="0" cy="0"/>
        </a:xfrm>
      </p:grpSpPr>
      <p:sp>
        <p:nvSpPr>
          <p:cNvPr id="2469" name="Google Shape;2469;p16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Aqoonsiga taxanaha tirooyinka gaarka ah (special number sequences)</a:t>
            </a:r>
            <a:endParaRPr/>
          </a:p>
        </p:txBody>
      </p:sp>
      <p:sp>
        <p:nvSpPr>
          <p:cNvPr id="2470" name="Google Shape;2470;p162"/>
          <p:cNvSpPr txBox="1"/>
          <p:nvPr>
            <p:ph idx="1" type="body"/>
          </p:nvPr>
        </p:nvSpPr>
        <p:spPr>
          <a:xfrm>
            <a:off x="324000" y="682225"/>
            <a:ext cx="8496000" cy="9378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rPr>
              <a:t>2) Axmed wuxuu ku ciyaarayaa qaababka tirooyinka (number patterns). Wuxuu ogaaday in haddii uu laba jibaaro (square) lambarka 3, ka dibna kala gooyo mid (subtract one), ka dibna u qaybiyo 8 (divides by 8) uu helo lambar laba jibaaran (square number). Wuxuu doonayaa inuu arko haddii tani ay u shaqeyso tirooyinka kale ee khafiifka ah (odd numbers).</a:t>
            </a:r>
            <a:r>
              <a:rPr lang="en-GB" sz="1100">
                <a:solidFill>
                  <a:schemeClr val="accent5"/>
                </a:solidFill>
                <a:latin typeface="Lexend"/>
              </a:rPr>
              <a:t/>
            </a:r>
            <a:r>
              <a:rPr lang="en-GB" sz="1100">
                <a:latin typeface="Lexend"/>
              </a:rPr>
              <a:t/>
            </a:r>
            <a:endParaRPr sz="1800"/>
          </a:p>
          <a:p>
            <a:pPr indent="0" lvl="0" marL="0" rtl="0" algn="l">
              <a:spcBef>
                <a:spcPts val="1000"/>
              </a:spcBef>
              <a:spcAft>
                <a:spcPts val="0"/>
              </a:spcAft>
              <a:buClr>
                <a:schemeClr val="dk1"/>
              </a:buClr>
              <a:buSzPts val="1100"/>
              <a:buFont typeface="Arial"/>
              <a:buNone/>
            </a:pPr>
            <a:r>
              <a:rPr>
                <a:latin typeface="Lexend"/>
              </a:rPr>
              <a:t/>
            </a:r>
            <a:endParaRPr sz="1800"/>
          </a:p>
          <a:p>
            <a:pPr indent="0" lvl="0" marL="0" rtl="0" algn="l">
              <a:spcBef>
                <a:spcPts val="1000"/>
              </a:spcBef>
              <a:spcAft>
                <a:spcPts val="1000"/>
              </a:spcAft>
              <a:buNone/>
            </a:pPr>
            <a:r>
              <a:rPr lang="en-GB" sz="1800">
                <a:latin typeface="Lexend"/>
              </a:rPr>
              <a:t>     </a:t>
            </a:r>
            <a:endParaRPr sz="1800"/>
          </a:p>
        </p:txBody>
      </p:sp>
      <p:sp>
        <p:nvSpPr>
          <p:cNvPr id="2471" name="Google Shape;2471;p162"/>
          <p:cNvSpPr txBox="1"/>
          <p:nvPr>
            <p:ph idx="1" type="body"/>
          </p:nvPr>
        </p:nvSpPr>
        <p:spPr>
          <a:xfrm>
            <a:off x="324000" y="1834325"/>
            <a:ext cx="9273600" cy="272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 Buuxi shaxda (table) natiijooyinka 5 tiro ee ugu horreeyay ee khafiifka ah (odd numbers) oo ka weyn 1</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endParaRPr sz="1800"/>
          </a:p>
          <a:p>
            <a:pPr indent="0" lvl="0" marL="0" rtl="0" algn="l">
              <a:spcBef>
                <a:spcPts val="1000"/>
              </a:spcBef>
              <a:spcAft>
                <a:spcPts val="0"/>
              </a:spcAft>
              <a:buNone/>
            </a:pPr>
            <a:r>
              <a:rPr>
                <a:latin typeface="Lexend"/>
              </a:rPr>
              <a:t/>
            </a:r>
            <a:endParaRPr sz="100"/>
          </a:p>
          <a:p>
            <a:pPr indent="0" lvl="0" marL="0" rtl="0" algn="l">
              <a:spcBef>
                <a:spcPts val="1000"/>
              </a:spcBef>
              <a:spcAft>
                <a:spcPts val="0"/>
              </a:spcAft>
              <a:buNone/>
            </a:pPr>
            <a:r>
              <a:rPr lang="en-GB" sz="1100">
                <a:latin typeface="Lexend"/>
              </a:rPr>
              <a:t>b) Maxaad ka dareentaa jawaabahaaga?</a:t>
            </a:r>
            <a:endParaRPr sz="1800"/>
          </a:p>
          <a:p>
            <a:pPr indent="0" lvl="0" marL="0" rtl="0" algn="l">
              <a:spcBef>
                <a:spcPts val="1000"/>
              </a:spcBef>
              <a:spcAft>
                <a:spcPts val="0"/>
              </a:spcAft>
              <a:buNone/>
            </a:pPr>
            <a:r>
              <a:rPr>
                <a:latin typeface="Lexend"/>
              </a:rPr>
              <a:t/>
            </a:r>
            <a:endParaRPr sz="500"/>
          </a:p>
          <a:p>
            <a:pPr indent="0" lvl="0" marL="0" rtl="0" algn="l">
              <a:spcBef>
                <a:spcPts val="1000"/>
              </a:spcBef>
              <a:spcAft>
                <a:spcPts val="1000"/>
              </a:spcAft>
              <a:buNone/>
            </a:pPr>
            <a:r>
              <a:rPr lang="en-GB" sz="1100">
                <a:latin typeface="Lexend"/>
              </a:rPr>
              <a:t>c) Qiime (value) intee le'eg ayaad heli lahayd haddii aad ku dabaqdo xisaabtan (calculation) lambarka 19?</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endParaRPr sz="1700"/>
          </a:p>
        </p:txBody>
      </p:sp>
      <p:graphicFrame>
        <p:nvGraphicFramePr>
          <p:cNvPr id="2472" name="Google Shape;2472;p162"/>
          <p:cNvGraphicFramePr/>
          <p:nvPr/>
        </p:nvGraphicFramePr>
        <p:xfrm>
          <a:off x="1170213" y="2160000"/>
          <a:ext cx="3000000" cy="3000000"/>
        </p:xfrm>
        <a:graphic>
          <a:graphicData uri="http://schemas.openxmlformats.org/drawingml/2006/table">
            <a:tbl>
              <a:tblPr>
                <a:noFill/>
                <a:tableStyleId>{9E8CE56F-3F8A-4B58-ABBC-47AC0FA6FDEA}</a:tableStyleId>
              </a:tblPr>
              <a:tblGrid>
                <a:gridCol w="2007675"/>
                <a:gridCol w="1128425"/>
                <a:gridCol w="1128425"/>
                <a:gridCol w="1128425"/>
                <a:gridCol w="1128425"/>
                <a:gridCol w="1128425"/>
              </a:tblGrid>
              <a:tr h="297600">
                <a:tc>
                  <a:txBody>
                    <a:bodyPr/>
                    <a:lstStyle/>
                    <a:p>
                      <a:pPr indent="0" lvl="0" marL="0" rtl="0" algn="l">
                        <a:spcBef>
                          <a:spcPts val="0"/>
                        </a:spcBef>
                        <a:spcAft>
                          <a:spcPts val="0"/>
                        </a:spcAft>
                        <a:buNone/>
                      </a:pPr>
                      <a:r>
                        <a:rPr lang="en-GB" sz="1200">
                          <a:solidFill>
                            <a:schemeClr val="dk1"/>
                          </a:solidFill>
                          <a:latin typeface="Lexend"/>
                          <a:ea typeface="Lexend"/>
                          <a:cs typeface="Lexend"/>
                          <a:sym typeface="Lexend"/>
                        </a:rPr>
                        <a:t>Lambarka bilowga (n) (Start number (n))</a:t>
                      </a:r>
                      <a:r>
                        <a:rPr i="1" lang="en-GB" sz="1200">
                          <a:solidFill>
                            <a:schemeClr val="dk1"/>
                          </a:solidFill>
                          <a:latin typeface="Times"/>
                          <a:ea typeface="Times"/>
                          <a:cs typeface="Times"/>
                          <a:sym typeface="Times"/>
                        </a:rPr>
                        <a:t/>
                      </a:r>
                      <a:r>
                        <a:rPr lang="en-GB" sz="12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BEDFE"/>
                    </a:solidFill>
                  </a:tcPr>
                </a:tc>
                <a:tc>
                  <a:txBody>
                    <a:bodyPr/>
                    <a:lstStyle/>
                    <a:p>
                      <a:pPr indent="0" lvl="0" marL="0" rtl="0" algn="ctr">
                        <a:spcBef>
                          <a:spcPts val="0"/>
                        </a:spcBef>
                        <a:spcAft>
                          <a:spcPts val="0"/>
                        </a:spcAft>
                        <a:buNone/>
                      </a:pPr>
                      <a:r>
                        <a:rPr lang="en-GB" sz="1200">
                          <a:latin typeface="Lexend"/>
                          <a:ea typeface="Lexend"/>
                          <a:cs typeface="Lexend"/>
                          <a:sym typeface="Lexend"/>
                        </a:rPr>
                        <a:t>3</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5</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7</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9</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11</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42950">
                <a:tc>
                  <a:txBody>
                    <a:bodyPr/>
                    <a:lstStyle/>
                    <a:p>
                      <a:pPr indent="0" lvl="0" marL="0" rtl="0" algn="l">
                        <a:spcBef>
                          <a:spcPts val="0"/>
                        </a:spcBef>
                        <a:spcAft>
                          <a:spcPts val="0"/>
                        </a:spcAft>
                        <a:buNone/>
                      </a:pPr>
                      <a:r>
                        <a:rPr lang="en-GB" sz="1200">
                          <a:solidFill>
                            <a:schemeClr val="dk1"/>
                          </a:solidFill>
                          <a:latin typeface="Lexend"/>
                          <a:ea typeface="Lexend"/>
                          <a:cs typeface="Lexend"/>
                          <a:sym typeface="Lexend"/>
                        </a:rPr>
                        <a:t>Natiijada (Result ( ))</a:t>
                      </a:r>
                      <a:endParaRPr sz="1800">
                        <a:solidFill>
                          <a:schemeClr val="lt1"/>
                        </a:solidFill>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BEDFE"/>
                    </a:solidFill>
                  </a:tcPr>
                </a:tc>
                <a:tc>
                  <a:txBody>
                    <a:bodyPr/>
                    <a:lstStyle/>
                    <a:p>
                      <a:pPr indent="0" lvl="0" marL="0" rtl="0" algn="l">
                        <a:spcBef>
                          <a:spcPts val="0"/>
                        </a:spcBef>
                        <a:spcAft>
                          <a:spcPts val="0"/>
                        </a:spcAft>
                        <a:buNone/>
                      </a:pPr>
                      <a:r>
                        <a:t/>
                      </a:r>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n^2-1}{8}&quot;&gt;&lt;mfrac&gt;&lt;mrow&gt;&lt;msup&gt;&lt;mi&gt;n&lt;/mi&gt;&lt;mn&gt;2&lt;/mn&gt;&lt;/msup&gt;&lt;mo&gt;−&lt;/mo&gt;&lt;mn&gt;1&lt;/mn&gt;&lt;/mrow&gt;&lt;mn&gt;8&lt;/mn&gt;&lt;/mfrac&gt;&lt;/math&gt;" id="2473" name="Google Shape;2473;p162" title="the fraction with numerator n squared minus 1 and denominator 8"/>
          <p:cNvPicPr preferRelativeResize="0"/>
          <p:nvPr/>
        </p:nvPicPr>
        <p:blipFill>
          <a:blip r:embed="rId3">
            <a:alphaModFix/>
          </a:blip>
          <a:stretch>
            <a:fillRect/>
          </a:stretch>
        </p:blipFill>
        <p:spPr>
          <a:xfrm>
            <a:off x="2063148" y="2492611"/>
            <a:ext cx="617763" cy="5079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7" name="Shape 2477"/>
        <p:cNvGrpSpPr/>
        <p:nvPr/>
      </p:nvGrpSpPr>
      <p:grpSpPr>
        <a:xfrm>
          <a:off x="0" y="0"/>
          <a:ext cx="0" cy="0"/>
          <a:chOff x="0" y="0"/>
          <a:chExt cx="0" cy="0"/>
        </a:xfrm>
      </p:grpSpPr>
      <p:sp>
        <p:nvSpPr>
          <p:cNvPr id="2478" name="Google Shape;2478;p16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Aqoonsiga taxanaha tirooyinka gaarka ah (special number sequences)</a:t>
            </a:r>
            <a:endParaRPr/>
          </a:p>
        </p:txBody>
      </p:sp>
      <p:sp>
        <p:nvSpPr>
          <p:cNvPr id="2479" name="Google Shape;2479;p163"/>
          <p:cNvSpPr txBox="1"/>
          <p:nvPr>
            <p:ph idx="1" type="body"/>
          </p:nvPr>
        </p:nvSpPr>
        <p:spPr>
          <a:xfrm>
            <a:off x="324000" y="682225"/>
            <a:ext cx="8496000" cy="1218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Saciid wuxuu baarayaa tirada ugu badan ee dhibcaha isgoysyada (intersection points) ee u dhexeeya khadadka toosan (straight lines) oo lagu sawiray laba jibaaran (square). Waxay doonayaan inay ogaadaan inta dhibcood oo isgoys ah oo ay jiri karaan haddii ay sawiraan 12 khad oo kala duwan, laakiin sawiridda dhammaantood way adag tahay.</a:t>
            </a:r>
            <a:r>
              <a:rPr lang="en-GB" sz="1400">
                <a:latin typeface="Lexend"/>
              </a:rPr>
              <a:t/>
            </a:r>
            <a:r>
              <a:rPr lang="en-GB" sz="1400">
                <a:solidFill>
                  <a:schemeClr val="accent5"/>
                </a:solidFill>
                <a:latin typeface="Lexend"/>
              </a:rPr>
              <a:t/>
            </a:r>
            <a:r>
              <a:rPr lang="en-GB" sz="1400">
                <a:latin typeface="Lexend"/>
              </a:rPr>
              <a:t/>
            </a:r>
            <a:r>
              <a:rPr lang="en-GB" sz="1400">
                <a:latin typeface="Lexend"/>
              </a:rPr>
              <a:t/>
            </a:r>
            <a:endParaRPr sz="1800"/>
          </a:p>
        </p:txBody>
      </p:sp>
      <p:sp>
        <p:nvSpPr>
          <p:cNvPr id="2480" name="Google Shape;2480;p163"/>
          <p:cNvSpPr txBox="1"/>
          <p:nvPr>
            <p:ph idx="1" type="body"/>
          </p:nvPr>
        </p:nvSpPr>
        <p:spPr>
          <a:xfrm>
            <a:off x="324000" y="2063567"/>
            <a:ext cx="8237700" cy="644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a) Saciid wuxuu marka hore isku dayaa 3 khad, isagoo hubinaya in khadadku isgooyaan tirada ugu badan ee jeer. Immisa dhibcood oo isgoys ah (intersection points) ayaa jira?</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endParaRPr sz="1700"/>
          </a:p>
          <a:p>
            <a:pPr indent="0" lvl="0" marL="0" rtl="0" algn="l">
              <a:spcBef>
                <a:spcPts val="1000"/>
              </a:spcBef>
              <a:spcAft>
                <a:spcPts val="0"/>
              </a:spcAft>
              <a:buNone/>
            </a:pPr>
            <a:r>
              <a:rPr>
                <a:latin typeface="Lexend"/>
              </a:rPr>
              <a:t/>
            </a:r>
            <a:endParaRPr sz="100"/>
          </a:p>
          <a:p>
            <a:pPr indent="0" lvl="0" marL="0" rtl="0" algn="l">
              <a:spcBef>
                <a:spcPts val="1000"/>
              </a:spcBef>
              <a:spcAft>
                <a:spcPts val="0"/>
              </a:spcAft>
              <a:buNone/>
            </a:pPr>
            <a:r>
              <a:rPr lang="en-GB" sz="1400">
                <a:latin typeface="Lexend"/>
              </a:rPr>
              <a:t>b) Buuxi shaxda (table) 2 khad, 3 khad, 4 khad iyo 5 khad, maxaad ka dareentaa jawaabahaaga?</a:t>
            </a:r>
            <a:endParaRPr sz="1800"/>
          </a:p>
          <a:p>
            <a:pPr indent="0" lvl="0" marL="0" rtl="0" algn="l">
              <a:spcBef>
                <a:spcPts val="1000"/>
              </a:spcBef>
              <a:spcAft>
                <a:spcPts val="0"/>
              </a:spcAft>
              <a:buNone/>
            </a:pPr>
            <a:r>
              <a:rPr>
                <a:latin typeface="Lexend"/>
              </a:rPr>
              <a:t/>
            </a:r>
            <a:endParaRPr sz="2100"/>
          </a:p>
          <a:p>
            <a:pPr indent="0" lvl="0" marL="0" rtl="0" algn="l">
              <a:spcBef>
                <a:spcPts val="1000"/>
              </a:spcBef>
              <a:spcAft>
                <a:spcPts val="1000"/>
              </a:spcAft>
              <a:buNone/>
            </a:pPr>
            <a:r>
              <a:rPr lang="en-GB" sz="1400">
                <a:latin typeface="Lexend"/>
              </a:rPr>
              <a:t>c) Waa maxay tirada ugu badan ee isgoysyada (intersections) 12 xariiq (lines) leh?</a:t>
            </a:r>
            <a:endParaRPr sz="1800"/>
          </a:p>
        </p:txBody>
      </p:sp>
      <p:graphicFrame>
        <p:nvGraphicFramePr>
          <p:cNvPr id="2481" name="Google Shape;2481;p163"/>
          <p:cNvGraphicFramePr/>
          <p:nvPr/>
        </p:nvGraphicFramePr>
        <p:xfrm>
          <a:off x="2704075" y="3240000"/>
          <a:ext cx="3000000" cy="3000000"/>
        </p:xfrm>
        <a:graphic>
          <a:graphicData uri="http://schemas.openxmlformats.org/drawingml/2006/table">
            <a:tbl>
              <a:tblPr>
                <a:noFill/>
                <a:tableStyleId>{9E8CE56F-3F8A-4B58-ABBC-47AC0FA6FDEA}</a:tableStyleId>
              </a:tblPr>
              <a:tblGrid>
                <a:gridCol w="2760000"/>
                <a:gridCol w="830775"/>
                <a:gridCol w="830775"/>
                <a:gridCol w="830775"/>
                <a:gridCol w="830775"/>
              </a:tblGrid>
              <a:tr h="249425">
                <a:tc>
                  <a:txBody>
                    <a:bodyPr/>
                    <a:lstStyle/>
                    <a:p>
                      <a:pPr indent="0" lvl="0" marL="0" rtl="0" algn="l">
                        <a:spcBef>
                          <a:spcPts val="0"/>
                        </a:spcBef>
                        <a:spcAft>
                          <a:spcPts val="0"/>
                        </a:spcAft>
                        <a:buNone/>
                      </a:pPr>
                      <a:r>
                        <a:rPr lang="en-GB" sz="1500">
                          <a:solidFill>
                            <a:schemeClr val="lt1"/>
                          </a:solidFill>
                          <a:latin typeface="Lexend"/>
                          <a:ea typeface="Lexend"/>
                          <a:cs typeface="Lexend"/>
                          <a:sym typeface="Lexend"/>
                        </a:rPr>
                        <a:t>Tirada xariiqyada (lines)</a:t>
                      </a:r>
                      <a:endParaRPr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500">
                          <a:latin typeface="Lexend"/>
                          <a:ea typeface="Lexend"/>
                          <a:cs typeface="Lexend"/>
                          <a:sym typeface="Lexend"/>
                        </a:rPr>
                        <a:t>2</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Lexend"/>
                          <a:ea typeface="Lexend"/>
                          <a:cs typeface="Lexend"/>
                          <a:sym typeface="Lexend"/>
                        </a:rPr>
                        <a:t>3</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Lexend"/>
                          <a:ea typeface="Lexend"/>
                          <a:cs typeface="Lexend"/>
                          <a:sym typeface="Lexend"/>
                        </a:rPr>
                        <a:t>4</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Lexend"/>
                          <a:ea typeface="Lexend"/>
                          <a:cs typeface="Lexend"/>
                          <a:sym typeface="Lexend"/>
                        </a:rPr>
                        <a:t>5</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49425">
                <a:tc>
                  <a:txBody>
                    <a:bodyPr/>
                    <a:lstStyle/>
                    <a:p>
                      <a:pPr indent="0" lvl="0" marL="0" rtl="0" algn="l">
                        <a:spcBef>
                          <a:spcPts val="0"/>
                        </a:spcBef>
                        <a:spcAft>
                          <a:spcPts val="0"/>
                        </a:spcAft>
                        <a:buNone/>
                      </a:pPr>
                      <a:r>
                        <a:rPr lang="en-GB" sz="1500">
                          <a:solidFill>
                            <a:schemeClr val="lt1"/>
                          </a:solidFill>
                          <a:latin typeface="Lexend"/>
                          <a:ea typeface="Lexend"/>
                          <a:cs typeface="Lexend"/>
                          <a:sym typeface="Lexend"/>
                        </a:rPr>
                        <a:t>Tirada isgoysyada (intersections)</a:t>
                      </a:r>
                      <a:endParaRPr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cxnSp>
        <p:nvCxnSpPr>
          <p:cNvPr id="2482" name="Google Shape;2482;p163"/>
          <p:cNvCxnSpPr/>
          <p:nvPr/>
        </p:nvCxnSpPr>
        <p:spPr>
          <a:xfrm>
            <a:off x="7911475" y="2055500"/>
            <a:ext cx="670500" cy="690600"/>
          </a:xfrm>
          <a:prstGeom prst="straightConnector1">
            <a:avLst/>
          </a:prstGeom>
          <a:noFill/>
          <a:ln cap="flat" cmpd="sng" w="19050">
            <a:solidFill>
              <a:schemeClr val="accent5"/>
            </a:solidFill>
            <a:prstDash val="solid"/>
            <a:round/>
            <a:headEnd len="med" w="med" type="none"/>
            <a:tailEnd len="med" w="med" type="none"/>
          </a:ln>
        </p:spPr>
      </p:cxnSp>
      <p:cxnSp>
        <p:nvCxnSpPr>
          <p:cNvPr id="2483" name="Google Shape;2483;p163"/>
          <p:cNvCxnSpPr/>
          <p:nvPr/>
        </p:nvCxnSpPr>
        <p:spPr>
          <a:xfrm flipH="1" rot="10800000">
            <a:off x="7915275" y="1848375"/>
            <a:ext cx="630900" cy="618600"/>
          </a:xfrm>
          <a:prstGeom prst="straightConnector1">
            <a:avLst/>
          </a:prstGeom>
          <a:noFill/>
          <a:ln cap="flat" cmpd="sng" w="19050">
            <a:solidFill>
              <a:schemeClr val="accent4"/>
            </a:solidFill>
            <a:prstDash val="solid"/>
            <a:round/>
            <a:headEnd len="med" w="med" type="none"/>
            <a:tailEnd len="med" w="med" type="none"/>
          </a:ln>
        </p:spPr>
      </p:cxnSp>
      <p:cxnSp>
        <p:nvCxnSpPr>
          <p:cNvPr id="2484" name="Google Shape;2484;p163"/>
          <p:cNvCxnSpPr/>
          <p:nvPr/>
        </p:nvCxnSpPr>
        <p:spPr>
          <a:xfrm>
            <a:off x="8159400" y="1855388"/>
            <a:ext cx="328200" cy="892500"/>
          </a:xfrm>
          <a:prstGeom prst="straightConnector1">
            <a:avLst/>
          </a:prstGeom>
          <a:noFill/>
          <a:ln cap="flat" cmpd="sng" w="19050">
            <a:solidFill>
              <a:schemeClr val="accent2"/>
            </a:solidFill>
            <a:prstDash val="solid"/>
            <a:round/>
            <a:headEnd len="med" w="med" type="none"/>
            <a:tailEnd len="med" w="med" type="none"/>
          </a:ln>
        </p:spPr>
      </p:cxnSp>
      <p:sp>
        <p:nvSpPr>
          <p:cNvPr id="2485" name="Google Shape;2485;p163"/>
          <p:cNvSpPr/>
          <p:nvPr/>
        </p:nvSpPr>
        <p:spPr>
          <a:xfrm>
            <a:off x="7908666" y="1848213"/>
            <a:ext cx="900000" cy="90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9" name="Shape 2489"/>
        <p:cNvGrpSpPr/>
        <p:nvPr/>
      </p:nvGrpSpPr>
      <p:grpSpPr>
        <a:xfrm>
          <a:off x="0" y="0"/>
          <a:ext cx="0" cy="0"/>
          <a:chOff x="0" y="0"/>
          <a:chExt cx="0" cy="0"/>
        </a:xfrm>
      </p:grpSpPr>
      <p:sp>
        <p:nvSpPr>
          <p:cNvPr id="2490" name="Google Shape;2490;p164"/>
          <p:cNvSpPr/>
          <p:nvPr/>
        </p:nvSpPr>
        <p:spPr>
          <a:xfrm>
            <a:off x="5154634" y="1611328"/>
            <a:ext cx="352800" cy="352800"/>
          </a:xfrm>
          <a:prstGeom prst="cube">
            <a:avLst>
              <a:gd fmla="val 25000" name="adj"/>
            </a:avLst>
          </a:prstGeom>
          <a:solidFill>
            <a:srgbClr val="CC00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grpSp>
        <p:nvGrpSpPr>
          <p:cNvPr id="2491" name="Google Shape;2491;p164"/>
          <p:cNvGrpSpPr/>
          <p:nvPr/>
        </p:nvGrpSpPr>
        <p:grpSpPr>
          <a:xfrm>
            <a:off x="5425016" y="1356941"/>
            <a:ext cx="352954" cy="606769"/>
            <a:chOff x="1304638" y="3518788"/>
            <a:chExt cx="613513" cy="1054700"/>
          </a:xfrm>
        </p:grpSpPr>
        <p:sp>
          <p:nvSpPr>
            <p:cNvPr id="2492" name="Google Shape;2492;p164"/>
            <p:cNvSpPr/>
            <p:nvPr/>
          </p:nvSpPr>
          <p:spPr>
            <a:xfrm>
              <a:off x="1304650" y="3959988"/>
              <a:ext cx="613500" cy="613500"/>
            </a:xfrm>
            <a:prstGeom prst="cube">
              <a:avLst>
                <a:gd fmla="val 25000" name="adj"/>
              </a:avLst>
            </a:prstGeom>
            <a:solidFill>
              <a:srgbClr val="FFAB4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164"/>
            <p:cNvSpPr/>
            <p:nvPr/>
          </p:nvSpPr>
          <p:spPr>
            <a:xfrm>
              <a:off x="1304638" y="3518788"/>
              <a:ext cx="613500" cy="613500"/>
            </a:xfrm>
            <a:prstGeom prst="cube">
              <a:avLst>
                <a:gd fmla="val 25000" name="adj"/>
              </a:avLst>
            </a:prstGeom>
            <a:solidFill>
              <a:srgbClr val="FFAB4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94" name="Google Shape;2494;p164"/>
          <p:cNvSpPr/>
          <p:nvPr/>
        </p:nvSpPr>
        <p:spPr>
          <a:xfrm>
            <a:off x="3732632" y="1636792"/>
            <a:ext cx="352800" cy="352800"/>
          </a:xfrm>
          <a:prstGeom prst="cube">
            <a:avLst>
              <a:gd fmla="val 25000" name="adj"/>
            </a:avLst>
          </a:prstGeom>
          <a:solidFill>
            <a:srgbClr val="CC00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2495" name="Google Shape;2495;p16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Aqoonsiga taxanaha tirooyinka gaarka ah (special number sequences)</a:t>
            </a:r>
            <a:endParaRPr/>
          </a:p>
        </p:txBody>
      </p:sp>
      <p:sp>
        <p:nvSpPr>
          <p:cNvPr id="2496" name="Google Shape;2496;p164"/>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Izzy waxay ka dhisaysaa qaabab tillaabo ah (step patterns) cubes. Waa kuwan 3 qaab ee ugu horreeya.</a:t>
            </a:r>
            <a:r>
              <a:rPr lang="en-GB" sz="1100">
                <a:latin typeface="Lexend"/>
              </a:rPr>
              <a:t/>
            </a:r>
            <a:endParaRPr sz="1800"/>
          </a:p>
        </p:txBody>
      </p:sp>
      <p:sp>
        <p:nvSpPr>
          <p:cNvPr id="2497" name="Google Shape;2497;p164"/>
          <p:cNvSpPr/>
          <p:nvPr/>
        </p:nvSpPr>
        <p:spPr>
          <a:xfrm>
            <a:off x="2838199" y="1626272"/>
            <a:ext cx="363600" cy="363600"/>
          </a:xfrm>
          <a:prstGeom prst="cube">
            <a:avLst>
              <a:gd fmla="val 25000" name="adj"/>
            </a:avLst>
          </a:prstGeom>
          <a:solidFill>
            <a:srgbClr val="CC00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grpSp>
        <p:nvGrpSpPr>
          <p:cNvPr id="2498" name="Google Shape;2498;p164"/>
          <p:cNvGrpSpPr/>
          <p:nvPr/>
        </p:nvGrpSpPr>
        <p:grpSpPr>
          <a:xfrm>
            <a:off x="4001475" y="1364808"/>
            <a:ext cx="363445" cy="624804"/>
            <a:chOff x="1304638" y="3518788"/>
            <a:chExt cx="613513" cy="1054700"/>
          </a:xfrm>
        </p:grpSpPr>
        <p:sp>
          <p:nvSpPr>
            <p:cNvPr id="2499" name="Google Shape;2499;p164"/>
            <p:cNvSpPr/>
            <p:nvPr/>
          </p:nvSpPr>
          <p:spPr>
            <a:xfrm>
              <a:off x="1304650" y="3959988"/>
              <a:ext cx="613500" cy="613500"/>
            </a:xfrm>
            <a:prstGeom prst="cube">
              <a:avLst>
                <a:gd fmla="val 25000" name="adj"/>
              </a:avLst>
            </a:prstGeom>
            <a:solidFill>
              <a:srgbClr val="FFAB4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164"/>
            <p:cNvSpPr/>
            <p:nvPr/>
          </p:nvSpPr>
          <p:spPr>
            <a:xfrm>
              <a:off x="1304638" y="3518788"/>
              <a:ext cx="613500" cy="613500"/>
            </a:xfrm>
            <a:prstGeom prst="cube">
              <a:avLst>
                <a:gd fmla="val 25000" name="adj"/>
              </a:avLst>
            </a:prstGeom>
            <a:solidFill>
              <a:srgbClr val="FFAB4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01" name="Google Shape;2501;p164"/>
          <p:cNvSpPr/>
          <p:nvPr/>
        </p:nvSpPr>
        <p:spPr>
          <a:xfrm>
            <a:off x="4273835" y="1636762"/>
            <a:ext cx="352800" cy="352800"/>
          </a:xfrm>
          <a:prstGeom prst="cube">
            <a:avLst>
              <a:gd fmla="val 25000" name="adj"/>
            </a:avLst>
          </a:prstGeom>
          <a:solidFill>
            <a:srgbClr val="CC00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grpSp>
        <p:nvGrpSpPr>
          <p:cNvPr id="2502" name="Google Shape;2502;p164"/>
          <p:cNvGrpSpPr/>
          <p:nvPr/>
        </p:nvGrpSpPr>
        <p:grpSpPr>
          <a:xfrm>
            <a:off x="5690089" y="1079988"/>
            <a:ext cx="363437" cy="885083"/>
            <a:chOff x="2196050" y="3079424"/>
            <a:chExt cx="613500" cy="1494064"/>
          </a:xfrm>
        </p:grpSpPr>
        <p:sp>
          <p:nvSpPr>
            <p:cNvPr id="2503" name="Google Shape;2503;p164"/>
            <p:cNvSpPr/>
            <p:nvPr/>
          </p:nvSpPr>
          <p:spPr>
            <a:xfrm>
              <a:off x="2196050" y="3959988"/>
              <a:ext cx="613500" cy="613500"/>
            </a:xfrm>
            <a:prstGeom prst="cube">
              <a:avLst>
                <a:gd fmla="val 25000" name="adj"/>
              </a:avLst>
            </a:prstGeom>
            <a:solidFill>
              <a:srgbClr val="EEFF4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164"/>
            <p:cNvSpPr/>
            <p:nvPr/>
          </p:nvSpPr>
          <p:spPr>
            <a:xfrm>
              <a:off x="2196050" y="3525988"/>
              <a:ext cx="613500" cy="613500"/>
            </a:xfrm>
            <a:prstGeom prst="cube">
              <a:avLst>
                <a:gd fmla="val 25000" name="adj"/>
              </a:avLst>
            </a:prstGeom>
            <a:solidFill>
              <a:srgbClr val="EEFF4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164"/>
            <p:cNvSpPr/>
            <p:nvPr/>
          </p:nvSpPr>
          <p:spPr>
            <a:xfrm>
              <a:off x="2196050" y="3079424"/>
              <a:ext cx="613500" cy="613500"/>
            </a:xfrm>
            <a:prstGeom prst="cube">
              <a:avLst>
                <a:gd fmla="val 25000" name="adj"/>
              </a:avLst>
            </a:prstGeom>
            <a:solidFill>
              <a:srgbClr val="EEFF4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06" name="Google Shape;2506;p164"/>
          <p:cNvGrpSpPr/>
          <p:nvPr/>
        </p:nvGrpSpPr>
        <p:grpSpPr>
          <a:xfrm>
            <a:off x="5966622" y="1357329"/>
            <a:ext cx="352954" cy="606769"/>
            <a:chOff x="1304638" y="3518788"/>
            <a:chExt cx="613513" cy="1054700"/>
          </a:xfrm>
        </p:grpSpPr>
        <p:sp>
          <p:nvSpPr>
            <p:cNvPr id="2507" name="Google Shape;2507;p164"/>
            <p:cNvSpPr/>
            <p:nvPr/>
          </p:nvSpPr>
          <p:spPr>
            <a:xfrm>
              <a:off x="1304650" y="3959988"/>
              <a:ext cx="613500" cy="613500"/>
            </a:xfrm>
            <a:prstGeom prst="cube">
              <a:avLst>
                <a:gd fmla="val 25000" name="adj"/>
              </a:avLst>
            </a:prstGeom>
            <a:solidFill>
              <a:srgbClr val="FFAB4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164"/>
            <p:cNvSpPr/>
            <p:nvPr/>
          </p:nvSpPr>
          <p:spPr>
            <a:xfrm>
              <a:off x="1304638" y="3518788"/>
              <a:ext cx="613500" cy="613500"/>
            </a:xfrm>
            <a:prstGeom prst="cube">
              <a:avLst>
                <a:gd fmla="val 25000" name="adj"/>
              </a:avLst>
            </a:prstGeom>
            <a:solidFill>
              <a:srgbClr val="FFAB4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09" name="Google Shape;2509;p164"/>
          <p:cNvSpPr/>
          <p:nvPr/>
        </p:nvSpPr>
        <p:spPr>
          <a:xfrm>
            <a:off x="6239009" y="1610300"/>
            <a:ext cx="352800" cy="352800"/>
          </a:xfrm>
          <a:prstGeom prst="cube">
            <a:avLst>
              <a:gd fmla="val 25000" name="adj"/>
            </a:avLst>
          </a:prstGeom>
          <a:solidFill>
            <a:srgbClr val="CC00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2510" name="Google Shape;2510;p164"/>
          <p:cNvSpPr txBox="1"/>
          <p:nvPr>
            <p:ph idx="1" type="body"/>
          </p:nvPr>
        </p:nvSpPr>
        <p:spPr>
          <a:xfrm>
            <a:off x="324000" y="2435700"/>
            <a:ext cx="8237700" cy="272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 Buuxi jaantuska (table) si aad u muujiso tirada cubes ee 5 qaab ee ugu horreeya haddii ay sii wado sidii oo kale.</a:t>
            </a:r>
            <a:endParaRPr sz="1800"/>
          </a:p>
          <a:p>
            <a:pPr indent="0" lvl="0" marL="0" rtl="0" algn="l">
              <a:spcBef>
                <a:spcPts val="1000"/>
              </a:spcBef>
              <a:spcAft>
                <a:spcPts val="0"/>
              </a:spcAft>
              <a:buNone/>
            </a:pPr>
            <a:r>
              <a:rPr>
                <a:latin typeface="Lexend"/>
              </a:rPr>
              <a:t/>
            </a:r>
            <a:endParaRPr sz="2300"/>
          </a:p>
          <a:p>
            <a:pPr indent="0" lvl="0" marL="0" rtl="0" algn="l">
              <a:spcBef>
                <a:spcPts val="1000"/>
              </a:spcBef>
              <a:spcAft>
                <a:spcPts val="0"/>
              </a:spcAft>
              <a:buNone/>
            </a:pPr>
            <a:r>
              <a:rPr lang="en-GB" sz="1100">
                <a:latin typeface="Lexend"/>
              </a:rPr>
              <a:t>b) Maxaad ka ogaataa jawaabahaaga?</a:t>
            </a:r>
            <a:endParaRPr sz="1800"/>
          </a:p>
          <a:p>
            <a:pPr indent="0" lvl="0" marL="0" rtl="0" algn="l">
              <a:spcBef>
                <a:spcPts val="0"/>
              </a:spcBef>
              <a:spcAft>
                <a:spcPts val="0"/>
              </a:spcAft>
              <a:buNone/>
            </a:pPr>
            <a:r>
              <a:rPr lang="en-GB" sz="1100">
                <a:latin typeface="Kalam"/>
                <a:ea typeface="Kalam"/>
                <a:cs typeface="Kalam"/>
                <a:sym typeface="Kalam"/>
              </a:rPr>
              <a:t>Waa tirooyinka labajibbaaran (square numbers)</a:t>
            </a:r>
            <a:endParaRPr sz="2000">
              <a:latin typeface="Kalam"/>
              <a:ea typeface="Kalam"/>
              <a:cs typeface="Kalam"/>
              <a:sym typeface="Kalam"/>
            </a:endParaRPr>
          </a:p>
          <a:p>
            <a:pPr indent="0" lvl="0" marL="0" rtl="0" algn="l">
              <a:spcBef>
                <a:spcPts val="0"/>
              </a:spcBef>
              <a:spcAft>
                <a:spcPts val="1000"/>
              </a:spcAft>
              <a:buNone/>
            </a:pPr>
            <a:r>
              <a:rPr lang="en-GB" sz="1100">
                <a:latin typeface="Lexend"/>
              </a:rPr>
              <a:t>c) Immisa cubes ayay u baahan tahay si ay u dhisto qaabka 10aad? 102 = 100</a:t>
            </a:r>
            <a:r>
              <a:rPr baseline="30000" lang="en-GB" sz="1100">
                <a:latin typeface="Lexend"/>
              </a:rPr>
              <a:t/>
            </a:r>
            <a:r>
              <a:rPr lang="en-GB" sz="1100">
                <a:latin typeface="Lexend"/>
              </a:rPr>
              <a:t/>
            </a:r>
            <a:r>
              <a:rPr lang="en-GB" sz="1100">
                <a:latin typeface="Kalam"/>
                <a:ea typeface="Kalam"/>
                <a:cs typeface="Kalam"/>
                <a:sym typeface="Kalam"/>
              </a:rPr>
              <a:t/>
            </a:r>
            <a:r>
              <a:rPr baseline="30000"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graphicFrame>
        <p:nvGraphicFramePr>
          <p:cNvPr id="2511" name="Google Shape;2511;p164"/>
          <p:cNvGraphicFramePr/>
          <p:nvPr/>
        </p:nvGraphicFramePr>
        <p:xfrm>
          <a:off x="696763" y="3124550"/>
          <a:ext cx="3000000" cy="3000000"/>
        </p:xfrm>
        <a:graphic>
          <a:graphicData uri="http://schemas.openxmlformats.org/drawingml/2006/table">
            <a:tbl>
              <a:tblPr>
                <a:noFill/>
                <a:tableStyleId>{9E8CE56F-3F8A-4B58-ABBC-47AC0FA6FDEA}</a:tableStyleId>
              </a:tblPr>
              <a:tblGrid>
                <a:gridCol w="2017325"/>
                <a:gridCol w="1133850"/>
                <a:gridCol w="1133850"/>
                <a:gridCol w="1133850"/>
                <a:gridCol w="1133850"/>
                <a:gridCol w="1133850"/>
              </a:tblGrid>
              <a:tr h="249425">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Tirada qaabka (Pattern number)</a:t>
                      </a:r>
                      <a:endParaRPr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000">
                          <a:latin typeface="Lexend"/>
                          <a:ea typeface="Lexend"/>
                          <a:cs typeface="Lexend"/>
                          <a:sym typeface="Lexend"/>
                        </a:rPr>
                        <a:t>1</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2</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3</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4</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5</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49425">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Tirada cubes</a:t>
                      </a:r>
                      <a:endParaRPr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2000">
                          <a:latin typeface="Kalam"/>
                          <a:ea typeface="Kalam"/>
                          <a:cs typeface="Kalam"/>
                          <a:sym typeface="Kalam"/>
                        </a:rPr>
                        <a:t>1</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4</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9</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16</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25</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512" name="Google Shape;2512;p164"/>
          <p:cNvSpPr txBox="1"/>
          <p:nvPr/>
        </p:nvSpPr>
        <p:spPr>
          <a:xfrm>
            <a:off x="850800" y="2008650"/>
            <a:ext cx="1863300" cy="3027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100">
                <a:solidFill>
                  <a:srgbClr val="222222"/>
                </a:solidFill>
                <a:latin typeface="Lexend"/>
                <a:ea typeface="Lexend"/>
                <a:cs typeface="Lexend"/>
                <a:sym typeface="Lexend"/>
              </a:rPr>
              <a:t>Tirada qaabka (Pattern number)</a:t>
            </a:r>
            <a:endParaRPr sz="1800">
              <a:solidFill>
                <a:srgbClr val="222222"/>
              </a:solidFill>
              <a:latin typeface="Lexend"/>
              <a:ea typeface="Lexend"/>
              <a:cs typeface="Lexend"/>
              <a:sym typeface="Lexend"/>
            </a:endParaRPr>
          </a:p>
        </p:txBody>
      </p:sp>
      <p:sp>
        <p:nvSpPr>
          <p:cNvPr id="2513" name="Google Shape;2513;p164"/>
          <p:cNvSpPr txBox="1"/>
          <p:nvPr/>
        </p:nvSpPr>
        <p:spPr>
          <a:xfrm>
            <a:off x="2916988" y="2008650"/>
            <a:ext cx="912600" cy="3027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sp>
        <p:nvSpPr>
          <p:cNvPr id="2514" name="Google Shape;2514;p164"/>
          <p:cNvSpPr txBox="1"/>
          <p:nvPr/>
        </p:nvSpPr>
        <p:spPr>
          <a:xfrm>
            <a:off x="4079753" y="2008650"/>
            <a:ext cx="207900" cy="3027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2</a:t>
            </a:r>
            <a:endParaRPr sz="1800">
              <a:solidFill>
                <a:schemeClr val="dk1"/>
              </a:solidFill>
              <a:latin typeface="Lexend"/>
              <a:ea typeface="Lexend"/>
              <a:cs typeface="Lexend"/>
              <a:sym typeface="Lexend"/>
            </a:endParaRPr>
          </a:p>
        </p:txBody>
      </p:sp>
      <p:sp>
        <p:nvSpPr>
          <p:cNvPr id="2515" name="Google Shape;2515;p164"/>
          <p:cNvSpPr txBox="1"/>
          <p:nvPr/>
        </p:nvSpPr>
        <p:spPr>
          <a:xfrm>
            <a:off x="5750468" y="2008650"/>
            <a:ext cx="284100" cy="3027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a:t>
            </a:r>
            <a:endParaRPr sz="1800">
              <a:solidFill>
                <a:schemeClr val="dk1"/>
              </a:solidFill>
              <a:latin typeface="Lexend"/>
              <a:ea typeface="Lexend"/>
              <a:cs typeface="Lexend"/>
              <a:sym typeface="Lexend"/>
            </a:endParaRPr>
          </a:p>
        </p:txBody>
      </p:sp>
      <p:sp>
        <p:nvSpPr>
          <p:cNvPr id="2516" name="Google Shape;2516;p164"/>
          <p:cNvSpPr txBox="1"/>
          <p:nvPr/>
        </p:nvSpPr>
        <p:spPr>
          <a:xfrm>
            <a:off x="7036972" y="2008650"/>
            <a:ext cx="1169700" cy="3027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2517" name="Google Shape;2517;p164"/>
          <p:cNvSpPr txBox="1"/>
          <p:nvPr/>
        </p:nvSpPr>
        <p:spPr>
          <a:xfrm>
            <a:off x="7036972" y="1716550"/>
            <a:ext cx="1169700" cy="3027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1" name="Shape 2521"/>
        <p:cNvGrpSpPr/>
        <p:nvPr/>
      </p:nvGrpSpPr>
      <p:grpSpPr>
        <a:xfrm>
          <a:off x="0" y="0"/>
          <a:ext cx="0" cy="0"/>
          <a:chOff x="0" y="0"/>
          <a:chExt cx="0" cy="0"/>
        </a:xfrm>
      </p:grpSpPr>
      <p:sp>
        <p:nvSpPr>
          <p:cNvPr id="2522" name="Google Shape;2522;p16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Aqoonsiga taxanaha tirooyinka gaarka ah (special number sequences)</a:t>
            </a:r>
            <a:endParaRPr/>
          </a:p>
        </p:txBody>
      </p:sp>
      <p:sp>
        <p:nvSpPr>
          <p:cNvPr id="2523" name="Google Shape;2523;p165"/>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2) Alex wuxuu la ciyaarayaa qaabab tiro (number patterns). Wuxuu ogaaday in haddii uu labajibaaro (squares) tirada 3, ka dibna kala gooyo hal, ka dibna u qaybiyo 8, uu helo tiro labajibbaaran (square number). Wuxuu rabaa inuu arko haddii tani ay shaqeyso tirooyinka kale ee khafiifka ah (odd numbers).</a:t>
            </a:r>
            <a:r>
              <a:rPr lang="en-GB" sz="1100">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1000"/>
              </a:spcAft>
              <a:buNone/>
            </a:pPr>
            <a:r>
              <a:rPr lang="en-GB" sz="1800">
                <a:latin typeface="Lexend"/>
              </a:rPr>
              <a:t>     </a:t>
            </a:r>
            <a:endParaRPr sz="1800"/>
          </a:p>
        </p:txBody>
      </p:sp>
      <p:sp>
        <p:nvSpPr>
          <p:cNvPr id="2524" name="Google Shape;2524;p165"/>
          <p:cNvSpPr txBox="1"/>
          <p:nvPr>
            <p:ph idx="1" type="body"/>
          </p:nvPr>
        </p:nvSpPr>
        <p:spPr>
          <a:xfrm>
            <a:off x="324000" y="1834325"/>
            <a:ext cx="9645900" cy="320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 Buuxi jaantuska (table) natiijooyinka 5 tiro ee ugu horreeya ee khafiifka ah (odd numbers) ee ka weyn 1</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endParaRPr sz="1800"/>
          </a:p>
          <a:p>
            <a:pPr indent="0" lvl="0" marL="0" rtl="0" algn="l">
              <a:spcBef>
                <a:spcPts val="1000"/>
              </a:spcBef>
              <a:spcAft>
                <a:spcPts val="0"/>
              </a:spcAft>
              <a:buNone/>
            </a:pPr>
            <a:r>
              <a:rPr>
                <a:latin typeface="Lexend"/>
              </a:rPr>
              <a:t/>
            </a:r>
            <a:endParaRPr sz="100"/>
          </a:p>
          <a:p>
            <a:pPr indent="0" lvl="0" marL="0" rtl="0" algn="l">
              <a:spcBef>
                <a:spcPts val="1000"/>
              </a:spcBef>
              <a:spcAft>
                <a:spcPts val="0"/>
              </a:spcAft>
              <a:buNone/>
            </a:pPr>
            <a:r>
              <a:rPr>
                <a:latin typeface="Lexend"/>
              </a:rPr>
              <a:t/>
            </a:r>
            <a:endParaRPr sz="100"/>
          </a:p>
          <a:p>
            <a:pPr indent="0" lvl="0" marL="0" rtl="0" algn="l">
              <a:spcBef>
                <a:spcPts val="1000"/>
              </a:spcBef>
              <a:spcAft>
                <a:spcPts val="0"/>
              </a:spcAft>
              <a:buNone/>
            </a:pPr>
            <a:r>
              <a:rPr>
                <a:latin typeface="Lexend"/>
              </a:rPr>
              <a:t/>
            </a:r>
            <a:endParaRPr sz="100"/>
          </a:p>
          <a:p>
            <a:pPr indent="0" lvl="0" marL="0" rtl="0" algn="l">
              <a:spcBef>
                <a:spcPts val="1000"/>
              </a:spcBef>
              <a:spcAft>
                <a:spcPts val="0"/>
              </a:spcAft>
              <a:buNone/>
            </a:pPr>
            <a:r>
              <a:rPr>
                <a:latin typeface="Lexend"/>
              </a:rPr>
              <a:t/>
            </a:r>
            <a:endParaRPr sz="100"/>
          </a:p>
          <a:p>
            <a:pPr indent="0" lvl="0" marL="0" rtl="0" algn="l">
              <a:spcBef>
                <a:spcPts val="1000"/>
              </a:spcBef>
              <a:spcAft>
                <a:spcPts val="0"/>
              </a:spcAft>
              <a:buNone/>
            </a:pPr>
            <a:r>
              <a:rPr>
                <a:latin typeface="Lexend"/>
              </a:rPr>
              <a:t/>
            </a:r>
            <a:endParaRPr sz="100"/>
          </a:p>
          <a:p>
            <a:pPr indent="0" lvl="0" marL="0" rtl="0" algn="l">
              <a:spcBef>
                <a:spcPts val="1000"/>
              </a:spcBef>
              <a:spcAft>
                <a:spcPts val="0"/>
              </a:spcAft>
              <a:buNone/>
            </a:pPr>
            <a:r>
              <a:rPr lang="en-GB" sz="1100">
                <a:latin typeface="Lexend"/>
              </a:rPr>
              <a:t>b) Maxaad ka ogaataa jawaabahaaga?</a:t>
            </a:r>
            <a:endParaRPr sz="1800"/>
          </a:p>
          <a:p>
            <a:pPr indent="0" lvl="0" marL="0" rtl="0" algn="l">
              <a:spcBef>
                <a:spcPts val="1000"/>
              </a:spcBef>
              <a:spcAft>
                <a:spcPts val="0"/>
              </a:spcAft>
              <a:buNone/>
            </a:pPr>
            <a:r>
              <a:rPr lang="en-GB" sz="1100">
                <a:latin typeface="Kalam"/>
                <a:ea typeface="Kalam"/>
                <a:cs typeface="Kalam"/>
                <a:sym typeface="Kalam"/>
              </a:rPr>
              <a:t>Waa tirooyinka saddexagalka (triangular numbers) ee ma aha tirooyinka labajibbaaran (square numbers)</a:t>
            </a:r>
            <a:r>
              <a:rPr lang="en-GB" sz="1100">
                <a:latin typeface="Kalam"/>
                <a:ea typeface="Kalam"/>
                <a:cs typeface="Kalam"/>
                <a:sym typeface="Kalam"/>
              </a:rPr>
              <a:t/>
            </a:r>
            <a:r>
              <a:rPr lang="en-GB" sz="1100">
                <a:latin typeface="Kalam"/>
                <a:ea typeface="Kalam"/>
                <a:cs typeface="Kalam"/>
                <a:sym typeface="Kalam"/>
              </a:rPr>
              <a:t/>
            </a:r>
            <a:endParaRPr sz="500"/>
          </a:p>
          <a:p>
            <a:pPr indent="0" lvl="0" marL="0" rtl="0" algn="l">
              <a:spcBef>
                <a:spcPts val="1000"/>
              </a:spcBef>
              <a:spcAft>
                <a:spcPts val="0"/>
              </a:spcAft>
              <a:buNone/>
            </a:pPr>
            <a:r>
              <a:rPr lang="en-GB" sz="1100">
                <a:latin typeface="Lexend"/>
              </a:rPr>
              <a:t>c) Waa maxay qiime (value) aad heli lahayd haddii aad codsato xisaabtan (calculation) tirada 19?</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endParaRPr sz="1700"/>
          </a:p>
          <a:p>
            <a:pPr indent="0" lvl="0" marL="0" rtl="0" algn="l">
              <a:spcBef>
                <a:spcPts val="1000"/>
              </a:spcBef>
              <a:spcAft>
                <a:spcPts val="1000"/>
              </a:spcAft>
              <a:buNone/>
            </a:pPr>
            <a:r>
              <a:rPr lang="en-GB" sz="1100">
                <a:latin typeface="Kalam"/>
                <a:ea typeface="Kalam"/>
                <a:cs typeface="Kalam"/>
                <a:sym typeface="Kalam"/>
              </a:rPr>
              <a:t>19 waa tiro 9aad ee khafiifka ah (odd number) ee ka weyn 1. Tiro 9aad ee saddexagalka (triangular number) waa 45.</a:t>
            </a:r>
            <a:r>
              <a:rPr baseline="30000" lang="en-GB" sz="1100">
                <a:latin typeface="Kalam"/>
                <a:ea typeface="Kalam"/>
                <a:cs typeface="Kalam"/>
                <a:sym typeface="Kalam"/>
              </a:rPr>
              <a:t/>
            </a:r>
            <a:r>
              <a:rPr lang="en-GB" sz="1100">
                <a:latin typeface="Kalam"/>
                <a:ea typeface="Kalam"/>
                <a:cs typeface="Kalam"/>
                <a:sym typeface="Kalam"/>
              </a:rPr>
              <a:t/>
            </a:r>
            <a:r>
              <a:rPr baseline="30000"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graphicFrame>
        <p:nvGraphicFramePr>
          <p:cNvPr id="2525" name="Google Shape;2525;p165"/>
          <p:cNvGraphicFramePr/>
          <p:nvPr/>
        </p:nvGraphicFramePr>
        <p:xfrm>
          <a:off x="1170213" y="2160000"/>
          <a:ext cx="3000000" cy="3000000"/>
        </p:xfrm>
        <a:graphic>
          <a:graphicData uri="http://schemas.openxmlformats.org/drawingml/2006/table">
            <a:tbl>
              <a:tblPr>
                <a:noFill/>
                <a:tableStyleId>{9E8CE56F-3F8A-4B58-ABBC-47AC0FA6FDEA}</a:tableStyleId>
              </a:tblPr>
              <a:tblGrid>
                <a:gridCol w="2007675"/>
                <a:gridCol w="1128425"/>
                <a:gridCol w="1128425"/>
                <a:gridCol w="1128425"/>
                <a:gridCol w="1128425"/>
                <a:gridCol w="1128425"/>
              </a:tblGrid>
              <a:tr h="297600">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Tirada bilowga (n)</a:t>
                      </a:r>
                      <a:r>
                        <a:rPr i="1" lang="en-GB" sz="1300">
                          <a:solidFill>
                            <a:schemeClr val="dk1"/>
                          </a:solidFill>
                          <a:latin typeface="Times"/>
                          <a:ea typeface="Times"/>
                          <a:cs typeface="Times"/>
                          <a:sym typeface="Times"/>
                        </a:rPr>
                        <a:t/>
                      </a:r>
                      <a:r>
                        <a:rPr lang="en-GB" sz="13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BEDFE"/>
                    </a:solidFill>
                  </a:tcPr>
                </a:tc>
                <a:tc>
                  <a:txBody>
                    <a:bodyPr/>
                    <a:lstStyle/>
                    <a:p>
                      <a:pPr indent="0" lvl="0" marL="0" rtl="0" algn="ctr">
                        <a:spcBef>
                          <a:spcPts val="0"/>
                        </a:spcBef>
                        <a:spcAft>
                          <a:spcPts val="0"/>
                        </a:spcAft>
                        <a:buNone/>
                      </a:pPr>
                      <a:r>
                        <a:rPr lang="en-GB" sz="1300">
                          <a:latin typeface="Lexend"/>
                          <a:ea typeface="Lexend"/>
                          <a:cs typeface="Lexend"/>
                          <a:sym typeface="Lexend"/>
                        </a:rPr>
                        <a:t>3</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Lexend"/>
                          <a:ea typeface="Lexend"/>
                          <a:cs typeface="Lexend"/>
                          <a:sym typeface="Lexend"/>
                        </a:rPr>
                        <a:t>5</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Lexend"/>
                          <a:ea typeface="Lexend"/>
                          <a:cs typeface="Lexend"/>
                          <a:sym typeface="Lexend"/>
                        </a:rPr>
                        <a:t>7</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Lexend"/>
                          <a:ea typeface="Lexend"/>
                          <a:cs typeface="Lexend"/>
                          <a:sym typeface="Lexend"/>
                        </a:rPr>
                        <a:t>9</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Lexend"/>
                          <a:ea typeface="Lexend"/>
                          <a:cs typeface="Lexend"/>
                          <a:sym typeface="Lexend"/>
                        </a:rPr>
                        <a:t>11</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42950">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Natiijada ( )</a:t>
                      </a:r>
                      <a:endParaRPr sz="1800">
                        <a:solidFill>
                          <a:schemeClr val="lt1"/>
                        </a:solidFill>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BEDFE"/>
                    </a:solidFill>
                  </a:tcPr>
                </a:tc>
                <a:tc>
                  <a:txBody>
                    <a:bodyPr/>
                    <a:lstStyle/>
                    <a:p>
                      <a:pPr indent="0" lvl="0" marL="0" rtl="0" algn="ctr">
                        <a:spcBef>
                          <a:spcPts val="0"/>
                        </a:spcBef>
                        <a:spcAft>
                          <a:spcPts val="0"/>
                        </a:spcAft>
                        <a:buNone/>
                      </a:pPr>
                      <a:r>
                        <a:rPr lang="en-GB" sz="1500">
                          <a:latin typeface="Kalam"/>
                          <a:ea typeface="Kalam"/>
                          <a:cs typeface="Kalam"/>
                          <a:sym typeface="Kalam"/>
                        </a:rPr>
                        <a:t>1</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Kalam"/>
                          <a:ea typeface="Kalam"/>
                          <a:cs typeface="Kalam"/>
                          <a:sym typeface="Kalam"/>
                        </a:rPr>
                        <a:t>3</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Kalam"/>
                          <a:ea typeface="Kalam"/>
                          <a:cs typeface="Kalam"/>
                          <a:sym typeface="Kalam"/>
                        </a:rPr>
                        <a:t>6</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Kalam"/>
                          <a:ea typeface="Kalam"/>
                          <a:cs typeface="Kalam"/>
                          <a:sym typeface="Kalam"/>
                        </a:rPr>
                        <a:t>10</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Kalam"/>
                          <a:ea typeface="Kalam"/>
                          <a:cs typeface="Kalam"/>
                          <a:sym typeface="Kalam"/>
                        </a:rPr>
                        <a:t>15</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n^2-1}{8}&quot;&gt;&lt;mfrac&gt;&lt;mrow&gt;&lt;msup&gt;&lt;mi&gt;n&lt;/mi&gt;&lt;mn&gt;2&lt;/mn&gt;&lt;/msup&gt;&lt;mo&gt;−&lt;/mo&gt;&lt;mn&gt;1&lt;/mn&gt;&lt;/mrow&gt;&lt;mn&gt;8&lt;/mn&gt;&lt;/mfrac&gt;&lt;/math&gt;" id="2526" name="Google Shape;2526;p165" title="the fraction with numerator n squared minus 1 and denominator 8"/>
          <p:cNvPicPr preferRelativeResize="0"/>
          <p:nvPr/>
        </p:nvPicPr>
        <p:blipFill>
          <a:blip r:embed="rId3">
            <a:alphaModFix/>
          </a:blip>
          <a:stretch>
            <a:fillRect/>
          </a:stretch>
        </p:blipFill>
        <p:spPr>
          <a:xfrm>
            <a:off x="2063148" y="2492611"/>
            <a:ext cx="617763" cy="5079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0" name="Shape 2530"/>
        <p:cNvGrpSpPr/>
        <p:nvPr/>
      </p:nvGrpSpPr>
      <p:grpSpPr>
        <a:xfrm>
          <a:off x="0" y="0"/>
          <a:ext cx="0" cy="0"/>
          <a:chOff x="0" y="0"/>
          <a:chExt cx="0" cy="0"/>
        </a:xfrm>
      </p:grpSpPr>
      <p:sp>
        <p:nvSpPr>
          <p:cNvPr id="2531" name="Google Shape;2531;p166"/>
          <p:cNvSpPr txBox="1"/>
          <p:nvPr>
            <p:ph idx="1" type="body"/>
          </p:nvPr>
        </p:nvSpPr>
        <p:spPr>
          <a:xfrm>
            <a:off x="324000" y="1991449"/>
            <a:ext cx="8237700" cy="2679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a) Saciid wuxuu ku tijaabiyaa 3 xariiq (lines) marka hore, isagoo hubinaya in xariiqyadu (lines) isgooyaan tirada ugu badan. Immisa dhibcood oo isgoys (intersection points) ayaa jira?</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endParaRPr sz="1700"/>
          </a:p>
          <a:p>
            <a:pPr indent="0" lvl="0" marL="0" rtl="0" algn="l">
              <a:spcBef>
                <a:spcPts val="0"/>
              </a:spcBef>
              <a:spcAft>
                <a:spcPts val="0"/>
              </a:spcAft>
              <a:buNone/>
            </a:pPr>
            <a:r>
              <a:rPr lang="en-GB" sz="1100">
                <a:latin typeface="Kalam"/>
                <a:ea typeface="Kalam"/>
                <a:cs typeface="Kalam"/>
                <a:sym typeface="Kalam"/>
              </a:rPr>
              <a:t>3</a:t>
            </a:r>
            <a:endParaRPr sz="2000">
              <a:latin typeface="Kalam"/>
              <a:ea typeface="Kalam"/>
              <a:cs typeface="Kalam"/>
              <a:sym typeface="Kalam"/>
            </a:endParaRPr>
          </a:p>
          <a:p>
            <a:pPr indent="0" lvl="0" marL="0" rtl="0" algn="l">
              <a:spcBef>
                <a:spcPts val="0"/>
              </a:spcBef>
              <a:spcAft>
                <a:spcPts val="0"/>
              </a:spcAft>
              <a:buNone/>
            </a:pPr>
            <a:r>
              <a:rPr lang="en-GB" sz="1400">
                <a:latin typeface="Lexend"/>
              </a:rPr>
              <a:t>b) Buuxi jaantuska 2 sadar, 3 sadar, 4 sadar iyo 5 sadar, maxaad ka ogaataa jawaabahaaga?</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100"/>
          </a:p>
          <a:p>
            <a:pPr indent="0" lvl="0" marL="0" rtl="0" algn="l">
              <a:spcBef>
                <a:spcPts val="1000"/>
              </a:spcBef>
              <a:spcAft>
                <a:spcPts val="0"/>
              </a:spcAft>
              <a:buNone/>
            </a:pPr>
            <a:r>
              <a:rPr lang="en-GB" sz="1100">
                <a:latin typeface="Kalam"/>
                <a:ea typeface="Kalam"/>
                <a:cs typeface="Kalam"/>
                <a:sym typeface="Kalam"/>
              </a:rPr>
              <a:t>Waa tirooyinka saddexagalka (triangular numbers).</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0"/>
              </a:spcAft>
              <a:buNone/>
            </a:pPr>
            <a:r>
              <a:rPr>
                <a:latin typeface="Lexend"/>
              </a:rPr>
              <a:t/>
            </a:r>
            <a:endParaRPr sz="2100"/>
          </a:p>
          <a:p>
            <a:pPr indent="0" lvl="0" marL="0" rtl="0" algn="l">
              <a:spcBef>
                <a:spcPts val="1000"/>
              </a:spcBef>
              <a:spcAft>
                <a:spcPts val="1000"/>
              </a:spcAft>
              <a:buNone/>
            </a:pPr>
            <a:r>
              <a:rPr>
                <a:latin typeface="Lexend"/>
              </a:rPr>
              <a:t/>
            </a:r>
            <a:endParaRPr sz="1800"/>
          </a:p>
        </p:txBody>
      </p:sp>
      <p:cxnSp>
        <p:nvCxnSpPr>
          <p:cNvPr id="2532" name="Google Shape;2532;p166"/>
          <p:cNvCxnSpPr/>
          <p:nvPr/>
        </p:nvCxnSpPr>
        <p:spPr>
          <a:xfrm>
            <a:off x="6701433" y="3538375"/>
            <a:ext cx="512700" cy="528000"/>
          </a:xfrm>
          <a:prstGeom prst="straightConnector1">
            <a:avLst/>
          </a:prstGeom>
          <a:noFill/>
          <a:ln cap="flat" cmpd="sng" w="19050">
            <a:solidFill>
              <a:schemeClr val="accent5"/>
            </a:solidFill>
            <a:prstDash val="solid"/>
            <a:round/>
            <a:headEnd len="med" w="med" type="none"/>
            <a:tailEnd len="med" w="med" type="none"/>
          </a:ln>
        </p:spPr>
      </p:cxnSp>
      <p:cxnSp>
        <p:nvCxnSpPr>
          <p:cNvPr id="2533" name="Google Shape;2533;p166"/>
          <p:cNvCxnSpPr/>
          <p:nvPr/>
        </p:nvCxnSpPr>
        <p:spPr>
          <a:xfrm flipH="1" rot="10800000">
            <a:off x="6704338" y="3379907"/>
            <a:ext cx="482400" cy="473100"/>
          </a:xfrm>
          <a:prstGeom prst="straightConnector1">
            <a:avLst/>
          </a:prstGeom>
          <a:noFill/>
          <a:ln cap="flat" cmpd="sng" w="19050">
            <a:solidFill>
              <a:schemeClr val="accent4"/>
            </a:solidFill>
            <a:prstDash val="solid"/>
            <a:round/>
            <a:headEnd len="med" w="med" type="none"/>
            <a:tailEnd len="med" w="med" type="none"/>
          </a:ln>
        </p:spPr>
      </p:cxnSp>
      <p:sp>
        <p:nvSpPr>
          <p:cNvPr id="2534" name="Google Shape;2534;p166"/>
          <p:cNvSpPr/>
          <p:nvPr/>
        </p:nvSpPr>
        <p:spPr>
          <a:xfrm>
            <a:off x="6701426" y="3382494"/>
            <a:ext cx="688200" cy="6882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35" name="Google Shape;2535;p16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Aqoonsiga taxanaha tirooyinka gaarka ah</a:t>
            </a:r>
            <a:endParaRPr/>
          </a:p>
        </p:txBody>
      </p:sp>
      <p:sp>
        <p:nvSpPr>
          <p:cNvPr id="2536" name="Google Shape;2536;p166"/>
          <p:cNvSpPr txBox="1"/>
          <p:nvPr>
            <p:ph idx="1" type="body"/>
          </p:nvPr>
        </p:nvSpPr>
        <p:spPr>
          <a:xfrm>
            <a:off x="324000" y="651650"/>
            <a:ext cx="8496000" cy="133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Saciid wuxuu baarayaa tirada ugu badan ee dhibcaha isgoysyada (intersection points) ee u dhexeeya xariiqyada tooska ah ee lagu sawiray labajibbaaran. Wuxuu rabaa inuu ogaado inta dhibcood oo isgoys ah oo ay jiri karaan haddii uu sawiro 12 xariiq oo kala duwan, laakiin inuu dhammaantood sawiro waa adag tahay.</a:t>
            </a:r>
            <a:r>
              <a:rPr lang="en-GB" sz="1400">
                <a:latin typeface="Lexend"/>
              </a:rPr>
              <a:t/>
            </a:r>
            <a:r>
              <a:rPr lang="en-GB" sz="1400">
                <a:solidFill>
                  <a:schemeClr val="accent5"/>
                </a:solidFill>
                <a:latin typeface="Lexend"/>
              </a:rPr>
              <a:t/>
            </a:r>
            <a:r>
              <a:rPr lang="en-GB" sz="1400">
                <a:latin typeface="Lexend"/>
              </a:rPr>
              <a:t/>
            </a:r>
            <a:endParaRPr sz="1800"/>
          </a:p>
        </p:txBody>
      </p:sp>
      <p:graphicFrame>
        <p:nvGraphicFramePr>
          <p:cNvPr id="2537" name="Google Shape;2537;p166"/>
          <p:cNvGraphicFramePr/>
          <p:nvPr/>
        </p:nvGraphicFramePr>
        <p:xfrm>
          <a:off x="328050" y="3614988"/>
          <a:ext cx="3000000" cy="3000000"/>
        </p:xfrm>
        <a:graphic>
          <a:graphicData uri="http://schemas.openxmlformats.org/drawingml/2006/table">
            <a:tbl>
              <a:tblPr>
                <a:noFill/>
                <a:tableStyleId>{9E8CE56F-3F8A-4B58-ABBC-47AC0FA6FDEA}</a:tableStyleId>
              </a:tblPr>
              <a:tblGrid>
                <a:gridCol w="2760000"/>
                <a:gridCol w="830775"/>
                <a:gridCol w="830775"/>
                <a:gridCol w="830775"/>
                <a:gridCol w="830775"/>
              </a:tblGrid>
              <a:tr h="249425">
                <a:tc>
                  <a:txBody>
                    <a:bodyPr/>
                    <a:lstStyle/>
                    <a:p>
                      <a:pPr indent="0" lvl="0" marL="0" rtl="0" algn="l">
                        <a:spcBef>
                          <a:spcPts val="0"/>
                        </a:spcBef>
                        <a:spcAft>
                          <a:spcPts val="0"/>
                        </a:spcAft>
                        <a:buNone/>
                      </a:pPr>
                      <a:r>
                        <a:rPr lang="en-GB" sz="1500">
                          <a:solidFill>
                            <a:schemeClr val="lt1"/>
                          </a:solidFill>
                          <a:latin typeface="Lexend"/>
                          <a:ea typeface="Lexend"/>
                          <a:cs typeface="Lexend"/>
                          <a:sym typeface="Lexend"/>
                        </a:rPr>
                        <a:t>Tirada xariiqyada</a:t>
                      </a:r>
                      <a:endParaRPr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500">
                          <a:latin typeface="Lexend"/>
                          <a:ea typeface="Lexend"/>
                          <a:cs typeface="Lexend"/>
                          <a:sym typeface="Lexend"/>
                        </a:rPr>
                        <a:t>2</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Lexend"/>
                          <a:ea typeface="Lexend"/>
                          <a:cs typeface="Lexend"/>
                          <a:sym typeface="Lexend"/>
                        </a:rPr>
                        <a:t>3</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Lexend"/>
                          <a:ea typeface="Lexend"/>
                          <a:cs typeface="Lexend"/>
                          <a:sym typeface="Lexend"/>
                        </a:rPr>
                        <a:t>4</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Lexend"/>
                          <a:ea typeface="Lexend"/>
                          <a:cs typeface="Lexend"/>
                          <a:sym typeface="Lexend"/>
                        </a:rPr>
                        <a:t>5</a:t>
                      </a:r>
                      <a:endParaRPr sz="1800">
                        <a:latin typeface="Lexend"/>
                        <a:ea typeface="Lexend"/>
                        <a:cs typeface="Lexend"/>
                        <a:sym typeface="Lexend"/>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49425">
                <a:tc>
                  <a:txBody>
                    <a:bodyPr/>
                    <a:lstStyle/>
                    <a:p>
                      <a:pPr indent="0" lvl="0" marL="0" rtl="0" algn="l">
                        <a:spcBef>
                          <a:spcPts val="0"/>
                        </a:spcBef>
                        <a:spcAft>
                          <a:spcPts val="0"/>
                        </a:spcAft>
                        <a:buNone/>
                      </a:pPr>
                      <a:r>
                        <a:rPr lang="en-GB" sz="1500">
                          <a:solidFill>
                            <a:schemeClr val="lt1"/>
                          </a:solidFill>
                          <a:latin typeface="Lexend"/>
                          <a:ea typeface="Lexend"/>
                          <a:cs typeface="Lexend"/>
                          <a:sym typeface="Lexend"/>
                        </a:rPr>
                        <a:t>Tirada isgoysyada</a:t>
                      </a:r>
                      <a:endParaRPr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2000">
                          <a:latin typeface="Kalam"/>
                          <a:ea typeface="Kalam"/>
                          <a:cs typeface="Kalam"/>
                          <a:sym typeface="Kalam"/>
                        </a:rPr>
                        <a:t>1</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3</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6</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10</a:t>
                      </a:r>
                      <a:endParaRPr sz="2000">
                        <a:latin typeface="Kalam"/>
                        <a:ea typeface="Kalam"/>
                        <a:cs typeface="Kalam"/>
                        <a:sym typeface="Kala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cxnSp>
        <p:nvCxnSpPr>
          <p:cNvPr id="2538" name="Google Shape;2538;p166"/>
          <p:cNvCxnSpPr/>
          <p:nvPr/>
        </p:nvCxnSpPr>
        <p:spPr>
          <a:xfrm>
            <a:off x="7911475" y="1826900"/>
            <a:ext cx="670500" cy="690600"/>
          </a:xfrm>
          <a:prstGeom prst="straightConnector1">
            <a:avLst/>
          </a:prstGeom>
          <a:noFill/>
          <a:ln cap="flat" cmpd="sng" w="19050">
            <a:solidFill>
              <a:schemeClr val="accent5"/>
            </a:solidFill>
            <a:prstDash val="solid"/>
            <a:round/>
            <a:headEnd len="med" w="med" type="none"/>
            <a:tailEnd len="med" w="med" type="none"/>
          </a:ln>
        </p:spPr>
      </p:cxnSp>
      <p:cxnSp>
        <p:nvCxnSpPr>
          <p:cNvPr id="2539" name="Google Shape;2539;p166"/>
          <p:cNvCxnSpPr/>
          <p:nvPr/>
        </p:nvCxnSpPr>
        <p:spPr>
          <a:xfrm flipH="1" rot="10800000">
            <a:off x="7915275" y="1619775"/>
            <a:ext cx="630900" cy="618600"/>
          </a:xfrm>
          <a:prstGeom prst="straightConnector1">
            <a:avLst/>
          </a:prstGeom>
          <a:noFill/>
          <a:ln cap="flat" cmpd="sng" w="19050">
            <a:solidFill>
              <a:schemeClr val="accent4"/>
            </a:solidFill>
            <a:prstDash val="solid"/>
            <a:round/>
            <a:headEnd len="med" w="med" type="none"/>
            <a:tailEnd len="med" w="med" type="none"/>
          </a:ln>
        </p:spPr>
      </p:cxnSp>
      <p:cxnSp>
        <p:nvCxnSpPr>
          <p:cNvPr id="2540" name="Google Shape;2540;p166"/>
          <p:cNvCxnSpPr/>
          <p:nvPr/>
        </p:nvCxnSpPr>
        <p:spPr>
          <a:xfrm>
            <a:off x="8159400" y="1626789"/>
            <a:ext cx="328200" cy="892500"/>
          </a:xfrm>
          <a:prstGeom prst="straightConnector1">
            <a:avLst/>
          </a:prstGeom>
          <a:noFill/>
          <a:ln cap="flat" cmpd="sng" w="19050">
            <a:solidFill>
              <a:schemeClr val="accent2"/>
            </a:solidFill>
            <a:prstDash val="solid"/>
            <a:round/>
            <a:headEnd len="med" w="med" type="none"/>
            <a:tailEnd len="med" w="med" type="none"/>
          </a:ln>
        </p:spPr>
      </p:cxnSp>
      <p:sp>
        <p:nvSpPr>
          <p:cNvPr id="2541" name="Google Shape;2541;p166"/>
          <p:cNvSpPr/>
          <p:nvPr/>
        </p:nvSpPr>
        <p:spPr>
          <a:xfrm>
            <a:off x="7911466" y="1623039"/>
            <a:ext cx="900000" cy="900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542" name="Google Shape;2542;p166"/>
          <p:cNvCxnSpPr/>
          <p:nvPr/>
        </p:nvCxnSpPr>
        <p:spPr>
          <a:xfrm>
            <a:off x="7615833" y="3538406"/>
            <a:ext cx="512700" cy="528300"/>
          </a:xfrm>
          <a:prstGeom prst="straightConnector1">
            <a:avLst/>
          </a:prstGeom>
          <a:noFill/>
          <a:ln cap="flat" cmpd="sng" w="19050">
            <a:solidFill>
              <a:schemeClr val="accent5"/>
            </a:solidFill>
            <a:prstDash val="solid"/>
            <a:round/>
            <a:headEnd len="med" w="med" type="none"/>
            <a:tailEnd len="med" w="med" type="none"/>
          </a:ln>
        </p:spPr>
      </p:cxnSp>
      <p:cxnSp>
        <p:nvCxnSpPr>
          <p:cNvPr id="2543" name="Google Shape;2543;p166"/>
          <p:cNvCxnSpPr/>
          <p:nvPr/>
        </p:nvCxnSpPr>
        <p:spPr>
          <a:xfrm flipH="1" rot="10800000">
            <a:off x="7618739" y="3379999"/>
            <a:ext cx="482400" cy="473100"/>
          </a:xfrm>
          <a:prstGeom prst="straightConnector1">
            <a:avLst/>
          </a:prstGeom>
          <a:noFill/>
          <a:ln cap="flat" cmpd="sng" w="19050">
            <a:solidFill>
              <a:schemeClr val="accent4"/>
            </a:solidFill>
            <a:prstDash val="solid"/>
            <a:round/>
            <a:headEnd len="med" w="med" type="none"/>
            <a:tailEnd len="med" w="med" type="none"/>
          </a:ln>
        </p:spPr>
      </p:cxnSp>
      <p:cxnSp>
        <p:nvCxnSpPr>
          <p:cNvPr id="2544" name="Google Shape;2544;p166"/>
          <p:cNvCxnSpPr/>
          <p:nvPr/>
        </p:nvCxnSpPr>
        <p:spPr>
          <a:xfrm>
            <a:off x="7805437" y="3385362"/>
            <a:ext cx="250800" cy="682500"/>
          </a:xfrm>
          <a:prstGeom prst="straightConnector1">
            <a:avLst/>
          </a:prstGeom>
          <a:noFill/>
          <a:ln cap="flat" cmpd="sng" w="19050">
            <a:solidFill>
              <a:schemeClr val="accent2"/>
            </a:solidFill>
            <a:prstDash val="solid"/>
            <a:round/>
            <a:headEnd len="med" w="med" type="none"/>
            <a:tailEnd len="med" w="med" type="none"/>
          </a:ln>
        </p:spPr>
      </p:cxnSp>
      <p:sp>
        <p:nvSpPr>
          <p:cNvPr id="2545" name="Google Shape;2545;p166"/>
          <p:cNvSpPr/>
          <p:nvPr/>
        </p:nvSpPr>
        <p:spPr>
          <a:xfrm>
            <a:off x="7615826" y="3382494"/>
            <a:ext cx="688200" cy="6882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546" name="Google Shape;2546;p166"/>
          <p:cNvCxnSpPr/>
          <p:nvPr/>
        </p:nvCxnSpPr>
        <p:spPr>
          <a:xfrm>
            <a:off x="6701433" y="4288106"/>
            <a:ext cx="512700" cy="528300"/>
          </a:xfrm>
          <a:prstGeom prst="straightConnector1">
            <a:avLst/>
          </a:prstGeom>
          <a:noFill/>
          <a:ln cap="flat" cmpd="sng" w="19050">
            <a:solidFill>
              <a:schemeClr val="accent5"/>
            </a:solidFill>
            <a:prstDash val="solid"/>
            <a:round/>
            <a:headEnd len="med" w="med" type="none"/>
            <a:tailEnd len="med" w="med" type="none"/>
          </a:ln>
        </p:spPr>
      </p:cxnSp>
      <p:cxnSp>
        <p:nvCxnSpPr>
          <p:cNvPr id="2547" name="Google Shape;2547;p166"/>
          <p:cNvCxnSpPr/>
          <p:nvPr/>
        </p:nvCxnSpPr>
        <p:spPr>
          <a:xfrm flipH="1" rot="10800000">
            <a:off x="6704339" y="4129699"/>
            <a:ext cx="482400" cy="473100"/>
          </a:xfrm>
          <a:prstGeom prst="straightConnector1">
            <a:avLst/>
          </a:prstGeom>
          <a:noFill/>
          <a:ln cap="flat" cmpd="sng" w="19050">
            <a:solidFill>
              <a:schemeClr val="accent4"/>
            </a:solidFill>
            <a:prstDash val="solid"/>
            <a:round/>
            <a:headEnd len="med" w="med" type="none"/>
            <a:tailEnd len="med" w="med" type="none"/>
          </a:ln>
        </p:spPr>
      </p:cxnSp>
      <p:cxnSp>
        <p:nvCxnSpPr>
          <p:cNvPr id="2548" name="Google Shape;2548;p166"/>
          <p:cNvCxnSpPr/>
          <p:nvPr/>
        </p:nvCxnSpPr>
        <p:spPr>
          <a:xfrm>
            <a:off x="6891037" y="4135062"/>
            <a:ext cx="250800" cy="682500"/>
          </a:xfrm>
          <a:prstGeom prst="straightConnector1">
            <a:avLst/>
          </a:prstGeom>
          <a:noFill/>
          <a:ln cap="flat" cmpd="sng" w="19050">
            <a:solidFill>
              <a:schemeClr val="accent2"/>
            </a:solidFill>
            <a:prstDash val="solid"/>
            <a:round/>
            <a:headEnd len="med" w="med" type="none"/>
            <a:tailEnd len="med" w="med" type="none"/>
          </a:ln>
        </p:spPr>
      </p:cxnSp>
      <p:sp>
        <p:nvSpPr>
          <p:cNvPr id="2549" name="Google Shape;2549;p166"/>
          <p:cNvSpPr/>
          <p:nvPr/>
        </p:nvSpPr>
        <p:spPr>
          <a:xfrm>
            <a:off x="6701426" y="4132194"/>
            <a:ext cx="688200" cy="6882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550" name="Google Shape;2550;p166"/>
          <p:cNvCxnSpPr>
            <a:stCxn id="2549" idx="1"/>
          </p:cNvCxnSpPr>
          <p:nvPr/>
        </p:nvCxnSpPr>
        <p:spPr>
          <a:xfrm>
            <a:off x="6701426" y="4476294"/>
            <a:ext cx="672600" cy="184800"/>
          </a:xfrm>
          <a:prstGeom prst="straightConnector1">
            <a:avLst/>
          </a:prstGeom>
          <a:noFill/>
          <a:ln cap="flat" cmpd="sng" w="19050">
            <a:solidFill>
              <a:schemeClr val="accent3"/>
            </a:solidFill>
            <a:prstDash val="solid"/>
            <a:round/>
            <a:headEnd len="med" w="med" type="none"/>
            <a:tailEnd len="med" w="med" type="none"/>
          </a:ln>
        </p:spPr>
      </p:cxnSp>
      <p:cxnSp>
        <p:nvCxnSpPr>
          <p:cNvPr id="2551" name="Google Shape;2551;p166"/>
          <p:cNvCxnSpPr/>
          <p:nvPr/>
        </p:nvCxnSpPr>
        <p:spPr>
          <a:xfrm>
            <a:off x="7621708" y="4289356"/>
            <a:ext cx="512700" cy="528300"/>
          </a:xfrm>
          <a:prstGeom prst="straightConnector1">
            <a:avLst/>
          </a:prstGeom>
          <a:noFill/>
          <a:ln cap="flat" cmpd="sng" w="19050">
            <a:solidFill>
              <a:schemeClr val="accent5"/>
            </a:solidFill>
            <a:prstDash val="solid"/>
            <a:round/>
            <a:headEnd len="med" w="med" type="none"/>
            <a:tailEnd len="med" w="med" type="none"/>
          </a:ln>
        </p:spPr>
      </p:cxnSp>
      <p:cxnSp>
        <p:nvCxnSpPr>
          <p:cNvPr id="2552" name="Google Shape;2552;p166"/>
          <p:cNvCxnSpPr/>
          <p:nvPr/>
        </p:nvCxnSpPr>
        <p:spPr>
          <a:xfrm flipH="1" rot="10800000">
            <a:off x="7624614" y="4130949"/>
            <a:ext cx="482400" cy="473100"/>
          </a:xfrm>
          <a:prstGeom prst="straightConnector1">
            <a:avLst/>
          </a:prstGeom>
          <a:noFill/>
          <a:ln cap="flat" cmpd="sng" w="19050">
            <a:solidFill>
              <a:schemeClr val="accent4"/>
            </a:solidFill>
            <a:prstDash val="solid"/>
            <a:round/>
            <a:headEnd len="med" w="med" type="none"/>
            <a:tailEnd len="med" w="med" type="none"/>
          </a:ln>
        </p:spPr>
      </p:cxnSp>
      <p:cxnSp>
        <p:nvCxnSpPr>
          <p:cNvPr id="2553" name="Google Shape;2553;p166"/>
          <p:cNvCxnSpPr/>
          <p:nvPr/>
        </p:nvCxnSpPr>
        <p:spPr>
          <a:xfrm>
            <a:off x="7811312" y="4136312"/>
            <a:ext cx="250800" cy="682500"/>
          </a:xfrm>
          <a:prstGeom prst="straightConnector1">
            <a:avLst/>
          </a:prstGeom>
          <a:noFill/>
          <a:ln cap="flat" cmpd="sng" w="19050">
            <a:solidFill>
              <a:schemeClr val="accent2"/>
            </a:solidFill>
            <a:prstDash val="solid"/>
            <a:round/>
            <a:headEnd len="med" w="med" type="none"/>
            <a:tailEnd len="med" w="med" type="none"/>
          </a:ln>
        </p:spPr>
      </p:cxnSp>
      <p:sp>
        <p:nvSpPr>
          <p:cNvPr id="2554" name="Google Shape;2554;p166"/>
          <p:cNvSpPr/>
          <p:nvPr/>
        </p:nvSpPr>
        <p:spPr>
          <a:xfrm>
            <a:off x="7621701" y="4133444"/>
            <a:ext cx="688200" cy="6882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555" name="Google Shape;2555;p166"/>
          <p:cNvCxnSpPr/>
          <p:nvPr/>
        </p:nvCxnSpPr>
        <p:spPr>
          <a:xfrm>
            <a:off x="7623626" y="4504044"/>
            <a:ext cx="672600" cy="184800"/>
          </a:xfrm>
          <a:prstGeom prst="straightConnector1">
            <a:avLst/>
          </a:prstGeom>
          <a:noFill/>
          <a:ln cap="flat" cmpd="sng" w="19050">
            <a:solidFill>
              <a:schemeClr val="accent3"/>
            </a:solidFill>
            <a:prstDash val="solid"/>
            <a:round/>
            <a:headEnd len="med" w="med" type="none"/>
            <a:tailEnd len="med" w="med" type="none"/>
          </a:ln>
        </p:spPr>
      </p:cxnSp>
      <p:cxnSp>
        <p:nvCxnSpPr>
          <p:cNvPr id="2556" name="Google Shape;2556;p166"/>
          <p:cNvCxnSpPr/>
          <p:nvPr/>
        </p:nvCxnSpPr>
        <p:spPr>
          <a:xfrm flipH="1" rot="10800000">
            <a:off x="7767650" y="4136225"/>
            <a:ext cx="111600" cy="6882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0" name="Shape 2560"/>
        <p:cNvGrpSpPr/>
        <p:nvPr/>
      </p:nvGrpSpPr>
      <p:grpSpPr>
        <a:xfrm>
          <a:off x="0" y="0"/>
          <a:ext cx="0" cy="0"/>
          <a:chOff x="0" y="0"/>
          <a:chExt cx="0" cy="0"/>
        </a:xfrm>
      </p:grpSpPr>
      <p:sp>
        <p:nvSpPr>
          <p:cNvPr id="2561" name="Google Shape;2561;p16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Aqoonsiga taxanaha tirooyinka gaarka ah</a:t>
            </a:r>
            <a:endParaRPr/>
          </a:p>
        </p:txBody>
      </p:sp>
      <p:sp>
        <p:nvSpPr>
          <p:cNvPr id="2562" name="Google Shape;2562;p167"/>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Saciid wuxuu baarayaa tirada ugu badan ee dhibcaha isgoysyada (intersection points) ee u dhexeeya xariiqyada tooska ah ee lagu sawiray labajibbaaran. Wuxuu rabaa inuu ogaado inta dhibcood oo isgoys ah oo ay jiri karaan haddii uu sawiro 12 xariiq oo kala duwan, laakiin inuu dhammaantood sawiro waa adag tahay.</a:t>
            </a:r>
            <a:r>
              <a:rPr lang="en-GB" sz="1400">
                <a:latin typeface="Lexend"/>
              </a:rPr>
              <a:t/>
            </a:r>
            <a:r>
              <a:rPr lang="en-GB" sz="1400">
                <a:solidFill>
                  <a:schemeClr val="accent5"/>
                </a:solidFill>
                <a:latin typeface="Lexend"/>
              </a:rPr>
              <a:t/>
            </a:r>
            <a:r>
              <a:rPr lang="en-GB" sz="1400">
                <a:latin typeface="Lexend"/>
              </a:rPr>
              <a:t/>
            </a:r>
            <a:endParaRPr sz="1800"/>
          </a:p>
        </p:txBody>
      </p:sp>
      <p:sp>
        <p:nvSpPr>
          <p:cNvPr id="2563" name="Google Shape;2563;p167"/>
          <p:cNvSpPr txBox="1"/>
          <p:nvPr>
            <p:ph idx="1" type="body"/>
          </p:nvPr>
        </p:nvSpPr>
        <p:spPr>
          <a:xfrm>
            <a:off x="324000" y="2160001"/>
            <a:ext cx="8237700" cy="2664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c) Waa maxay tirada ugu badan ee isgoysyada marka ay jiraan 12 xariiq?</a:t>
            </a:r>
            <a:endParaRPr sz="1800"/>
          </a:p>
          <a:p>
            <a:pPr indent="0" lvl="0" marL="0" rtl="0" algn="l">
              <a:spcBef>
                <a:spcPts val="1000"/>
              </a:spcBef>
              <a:spcAft>
                <a:spcPts val="0"/>
              </a:spcAft>
              <a:buNone/>
            </a:pPr>
            <a:r>
              <a:rPr lang="en-GB" sz="1100">
                <a:latin typeface="Kalam"/>
                <a:ea typeface="Kalam"/>
                <a:cs typeface="Kalam"/>
                <a:sym typeface="Kalam"/>
              </a:rPr>
              <a:t>2 xariiq waxay ahaayeen tiro saddexagal (triangular number) koowaad</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3 xariiq tiro saddexagal (triangular number) labaad</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Sidaas darteed 12 xariiq waa inay noqdaan tiro saddexagal (triangular number) 11aad, taas oo ah</a:t>
            </a:r>
            <a:r>
              <a:rPr baseline="30000"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1 + 2 + 3 + 4 + 5 + 6 + 7 + 8 + 9 + 10 + 11 = 66</a:t>
            </a:r>
            <a:endParaRPr sz="2000">
              <a:latin typeface="Kalam"/>
              <a:ea typeface="Kalam"/>
              <a:cs typeface="Kalam"/>
              <a:sym typeface="Kalam"/>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7" name="Shape 2567"/>
        <p:cNvGrpSpPr/>
        <p:nvPr/>
      </p:nvGrpSpPr>
      <p:grpSpPr>
        <a:xfrm>
          <a:off x="0" y="0"/>
          <a:ext cx="0" cy="0"/>
          <a:chOff x="0" y="0"/>
          <a:chExt cx="0" cy="0"/>
        </a:xfrm>
      </p:grpSpPr>
      <p:sp>
        <p:nvSpPr>
          <p:cNvPr id="2568" name="Google Shape;2568;p168"/>
          <p:cNvSpPr txBox="1"/>
          <p:nvPr>
            <p:ph idx="1" type="body"/>
          </p:nvPr>
        </p:nvSpPr>
        <p:spPr>
          <a:xfrm>
            <a:off x="324000" y="1003400"/>
            <a:ext cx="84960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Tirooyinka labajibbaaran (square numbers) iyo kuwa saddex jibaaran (cube numbers) waxaa loo isticmaali karaa inay sameeyaan taxane.</a:t>
            </a:r>
            <a:endParaRPr sz="1800"/>
          </a:p>
          <a:p>
            <a:pPr indent="0" lvl="0" marL="0" rtl="0" algn="l">
              <a:spcBef>
                <a:spcPts val="1500"/>
              </a:spcBef>
              <a:spcAft>
                <a:spcPts val="0"/>
              </a:spcAft>
              <a:buNone/>
            </a:pPr>
            <a:r>
              <a:rPr lang="en-GB" sz="1100">
                <a:latin typeface="Lexend"/>
              </a:rPr>
              <a:t>Taxanaha dhammaan tirooyinka labajibbaaran (square numbers) ee kor u kaca waxaa laga soo saari karaa qaacidada nth term n2</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endParaRPr sz="1800"/>
          </a:p>
          <a:p>
            <a:pPr indent="0" lvl="0" marL="0" rtl="0" algn="l">
              <a:spcBef>
                <a:spcPts val="1500"/>
              </a:spcBef>
              <a:spcAft>
                <a:spcPts val="0"/>
              </a:spcAft>
              <a:buNone/>
            </a:pPr>
            <a:r>
              <a:rPr lang="en-GB" sz="1100">
                <a:latin typeface="Lexend"/>
              </a:rPr>
              <a:t>Taxanaha dhammaan tirooyinka saddex jibaaran (cube numbers) ee kor u kaca waxaa laga soo saari karaa qaacidada nth term n3.</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endParaRPr sz="1800"/>
          </a:p>
          <a:p>
            <a:pPr indent="0" lvl="0" marL="0" rtl="0" algn="l">
              <a:spcBef>
                <a:spcPts val="1500"/>
              </a:spcBef>
              <a:spcAft>
                <a:spcPts val="0"/>
              </a:spcAft>
              <a:buNone/>
            </a:pPr>
            <a:r>
              <a:rPr lang="en-GB" sz="1100">
                <a:latin typeface="Lexend"/>
              </a:rPr>
              <a:t>Tirooyinka saddexagalka (triangular numbers) waxaa lagu samayn karaa kordhinta farqiga hal eray kasta oo isku xiga.</a:t>
            </a:r>
            <a:endParaRPr sz="1800"/>
          </a:p>
          <a:p>
            <a:pPr indent="0" lvl="0" marL="0" rtl="0" algn="l">
              <a:spcBef>
                <a:spcPts val="1500"/>
              </a:spcBef>
              <a:spcAft>
                <a:spcPts val="1500"/>
              </a:spcAft>
              <a:buNone/>
            </a:pPr>
            <a:r>
              <a:rPr lang="en-GB" sz="1100">
                <a:latin typeface="Lexend"/>
              </a:rPr>
              <a:t>Tirooyinka labajibbaaran (square numbers) iyo saddexagalka (triangular numbers) waxay leeyihiin farqi labaad oo wadaag ah.</a:t>
            </a:r>
            <a:r>
              <a:rPr lang="en-GB" sz="1100">
                <a:latin typeface="Lexend"/>
              </a:rPr>
              <a:t/>
            </a:r>
            <a:r>
              <a:rPr lang="en-GB" sz="1100">
                <a:latin typeface="Lexend"/>
              </a:rPr>
              <a:t/>
            </a:r>
            <a:endParaRPr sz="1800"/>
          </a:p>
        </p:txBody>
      </p:sp>
      <p:sp>
        <p:nvSpPr>
          <p:cNvPr id="2569" name="Google Shape;2569;p168"/>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Sifooyinka taxanaha tirooyinka gaarka ah</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78787"/>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