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2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16FB1DD-E747-47C5-80B6-535FD2ED3EF0}">
  <a:tblStyle styleId="{016FB1DD-E747-47C5-80B6-535FD2ED3EF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slide" Target="slides/slide49.xml"/><Relationship Id="rId55" Type="http://schemas.openxmlformats.org/officeDocument/2006/relationships/slide" Target="slides/slide50.xml"/><Relationship Id="rId56" Type="http://schemas.openxmlformats.org/officeDocument/2006/relationships/slide" Target="slides/slide51.xml"/><Relationship Id="rId57" Type="http://schemas.openxmlformats.org/officeDocument/2006/relationships/slide" Target="slides/slide52.xml"/><Relationship Id="rId58" Type="http://schemas.openxmlformats.org/officeDocument/2006/relationships/slide" Target="slides/slide53.xml"/><Relationship Id="rId59" Type="http://schemas.openxmlformats.org/officeDocument/2006/relationships/slide" Target="slides/slide54.xml"/><Relationship Id="rId60" Type="http://schemas.openxmlformats.org/officeDocument/2006/relationships/slide" Target="slides/slide55.xml"/><Relationship Id="rId61" Type="http://schemas.openxmlformats.org/officeDocument/2006/relationships/slide" Target="slides/slide56.xml"/><Relationship Id="rId62" Type="http://schemas.openxmlformats.org/officeDocument/2006/relationships/slide" Target="slides/slide57.xml"/><Relationship Id="rId63" Type="http://schemas.openxmlformats.org/officeDocument/2006/relationships/slide" Target="slides/slide58.xml"/><Relationship Id="rId64" Type="http://schemas.openxmlformats.org/officeDocument/2006/relationships/slide" Target="slides/slide5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5" name="Shape 955"/>
        <p:cNvGrpSpPr/>
        <p:nvPr/>
      </p:nvGrpSpPr>
      <p:grpSpPr>
        <a:xfrm>
          <a:off x="0" y="0"/>
          <a:ext cx="0" cy="0"/>
          <a:chOff x="0" y="0"/>
          <a:chExt cx="0" cy="0"/>
        </a:xfrm>
      </p:grpSpPr>
      <p:sp>
        <p:nvSpPr>
          <p:cNvPr id="956" name="Google Shape;956;g32517516937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7" name="Google Shape;957;g32517516937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000">
              <a:latin typeface="Quicksand"/>
              <a:ea typeface="Quicksand"/>
              <a:cs typeface="Quicksand"/>
              <a:sym typeface="Quicksan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g32517516937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3" name="Google Shape;963;g32517516937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7" name="Shape 967"/>
        <p:cNvGrpSpPr/>
        <p:nvPr/>
      </p:nvGrpSpPr>
      <p:grpSpPr>
        <a:xfrm>
          <a:off x="0" y="0"/>
          <a:ext cx="0" cy="0"/>
          <a:chOff x="0" y="0"/>
          <a:chExt cx="0" cy="0"/>
        </a:xfrm>
      </p:grpSpPr>
      <p:sp>
        <p:nvSpPr>
          <p:cNvPr id="968" name="Google Shape;968;g32517516937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9" name="Google Shape;969;g32517516937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g32517516937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4" name="Google Shape;974;g32517516937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g32517516937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4" name="Google Shape;984;g32517516937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1" name="Shape 991"/>
        <p:cNvGrpSpPr/>
        <p:nvPr/>
      </p:nvGrpSpPr>
      <p:grpSpPr>
        <a:xfrm>
          <a:off x="0" y="0"/>
          <a:ext cx="0" cy="0"/>
          <a:chOff x="0" y="0"/>
          <a:chExt cx="0" cy="0"/>
        </a:xfrm>
      </p:grpSpPr>
      <p:sp>
        <p:nvSpPr>
          <p:cNvPr id="992" name="Google Shape;992;g32517516937_0_10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3" name="Google Shape;993;g32517516937_0_10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8" name="Shape 998"/>
        <p:cNvGrpSpPr/>
        <p:nvPr/>
      </p:nvGrpSpPr>
      <p:grpSpPr>
        <a:xfrm>
          <a:off x="0" y="0"/>
          <a:ext cx="0" cy="0"/>
          <a:chOff x="0" y="0"/>
          <a:chExt cx="0" cy="0"/>
        </a:xfrm>
      </p:grpSpPr>
      <p:sp>
        <p:nvSpPr>
          <p:cNvPr id="999" name="Google Shape;999;g32517516937_0_1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0" name="Google Shape;1000;g32517516937_0_1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g32517516937_0_1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4" name="Google Shape;1014;g32517516937_0_1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g32517516937_0_12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0" name="Google Shape;1030;g32517516937_0_12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600"/>
              </a:spcAft>
              <a:buNone/>
            </a:pPr>
            <a:r>
              <a:t/>
            </a:r>
            <a:endParaRPr sz="1000">
              <a:latin typeface="Quicksand"/>
              <a:ea typeface="Quicksand"/>
              <a:cs typeface="Quicksand"/>
              <a:sym typeface="Quicksan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9" name="Shape 1039"/>
        <p:cNvGrpSpPr/>
        <p:nvPr/>
      </p:nvGrpSpPr>
      <p:grpSpPr>
        <a:xfrm>
          <a:off x="0" y="0"/>
          <a:ext cx="0" cy="0"/>
          <a:chOff x="0" y="0"/>
          <a:chExt cx="0" cy="0"/>
        </a:xfrm>
      </p:grpSpPr>
      <p:sp>
        <p:nvSpPr>
          <p:cNvPr id="1040" name="Google Shape;1040;g32517516937_0_1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1" name="Google Shape;1041;g32517516937_0_1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000">
              <a:latin typeface="Quicksand"/>
              <a:ea typeface="Quicksand"/>
              <a:cs typeface="Quicksand"/>
              <a:sym typeface="Quicksan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5" name="Shape 1065"/>
        <p:cNvGrpSpPr/>
        <p:nvPr/>
      </p:nvGrpSpPr>
      <p:grpSpPr>
        <a:xfrm>
          <a:off x="0" y="0"/>
          <a:ext cx="0" cy="0"/>
          <a:chOff x="0" y="0"/>
          <a:chExt cx="0" cy="0"/>
        </a:xfrm>
      </p:grpSpPr>
      <p:sp>
        <p:nvSpPr>
          <p:cNvPr id="1066" name="Google Shape;1066;g32517516937_0_15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7" name="Google Shape;1067;g32517516937_0_15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Quicksand"/>
              <a:ea typeface="Quicksand"/>
              <a:cs typeface="Quicksand"/>
              <a:sym typeface="Quicksand"/>
            </a:endParaRPr>
          </a:p>
          <a:p>
            <a:pPr indent="0" lvl="0" marL="0" rtl="0" algn="l">
              <a:lnSpc>
                <a:spcPct val="115000"/>
              </a:lnSpc>
              <a:spcBef>
                <a:spcPts val="600"/>
              </a:spcBef>
              <a:spcAft>
                <a:spcPts val="0"/>
              </a:spcAft>
              <a:buNone/>
            </a:pPr>
            <a:r>
              <a:t/>
            </a:r>
            <a:endParaRPr sz="1000">
              <a:latin typeface="Quicksand"/>
              <a:ea typeface="Quicksand"/>
              <a:cs typeface="Quicksand"/>
              <a:sym typeface="Quicksan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g32517516937_0_16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6" name="Google Shape;1106;g32517516937_0_16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000">
              <a:latin typeface="Quicksand"/>
              <a:ea typeface="Quicksand"/>
              <a:cs typeface="Quicksand"/>
              <a:sym typeface="Quicksan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4" name="Shape 1134"/>
        <p:cNvGrpSpPr/>
        <p:nvPr/>
      </p:nvGrpSpPr>
      <p:grpSpPr>
        <a:xfrm>
          <a:off x="0" y="0"/>
          <a:ext cx="0" cy="0"/>
          <a:chOff x="0" y="0"/>
          <a:chExt cx="0" cy="0"/>
        </a:xfrm>
      </p:grpSpPr>
      <p:sp>
        <p:nvSpPr>
          <p:cNvPr id="1135" name="Google Shape;1135;g32517516937_0_16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6" name="Google Shape;1136;g32517516937_0_16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000">
              <a:latin typeface="Quicksand"/>
              <a:ea typeface="Quicksand"/>
              <a:cs typeface="Quicksand"/>
              <a:sym typeface="Quicksan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7" name="Shape 1147"/>
        <p:cNvGrpSpPr/>
        <p:nvPr/>
      </p:nvGrpSpPr>
      <p:grpSpPr>
        <a:xfrm>
          <a:off x="0" y="0"/>
          <a:ext cx="0" cy="0"/>
          <a:chOff x="0" y="0"/>
          <a:chExt cx="0" cy="0"/>
        </a:xfrm>
      </p:grpSpPr>
      <p:sp>
        <p:nvSpPr>
          <p:cNvPr id="1148" name="Google Shape;1148;g32517516937_0_16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9" name="Google Shape;1149;g32517516937_0_16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30000"/>
              </a:lnSpc>
              <a:spcBef>
                <a:spcPts val="0"/>
              </a:spcBef>
              <a:spcAft>
                <a:spcPts val="1000"/>
              </a:spcAft>
              <a:buClr>
                <a:schemeClr val="dk1"/>
              </a:buClr>
              <a:buSzPts val="11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7" name="Shape 1157"/>
        <p:cNvGrpSpPr/>
        <p:nvPr/>
      </p:nvGrpSpPr>
      <p:grpSpPr>
        <a:xfrm>
          <a:off x="0" y="0"/>
          <a:ext cx="0" cy="0"/>
          <a:chOff x="0" y="0"/>
          <a:chExt cx="0" cy="0"/>
        </a:xfrm>
      </p:grpSpPr>
      <p:sp>
        <p:nvSpPr>
          <p:cNvPr id="1158" name="Google Shape;1158;g32568e65380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9" name="Google Shape;1159;g32568e65380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5" name="Shape 1165"/>
        <p:cNvGrpSpPr/>
        <p:nvPr/>
      </p:nvGrpSpPr>
      <p:grpSpPr>
        <a:xfrm>
          <a:off x="0" y="0"/>
          <a:ext cx="0" cy="0"/>
          <a:chOff x="0" y="0"/>
          <a:chExt cx="0" cy="0"/>
        </a:xfrm>
      </p:grpSpPr>
      <p:sp>
        <p:nvSpPr>
          <p:cNvPr id="1166" name="Google Shape;1166;g32568e65380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7" name="Google Shape;1167;g32568e65380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5" name="Shape 1175"/>
        <p:cNvGrpSpPr/>
        <p:nvPr/>
      </p:nvGrpSpPr>
      <p:grpSpPr>
        <a:xfrm>
          <a:off x="0" y="0"/>
          <a:ext cx="0" cy="0"/>
          <a:chOff x="0" y="0"/>
          <a:chExt cx="0" cy="0"/>
        </a:xfrm>
      </p:grpSpPr>
      <p:sp>
        <p:nvSpPr>
          <p:cNvPr id="1176" name="Google Shape;1176;g32568e65380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7" name="Google Shape;1177;g32568e65380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2" name="Shape 1182"/>
        <p:cNvGrpSpPr/>
        <p:nvPr/>
      </p:nvGrpSpPr>
      <p:grpSpPr>
        <a:xfrm>
          <a:off x="0" y="0"/>
          <a:ext cx="0" cy="0"/>
          <a:chOff x="0" y="0"/>
          <a:chExt cx="0" cy="0"/>
        </a:xfrm>
      </p:grpSpPr>
      <p:sp>
        <p:nvSpPr>
          <p:cNvPr id="1183" name="Google Shape;1183;g32568e65380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4" name="Google Shape;1184;g32568e65380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8" name="Shape 1188"/>
        <p:cNvGrpSpPr/>
        <p:nvPr/>
      </p:nvGrpSpPr>
      <p:grpSpPr>
        <a:xfrm>
          <a:off x="0" y="0"/>
          <a:ext cx="0" cy="0"/>
          <a:chOff x="0" y="0"/>
          <a:chExt cx="0" cy="0"/>
        </a:xfrm>
      </p:grpSpPr>
      <p:sp>
        <p:nvSpPr>
          <p:cNvPr id="1189" name="Google Shape;1189;g32568e65380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0" name="Google Shape;1190;g32568e65380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4" name="Shape 1194"/>
        <p:cNvGrpSpPr/>
        <p:nvPr/>
      </p:nvGrpSpPr>
      <p:grpSpPr>
        <a:xfrm>
          <a:off x="0" y="0"/>
          <a:ext cx="0" cy="0"/>
          <a:chOff x="0" y="0"/>
          <a:chExt cx="0" cy="0"/>
        </a:xfrm>
      </p:grpSpPr>
      <p:sp>
        <p:nvSpPr>
          <p:cNvPr id="1195" name="Google Shape;1195;g32568e65380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6" name="Google Shape;1196;g32568e65380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1" name="Shape 1201"/>
        <p:cNvGrpSpPr/>
        <p:nvPr/>
      </p:nvGrpSpPr>
      <p:grpSpPr>
        <a:xfrm>
          <a:off x="0" y="0"/>
          <a:ext cx="0" cy="0"/>
          <a:chOff x="0" y="0"/>
          <a:chExt cx="0" cy="0"/>
        </a:xfrm>
      </p:grpSpPr>
      <p:sp>
        <p:nvSpPr>
          <p:cNvPr id="1202" name="Google Shape;1202;g32568e65380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3" name="Google Shape;1203;g32568e65380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7" name="Shape 1207"/>
        <p:cNvGrpSpPr/>
        <p:nvPr/>
      </p:nvGrpSpPr>
      <p:grpSpPr>
        <a:xfrm>
          <a:off x="0" y="0"/>
          <a:ext cx="0" cy="0"/>
          <a:chOff x="0" y="0"/>
          <a:chExt cx="0" cy="0"/>
        </a:xfrm>
      </p:grpSpPr>
      <p:sp>
        <p:nvSpPr>
          <p:cNvPr id="1208" name="Google Shape;1208;g32517516937_0_1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9" name="Google Shape;1209;g32517516937_0_1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g32517516937_0_17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8" name="Google Shape;1218;g32517516937_0_17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g32754d5346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8" name="Google Shape;1228;g32754d5346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6" name="Shape 1236"/>
        <p:cNvGrpSpPr/>
        <p:nvPr/>
      </p:nvGrpSpPr>
      <p:grpSpPr>
        <a:xfrm>
          <a:off x="0" y="0"/>
          <a:ext cx="0" cy="0"/>
          <a:chOff x="0" y="0"/>
          <a:chExt cx="0" cy="0"/>
        </a:xfrm>
      </p:grpSpPr>
      <p:sp>
        <p:nvSpPr>
          <p:cNvPr id="1237" name="Google Shape;1237;g32517516937_0_17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8" name="Google Shape;1238;g32517516937_0_17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2" name="Shape 1242"/>
        <p:cNvGrpSpPr/>
        <p:nvPr/>
      </p:nvGrpSpPr>
      <p:grpSpPr>
        <a:xfrm>
          <a:off x="0" y="0"/>
          <a:ext cx="0" cy="0"/>
          <a:chOff x="0" y="0"/>
          <a:chExt cx="0" cy="0"/>
        </a:xfrm>
      </p:grpSpPr>
      <p:sp>
        <p:nvSpPr>
          <p:cNvPr id="1243" name="Google Shape;1243;g32568e65380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4" name="Google Shape;1244;g32568e65380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2" name="Shape 1252"/>
        <p:cNvGrpSpPr/>
        <p:nvPr/>
      </p:nvGrpSpPr>
      <p:grpSpPr>
        <a:xfrm>
          <a:off x="0" y="0"/>
          <a:ext cx="0" cy="0"/>
          <a:chOff x="0" y="0"/>
          <a:chExt cx="0" cy="0"/>
        </a:xfrm>
      </p:grpSpPr>
      <p:sp>
        <p:nvSpPr>
          <p:cNvPr id="1253" name="Google Shape;1253;g32568e65380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4" name="Google Shape;1254;g32568e65380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5" name="Shape 1265"/>
        <p:cNvGrpSpPr/>
        <p:nvPr/>
      </p:nvGrpSpPr>
      <p:grpSpPr>
        <a:xfrm>
          <a:off x="0" y="0"/>
          <a:ext cx="0" cy="0"/>
          <a:chOff x="0" y="0"/>
          <a:chExt cx="0" cy="0"/>
        </a:xfrm>
      </p:grpSpPr>
      <p:sp>
        <p:nvSpPr>
          <p:cNvPr id="1266" name="Google Shape;1266;g32517516937_0_1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7" name="Google Shape;1267;g32517516937_0_1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2" name="Shape 1272"/>
        <p:cNvGrpSpPr/>
        <p:nvPr/>
      </p:nvGrpSpPr>
      <p:grpSpPr>
        <a:xfrm>
          <a:off x="0" y="0"/>
          <a:ext cx="0" cy="0"/>
          <a:chOff x="0" y="0"/>
          <a:chExt cx="0" cy="0"/>
        </a:xfrm>
      </p:grpSpPr>
      <p:sp>
        <p:nvSpPr>
          <p:cNvPr id="1273" name="Google Shape;1273;g32517516937_0_17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4" name="Google Shape;1274;g32517516937_0_17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9" name="Shape 1279"/>
        <p:cNvGrpSpPr/>
        <p:nvPr/>
      </p:nvGrpSpPr>
      <p:grpSpPr>
        <a:xfrm>
          <a:off x="0" y="0"/>
          <a:ext cx="0" cy="0"/>
          <a:chOff x="0" y="0"/>
          <a:chExt cx="0" cy="0"/>
        </a:xfrm>
      </p:grpSpPr>
      <p:sp>
        <p:nvSpPr>
          <p:cNvPr id="1280" name="Google Shape;1280;g32517516937_0_17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1" name="Google Shape;1281;g32517516937_0_17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6" name="Shape 1286"/>
        <p:cNvGrpSpPr/>
        <p:nvPr/>
      </p:nvGrpSpPr>
      <p:grpSpPr>
        <a:xfrm>
          <a:off x="0" y="0"/>
          <a:ext cx="0" cy="0"/>
          <a:chOff x="0" y="0"/>
          <a:chExt cx="0" cy="0"/>
        </a:xfrm>
      </p:grpSpPr>
      <p:sp>
        <p:nvSpPr>
          <p:cNvPr id="1287" name="Google Shape;1287;g32517516937_0_17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8" name="Google Shape;1288;g32517516937_0_17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3" name="Shape 1293"/>
        <p:cNvGrpSpPr/>
        <p:nvPr/>
      </p:nvGrpSpPr>
      <p:grpSpPr>
        <a:xfrm>
          <a:off x="0" y="0"/>
          <a:ext cx="0" cy="0"/>
          <a:chOff x="0" y="0"/>
          <a:chExt cx="0" cy="0"/>
        </a:xfrm>
      </p:grpSpPr>
      <p:sp>
        <p:nvSpPr>
          <p:cNvPr id="1294" name="Google Shape;1294;g32517516937_0_17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5" name="Google Shape;1295;g32517516937_0_17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0" name="Shape 1300"/>
        <p:cNvGrpSpPr/>
        <p:nvPr/>
      </p:nvGrpSpPr>
      <p:grpSpPr>
        <a:xfrm>
          <a:off x="0" y="0"/>
          <a:ext cx="0" cy="0"/>
          <a:chOff x="0" y="0"/>
          <a:chExt cx="0" cy="0"/>
        </a:xfrm>
      </p:grpSpPr>
      <p:sp>
        <p:nvSpPr>
          <p:cNvPr id="1301" name="Google Shape;1301;g32517516937_0_17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2" name="Google Shape;1302;g32517516937_0_17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7" name="Shape 1307"/>
        <p:cNvGrpSpPr/>
        <p:nvPr/>
      </p:nvGrpSpPr>
      <p:grpSpPr>
        <a:xfrm>
          <a:off x="0" y="0"/>
          <a:ext cx="0" cy="0"/>
          <a:chOff x="0" y="0"/>
          <a:chExt cx="0" cy="0"/>
        </a:xfrm>
      </p:grpSpPr>
      <p:sp>
        <p:nvSpPr>
          <p:cNvPr id="1308" name="Google Shape;1308;g32517516937_0_17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9" name="Google Shape;1309;g32517516937_0_17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4" name="Shape 1314"/>
        <p:cNvGrpSpPr/>
        <p:nvPr/>
      </p:nvGrpSpPr>
      <p:grpSpPr>
        <a:xfrm>
          <a:off x="0" y="0"/>
          <a:ext cx="0" cy="0"/>
          <a:chOff x="0" y="0"/>
          <a:chExt cx="0" cy="0"/>
        </a:xfrm>
      </p:grpSpPr>
      <p:sp>
        <p:nvSpPr>
          <p:cNvPr id="1315" name="Google Shape;1315;g32568e65380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6" name="Google Shape;1316;g32568e65380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3" name="Shape 1323"/>
        <p:cNvGrpSpPr/>
        <p:nvPr/>
      </p:nvGrpSpPr>
      <p:grpSpPr>
        <a:xfrm>
          <a:off x="0" y="0"/>
          <a:ext cx="0" cy="0"/>
          <a:chOff x="0" y="0"/>
          <a:chExt cx="0" cy="0"/>
        </a:xfrm>
      </p:grpSpPr>
      <p:sp>
        <p:nvSpPr>
          <p:cNvPr id="1324" name="Google Shape;1324;g32517516937_0_18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5" name="Google Shape;1325;g32517516937_0_18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1" name="Shape 1331"/>
        <p:cNvGrpSpPr/>
        <p:nvPr/>
      </p:nvGrpSpPr>
      <p:grpSpPr>
        <a:xfrm>
          <a:off x="0" y="0"/>
          <a:ext cx="0" cy="0"/>
          <a:chOff x="0" y="0"/>
          <a:chExt cx="0" cy="0"/>
        </a:xfrm>
      </p:grpSpPr>
      <p:sp>
        <p:nvSpPr>
          <p:cNvPr id="1332" name="Google Shape;1332;g32754d53466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3" name="Google Shape;1333;g32754d53466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9" name="Shape 1339"/>
        <p:cNvGrpSpPr/>
        <p:nvPr/>
      </p:nvGrpSpPr>
      <p:grpSpPr>
        <a:xfrm>
          <a:off x="0" y="0"/>
          <a:ext cx="0" cy="0"/>
          <a:chOff x="0" y="0"/>
          <a:chExt cx="0" cy="0"/>
        </a:xfrm>
      </p:grpSpPr>
      <p:sp>
        <p:nvSpPr>
          <p:cNvPr id="1340" name="Google Shape;1340;g32754d53466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1" name="Google Shape;1341;g32754d53466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7" name="Shape 1347"/>
        <p:cNvGrpSpPr/>
        <p:nvPr/>
      </p:nvGrpSpPr>
      <p:grpSpPr>
        <a:xfrm>
          <a:off x="0" y="0"/>
          <a:ext cx="0" cy="0"/>
          <a:chOff x="0" y="0"/>
          <a:chExt cx="0" cy="0"/>
        </a:xfrm>
      </p:grpSpPr>
      <p:sp>
        <p:nvSpPr>
          <p:cNvPr id="1348" name="Google Shape;1348;g32568e65380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9" name="Google Shape;1349;g32568e65380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7" name="Shape 1357"/>
        <p:cNvGrpSpPr/>
        <p:nvPr/>
      </p:nvGrpSpPr>
      <p:grpSpPr>
        <a:xfrm>
          <a:off x="0" y="0"/>
          <a:ext cx="0" cy="0"/>
          <a:chOff x="0" y="0"/>
          <a:chExt cx="0" cy="0"/>
        </a:xfrm>
      </p:grpSpPr>
      <p:sp>
        <p:nvSpPr>
          <p:cNvPr id="1358" name="Google Shape;1358;g32517516937_0_17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9" name="Google Shape;1359;g32517516937_0_17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3" name="Shape 1363"/>
        <p:cNvGrpSpPr/>
        <p:nvPr/>
      </p:nvGrpSpPr>
      <p:grpSpPr>
        <a:xfrm>
          <a:off x="0" y="0"/>
          <a:ext cx="0" cy="0"/>
          <a:chOff x="0" y="0"/>
          <a:chExt cx="0" cy="0"/>
        </a:xfrm>
      </p:grpSpPr>
      <p:sp>
        <p:nvSpPr>
          <p:cNvPr id="1364" name="Google Shape;1364;g32568e65380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5" name="Google Shape;1365;g32568e65380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9" name="Shape 1369"/>
        <p:cNvGrpSpPr/>
        <p:nvPr/>
      </p:nvGrpSpPr>
      <p:grpSpPr>
        <a:xfrm>
          <a:off x="0" y="0"/>
          <a:ext cx="0" cy="0"/>
          <a:chOff x="0" y="0"/>
          <a:chExt cx="0" cy="0"/>
        </a:xfrm>
      </p:grpSpPr>
      <p:sp>
        <p:nvSpPr>
          <p:cNvPr id="1370" name="Google Shape;1370;g32568e65380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1" name="Google Shape;1371;g32568e65380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5" name="Shape 1375"/>
        <p:cNvGrpSpPr/>
        <p:nvPr/>
      </p:nvGrpSpPr>
      <p:grpSpPr>
        <a:xfrm>
          <a:off x="0" y="0"/>
          <a:ext cx="0" cy="0"/>
          <a:chOff x="0" y="0"/>
          <a:chExt cx="0" cy="0"/>
        </a:xfrm>
      </p:grpSpPr>
      <p:sp>
        <p:nvSpPr>
          <p:cNvPr id="1376" name="Google Shape;1376;g32568e65380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7" name="Google Shape;1377;g32568e65380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1" name="Shape 1381"/>
        <p:cNvGrpSpPr/>
        <p:nvPr/>
      </p:nvGrpSpPr>
      <p:grpSpPr>
        <a:xfrm>
          <a:off x="0" y="0"/>
          <a:ext cx="0" cy="0"/>
          <a:chOff x="0" y="0"/>
          <a:chExt cx="0" cy="0"/>
        </a:xfrm>
      </p:grpSpPr>
      <p:sp>
        <p:nvSpPr>
          <p:cNvPr id="1382" name="Google Shape;1382;g32568e65380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3" name="Google Shape;1383;g32568e65380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7" name="Shape 1387"/>
        <p:cNvGrpSpPr/>
        <p:nvPr/>
      </p:nvGrpSpPr>
      <p:grpSpPr>
        <a:xfrm>
          <a:off x="0" y="0"/>
          <a:ext cx="0" cy="0"/>
          <a:chOff x="0" y="0"/>
          <a:chExt cx="0" cy="0"/>
        </a:xfrm>
      </p:grpSpPr>
      <p:sp>
        <p:nvSpPr>
          <p:cNvPr id="1388" name="Google Shape;1388;g32517516937_0_17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9" name="Google Shape;1389;g32517516937_0_17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6" name="Shape 1396"/>
        <p:cNvGrpSpPr/>
        <p:nvPr/>
      </p:nvGrpSpPr>
      <p:grpSpPr>
        <a:xfrm>
          <a:off x="0" y="0"/>
          <a:ext cx="0" cy="0"/>
          <a:chOff x="0" y="0"/>
          <a:chExt cx="0" cy="0"/>
        </a:xfrm>
      </p:grpSpPr>
      <p:sp>
        <p:nvSpPr>
          <p:cNvPr id="1397" name="Google Shape;1397;g32568e65380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8" name="Google Shape;1398;g32568e65380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2" name="Shape 1402"/>
        <p:cNvGrpSpPr/>
        <p:nvPr/>
      </p:nvGrpSpPr>
      <p:grpSpPr>
        <a:xfrm>
          <a:off x="0" y="0"/>
          <a:ext cx="0" cy="0"/>
          <a:chOff x="0" y="0"/>
          <a:chExt cx="0" cy="0"/>
        </a:xfrm>
      </p:grpSpPr>
      <p:sp>
        <p:nvSpPr>
          <p:cNvPr id="1403" name="Google Shape;1403;g32517516937_0_18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4" name="Google Shape;1404;g32517516937_0_18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2" name="Shape 1412"/>
        <p:cNvGrpSpPr/>
        <p:nvPr/>
      </p:nvGrpSpPr>
      <p:grpSpPr>
        <a:xfrm>
          <a:off x="0" y="0"/>
          <a:ext cx="0" cy="0"/>
          <a:chOff x="0" y="0"/>
          <a:chExt cx="0" cy="0"/>
        </a:xfrm>
      </p:grpSpPr>
      <p:sp>
        <p:nvSpPr>
          <p:cNvPr id="1413" name="Google Shape;1413;g32568e65380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4" name="Google Shape;1414;g32568e65380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8" name="Shape 1418"/>
        <p:cNvGrpSpPr/>
        <p:nvPr/>
      </p:nvGrpSpPr>
      <p:grpSpPr>
        <a:xfrm>
          <a:off x="0" y="0"/>
          <a:ext cx="0" cy="0"/>
          <a:chOff x="0" y="0"/>
          <a:chExt cx="0" cy="0"/>
        </a:xfrm>
      </p:grpSpPr>
      <p:sp>
        <p:nvSpPr>
          <p:cNvPr id="1419" name="Google Shape;1419;g32568e65380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0" name="Google Shape;1420;g32568e65380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5" name="Shape 1425"/>
        <p:cNvGrpSpPr/>
        <p:nvPr/>
      </p:nvGrpSpPr>
      <p:grpSpPr>
        <a:xfrm>
          <a:off x="0" y="0"/>
          <a:ext cx="0" cy="0"/>
          <a:chOff x="0" y="0"/>
          <a:chExt cx="0" cy="0"/>
        </a:xfrm>
      </p:grpSpPr>
      <p:sp>
        <p:nvSpPr>
          <p:cNvPr id="1426" name="Google Shape;1426;g32568e65380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7" name="Google Shape;1427;g32568e65380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5" name="Shape 1435"/>
        <p:cNvGrpSpPr/>
        <p:nvPr/>
      </p:nvGrpSpPr>
      <p:grpSpPr>
        <a:xfrm>
          <a:off x="0" y="0"/>
          <a:ext cx="0" cy="0"/>
          <a:chOff x="0" y="0"/>
          <a:chExt cx="0" cy="0"/>
        </a:xfrm>
      </p:grpSpPr>
      <p:sp>
        <p:nvSpPr>
          <p:cNvPr id="1436" name="Google Shape;1436;g32568e65380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7" name="Google Shape;1437;g32568e65380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9" name="Shape 1449"/>
        <p:cNvGrpSpPr/>
        <p:nvPr/>
      </p:nvGrpSpPr>
      <p:grpSpPr>
        <a:xfrm>
          <a:off x="0" y="0"/>
          <a:ext cx="0" cy="0"/>
          <a:chOff x="0" y="0"/>
          <a:chExt cx="0" cy="0"/>
        </a:xfrm>
      </p:grpSpPr>
      <p:sp>
        <p:nvSpPr>
          <p:cNvPr id="1450" name="Google Shape;1450;g32517516937_0_18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1" name="Google Shape;1451;g32517516937_0_18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6" name="Shape 1456"/>
        <p:cNvGrpSpPr/>
        <p:nvPr/>
      </p:nvGrpSpPr>
      <p:grpSpPr>
        <a:xfrm>
          <a:off x="0" y="0"/>
          <a:ext cx="0" cy="0"/>
          <a:chOff x="0" y="0"/>
          <a:chExt cx="0" cy="0"/>
        </a:xfrm>
      </p:grpSpPr>
      <p:sp>
        <p:nvSpPr>
          <p:cNvPr id="1457" name="Google Shape;1457;g32568e65380_0_2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8" name="Google Shape;1458;g32568e65380_0_2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2" name="Shape 1462"/>
        <p:cNvGrpSpPr/>
        <p:nvPr/>
      </p:nvGrpSpPr>
      <p:grpSpPr>
        <a:xfrm>
          <a:off x="0" y="0"/>
          <a:ext cx="0" cy="0"/>
          <a:chOff x="0" y="0"/>
          <a:chExt cx="0" cy="0"/>
        </a:xfrm>
      </p:grpSpPr>
      <p:sp>
        <p:nvSpPr>
          <p:cNvPr id="1463" name="Google Shape;1463;g32754d53466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4" name="Google Shape;1464;g32754d53466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414 948 unique colours</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1" name="Shape 1471"/>
        <p:cNvGrpSpPr/>
        <p:nvPr/>
      </p:nvGrpSpPr>
      <p:grpSpPr>
        <a:xfrm>
          <a:off x="0" y="0"/>
          <a:ext cx="0" cy="0"/>
          <a:chOff x="0" y="0"/>
          <a:chExt cx="0" cy="0"/>
        </a:xfrm>
      </p:grpSpPr>
      <p:sp>
        <p:nvSpPr>
          <p:cNvPr id="1472" name="Google Shape;1472;g32754d53466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3" name="Google Shape;1473;g32754d53466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7" name="Shape 1477"/>
        <p:cNvGrpSpPr/>
        <p:nvPr/>
      </p:nvGrpSpPr>
      <p:grpSpPr>
        <a:xfrm>
          <a:off x="0" y="0"/>
          <a:ext cx="0" cy="0"/>
          <a:chOff x="0" y="0"/>
          <a:chExt cx="0" cy="0"/>
        </a:xfrm>
      </p:grpSpPr>
      <p:sp>
        <p:nvSpPr>
          <p:cNvPr id="1478" name="Google Shape;1478;g32754d53466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9" name="Google Shape;1479;g32754d53466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414 948 unique colours</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5" name="Shape 1485"/>
        <p:cNvGrpSpPr/>
        <p:nvPr/>
      </p:nvGrpSpPr>
      <p:grpSpPr>
        <a:xfrm>
          <a:off x="0" y="0"/>
          <a:ext cx="0" cy="0"/>
          <a:chOff x="0" y="0"/>
          <a:chExt cx="0" cy="0"/>
        </a:xfrm>
      </p:grpSpPr>
      <p:sp>
        <p:nvSpPr>
          <p:cNvPr id="1486" name="Google Shape;1486;g32754d53466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7" name="Google Shape;1487;g32754d53466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1" name="Shape 1491"/>
        <p:cNvGrpSpPr/>
        <p:nvPr/>
      </p:nvGrpSpPr>
      <p:grpSpPr>
        <a:xfrm>
          <a:off x="0" y="0"/>
          <a:ext cx="0" cy="0"/>
          <a:chOff x="0" y="0"/>
          <a:chExt cx="0" cy="0"/>
        </a:xfrm>
      </p:grpSpPr>
      <p:sp>
        <p:nvSpPr>
          <p:cNvPr id="1492" name="Google Shape;1492;g32754d53466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3" name="Google Shape;1493;g32754d53466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7" name="Shape 1497"/>
        <p:cNvGrpSpPr/>
        <p:nvPr/>
      </p:nvGrpSpPr>
      <p:grpSpPr>
        <a:xfrm>
          <a:off x="0" y="0"/>
          <a:ext cx="0" cy="0"/>
          <a:chOff x="0" y="0"/>
          <a:chExt cx="0" cy="0"/>
        </a:xfrm>
      </p:grpSpPr>
      <p:sp>
        <p:nvSpPr>
          <p:cNvPr id="1498" name="Google Shape;1498;g2fcdcf486b6_0_25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9" name="Google Shape;1499;g2fcdcf486b6_0_25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8.png"/><Relationship Id="rId4" Type="http://schemas.openxmlformats.org/officeDocument/2006/relationships/image" Target="../media/image3.png"/><Relationship Id="rId5"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1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1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7.png"/><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1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19.png"/><Relationship Id="rId5" Type="http://schemas.openxmlformats.org/officeDocument/2006/relationships/image" Target="../media/image2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 Id="rId3" Type="http://schemas.openxmlformats.org/officeDocument/2006/relationships/image" Target="../media/image4.png"/><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 Id="rId3" Type="http://schemas.openxmlformats.org/officeDocument/2006/relationships/image" Target="../media/image4.png"/><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2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25.png"/><Relationship Id="rId5" Type="http://schemas.openxmlformats.org/officeDocument/2006/relationships/image" Target="../media/image2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2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2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3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27.png"/><Relationship Id="rId5" Type="http://schemas.openxmlformats.org/officeDocument/2006/relationships/image" Target="../media/image2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29.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 Id="rId3" Type="http://schemas.openxmlformats.org/officeDocument/2006/relationships/image" Target="../media/image33.png"/><Relationship Id="rId4" Type="http://schemas.openxmlformats.org/officeDocument/2006/relationships/image" Target="../media/image3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image" Target="../media/image95.png"/><Relationship Id="rId5" Type="http://schemas.openxmlformats.org/officeDocument/2006/relationships/image" Target="../media/image38.png"/><Relationship Id="rId6" Type="http://schemas.openxmlformats.org/officeDocument/2006/relationships/image" Target="../media/image39.png"/><Relationship Id="rId7" Type="http://schemas.openxmlformats.org/officeDocument/2006/relationships/image" Target="../media/image3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95.png"/><Relationship Id="rId4" Type="http://schemas.openxmlformats.org/officeDocument/2006/relationships/image" Target="../media/image36.png"/><Relationship Id="rId5" Type="http://schemas.openxmlformats.org/officeDocument/2006/relationships/image" Target="../media/image37.png"/><Relationship Id="rId6" Type="http://schemas.openxmlformats.org/officeDocument/2006/relationships/image" Target="../media/image42.png"/><Relationship Id="rId7" Type="http://schemas.openxmlformats.org/officeDocument/2006/relationships/image" Target="../media/image38.png"/><Relationship Id="rId8" Type="http://schemas.openxmlformats.org/officeDocument/2006/relationships/image" Target="../media/image39.png"/><Relationship Id="rId9" Type="http://schemas.openxmlformats.org/officeDocument/2006/relationships/image" Target="../media/image35.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95.png"/><Relationship Id="rId4" Type="http://schemas.openxmlformats.org/officeDocument/2006/relationships/image" Target="../media/image43.png"/><Relationship Id="rId5" Type="http://schemas.openxmlformats.org/officeDocument/2006/relationships/image" Target="../media/image36.png"/><Relationship Id="rId6" Type="http://schemas.openxmlformats.org/officeDocument/2006/relationships/image" Target="../media/image37.png"/><Relationship Id="rId7" Type="http://schemas.openxmlformats.org/officeDocument/2006/relationships/image" Target="../media/image42.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48.png"/><Relationship Id="rId11" Type="http://schemas.openxmlformats.org/officeDocument/2006/relationships/image" Target="../media/image35.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49.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49.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49.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9.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image" Target="../media/image5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49.png"/><Relationship Id="rId4" Type="http://schemas.openxmlformats.org/officeDocument/2006/relationships/image" Target="../media/image5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49.png"/><Relationship Id="rId4" Type="http://schemas.openxmlformats.org/officeDocument/2006/relationships/image" Target="../media/image5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9.png"/><Relationship Id="rId4" Type="http://schemas.openxmlformats.org/officeDocument/2006/relationships/image" Target="../media/image5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47.png"/><Relationship Id="rId4" Type="http://schemas.openxmlformats.org/officeDocument/2006/relationships/image" Target="../media/image5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5.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4.png"/><Relationship Id="rId4" Type="http://schemas.openxmlformats.org/officeDocument/2006/relationships/image" Target="../media/image6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6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4.png"/><Relationship Id="rId4" Type="http://schemas.openxmlformats.org/officeDocument/2006/relationships/image" Target="../media/image6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6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4.png"/><Relationship Id="rId4" Type="http://schemas.openxmlformats.org/officeDocument/2006/relationships/image" Target="../media/image61.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61.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4.png"/><Relationship Id="rId4" Type="http://schemas.openxmlformats.org/officeDocument/2006/relationships/image" Target="../media/image61.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61.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4.png"/><Relationship Id="rId4" Type="http://schemas.openxmlformats.org/officeDocument/2006/relationships/image" Target="../media/image61.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61.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4.png"/><Relationship Id="rId4" Type="http://schemas.openxmlformats.org/officeDocument/2006/relationships/image" Target="../media/image61.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61.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4.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4.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66.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6.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6.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6.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64.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4.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4.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4.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7.png"/><Relationship Id="rId3" Type="http://schemas.openxmlformats.org/officeDocument/2006/relationships/image" Target="../media/image71.png"/><Relationship Id="rId4" Type="http://schemas.openxmlformats.org/officeDocument/2006/relationships/image" Target="../media/image70.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2.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3.png"/><Relationship Id="rId3" Type="http://schemas.openxmlformats.org/officeDocument/2006/relationships/image" Target="../media/image95.png"/><Relationship Id="rId4" Type="http://schemas.openxmlformats.org/officeDocument/2006/relationships/image" Target="../media/image68.png"/><Relationship Id="rId5" Type="http://schemas.openxmlformats.org/officeDocument/2006/relationships/image" Target="../media/image69.png"/><Relationship Id="rId6" Type="http://schemas.openxmlformats.org/officeDocument/2006/relationships/image" Target="../media/image74.png"/><Relationship Id="rId7" Type="http://schemas.openxmlformats.org/officeDocument/2006/relationships/image" Target="../media/image75.png"/><Relationship Id="rId8" Type="http://schemas.openxmlformats.org/officeDocument/2006/relationships/image" Target="../media/image76.png"/><Relationship Id="rId9" Type="http://schemas.openxmlformats.org/officeDocument/2006/relationships/image" Target="../media/image72.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0.png"/><Relationship Id="rId3" Type="http://schemas.openxmlformats.org/officeDocument/2006/relationships/image" Target="../media/image79.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1705150" cy="128000"/>
          </a:xfrm>
          <a:prstGeom prst="rect">
            <a:avLst/>
          </a:prstGeom>
          <a:noFill/>
          <a:ln>
            <a:noFill/>
          </a:ln>
        </p:spPr>
      </p:pic>
      <p:sp>
        <p:nvSpPr>
          <p:cNvPr id="11" name="Google Shape;11;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3800"/>
              <a:buFont typeface="Lexend"/>
              <a:buNone/>
              <a:defRPr sz="38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 name="Google Shape;12;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Art and design</a:t>
            </a:r>
            <a:endParaRPr b="1" sz="1700">
              <a:solidFill>
                <a:schemeClr val="dk1"/>
              </a:solidFill>
              <a:latin typeface="Lexend"/>
              <a:ea typeface="Lexend"/>
              <a:cs typeface="Lexend"/>
              <a:sym typeface="Lexend"/>
            </a:endParaRPr>
          </a:p>
        </p:txBody>
      </p:sp>
      <p:sp>
        <p:nvSpPr>
          <p:cNvPr id="13" name="Google Shape;13;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4" name="Google Shape;14;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800"/>
              <a:buFont typeface="Lexend"/>
              <a:buNone/>
              <a:defRPr sz="1800">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grpSp>
        <p:nvGrpSpPr>
          <p:cNvPr id="15" name="Google Shape;15;p2"/>
          <p:cNvGrpSpPr/>
          <p:nvPr/>
        </p:nvGrpSpPr>
        <p:grpSpPr>
          <a:xfrm>
            <a:off x="6156975" y="0"/>
            <a:ext cx="2987025" cy="3854074"/>
            <a:chOff x="6156975" y="0"/>
            <a:chExt cx="2987025" cy="3854074"/>
          </a:xfrm>
        </p:grpSpPr>
        <p:pic>
          <p:nvPicPr>
            <p:cNvPr id="16" name="Google Shape;16;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7" name="Google Shape;17;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 name="Google Shape;18;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Biology</a:t>
            </a:r>
            <a:endParaRPr b="1" sz="1700">
              <a:solidFill>
                <a:schemeClr val="dk1"/>
              </a:solidFill>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Chemistry</a:t>
            </a:r>
            <a:endParaRPr b="1" sz="1700">
              <a:solidFill>
                <a:schemeClr val="dk1"/>
              </a:solidFill>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Citizenship</a:t>
            </a:r>
            <a:endParaRPr b="1" sz="1700">
              <a:solidFill>
                <a:schemeClr val="dk1"/>
              </a:solidFill>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Computing</a:t>
            </a:r>
            <a:endParaRPr b="1" sz="1700">
              <a:solidFill>
                <a:schemeClr val="dk1"/>
              </a:solidFill>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55" name="Google Shape;55;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56" name="Google Shape;56;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pic>
        <p:nvPicPr>
          <p:cNvPr id="57" name="Google Shape;57;p6"/>
          <p:cNvPicPr preferRelativeResize="0"/>
          <p:nvPr/>
        </p:nvPicPr>
        <p:blipFill>
          <a:blip r:embed="rId5">
            <a:alphaModFix/>
          </a:blip>
          <a:stretch>
            <a:fillRect/>
          </a:stretch>
        </p:blipFill>
        <p:spPr>
          <a:xfrm rot="-390000">
            <a:off x="6567499" y="723791"/>
            <a:ext cx="2520000" cy="2520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oking and nutrition" showMasterSp="0">
  <p:cSld name="Title Slide 2_1_1_1_1_1_1_1_1_1_1_3_1">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56320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7"/>
          <p:cNvSpPr txBox="1"/>
          <p:nvPr/>
        </p:nvSpPr>
        <p:spPr>
          <a:xfrm>
            <a:off x="323850" y="3781525"/>
            <a:ext cx="3504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Cooking and nutrition</a:t>
            </a:r>
            <a:endParaRPr b="1" sz="1700">
              <a:solidFill>
                <a:schemeClr val="dk1"/>
              </a:solidFill>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66" name="Google Shape;66;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67" name="Google Shape;67;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pic>
        <p:nvPicPr>
          <p:cNvPr id="68" name="Google Shape;68;p7"/>
          <p:cNvPicPr preferRelativeResize="0"/>
          <p:nvPr/>
        </p:nvPicPr>
        <p:blipFill>
          <a:blip r:embed="rId5">
            <a:alphaModFix/>
          </a:blip>
          <a:stretch>
            <a:fillRect/>
          </a:stretch>
        </p:blipFill>
        <p:spPr>
          <a:xfrm rot="-359995">
            <a:off x="6646318" y="1007366"/>
            <a:ext cx="2202009" cy="179664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71" name="Google Shape;71;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8"/>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Design and technology</a:t>
            </a:r>
            <a:endParaRPr b="1" sz="1700">
              <a:solidFill>
                <a:schemeClr val="dk1"/>
              </a:solidFill>
              <a:latin typeface="Lexend"/>
              <a:ea typeface="Lexend"/>
              <a:cs typeface="Lexend"/>
              <a:sym typeface="Lexend"/>
            </a:endParaRPr>
          </a:p>
        </p:txBody>
      </p:sp>
      <p:grpSp>
        <p:nvGrpSpPr>
          <p:cNvPr id="74" name="Google Shape;74;p8"/>
          <p:cNvGrpSpPr/>
          <p:nvPr/>
        </p:nvGrpSpPr>
        <p:grpSpPr>
          <a:xfrm>
            <a:off x="6156975" y="0"/>
            <a:ext cx="2987025" cy="3854074"/>
            <a:chOff x="6156975" y="0"/>
            <a:chExt cx="2987025" cy="3854074"/>
          </a:xfrm>
        </p:grpSpPr>
        <p:pic>
          <p:nvPicPr>
            <p:cNvPr id="75" name="Google Shape;75;p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76" name="Google Shape;76;p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77" name="Google Shape;77;p8"/>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78" name="Google Shape;78;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79" name="Google Shape;79;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80" name="Shape 80"/>
        <p:cNvGrpSpPr/>
        <p:nvPr/>
      </p:nvGrpSpPr>
      <p:grpSpPr>
        <a:xfrm>
          <a:off x="0" y="0"/>
          <a:ext cx="0" cy="0"/>
          <a:chOff x="0" y="0"/>
          <a:chExt cx="0" cy="0"/>
        </a:xfrm>
      </p:grpSpPr>
      <p:pic>
        <p:nvPicPr>
          <p:cNvPr id="81" name="Google Shape;81;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82" name="Google Shape;82;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English</a:t>
            </a:r>
            <a:endParaRPr b="1" sz="1700">
              <a:solidFill>
                <a:schemeClr val="dk1"/>
              </a:solidFill>
              <a:latin typeface="Lexend"/>
              <a:ea typeface="Lexend"/>
              <a:cs typeface="Lexend"/>
              <a:sym typeface="Lexend"/>
            </a:endParaRPr>
          </a:p>
        </p:txBody>
      </p:sp>
      <p:sp>
        <p:nvSpPr>
          <p:cNvPr id="83" name="Google Shape;83;p9"/>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85" name="Google Shape;85;p9"/>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90" name="Google Shape;90;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1" name="Google Shape;91;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Faransiis</a:t>
            </a:r>
            <a:endParaRPr b="1" sz="1400">
              <a:solidFill>
                <a:schemeClr val="dk1"/>
              </a:solidFill>
              <a:latin typeface="Lexend"/>
              <a:ea typeface="Lexend"/>
              <a:cs typeface="Lexend"/>
              <a:sym typeface="Lexend"/>
            </a:endParaRPr>
          </a:p>
        </p:txBody>
      </p:sp>
      <p:grpSp>
        <p:nvGrpSpPr>
          <p:cNvPr id="93" name="Google Shape;93;p10"/>
          <p:cNvGrpSpPr/>
          <p:nvPr/>
        </p:nvGrpSpPr>
        <p:grpSpPr>
          <a:xfrm>
            <a:off x="6156975" y="0"/>
            <a:ext cx="2987025" cy="3854074"/>
            <a:chOff x="6156975" y="0"/>
            <a:chExt cx="2987025" cy="3854074"/>
          </a:xfrm>
        </p:grpSpPr>
        <p:pic>
          <p:nvPicPr>
            <p:cNvPr id="94" name="Google Shape;94;p1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5" name="Google Shape;95;p10"/>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96" name="Google Shape;96;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97" name="Google Shape;97;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98" name="Google Shape;98;p10"/>
          <p:cNvPicPr preferRelativeResize="0"/>
          <p:nvPr/>
        </p:nvPicPr>
        <p:blipFill>
          <a:blip r:embed="rId5">
            <a:alphaModFix/>
          </a:blip>
          <a:stretch>
            <a:fillRect/>
          </a:stretch>
        </p:blipFill>
        <p:spPr>
          <a:xfrm rot="-390000">
            <a:off x="6657352" y="759276"/>
            <a:ext cx="2315647" cy="231564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99" name="Shape 99"/>
        <p:cNvGrpSpPr/>
        <p:nvPr/>
      </p:nvGrpSpPr>
      <p:grpSpPr>
        <a:xfrm>
          <a:off x="0" y="0"/>
          <a:ext cx="0" cy="0"/>
          <a:chOff x="0" y="0"/>
          <a:chExt cx="0" cy="0"/>
        </a:xfrm>
      </p:grpSpPr>
      <p:pic>
        <p:nvPicPr>
          <p:cNvPr id="100" name="Google Shape;100;p11"/>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101" name="Google Shape;101;p11"/>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02" name="Google Shape;102;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3" name="Google Shape;103;p1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Juqraafi</a:t>
            </a:r>
            <a:endParaRPr b="1" sz="1400">
              <a:solidFill>
                <a:schemeClr val="dk1"/>
              </a:solidFill>
              <a:latin typeface="Lexend"/>
              <a:ea typeface="Lexend"/>
              <a:cs typeface="Lexend"/>
              <a:sym typeface="Lexend"/>
            </a:endParaRPr>
          </a:p>
        </p:txBody>
      </p:sp>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German</a:t>
            </a:r>
            <a:endParaRPr b="1" sz="1700">
              <a:solidFill>
                <a:schemeClr val="dk1"/>
              </a:solidFill>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15" name="Google Shape;115;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16" name="Google Shape;116;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17" name="Google Shape;117;p12"/>
          <p:cNvPicPr preferRelativeResize="0"/>
          <p:nvPr/>
        </p:nvPicPr>
        <p:blipFill>
          <a:blip r:embed="rId5">
            <a:alphaModFix/>
          </a:blip>
          <a:stretch>
            <a:fillRect/>
          </a:stretch>
        </p:blipFill>
        <p:spPr>
          <a:xfrm rot="-389998">
            <a:off x="6679063" y="775065"/>
            <a:ext cx="2340000" cy="2340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History</a:t>
            </a:r>
            <a:endParaRPr b="1" sz="1700">
              <a:solidFill>
                <a:schemeClr val="dk1"/>
              </a:solidFill>
              <a:latin typeface="Lexend"/>
              <a:ea typeface="Lexend"/>
              <a:cs typeface="Lexend"/>
              <a:sym typeface="Lexend"/>
            </a:endParaRPr>
          </a:p>
        </p:txBody>
      </p:sp>
      <p:grpSp>
        <p:nvGrpSpPr>
          <p:cNvPr id="123" name="Google Shape;123;p13"/>
          <p:cNvGrpSpPr/>
          <p:nvPr/>
        </p:nvGrpSpPr>
        <p:grpSpPr>
          <a:xfrm>
            <a:off x="6156975" y="0"/>
            <a:ext cx="2987025" cy="3854074"/>
            <a:chOff x="6156975" y="0"/>
            <a:chExt cx="2987025" cy="3854074"/>
          </a:xfrm>
        </p:grpSpPr>
        <p:pic>
          <p:nvPicPr>
            <p:cNvPr id="124" name="Google Shape;124;p13"/>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25" name="Google Shape;125;p13"/>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6" name="Google Shape;126;p13"/>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27" name="Google Shape;127;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28" name="Google Shape;128;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29" name="Shape 129"/>
        <p:cNvGrpSpPr/>
        <p:nvPr/>
      </p:nvGrpSpPr>
      <p:grpSpPr>
        <a:xfrm>
          <a:off x="0" y="0"/>
          <a:ext cx="0" cy="0"/>
          <a:chOff x="0" y="0"/>
          <a:chExt cx="0" cy="0"/>
        </a:xfrm>
      </p:grpSpPr>
      <p:pic>
        <p:nvPicPr>
          <p:cNvPr id="130" name="Google Shape;130;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31" name="Google Shape;131;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2" name="Google Shape;132;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Maths</a:t>
            </a:r>
            <a:endParaRPr b="1" sz="1700">
              <a:solidFill>
                <a:schemeClr val="dk1"/>
              </a:solidFill>
              <a:latin typeface="Lexend"/>
              <a:ea typeface="Lexend"/>
              <a:cs typeface="Lexend"/>
              <a:sym typeface="Lexend"/>
            </a:endParaRPr>
          </a:p>
        </p:txBody>
      </p:sp>
      <p:pic>
        <p:nvPicPr>
          <p:cNvPr id="134" name="Google Shape;134;p14"/>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35" name="Google Shape;135;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36" name="Google Shape;136;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37" name="Shape 137"/>
        <p:cNvGrpSpPr/>
        <p:nvPr/>
      </p:nvGrpSpPr>
      <p:grpSpPr>
        <a:xfrm>
          <a:off x="0" y="0"/>
          <a:ext cx="0" cy="0"/>
          <a:chOff x="0" y="0"/>
          <a:chExt cx="0" cy="0"/>
        </a:xfrm>
      </p:grpSpPr>
      <p:pic>
        <p:nvPicPr>
          <p:cNvPr id="138" name="Google Shape;138;p15"/>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39" name="Google Shape;139;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0" name="Google Shape;140;p1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Music</a:t>
            </a:r>
            <a:endParaRPr b="1" sz="1700">
              <a:solidFill>
                <a:schemeClr val="dk1"/>
              </a:solidFill>
              <a:latin typeface="Lexend"/>
              <a:ea typeface="Lexend"/>
              <a:cs typeface="Lexend"/>
              <a:sym typeface="Lexend"/>
            </a:endParaRPr>
          </a:p>
        </p:txBody>
      </p:sp>
      <p:pic>
        <p:nvPicPr>
          <p:cNvPr id="142" name="Google Shape;142;p15"/>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43" name="Google Shape;143;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44" name="Google Shape;144;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Physical education</a:t>
            </a:r>
            <a:endParaRPr b="1" sz="1700">
              <a:solidFill>
                <a:schemeClr val="dk1"/>
              </a:solidFill>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53" name="Google Shape;153;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54" name="Google Shape;154;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5" name="Google Shape;155;p16"/>
          <p:cNvPicPr preferRelativeResize="0"/>
          <p:nvPr/>
        </p:nvPicPr>
        <p:blipFill>
          <a:blip r:embed="rId5">
            <a:alphaModFix/>
          </a:blip>
          <a:stretch>
            <a:fillRect/>
          </a:stretch>
        </p:blipFill>
        <p:spPr>
          <a:xfrm rot="-375628">
            <a:off x="6551506" y="729991"/>
            <a:ext cx="2546513" cy="25464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56" name="Shape 156"/>
        <p:cNvGrpSpPr/>
        <p:nvPr/>
      </p:nvGrpSpPr>
      <p:grpSpPr>
        <a:xfrm>
          <a:off x="0" y="0"/>
          <a:ext cx="0" cy="0"/>
          <a:chOff x="0" y="0"/>
          <a:chExt cx="0" cy="0"/>
        </a:xfrm>
      </p:grpSpPr>
      <p:pic>
        <p:nvPicPr>
          <p:cNvPr id="157" name="Google Shape;157;p17"/>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58" name="Google Shape;158;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9" name="Google Shape;159;p17"/>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Physics</a:t>
            </a:r>
            <a:endParaRPr b="1" sz="1700">
              <a:solidFill>
                <a:schemeClr val="dk1"/>
              </a:solidFill>
              <a:latin typeface="Lexend"/>
              <a:ea typeface="Lexend"/>
              <a:cs typeface="Lexend"/>
              <a:sym typeface="Lexend"/>
            </a:endParaRPr>
          </a:p>
        </p:txBody>
      </p:sp>
      <p:grpSp>
        <p:nvGrpSpPr>
          <p:cNvPr id="161" name="Google Shape;161;p17"/>
          <p:cNvGrpSpPr/>
          <p:nvPr/>
        </p:nvGrpSpPr>
        <p:grpSpPr>
          <a:xfrm>
            <a:off x="6156975" y="0"/>
            <a:ext cx="2987025" cy="3854074"/>
            <a:chOff x="6156975" y="0"/>
            <a:chExt cx="2987025" cy="3854074"/>
          </a:xfrm>
        </p:grpSpPr>
        <p:pic>
          <p:nvPicPr>
            <p:cNvPr id="162" name="Google Shape;162;p1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3" name="Google Shape;163;p17"/>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4" name="Google Shape;164;p17"/>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65" name="Google Shape;165;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66" name="Google Shape;166;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67" name="Shape 167"/>
        <p:cNvGrpSpPr/>
        <p:nvPr/>
      </p:nvGrpSpPr>
      <p:grpSpPr>
        <a:xfrm>
          <a:off x="0" y="0"/>
          <a:ext cx="0" cy="0"/>
          <a:chOff x="0" y="0"/>
          <a:chExt cx="0" cy="0"/>
        </a:xfrm>
      </p:grpSpPr>
      <p:pic>
        <p:nvPicPr>
          <p:cNvPr id="168" name="Google Shape;168;p18"/>
          <p:cNvPicPr preferRelativeResize="0"/>
          <p:nvPr/>
        </p:nvPicPr>
        <p:blipFill rotWithShape="1">
          <a:blip r:embed="rId2">
            <a:alphaModFix/>
          </a:blip>
          <a:srcRect b="0" l="6209" r="6209" t="0"/>
          <a:stretch/>
        </p:blipFill>
        <p:spPr>
          <a:xfrm>
            <a:off x="324000" y="4008600"/>
            <a:ext cx="1360800" cy="128000"/>
          </a:xfrm>
          <a:prstGeom prst="rect">
            <a:avLst/>
          </a:prstGeom>
          <a:noFill/>
          <a:ln>
            <a:noFill/>
          </a:ln>
        </p:spPr>
      </p:pic>
      <p:sp>
        <p:nvSpPr>
          <p:cNvPr id="169" name="Google Shape;169;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0" name="Google Shape;170;p18"/>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RHE (PSHE)</a:t>
            </a:r>
            <a:endParaRPr b="1" sz="1700">
              <a:solidFill>
                <a:schemeClr val="dk1"/>
              </a:solidFill>
              <a:latin typeface="Lexend"/>
              <a:ea typeface="Lexend"/>
              <a:cs typeface="Lexend"/>
              <a:sym typeface="Lexend"/>
            </a:endParaRPr>
          </a:p>
        </p:txBody>
      </p:sp>
      <p:grpSp>
        <p:nvGrpSpPr>
          <p:cNvPr id="172" name="Google Shape;172;p18"/>
          <p:cNvGrpSpPr/>
          <p:nvPr/>
        </p:nvGrpSpPr>
        <p:grpSpPr>
          <a:xfrm>
            <a:off x="6156975" y="0"/>
            <a:ext cx="2987025" cy="3854074"/>
            <a:chOff x="6156975" y="0"/>
            <a:chExt cx="2987025" cy="3854074"/>
          </a:xfrm>
        </p:grpSpPr>
        <p:pic>
          <p:nvPicPr>
            <p:cNvPr id="173" name="Google Shape;173;p1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74" name="Google Shape;174;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5" name="Google Shape;175;p18"/>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176" name="Google Shape;176;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77" name="Google Shape;177;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800"/>
              <a:buFont typeface="Lexend"/>
              <a:buNone/>
              <a:defRPr sz="1800">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1511900"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RSHE (PSHE)</a:t>
            </a:r>
            <a:endParaRPr b="1" sz="1700">
              <a:solidFill>
                <a:schemeClr val="dk1"/>
              </a:solidFill>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89" name="Shape 189"/>
        <p:cNvGrpSpPr/>
        <p:nvPr/>
      </p:nvGrpSpPr>
      <p:grpSpPr>
        <a:xfrm>
          <a:off x="0" y="0"/>
          <a:ext cx="0" cy="0"/>
          <a:chOff x="0" y="0"/>
          <a:chExt cx="0" cy="0"/>
        </a:xfrm>
      </p:grpSpPr>
      <p:pic>
        <p:nvPicPr>
          <p:cNvPr id="190" name="Google Shape;190;p20"/>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91" name="Google Shape;191;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2" name="Google Shape;192;p20"/>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Waxbarashada diinta</a:t>
            </a:r>
            <a:endParaRPr b="1" sz="1400">
              <a:solidFill>
                <a:schemeClr val="dk1"/>
              </a:solidFill>
              <a:latin typeface="Lexend"/>
              <a:ea typeface="Lexend"/>
              <a:cs typeface="Lexend"/>
              <a:sym typeface="Lexend"/>
            </a:endParaRPr>
          </a:p>
        </p:txBody>
      </p:sp>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97" name="Google Shape;197;p20"/>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200" name="Shape 200"/>
        <p:cNvGrpSpPr/>
        <p:nvPr/>
      </p:nvGrpSpPr>
      <p:grpSpPr>
        <a:xfrm>
          <a:off x="0" y="0"/>
          <a:ext cx="0" cy="0"/>
          <a:chOff x="0" y="0"/>
          <a:chExt cx="0" cy="0"/>
        </a:xfrm>
      </p:grpSpPr>
      <p:sp>
        <p:nvSpPr>
          <p:cNvPr id="201" name="Google Shape;201;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2" name="Google Shape;202;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Sayniska</a:t>
            </a:r>
            <a:endParaRPr b="1" sz="1400">
              <a:solidFill>
                <a:schemeClr val="dk1"/>
              </a:solidFill>
              <a:latin typeface="Lexend"/>
              <a:ea typeface="Lexend"/>
              <a:cs typeface="Lexend"/>
              <a:sym typeface="Lexend"/>
            </a:endParaRPr>
          </a:p>
        </p:txBody>
      </p:sp>
      <p:pic>
        <p:nvPicPr>
          <p:cNvPr id="204" name="Google Shape;204;p21"/>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8" name="Google Shape;208;p21"/>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13" name="Google Shape;213;p2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4" name="Google Shape;214;p22"/>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Isbaanish</a:t>
            </a:r>
            <a:endParaRPr b="1" sz="1400">
              <a:solidFill>
                <a:schemeClr val="dk1"/>
              </a:solidFill>
              <a:latin typeface="Lexend"/>
              <a:ea typeface="Lexend"/>
              <a:cs typeface="Lexend"/>
              <a:sym typeface="Lexend"/>
            </a:endParaRPr>
          </a:p>
        </p:txBody>
      </p:sp>
      <p:grpSp>
        <p:nvGrpSpPr>
          <p:cNvPr id="216" name="Google Shape;216;p22"/>
          <p:cNvGrpSpPr/>
          <p:nvPr/>
        </p:nvGrpSpPr>
        <p:grpSpPr>
          <a:xfrm>
            <a:off x="6156975" y="0"/>
            <a:ext cx="2987025" cy="3854074"/>
            <a:chOff x="6156975" y="0"/>
            <a:chExt cx="2987025" cy="3854074"/>
          </a:xfrm>
        </p:grpSpPr>
        <p:pic>
          <p:nvPicPr>
            <p:cNvPr id="217" name="Google Shape;217;p2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18" name="Google Shape;218;p2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19" name="Google Shape;219;p2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220" name="Google Shape;220;p2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221" name="Google Shape;221;p22"/>
          <p:cNvPicPr preferRelativeResize="0"/>
          <p:nvPr/>
        </p:nvPicPr>
        <p:blipFill>
          <a:blip r:embed="rId5">
            <a:alphaModFix/>
          </a:blip>
          <a:stretch>
            <a:fillRect/>
          </a:stretch>
        </p:blipFill>
        <p:spPr>
          <a:xfrm rot="-390001">
            <a:off x="6638540" y="856133"/>
            <a:ext cx="2340000" cy="2340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22" name="Shape 222"/>
        <p:cNvGrpSpPr/>
        <p:nvPr/>
      </p:nvGrpSpPr>
      <p:grpSpPr>
        <a:xfrm>
          <a:off x="0" y="0"/>
          <a:ext cx="0" cy="0"/>
          <a:chOff x="0" y="0"/>
          <a:chExt cx="0" cy="0"/>
        </a:xfrm>
      </p:grpSpPr>
      <p:pic>
        <p:nvPicPr>
          <p:cNvPr id="223" name="Google Shape;223;p23"/>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24" name="Google Shape;224;p23"/>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Natiijo</a:t>
            </a:r>
            <a:endParaRPr b="1" sz="1400">
              <a:solidFill>
                <a:schemeClr val="dk1"/>
              </a:solidFill>
              <a:latin typeface="Lexend"/>
              <a:ea typeface="Lexend"/>
              <a:cs typeface="Lexend"/>
              <a:sym typeface="Lexend"/>
            </a:endParaRPr>
          </a:p>
        </p:txBody>
      </p:sp>
      <p:sp>
        <p:nvSpPr>
          <p:cNvPr id="225" name="Google Shape;225;p23"/>
          <p:cNvSpPr txBox="1"/>
          <p:nvPr>
            <p:ph idx="1" type="subTitle"/>
          </p:nvPr>
        </p:nvSpPr>
        <p:spPr>
          <a:xfrm>
            <a:off x="666000" y="1620000"/>
            <a:ext cx="7270800" cy="25041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2000"/>
              <a:buNone/>
              <a:defRPr sz="20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bg>
      <p:bgPr>
        <a:solidFill>
          <a:srgbClr val="FFF7CC"/>
        </a:solidFill>
      </p:bgPr>
    </p:bg>
    <p:spTree>
      <p:nvGrpSpPr>
        <p:cNvPr id="226" name="Shape 226"/>
        <p:cNvGrpSpPr/>
        <p:nvPr/>
      </p:nvGrpSpPr>
      <p:grpSpPr>
        <a:xfrm>
          <a:off x="0" y="0"/>
          <a:ext cx="0" cy="0"/>
          <a:chOff x="0" y="0"/>
          <a:chExt cx="0" cy="0"/>
        </a:xfrm>
      </p:grpSpPr>
      <p:sp>
        <p:nvSpPr>
          <p:cNvPr id="227" name="Google Shape;227;p24"/>
          <p:cNvSpPr/>
          <p:nvPr/>
        </p:nvSpPr>
        <p:spPr>
          <a:xfrm>
            <a:off x="4683800" y="810000"/>
            <a:ext cx="4134600" cy="1163400"/>
          </a:xfrm>
          <a:prstGeom prst="roundRect">
            <a:avLst>
              <a:gd fmla="val 10151"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4"/>
          <p:cNvSpPr/>
          <p:nvPr/>
        </p:nvSpPr>
        <p:spPr>
          <a:xfrm>
            <a:off x="185250" y="810000"/>
            <a:ext cx="4134600" cy="3850200"/>
          </a:xfrm>
          <a:prstGeom prst="roundRect">
            <a:avLst>
              <a:gd fmla="val 2796"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4"/>
          <p:cNvSpPr txBox="1"/>
          <p:nvPr/>
        </p:nvSpPr>
        <p:spPr>
          <a:xfrm>
            <a:off x="325475" y="1245050"/>
            <a:ext cx="3998700" cy="4617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Oak’s lessons are structured around </a:t>
            </a:r>
            <a:r>
              <a:rPr b="1" lang="en-GB" sz="1200">
                <a:solidFill>
                  <a:schemeClr val="dk1"/>
                </a:solidFill>
                <a:latin typeface="Lexend"/>
                <a:ea typeface="Lexend"/>
                <a:cs typeface="Lexend"/>
                <a:sym typeface="Lexend"/>
              </a:rPr>
              <a:t>wareegyada barashada</a:t>
            </a:r>
            <a:r>
              <a:rPr i="1" lang="en-GB" sz="1200">
                <a:solidFill>
                  <a:schemeClr val="dk1"/>
                </a:solidFill>
                <a:latin typeface="Lexend"/>
                <a:ea typeface="Lexend"/>
                <a:cs typeface="Lexend"/>
                <a:sym typeface="Lexend"/>
              </a:rPr>
              <a:t>.</a:t>
            </a:r>
            <a:r>
              <a:rPr lang="en-GB" sz="1200">
                <a:solidFill>
                  <a:schemeClr val="dk1"/>
                </a:solidFill>
                <a:latin typeface="Lexend"/>
                <a:ea typeface="Lexend"/>
                <a:cs typeface="Lexend"/>
                <a:sym typeface="Lexend"/>
              </a:rPr>
              <a:t> These are indicated through colour in the slide deck:</a:t>
            </a:r>
            <a:endParaRPr sz="1200">
              <a:solidFill>
                <a:schemeClr val="dk1"/>
              </a:solidFill>
              <a:latin typeface="Lexend"/>
              <a:ea typeface="Lexend"/>
              <a:cs typeface="Lexend"/>
              <a:sym typeface="Lexend"/>
            </a:endParaRPr>
          </a:p>
        </p:txBody>
      </p:sp>
      <p:sp>
        <p:nvSpPr>
          <p:cNvPr id="230" name="Google Shape;230;p24"/>
          <p:cNvSpPr txBox="1"/>
          <p:nvPr/>
        </p:nvSpPr>
        <p:spPr>
          <a:xfrm>
            <a:off x="32547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Qaabdhismeedka casharka</a:t>
            </a:r>
            <a:endParaRPr b="1" sz="1400">
              <a:solidFill>
                <a:schemeClr val="dk1"/>
              </a:solidFill>
              <a:latin typeface="Lexend"/>
              <a:ea typeface="Lexend"/>
              <a:cs typeface="Lexend"/>
              <a:sym typeface="Lexend"/>
            </a:endParaRPr>
          </a:p>
        </p:txBody>
      </p:sp>
      <p:sp>
        <p:nvSpPr>
          <p:cNvPr id="231" name="Google Shape;231;p24"/>
          <p:cNvSpPr txBox="1"/>
          <p:nvPr/>
        </p:nvSpPr>
        <p:spPr>
          <a:xfrm>
            <a:off x="482412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Xiriirro faa'iido leh</a:t>
            </a:r>
            <a:endParaRPr b="1" sz="1400">
              <a:solidFill>
                <a:schemeClr val="dk1"/>
              </a:solidFill>
              <a:latin typeface="Lexend"/>
              <a:ea typeface="Lexend"/>
              <a:cs typeface="Lexend"/>
              <a:sym typeface="Lexend"/>
            </a:endParaRPr>
          </a:p>
        </p:txBody>
      </p:sp>
      <p:sp>
        <p:nvSpPr>
          <p:cNvPr id="232" name="Google Shape;232;p24"/>
          <p:cNvSpPr txBox="1"/>
          <p:nvPr/>
        </p:nvSpPr>
        <p:spPr>
          <a:xfrm>
            <a:off x="325475" y="3407125"/>
            <a:ext cx="3998700" cy="1848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Mid kasta</a:t>
            </a:r>
            <a:r>
              <a:rPr b="1" lang="en-GB" sz="1200">
                <a:solidFill>
                  <a:schemeClr val="dk1"/>
                </a:solidFill>
                <a:latin typeface="Lexend"/>
                <a:ea typeface="Lexend"/>
                <a:cs typeface="Lexend"/>
                <a:sym typeface="Lexend"/>
              </a:rPr>
              <a:t> learning cycle</a:t>
            </a:r>
            <a:r>
              <a:rPr lang="en-GB" sz="1200">
                <a:solidFill>
                  <a:schemeClr val="dk1"/>
                </a:solidFill>
                <a:latin typeface="Lexend"/>
                <a:ea typeface="Lexend"/>
                <a:cs typeface="Lexend"/>
                <a:sym typeface="Lexend"/>
              </a:rPr>
              <a:t> covers several phases:</a:t>
            </a:r>
            <a:endParaRPr sz="1200">
              <a:solidFill>
                <a:schemeClr val="dk1"/>
              </a:solidFill>
              <a:latin typeface="Lexend"/>
              <a:ea typeface="Lexend"/>
              <a:cs typeface="Lexend"/>
              <a:sym typeface="Lexend"/>
            </a:endParaRPr>
          </a:p>
        </p:txBody>
      </p:sp>
      <p:pic>
        <p:nvPicPr>
          <p:cNvPr id="233" name="Google Shape;233;p24"/>
          <p:cNvPicPr preferRelativeResize="0"/>
          <p:nvPr/>
        </p:nvPicPr>
        <p:blipFill rotWithShape="1">
          <a:blip r:embed="rId2">
            <a:alphaModFix/>
          </a:blip>
          <a:srcRect b="71084" l="3912" r="56768" t="0"/>
          <a:stretch/>
        </p:blipFill>
        <p:spPr>
          <a:xfrm>
            <a:off x="382600" y="3725750"/>
            <a:ext cx="841850" cy="364800"/>
          </a:xfrm>
          <a:prstGeom prst="rect">
            <a:avLst/>
          </a:prstGeom>
          <a:noFill/>
          <a:ln>
            <a:noFill/>
          </a:ln>
        </p:spPr>
      </p:pic>
      <p:pic>
        <p:nvPicPr>
          <p:cNvPr id="234" name="Google Shape;234;p24"/>
          <p:cNvPicPr preferRelativeResize="0"/>
          <p:nvPr/>
        </p:nvPicPr>
        <p:blipFill rotWithShape="1">
          <a:blip r:embed="rId2">
            <a:alphaModFix/>
          </a:blip>
          <a:srcRect b="71902" l="62493" r="7303" t="2791"/>
          <a:stretch/>
        </p:blipFill>
        <p:spPr>
          <a:xfrm>
            <a:off x="1322300" y="3754900"/>
            <a:ext cx="688050" cy="339675"/>
          </a:xfrm>
          <a:prstGeom prst="rect">
            <a:avLst/>
          </a:prstGeom>
          <a:noFill/>
          <a:ln>
            <a:noFill/>
          </a:ln>
        </p:spPr>
      </p:pic>
      <p:pic>
        <p:nvPicPr>
          <p:cNvPr id="235" name="Google Shape;235;p24"/>
          <p:cNvPicPr preferRelativeResize="0"/>
          <p:nvPr/>
        </p:nvPicPr>
        <p:blipFill rotWithShape="1">
          <a:blip r:embed="rId2">
            <a:alphaModFix/>
          </a:blip>
          <a:srcRect b="19543" l="6196" r="59088" t="51182"/>
          <a:stretch/>
        </p:blipFill>
        <p:spPr>
          <a:xfrm>
            <a:off x="2108188" y="3710946"/>
            <a:ext cx="743275" cy="369300"/>
          </a:xfrm>
          <a:prstGeom prst="rect">
            <a:avLst/>
          </a:prstGeom>
          <a:noFill/>
          <a:ln>
            <a:noFill/>
          </a:ln>
        </p:spPr>
      </p:pic>
      <p:pic>
        <p:nvPicPr>
          <p:cNvPr id="236" name="Google Shape;236;p24"/>
          <p:cNvPicPr preferRelativeResize="0"/>
          <p:nvPr/>
        </p:nvPicPr>
        <p:blipFill rotWithShape="1">
          <a:blip r:embed="rId2">
            <a:alphaModFix/>
          </a:blip>
          <a:srcRect b="19543" l="58433" r="3864" t="51182"/>
          <a:stretch/>
        </p:blipFill>
        <p:spPr>
          <a:xfrm>
            <a:off x="2989750" y="3725750"/>
            <a:ext cx="807200" cy="369300"/>
          </a:xfrm>
          <a:prstGeom prst="rect">
            <a:avLst/>
          </a:prstGeom>
          <a:noFill/>
          <a:ln>
            <a:noFill/>
          </a:ln>
        </p:spPr>
      </p:pic>
      <p:sp>
        <p:nvSpPr>
          <p:cNvPr id="237" name="Google Shape;237;p24"/>
          <p:cNvSpPr/>
          <p:nvPr/>
        </p:nvSpPr>
        <p:spPr>
          <a:xfrm>
            <a:off x="324000" y="264675"/>
            <a:ext cx="6746400" cy="3648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lang="en-GB" sz="2000">
                <a:solidFill>
                  <a:schemeClr val="dk1"/>
                </a:solidFill>
                <a:latin typeface="Lexend"/>
                <a:ea typeface="Lexend"/>
                <a:cs typeface="Lexend"/>
                <a:sym typeface="Lexend"/>
              </a:rPr>
              <a:t>Teacher guidance</a:t>
            </a:r>
            <a:endParaRPr b="0" i="0" sz="2000" u="none" cap="none" strike="noStrike">
              <a:solidFill>
                <a:schemeClr val="dk1"/>
              </a:solidFill>
              <a:latin typeface="Calibri"/>
              <a:ea typeface="Calibri"/>
              <a:cs typeface="Calibri"/>
              <a:sym typeface="Calibri"/>
            </a:endParaRPr>
          </a:p>
        </p:txBody>
      </p:sp>
      <p:sp>
        <p:nvSpPr>
          <p:cNvPr id="238" name="Google Shape;238;p24"/>
          <p:cNvSpPr txBox="1"/>
          <p:nvPr/>
        </p:nvSpPr>
        <p:spPr>
          <a:xfrm>
            <a:off x="325475" y="4122125"/>
            <a:ext cx="3939600" cy="184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Explanation      Check      Practice      Feedback</a:t>
            </a:r>
            <a:endParaRPr sz="1200">
              <a:solidFill>
                <a:schemeClr val="dk1"/>
              </a:solidFill>
              <a:latin typeface="Lexend"/>
              <a:ea typeface="Lexend"/>
              <a:cs typeface="Lexend"/>
              <a:sym typeface="Lexend"/>
            </a:endParaRPr>
          </a:p>
        </p:txBody>
      </p:sp>
      <p:pic>
        <p:nvPicPr>
          <p:cNvPr id="239" name="Google Shape;239;p24"/>
          <p:cNvPicPr preferRelativeResize="0"/>
          <p:nvPr/>
        </p:nvPicPr>
        <p:blipFill>
          <a:blip r:embed="rId3">
            <a:alphaModFix/>
          </a:blip>
          <a:stretch>
            <a:fillRect/>
          </a:stretch>
        </p:blipFill>
        <p:spPr>
          <a:xfrm>
            <a:off x="279913" y="1948533"/>
            <a:ext cx="2067960" cy="1216800"/>
          </a:xfrm>
          <a:prstGeom prst="rect">
            <a:avLst/>
          </a:prstGeom>
          <a:noFill/>
          <a:ln>
            <a:noFill/>
          </a:ln>
        </p:spPr>
      </p:pic>
      <p:pic>
        <p:nvPicPr>
          <p:cNvPr id="240" name="Google Shape;240;p24"/>
          <p:cNvPicPr preferRelativeResize="0"/>
          <p:nvPr/>
        </p:nvPicPr>
        <p:blipFill>
          <a:blip r:embed="rId4">
            <a:alphaModFix/>
          </a:blip>
          <a:stretch>
            <a:fillRect/>
          </a:stretch>
        </p:blipFill>
        <p:spPr>
          <a:xfrm>
            <a:off x="2425125" y="1828475"/>
            <a:ext cx="1738025" cy="143372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41" name="Shape 241"/>
        <p:cNvGrpSpPr/>
        <p:nvPr/>
      </p:nvGrpSpPr>
      <p:grpSpPr>
        <a:xfrm>
          <a:off x="0" y="0"/>
          <a:ext cx="0" cy="0"/>
          <a:chOff x="0" y="0"/>
          <a:chExt cx="0" cy="0"/>
        </a:xfrm>
      </p:grpSpPr>
      <p:grpSp>
        <p:nvGrpSpPr>
          <p:cNvPr id="242" name="Google Shape;242;p25"/>
          <p:cNvGrpSpPr/>
          <p:nvPr/>
        </p:nvGrpSpPr>
        <p:grpSpPr>
          <a:xfrm>
            <a:off x="0" y="1"/>
            <a:ext cx="9151202" cy="649234"/>
            <a:chOff x="0" y="1"/>
            <a:chExt cx="9151202" cy="649234"/>
          </a:xfrm>
        </p:grpSpPr>
        <p:sp>
          <p:nvSpPr>
            <p:cNvPr id="243" name="Google Shape;243;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4" name="Google Shape;244;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45" name="Google Shape;245;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46" name="Google Shape;246;p25"/>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47" name="Google Shape;247;p25"/>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48" name="Google Shape;248;p25"/>
          <p:cNvSpPr txBox="1"/>
          <p:nvPr>
            <p:ph idx="3" type="subTitle"/>
          </p:nvPr>
        </p:nvSpPr>
        <p:spPr>
          <a:xfrm>
            <a:off x="324000" y="21054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49" name="Google Shape;249;p25"/>
          <p:cNvSpPr txBox="1"/>
          <p:nvPr>
            <p:ph idx="4" type="subTitle"/>
          </p:nvPr>
        </p:nvSpPr>
        <p:spPr>
          <a:xfrm>
            <a:off x="2699325" y="21054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50" name="Google Shape;250;p25"/>
          <p:cNvSpPr txBox="1"/>
          <p:nvPr>
            <p:ph idx="5" type="subTitle"/>
          </p:nvPr>
        </p:nvSpPr>
        <p:spPr>
          <a:xfrm>
            <a:off x="324000" y="34008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51" name="Google Shape;251;p25"/>
          <p:cNvSpPr txBox="1"/>
          <p:nvPr>
            <p:ph idx="6" type="subTitle"/>
          </p:nvPr>
        </p:nvSpPr>
        <p:spPr>
          <a:xfrm>
            <a:off x="2699325" y="34008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52" name="Google Shape;252;p25"/>
          <p:cNvSpPr txBox="1"/>
          <p:nvPr>
            <p:ph idx="7"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53" name="Shape 253"/>
        <p:cNvGrpSpPr/>
        <p:nvPr/>
      </p:nvGrpSpPr>
      <p:grpSpPr>
        <a:xfrm>
          <a:off x="0" y="0"/>
          <a:ext cx="0" cy="0"/>
          <a:chOff x="0" y="0"/>
          <a:chExt cx="0" cy="0"/>
        </a:xfrm>
      </p:grpSpPr>
      <p:grpSp>
        <p:nvGrpSpPr>
          <p:cNvPr id="254" name="Google Shape;254;p26"/>
          <p:cNvGrpSpPr/>
          <p:nvPr/>
        </p:nvGrpSpPr>
        <p:grpSpPr>
          <a:xfrm>
            <a:off x="0" y="1"/>
            <a:ext cx="9151202" cy="649234"/>
            <a:chOff x="0" y="1"/>
            <a:chExt cx="9151202" cy="649234"/>
          </a:xfrm>
        </p:grpSpPr>
        <p:sp>
          <p:nvSpPr>
            <p:cNvPr id="255" name="Google Shape;255;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6" name="Google Shape;256;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57" name="Google Shape;257;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58" name="Google Shape;258;p26"/>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59" name="Google Shape;259;p26"/>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0" name="Google Shape;260;p26"/>
          <p:cNvSpPr txBox="1"/>
          <p:nvPr>
            <p:ph idx="3" type="subTitle"/>
          </p:nvPr>
        </p:nvSpPr>
        <p:spPr>
          <a:xfrm>
            <a:off x="324000" y="18006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61" name="Google Shape;261;p26"/>
          <p:cNvSpPr txBox="1"/>
          <p:nvPr>
            <p:ph idx="4" type="subTitle"/>
          </p:nvPr>
        </p:nvSpPr>
        <p:spPr>
          <a:xfrm>
            <a:off x="2699325" y="18006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2" name="Google Shape;262;p26"/>
          <p:cNvSpPr txBox="1"/>
          <p:nvPr>
            <p:ph idx="5" type="subTitle"/>
          </p:nvPr>
        </p:nvSpPr>
        <p:spPr>
          <a:xfrm>
            <a:off x="324000" y="27912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63" name="Google Shape;263;p26"/>
          <p:cNvSpPr txBox="1"/>
          <p:nvPr>
            <p:ph idx="6" type="subTitle"/>
          </p:nvPr>
        </p:nvSpPr>
        <p:spPr>
          <a:xfrm>
            <a:off x="2699325" y="27912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4" name="Google Shape;264;p26"/>
          <p:cNvSpPr txBox="1"/>
          <p:nvPr>
            <p:ph idx="7" type="subTitle"/>
          </p:nvPr>
        </p:nvSpPr>
        <p:spPr>
          <a:xfrm>
            <a:off x="324000" y="37818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65" name="Google Shape;265;p26"/>
          <p:cNvSpPr txBox="1"/>
          <p:nvPr>
            <p:ph idx="8" type="subTitle"/>
          </p:nvPr>
        </p:nvSpPr>
        <p:spPr>
          <a:xfrm>
            <a:off x="2699325" y="37818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6" name="Google Shape;266;p26"/>
          <p:cNvSpPr txBox="1"/>
          <p:nvPr>
            <p:ph idx="9"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67" name="Shape 267"/>
        <p:cNvGrpSpPr/>
        <p:nvPr/>
      </p:nvGrpSpPr>
      <p:grpSpPr>
        <a:xfrm>
          <a:off x="0" y="0"/>
          <a:ext cx="0" cy="0"/>
          <a:chOff x="0" y="0"/>
          <a:chExt cx="0" cy="0"/>
        </a:xfrm>
      </p:grpSpPr>
      <p:grpSp>
        <p:nvGrpSpPr>
          <p:cNvPr id="268" name="Google Shape;268;p27"/>
          <p:cNvGrpSpPr/>
          <p:nvPr/>
        </p:nvGrpSpPr>
        <p:grpSpPr>
          <a:xfrm>
            <a:off x="0" y="1"/>
            <a:ext cx="9151202" cy="649234"/>
            <a:chOff x="0" y="1"/>
            <a:chExt cx="9151202" cy="649234"/>
          </a:xfrm>
        </p:grpSpPr>
        <p:sp>
          <p:nvSpPr>
            <p:cNvPr id="269" name="Google Shape;269;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0" name="Google Shape;270;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71" name="Google Shape;271;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72" name="Google Shape;272;p27"/>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3" name="Google Shape;273;p27"/>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74" name="Google Shape;274;p27"/>
          <p:cNvSpPr txBox="1"/>
          <p:nvPr>
            <p:ph idx="3" type="subTitle"/>
          </p:nvPr>
        </p:nvSpPr>
        <p:spPr>
          <a:xfrm>
            <a:off x="324000" y="24864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5" name="Google Shape;275;p27"/>
          <p:cNvSpPr txBox="1"/>
          <p:nvPr>
            <p:ph idx="4" type="subTitle"/>
          </p:nvPr>
        </p:nvSpPr>
        <p:spPr>
          <a:xfrm>
            <a:off x="2699325" y="24864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76" name="Google Shape;276;p27"/>
          <p:cNvSpPr txBox="1"/>
          <p:nvPr>
            <p:ph idx="5" type="subTitle"/>
          </p:nvPr>
        </p:nvSpPr>
        <p:spPr>
          <a:xfrm>
            <a:off x="324000" y="41628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7" name="Google Shape;277;p27"/>
          <p:cNvSpPr txBox="1"/>
          <p:nvPr>
            <p:ph idx="6" type="subTitle"/>
          </p:nvPr>
        </p:nvSpPr>
        <p:spPr>
          <a:xfrm>
            <a:off x="2699325" y="41628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78" name="Google Shape;278;p27"/>
          <p:cNvSpPr txBox="1"/>
          <p:nvPr>
            <p:ph idx="7" type="subTitle"/>
          </p:nvPr>
        </p:nvSpPr>
        <p:spPr>
          <a:xfrm>
            <a:off x="324000" y="16482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9" name="Google Shape;279;p27"/>
          <p:cNvSpPr txBox="1"/>
          <p:nvPr>
            <p:ph idx="8" type="subTitle"/>
          </p:nvPr>
        </p:nvSpPr>
        <p:spPr>
          <a:xfrm>
            <a:off x="2699325" y="16482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80" name="Google Shape;280;p27"/>
          <p:cNvSpPr txBox="1"/>
          <p:nvPr>
            <p:ph idx="9" type="subTitle"/>
          </p:nvPr>
        </p:nvSpPr>
        <p:spPr>
          <a:xfrm>
            <a:off x="324000" y="33246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81" name="Google Shape;281;p27"/>
          <p:cNvSpPr txBox="1"/>
          <p:nvPr>
            <p:ph idx="13" type="subTitle"/>
          </p:nvPr>
        </p:nvSpPr>
        <p:spPr>
          <a:xfrm>
            <a:off x="2699325" y="33246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82" name="Google Shape;282;p27"/>
          <p:cNvSpPr txBox="1"/>
          <p:nvPr>
            <p:ph idx="14"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83" name="Shape 283"/>
        <p:cNvGrpSpPr/>
        <p:nvPr/>
      </p:nvGrpSpPr>
      <p:grpSpPr>
        <a:xfrm>
          <a:off x="0" y="0"/>
          <a:ext cx="0" cy="0"/>
          <a:chOff x="0" y="0"/>
          <a:chExt cx="0" cy="0"/>
        </a:xfrm>
      </p:grpSpPr>
      <p:grpSp>
        <p:nvGrpSpPr>
          <p:cNvPr id="284" name="Google Shape;284;p28"/>
          <p:cNvGrpSpPr/>
          <p:nvPr/>
        </p:nvGrpSpPr>
        <p:grpSpPr>
          <a:xfrm>
            <a:off x="0" y="1"/>
            <a:ext cx="9151202" cy="649234"/>
            <a:chOff x="0" y="1"/>
            <a:chExt cx="9151202" cy="649234"/>
          </a:xfrm>
        </p:grpSpPr>
        <p:sp>
          <p:nvSpPr>
            <p:cNvPr id="285" name="Google Shape;285;p2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6" name="Google Shape;286;p28"/>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87" name="Google Shape;287;p2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88" name="Google Shape;288;p28"/>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89" name="Google Shape;289;p28"/>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90" name="Google Shape;290;p28"/>
          <p:cNvSpPr txBox="1"/>
          <p:nvPr>
            <p:ph idx="3" type="subTitle"/>
          </p:nvPr>
        </p:nvSpPr>
        <p:spPr>
          <a:xfrm>
            <a:off x="324000" y="25626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91" name="Google Shape;291;p28"/>
          <p:cNvSpPr txBox="1"/>
          <p:nvPr>
            <p:ph idx="4" type="subTitle"/>
          </p:nvPr>
        </p:nvSpPr>
        <p:spPr>
          <a:xfrm>
            <a:off x="2699325" y="25626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92" name="Google Shape;292;p28"/>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_2">
    <p:spTree>
      <p:nvGrpSpPr>
        <p:cNvPr id="293" name="Shape 293"/>
        <p:cNvGrpSpPr/>
        <p:nvPr/>
      </p:nvGrpSpPr>
      <p:grpSpPr>
        <a:xfrm>
          <a:off x="0" y="0"/>
          <a:ext cx="0" cy="0"/>
          <a:chOff x="0" y="0"/>
          <a:chExt cx="0" cy="0"/>
        </a:xfrm>
      </p:grpSpPr>
      <p:pic>
        <p:nvPicPr>
          <p:cNvPr id="294" name="Google Shape;294;p29"/>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95" name="Google Shape;295;p29"/>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96" name="Google Shape;296;p29"/>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97" name="Google Shape;297;p29"/>
          <p:cNvCxnSpPr>
            <a:endCxn id="29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99" name="Google Shape;299;p29"/>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300" name="Google Shape;300;p29"/>
          <p:cNvSpPr txBox="1"/>
          <p:nvPr>
            <p:ph type="title"/>
          </p:nvPr>
        </p:nvSpPr>
        <p:spPr>
          <a:xfrm>
            <a:off x="1225225" y="2133562"/>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6">
            <a:alphaModFix/>
          </a:blip>
          <a:stretch>
            <a:fillRect/>
          </a:stretch>
        </p:blipFill>
        <p:spPr>
          <a:xfrm>
            <a:off x="363340" y="2925705"/>
            <a:ext cx="563446" cy="572077"/>
          </a:xfrm>
          <a:prstGeom prst="rect">
            <a:avLst/>
          </a:prstGeom>
          <a:noFill/>
          <a:ln>
            <a:noFill/>
          </a:ln>
        </p:spPr>
      </p:pic>
      <p:grpSp>
        <p:nvGrpSpPr>
          <p:cNvPr id="301" name="Google Shape;301;p29"/>
          <p:cNvGrpSpPr/>
          <p:nvPr/>
        </p:nvGrpSpPr>
        <p:grpSpPr>
          <a:xfrm>
            <a:off x="-12" y="0"/>
            <a:ext cx="9151202" cy="598359"/>
            <a:chOff x="-12" y="0"/>
            <a:chExt cx="9151202" cy="598359"/>
          </a:xfrm>
        </p:grpSpPr>
        <p:sp>
          <p:nvSpPr>
            <p:cNvPr id="302" name="Google Shape;302;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3" name="Google Shape;303;p29"/>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grpSp>
      <p:sp>
        <p:nvSpPr>
          <p:cNvPr id="304" name="Google Shape;304;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5" name="Google Shape;305;p29"/>
          <p:cNvSpPr txBox="1"/>
          <p:nvPr>
            <p:ph idx="2" type="title"/>
          </p:nvPr>
        </p:nvSpPr>
        <p:spPr>
          <a:xfrm>
            <a:off x="324000" y="810000"/>
            <a:ext cx="7135200" cy="307800"/>
          </a:xfrm>
          <a:prstGeom prst="rect">
            <a:avLst/>
          </a:prstGeom>
        </p:spPr>
        <p:txBody>
          <a:bodyPr anchorCtr="0" anchor="ctr" bIns="0" lIns="0" spcFirstLastPara="1" rIns="0" wrap="square" tIns="0">
            <a:noAutofit/>
          </a:bodyPr>
          <a:lstStyle>
            <a:lvl1pPr lvl="0" rtl="0">
              <a:spcBef>
                <a:spcPts val="0"/>
              </a:spcBef>
              <a:spcAft>
                <a:spcPts val="0"/>
              </a:spcAft>
              <a:buSzPts val="2200"/>
              <a:buFont typeface="Lexend"/>
              <a:buNone/>
              <a:defRPr b="0">
                <a:latin typeface="Lexend"/>
                <a:ea typeface="Lexend"/>
                <a:cs typeface="Lexend"/>
                <a:sym typeface="Lexend"/>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06" name="Google Shape;306;p29"/>
          <p:cNvSpPr txBox="1"/>
          <p:nvPr>
            <p:ph idx="3" type="title"/>
          </p:nvPr>
        </p:nvSpPr>
        <p:spPr>
          <a:xfrm>
            <a:off x="1225225" y="30698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_1">
    <p:spTree>
      <p:nvGrpSpPr>
        <p:cNvPr id="307" name="Shape 307"/>
        <p:cNvGrpSpPr/>
        <p:nvPr/>
      </p:nvGrpSpPr>
      <p:grpSpPr>
        <a:xfrm>
          <a:off x="0" y="0"/>
          <a:ext cx="0" cy="0"/>
          <a:chOff x="0" y="0"/>
          <a:chExt cx="0" cy="0"/>
        </a:xfrm>
      </p:grpSpPr>
      <p:pic>
        <p:nvPicPr>
          <p:cNvPr id="308" name="Google Shape;308;p30"/>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310" name="Google Shape;310;p30"/>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312" name="Google Shape;312;p30"/>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313" name="Google Shape;313;p30"/>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314" name="Google Shape;314;p30"/>
          <p:cNvCxnSpPr>
            <a:endCxn id="315"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315" name="Google Shape;315;p30"/>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316" name="Google Shape;316;p30"/>
          <p:cNvPicPr preferRelativeResize="0"/>
          <p:nvPr/>
        </p:nvPicPr>
        <p:blipFill>
          <a:blip r:embed="rId7">
            <a:alphaModFix/>
          </a:blip>
          <a:stretch>
            <a:fillRect/>
          </a:stretch>
        </p:blipFill>
        <p:spPr>
          <a:xfrm>
            <a:off x="363482" y="1682508"/>
            <a:ext cx="563185" cy="572092"/>
          </a:xfrm>
          <a:prstGeom prst="rect">
            <a:avLst/>
          </a:prstGeom>
          <a:noFill/>
          <a:ln>
            <a:noFill/>
          </a:ln>
        </p:spPr>
      </p:pic>
      <p:pic>
        <p:nvPicPr>
          <p:cNvPr id="317" name="Google Shape;317;p30"/>
          <p:cNvPicPr preferRelativeResize="0"/>
          <p:nvPr/>
        </p:nvPicPr>
        <p:blipFill>
          <a:blip r:embed="rId8">
            <a:alphaModFix/>
          </a:blip>
          <a:stretch>
            <a:fillRect/>
          </a:stretch>
        </p:blipFill>
        <p:spPr>
          <a:xfrm>
            <a:off x="363340" y="2703416"/>
            <a:ext cx="563446" cy="572077"/>
          </a:xfrm>
          <a:prstGeom prst="rect">
            <a:avLst/>
          </a:prstGeom>
          <a:noFill/>
          <a:ln>
            <a:noFill/>
          </a:ln>
        </p:spPr>
      </p:pic>
      <p:grpSp>
        <p:nvGrpSpPr>
          <p:cNvPr id="318" name="Google Shape;318;p30"/>
          <p:cNvGrpSpPr/>
          <p:nvPr/>
        </p:nvGrpSpPr>
        <p:grpSpPr>
          <a:xfrm>
            <a:off x="-12" y="0"/>
            <a:ext cx="9151202" cy="598359"/>
            <a:chOff x="-12" y="0"/>
            <a:chExt cx="9151202" cy="598359"/>
          </a:xfrm>
        </p:grpSpPr>
        <p:sp>
          <p:nvSpPr>
            <p:cNvPr id="319" name="Google Shape;319;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0" name="Google Shape;320;p30"/>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grpSp>
      <p:sp>
        <p:nvSpPr>
          <p:cNvPr id="321" name="Google Shape;321;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2" name="Google Shape;322;p30"/>
          <p:cNvSpPr txBox="1"/>
          <p:nvPr>
            <p:ph type="title"/>
          </p:nvPr>
        </p:nvSpPr>
        <p:spPr>
          <a:xfrm>
            <a:off x="324000" y="810000"/>
            <a:ext cx="7135200" cy="307800"/>
          </a:xfrm>
          <a:prstGeom prst="rect">
            <a:avLst/>
          </a:prstGeom>
        </p:spPr>
        <p:txBody>
          <a:bodyPr anchorCtr="0" anchor="ctr" bIns="0" lIns="0" spcFirstLastPara="1" rIns="0" wrap="square" tIns="0">
            <a:noAutofit/>
          </a:bodyPr>
          <a:lstStyle>
            <a:lvl1pPr lvl="0" rtl="0">
              <a:spcBef>
                <a:spcPts val="0"/>
              </a:spcBef>
              <a:spcAft>
                <a:spcPts val="0"/>
              </a:spcAft>
              <a:buSzPts val="2200"/>
              <a:buFont typeface="Lexend"/>
              <a:buNone/>
              <a:defRPr b="0">
                <a:latin typeface="Lexend"/>
                <a:ea typeface="Lexend"/>
                <a:cs typeface="Lexend"/>
                <a:sym typeface="Lexend"/>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23" name="Google Shape;323;p30"/>
          <p:cNvSpPr txBox="1"/>
          <p:nvPr>
            <p:ph idx="2" type="title"/>
          </p:nvPr>
        </p:nvSpPr>
        <p:spPr>
          <a:xfrm>
            <a:off x="1225225" y="28412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24" name="Google Shape;324;p30"/>
          <p:cNvSpPr txBox="1"/>
          <p:nvPr>
            <p:ph idx="3" type="title"/>
          </p:nvPr>
        </p:nvSpPr>
        <p:spPr>
          <a:xfrm>
            <a:off x="1225200" y="37819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25" name="Google Shape;325;p30"/>
          <p:cNvSpPr txBox="1"/>
          <p:nvPr>
            <p:ph idx="4" type="title"/>
          </p:nvPr>
        </p:nvSpPr>
        <p:spPr>
          <a:xfrm>
            <a:off x="1225200" y="1822462"/>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26" name="Shape 326"/>
        <p:cNvGrpSpPr/>
        <p:nvPr/>
      </p:nvGrpSpPr>
      <p:grpSpPr>
        <a:xfrm>
          <a:off x="0" y="0"/>
          <a:ext cx="0" cy="0"/>
          <a:chOff x="0" y="0"/>
          <a:chExt cx="0" cy="0"/>
        </a:xfrm>
      </p:grpSpPr>
      <p:pic>
        <p:nvPicPr>
          <p:cNvPr id="327" name="Google Shape;327;p31"/>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28" name="Google Shape;328;p31"/>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29" name="Google Shape;329;p31"/>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30" name="Google Shape;330;p31"/>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31" name="Google Shape;331;p31"/>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32" name="Google Shape;332;p31"/>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33" name="Google Shape;333;p31"/>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34" name="Google Shape;334;p31"/>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35" name="Google Shape;335;p31"/>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36" name="Google Shape;336;p31"/>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37" name="Google Shape;337;p31"/>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38" name="Google Shape;338;p31"/>
          <p:cNvPicPr preferRelativeResize="0"/>
          <p:nvPr/>
        </p:nvPicPr>
        <p:blipFill>
          <a:blip r:embed="rId9">
            <a:alphaModFix/>
          </a:blip>
          <a:stretch>
            <a:fillRect/>
          </a:stretch>
        </p:blipFill>
        <p:spPr>
          <a:xfrm>
            <a:off x="363340" y="2287588"/>
            <a:ext cx="563446" cy="572077"/>
          </a:xfrm>
          <a:prstGeom prst="rect">
            <a:avLst/>
          </a:prstGeom>
          <a:noFill/>
          <a:ln>
            <a:noFill/>
          </a:ln>
        </p:spPr>
      </p:pic>
      <p:pic>
        <p:nvPicPr>
          <p:cNvPr id="339" name="Google Shape;339;p31"/>
          <p:cNvPicPr preferRelativeResize="0"/>
          <p:nvPr/>
        </p:nvPicPr>
        <p:blipFill>
          <a:blip r:embed="rId10">
            <a:alphaModFix/>
          </a:blip>
          <a:stretch>
            <a:fillRect/>
          </a:stretch>
        </p:blipFill>
        <p:spPr>
          <a:xfrm>
            <a:off x="363341" y="3969363"/>
            <a:ext cx="563446" cy="572077"/>
          </a:xfrm>
          <a:prstGeom prst="rect">
            <a:avLst/>
          </a:prstGeom>
          <a:noFill/>
          <a:ln>
            <a:noFill/>
          </a:ln>
        </p:spPr>
      </p:pic>
      <p:grpSp>
        <p:nvGrpSpPr>
          <p:cNvPr id="340" name="Google Shape;340;p31"/>
          <p:cNvGrpSpPr/>
          <p:nvPr/>
        </p:nvGrpSpPr>
        <p:grpSpPr>
          <a:xfrm>
            <a:off x="-12" y="0"/>
            <a:ext cx="9151202" cy="598359"/>
            <a:chOff x="-12" y="0"/>
            <a:chExt cx="9151202" cy="598359"/>
          </a:xfrm>
        </p:grpSpPr>
        <p:sp>
          <p:nvSpPr>
            <p:cNvPr id="341" name="Google Shape;341;p31"/>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2" name="Google Shape;342;p31"/>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grpSp>
      <p:sp>
        <p:nvSpPr>
          <p:cNvPr id="343" name="Google Shape;343;p31"/>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44" name="Google Shape;344;p31"/>
          <p:cNvSpPr txBox="1"/>
          <p:nvPr>
            <p:ph type="title"/>
          </p:nvPr>
        </p:nvSpPr>
        <p:spPr>
          <a:xfrm>
            <a:off x="324000" y="810000"/>
            <a:ext cx="7135200" cy="307800"/>
          </a:xfrm>
          <a:prstGeom prst="rect">
            <a:avLst/>
          </a:prstGeom>
        </p:spPr>
        <p:txBody>
          <a:bodyPr anchorCtr="0" anchor="ctr" bIns="0" lIns="0" spcFirstLastPara="1" rIns="0" wrap="square" tIns="0">
            <a:noAutofit/>
          </a:bodyPr>
          <a:lstStyle>
            <a:lvl1pPr lvl="0" rtl="0">
              <a:spcBef>
                <a:spcPts val="0"/>
              </a:spcBef>
              <a:spcAft>
                <a:spcPts val="0"/>
              </a:spcAft>
              <a:buSzPts val="2200"/>
              <a:buFont typeface="Lexend"/>
              <a:buNone/>
              <a:defRPr b="0">
                <a:latin typeface="Lexend"/>
                <a:ea typeface="Lexend"/>
                <a:cs typeface="Lexend"/>
                <a:sym typeface="Lexend"/>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45" name="Google Shape;345;p31"/>
          <p:cNvSpPr txBox="1"/>
          <p:nvPr>
            <p:ph idx="2" type="title"/>
          </p:nvPr>
        </p:nvSpPr>
        <p:spPr>
          <a:xfrm>
            <a:off x="1224600" y="160210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46" name="Google Shape;346;p31"/>
          <p:cNvSpPr txBox="1"/>
          <p:nvPr>
            <p:ph idx="3" type="title"/>
          </p:nvPr>
        </p:nvSpPr>
        <p:spPr>
          <a:xfrm>
            <a:off x="1224600" y="24317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47" name="Google Shape;347;p31"/>
          <p:cNvSpPr txBox="1"/>
          <p:nvPr>
            <p:ph idx="4" type="title"/>
          </p:nvPr>
        </p:nvSpPr>
        <p:spPr>
          <a:xfrm>
            <a:off x="1224600" y="3286637"/>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48" name="Google Shape;348;p31"/>
          <p:cNvSpPr txBox="1"/>
          <p:nvPr>
            <p:ph idx="5" type="title"/>
          </p:nvPr>
        </p:nvSpPr>
        <p:spPr>
          <a:xfrm>
            <a:off x="1224600" y="41081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49" name="Shape 349"/>
        <p:cNvGrpSpPr/>
        <p:nvPr/>
      </p:nvGrpSpPr>
      <p:grpSpPr>
        <a:xfrm>
          <a:off x="0" y="0"/>
          <a:ext cx="0" cy="0"/>
          <a:chOff x="0" y="0"/>
          <a:chExt cx="0" cy="0"/>
        </a:xfrm>
      </p:grpSpPr>
      <p:grpSp>
        <p:nvGrpSpPr>
          <p:cNvPr id="350" name="Google Shape;350;p32"/>
          <p:cNvGrpSpPr/>
          <p:nvPr/>
        </p:nvGrpSpPr>
        <p:grpSpPr>
          <a:xfrm>
            <a:off x="-1" y="-2"/>
            <a:ext cx="9151203" cy="649227"/>
            <a:chOff x="-1" y="-2"/>
            <a:chExt cx="9151203" cy="649227"/>
          </a:xfrm>
        </p:grpSpPr>
        <p:pic>
          <p:nvPicPr>
            <p:cNvPr id="351" name="Google Shape;351;p32"/>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2" name="Google Shape;352;p32"/>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3" name="Google Shape;353;p32"/>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354" name="Google Shape;354;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55" name="Google Shape;355;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6" name="Google Shape;356;p32"/>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357" name="Google Shape;357;p32"/>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58" name="Shape 358"/>
        <p:cNvGrpSpPr/>
        <p:nvPr/>
      </p:nvGrpSpPr>
      <p:grpSpPr>
        <a:xfrm>
          <a:off x="0" y="0"/>
          <a:ext cx="0" cy="0"/>
          <a:chOff x="0" y="0"/>
          <a:chExt cx="0" cy="0"/>
        </a:xfrm>
      </p:grpSpPr>
      <p:grpSp>
        <p:nvGrpSpPr>
          <p:cNvPr id="359" name="Google Shape;359;p33"/>
          <p:cNvGrpSpPr/>
          <p:nvPr/>
        </p:nvGrpSpPr>
        <p:grpSpPr>
          <a:xfrm>
            <a:off x="-1" y="-2"/>
            <a:ext cx="9151203" cy="649236"/>
            <a:chOff x="-1" y="-2"/>
            <a:chExt cx="9151203" cy="649236"/>
          </a:xfrm>
        </p:grpSpPr>
        <p:pic>
          <p:nvPicPr>
            <p:cNvPr id="360" name="Google Shape;36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1" name="Google Shape;361;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2" name="Google Shape;362;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pic>
        <p:nvPicPr>
          <p:cNvPr id="363" name="Google Shape;363;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64" name="Google Shape;364;p33"/>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365" name="Google Shape;365;p33"/>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66" name="Google Shape;366;p33"/>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67" name="Shape 367"/>
        <p:cNvGrpSpPr/>
        <p:nvPr/>
      </p:nvGrpSpPr>
      <p:grpSpPr>
        <a:xfrm>
          <a:off x="0" y="0"/>
          <a:ext cx="0" cy="0"/>
          <a:chOff x="0" y="0"/>
          <a:chExt cx="0" cy="0"/>
        </a:xfrm>
      </p:grpSpPr>
      <p:pic>
        <p:nvPicPr>
          <p:cNvPr id="368" name="Google Shape;368;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pic>
        <p:nvPicPr>
          <p:cNvPr id="371" name="Google Shape;371;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72" name="Google Shape;372;p34"/>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373" name="Google Shape;373;p34"/>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74" name="Google Shape;374;p34"/>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75" name="Shape 375"/>
        <p:cNvGrpSpPr/>
        <p:nvPr/>
      </p:nvGrpSpPr>
      <p:grpSpPr>
        <a:xfrm>
          <a:off x="0" y="0"/>
          <a:ext cx="0" cy="0"/>
          <a:chOff x="0" y="0"/>
          <a:chExt cx="0" cy="0"/>
        </a:xfrm>
      </p:grpSpPr>
      <p:pic>
        <p:nvPicPr>
          <p:cNvPr id="376" name="Google Shape;376;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77" name="Google Shape;377;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3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pic>
        <p:nvPicPr>
          <p:cNvPr id="379" name="Google Shape;379;p3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80" name="Google Shape;380;p35"/>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1" name="Google Shape;381;p35"/>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82" name="Google Shape;382;p35"/>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83" name="Shape 383"/>
        <p:cNvGrpSpPr/>
        <p:nvPr/>
      </p:nvGrpSpPr>
      <p:grpSpPr>
        <a:xfrm>
          <a:off x="0" y="0"/>
          <a:ext cx="0" cy="0"/>
          <a:chOff x="0" y="0"/>
          <a:chExt cx="0" cy="0"/>
        </a:xfrm>
      </p:grpSpPr>
      <p:sp>
        <p:nvSpPr>
          <p:cNvPr id="384" name="Google Shape;384;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5" name="Google Shape;385;p36"/>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86" name="Google Shape;386;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36"/>
          <p:cNvSpPr txBox="1"/>
          <p:nvPr>
            <p:ph idx="1"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8" name="Google Shape;388;p36"/>
          <p:cNvSpPr txBox="1"/>
          <p:nvPr>
            <p:ph idx="2"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9" name="Google Shape;389;p36"/>
          <p:cNvGrpSpPr/>
          <p:nvPr/>
        </p:nvGrpSpPr>
        <p:grpSpPr>
          <a:xfrm>
            <a:off x="7834231" y="1285"/>
            <a:ext cx="828900" cy="576065"/>
            <a:chOff x="7801496" y="1285"/>
            <a:chExt cx="828900" cy="576065"/>
          </a:xfrm>
        </p:grpSpPr>
        <p:pic>
          <p:nvPicPr>
            <p:cNvPr id="390" name="Google Shape;390;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91" name="Google Shape;391;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92" name="Google Shape;392;p36"/>
          <p:cNvGrpSpPr/>
          <p:nvPr/>
        </p:nvGrpSpPr>
        <p:grpSpPr>
          <a:xfrm>
            <a:off x="8635663" y="1285"/>
            <a:ext cx="499700" cy="576065"/>
            <a:chOff x="8635663" y="1285"/>
            <a:chExt cx="499700" cy="576065"/>
          </a:xfrm>
        </p:grpSpPr>
        <p:pic>
          <p:nvPicPr>
            <p:cNvPr id="393" name="Google Shape;393;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4" name="Google Shape;394;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395" name="Google Shape;395;p36"/>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6" name="Google Shape;396;p36"/>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397" name="Google Shape;397;p36"/>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98" name="Shape 398"/>
        <p:cNvGrpSpPr/>
        <p:nvPr/>
      </p:nvGrpSpPr>
      <p:grpSpPr>
        <a:xfrm>
          <a:off x="0" y="0"/>
          <a:ext cx="0" cy="0"/>
          <a:chOff x="0" y="0"/>
          <a:chExt cx="0" cy="0"/>
        </a:xfrm>
      </p:grpSpPr>
      <p:sp>
        <p:nvSpPr>
          <p:cNvPr id="399" name="Google Shape;399;p3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0" name="Google Shape;400;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01" name="Google Shape;401;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37"/>
          <p:cNvSpPr txBox="1"/>
          <p:nvPr>
            <p:ph idx="1"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3" name="Google Shape;403;p37"/>
          <p:cNvGrpSpPr/>
          <p:nvPr/>
        </p:nvGrpSpPr>
        <p:grpSpPr>
          <a:xfrm>
            <a:off x="7834231" y="1285"/>
            <a:ext cx="828900" cy="576065"/>
            <a:chOff x="7801496" y="1285"/>
            <a:chExt cx="828900" cy="576065"/>
          </a:xfrm>
        </p:grpSpPr>
        <p:pic>
          <p:nvPicPr>
            <p:cNvPr id="404" name="Google Shape;404;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5" name="Google Shape;405;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6" name="Google Shape;406;p37"/>
          <p:cNvGrpSpPr/>
          <p:nvPr/>
        </p:nvGrpSpPr>
        <p:grpSpPr>
          <a:xfrm>
            <a:off x="8635663" y="1285"/>
            <a:ext cx="499700" cy="576065"/>
            <a:chOff x="8635663" y="1285"/>
            <a:chExt cx="499700" cy="576065"/>
          </a:xfrm>
        </p:grpSpPr>
        <p:pic>
          <p:nvPicPr>
            <p:cNvPr id="407" name="Google Shape;407;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8" name="Google Shape;408;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409" name="Google Shape;409;p37"/>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10" name="Google Shape;410;p37"/>
          <p:cNvSpPr txBox="1"/>
          <p:nvPr>
            <p:ph idx="2"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1" name="Google Shape;411;p37"/>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412" name="Google Shape;412;p37"/>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413" name="Shape 413"/>
        <p:cNvGrpSpPr/>
        <p:nvPr/>
      </p:nvGrpSpPr>
      <p:grpSpPr>
        <a:xfrm>
          <a:off x="0" y="0"/>
          <a:ext cx="0" cy="0"/>
          <a:chOff x="0" y="0"/>
          <a:chExt cx="0" cy="0"/>
        </a:xfrm>
      </p:grpSpPr>
      <p:sp>
        <p:nvSpPr>
          <p:cNvPr id="414" name="Google Shape;414;p38"/>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5" name="Google Shape;415;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8"/>
          <p:cNvSpPr txBox="1"/>
          <p:nvPr>
            <p:ph idx="1"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18" name="Google Shape;418;p38"/>
          <p:cNvGrpSpPr/>
          <p:nvPr/>
        </p:nvGrpSpPr>
        <p:grpSpPr>
          <a:xfrm>
            <a:off x="7834231" y="1285"/>
            <a:ext cx="828900" cy="576065"/>
            <a:chOff x="7801496" y="1285"/>
            <a:chExt cx="828900" cy="576065"/>
          </a:xfrm>
        </p:grpSpPr>
        <p:pic>
          <p:nvPicPr>
            <p:cNvPr id="419" name="Google Shape;419;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20" name="Google Shape;420;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21" name="Google Shape;421;p38"/>
          <p:cNvGrpSpPr/>
          <p:nvPr/>
        </p:nvGrpSpPr>
        <p:grpSpPr>
          <a:xfrm>
            <a:off x="8635663" y="1285"/>
            <a:ext cx="499700" cy="576065"/>
            <a:chOff x="8635663" y="1285"/>
            <a:chExt cx="499700" cy="576065"/>
          </a:xfrm>
        </p:grpSpPr>
        <p:pic>
          <p:nvPicPr>
            <p:cNvPr id="422" name="Google Shape;422;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23" name="Google Shape;423;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424" name="Google Shape;424;p38"/>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5" name="Google Shape;425;p38"/>
          <p:cNvSpPr txBox="1"/>
          <p:nvPr>
            <p:ph idx="2"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6" name="Google Shape;426;p38"/>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427" name="Google Shape;427;p38"/>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428" name="Shape 428"/>
        <p:cNvGrpSpPr/>
        <p:nvPr/>
      </p:nvGrpSpPr>
      <p:grpSpPr>
        <a:xfrm>
          <a:off x="0" y="0"/>
          <a:ext cx="0" cy="0"/>
          <a:chOff x="0" y="0"/>
          <a:chExt cx="0" cy="0"/>
        </a:xfrm>
      </p:grpSpPr>
      <p:sp>
        <p:nvSpPr>
          <p:cNvPr id="429" name="Google Shape;429;p39"/>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0" name="Google Shape;430;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1" name="Google Shape;431;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9"/>
          <p:cNvSpPr txBox="1"/>
          <p:nvPr>
            <p:ph idx="1"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33" name="Google Shape;433;p39"/>
          <p:cNvGrpSpPr/>
          <p:nvPr/>
        </p:nvGrpSpPr>
        <p:grpSpPr>
          <a:xfrm>
            <a:off x="7834231" y="1285"/>
            <a:ext cx="828900" cy="576065"/>
            <a:chOff x="7801496" y="1285"/>
            <a:chExt cx="828900" cy="576065"/>
          </a:xfrm>
        </p:grpSpPr>
        <p:pic>
          <p:nvPicPr>
            <p:cNvPr id="434" name="Google Shape;434;p3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35" name="Google Shape;435;p3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36" name="Google Shape;436;p39"/>
          <p:cNvGrpSpPr/>
          <p:nvPr/>
        </p:nvGrpSpPr>
        <p:grpSpPr>
          <a:xfrm>
            <a:off x="8635663" y="1285"/>
            <a:ext cx="499700" cy="576065"/>
            <a:chOff x="8635663" y="1285"/>
            <a:chExt cx="499700" cy="576065"/>
          </a:xfrm>
        </p:grpSpPr>
        <p:pic>
          <p:nvPicPr>
            <p:cNvPr id="437" name="Google Shape;437;p3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38" name="Google Shape;438;p3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439" name="Google Shape;439;p39"/>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9"/>
          <p:cNvSpPr txBox="1"/>
          <p:nvPr>
            <p:ph idx="2"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9"/>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442" name="Google Shape;442;p39"/>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p:cSld name="TITLE_AND_TWO_COLUMNS_1_1_9_1_3_1">
    <p:bg>
      <p:bgPr>
        <a:solidFill>
          <a:srgbClr val="EBEDFE"/>
        </a:solidFill>
      </p:bgPr>
    </p:bg>
    <p:spTree>
      <p:nvGrpSpPr>
        <p:cNvPr id="443" name="Shape 443"/>
        <p:cNvGrpSpPr/>
        <p:nvPr/>
      </p:nvGrpSpPr>
      <p:grpSpPr>
        <a:xfrm>
          <a:off x="0" y="0"/>
          <a:ext cx="0" cy="0"/>
          <a:chOff x="0" y="0"/>
          <a:chExt cx="0" cy="0"/>
        </a:xfrm>
      </p:grpSpPr>
      <p:pic>
        <p:nvPicPr>
          <p:cNvPr id="444" name="Google Shape;444;p40"/>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445" name="Google Shape;445;p40"/>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446" name="Google Shape;446;p40"/>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47" name="Google Shape;447;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40"/>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49" name="Google Shape;449;p40"/>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50" name="Google Shape;450;p40"/>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51" name="Google Shape;451;p40"/>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52" name="Google Shape;452;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53" name="Google Shape;453;p40"/>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54" name="Google Shape;454;p40"/>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55" name="Google Shape;455;p40"/>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56" name="Google Shape;456;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7" name="Google Shape;457;p40"/>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8" name="Google Shape;458;p40"/>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p:cSld name="TITLE_AND_TWO_COLUMNS_1_1_9_1_3_1_1_1">
    <p:bg>
      <p:bgPr>
        <a:solidFill>
          <a:srgbClr val="EBEDFE"/>
        </a:solidFill>
      </p:bgPr>
    </p:bg>
    <p:spTree>
      <p:nvGrpSpPr>
        <p:cNvPr id="459" name="Shape 459"/>
        <p:cNvGrpSpPr/>
        <p:nvPr/>
      </p:nvGrpSpPr>
      <p:grpSpPr>
        <a:xfrm>
          <a:off x="0" y="0"/>
          <a:ext cx="0" cy="0"/>
          <a:chOff x="0" y="0"/>
          <a:chExt cx="0" cy="0"/>
        </a:xfrm>
      </p:grpSpPr>
      <p:pic>
        <p:nvPicPr>
          <p:cNvPr id="460" name="Google Shape;460;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61" name="Google Shape;461;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62" name="Google Shape;462;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63" name="Google Shape;463;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pic>
        <p:nvPicPr>
          <p:cNvPr id="464" name="Google Shape;464;p41"/>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65" name="Google Shape;465;p41"/>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66" name="Google Shape;466;p41"/>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67" name="Google Shape;467;p41"/>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68" name="Google Shape;468;p41"/>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69" name="Google Shape;469;p41"/>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0" name="Google Shape;470;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71" name="Google Shape;471;p41"/>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72" name="Google Shape;472;p41"/>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473" name="Google Shape;473;p41"/>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4" name="Google Shape;474;p41"/>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why - blue">
  <p:cSld name="TITLE_AND_TWO_COLUMNS_1_1_9_1_3_2">
    <p:bg>
      <p:bgPr>
        <a:solidFill>
          <a:srgbClr val="EBEDFE"/>
        </a:solidFill>
      </p:bgPr>
    </p:bg>
    <p:spTree>
      <p:nvGrpSpPr>
        <p:cNvPr id="475" name="Shape 475"/>
        <p:cNvGrpSpPr/>
        <p:nvPr/>
      </p:nvGrpSpPr>
      <p:grpSpPr>
        <a:xfrm>
          <a:off x="0" y="0"/>
          <a:ext cx="0" cy="0"/>
          <a:chOff x="0" y="0"/>
          <a:chExt cx="0" cy="0"/>
        </a:xfrm>
      </p:grpSpPr>
      <p:pic>
        <p:nvPicPr>
          <p:cNvPr id="476" name="Google Shape;476;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78" name="Google Shape;478;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79" name="Google Shape;479;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pic>
        <p:nvPicPr>
          <p:cNvPr id="480" name="Google Shape;480;p42"/>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81" name="Google Shape;481;p42"/>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82" name="Google Shape;482;p42"/>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83" name="Google Shape;483;p42"/>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84" name="Google Shape;484;p42"/>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85" name="Google Shape;485;p42"/>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87" name="Google Shape;487;p42"/>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88" name="Google Shape;488;p42"/>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489" name="Google Shape;489;p42"/>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0" name="Google Shape;490;p42"/>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why - pink">
  <p:cSld name="TITLE_AND_TWO_COLUMNS_1_1_9_1_3_1_1_1_1">
    <p:bg>
      <p:bgPr>
        <a:solidFill>
          <a:srgbClr val="EBEDFE"/>
        </a:solidFill>
      </p:bgPr>
    </p:bg>
    <p:spTree>
      <p:nvGrpSpPr>
        <p:cNvPr id="491" name="Shape 491"/>
        <p:cNvGrpSpPr/>
        <p:nvPr/>
      </p:nvGrpSpPr>
      <p:grpSpPr>
        <a:xfrm>
          <a:off x="0" y="0"/>
          <a:ext cx="0" cy="0"/>
          <a:chOff x="0" y="0"/>
          <a:chExt cx="0" cy="0"/>
        </a:xfrm>
      </p:grpSpPr>
      <p:pic>
        <p:nvPicPr>
          <p:cNvPr id="492" name="Google Shape;49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93" name="Google Shape;49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94" name="Google Shape;494;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95" name="Google Shape;495;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pic>
        <p:nvPicPr>
          <p:cNvPr id="496" name="Google Shape;496;p43"/>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97" name="Google Shape;497;p43"/>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98" name="Google Shape;498;p43"/>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99" name="Google Shape;499;p43"/>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500" name="Google Shape;500;p43"/>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501" name="Google Shape;501;p43"/>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2" name="Google Shape;502;p4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503" name="Google Shape;503;p43"/>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504" name="Google Shape;504;p43"/>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505" name="Google Shape;505;p43"/>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6" name="Google Shape;506;p43"/>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507" name="Shape 507"/>
        <p:cNvGrpSpPr/>
        <p:nvPr/>
      </p:nvGrpSpPr>
      <p:grpSpPr>
        <a:xfrm>
          <a:off x="0" y="0"/>
          <a:ext cx="0" cy="0"/>
          <a:chOff x="0" y="0"/>
          <a:chExt cx="0" cy="0"/>
        </a:xfrm>
      </p:grpSpPr>
      <p:pic>
        <p:nvPicPr>
          <p:cNvPr id="508" name="Google Shape;508;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09" name="Google Shape;509;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44"/>
          <p:cNvSpPr txBox="1"/>
          <p:nvPr>
            <p:ph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511" name="Google Shape;511;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12" name="Google Shape;512;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13" name="Google Shape;513;p44"/>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14" name="Google Shape;514;p44"/>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15" name="Google Shape;515;p44"/>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516" name="Google Shape;516;p44"/>
          <p:cNvGrpSpPr/>
          <p:nvPr/>
        </p:nvGrpSpPr>
        <p:grpSpPr>
          <a:xfrm>
            <a:off x="323653" y="1804438"/>
            <a:ext cx="457200" cy="457200"/>
            <a:chOff x="1020916" y="1442088"/>
            <a:chExt cx="457200" cy="457200"/>
          </a:xfrm>
        </p:grpSpPr>
        <p:pic>
          <p:nvPicPr>
            <p:cNvPr id="517" name="Google Shape;517;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9" name="Google Shape;519;p44"/>
          <p:cNvGrpSpPr/>
          <p:nvPr/>
        </p:nvGrpSpPr>
        <p:grpSpPr>
          <a:xfrm>
            <a:off x="323653" y="2766575"/>
            <a:ext cx="457200" cy="457200"/>
            <a:chOff x="1020916" y="1442088"/>
            <a:chExt cx="457200" cy="457200"/>
          </a:xfrm>
        </p:grpSpPr>
        <p:pic>
          <p:nvPicPr>
            <p:cNvPr id="520" name="Google Shape;520;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22" name="Google Shape;522;p44"/>
          <p:cNvGrpSpPr/>
          <p:nvPr/>
        </p:nvGrpSpPr>
        <p:grpSpPr>
          <a:xfrm>
            <a:off x="323641" y="3729038"/>
            <a:ext cx="457200" cy="457200"/>
            <a:chOff x="1020916" y="1442088"/>
            <a:chExt cx="457200" cy="457200"/>
          </a:xfrm>
        </p:grpSpPr>
        <p:pic>
          <p:nvPicPr>
            <p:cNvPr id="523" name="Google Shape;523;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4" name="Google Shape;524;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25" name="Google Shape;525;p44"/>
          <p:cNvSpPr txBox="1"/>
          <p:nvPr>
            <p:ph idx="4"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26" name="Google Shape;526;p44"/>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527" name="Shape 527"/>
        <p:cNvGrpSpPr/>
        <p:nvPr/>
      </p:nvGrpSpPr>
      <p:grpSpPr>
        <a:xfrm>
          <a:off x="0" y="0"/>
          <a:ext cx="0" cy="0"/>
          <a:chOff x="0" y="0"/>
          <a:chExt cx="0" cy="0"/>
        </a:xfrm>
      </p:grpSpPr>
      <p:pic>
        <p:nvPicPr>
          <p:cNvPr id="528" name="Google Shape;5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9" name="Google Shape;5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30" name="Google Shape;530;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31" name="Google Shape;531;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32" name="Google Shape;532;p45"/>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33" name="Google Shape;533;p45"/>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34" name="Google Shape;534;p45"/>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535" name="Google Shape;535;p45"/>
          <p:cNvGrpSpPr/>
          <p:nvPr/>
        </p:nvGrpSpPr>
        <p:grpSpPr>
          <a:xfrm>
            <a:off x="323653" y="1804438"/>
            <a:ext cx="457200" cy="457200"/>
            <a:chOff x="1020916" y="1442088"/>
            <a:chExt cx="457200" cy="457200"/>
          </a:xfrm>
        </p:grpSpPr>
        <p:pic>
          <p:nvPicPr>
            <p:cNvPr id="536" name="Google Shape;536;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8" name="Google Shape;538;p45"/>
          <p:cNvGrpSpPr/>
          <p:nvPr/>
        </p:nvGrpSpPr>
        <p:grpSpPr>
          <a:xfrm>
            <a:off x="323653" y="2766575"/>
            <a:ext cx="457200" cy="457200"/>
            <a:chOff x="1020916" y="1442088"/>
            <a:chExt cx="457200" cy="457200"/>
          </a:xfrm>
        </p:grpSpPr>
        <p:pic>
          <p:nvPicPr>
            <p:cNvPr id="539" name="Google Shape;539;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41" name="Google Shape;541;p45"/>
          <p:cNvGrpSpPr/>
          <p:nvPr/>
        </p:nvGrpSpPr>
        <p:grpSpPr>
          <a:xfrm>
            <a:off x="323641" y="3729038"/>
            <a:ext cx="457200" cy="457200"/>
            <a:chOff x="1020916" y="1442088"/>
            <a:chExt cx="457200" cy="457200"/>
          </a:xfrm>
        </p:grpSpPr>
        <p:pic>
          <p:nvPicPr>
            <p:cNvPr id="542" name="Google Shape;542;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44" name="Google Shape;544;p45"/>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45" name="Google Shape;545;p45"/>
          <p:cNvSpPr txBox="1"/>
          <p:nvPr>
            <p:ph idx="4"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46" name="Google Shape;546;p45"/>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47" name="Shape 547"/>
        <p:cNvGrpSpPr/>
        <p:nvPr/>
      </p:nvGrpSpPr>
      <p:grpSpPr>
        <a:xfrm>
          <a:off x="0" y="0"/>
          <a:ext cx="0" cy="0"/>
          <a:chOff x="0" y="0"/>
          <a:chExt cx="0" cy="0"/>
        </a:xfrm>
      </p:grpSpPr>
      <p:pic>
        <p:nvPicPr>
          <p:cNvPr id="548" name="Google Shape;548;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49" name="Google Shape;549;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0" name="Google Shape;550;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1" name="Google Shape;551;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2" name="Google Shape;552;p46"/>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3" name="Google Shape;553;p46"/>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4" name="Google Shape;554;p46"/>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55" name="Google Shape;555;p46"/>
          <p:cNvGrpSpPr/>
          <p:nvPr/>
        </p:nvGrpSpPr>
        <p:grpSpPr>
          <a:xfrm>
            <a:off x="323653" y="1804438"/>
            <a:ext cx="457200" cy="457200"/>
            <a:chOff x="1020916" y="1442088"/>
            <a:chExt cx="457200" cy="457200"/>
          </a:xfrm>
        </p:grpSpPr>
        <p:pic>
          <p:nvPicPr>
            <p:cNvPr id="556" name="Google Shape;556;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8" name="Google Shape;558;p46"/>
          <p:cNvGrpSpPr/>
          <p:nvPr/>
        </p:nvGrpSpPr>
        <p:grpSpPr>
          <a:xfrm>
            <a:off x="323653" y="2766575"/>
            <a:ext cx="457200" cy="457200"/>
            <a:chOff x="1020916" y="1442088"/>
            <a:chExt cx="457200" cy="457200"/>
          </a:xfrm>
        </p:grpSpPr>
        <p:pic>
          <p:nvPicPr>
            <p:cNvPr id="559" name="Google Shape;559;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1" name="Google Shape;561;p46"/>
          <p:cNvGrpSpPr/>
          <p:nvPr/>
        </p:nvGrpSpPr>
        <p:grpSpPr>
          <a:xfrm>
            <a:off x="323641" y="3729038"/>
            <a:ext cx="457200" cy="457200"/>
            <a:chOff x="1020916" y="1442088"/>
            <a:chExt cx="457200" cy="457200"/>
          </a:xfrm>
        </p:grpSpPr>
        <p:pic>
          <p:nvPicPr>
            <p:cNvPr id="562" name="Google Shape;562;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64" name="Google Shape;564;p46"/>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5" name="Google Shape;565;p46"/>
          <p:cNvSpPr txBox="1"/>
          <p:nvPr>
            <p:ph idx="4"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6" name="Google Shape;566;p46"/>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67" name="Shape 567"/>
        <p:cNvGrpSpPr/>
        <p:nvPr/>
      </p:nvGrpSpPr>
      <p:grpSpPr>
        <a:xfrm>
          <a:off x="0" y="0"/>
          <a:ext cx="0" cy="0"/>
          <a:chOff x="0" y="0"/>
          <a:chExt cx="0" cy="0"/>
        </a:xfrm>
      </p:grpSpPr>
      <p:pic>
        <p:nvPicPr>
          <p:cNvPr id="568" name="Google Shape;568;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9" name="Google Shape;569;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0" name="Google Shape;570;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71" name="Google Shape;571;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2" name="Google Shape;572;p47"/>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3" name="Google Shape;573;p47"/>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4" name="Google Shape;574;p47"/>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75" name="Google Shape;575;p47"/>
          <p:cNvGrpSpPr/>
          <p:nvPr/>
        </p:nvGrpSpPr>
        <p:grpSpPr>
          <a:xfrm>
            <a:off x="323653" y="1804438"/>
            <a:ext cx="457200" cy="457200"/>
            <a:chOff x="1020916" y="1442088"/>
            <a:chExt cx="457200" cy="457200"/>
          </a:xfrm>
        </p:grpSpPr>
        <p:pic>
          <p:nvPicPr>
            <p:cNvPr id="576" name="Google Shape;576;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7" name="Google Shape;577;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8" name="Google Shape;578;p47"/>
          <p:cNvGrpSpPr/>
          <p:nvPr/>
        </p:nvGrpSpPr>
        <p:grpSpPr>
          <a:xfrm>
            <a:off x="323653" y="2766575"/>
            <a:ext cx="457200" cy="457200"/>
            <a:chOff x="1020916" y="1442088"/>
            <a:chExt cx="457200" cy="457200"/>
          </a:xfrm>
        </p:grpSpPr>
        <p:pic>
          <p:nvPicPr>
            <p:cNvPr id="579" name="Google Shape;579;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0" name="Google Shape;580;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1" name="Google Shape;581;p47"/>
          <p:cNvGrpSpPr/>
          <p:nvPr/>
        </p:nvGrpSpPr>
        <p:grpSpPr>
          <a:xfrm>
            <a:off x="323641" y="3729038"/>
            <a:ext cx="457200" cy="457200"/>
            <a:chOff x="1020916" y="1442088"/>
            <a:chExt cx="457200" cy="457200"/>
          </a:xfrm>
        </p:grpSpPr>
        <p:pic>
          <p:nvPicPr>
            <p:cNvPr id="582" name="Google Shape;582;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3" name="Google Shape;583;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84" name="Google Shape;584;p47"/>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5" name="Google Shape;585;p47"/>
          <p:cNvSpPr txBox="1"/>
          <p:nvPr>
            <p:ph idx="4"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6" name="Google Shape;586;p47"/>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87" name="Shape 587"/>
        <p:cNvGrpSpPr/>
        <p:nvPr/>
      </p:nvGrpSpPr>
      <p:grpSpPr>
        <a:xfrm>
          <a:off x="0" y="0"/>
          <a:ext cx="0" cy="0"/>
          <a:chOff x="0" y="0"/>
          <a:chExt cx="0" cy="0"/>
        </a:xfrm>
      </p:grpSpPr>
      <p:pic>
        <p:nvPicPr>
          <p:cNvPr id="588" name="Google Shape;588;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89" name="Google Shape;589;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90" name="Google Shape;590;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91" name="Google Shape;591;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92" name="Google Shape;592;p48"/>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3" name="Google Shape;593;p48"/>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4" name="Google Shape;594;p48"/>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5" name="Google Shape;595;p48"/>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96" name="Google Shape;596;p48"/>
          <p:cNvGrpSpPr/>
          <p:nvPr/>
        </p:nvGrpSpPr>
        <p:grpSpPr>
          <a:xfrm>
            <a:off x="323653" y="1652038"/>
            <a:ext cx="457200" cy="457200"/>
            <a:chOff x="1020916" y="1442088"/>
            <a:chExt cx="457200" cy="457200"/>
          </a:xfrm>
        </p:grpSpPr>
        <p:pic>
          <p:nvPicPr>
            <p:cNvPr id="597" name="Google Shape;597;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8" name="Google Shape;598;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9" name="Google Shape;599;p48"/>
          <p:cNvGrpSpPr/>
          <p:nvPr/>
        </p:nvGrpSpPr>
        <p:grpSpPr>
          <a:xfrm>
            <a:off x="323653" y="2461775"/>
            <a:ext cx="457200" cy="457200"/>
            <a:chOff x="1020916" y="1442088"/>
            <a:chExt cx="457200" cy="457200"/>
          </a:xfrm>
        </p:grpSpPr>
        <p:pic>
          <p:nvPicPr>
            <p:cNvPr id="600" name="Google Shape;600;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1" name="Google Shape;601;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02" name="Google Shape;602;p48"/>
          <p:cNvGrpSpPr/>
          <p:nvPr/>
        </p:nvGrpSpPr>
        <p:grpSpPr>
          <a:xfrm>
            <a:off x="323641" y="3271838"/>
            <a:ext cx="457200" cy="457200"/>
            <a:chOff x="1020916" y="1442088"/>
            <a:chExt cx="457200" cy="457200"/>
          </a:xfrm>
        </p:grpSpPr>
        <p:pic>
          <p:nvPicPr>
            <p:cNvPr id="603" name="Google Shape;603;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4" name="Google Shape;604;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05" name="Google Shape;605;p48"/>
          <p:cNvGrpSpPr/>
          <p:nvPr/>
        </p:nvGrpSpPr>
        <p:grpSpPr>
          <a:xfrm>
            <a:off x="323641" y="4081763"/>
            <a:ext cx="457200" cy="457200"/>
            <a:chOff x="1020916" y="1442088"/>
            <a:chExt cx="457200" cy="457200"/>
          </a:xfrm>
        </p:grpSpPr>
        <p:pic>
          <p:nvPicPr>
            <p:cNvPr id="606" name="Google Shape;606;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7" name="Google Shape;607;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08" name="Google Shape;608;p48"/>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9" name="Google Shape;609;p48"/>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0" name="Google Shape;610;p48"/>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611" name="Shape 611"/>
        <p:cNvGrpSpPr/>
        <p:nvPr/>
      </p:nvGrpSpPr>
      <p:grpSpPr>
        <a:xfrm>
          <a:off x="0" y="0"/>
          <a:ext cx="0" cy="0"/>
          <a:chOff x="0" y="0"/>
          <a:chExt cx="0" cy="0"/>
        </a:xfrm>
      </p:grpSpPr>
      <p:pic>
        <p:nvPicPr>
          <p:cNvPr id="612" name="Google Shape;612;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13" name="Google Shape;613;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14" name="Google Shape;614;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15" name="Google Shape;615;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16" name="Google Shape;616;p49"/>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7" name="Google Shape;617;p49"/>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8" name="Google Shape;618;p49"/>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9" name="Google Shape;619;p49"/>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20" name="Google Shape;620;p49"/>
          <p:cNvGrpSpPr/>
          <p:nvPr/>
        </p:nvGrpSpPr>
        <p:grpSpPr>
          <a:xfrm>
            <a:off x="323653" y="1652038"/>
            <a:ext cx="457200" cy="457200"/>
            <a:chOff x="1020916" y="1442088"/>
            <a:chExt cx="457200" cy="457200"/>
          </a:xfrm>
        </p:grpSpPr>
        <p:pic>
          <p:nvPicPr>
            <p:cNvPr id="621" name="Google Shape;621;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2" name="Google Shape;622;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23" name="Google Shape;623;p49"/>
          <p:cNvGrpSpPr/>
          <p:nvPr/>
        </p:nvGrpSpPr>
        <p:grpSpPr>
          <a:xfrm>
            <a:off x="323653" y="2461775"/>
            <a:ext cx="457200" cy="457200"/>
            <a:chOff x="1020916" y="1442088"/>
            <a:chExt cx="457200" cy="457200"/>
          </a:xfrm>
        </p:grpSpPr>
        <p:pic>
          <p:nvPicPr>
            <p:cNvPr id="624" name="Google Shape;624;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5" name="Google Shape;625;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26" name="Google Shape;626;p49"/>
          <p:cNvGrpSpPr/>
          <p:nvPr/>
        </p:nvGrpSpPr>
        <p:grpSpPr>
          <a:xfrm>
            <a:off x="323641" y="3271838"/>
            <a:ext cx="457200" cy="457200"/>
            <a:chOff x="1020916" y="1442088"/>
            <a:chExt cx="457200" cy="457200"/>
          </a:xfrm>
        </p:grpSpPr>
        <p:pic>
          <p:nvPicPr>
            <p:cNvPr id="627" name="Google Shape;627;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8" name="Google Shape;628;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29" name="Google Shape;629;p49"/>
          <p:cNvGrpSpPr/>
          <p:nvPr/>
        </p:nvGrpSpPr>
        <p:grpSpPr>
          <a:xfrm>
            <a:off x="323641" y="4081763"/>
            <a:ext cx="457200" cy="457200"/>
            <a:chOff x="1020916" y="1442088"/>
            <a:chExt cx="457200" cy="457200"/>
          </a:xfrm>
        </p:grpSpPr>
        <p:pic>
          <p:nvPicPr>
            <p:cNvPr id="630" name="Google Shape;630;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1" name="Google Shape;631;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32" name="Google Shape;632;p49"/>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3" name="Google Shape;633;p49"/>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4" name="Google Shape;634;p49"/>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635" name="Shape 635"/>
        <p:cNvGrpSpPr/>
        <p:nvPr/>
      </p:nvGrpSpPr>
      <p:grpSpPr>
        <a:xfrm>
          <a:off x="0" y="0"/>
          <a:ext cx="0" cy="0"/>
          <a:chOff x="0" y="0"/>
          <a:chExt cx="0" cy="0"/>
        </a:xfrm>
      </p:grpSpPr>
      <p:pic>
        <p:nvPicPr>
          <p:cNvPr id="636" name="Google Shape;636;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7" name="Google Shape;637;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50"/>
          <p:cNvSpPr txBox="1"/>
          <p:nvPr>
            <p:ph type="title"/>
          </p:nvPr>
        </p:nvSpPr>
        <p:spPr>
          <a:xfrm>
            <a:off x="324000" y="809988"/>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39" name="Google Shape;639;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0" name="Google Shape;640;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1" name="Google Shape;641;p50"/>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42" name="Google Shape;642;p50"/>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43" name="Google Shape;643;p50"/>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44" name="Google Shape;644;p50"/>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45" name="Google Shape;645;p50"/>
          <p:cNvGrpSpPr/>
          <p:nvPr/>
        </p:nvGrpSpPr>
        <p:grpSpPr>
          <a:xfrm>
            <a:off x="323653" y="1652038"/>
            <a:ext cx="457200" cy="457200"/>
            <a:chOff x="1020916" y="1442088"/>
            <a:chExt cx="457200" cy="457200"/>
          </a:xfrm>
        </p:grpSpPr>
        <p:pic>
          <p:nvPicPr>
            <p:cNvPr id="646" name="Google Shape;646;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7" name="Google Shape;647;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48" name="Google Shape;648;p50"/>
          <p:cNvGrpSpPr/>
          <p:nvPr/>
        </p:nvGrpSpPr>
        <p:grpSpPr>
          <a:xfrm>
            <a:off x="323653" y="2461775"/>
            <a:ext cx="457200" cy="457200"/>
            <a:chOff x="1020916" y="1442088"/>
            <a:chExt cx="457200" cy="457200"/>
          </a:xfrm>
        </p:grpSpPr>
        <p:pic>
          <p:nvPicPr>
            <p:cNvPr id="649" name="Google Shape;649;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0" name="Google Shape;650;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51" name="Google Shape;651;p50"/>
          <p:cNvGrpSpPr/>
          <p:nvPr/>
        </p:nvGrpSpPr>
        <p:grpSpPr>
          <a:xfrm>
            <a:off x="323641" y="3271838"/>
            <a:ext cx="457200" cy="457200"/>
            <a:chOff x="1020916" y="1442088"/>
            <a:chExt cx="457200" cy="457200"/>
          </a:xfrm>
        </p:grpSpPr>
        <p:pic>
          <p:nvPicPr>
            <p:cNvPr id="652" name="Google Shape;652;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3" name="Google Shape;653;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54" name="Google Shape;654;p50"/>
          <p:cNvGrpSpPr/>
          <p:nvPr/>
        </p:nvGrpSpPr>
        <p:grpSpPr>
          <a:xfrm>
            <a:off x="323641" y="4081763"/>
            <a:ext cx="457200" cy="457200"/>
            <a:chOff x="1020916" y="1442088"/>
            <a:chExt cx="457200" cy="457200"/>
          </a:xfrm>
        </p:grpSpPr>
        <p:pic>
          <p:nvPicPr>
            <p:cNvPr id="655" name="Google Shape;655;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6" name="Google Shape;656;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57" name="Google Shape;657;p50"/>
          <p:cNvSpPr txBox="1"/>
          <p:nvPr>
            <p:ph idx="5"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8" name="Google Shape;658;p50"/>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59" name="Shape 659"/>
        <p:cNvGrpSpPr/>
        <p:nvPr/>
      </p:nvGrpSpPr>
      <p:grpSpPr>
        <a:xfrm>
          <a:off x="0" y="0"/>
          <a:ext cx="0" cy="0"/>
          <a:chOff x="0" y="0"/>
          <a:chExt cx="0" cy="0"/>
        </a:xfrm>
      </p:grpSpPr>
      <p:pic>
        <p:nvPicPr>
          <p:cNvPr id="660" name="Google Shape;660;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1" name="Google Shape;661;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51"/>
          <p:cNvSpPr txBox="1"/>
          <p:nvPr>
            <p:ph type="title"/>
          </p:nvPr>
        </p:nvSpPr>
        <p:spPr>
          <a:xfrm>
            <a:off x="324000" y="809988"/>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63" name="Google Shape;663;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64" name="Google Shape;664;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65" name="Google Shape;665;p51"/>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66" name="Google Shape;666;p51"/>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67" name="Google Shape;667;p51"/>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68" name="Google Shape;668;p51"/>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69" name="Google Shape;669;p51"/>
          <p:cNvGrpSpPr/>
          <p:nvPr/>
        </p:nvGrpSpPr>
        <p:grpSpPr>
          <a:xfrm>
            <a:off x="323653" y="1652038"/>
            <a:ext cx="457200" cy="457200"/>
            <a:chOff x="1020916" y="1442088"/>
            <a:chExt cx="457200" cy="457200"/>
          </a:xfrm>
        </p:grpSpPr>
        <p:pic>
          <p:nvPicPr>
            <p:cNvPr id="670" name="Google Shape;670;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1" name="Google Shape;671;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72" name="Google Shape;672;p51"/>
          <p:cNvGrpSpPr/>
          <p:nvPr/>
        </p:nvGrpSpPr>
        <p:grpSpPr>
          <a:xfrm>
            <a:off x="323653" y="2461775"/>
            <a:ext cx="457200" cy="457200"/>
            <a:chOff x="1020916" y="1442088"/>
            <a:chExt cx="457200" cy="457200"/>
          </a:xfrm>
        </p:grpSpPr>
        <p:pic>
          <p:nvPicPr>
            <p:cNvPr id="673" name="Google Shape;673;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4" name="Google Shape;674;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75" name="Google Shape;675;p51"/>
          <p:cNvGrpSpPr/>
          <p:nvPr/>
        </p:nvGrpSpPr>
        <p:grpSpPr>
          <a:xfrm>
            <a:off x="323641" y="3271838"/>
            <a:ext cx="457200" cy="457200"/>
            <a:chOff x="1020916" y="1442088"/>
            <a:chExt cx="457200" cy="457200"/>
          </a:xfrm>
        </p:grpSpPr>
        <p:pic>
          <p:nvPicPr>
            <p:cNvPr id="676" name="Google Shape;676;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7" name="Google Shape;677;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78" name="Google Shape;678;p51"/>
          <p:cNvGrpSpPr/>
          <p:nvPr/>
        </p:nvGrpSpPr>
        <p:grpSpPr>
          <a:xfrm>
            <a:off x="323641" y="4081763"/>
            <a:ext cx="457200" cy="457200"/>
            <a:chOff x="1020916" y="1442088"/>
            <a:chExt cx="457200" cy="457200"/>
          </a:xfrm>
        </p:grpSpPr>
        <p:pic>
          <p:nvPicPr>
            <p:cNvPr id="679" name="Google Shape;679;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0" name="Google Shape;680;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81" name="Google Shape;681;p51"/>
          <p:cNvSpPr txBox="1"/>
          <p:nvPr>
            <p:ph idx="5"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82" name="Google Shape;682;p51"/>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83" name="Shape 683"/>
        <p:cNvGrpSpPr/>
        <p:nvPr/>
      </p:nvGrpSpPr>
      <p:grpSpPr>
        <a:xfrm>
          <a:off x="0" y="0"/>
          <a:ext cx="0" cy="0"/>
          <a:chOff x="0" y="0"/>
          <a:chExt cx="0" cy="0"/>
        </a:xfrm>
      </p:grpSpPr>
      <p:pic>
        <p:nvPicPr>
          <p:cNvPr id="684" name="Google Shape;684;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5" name="Google Shape;685;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86" name="Google Shape;686;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7" name="Google Shape;687;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88" name="Google Shape;688;p52"/>
          <p:cNvSpPr/>
          <p:nvPr>
            <p:ph idx="2" type="pic"/>
          </p:nvPr>
        </p:nvSpPr>
        <p:spPr>
          <a:xfrm>
            <a:off x="324000" y="1893950"/>
            <a:ext cx="2555400" cy="1939500"/>
          </a:xfrm>
          <a:prstGeom prst="rect">
            <a:avLst/>
          </a:prstGeom>
          <a:noFill/>
          <a:ln>
            <a:noFill/>
          </a:ln>
        </p:spPr>
        <p:txBody>
          <a:bodyPr/>
          <a:p/>
        </p:txBody>
      </p:sp>
      <p:sp>
        <p:nvSpPr>
          <p:cNvPr id="689" name="Google Shape;689;p52"/>
          <p:cNvSpPr/>
          <p:nvPr>
            <p:ph idx="3" type="pic"/>
          </p:nvPr>
        </p:nvSpPr>
        <p:spPr>
          <a:xfrm>
            <a:off x="6256800" y="1893950"/>
            <a:ext cx="2555400" cy="1939500"/>
          </a:xfrm>
          <a:prstGeom prst="rect">
            <a:avLst/>
          </a:prstGeom>
          <a:noFill/>
          <a:ln>
            <a:noFill/>
          </a:ln>
        </p:spPr>
        <p:txBody>
          <a:bodyPr/>
          <a:p/>
        </p:txBody>
      </p:sp>
      <p:sp>
        <p:nvSpPr>
          <p:cNvPr id="690" name="Google Shape;690;p52"/>
          <p:cNvSpPr/>
          <p:nvPr>
            <p:ph idx="4" type="pic"/>
          </p:nvPr>
        </p:nvSpPr>
        <p:spPr>
          <a:xfrm>
            <a:off x="3294300" y="1893950"/>
            <a:ext cx="2555400" cy="1939500"/>
          </a:xfrm>
          <a:prstGeom prst="rect">
            <a:avLst/>
          </a:prstGeom>
          <a:noFill/>
          <a:ln>
            <a:noFill/>
          </a:ln>
        </p:spPr>
        <p:txBody>
          <a:bodyPr/>
          <a:p/>
        </p:txBody>
      </p:sp>
      <p:grpSp>
        <p:nvGrpSpPr>
          <p:cNvPr id="691" name="Google Shape;691;p52"/>
          <p:cNvGrpSpPr/>
          <p:nvPr/>
        </p:nvGrpSpPr>
        <p:grpSpPr>
          <a:xfrm>
            <a:off x="1381028" y="4148538"/>
            <a:ext cx="457200" cy="457200"/>
            <a:chOff x="1020916" y="1442088"/>
            <a:chExt cx="457200" cy="457200"/>
          </a:xfrm>
        </p:grpSpPr>
        <p:pic>
          <p:nvPicPr>
            <p:cNvPr id="692" name="Google Shape;692;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3" name="Google Shape;693;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94" name="Google Shape;694;p52"/>
          <p:cNvGrpSpPr/>
          <p:nvPr/>
        </p:nvGrpSpPr>
        <p:grpSpPr>
          <a:xfrm>
            <a:off x="4331066" y="4148550"/>
            <a:ext cx="457200" cy="457200"/>
            <a:chOff x="1020916" y="1442088"/>
            <a:chExt cx="457200" cy="457200"/>
          </a:xfrm>
        </p:grpSpPr>
        <p:pic>
          <p:nvPicPr>
            <p:cNvPr id="695" name="Google Shape;695;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6" name="Google Shape;696;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97" name="Google Shape;697;p52"/>
          <p:cNvGrpSpPr/>
          <p:nvPr/>
        </p:nvGrpSpPr>
        <p:grpSpPr>
          <a:xfrm>
            <a:off x="7305791" y="4148538"/>
            <a:ext cx="457200" cy="457200"/>
            <a:chOff x="1020916" y="1442088"/>
            <a:chExt cx="457200" cy="457200"/>
          </a:xfrm>
        </p:grpSpPr>
        <p:pic>
          <p:nvPicPr>
            <p:cNvPr id="698" name="Google Shape;698;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9" name="Google Shape;699;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00" name="Google Shape;700;p52"/>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01" name="Google Shape;701;p52"/>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02" name="Google Shape;702;p52"/>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703" name="Shape 703"/>
        <p:cNvGrpSpPr/>
        <p:nvPr/>
      </p:nvGrpSpPr>
      <p:grpSpPr>
        <a:xfrm>
          <a:off x="0" y="0"/>
          <a:ext cx="0" cy="0"/>
          <a:chOff x="0" y="0"/>
          <a:chExt cx="0" cy="0"/>
        </a:xfrm>
      </p:grpSpPr>
      <p:pic>
        <p:nvPicPr>
          <p:cNvPr id="704" name="Google Shape;704;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5" name="Google Shape;705;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06" name="Google Shape;706;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7" name="Google Shape;707;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08" name="Google Shape;708;p53"/>
          <p:cNvSpPr/>
          <p:nvPr>
            <p:ph idx="2" type="pic"/>
          </p:nvPr>
        </p:nvSpPr>
        <p:spPr>
          <a:xfrm>
            <a:off x="324000" y="1893950"/>
            <a:ext cx="2555400" cy="1939500"/>
          </a:xfrm>
          <a:prstGeom prst="rect">
            <a:avLst/>
          </a:prstGeom>
          <a:noFill/>
          <a:ln>
            <a:noFill/>
          </a:ln>
        </p:spPr>
        <p:txBody>
          <a:bodyPr/>
          <a:p/>
        </p:txBody>
      </p:sp>
      <p:sp>
        <p:nvSpPr>
          <p:cNvPr id="709" name="Google Shape;709;p53"/>
          <p:cNvSpPr/>
          <p:nvPr>
            <p:ph idx="3" type="pic"/>
          </p:nvPr>
        </p:nvSpPr>
        <p:spPr>
          <a:xfrm>
            <a:off x="6256800" y="1893950"/>
            <a:ext cx="2555400" cy="1939500"/>
          </a:xfrm>
          <a:prstGeom prst="rect">
            <a:avLst/>
          </a:prstGeom>
          <a:noFill/>
          <a:ln>
            <a:noFill/>
          </a:ln>
        </p:spPr>
        <p:txBody>
          <a:bodyPr/>
          <a:p/>
        </p:txBody>
      </p:sp>
      <p:sp>
        <p:nvSpPr>
          <p:cNvPr id="710" name="Google Shape;710;p53"/>
          <p:cNvSpPr/>
          <p:nvPr>
            <p:ph idx="4" type="pic"/>
          </p:nvPr>
        </p:nvSpPr>
        <p:spPr>
          <a:xfrm>
            <a:off x="3294300" y="1893950"/>
            <a:ext cx="2555400" cy="1939500"/>
          </a:xfrm>
          <a:prstGeom prst="rect">
            <a:avLst/>
          </a:prstGeom>
          <a:noFill/>
          <a:ln>
            <a:noFill/>
          </a:ln>
        </p:spPr>
        <p:txBody>
          <a:bodyPr/>
          <a:p/>
        </p:txBody>
      </p:sp>
      <p:grpSp>
        <p:nvGrpSpPr>
          <p:cNvPr id="711" name="Google Shape;711;p53"/>
          <p:cNvGrpSpPr/>
          <p:nvPr/>
        </p:nvGrpSpPr>
        <p:grpSpPr>
          <a:xfrm>
            <a:off x="1381028" y="4148538"/>
            <a:ext cx="457200" cy="457200"/>
            <a:chOff x="1020916" y="1442088"/>
            <a:chExt cx="457200" cy="457200"/>
          </a:xfrm>
        </p:grpSpPr>
        <p:pic>
          <p:nvPicPr>
            <p:cNvPr id="712" name="Google Shape;712;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3" name="Google Shape;713;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14" name="Google Shape;714;p53"/>
          <p:cNvGrpSpPr/>
          <p:nvPr/>
        </p:nvGrpSpPr>
        <p:grpSpPr>
          <a:xfrm>
            <a:off x="4331066" y="4148550"/>
            <a:ext cx="457200" cy="457200"/>
            <a:chOff x="1020916" y="1442088"/>
            <a:chExt cx="457200" cy="457200"/>
          </a:xfrm>
        </p:grpSpPr>
        <p:pic>
          <p:nvPicPr>
            <p:cNvPr id="715" name="Google Shape;715;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6" name="Google Shape;716;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17" name="Google Shape;717;p53"/>
          <p:cNvGrpSpPr/>
          <p:nvPr/>
        </p:nvGrpSpPr>
        <p:grpSpPr>
          <a:xfrm>
            <a:off x="7305791" y="4148538"/>
            <a:ext cx="457200" cy="457200"/>
            <a:chOff x="1020916" y="1442088"/>
            <a:chExt cx="457200" cy="457200"/>
          </a:xfrm>
        </p:grpSpPr>
        <p:pic>
          <p:nvPicPr>
            <p:cNvPr id="718" name="Google Shape;718;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9" name="Google Shape;719;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20" name="Google Shape;720;p53"/>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1" name="Google Shape;721;p53"/>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2" name="Google Shape;722;p53"/>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723" name="Shape 723"/>
        <p:cNvGrpSpPr/>
        <p:nvPr/>
      </p:nvGrpSpPr>
      <p:grpSpPr>
        <a:xfrm>
          <a:off x="0" y="0"/>
          <a:ext cx="0" cy="0"/>
          <a:chOff x="0" y="0"/>
          <a:chExt cx="0" cy="0"/>
        </a:xfrm>
      </p:grpSpPr>
      <p:pic>
        <p:nvPicPr>
          <p:cNvPr id="724" name="Google Shape;724;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5" name="Google Shape;725;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6" name="Google Shape;726;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7" name="Google Shape;727;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8" name="Google Shape;728;p54"/>
          <p:cNvSpPr/>
          <p:nvPr>
            <p:ph idx="2" type="pic"/>
          </p:nvPr>
        </p:nvSpPr>
        <p:spPr>
          <a:xfrm>
            <a:off x="324000" y="1893950"/>
            <a:ext cx="2555400" cy="1939500"/>
          </a:xfrm>
          <a:prstGeom prst="rect">
            <a:avLst/>
          </a:prstGeom>
          <a:noFill/>
          <a:ln>
            <a:noFill/>
          </a:ln>
        </p:spPr>
        <p:txBody>
          <a:bodyPr/>
          <a:p/>
        </p:txBody>
      </p:sp>
      <p:sp>
        <p:nvSpPr>
          <p:cNvPr id="729" name="Google Shape;729;p54"/>
          <p:cNvSpPr/>
          <p:nvPr>
            <p:ph idx="3" type="pic"/>
          </p:nvPr>
        </p:nvSpPr>
        <p:spPr>
          <a:xfrm>
            <a:off x="6256800" y="1893950"/>
            <a:ext cx="2555400" cy="1939500"/>
          </a:xfrm>
          <a:prstGeom prst="rect">
            <a:avLst/>
          </a:prstGeom>
          <a:noFill/>
          <a:ln>
            <a:noFill/>
          </a:ln>
        </p:spPr>
        <p:txBody>
          <a:bodyPr/>
          <a:p/>
        </p:txBody>
      </p:sp>
      <p:sp>
        <p:nvSpPr>
          <p:cNvPr id="730" name="Google Shape;730;p54"/>
          <p:cNvSpPr/>
          <p:nvPr>
            <p:ph idx="4" type="pic"/>
          </p:nvPr>
        </p:nvSpPr>
        <p:spPr>
          <a:xfrm>
            <a:off x="3294300" y="1893950"/>
            <a:ext cx="2555400" cy="1939500"/>
          </a:xfrm>
          <a:prstGeom prst="rect">
            <a:avLst/>
          </a:prstGeom>
          <a:noFill/>
          <a:ln>
            <a:noFill/>
          </a:ln>
        </p:spPr>
        <p:txBody>
          <a:bodyPr/>
          <a:p/>
        </p:txBody>
      </p:sp>
      <p:grpSp>
        <p:nvGrpSpPr>
          <p:cNvPr id="731" name="Google Shape;731;p54"/>
          <p:cNvGrpSpPr/>
          <p:nvPr/>
        </p:nvGrpSpPr>
        <p:grpSpPr>
          <a:xfrm>
            <a:off x="1381028" y="4148538"/>
            <a:ext cx="457200" cy="457200"/>
            <a:chOff x="1020916" y="1442088"/>
            <a:chExt cx="457200" cy="457200"/>
          </a:xfrm>
        </p:grpSpPr>
        <p:pic>
          <p:nvPicPr>
            <p:cNvPr id="732" name="Google Shape;732;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3" name="Google Shape;733;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34" name="Google Shape;734;p54"/>
          <p:cNvGrpSpPr/>
          <p:nvPr/>
        </p:nvGrpSpPr>
        <p:grpSpPr>
          <a:xfrm>
            <a:off x="4331066" y="4148550"/>
            <a:ext cx="457200" cy="457200"/>
            <a:chOff x="1020916" y="1442088"/>
            <a:chExt cx="457200" cy="457200"/>
          </a:xfrm>
        </p:grpSpPr>
        <p:pic>
          <p:nvPicPr>
            <p:cNvPr id="735" name="Google Shape;735;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6" name="Google Shape;736;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37" name="Google Shape;737;p54"/>
          <p:cNvGrpSpPr/>
          <p:nvPr/>
        </p:nvGrpSpPr>
        <p:grpSpPr>
          <a:xfrm>
            <a:off x="7305791" y="4148538"/>
            <a:ext cx="457200" cy="457200"/>
            <a:chOff x="1020916" y="1442088"/>
            <a:chExt cx="457200" cy="457200"/>
          </a:xfrm>
        </p:grpSpPr>
        <p:pic>
          <p:nvPicPr>
            <p:cNvPr id="738" name="Google Shape;738;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9" name="Google Shape;739;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40" name="Google Shape;740;p54"/>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1" name="Google Shape;741;p54"/>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2" name="Google Shape;742;p54"/>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743" name="Shape 743"/>
        <p:cNvGrpSpPr/>
        <p:nvPr/>
      </p:nvGrpSpPr>
      <p:grpSpPr>
        <a:xfrm>
          <a:off x="0" y="0"/>
          <a:ext cx="0" cy="0"/>
          <a:chOff x="0" y="0"/>
          <a:chExt cx="0" cy="0"/>
        </a:xfrm>
      </p:grpSpPr>
      <p:pic>
        <p:nvPicPr>
          <p:cNvPr id="744" name="Google Shape;744;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45" name="Google Shape;745;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6" name="Google Shape;746;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47" name="Google Shape;747;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48" name="Google Shape;748;p55"/>
          <p:cNvSpPr/>
          <p:nvPr>
            <p:ph idx="2" type="pic"/>
          </p:nvPr>
        </p:nvSpPr>
        <p:spPr>
          <a:xfrm>
            <a:off x="324000" y="1893950"/>
            <a:ext cx="2555400" cy="1939500"/>
          </a:xfrm>
          <a:prstGeom prst="rect">
            <a:avLst/>
          </a:prstGeom>
          <a:noFill/>
          <a:ln>
            <a:noFill/>
          </a:ln>
        </p:spPr>
        <p:txBody>
          <a:bodyPr/>
          <a:p/>
        </p:txBody>
      </p:sp>
      <p:sp>
        <p:nvSpPr>
          <p:cNvPr id="749" name="Google Shape;749;p55"/>
          <p:cNvSpPr/>
          <p:nvPr>
            <p:ph idx="3" type="pic"/>
          </p:nvPr>
        </p:nvSpPr>
        <p:spPr>
          <a:xfrm>
            <a:off x="6256800" y="1893950"/>
            <a:ext cx="2555400" cy="1939500"/>
          </a:xfrm>
          <a:prstGeom prst="rect">
            <a:avLst/>
          </a:prstGeom>
          <a:noFill/>
          <a:ln>
            <a:noFill/>
          </a:ln>
        </p:spPr>
        <p:txBody>
          <a:bodyPr/>
          <a:p/>
        </p:txBody>
      </p:sp>
      <p:sp>
        <p:nvSpPr>
          <p:cNvPr id="750" name="Google Shape;750;p55"/>
          <p:cNvSpPr/>
          <p:nvPr>
            <p:ph idx="4" type="pic"/>
          </p:nvPr>
        </p:nvSpPr>
        <p:spPr>
          <a:xfrm>
            <a:off x="3294300" y="1893950"/>
            <a:ext cx="2555400" cy="1939500"/>
          </a:xfrm>
          <a:prstGeom prst="rect">
            <a:avLst/>
          </a:prstGeom>
          <a:noFill/>
          <a:ln>
            <a:noFill/>
          </a:ln>
        </p:spPr>
        <p:txBody>
          <a:bodyPr/>
          <a:p/>
        </p:txBody>
      </p:sp>
      <p:grpSp>
        <p:nvGrpSpPr>
          <p:cNvPr id="751" name="Google Shape;751;p55"/>
          <p:cNvGrpSpPr/>
          <p:nvPr/>
        </p:nvGrpSpPr>
        <p:grpSpPr>
          <a:xfrm>
            <a:off x="1381028" y="4148538"/>
            <a:ext cx="457200" cy="457200"/>
            <a:chOff x="1020916" y="1442088"/>
            <a:chExt cx="457200" cy="457200"/>
          </a:xfrm>
        </p:grpSpPr>
        <p:pic>
          <p:nvPicPr>
            <p:cNvPr id="752" name="Google Shape;752;p5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53" name="Google Shape;753;p5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54" name="Google Shape;754;p55"/>
          <p:cNvGrpSpPr/>
          <p:nvPr/>
        </p:nvGrpSpPr>
        <p:grpSpPr>
          <a:xfrm>
            <a:off x="4331066" y="4148550"/>
            <a:ext cx="457200" cy="457200"/>
            <a:chOff x="1020916" y="1442088"/>
            <a:chExt cx="457200" cy="457200"/>
          </a:xfrm>
        </p:grpSpPr>
        <p:pic>
          <p:nvPicPr>
            <p:cNvPr id="755" name="Google Shape;755;p5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56" name="Google Shape;756;p5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57" name="Google Shape;757;p55"/>
          <p:cNvGrpSpPr/>
          <p:nvPr/>
        </p:nvGrpSpPr>
        <p:grpSpPr>
          <a:xfrm>
            <a:off x="7305791" y="4148538"/>
            <a:ext cx="457200" cy="457200"/>
            <a:chOff x="1020916" y="1442088"/>
            <a:chExt cx="457200" cy="457200"/>
          </a:xfrm>
        </p:grpSpPr>
        <p:pic>
          <p:nvPicPr>
            <p:cNvPr id="758" name="Google Shape;758;p5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59" name="Google Shape;759;p5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60" name="Google Shape;760;p55"/>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1" name="Google Shape;761;p55"/>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2" name="Google Shape;762;p55"/>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_3">
    <p:bg>
      <p:bgPr>
        <a:solidFill>
          <a:srgbClr val="EBEDFE"/>
        </a:solidFill>
      </p:bgPr>
    </p:bg>
    <p:spTree>
      <p:nvGrpSpPr>
        <p:cNvPr id="763" name="Shape 763"/>
        <p:cNvGrpSpPr/>
        <p:nvPr/>
      </p:nvGrpSpPr>
      <p:grpSpPr>
        <a:xfrm>
          <a:off x="0" y="0"/>
          <a:ext cx="0" cy="0"/>
          <a:chOff x="0" y="0"/>
          <a:chExt cx="0" cy="0"/>
        </a:xfrm>
      </p:grpSpPr>
      <p:pic>
        <p:nvPicPr>
          <p:cNvPr id="764" name="Google Shape;764;p5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65" name="Google Shape;765;p5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66" name="Google Shape;766;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7" name="Google Shape;767;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8" name="Google Shape;768;p56"/>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9" name="Google Shape;769;p56"/>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70" name="Google Shape;770;p56"/>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71" name="Shape 771"/>
        <p:cNvGrpSpPr/>
        <p:nvPr/>
      </p:nvGrpSpPr>
      <p:grpSpPr>
        <a:xfrm>
          <a:off x="0" y="0"/>
          <a:ext cx="0" cy="0"/>
          <a:chOff x="0" y="0"/>
          <a:chExt cx="0" cy="0"/>
        </a:xfrm>
      </p:grpSpPr>
      <p:pic>
        <p:nvPicPr>
          <p:cNvPr id="772" name="Google Shape;772;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3" name="Google Shape;773;p5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74" name="Google Shape;774;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75" name="Google Shape;775;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76" name="Google Shape;776;p57"/>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77" name="Google Shape;777;p57"/>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78" name="Google Shape;778;p57"/>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79" name="Shape 779"/>
        <p:cNvGrpSpPr/>
        <p:nvPr/>
      </p:nvGrpSpPr>
      <p:grpSpPr>
        <a:xfrm>
          <a:off x="0" y="0"/>
          <a:ext cx="0" cy="0"/>
          <a:chOff x="0" y="0"/>
          <a:chExt cx="0" cy="0"/>
        </a:xfrm>
      </p:grpSpPr>
      <p:pic>
        <p:nvPicPr>
          <p:cNvPr id="780" name="Google Shape;780;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1" name="Google Shape;781;p5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82" name="Google Shape;782;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83" name="Google Shape;783;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84" name="Google Shape;784;p58"/>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85" name="Google Shape;785;p58"/>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6" name="Google Shape;786;p58"/>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87" name="Shape 787"/>
        <p:cNvGrpSpPr/>
        <p:nvPr/>
      </p:nvGrpSpPr>
      <p:grpSpPr>
        <a:xfrm>
          <a:off x="0" y="0"/>
          <a:ext cx="0" cy="0"/>
          <a:chOff x="0" y="0"/>
          <a:chExt cx="0" cy="0"/>
        </a:xfrm>
      </p:grpSpPr>
      <p:pic>
        <p:nvPicPr>
          <p:cNvPr id="788" name="Google Shape;788;p5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9" name="Google Shape;789;p5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59"/>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91" name="Google Shape;791;p5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2" name="Google Shape;792;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93" name="Google Shape;793;p59"/>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4" name="Google Shape;794;p59"/>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95" name="Shape 795"/>
        <p:cNvGrpSpPr/>
        <p:nvPr/>
      </p:nvGrpSpPr>
      <p:grpSpPr>
        <a:xfrm>
          <a:off x="0" y="0"/>
          <a:ext cx="0" cy="0"/>
          <a:chOff x="0" y="0"/>
          <a:chExt cx="0" cy="0"/>
        </a:xfrm>
      </p:grpSpPr>
      <p:pic>
        <p:nvPicPr>
          <p:cNvPr id="796" name="Google Shape;796;p6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97" name="Google Shape;797;p6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98" name="Google Shape;798;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9" name="Google Shape;799;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800" name="Google Shape;800;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801" name="Google Shape;801;p60"/>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a:pPr>
              <a:defRPr/>
            </a:pPr>
          </a:p>
        </p:txBody>
      </p:sp>
      <p:sp>
        <p:nvSpPr>
          <p:cNvPr id="802" name="Google Shape;802;p60"/>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03" name="Google Shape;803;p60"/>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804" name="Shape 804"/>
        <p:cNvGrpSpPr/>
        <p:nvPr/>
      </p:nvGrpSpPr>
      <p:grpSpPr>
        <a:xfrm>
          <a:off x="0" y="0"/>
          <a:ext cx="0" cy="0"/>
          <a:chOff x="0" y="0"/>
          <a:chExt cx="0" cy="0"/>
        </a:xfrm>
      </p:grpSpPr>
      <p:pic>
        <p:nvPicPr>
          <p:cNvPr id="805" name="Google Shape;805;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06" name="Google Shape;806;p6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808" name="Google Shape;808;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09" name="Google Shape;809;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810" name="Google Shape;810;p61"/>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a:pPr>
              <a:defRPr/>
            </a:pPr>
          </a:p>
        </p:txBody>
      </p:sp>
      <p:sp>
        <p:nvSpPr>
          <p:cNvPr id="811" name="Google Shape;811;p61"/>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12" name="Google Shape;812;p61"/>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813" name="Shape 813"/>
        <p:cNvGrpSpPr/>
        <p:nvPr/>
      </p:nvGrpSpPr>
      <p:grpSpPr>
        <a:xfrm>
          <a:off x="0" y="0"/>
          <a:ext cx="0" cy="0"/>
          <a:chOff x="0" y="0"/>
          <a:chExt cx="0" cy="0"/>
        </a:xfrm>
      </p:grpSpPr>
      <p:pic>
        <p:nvPicPr>
          <p:cNvPr id="814" name="Google Shape;814;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5" name="Google Shape;815;p6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817" name="Google Shape;817;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18" name="Google Shape;818;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819" name="Google Shape;819;p62"/>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a:pPr>
              <a:defRPr/>
            </a:pPr>
          </a:p>
        </p:txBody>
      </p:sp>
      <p:sp>
        <p:nvSpPr>
          <p:cNvPr id="820" name="Google Shape;820;p62"/>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21" name="Google Shape;821;p62"/>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822" name="Shape 822"/>
        <p:cNvGrpSpPr/>
        <p:nvPr/>
      </p:nvGrpSpPr>
      <p:grpSpPr>
        <a:xfrm>
          <a:off x="0" y="0"/>
          <a:ext cx="0" cy="0"/>
          <a:chOff x="0" y="0"/>
          <a:chExt cx="0" cy="0"/>
        </a:xfrm>
      </p:grpSpPr>
      <p:pic>
        <p:nvPicPr>
          <p:cNvPr id="823" name="Google Shape;823;p6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24" name="Google Shape;824;p6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826" name="Google Shape;826;p6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27" name="Google Shape;827;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828" name="Google Shape;828;p63"/>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29" name="Google Shape;829;p63"/>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30" name="Google Shape;830;p63"/>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_2">
    <p:bg>
      <p:bgPr>
        <a:solidFill>
          <a:srgbClr val="EBEDFE"/>
        </a:solidFill>
      </p:bgPr>
    </p:bg>
    <p:spTree>
      <p:nvGrpSpPr>
        <p:cNvPr id="831" name="Shape 831"/>
        <p:cNvGrpSpPr/>
        <p:nvPr/>
      </p:nvGrpSpPr>
      <p:grpSpPr>
        <a:xfrm>
          <a:off x="0" y="0"/>
          <a:ext cx="0" cy="0"/>
          <a:chOff x="0" y="0"/>
          <a:chExt cx="0" cy="0"/>
        </a:xfrm>
      </p:grpSpPr>
      <p:pic>
        <p:nvPicPr>
          <p:cNvPr id="832" name="Google Shape;832;p6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33" name="Google Shape;833;p6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4" name="Google Shape;834;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35" name="Google Shape;835;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836" name="Google Shape;836;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837" name="Google Shape;837;p64"/>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a:pPr>
              <a:defRPr/>
            </a:pPr>
          </a:p>
        </p:txBody>
      </p:sp>
      <p:sp>
        <p:nvSpPr>
          <p:cNvPr id="838" name="Google Shape;838;p64"/>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39" name="Google Shape;839;p64"/>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840" name="Shape 840"/>
        <p:cNvGrpSpPr/>
        <p:nvPr/>
      </p:nvGrpSpPr>
      <p:grpSpPr>
        <a:xfrm>
          <a:off x="0" y="0"/>
          <a:ext cx="0" cy="0"/>
          <a:chOff x="0" y="0"/>
          <a:chExt cx="0" cy="0"/>
        </a:xfrm>
      </p:grpSpPr>
      <p:pic>
        <p:nvPicPr>
          <p:cNvPr id="841" name="Google Shape;841;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42" name="Google Shape;842;p6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44" name="Google Shape;844;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45" name="Google Shape;845;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846" name="Google Shape;846;p65"/>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a:pPr>
              <a:defRPr/>
            </a:pPr>
          </a:p>
        </p:txBody>
      </p:sp>
      <p:sp>
        <p:nvSpPr>
          <p:cNvPr id="847" name="Google Shape;847;p65"/>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48" name="Google Shape;848;p65"/>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849" name="Shape 849"/>
        <p:cNvGrpSpPr/>
        <p:nvPr/>
      </p:nvGrpSpPr>
      <p:grpSpPr>
        <a:xfrm>
          <a:off x="0" y="0"/>
          <a:ext cx="0" cy="0"/>
          <a:chOff x="0" y="0"/>
          <a:chExt cx="0" cy="0"/>
        </a:xfrm>
      </p:grpSpPr>
      <p:pic>
        <p:nvPicPr>
          <p:cNvPr id="850" name="Google Shape;850;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51" name="Google Shape;851;p6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53" name="Google Shape;853;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54" name="Google Shape;854;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855" name="Google Shape;855;p66"/>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a:pPr>
              <a:defRPr/>
            </a:pPr>
          </a:p>
        </p:txBody>
      </p:sp>
      <p:sp>
        <p:nvSpPr>
          <p:cNvPr id="856" name="Google Shape;856;p66"/>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57" name="Google Shape;857;p66"/>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858" name="Shape 858"/>
        <p:cNvGrpSpPr/>
        <p:nvPr/>
      </p:nvGrpSpPr>
      <p:grpSpPr>
        <a:xfrm>
          <a:off x="0" y="0"/>
          <a:ext cx="0" cy="0"/>
          <a:chOff x="0" y="0"/>
          <a:chExt cx="0" cy="0"/>
        </a:xfrm>
      </p:grpSpPr>
      <p:pic>
        <p:nvPicPr>
          <p:cNvPr id="859" name="Google Shape;859;p6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60" name="Google Shape;860;p6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6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62" name="Google Shape;862;p6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63" name="Google Shape;863;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64" name="Google Shape;864;p67"/>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65" name="Google Shape;865;p67"/>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66" name="Google Shape;866;p67"/>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67" name="Shape 867"/>
        <p:cNvGrpSpPr/>
        <p:nvPr/>
      </p:nvGrpSpPr>
      <p:grpSpPr>
        <a:xfrm>
          <a:off x="0" y="0"/>
          <a:ext cx="0" cy="0"/>
          <a:chOff x="0" y="0"/>
          <a:chExt cx="0" cy="0"/>
        </a:xfrm>
      </p:grpSpPr>
      <p:grpSp>
        <p:nvGrpSpPr>
          <p:cNvPr id="868" name="Google Shape;868;p68"/>
          <p:cNvGrpSpPr/>
          <p:nvPr/>
        </p:nvGrpSpPr>
        <p:grpSpPr>
          <a:xfrm>
            <a:off x="0" y="0"/>
            <a:ext cx="9151202" cy="652534"/>
            <a:chOff x="0" y="0"/>
            <a:chExt cx="9151202" cy="652534"/>
          </a:xfrm>
        </p:grpSpPr>
        <p:sp>
          <p:nvSpPr>
            <p:cNvPr id="869" name="Google Shape;869;p68"/>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0" name="Google Shape;870;p68"/>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grpSp>
      <p:sp>
        <p:nvSpPr>
          <p:cNvPr id="871" name="Google Shape;871;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72" name="Google Shape;872;p68"/>
          <p:cNvSpPr txBox="1"/>
          <p:nvPr>
            <p:ph type="title"/>
          </p:nvPr>
        </p:nvSpPr>
        <p:spPr>
          <a:xfrm>
            <a:off x="1684800" y="119125"/>
            <a:ext cx="5741400" cy="307800"/>
          </a:xfrm>
          <a:prstGeom prst="rect">
            <a:avLst/>
          </a:prstGeom>
        </p:spPr>
        <p:txBody>
          <a:bodyPr anchorCtr="0" anchor="t" bIns="0" lIns="0" spcFirstLastPara="1" rIns="0" wrap="square" tIns="0">
            <a:spAutoFit/>
          </a:bodyPr>
          <a:lstStyle>
            <a:lvl1pPr lvl="0" rtl="0">
              <a:spcBef>
                <a:spcPts val="0"/>
              </a:spcBef>
              <a:spcAft>
                <a:spcPts val="0"/>
              </a:spcAft>
              <a:buSzPts val="2000"/>
              <a:buNone/>
              <a:defRPr b="0" sz="2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873" name="Google Shape;873;p68"/>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74" name="Google Shape;874;p68"/>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75" name="Shape 875"/>
        <p:cNvGrpSpPr/>
        <p:nvPr/>
      </p:nvGrpSpPr>
      <p:grpSpPr>
        <a:xfrm>
          <a:off x="0" y="0"/>
          <a:ext cx="0" cy="0"/>
          <a:chOff x="0" y="0"/>
          <a:chExt cx="0" cy="0"/>
        </a:xfrm>
      </p:grpSpPr>
      <p:grpSp>
        <p:nvGrpSpPr>
          <p:cNvPr id="876" name="Google Shape;876;p69"/>
          <p:cNvGrpSpPr/>
          <p:nvPr/>
        </p:nvGrpSpPr>
        <p:grpSpPr>
          <a:xfrm>
            <a:off x="0" y="0"/>
            <a:ext cx="9151202" cy="886259"/>
            <a:chOff x="0" y="0"/>
            <a:chExt cx="9151202" cy="886259"/>
          </a:xfrm>
        </p:grpSpPr>
        <p:sp>
          <p:nvSpPr>
            <p:cNvPr id="877" name="Google Shape;877;p69"/>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8" name="Google Shape;878;p69"/>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grpSp>
      <p:sp>
        <p:nvSpPr>
          <p:cNvPr id="879" name="Google Shape;879;p69"/>
          <p:cNvSpPr txBox="1"/>
          <p:nvPr>
            <p:ph idx="1" type="body"/>
          </p:nvPr>
        </p:nvSpPr>
        <p:spPr>
          <a:xfrm>
            <a:off x="324000" y="1080000"/>
            <a:ext cx="8113800" cy="37404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80" name="Google Shape;880;p6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81" name="Google Shape;881;p69"/>
          <p:cNvSpPr txBox="1"/>
          <p:nvPr>
            <p:ph type="title"/>
          </p:nvPr>
        </p:nvSpPr>
        <p:spPr>
          <a:xfrm>
            <a:off x="1684800" y="43825"/>
            <a:ext cx="5741400" cy="382800"/>
          </a:xfrm>
          <a:prstGeom prst="rect">
            <a:avLst/>
          </a:prstGeom>
        </p:spPr>
        <p:txBody>
          <a:bodyPr anchorCtr="0" anchor="b" bIns="0" lIns="0" spcFirstLastPara="1" rIns="0" wrap="square" tIns="0">
            <a:sp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882" name="Google Shape;882;p69"/>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83" name="Shape 883"/>
        <p:cNvGrpSpPr/>
        <p:nvPr/>
      </p:nvGrpSpPr>
      <p:grpSpPr>
        <a:xfrm>
          <a:off x="0" y="0"/>
          <a:ext cx="0" cy="0"/>
          <a:chOff x="0" y="0"/>
          <a:chExt cx="0" cy="0"/>
        </a:xfrm>
      </p:grpSpPr>
      <p:sp>
        <p:nvSpPr>
          <p:cNvPr id="884" name="Google Shape;884;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85" name="Google Shape;885;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86" name="Google Shape;886;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87" name="Google Shape;887;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88" name="Google Shape;888;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89" name="Google Shape;889;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Audio clip</a:t>
            </a:r>
            <a:endParaRPr i="0" sz="1600" u="none" cap="none" strike="noStrike">
              <a:solidFill>
                <a:schemeClr val="dk1"/>
              </a:solidFill>
              <a:latin typeface="Lexend"/>
              <a:ea typeface="Lexend"/>
              <a:cs typeface="Lexend"/>
              <a:sym typeface="Lexend"/>
            </a:endParaRPr>
          </a:p>
        </p:txBody>
      </p:sp>
      <p:sp>
        <p:nvSpPr>
          <p:cNvPr id="890" name="Google Shape;890;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Video clip</a:t>
            </a:r>
            <a:endParaRPr i="0" sz="1600" u="none" cap="none" strike="noStrike">
              <a:solidFill>
                <a:schemeClr val="dk1"/>
              </a:solidFill>
              <a:latin typeface="Lexend"/>
              <a:ea typeface="Lexend"/>
              <a:cs typeface="Lexend"/>
              <a:sym typeface="Lexend"/>
            </a:endParaRPr>
          </a:p>
        </p:txBody>
      </p:sp>
      <p:sp>
        <p:nvSpPr>
          <p:cNvPr id="891" name="Google Shape;891;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92" name="Google Shape;892;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93" name="Shape 893"/>
        <p:cNvGrpSpPr/>
        <p:nvPr/>
      </p:nvGrpSpPr>
      <p:grpSpPr>
        <a:xfrm>
          <a:off x="0" y="0"/>
          <a:ext cx="0" cy="0"/>
          <a:chOff x="0" y="0"/>
          <a:chExt cx="0" cy="0"/>
        </a:xfrm>
      </p:grpSpPr>
      <p:pic>
        <p:nvPicPr>
          <p:cNvPr id="894" name="Google Shape;894;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95" name="Google Shape;895;p71"/>
          <p:cNvSpPr txBox="1"/>
          <p:nvPr>
            <p:ph idx="1" type="subTitle"/>
          </p:nvPr>
        </p:nvSpPr>
        <p:spPr>
          <a:xfrm>
            <a:off x="661775" y="1266500"/>
            <a:ext cx="7351200" cy="26271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96" name="Shape 896"/>
        <p:cNvGrpSpPr/>
        <p:nvPr/>
      </p:nvGrpSpPr>
      <p:grpSpPr>
        <a:xfrm>
          <a:off x="0" y="0"/>
          <a:ext cx="0" cy="0"/>
          <a:chOff x="0" y="0"/>
          <a:chExt cx="0" cy="0"/>
        </a:xfrm>
      </p:grpSpPr>
      <p:sp>
        <p:nvSpPr>
          <p:cNvPr id="897" name="Google Shape;897;p72"/>
          <p:cNvSpPr txBox="1"/>
          <p:nvPr>
            <p:ph type="title"/>
          </p:nvPr>
        </p:nvSpPr>
        <p:spPr>
          <a:xfrm>
            <a:off x="459000" y="226200"/>
            <a:ext cx="6600600" cy="814500"/>
          </a:xfrm>
          <a:prstGeom prst="rect">
            <a:avLst/>
          </a:prstGeom>
        </p:spPr>
        <p:txBody>
          <a:bodyPr anchorCtr="0" anchor="t" bIns="0" lIns="0" spcFirstLastPara="1" rIns="0" wrap="square" tIns="0">
            <a:spAutoFit/>
          </a:bodyPr>
          <a:lstStyle>
            <a:lvl1pPr lvl="0" rtl="0">
              <a:spcBef>
                <a:spcPts val="0"/>
              </a:spcBef>
              <a:spcAft>
                <a:spcPts val="0"/>
              </a:spcAft>
              <a:buSzPts val="2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98" name="Google Shape;898;p72"/>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1">
  <p:cSld name="CUSTOM_1_2">
    <p:bg>
      <p:bgPr>
        <a:solidFill>
          <a:srgbClr val="FFF7CC"/>
        </a:solidFill>
      </p:bgPr>
    </p:bg>
    <p:spTree>
      <p:nvGrpSpPr>
        <p:cNvPr id="899" name="Shape 899"/>
        <p:cNvGrpSpPr/>
        <p:nvPr/>
      </p:nvGrpSpPr>
      <p:grpSpPr>
        <a:xfrm>
          <a:off x="0" y="0"/>
          <a:ext cx="0" cy="0"/>
          <a:chOff x="0" y="0"/>
          <a:chExt cx="0" cy="0"/>
        </a:xfrm>
      </p:grpSpPr>
      <p:sp>
        <p:nvSpPr>
          <p:cNvPr id="900" name="Google Shape;900;p73"/>
          <p:cNvSpPr/>
          <p:nvPr/>
        </p:nvSpPr>
        <p:spPr>
          <a:xfrm>
            <a:off x="4683800" y="810000"/>
            <a:ext cx="4134600" cy="1163400"/>
          </a:xfrm>
          <a:prstGeom prst="roundRect">
            <a:avLst>
              <a:gd fmla="val 10151"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73"/>
          <p:cNvSpPr/>
          <p:nvPr/>
        </p:nvSpPr>
        <p:spPr>
          <a:xfrm>
            <a:off x="185250" y="810000"/>
            <a:ext cx="4134600" cy="3850200"/>
          </a:xfrm>
          <a:prstGeom prst="roundRect">
            <a:avLst>
              <a:gd fmla="val 2796"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73"/>
          <p:cNvSpPr txBox="1"/>
          <p:nvPr/>
        </p:nvSpPr>
        <p:spPr>
          <a:xfrm>
            <a:off x="325475" y="1245050"/>
            <a:ext cx="3998700" cy="4617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Oak’s lessons are structured around </a:t>
            </a:r>
            <a:r>
              <a:rPr b="1" lang="en-GB" sz="1200">
                <a:solidFill>
                  <a:schemeClr val="dk1"/>
                </a:solidFill>
                <a:latin typeface="Lexend"/>
                <a:ea typeface="Lexend"/>
                <a:cs typeface="Lexend"/>
                <a:sym typeface="Lexend"/>
              </a:rPr>
              <a:t>wareegyada barashada</a:t>
            </a:r>
            <a:r>
              <a:rPr i="1" lang="en-GB" sz="1200">
                <a:solidFill>
                  <a:schemeClr val="dk1"/>
                </a:solidFill>
                <a:latin typeface="Lexend"/>
                <a:ea typeface="Lexend"/>
                <a:cs typeface="Lexend"/>
                <a:sym typeface="Lexend"/>
              </a:rPr>
              <a:t>.</a:t>
            </a:r>
            <a:r>
              <a:rPr lang="en-GB" sz="1200">
                <a:solidFill>
                  <a:schemeClr val="dk1"/>
                </a:solidFill>
                <a:latin typeface="Lexend"/>
                <a:ea typeface="Lexend"/>
                <a:cs typeface="Lexend"/>
                <a:sym typeface="Lexend"/>
              </a:rPr>
              <a:t> These are indicated through colour in the slide deck:</a:t>
            </a:r>
            <a:endParaRPr sz="1200">
              <a:solidFill>
                <a:schemeClr val="dk1"/>
              </a:solidFill>
              <a:latin typeface="Lexend"/>
              <a:ea typeface="Lexend"/>
              <a:cs typeface="Lexend"/>
              <a:sym typeface="Lexend"/>
            </a:endParaRPr>
          </a:p>
        </p:txBody>
      </p:sp>
      <p:sp>
        <p:nvSpPr>
          <p:cNvPr id="903" name="Google Shape;903;p73"/>
          <p:cNvSpPr txBox="1"/>
          <p:nvPr/>
        </p:nvSpPr>
        <p:spPr>
          <a:xfrm>
            <a:off x="32547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Qaabdhismeedka casharka</a:t>
            </a:r>
            <a:endParaRPr b="1" sz="1400">
              <a:solidFill>
                <a:schemeClr val="dk1"/>
              </a:solidFill>
              <a:latin typeface="Lexend"/>
              <a:ea typeface="Lexend"/>
              <a:cs typeface="Lexend"/>
              <a:sym typeface="Lexend"/>
            </a:endParaRPr>
          </a:p>
        </p:txBody>
      </p:sp>
      <p:sp>
        <p:nvSpPr>
          <p:cNvPr id="904" name="Google Shape;904;p73"/>
          <p:cNvSpPr txBox="1"/>
          <p:nvPr/>
        </p:nvSpPr>
        <p:spPr>
          <a:xfrm>
            <a:off x="482412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Xiriirro faa'iido leh</a:t>
            </a:r>
            <a:endParaRPr b="1" sz="1400">
              <a:solidFill>
                <a:schemeClr val="dk1"/>
              </a:solidFill>
              <a:latin typeface="Lexend"/>
              <a:ea typeface="Lexend"/>
              <a:cs typeface="Lexend"/>
              <a:sym typeface="Lexend"/>
            </a:endParaRPr>
          </a:p>
        </p:txBody>
      </p:sp>
      <p:sp>
        <p:nvSpPr>
          <p:cNvPr id="905" name="Google Shape;905;p73"/>
          <p:cNvSpPr txBox="1"/>
          <p:nvPr/>
        </p:nvSpPr>
        <p:spPr>
          <a:xfrm>
            <a:off x="325475" y="3407125"/>
            <a:ext cx="3998700" cy="1848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Mid kasta</a:t>
            </a:r>
            <a:r>
              <a:rPr b="1" lang="en-GB" sz="1200">
                <a:solidFill>
                  <a:schemeClr val="dk1"/>
                </a:solidFill>
                <a:latin typeface="Lexend"/>
                <a:ea typeface="Lexend"/>
                <a:cs typeface="Lexend"/>
                <a:sym typeface="Lexend"/>
              </a:rPr>
              <a:t> learning cycle</a:t>
            </a:r>
            <a:r>
              <a:rPr lang="en-GB" sz="1200">
                <a:solidFill>
                  <a:schemeClr val="dk1"/>
                </a:solidFill>
                <a:latin typeface="Lexend"/>
                <a:ea typeface="Lexend"/>
                <a:cs typeface="Lexend"/>
                <a:sym typeface="Lexend"/>
              </a:rPr>
              <a:t> covers several phases:</a:t>
            </a:r>
            <a:endParaRPr sz="1200">
              <a:solidFill>
                <a:schemeClr val="dk1"/>
              </a:solidFill>
              <a:latin typeface="Lexend"/>
              <a:ea typeface="Lexend"/>
              <a:cs typeface="Lexend"/>
              <a:sym typeface="Lexend"/>
            </a:endParaRPr>
          </a:p>
        </p:txBody>
      </p:sp>
      <p:pic>
        <p:nvPicPr>
          <p:cNvPr id="906" name="Google Shape;906;p73"/>
          <p:cNvPicPr preferRelativeResize="0"/>
          <p:nvPr/>
        </p:nvPicPr>
        <p:blipFill rotWithShape="1">
          <a:blip r:embed="rId2">
            <a:alphaModFix/>
          </a:blip>
          <a:srcRect b="71084" l="3912" r="56768" t="0"/>
          <a:stretch/>
        </p:blipFill>
        <p:spPr>
          <a:xfrm>
            <a:off x="382600" y="3725750"/>
            <a:ext cx="841850" cy="364800"/>
          </a:xfrm>
          <a:prstGeom prst="rect">
            <a:avLst/>
          </a:prstGeom>
          <a:noFill/>
          <a:ln>
            <a:noFill/>
          </a:ln>
        </p:spPr>
      </p:pic>
      <p:pic>
        <p:nvPicPr>
          <p:cNvPr id="907" name="Google Shape;907;p73"/>
          <p:cNvPicPr preferRelativeResize="0"/>
          <p:nvPr/>
        </p:nvPicPr>
        <p:blipFill rotWithShape="1">
          <a:blip r:embed="rId2">
            <a:alphaModFix/>
          </a:blip>
          <a:srcRect b="71902" l="62493" r="7303" t="2791"/>
          <a:stretch/>
        </p:blipFill>
        <p:spPr>
          <a:xfrm>
            <a:off x="1322300" y="3754900"/>
            <a:ext cx="688050" cy="339675"/>
          </a:xfrm>
          <a:prstGeom prst="rect">
            <a:avLst/>
          </a:prstGeom>
          <a:noFill/>
          <a:ln>
            <a:noFill/>
          </a:ln>
        </p:spPr>
      </p:pic>
      <p:pic>
        <p:nvPicPr>
          <p:cNvPr id="908" name="Google Shape;908;p73"/>
          <p:cNvPicPr preferRelativeResize="0"/>
          <p:nvPr/>
        </p:nvPicPr>
        <p:blipFill rotWithShape="1">
          <a:blip r:embed="rId2">
            <a:alphaModFix/>
          </a:blip>
          <a:srcRect b="19543" l="6196" r="59088" t="51182"/>
          <a:stretch/>
        </p:blipFill>
        <p:spPr>
          <a:xfrm>
            <a:off x="2108188" y="3710946"/>
            <a:ext cx="743275" cy="369300"/>
          </a:xfrm>
          <a:prstGeom prst="rect">
            <a:avLst/>
          </a:prstGeom>
          <a:noFill/>
          <a:ln>
            <a:noFill/>
          </a:ln>
        </p:spPr>
      </p:pic>
      <p:pic>
        <p:nvPicPr>
          <p:cNvPr id="909" name="Google Shape;909;p73"/>
          <p:cNvPicPr preferRelativeResize="0"/>
          <p:nvPr/>
        </p:nvPicPr>
        <p:blipFill rotWithShape="1">
          <a:blip r:embed="rId2">
            <a:alphaModFix/>
          </a:blip>
          <a:srcRect b="19543" l="58433" r="3864" t="51182"/>
          <a:stretch/>
        </p:blipFill>
        <p:spPr>
          <a:xfrm>
            <a:off x="2989750" y="3725750"/>
            <a:ext cx="807200" cy="369300"/>
          </a:xfrm>
          <a:prstGeom prst="rect">
            <a:avLst/>
          </a:prstGeom>
          <a:noFill/>
          <a:ln>
            <a:noFill/>
          </a:ln>
        </p:spPr>
      </p:pic>
      <p:sp>
        <p:nvSpPr>
          <p:cNvPr id="910" name="Google Shape;910;p73"/>
          <p:cNvSpPr/>
          <p:nvPr/>
        </p:nvSpPr>
        <p:spPr>
          <a:xfrm>
            <a:off x="324000" y="264675"/>
            <a:ext cx="6746400" cy="3648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lang="en-GB" sz="2000">
                <a:solidFill>
                  <a:schemeClr val="dk1"/>
                </a:solidFill>
                <a:latin typeface="Lexend"/>
                <a:ea typeface="Lexend"/>
                <a:cs typeface="Lexend"/>
                <a:sym typeface="Lexend"/>
              </a:rPr>
              <a:t>Teacher guidance</a:t>
            </a:r>
            <a:endParaRPr b="0" i="0" sz="2000" u="none" cap="none" strike="noStrike">
              <a:solidFill>
                <a:schemeClr val="dk1"/>
              </a:solidFill>
              <a:latin typeface="Calibri"/>
              <a:ea typeface="Calibri"/>
              <a:cs typeface="Calibri"/>
              <a:sym typeface="Calibri"/>
            </a:endParaRPr>
          </a:p>
        </p:txBody>
      </p:sp>
      <p:sp>
        <p:nvSpPr>
          <p:cNvPr id="911" name="Google Shape;911;p73"/>
          <p:cNvSpPr txBox="1"/>
          <p:nvPr/>
        </p:nvSpPr>
        <p:spPr>
          <a:xfrm>
            <a:off x="325475" y="4122125"/>
            <a:ext cx="3939600" cy="184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Explanation      Check      Practice      Feedback</a:t>
            </a:r>
            <a:endParaRPr sz="1200">
              <a:solidFill>
                <a:schemeClr val="dk1"/>
              </a:solidFill>
              <a:latin typeface="Lexend"/>
              <a:ea typeface="Lexend"/>
              <a:cs typeface="Lexend"/>
              <a:sym typeface="Lexend"/>
            </a:endParaRPr>
          </a:p>
        </p:txBody>
      </p:sp>
      <p:pic>
        <p:nvPicPr>
          <p:cNvPr id="912" name="Google Shape;912;p73"/>
          <p:cNvPicPr preferRelativeResize="0"/>
          <p:nvPr/>
        </p:nvPicPr>
        <p:blipFill>
          <a:blip r:embed="rId3">
            <a:alphaModFix/>
          </a:blip>
          <a:stretch>
            <a:fillRect/>
          </a:stretch>
        </p:blipFill>
        <p:spPr>
          <a:xfrm>
            <a:off x="279913" y="1948533"/>
            <a:ext cx="2067960" cy="1216800"/>
          </a:xfrm>
          <a:prstGeom prst="rect">
            <a:avLst/>
          </a:prstGeom>
          <a:noFill/>
          <a:ln>
            <a:noFill/>
          </a:ln>
        </p:spPr>
      </p:pic>
      <p:pic>
        <p:nvPicPr>
          <p:cNvPr id="913" name="Google Shape;913;p73"/>
          <p:cNvPicPr preferRelativeResize="0"/>
          <p:nvPr/>
        </p:nvPicPr>
        <p:blipFill>
          <a:blip r:embed="rId4">
            <a:alphaModFix/>
          </a:blip>
          <a:stretch>
            <a:fillRect/>
          </a:stretch>
        </p:blipFill>
        <p:spPr>
          <a:xfrm>
            <a:off x="2425125" y="1828475"/>
            <a:ext cx="1738025" cy="143372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1">
  <p:cSld name="CUSTOM_3_1_2">
    <p:spTree>
      <p:nvGrpSpPr>
        <p:cNvPr id="914" name="Shape 914"/>
        <p:cNvGrpSpPr/>
        <p:nvPr/>
      </p:nvGrpSpPr>
      <p:grpSpPr>
        <a:xfrm>
          <a:off x="0" y="0"/>
          <a:ext cx="0" cy="0"/>
          <a:chOff x="0" y="0"/>
          <a:chExt cx="0" cy="0"/>
        </a:xfrm>
      </p:grpSpPr>
      <p:sp>
        <p:nvSpPr>
          <p:cNvPr id="915" name="Google Shape;915;p7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16" name="Google Shape;916;p7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917" name="Google Shape;917;p7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18" name="Google Shape;918;p74"/>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919" name="Google Shape;919;p74"/>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20" name="Google Shape;920;p74"/>
          <p:cNvSpPr txBox="1"/>
          <p:nvPr>
            <p:ph idx="3" type="subTitle"/>
          </p:nvPr>
        </p:nvSpPr>
        <p:spPr>
          <a:xfrm>
            <a:off x="324000" y="2105400"/>
            <a:ext cx="22035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921" name="Google Shape;921;p74"/>
          <p:cNvSpPr txBox="1"/>
          <p:nvPr>
            <p:ph idx="4" type="subTitle"/>
          </p:nvPr>
        </p:nvSpPr>
        <p:spPr>
          <a:xfrm>
            <a:off x="2699325" y="2105400"/>
            <a:ext cx="40479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22" name="Google Shape;922;p74"/>
          <p:cNvSpPr txBox="1"/>
          <p:nvPr>
            <p:ph idx="5" type="subTitle"/>
          </p:nvPr>
        </p:nvSpPr>
        <p:spPr>
          <a:xfrm>
            <a:off x="324000" y="3400800"/>
            <a:ext cx="22035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923" name="Google Shape;923;p74"/>
          <p:cNvSpPr txBox="1"/>
          <p:nvPr>
            <p:ph idx="6" type="subTitle"/>
          </p:nvPr>
        </p:nvSpPr>
        <p:spPr>
          <a:xfrm>
            <a:off x="2699325" y="3400800"/>
            <a:ext cx="40479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1800"/>
              <a:buNone/>
              <a:defRPr sz="1800">
                <a:solidFill>
                  <a:srgbClr val="282828"/>
                </a:solidFill>
              </a:defRPr>
            </a:lvl1pPr>
            <a:lvl2pPr lvl="1">
              <a:spcBef>
                <a:spcPts val="1000"/>
              </a:spcBef>
              <a:spcAft>
                <a:spcPts val="0"/>
              </a:spcAft>
              <a:buClr>
                <a:srgbClr val="282828"/>
              </a:buClr>
              <a:buSzPts val="1800"/>
              <a:buNone/>
              <a:defRPr sz="1800">
                <a:solidFill>
                  <a:srgbClr val="282828"/>
                </a:solidFill>
              </a:defRPr>
            </a:lvl2pPr>
            <a:lvl3pPr lvl="2">
              <a:spcBef>
                <a:spcPts val="1000"/>
              </a:spcBef>
              <a:spcAft>
                <a:spcPts val="0"/>
              </a:spcAft>
              <a:buClr>
                <a:srgbClr val="282828"/>
              </a:buClr>
              <a:buSzPts val="1800"/>
              <a:buNone/>
              <a:defRPr sz="1800">
                <a:solidFill>
                  <a:srgbClr val="282828"/>
                </a:solidFill>
              </a:defRPr>
            </a:lvl3pPr>
            <a:lvl4pPr lvl="3">
              <a:spcBef>
                <a:spcPts val="800"/>
              </a:spcBef>
              <a:spcAft>
                <a:spcPts val="0"/>
              </a:spcAft>
              <a:buClr>
                <a:srgbClr val="282828"/>
              </a:buClr>
              <a:buSzPts val="1800"/>
              <a:buNone/>
              <a:defRPr sz="1800">
                <a:solidFill>
                  <a:srgbClr val="282828"/>
                </a:solidFill>
              </a:defRPr>
            </a:lvl4pPr>
            <a:lvl5pPr lvl="4">
              <a:spcBef>
                <a:spcPts val="800"/>
              </a:spcBef>
              <a:spcAft>
                <a:spcPts val="0"/>
              </a:spcAft>
              <a:buClr>
                <a:srgbClr val="282828"/>
              </a:buClr>
              <a:buSzPts val="1800"/>
              <a:buNone/>
              <a:defRPr>
                <a:solidFill>
                  <a:srgbClr val="282828"/>
                </a:solidFill>
              </a:defRPr>
            </a:lvl5pPr>
            <a:lvl6pPr lvl="5">
              <a:spcBef>
                <a:spcPts val="600"/>
              </a:spcBef>
              <a:spcAft>
                <a:spcPts val="0"/>
              </a:spcAft>
              <a:buClr>
                <a:srgbClr val="282828"/>
              </a:buClr>
              <a:buSzPts val="1800"/>
              <a:buNone/>
              <a:defRPr>
                <a:solidFill>
                  <a:srgbClr val="282828"/>
                </a:solidFill>
              </a:defRPr>
            </a:lvl6pPr>
            <a:lvl7pPr lvl="6">
              <a:spcBef>
                <a:spcPts val="600"/>
              </a:spcBef>
              <a:spcAft>
                <a:spcPts val="0"/>
              </a:spcAft>
              <a:buClr>
                <a:srgbClr val="282828"/>
              </a:buClr>
              <a:buSzPts val="1800"/>
              <a:buNone/>
              <a:defRPr>
                <a:solidFill>
                  <a:srgbClr val="282828"/>
                </a:solidFill>
              </a:defRPr>
            </a:lvl7pPr>
            <a:lvl8pPr lvl="7">
              <a:spcBef>
                <a:spcPts val="400"/>
              </a:spcBef>
              <a:spcAft>
                <a:spcPts val="0"/>
              </a:spcAft>
              <a:buClr>
                <a:srgbClr val="282828"/>
              </a:buClr>
              <a:buSzPts val="1800"/>
              <a:buNone/>
              <a:defRPr>
                <a:solidFill>
                  <a:srgbClr val="282828"/>
                </a:solidFill>
              </a:defRPr>
            </a:lvl8pPr>
            <a:lvl9pPr lvl="8">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1">
  <p:cSld name="CUSTOM_3_2_2">
    <p:spTree>
      <p:nvGrpSpPr>
        <p:cNvPr id="924" name="Shape 924"/>
        <p:cNvGrpSpPr/>
        <p:nvPr/>
      </p:nvGrpSpPr>
      <p:grpSpPr>
        <a:xfrm>
          <a:off x="0" y="0"/>
          <a:ext cx="0" cy="0"/>
          <a:chOff x="0" y="0"/>
          <a:chExt cx="0" cy="0"/>
        </a:xfrm>
      </p:grpSpPr>
      <p:pic>
        <p:nvPicPr>
          <p:cNvPr id="925" name="Google Shape;925;p75"/>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926" name="Google Shape;926;p75"/>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927" name="Google Shape;927;p75"/>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928" name="Google Shape;928;p75"/>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929" name="Google Shape;929;p75"/>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930" name="Google Shape;930;p75"/>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931" name="Google Shape;931;p75"/>
          <p:cNvCxnSpPr>
            <a:endCxn id="93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932" name="Google Shape;932;p75"/>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933" name="Google Shape;933;p75"/>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934" name="Google Shape;934;p75"/>
          <p:cNvSpPr txBox="1"/>
          <p:nvPr>
            <p:ph type="title"/>
          </p:nvPr>
        </p:nvSpPr>
        <p:spPr>
          <a:xfrm>
            <a:off x="1225200" y="1779713"/>
            <a:ext cx="6850800" cy="369300"/>
          </a:xfrm>
          <a:prstGeom prst="rect">
            <a:avLst/>
          </a:prstGeom>
        </p:spPr>
        <p:txBody>
          <a:bodyPr anchorCtr="0" anchor="ctr" bIns="0" lIns="0" spcFirstLastPara="1" rIns="0" wrap="square" tIns="0">
            <a:sp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pPr>
              <a:defRPr/>
            </a:pPr>
          </a:p>
        </p:txBody>
      </p:sp>
      <p:sp>
        <p:nvSpPr>
          <p:cNvPr id="935" name="Google Shape;935;p75"/>
          <p:cNvSpPr txBox="1"/>
          <p:nvPr>
            <p:ph idx="2" type="title"/>
          </p:nvPr>
        </p:nvSpPr>
        <p:spPr>
          <a:xfrm>
            <a:off x="1225200" y="2804800"/>
            <a:ext cx="6850800" cy="369300"/>
          </a:xfrm>
          <a:prstGeom prst="rect">
            <a:avLst/>
          </a:prstGeom>
        </p:spPr>
        <p:txBody>
          <a:bodyPr anchorCtr="0" anchor="ctr" bIns="0" lIns="0" spcFirstLastPara="1" rIns="0" wrap="square" tIns="0">
            <a:sp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pPr>
              <a:defRPr/>
            </a:pPr>
          </a:p>
        </p:txBody>
      </p:sp>
      <p:sp>
        <p:nvSpPr>
          <p:cNvPr id="936" name="Google Shape;936;p75"/>
          <p:cNvSpPr txBox="1"/>
          <p:nvPr>
            <p:ph idx="3" type="title"/>
          </p:nvPr>
        </p:nvSpPr>
        <p:spPr>
          <a:xfrm>
            <a:off x="1225200" y="3739189"/>
            <a:ext cx="6850800" cy="369300"/>
          </a:xfrm>
          <a:prstGeom prst="rect">
            <a:avLst/>
          </a:prstGeom>
        </p:spPr>
        <p:txBody>
          <a:bodyPr anchorCtr="0" anchor="ctr" bIns="0" lIns="0" spcFirstLastPara="1" rIns="0" wrap="square" tIns="0">
            <a:spAutoFit/>
          </a:bodyPr>
          <a:lstStyle>
            <a:lvl1pPr lv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pPr>
              <a:defRPr/>
            </a:pPr>
          </a:p>
        </p:txBody>
      </p:sp>
      <p:pic>
        <p:nvPicPr>
          <p:cNvPr id="937" name="Google Shape;937;p75"/>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938" name="Google Shape;938;p75"/>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39" name="Google Shape;939;p75"/>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940" name="Google Shape;940;p75"/>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941" name="Google Shape;941;p75"/>
          <p:cNvSpPr txBox="1"/>
          <p:nvPr>
            <p:ph idx="4" type="title"/>
          </p:nvPr>
        </p:nvSpPr>
        <p:spPr>
          <a:xfrm>
            <a:off x="324000" y="657600"/>
            <a:ext cx="5741400" cy="615600"/>
          </a:xfrm>
          <a:prstGeom prst="rect">
            <a:avLst/>
          </a:prstGeom>
        </p:spPr>
        <p:txBody>
          <a:bodyPr anchorCtr="0" anchor="t" bIns="0" lIns="0" spcFirstLastPara="1" rIns="0" wrap="square" tIns="0">
            <a:spAutoFit/>
          </a:bodyPr>
          <a:lstStyle>
            <a:lvl1pPr lvl="0">
              <a:spcBef>
                <a:spcPts val="0"/>
              </a:spcBef>
              <a:spcAft>
                <a:spcPts val="0"/>
              </a:spcAft>
              <a:buSzPts val="1800"/>
              <a:buFont typeface="Lexend"/>
              <a:buNone/>
              <a:defRPr b="0" sz="1800">
                <a:latin typeface="Lexend"/>
                <a:ea typeface="Lexend"/>
                <a:cs typeface="Lexend"/>
                <a:sym typeface="Lexend"/>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1">
  <p:cSld name="TITLE_AND_TWO_COLUMNS_1_1_6_2_1_4_1">
    <p:spTree>
      <p:nvGrpSpPr>
        <p:cNvPr id="942" name="Shape 942"/>
        <p:cNvGrpSpPr/>
        <p:nvPr/>
      </p:nvGrpSpPr>
      <p:grpSpPr>
        <a:xfrm>
          <a:off x="0" y="0"/>
          <a:ext cx="0" cy="0"/>
          <a:chOff x="0" y="0"/>
          <a:chExt cx="0" cy="0"/>
        </a:xfrm>
      </p:grpSpPr>
      <p:grpSp>
        <p:nvGrpSpPr>
          <p:cNvPr id="943" name="Google Shape;943;p76"/>
          <p:cNvGrpSpPr/>
          <p:nvPr/>
        </p:nvGrpSpPr>
        <p:grpSpPr>
          <a:xfrm>
            <a:off x="-1" y="-2"/>
            <a:ext cx="9151203" cy="649227"/>
            <a:chOff x="-1" y="-2"/>
            <a:chExt cx="9151203" cy="649227"/>
          </a:xfrm>
        </p:grpSpPr>
        <p:pic>
          <p:nvPicPr>
            <p:cNvPr id="944" name="Google Shape;944;p76"/>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945" name="Google Shape;945;p76"/>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6" name="Google Shape;946;p76"/>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947" name="Google Shape;947;p76"/>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48" name="Google Shape;948;p76"/>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49" name="Google Shape;949;p76"/>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image (no text under)">
  <p:cSld name="TITLE_4_1_1_1_3_2_1">
    <p:spTree>
      <p:nvGrpSpPr>
        <p:cNvPr id="950" name="Shape 950"/>
        <p:cNvGrpSpPr/>
        <p:nvPr/>
      </p:nvGrpSpPr>
      <p:grpSpPr>
        <a:xfrm>
          <a:off x="0" y="0"/>
          <a:ext cx="0" cy="0"/>
          <a:chOff x="0" y="0"/>
          <a:chExt cx="0" cy="0"/>
        </a:xfrm>
      </p:grpSpPr>
      <p:sp>
        <p:nvSpPr>
          <p:cNvPr id="951" name="Google Shape;951;p77"/>
          <p:cNvSpPr txBox="1"/>
          <p:nvPr>
            <p:ph idx="1" type="body"/>
          </p:nvPr>
        </p:nvSpPr>
        <p:spPr>
          <a:xfrm>
            <a:off x="310900" y="1017725"/>
            <a:ext cx="8521200" cy="3811500"/>
          </a:xfrm>
          <a:prstGeom prst="rect">
            <a:avLst/>
          </a:prstGeom>
          <a:ln>
            <a:noFill/>
          </a:ln>
        </p:spPr>
        <p:txBody>
          <a:bodyPr anchorCtr="0" anchor="t" bIns="0" lIns="0" spcFirstLastPara="1" rIns="0" wrap="square" tIns="0">
            <a:spAutoFit/>
          </a:bodyPr>
          <a:lstStyle>
            <a:lvl1pPr indent="-368300" lvl="0" marL="457200">
              <a:spcBef>
                <a:spcPts val="0"/>
              </a:spcBef>
              <a:spcAft>
                <a:spcPts val="0"/>
              </a:spcAft>
              <a:buClr>
                <a:schemeClr val="dk1"/>
              </a:buClr>
              <a:buSzPts val="2200"/>
              <a:buChar char="●"/>
              <a:defRPr>
                <a:solidFill>
                  <a:schemeClr val="dk1"/>
                </a:solidFill>
              </a:defRPr>
            </a:lvl1pPr>
            <a:lvl2pPr indent="-361950" lvl="1" marL="914400">
              <a:spcBef>
                <a:spcPts val="1000"/>
              </a:spcBef>
              <a:spcAft>
                <a:spcPts val="0"/>
              </a:spcAft>
              <a:buClr>
                <a:schemeClr val="dk1"/>
              </a:buClr>
              <a:buSzPts val="2100"/>
              <a:buChar char="–"/>
              <a:defRPr>
                <a:solidFill>
                  <a:schemeClr val="dk1"/>
                </a:solidFill>
              </a:defRPr>
            </a:lvl2pPr>
            <a:lvl3pPr indent="-355600" lvl="2" marL="1371600">
              <a:spcBef>
                <a:spcPts val="1000"/>
              </a:spcBef>
              <a:spcAft>
                <a:spcPts val="0"/>
              </a:spcAft>
              <a:buClr>
                <a:schemeClr val="dk1"/>
              </a:buClr>
              <a:buSzPts val="2000"/>
              <a:buChar char="–"/>
              <a:defRPr>
                <a:solidFill>
                  <a:schemeClr val="dk1"/>
                </a:solidFill>
              </a:defRPr>
            </a:lvl3pPr>
            <a:lvl4pPr indent="-349250" lvl="3" marL="1828800">
              <a:spcBef>
                <a:spcPts val="800"/>
              </a:spcBef>
              <a:spcAft>
                <a:spcPts val="0"/>
              </a:spcAft>
              <a:buClr>
                <a:schemeClr val="dk1"/>
              </a:buClr>
              <a:buSzPts val="1900"/>
              <a:buChar char="–"/>
              <a:defRPr>
                <a:solidFill>
                  <a:schemeClr val="dk1"/>
                </a:solidFill>
              </a:defRPr>
            </a:lvl4pPr>
            <a:lvl5pPr indent="-342900" lvl="4" marL="2286000">
              <a:spcBef>
                <a:spcPts val="800"/>
              </a:spcBef>
              <a:spcAft>
                <a:spcPts val="0"/>
              </a:spcAft>
              <a:buClr>
                <a:schemeClr val="dk1"/>
              </a:buClr>
              <a:buSzPts val="1800"/>
              <a:buChar char="–"/>
              <a:defRPr>
                <a:solidFill>
                  <a:schemeClr val="dk1"/>
                </a:solidFill>
              </a:defRPr>
            </a:lvl5pPr>
            <a:lvl6pPr indent="-342900" lvl="5" marL="2743200">
              <a:spcBef>
                <a:spcPts val="600"/>
              </a:spcBef>
              <a:spcAft>
                <a:spcPts val="0"/>
              </a:spcAft>
              <a:buClr>
                <a:schemeClr val="dk1"/>
              </a:buClr>
              <a:buSzPts val="1800"/>
              <a:buChar char="–"/>
              <a:defRPr>
                <a:solidFill>
                  <a:schemeClr val="dk1"/>
                </a:solidFill>
              </a:defRPr>
            </a:lvl6pPr>
            <a:lvl7pPr indent="-342900" lvl="6" marL="3200400">
              <a:spcBef>
                <a:spcPts val="600"/>
              </a:spcBef>
              <a:spcAft>
                <a:spcPts val="0"/>
              </a:spcAft>
              <a:buClr>
                <a:schemeClr val="dk1"/>
              </a:buClr>
              <a:buSzPts val="1800"/>
              <a:buChar char="–"/>
              <a:defRPr>
                <a:solidFill>
                  <a:schemeClr val="dk1"/>
                </a:solidFill>
              </a:defRPr>
            </a:lvl7pPr>
            <a:lvl8pPr indent="-342900" lvl="7" marL="3657600">
              <a:spcBef>
                <a:spcPts val="400"/>
              </a:spcBef>
              <a:spcAft>
                <a:spcPts val="0"/>
              </a:spcAft>
              <a:buClr>
                <a:schemeClr val="dk1"/>
              </a:buClr>
              <a:buSzPts val="1800"/>
              <a:buChar char="–"/>
              <a:defRPr>
                <a:solidFill>
                  <a:schemeClr val="dk1"/>
                </a:solidFill>
              </a:defRPr>
            </a:lvl8pPr>
            <a:lvl9pPr indent="-342900" lvl="8" marL="4114800">
              <a:spcBef>
                <a:spcPts val="400"/>
              </a:spcBef>
              <a:spcAft>
                <a:spcPts val="200"/>
              </a:spcAft>
              <a:buClr>
                <a:schemeClr val="dk1"/>
              </a:buClr>
              <a:buSzPts val="1800"/>
              <a:buChar char="–"/>
              <a:defRPr>
                <a:solidFill>
                  <a:schemeClr val="dk1"/>
                </a:solidFill>
              </a:defRPr>
            </a:lvl9pPr>
          </a:lstStyle>
          <a:p/>
        </p:txBody>
      </p:sp>
      <p:sp>
        <p:nvSpPr>
          <p:cNvPr id="952" name="Google Shape;952;p77"/>
          <p:cNvSpPr txBox="1"/>
          <p:nvPr>
            <p:ph idx="12" type="sldNum"/>
          </p:nvPr>
        </p:nvSpPr>
        <p:spPr>
          <a:xfrm>
            <a:off x="8832200" y="4829300"/>
            <a:ext cx="311700" cy="314100"/>
          </a:xfrm>
          <a:prstGeom prst="rect">
            <a:avLst/>
          </a:prstGeom>
          <a:noFill/>
          <a:ln>
            <a:noFill/>
          </a:ln>
        </p:spPr>
        <p:txBody>
          <a:bodyPr anchorCtr="0" anchor="t" bIns="91425" lIns="91425" spcFirstLastPara="1" rIns="91425" wrap="square" tIns="91425">
            <a:noAutofit/>
          </a:bodyPr>
          <a:lstStyle>
            <a:lvl1pPr lvl="0">
              <a:buNone/>
              <a:defRPr sz="800">
                <a:solidFill>
                  <a:srgbClr val="494985"/>
                </a:solidFill>
                <a:latin typeface="Quicksand Medium"/>
                <a:ea typeface="Quicksand Medium"/>
                <a:cs typeface="Quicksand Medium"/>
                <a:sym typeface="Quicksand Medium"/>
              </a:defRPr>
            </a:lvl1pPr>
            <a:lvl2pPr lvl="1">
              <a:buNone/>
              <a:defRPr sz="800">
                <a:solidFill>
                  <a:srgbClr val="494985"/>
                </a:solidFill>
                <a:latin typeface="Quicksand Medium"/>
                <a:ea typeface="Quicksand Medium"/>
                <a:cs typeface="Quicksand Medium"/>
                <a:sym typeface="Quicksand Medium"/>
              </a:defRPr>
            </a:lvl2pPr>
            <a:lvl3pPr lvl="2">
              <a:buNone/>
              <a:defRPr sz="800">
                <a:solidFill>
                  <a:srgbClr val="494985"/>
                </a:solidFill>
                <a:latin typeface="Quicksand Medium"/>
                <a:ea typeface="Quicksand Medium"/>
                <a:cs typeface="Quicksand Medium"/>
                <a:sym typeface="Quicksand Medium"/>
              </a:defRPr>
            </a:lvl3pPr>
            <a:lvl4pPr lvl="3">
              <a:buNone/>
              <a:defRPr sz="800">
                <a:solidFill>
                  <a:srgbClr val="494985"/>
                </a:solidFill>
                <a:latin typeface="Quicksand Medium"/>
                <a:ea typeface="Quicksand Medium"/>
                <a:cs typeface="Quicksand Medium"/>
                <a:sym typeface="Quicksand Medium"/>
              </a:defRPr>
            </a:lvl4pPr>
            <a:lvl5pPr lvl="4">
              <a:buNone/>
              <a:defRPr sz="800">
                <a:solidFill>
                  <a:srgbClr val="494985"/>
                </a:solidFill>
                <a:latin typeface="Quicksand Medium"/>
                <a:ea typeface="Quicksand Medium"/>
                <a:cs typeface="Quicksand Medium"/>
                <a:sym typeface="Quicksand Medium"/>
              </a:defRPr>
            </a:lvl5pPr>
            <a:lvl6pPr lvl="5">
              <a:buNone/>
              <a:defRPr sz="800">
                <a:solidFill>
                  <a:srgbClr val="494985"/>
                </a:solidFill>
                <a:latin typeface="Quicksand Medium"/>
                <a:ea typeface="Quicksand Medium"/>
                <a:cs typeface="Quicksand Medium"/>
                <a:sym typeface="Quicksand Medium"/>
              </a:defRPr>
            </a:lvl6pPr>
            <a:lvl7pPr lvl="6">
              <a:buNone/>
              <a:defRPr sz="800">
                <a:solidFill>
                  <a:srgbClr val="494985"/>
                </a:solidFill>
                <a:latin typeface="Quicksand Medium"/>
                <a:ea typeface="Quicksand Medium"/>
                <a:cs typeface="Quicksand Medium"/>
                <a:sym typeface="Quicksand Medium"/>
              </a:defRPr>
            </a:lvl7pPr>
            <a:lvl8pPr lvl="7">
              <a:buNone/>
              <a:defRPr sz="800">
                <a:solidFill>
                  <a:srgbClr val="494985"/>
                </a:solidFill>
                <a:latin typeface="Quicksand Medium"/>
                <a:ea typeface="Quicksand Medium"/>
                <a:cs typeface="Quicksand Medium"/>
                <a:sym typeface="Quicksand Medium"/>
              </a:defRPr>
            </a:lvl8pPr>
            <a:lvl9pPr lvl="8">
              <a:buNone/>
              <a:defRPr sz="800">
                <a:solidFill>
                  <a:srgbClr val="494985"/>
                </a:solidFill>
                <a:latin typeface="Quicksand Medium"/>
                <a:ea typeface="Quicksand Medium"/>
                <a:cs typeface="Quicksand Medium"/>
                <a:sym typeface="Quicksand Medium"/>
              </a:defRPr>
            </a:lvl9pPr>
          </a:lstStyle>
          <a:p>
            <a:pPr indent="0" lvl="0" marL="0" rtl="0" algn="l">
              <a:spcBef>
                <a:spcPts val="0"/>
              </a:spcBef>
              <a:spcAft>
                <a:spcPts val="0"/>
              </a:spcAft>
              <a:buNone/>
            </a:pPr>
            <a:fld id="{00000000-1234-1234-1234-123412341234}" type="slidenum">
              <a:rPr lang="en-GB"/>
              <a:t>‹#›</a:t>
            </a:fld>
            <a:endParaRPr/>
          </a:p>
        </p:txBody>
      </p:sp>
      <p:sp>
        <p:nvSpPr>
          <p:cNvPr id="953" name="Google Shape;953;p77"/>
          <p:cNvSpPr txBox="1"/>
          <p:nvPr>
            <p:ph type="title"/>
          </p:nvPr>
        </p:nvSpPr>
        <p:spPr>
          <a:xfrm>
            <a:off x="310900" y="307424"/>
            <a:ext cx="8521200" cy="708900"/>
          </a:xfrm>
          <a:prstGeom prst="rect">
            <a:avLst/>
          </a:prstGeom>
        </p:spPr>
        <p:txBody>
          <a:bodyPr anchorCtr="0" anchor="ctr" bIns="0" lIns="0" spcFirstLastPara="1" rIns="0" wrap="square" tIns="0">
            <a:spAutoFit/>
          </a:bodyPr>
          <a:lstStyle>
            <a:lvl1pPr lvl="0">
              <a:spcBef>
                <a:spcPts val="0"/>
              </a:spcBef>
              <a:spcAft>
                <a:spcPts val="0"/>
              </a:spcAft>
              <a:buNone/>
              <a:defRPr sz="2400"/>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954" name="Google Shape;954;p77"/>
          <p:cNvSpPr txBox="1"/>
          <p:nvPr>
            <p:ph idx="2" type="subTitle"/>
          </p:nvPr>
        </p:nvSpPr>
        <p:spPr>
          <a:xfrm>
            <a:off x="6840000" y="0"/>
            <a:ext cx="1960500" cy="314100"/>
          </a:xfrm>
          <a:prstGeom prst="rect">
            <a:avLst/>
          </a:prstGeom>
        </p:spPr>
        <p:txBody>
          <a:bodyPr anchorCtr="0" anchor="ctr" bIns="91425" lIns="91425" spcFirstLastPara="1" rIns="0" wrap="square" tIns="91425">
            <a:spAutoFit/>
          </a:bodyPr>
          <a:lstStyle>
            <a:lvl1pPr lvl="0" algn="r">
              <a:lnSpc>
                <a:spcPct val="100000"/>
              </a:lnSpc>
              <a:spcBef>
                <a:spcPts val="0"/>
              </a:spcBef>
              <a:spcAft>
                <a:spcPts val="0"/>
              </a:spcAft>
              <a:buNone/>
              <a:defRPr sz="1200">
                <a:solidFill>
                  <a:schemeClr val="dk1"/>
                </a:solidFill>
                <a:latin typeface="Quicksand Medium"/>
                <a:ea typeface="Quicksand Medium"/>
                <a:cs typeface="Quicksand Medium"/>
                <a:sym typeface="Quicksand Medium"/>
              </a:defRPr>
            </a:lvl1pPr>
            <a:lvl2pPr lvl="1">
              <a:spcBef>
                <a:spcPts val="0"/>
              </a:spcBef>
              <a:spcAft>
                <a:spcPts val="0"/>
              </a:spcAft>
              <a:buNone/>
              <a:defRPr/>
            </a:lvl2pPr>
            <a:lvl3pPr lvl="2">
              <a:spcBef>
                <a:spcPts val="1000"/>
              </a:spcBef>
              <a:spcAft>
                <a:spcPts val="0"/>
              </a:spcAft>
              <a:buNone/>
              <a:defRPr/>
            </a:lvl3pPr>
            <a:lvl4pPr lvl="3">
              <a:spcBef>
                <a:spcPts val="1000"/>
              </a:spcBef>
              <a:spcAft>
                <a:spcPts val="0"/>
              </a:spcAft>
              <a:buNone/>
              <a:defRPr/>
            </a:lvl4pPr>
            <a:lvl5pPr lvl="4">
              <a:spcBef>
                <a:spcPts val="1000"/>
              </a:spcBef>
              <a:spcAft>
                <a:spcPts val="0"/>
              </a:spcAft>
              <a:buNone/>
              <a:defRPr/>
            </a:lvl5pPr>
            <a:lvl6pPr lvl="5">
              <a:spcBef>
                <a:spcPts val="1000"/>
              </a:spcBef>
              <a:spcAft>
                <a:spcPts val="0"/>
              </a:spcAft>
              <a:buNone/>
              <a:defRPr/>
            </a:lvl6pPr>
            <a:lvl7pPr lvl="6">
              <a:spcBef>
                <a:spcPts val="1000"/>
              </a:spcBef>
              <a:spcAft>
                <a:spcPts val="0"/>
              </a:spcAft>
              <a:buNone/>
              <a:defRPr/>
            </a:lvl7pPr>
            <a:lvl8pPr lvl="7">
              <a:spcBef>
                <a:spcPts val="1000"/>
              </a:spcBef>
              <a:spcAft>
                <a:spcPts val="0"/>
              </a:spcAft>
              <a:buNone/>
              <a:defRPr/>
            </a:lvl8pPr>
            <a:lvl9pPr lvl="8">
              <a:spcBef>
                <a:spcPts val="1000"/>
              </a:spcBef>
              <a:spcAft>
                <a:spcPts val="1000"/>
              </a:spcAft>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slideLayout" Target="../slideLayouts/slideLayout72.xml"/><Relationship Id="rId74" Type="http://schemas.openxmlformats.org/officeDocument/2006/relationships/slideLayout" Target="../slideLayouts/slideLayout73.xml"/><Relationship Id="rId75" Type="http://schemas.openxmlformats.org/officeDocument/2006/relationships/slideLayout" Target="../slideLayouts/slideLayout74.xml"/><Relationship Id="rId76" Type="http://schemas.openxmlformats.org/officeDocument/2006/relationships/slideLayout" Target="../slideLayouts/slideLayout75.xml"/><Relationship Id="rId77" Type="http://schemas.openxmlformats.org/officeDocument/2006/relationships/slideLayout" Target="../slideLayouts/slideLayout76.xml"/><Relationship Id="rId7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24000" y="167475"/>
            <a:ext cx="6981900" cy="372600"/>
          </a:xfrm>
          <a:prstGeom prst="rect">
            <a:avLst/>
          </a:prstGeom>
          <a:noFill/>
          <a:ln>
            <a:noFill/>
          </a:ln>
        </p:spPr>
        <p:txBody>
          <a:bodyPr anchorCtr="0" anchor="t" bIns="0" lIns="0" spcFirstLastPara="1" rIns="0" wrap="square" tIns="0">
            <a:sp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324000" y="810000"/>
            <a:ext cx="8226000" cy="3159900"/>
          </a:xfrm>
          <a:prstGeom prst="rect">
            <a:avLst/>
          </a:prstGeom>
          <a:noFill/>
          <a:ln>
            <a:noFill/>
          </a:ln>
        </p:spPr>
        <p:txBody>
          <a:bodyPr anchorCtr="0" anchor="t" bIns="0" lIns="0" spcFirstLastPara="1" rIns="0" wrap="square" tIns="0">
            <a:sp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 id="2147483719" r:id="rId73"/>
    <p:sldLayoutId id="2147483720" r:id="rId74"/>
    <p:sldLayoutId id="2147483721" r:id="rId75"/>
    <p:sldLayoutId id="2147483722" r:id="rId76"/>
    <p:sldLayoutId id="2147483723" r:id="rId7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2991">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guide id="23" pos="420">
          <p15:clr>
            <a:srgbClr val="6D9EEB"/>
          </p15:clr>
        </p15:guide>
        <p15:guide id="24" pos="363">
          <p15:clr>
            <a:srgbClr val="FF990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5.xml"/><Relationship Id="rId3" Type="http://schemas.openxmlformats.org/officeDocument/2006/relationships/image" Target="../media/image7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6.xml"/><Relationship Id="rId3" Type="http://schemas.openxmlformats.org/officeDocument/2006/relationships/image" Target="../media/image8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7.xml"/><Relationship Id="rId3" Type="http://schemas.openxmlformats.org/officeDocument/2006/relationships/image" Target="../media/image8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8.xml"/><Relationship Id="rId3" Type="http://schemas.openxmlformats.org/officeDocument/2006/relationships/image" Target="../media/image8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0.xml"/><Relationship Id="rId3" Type="http://schemas.openxmlformats.org/officeDocument/2006/relationships/image" Target="../media/image8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1.xml"/><Relationship Id="rId3" Type="http://schemas.openxmlformats.org/officeDocument/2006/relationships/image" Target="../media/image8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2.xml"/><Relationship Id="rId3" Type="http://schemas.openxmlformats.org/officeDocument/2006/relationships/image" Target="../media/image8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3.xml"/><Relationship Id="rId3" Type="http://schemas.openxmlformats.org/officeDocument/2006/relationships/image" Target="../media/image8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4.xml"/><Relationship Id="rId3" Type="http://schemas.openxmlformats.org/officeDocument/2006/relationships/image" Target="../media/image8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5.xml"/><Relationship Id="rId3" Type="http://schemas.openxmlformats.org/officeDocument/2006/relationships/image" Target="../media/image8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6.xml"/><Relationship Id="rId3" Type="http://schemas.openxmlformats.org/officeDocument/2006/relationships/image" Target="../media/image86.png"/><Relationship Id="rId4" Type="http://schemas.openxmlformats.org/officeDocument/2006/relationships/image" Target="../media/image88.png"/><Relationship Id="rId5" Type="http://schemas.openxmlformats.org/officeDocument/2006/relationships/image" Target="../media/image6.png"/><Relationship Id="rId6"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17.xml"/><Relationship Id="rId3" Type="http://schemas.openxmlformats.org/officeDocument/2006/relationships/image" Target="../media/image8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20.xml"/><Relationship Id="rId3" Type="http://schemas.openxmlformats.org/officeDocument/2006/relationships/image" Target="../media/image8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22.xml"/><Relationship Id="rId3" Type="http://schemas.openxmlformats.org/officeDocument/2006/relationships/image" Target="../media/image7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3.xml"/><Relationship Id="rId3" Type="http://schemas.openxmlformats.org/officeDocument/2006/relationships/image" Target="../media/image9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4.xml"/><Relationship Id="rId3" Type="http://schemas.openxmlformats.org/officeDocument/2006/relationships/image" Target="../media/image9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6.xml"/><Relationship Id="rId3" Type="http://schemas.openxmlformats.org/officeDocument/2006/relationships/image" Target="../media/image8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7.xml"/><Relationship Id="rId3" Type="http://schemas.openxmlformats.org/officeDocument/2006/relationships/image" Target="../media/image86.png"/><Relationship Id="rId4" Type="http://schemas.openxmlformats.org/officeDocument/2006/relationships/image" Target="../media/image92.png"/><Relationship Id="rId5" Type="http://schemas.openxmlformats.org/officeDocument/2006/relationships/image" Target="../media/image93.png"/><Relationship Id="rId6" Type="http://schemas.openxmlformats.org/officeDocument/2006/relationships/image" Target="../media/image94.png"/><Relationship Id="rId7" Type="http://schemas.openxmlformats.org/officeDocument/2006/relationships/image" Target="../media/image6.png"/><Relationship Id="rId8" Type="http://schemas.openxmlformats.org/officeDocument/2006/relationships/image" Target="../media/image9.png"/><Relationship Id="rId9" Type="http://schemas.openxmlformats.org/officeDocument/2006/relationships/image" Target="../media/image11.png"/><Relationship Id="rId10" Type="http://schemas.openxmlformats.org/officeDocument/2006/relationships/image" Target="../media/image1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8.xml"/><Relationship Id="rId3" Type="http://schemas.openxmlformats.org/officeDocument/2006/relationships/image" Target="../media/image108.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9.xml"/><Relationship Id="rId3" Type="http://schemas.openxmlformats.org/officeDocument/2006/relationships/image" Target="../media/image10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0.xml"/><Relationship Id="rId3" Type="http://schemas.openxmlformats.org/officeDocument/2006/relationships/image" Target="../media/image10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1.xml"/><Relationship Id="rId3" Type="http://schemas.openxmlformats.org/officeDocument/2006/relationships/image" Target="../media/image104.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2.xml"/><Relationship Id="rId3" Type="http://schemas.openxmlformats.org/officeDocument/2006/relationships/image" Target="../media/image9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3.xml"/><Relationship Id="rId3" Type="http://schemas.openxmlformats.org/officeDocument/2006/relationships/image" Target="../media/image101.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4.xml"/><Relationship Id="rId3" Type="http://schemas.openxmlformats.org/officeDocument/2006/relationships/image" Target="../media/image99.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5.xml"/><Relationship Id="rId3" Type="http://schemas.openxmlformats.org/officeDocument/2006/relationships/image" Target="../media/image108.jpg"/><Relationship Id="rId4" Type="http://schemas.openxmlformats.org/officeDocument/2006/relationships/image" Target="../media/image9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9.xml"/><Relationship Id="rId3" Type="http://schemas.openxmlformats.org/officeDocument/2006/relationships/image" Target="../media/image8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45.xml"/><Relationship Id="rId3" Type="http://schemas.openxmlformats.org/officeDocument/2006/relationships/image" Target="../media/image7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47.xml"/><Relationship Id="rId3" Type="http://schemas.openxmlformats.org/officeDocument/2006/relationships/image" Target="../media/image97.png"/><Relationship Id="rId4" Type="http://schemas.openxmlformats.org/officeDocument/2006/relationships/image" Target="../media/image9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49.xml"/><Relationship Id="rId3" Type="http://schemas.openxmlformats.org/officeDocument/2006/relationships/image" Target="../media/image100.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50.xml"/><Relationship Id="rId3" Type="http://schemas.openxmlformats.org/officeDocument/2006/relationships/image" Target="../media/image105.png"/><Relationship Id="rId4" Type="http://schemas.openxmlformats.org/officeDocument/2006/relationships/image" Target="../media/image10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51.xml"/><Relationship Id="rId3" Type="http://schemas.openxmlformats.org/officeDocument/2006/relationships/image" Target="../media/image105.png"/><Relationship Id="rId4" Type="http://schemas.openxmlformats.org/officeDocument/2006/relationships/image" Target="../media/image10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5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BEDFE"/>
        </a:solidFill>
      </p:bgPr>
    </p:bg>
    <p:spTree>
      <p:nvGrpSpPr>
        <p:cNvPr id="958" name="Shape 958"/>
        <p:cNvGrpSpPr/>
        <p:nvPr/>
      </p:nvGrpSpPr>
      <p:grpSpPr>
        <a:xfrm>
          <a:off x="0" y="0"/>
          <a:ext cx="0" cy="0"/>
          <a:chOff x="0" y="0"/>
          <a:chExt cx="0" cy="0"/>
        </a:xfrm>
      </p:grpSpPr>
      <p:sp>
        <p:nvSpPr>
          <p:cNvPr id="959" name="Google Shape;959;p78"/>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Cabbirka faylka sawirada dijitaalka</a:t>
            </a:r>
            <a:endParaRPr/>
          </a:p>
          <a:p>
            <a:pPr indent="0" lvl="0" marL="0" rtl="0" algn="l">
              <a:spcBef>
                <a:spcPts val="0"/>
              </a:spcBef>
              <a:spcAft>
                <a:spcPts val="0"/>
              </a:spcAft>
              <a:buNone/>
            </a:pPr>
            <a:r>
              <a:rPr>
                <a:latin typeface="Lexend"/>
              </a:rPr>
              <a:t/>
            </a:r>
            <a:endParaRPr/>
          </a:p>
        </p:txBody>
      </p:sp>
      <p:sp>
        <p:nvSpPr>
          <p:cNvPr id="960" name="Google Shape;960;p78"/>
          <p:cNvSpPr txBox="1"/>
          <p:nvPr>
            <p:ph idx="1" type="subTitle"/>
          </p:nvPr>
        </p:nvSpPr>
        <p:spPr>
          <a:xfrm>
            <a:off x="966425" y="4327975"/>
            <a:ext cx="59424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Matnaajinta xogta: sawir iyo cod</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4" name="Shape 964"/>
        <p:cNvGrpSpPr/>
        <p:nvPr/>
      </p:nvGrpSpPr>
      <p:grpSpPr>
        <a:xfrm>
          <a:off x="0" y="0"/>
          <a:ext cx="0" cy="0"/>
          <a:chOff x="0" y="0"/>
          <a:chExt cx="0" cy="0"/>
        </a:xfrm>
      </p:grpSpPr>
      <p:sp>
        <p:nvSpPr>
          <p:cNvPr id="965" name="Google Shape;965;p79"/>
          <p:cNvSpPr txBox="1"/>
          <p:nvPr/>
        </p:nvSpPr>
        <p:spPr>
          <a:xfrm>
            <a:off x="4824000" y="1184625"/>
            <a:ext cx="3996000" cy="461700"/>
          </a:xfrm>
          <a:prstGeom prst="rect">
            <a:avLst/>
          </a:prstGeom>
          <a:noFill/>
          <a:ln>
            <a:noFill/>
          </a:ln>
        </p:spPr>
        <p:txBody>
          <a:bodyPr anchorCtr="0" anchor="t" bIns="0" lIns="0" spcFirstLastPara="1" rIns="0" wrap="square" tIns="0">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agabka waxbaridda loogu qaabeeyey fasalka</a:t>
            </a:r>
            <a:endParaRPr sz="1200">
              <a:latin typeface="Lexend"/>
              <a:ea typeface="Lexend"/>
              <a:cs typeface="Lexend"/>
              <a:sym typeface="Lexend"/>
            </a:endParaRPr>
          </a:p>
        </p:txBody>
      </p:sp>
      <p:sp>
        <p:nvSpPr>
          <p:cNvPr id="966" name="Google Shape;966;p79"/>
          <p:cNvSpPr/>
          <p:nvPr/>
        </p:nvSpPr>
        <p:spPr>
          <a:xfrm>
            <a:off x="4685475" y="2308650"/>
            <a:ext cx="4134600" cy="782700"/>
          </a:xfrm>
          <a:prstGeom prst="rect">
            <a:avLst/>
          </a:prstGeom>
          <a:solidFill>
            <a:schemeClr val="lt1"/>
          </a:solidFill>
          <a:ln cap="flat" cmpd="sng" w="19050">
            <a:solidFill>
              <a:srgbClr val="7C9AEC"/>
            </a:solidFill>
            <a:prstDash val="solid"/>
            <a:round/>
            <a:headEnd len="sm" w="sm" type="none"/>
            <a:tailEnd len="sm" w="sm" type="none"/>
          </a:ln>
        </p:spPr>
        <p:txBody>
          <a:bodyPr anchorCtr="0" anchor="ctr" bIns="0" lIns="91425" spcFirstLastPara="1" rIns="91425" wrap="square" tIns="0">
            <a:normAutofit/>
          </a:bodyPr>
          <a:lstStyle/>
          <a:p>
            <a:pPr indent="0" lvl="0" marL="0" rtl="0" algn="l">
              <a:lnSpc>
                <a:spcPct val="115000"/>
              </a:lnSpc>
              <a:spcBef>
                <a:spcPts val="1000"/>
              </a:spcBef>
              <a:spcAft>
                <a:spcPts val="1000"/>
              </a:spcAft>
              <a:buNone/>
            </a:pPr>
            <a:r>
              <a:rPr lang="en-GB" sz="1100">
                <a:solidFill>
                  <a:schemeClr val="dk1"/>
                </a:solidFill>
                <a:latin typeface="Lexend"/>
                <a:ea typeface="Lexend"/>
                <a:cs typeface="Lexend"/>
                <a:sym typeface="Lexend"/>
              </a:rPr>
              <a:t>Darsigani wuxuu ku darayaa agab dheeri ah oo laga soo dejin karo bogga darsiga.</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0" name="Shape 970"/>
        <p:cNvGrpSpPr/>
        <p:nvPr/>
      </p:nvGrpSpPr>
      <p:grpSpPr>
        <a:xfrm>
          <a:off x="0" y="0"/>
          <a:ext cx="0" cy="0"/>
          <a:chOff x="0" y="0"/>
          <a:chExt cx="0" cy="0"/>
        </a:xfrm>
      </p:grpSpPr>
      <p:sp>
        <p:nvSpPr>
          <p:cNvPr id="971" name="Google Shape;971;p80"/>
          <p:cNvSpPr txBox="1"/>
          <p:nvPr>
            <p:ph idx="1" type="subTitle"/>
          </p:nvPr>
        </p:nvSpPr>
        <p:spPr>
          <a:xfrm>
            <a:off x="666000" y="1620000"/>
            <a:ext cx="7270800" cy="25041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400">
                <a:latin typeface="Lexend"/>
              </a:rPr>
              <a:t>Waxaan qeexi karaa sida cabbirka faylka sawirka loo xisaabiyo iyo sida isbeddelka tayada sawirka iyo saxnaanta midabka uu tan u beddelo.</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5" name="Shape 975"/>
        <p:cNvGrpSpPr/>
        <p:nvPr/>
      </p:nvGrpSpPr>
      <p:grpSpPr>
        <a:xfrm>
          <a:off x="0" y="0"/>
          <a:ext cx="0" cy="0"/>
          <a:chOff x="0" y="0"/>
          <a:chExt cx="0" cy="0"/>
        </a:xfrm>
      </p:grpSpPr>
      <p:sp>
        <p:nvSpPr>
          <p:cNvPr id="976" name="Google Shape;976;p81"/>
          <p:cNvSpPr txBox="1"/>
          <p:nvPr>
            <p:ph idx="3" type="subTitle"/>
          </p:nvPr>
        </p:nvSpPr>
        <p:spPr>
          <a:xfrm>
            <a:off x="334087" y="1384800"/>
            <a:ext cx="2203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xallinta (resolution)</a:t>
            </a:r>
            <a:endParaRPr/>
          </a:p>
        </p:txBody>
      </p:sp>
      <p:sp>
        <p:nvSpPr>
          <p:cNvPr id="977" name="Google Shape;977;p81"/>
          <p:cNvSpPr txBox="1"/>
          <p:nvPr>
            <p:ph idx="1" type="subTitle"/>
          </p:nvPr>
        </p:nvSpPr>
        <p:spPr>
          <a:xfrm>
            <a:off x="324000" y="2456967"/>
            <a:ext cx="2203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qoto dheerida midabka (colour depth)</a:t>
            </a:r>
            <a:endParaRPr/>
          </a:p>
        </p:txBody>
      </p:sp>
      <p:sp>
        <p:nvSpPr>
          <p:cNvPr id="978" name="Google Shape;978;p81"/>
          <p:cNvSpPr txBox="1"/>
          <p:nvPr>
            <p:ph idx="2" type="subTitle"/>
          </p:nvPr>
        </p:nvSpPr>
        <p:spPr>
          <a:xfrm>
            <a:off x="2785613" y="2456967"/>
            <a:ext cx="55965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tirada bits-ka loo isticmaalo in lagu matalo midabka pixel kasta, oo sidoo kale loo yaqaan bit depth</a:t>
            </a:r>
            <a:endParaRPr/>
          </a:p>
        </p:txBody>
      </p:sp>
      <p:sp>
        <p:nvSpPr>
          <p:cNvPr id="979" name="Google Shape;979;p81"/>
          <p:cNvSpPr txBox="1"/>
          <p:nvPr>
            <p:ph idx="4" type="subTitle"/>
          </p:nvPr>
        </p:nvSpPr>
        <p:spPr>
          <a:xfrm>
            <a:off x="2785613" y="1384800"/>
            <a:ext cx="55965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wadarta guud ee pixels-ka uu sawirku ka kooban yahay, oo ku salaysan ballaca iyo dhererka, oo lagu muujiyey pixels</a:t>
            </a:r>
            <a:endParaRPr/>
          </a:p>
        </p:txBody>
      </p:sp>
      <p:sp>
        <p:nvSpPr>
          <p:cNvPr id="980" name="Google Shape;980;p81"/>
          <p:cNvSpPr txBox="1"/>
          <p:nvPr>
            <p:ph idx="3" type="subTitle"/>
          </p:nvPr>
        </p:nvSpPr>
        <p:spPr>
          <a:xfrm>
            <a:off x="324000" y="3477000"/>
            <a:ext cx="2203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cabbirka faylka (file size)</a:t>
            </a:r>
            <a:endParaRPr/>
          </a:p>
        </p:txBody>
      </p:sp>
      <p:sp>
        <p:nvSpPr>
          <p:cNvPr id="981" name="Google Shape;981;p81"/>
          <p:cNvSpPr txBox="1"/>
          <p:nvPr>
            <p:ph idx="4" type="subTitle"/>
          </p:nvPr>
        </p:nvSpPr>
        <p:spPr>
          <a:xfrm>
            <a:off x="2785613" y="3477000"/>
            <a:ext cx="55965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qiyaasta xogta binary-ga ah ee faylku ka kooban yahay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sp>
        <p:nvSpPr>
          <p:cNvPr id="986" name="Google Shape;986;p82"/>
          <p:cNvSpPr txBox="1"/>
          <p:nvPr>
            <p:ph type="title"/>
          </p:nvPr>
        </p:nvSpPr>
        <p:spPr>
          <a:xfrm>
            <a:off x="1225200" y="1779713"/>
            <a:ext cx="68508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Xisaabinta cabbirka faylka sawirka</a:t>
            </a:r>
            <a:endParaRPr/>
          </a:p>
        </p:txBody>
      </p:sp>
      <p:sp>
        <p:nvSpPr>
          <p:cNvPr id="987" name="Google Shape;987;p82"/>
          <p:cNvSpPr txBox="1"/>
          <p:nvPr>
            <p:ph idx="2" type="title"/>
          </p:nvPr>
        </p:nvSpPr>
        <p:spPr>
          <a:xfrm>
            <a:off x="1225200" y="2804800"/>
            <a:ext cx="68508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Saamaynta isticmaalka xallinta (resolution) kala duwan</a:t>
            </a:r>
            <a:endParaRPr/>
          </a:p>
        </p:txBody>
      </p:sp>
      <p:sp>
        <p:nvSpPr>
          <p:cNvPr id="988" name="Google Shape;988;p82"/>
          <p:cNvSpPr txBox="1"/>
          <p:nvPr>
            <p:ph idx="3" type="title"/>
          </p:nvPr>
        </p:nvSpPr>
        <p:spPr>
          <a:xfrm>
            <a:off x="1225200" y="3739189"/>
            <a:ext cx="68508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Saamaynta isticmaalka qoto dheerida midabka (colour depth) kala duwan</a:t>
            </a:r>
            <a:endParaRPr/>
          </a:p>
        </p:txBody>
      </p:sp>
      <p:sp>
        <p:nvSpPr>
          <p:cNvPr id="989" name="Google Shape;989;p82"/>
          <p:cNvSpPr txBox="1"/>
          <p:nvPr>
            <p:ph idx="4" type="title"/>
          </p:nvPr>
        </p:nvSpPr>
        <p:spPr>
          <a:xfrm>
            <a:off x="324000" y="657600"/>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Cabbirka faylka sawirada dijitaalka</a:t>
            </a:r>
            <a:endParaRPr/>
          </a:p>
        </p:txBody>
      </p:sp>
      <p:pic>
        <p:nvPicPr>
          <p:cNvPr id="990" name="Google Shape;990;p82"/>
          <p:cNvPicPr preferRelativeResize="0"/>
          <p:nvPr/>
        </p:nvPicPr>
        <p:blipFill>
          <a:blip r:embed="rId3">
            <a:alphaModFix/>
          </a:blip>
          <a:stretch>
            <a:fillRect/>
          </a:stretch>
        </p:blipFill>
        <p:spPr>
          <a:xfrm>
            <a:off x="423250" y="17410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4" name="Shape 994"/>
        <p:cNvGrpSpPr/>
        <p:nvPr/>
      </p:nvGrpSpPr>
      <p:grpSpPr>
        <a:xfrm>
          <a:off x="0" y="0"/>
          <a:ext cx="0" cy="0"/>
          <a:chOff x="0" y="0"/>
          <a:chExt cx="0" cy="0"/>
        </a:xfrm>
      </p:grpSpPr>
      <p:sp>
        <p:nvSpPr>
          <p:cNvPr id="995" name="Google Shape;995;p83"/>
          <p:cNvSpPr txBox="1"/>
          <p:nvPr>
            <p:ph idx="1" type="body"/>
          </p:nvPr>
        </p:nvSpPr>
        <p:spPr>
          <a:xfrm>
            <a:off x="324000" y="810000"/>
            <a:ext cx="4136100" cy="3710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Sawirka dijitaalku wuxuu ka kooban yahay walxo gaar ah, oo loo habeeyey shabag leydi ah.</a:t>
            </a:r>
            <a:endParaRPr/>
          </a:p>
          <a:p>
            <a:pPr indent="0" lvl="0" marL="0" rtl="0" algn="l">
              <a:spcBef>
                <a:spcPts val="1000"/>
              </a:spcBef>
              <a:spcAft>
                <a:spcPts val="0"/>
              </a:spcAft>
              <a:buNone/>
              <a:defRPr/>
            </a:pPr>
            <a:r>
              <a:rPr lang="en-GB">
                <a:latin typeface="Lexend"/>
              </a:rPr>
              <a:t>Walxaha sawirka dijitaalka waxaa loo yaqaan pixels.</a:t>
            </a:r>
            <a:endParaRPr/>
          </a:p>
          <a:p>
            <a:pPr indent="0" lvl="0" marL="0" rtl="0" algn="l">
              <a:spcBef>
                <a:spcPts val="1000"/>
              </a:spcBef>
              <a:spcAft>
                <a:spcPts val="1000"/>
              </a:spcAft>
              <a:buNone/>
              <a:defRPr/>
            </a:pPr>
            <a:r>
              <a:rPr lang="en-GB">
                <a:latin typeface="Lexend"/>
              </a:rPr>
              <a:t>Tirada pixels-ka ee sawirka dijitaalku waa xallinta (resolution) sawirka.</a:t>
            </a:r>
            <a:r>
              <a:rPr b="1" lang="en-GB">
                <a:latin typeface="Lexend"/>
              </a:rPr>
              <a:t/>
            </a:r>
            <a:r>
              <a:rPr lang="en-GB">
                <a:latin typeface="Lexend"/>
              </a:rPr>
              <a:t/>
            </a:r>
            <a:endParaRPr/>
          </a:p>
        </p:txBody>
      </p:sp>
      <p:sp>
        <p:nvSpPr>
          <p:cNvPr id="996" name="Google Shape;996;p83"/>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Xisaabinta cabbirka faylka sawirka</a:t>
            </a:r>
            <a:endParaRPr/>
          </a:p>
        </p:txBody>
      </p:sp>
      <p:pic>
        <p:nvPicPr>
          <p:cNvPr id="997" name="Google Shape;997;p83"/>
          <p:cNvPicPr preferRelativeResize="0"/>
          <p:nvPr/>
        </p:nvPicPr>
        <p:blipFill rotWithShape="1">
          <a:blip r:embed="rId3">
            <a:alphaModFix/>
          </a:blip>
          <a:srcRect b="0" l="0" r="0" t="0"/>
          <a:stretch/>
        </p:blipFill>
        <p:spPr>
          <a:xfrm>
            <a:off x="5014500" y="1027980"/>
            <a:ext cx="2877194" cy="287719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1" name="Shape 1001"/>
        <p:cNvGrpSpPr/>
        <p:nvPr/>
      </p:nvGrpSpPr>
      <p:grpSpPr>
        <a:xfrm>
          <a:off x="0" y="0"/>
          <a:ext cx="0" cy="0"/>
          <a:chOff x="0" y="0"/>
          <a:chExt cx="0" cy="0"/>
        </a:xfrm>
      </p:grpSpPr>
      <p:sp>
        <p:nvSpPr>
          <p:cNvPr id="1002" name="Google Shape;1002;p84"/>
          <p:cNvSpPr txBox="1"/>
          <p:nvPr>
            <p:ph idx="1" type="body"/>
          </p:nvPr>
        </p:nvSpPr>
        <p:spPr>
          <a:xfrm>
            <a:off x="324000" y="810000"/>
            <a:ext cx="7261800" cy="30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b="1" lang="en-GB" sz="1800">
                <a:latin typeface="Lexend"/>
              </a:rPr>
              <a:t>xallinta (resolution) (pixels) = ballaca (pixels) ⨉ dhererka (pixels)</a:t>
            </a:r>
            <a:r>
              <a:rPr lang="en-GB" sz="1800">
                <a:latin typeface="Lexend"/>
              </a:rPr>
              <a:t/>
            </a:r>
            <a:endParaRPr sz="2000"/>
          </a:p>
        </p:txBody>
      </p:sp>
      <p:sp>
        <p:nvSpPr>
          <p:cNvPr id="1003" name="Google Shape;1003;p84"/>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Xisaabinta cabbirka faylka sawirka</a:t>
            </a:r>
            <a:endParaRPr/>
          </a:p>
        </p:txBody>
      </p:sp>
      <p:cxnSp>
        <p:nvCxnSpPr>
          <p:cNvPr id="1004" name="Google Shape;1004;p84"/>
          <p:cNvCxnSpPr/>
          <p:nvPr/>
        </p:nvCxnSpPr>
        <p:spPr>
          <a:xfrm rot="10800000">
            <a:off x="4579350" y="1165200"/>
            <a:ext cx="0" cy="2803200"/>
          </a:xfrm>
          <a:prstGeom prst="straightConnector1">
            <a:avLst/>
          </a:prstGeom>
          <a:noFill/>
          <a:ln cap="flat" cmpd="sng" w="28575">
            <a:solidFill>
              <a:schemeClr val="accent4"/>
            </a:solidFill>
            <a:prstDash val="solid"/>
            <a:round/>
            <a:headEnd len="med" w="med" type="none"/>
            <a:tailEnd len="med" w="med" type="triangle"/>
          </a:ln>
        </p:spPr>
      </p:cxnSp>
      <p:sp>
        <p:nvSpPr>
          <p:cNvPr id="1005" name="Google Shape;1005;p84"/>
          <p:cNvSpPr txBox="1"/>
          <p:nvPr/>
        </p:nvSpPr>
        <p:spPr>
          <a:xfrm>
            <a:off x="4041275" y="2435550"/>
            <a:ext cx="963900" cy="956700"/>
          </a:xfrm>
          <a:prstGeom prst="rect">
            <a:avLst/>
          </a:prstGeom>
          <a:solidFill>
            <a:schemeClr val="lt1"/>
          </a:solidFill>
          <a:ln>
            <a:noFill/>
          </a:ln>
        </p:spPr>
        <p:txBody>
          <a:bodyPr anchorCtr="0" anchor="t" bIns="91425" lIns="91425" spcFirstLastPara="1" rIns="91425" wrap="square" tIns="91425">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720</a:t>
            </a:r>
            <a:endParaRPr sz="2200">
              <a:solidFill>
                <a:schemeClr val="dk1"/>
              </a:solidFill>
              <a:latin typeface="Lexend"/>
              <a:ea typeface="Lexend"/>
              <a:cs typeface="Lexend"/>
              <a:sym typeface="Lexend"/>
            </a:endParaRPr>
          </a:p>
          <a:p>
            <a:pPr indent="0" lvl="0" marL="0" rtl="0" algn="ctr">
              <a:spcBef>
                <a:spcPts val="0"/>
              </a:spcBef>
              <a:spcAft>
                <a:spcPts val="0"/>
              </a:spcAft>
              <a:buNone/>
            </a:pPr>
            <a:r>
              <a:rPr lang="en-GB" sz="1800">
                <a:solidFill>
                  <a:schemeClr val="dk1"/>
                </a:solidFill>
                <a:latin typeface="Lexend"/>
                <a:ea typeface="Lexend"/>
                <a:cs typeface="Lexend"/>
                <a:sym typeface="Lexend"/>
              </a:rPr>
              <a:t>pixels</a:t>
            </a:r>
            <a:endParaRPr sz="2200">
              <a:solidFill>
                <a:schemeClr val="dk1"/>
              </a:solidFill>
              <a:latin typeface="Lexend"/>
              <a:ea typeface="Lexend"/>
              <a:cs typeface="Lexend"/>
              <a:sym typeface="Lexend"/>
            </a:endParaRPr>
          </a:p>
        </p:txBody>
      </p:sp>
      <p:cxnSp>
        <p:nvCxnSpPr>
          <p:cNvPr id="1006" name="Google Shape;1006;p84"/>
          <p:cNvCxnSpPr/>
          <p:nvPr/>
        </p:nvCxnSpPr>
        <p:spPr>
          <a:xfrm>
            <a:off x="5101775" y="4346475"/>
            <a:ext cx="2805600" cy="0"/>
          </a:xfrm>
          <a:prstGeom prst="straightConnector1">
            <a:avLst/>
          </a:prstGeom>
          <a:noFill/>
          <a:ln cap="flat" cmpd="sng" w="28575">
            <a:solidFill>
              <a:schemeClr val="accent4"/>
            </a:solidFill>
            <a:prstDash val="solid"/>
            <a:round/>
            <a:headEnd len="med" w="med" type="none"/>
            <a:tailEnd len="med" w="med" type="triangle"/>
          </a:ln>
        </p:spPr>
      </p:cxnSp>
      <p:sp>
        <p:nvSpPr>
          <p:cNvPr id="1007" name="Google Shape;1007;p84"/>
          <p:cNvSpPr txBox="1"/>
          <p:nvPr/>
        </p:nvSpPr>
        <p:spPr>
          <a:xfrm>
            <a:off x="6112050" y="3955750"/>
            <a:ext cx="963900" cy="640200"/>
          </a:xfrm>
          <a:prstGeom prst="rect">
            <a:avLst/>
          </a:prstGeom>
          <a:solidFill>
            <a:schemeClr val="lt1"/>
          </a:solidFill>
          <a:ln>
            <a:noFill/>
          </a:ln>
        </p:spPr>
        <p:txBody>
          <a:bodyPr anchorCtr="0" anchor="t" bIns="91425" lIns="91425" spcFirstLastPara="1" rIns="91425" wrap="square" tIns="91425">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720</a:t>
            </a:r>
            <a:endParaRPr sz="2200">
              <a:solidFill>
                <a:schemeClr val="dk1"/>
              </a:solidFill>
              <a:latin typeface="Lexend"/>
              <a:ea typeface="Lexend"/>
              <a:cs typeface="Lexend"/>
              <a:sym typeface="Lexend"/>
            </a:endParaRPr>
          </a:p>
          <a:p>
            <a:pPr indent="0" lvl="0" marL="0" rtl="0" algn="ctr">
              <a:spcBef>
                <a:spcPts val="0"/>
              </a:spcBef>
              <a:spcAft>
                <a:spcPts val="0"/>
              </a:spcAft>
              <a:buNone/>
            </a:pPr>
            <a:r>
              <a:rPr lang="en-GB" sz="1800">
                <a:solidFill>
                  <a:schemeClr val="dk1"/>
                </a:solidFill>
                <a:latin typeface="Lexend"/>
                <a:ea typeface="Lexend"/>
                <a:cs typeface="Lexend"/>
                <a:sym typeface="Lexend"/>
              </a:rPr>
              <a:t>pixels</a:t>
            </a:r>
            <a:endParaRPr sz="2200">
              <a:solidFill>
                <a:schemeClr val="dk1"/>
              </a:solidFill>
              <a:latin typeface="Lexend"/>
              <a:ea typeface="Lexend"/>
              <a:cs typeface="Lexend"/>
              <a:sym typeface="Lexend"/>
            </a:endParaRPr>
          </a:p>
        </p:txBody>
      </p:sp>
      <p:sp>
        <p:nvSpPr>
          <p:cNvPr id="1008" name="Google Shape;1008;p84"/>
          <p:cNvSpPr txBox="1"/>
          <p:nvPr>
            <p:ph idx="1" type="body"/>
          </p:nvPr>
        </p:nvSpPr>
        <p:spPr>
          <a:xfrm>
            <a:off x="324000" y="1343400"/>
            <a:ext cx="4087200" cy="30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rPr>
              <a:t>ballaci = 720 pixels</a:t>
            </a:r>
            <a:endParaRPr sz="2000"/>
          </a:p>
        </p:txBody>
      </p:sp>
      <p:sp>
        <p:nvSpPr>
          <p:cNvPr id="1009" name="Google Shape;1009;p84"/>
          <p:cNvSpPr txBox="1"/>
          <p:nvPr>
            <p:ph idx="1" type="body"/>
          </p:nvPr>
        </p:nvSpPr>
        <p:spPr>
          <a:xfrm>
            <a:off x="324000" y="1724400"/>
            <a:ext cx="4087200" cy="30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rPr>
              <a:t>jooggi = 720 pixels</a:t>
            </a:r>
            <a:r>
              <a:rPr lang="en-GB" sz="1800">
                <a:latin typeface="Lexend"/>
              </a:rPr>
              <a:t/>
            </a:r>
            <a:endParaRPr sz="2000"/>
          </a:p>
        </p:txBody>
      </p:sp>
      <p:sp>
        <p:nvSpPr>
          <p:cNvPr id="1010" name="Google Shape;1010;p84"/>
          <p:cNvSpPr txBox="1"/>
          <p:nvPr>
            <p:ph idx="1" type="body"/>
          </p:nvPr>
        </p:nvSpPr>
        <p:spPr>
          <a:xfrm>
            <a:off x="324000" y="2638800"/>
            <a:ext cx="4087200" cy="600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b="1" lang="en-GB" sz="1800">
                <a:latin typeface="Lexend"/>
              </a:rPr>
              <a:t>Xallinta (Resolution):</a:t>
            </a:r>
            <a:r>
              <a:rPr lang="en-GB" sz="1800">
                <a:latin typeface="Lexend"/>
              </a:rPr>
              <a:t/>
            </a:r>
            <a:endParaRPr sz="2000"/>
          </a:p>
          <a:p>
            <a:pPr indent="0" lvl="0" marL="0" rtl="0" algn="l">
              <a:lnSpc>
                <a:spcPct val="114000"/>
              </a:lnSpc>
              <a:spcBef>
                <a:spcPts val="0"/>
              </a:spcBef>
              <a:spcAft>
                <a:spcPts val="0"/>
              </a:spcAft>
              <a:buNone/>
            </a:pPr>
            <a:r>
              <a:rPr lang="en-GB" sz="1800">
                <a:latin typeface="Lexend"/>
              </a:rPr>
              <a:t>720 ⨉ 720 = 518 400 pixels</a:t>
            </a:r>
            <a:r>
              <a:rPr lang="en-GB" sz="1800">
                <a:latin typeface="Lexend"/>
              </a:rPr>
              <a:t/>
            </a:r>
            <a:endParaRPr sz="2000"/>
          </a:p>
        </p:txBody>
      </p:sp>
      <p:pic>
        <p:nvPicPr>
          <p:cNvPr id="1011" name="Google Shape;1011;p84"/>
          <p:cNvPicPr preferRelativeResize="0"/>
          <p:nvPr/>
        </p:nvPicPr>
        <p:blipFill rotWithShape="1">
          <a:blip r:embed="rId3">
            <a:alphaModFix/>
          </a:blip>
          <a:srcRect b="0" l="0" r="0" t="0"/>
          <a:stretch/>
        </p:blipFill>
        <p:spPr>
          <a:xfrm>
            <a:off x="5005125" y="1154755"/>
            <a:ext cx="2877194" cy="287719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5" name="Shape 1015"/>
        <p:cNvGrpSpPr/>
        <p:nvPr/>
      </p:nvGrpSpPr>
      <p:grpSpPr>
        <a:xfrm>
          <a:off x="0" y="0"/>
          <a:ext cx="0" cy="0"/>
          <a:chOff x="0" y="0"/>
          <a:chExt cx="0" cy="0"/>
        </a:xfrm>
      </p:grpSpPr>
      <p:sp>
        <p:nvSpPr>
          <p:cNvPr id="1016" name="Google Shape;1016;p85"/>
          <p:cNvSpPr txBox="1"/>
          <p:nvPr>
            <p:ph idx="4"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Xisaabinta cabbirka faylka sawirka</a:t>
            </a:r>
            <a:endParaRPr/>
          </a:p>
        </p:txBody>
      </p:sp>
      <p:graphicFrame>
        <p:nvGraphicFramePr>
          <p:cNvPr id="1017" name="Google Shape;1017;p85"/>
          <p:cNvGraphicFramePr/>
          <p:nvPr/>
        </p:nvGraphicFramePr>
        <p:xfrm>
          <a:off x="5711625" y="1361788"/>
          <a:ext cx="3000000" cy="3000000"/>
        </p:xfrm>
        <a:graphic>
          <a:graphicData uri="http://schemas.openxmlformats.org/drawingml/2006/table">
            <a:tbl>
              <a:tblPr>
                <a:noFill/>
                <a:tableStyleId>{016FB1DD-E747-47C5-80B6-535FD2ED3EF0}</a:tableStyleId>
              </a:tblPr>
              <a:tblGrid>
                <a:gridCol w="209725"/>
                <a:gridCol w="200000"/>
                <a:gridCol w="219450"/>
                <a:gridCol w="209725"/>
                <a:gridCol w="209725"/>
                <a:gridCol w="209725"/>
                <a:gridCol w="209725"/>
                <a:gridCol w="209725"/>
              </a:tblGrid>
              <a:tr h="213475">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r>
              <a:tr h="194325">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r>
              <a:tr h="194325">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r>
              <a:tr h="213475">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r>
              <a:tr h="194325">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r>
              <a:tr h="194325">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r>
              <a:tr h="194325">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r>
              <a:tr h="194325">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r>
              <a:tr h="194325">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r>
              <a:tr h="213475">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r>
              <a:tr h="213475">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r>
              <a:tr h="213475">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r>
              <a:tr h="213475">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r>
              <a:tr h="213475">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00000"/>
                    </a:solidFill>
                  </a:tcPr>
                </a:tc>
                <a:tc>
                  <a:txBody>
                    <a:bodyPr/>
                    <a:lstStyle/>
                    <a:p>
                      <a:pPr indent="0" lvl="0" marL="0" rtl="0" algn="ctr">
                        <a:spcBef>
                          <a:spcPts val="0"/>
                        </a:spcBef>
                        <a:spcAft>
                          <a:spcPts val="0"/>
                        </a:spcAft>
                        <a:buNone/>
                      </a:pPr>
                      <a:r>
                        <a:t/>
                      </a:r>
                      <a:endParaRPr>
                        <a:latin typeface="Roboto Mono"/>
                        <a:ea typeface="Roboto Mono"/>
                        <a:cs typeface="Roboto Mono"/>
                        <a:sym typeface="Roboto Mono"/>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r>
            </a:tbl>
          </a:graphicData>
        </a:graphic>
      </p:graphicFrame>
      <p:sp>
        <p:nvSpPr>
          <p:cNvPr id="1018" name="Google Shape;1018;p85"/>
          <p:cNvSpPr txBox="1"/>
          <p:nvPr>
            <p:ph type="title"/>
          </p:nvPr>
        </p:nvSpPr>
        <p:spPr>
          <a:xfrm>
            <a:off x="324000" y="809913"/>
            <a:ext cx="8179200" cy="338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Xisaabi xallinta (resolution) sawirkan.</a:t>
            </a:r>
            <a:r>
              <a:rPr lang="en-GB">
                <a:latin typeface="Lexend"/>
              </a:rPr>
              <a:t/>
            </a:r>
            <a:r>
              <a:rPr b="1" lang="en-GB">
                <a:latin typeface="Lexend"/>
              </a:rPr>
              <a:t/>
            </a:r>
            <a:r>
              <a:rPr lang="en-GB">
                <a:latin typeface="Lexend"/>
              </a:rPr>
              <a:t/>
            </a:r>
            <a:endParaRPr/>
          </a:p>
        </p:txBody>
      </p:sp>
      <p:sp>
        <p:nvSpPr>
          <p:cNvPr id="1019" name="Google Shape;1019;p85"/>
          <p:cNvSpPr txBox="1"/>
          <p:nvPr>
            <p:ph idx="1" type="subTitle"/>
          </p:nvPr>
        </p:nvSpPr>
        <p:spPr>
          <a:xfrm>
            <a:off x="1034425" y="1864100"/>
            <a:ext cx="1332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112 pixels</a:t>
            </a:r>
            <a:endParaRPr/>
          </a:p>
        </p:txBody>
      </p:sp>
      <p:sp>
        <p:nvSpPr>
          <p:cNvPr id="1020" name="Google Shape;1020;p85"/>
          <p:cNvSpPr txBox="1"/>
          <p:nvPr>
            <p:ph idx="2" type="subTitle"/>
          </p:nvPr>
        </p:nvSpPr>
        <p:spPr>
          <a:xfrm>
            <a:off x="1034425" y="2820575"/>
            <a:ext cx="12363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22 pixels</a:t>
            </a:r>
            <a:endParaRPr/>
          </a:p>
        </p:txBody>
      </p:sp>
      <p:sp>
        <p:nvSpPr>
          <p:cNvPr id="1021" name="Google Shape;1021;p85"/>
          <p:cNvSpPr txBox="1"/>
          <p:nvPr>
            <p:ph idx="3" type="subTitle"/>
          </p:nvPr>
        </p:nvSpPr>
        <p:spPr>
          <a:xfrm>
            <a:off x="1034425" y="3766975"/>
            <a:ext cx="14115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100 pixels</a:t>
            </a:r>
            <a:endParaRPr/>
          </a:p>
        </p:txBody>
      </p:sp>
      <p:pic>
        <p:nvPicPr>
          <p:cNvPr id="1022" name="Google Shape;1022;p85"/>
          <p:cNvPicPr preferRelativeResize="0"/>
          <p:nvPr/>
        </p:nvPicPr>
        <p:blipFill>
          <a:blip r:embed="rId3">
            <a:alphaModFix/>
          </a:blip>
          <a:stretch>
            <a:fillRect/>
          </a:stretch>
        </p:blipFill>
        <p:spPr>
          <a:xfrm>
            <a:off x="2367033" y="1769600"/>
            <a:ext cx="396000" cy="419100"/>
          </a:xfrm>
          <a:prstGeom prst="rect">
            <a:avLst/>
          </a:prstGeom>
          <a:noFill/>
          <a:ln>
            <a:noFill/>
          </a:ln>
        </p:spPr>
      </p:pic>
      <p:sp>
        <p:nvSpPr>
          <p:cNvPr id="1023" name="Google Shape;1023;p85"/>
          <p:cNvSpPr txBox="1"/>
          <p:nvPr/>
        </p:nvSpPr>
        <p:spPr>
          <a:xfrm>
            <a:off x="2808750" y="1767900"/>
            <a:ext cx="3022500" cy="1887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ballaci = 8 pixels</a:t>
            </a:r>
            <a:endParaRPr sz="1800">
              <a:solidFill>
                <a:schemeClr val="dk1"/>
              </a:solidFill>
              <a:latin typeface="Kalam"/>
              <a:ea typeface="Kalam"/>
              <a:cs typeface="Kalam"/>
              <a:sym typeface="Kalam"/>
            </a:endParaRPr>
          </a:p>
          <a:p>
            <a:pPr indent="0" lvl="0" marL="0" rtl="0" algn="l">
              <a:spcBef>
                <a:spcPts val="0"/>
              </a:spcBef>
              <a:spcAft>
                <a:spcPts val="0"/>
              </a:spcAft>
              <a:buNone/>
            </a:pPr>
            <a:r>
              <a:rPr lang="en-GB" sz="1100">
                <a:solidFill>
                  <a:schemeClr val="dk1"/>
                </a:solidFill>
                <a:latin typeface="Kalam"/>
                <a:ea typeface="Kalam"/>
                <a:cs typeface="Kalam"/>
                <a:sym typeface="Kalam"/>
              </a:rPr>
              <a:t>jooggi = 14 pixels</a:t>
            </a:r>
            <a:br>
              <a:rPr lang="en-GB" sz="1800">
                <a:solidFill>
                  <a:schemeClr val="dk1"/>
                </a:solidFill>
                <a:latin typeface="Kalam"/>
                <a:ea typeface="Kalam"/>
                <a:cs typeface="Kalam"/>
                <a:sym typeface="Kalam"/>
              </a:rPr>
            </a:br>
            <a:endParaRPr sz="1800">
              <a:solidFill>
                <a:schemeClr val="dk1"/>
              </a:solidFill>
              <a:latin typeface="Kalam"/>
              <a:ea typeface="Kalam"/>
              <a:cs typeface="Kalam"/>
              <a:sym typeface="Kalam"/>
            </a:endParaRPr>
          </a:p>
          <a:p>
            <a:pPr indent="0" lvl="0" marL="0" rtl="0" algn="l">
              <a:spcBef>
                <a:spcPts val="0"/>
              </a:spcBef>
              <a:spcAft>
                <a:spcPts val="0"/>
              </a:spcAft>
              <a:buNone/>
            </a:pPr>
            <a:r>
              <a:rPr b="1" lang="en-GB" sz="1100">
                <a:solidFill>
                  <a:schemeClr val="dk1"/>
                </a:solidFill>
                <a:latin typeface="Kalam"/>
                <a:ea typeface="Kalam"/>
                <a:cs typeface="Kalam"/>
                <a:sym typeface="Kalam"/>
              </a:rPr>
              <a:t>Xallinta (Resolution):</a:t>
            </a:r>
            <a:r>
              <a:rPr lang="en-GB" sz="1100">
                <a:solidFill>
                  <a:schemeClr val="dk1"/>
                </a:solidFill>
                <a:latin typeface="Kalam"/>
                <a:ea typeface="Kalam"/>
                <a:cs typeface="Kalam"/>
                <a:sym typeface="Kalam"/>
              </a:rPr>
              <a:t/>
            </a:r>
            <a:endParaRPr sz="1800">
              <a:solidFill>
                <a:schemeClr val="dk1"/>
              </a:solidFill>
              <a:latin typeface="Kalam"/>
              <a:ea typeface="Kalam"/>
              <a:cs typeface="Kalam"/>
              <a:sym typeface="Kalam"/>
            </a:endParaRPr>
          </a:p>
          <a:p>
            <a:pPr indent="0" lvl="0" marL="0" rtl="0" algn="l">
              <a:lnSpc>
                <a:spcPct val="114000"/>
              </a:lnSpc>
              <a:spcBef>
                <a:spcPts val="0"/>
              </a:spcBef>
              <a:spcAft>
                <a:spcPts val="0"/>
              </a:spcAft>
              <a:buNone/>
            </a:pPr>
            <a:r>
              <a:rPr lang="en-GB" sz="1100">
                <a:solidFill>
                  <a:schemeClr val="dk1"/>
                </a:solidFill>
                <a:latin typeface="Kalam"/>
                <a:ea typeface="Kalam"/>
                <a:cs typeface="Kalam"/>
                <a:sym typeface="Kalam"/>
              </a:rPr>
              <a:t>8 ⨉ 14 = </a:t>
            </a:r>
            <a:endParaRPr sz="1800">
              <a:solidFill>
                <a:schemeClr val="dk1"/>
              </a:solidFill>
              <a:latin typeface="Kalam"/>
              <a:ea typeface="Kalam"/>
              <a:cs typeface="Kalam"/>
              <a:sym typeface="Kalam"/>
            </a:endParaRPr>
          </a:p>
          <a:p>
            <a:pPr indent="0" lvl="0" marL="0" rtl="0" algn="l">
              <a:lnSpc>
                <a:spcPct val="114000"/>
              </a:lnSpc>
              <a:spcBef>
                <a:spcPts val="0"/>
              </a:spcBef>
              <a:spcAft>
                <a:spcPts val="0"/>
              </a:spcAft>
              <a:buNone/>
            </a:pPr>
            <a:r>
              <a:rPr lang="en-GB" sz="1100">
                <a:solidFill>
                  <a:schemeClr val="dk1"/>
                </a:solidFill>
                <a:latin typeface="Kalam"/>
                <a:ea typeface="Kalam"/>
                <a:cs typeface="Kalam"/>
                <a:sym typeface="Kalam"/>
              </a:rPr>
              <a:t>112 pixels</a:t>
            </a:r>
            <a:endParaRPr sz="1800">
              <a:solidFill>
                <a:schemeClr val="dk1"/>
              </a:solidFill>
              <a:latin typeface="Kalam"/>
              <a:ea typeface="Kalam"/>
              <a:cs typeface="Kalam"/>
              <a:sym typeface="Kalam"/>
            </a:endParaRPr>
          </a:p>
        </p:txBody>
      </p:sp>
      <p:cxnSp>
        <p:nvCxnSpPr>
          <p:cNvPr id="1024" name="Google Shape;1024;p85"/>
          <p:cNvCxnSpPr/>
          <p:nvPr/>
        </p:nvCxnSpPr>
        <p:spPr>
          <a:xfrm rot="10800000">
            <a:off x="5265150" y="1317600"/>
            <a:ext cx="0" cy="2803200"/>
          </a:xfrm>
          <a:prstGeom prst="straightConnector1">
            <a:avLst/>
          </a:prstGeom>
          <a:noFill/>
          <a:ln cap="flat" cmpd="sng" w="28575">
            <a:solidFill>
              <a:schemeClr val="accent4"/>
            </a:solidFill>
            <a:prstDash val="solid"/>
            <a:round/>
            <a:headEnd len="med" w="med" type="none"/>
            <a:tailEnd len="med" w="med" type="triangle"/>
          </a:ln>
        </p:spPr>
      </p:cxnSp>
      <p:sp>
        <p:nvSpPr>
          <p:cNvPr id="1025" name="Google Shape;1025;p85"/>
          <p:cNvSpPr txBox="1"/>
          <p:nvPr/>
        </p:nvSpPr>
        <p:spPr>
          <a:xfrm>
            <a:off x="4727075" y="2630100"/>
            <a:ext cx="963900" cy="685800"/>
          </a:xfrm>
          <a:prstGeom prst="rect">
            <a:avLst/>
          </a:prstGeom>
          <a:solidFill>
            <a:srgbClr val="F3EEFC"/>
          </a:solidFill>
          <a:ln>
            <a:noFill/>
          </a:ln>
        </p:spPr>
        <p:txBody>
          <a:bodyPr anchorCtr="0" anchor="t" bIns="91425" lIns="91425" spcFirstLastPara="1" rIns="91425" wrap="square" tIns="91425">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14</a:t>
            </a:r>
            <a:endParaRPr sz="2000">
              <a:solidFill>
                <a:schemeClr val="dk1"/>
              </a:solidFill>
              <a:latin typeface="Lexend"/>
              <a:ea typeface="Lexend"/>
              <a:cs typeface="Lexend"/>
              <a:sym typeface="Lexend"/>
            </a:endParaRPr>
          </a:p>
          <a:p>
            <a:pPr indent="0" lvl="0" marL="0" rtl="0" algn="ctr">
              <a:spcBef>
                <a:spcPts val="0"/>
              </a:spcBef>
              <a:spcAft>
                <a:spcPts val="0"/>
              </a:spcAft>
              <a:buNone/>
            </a:pPr>
            <a:r>
              <a:rPr lang="en-GB" sz="1800">
                <a:solidFill>
                  <a:schemeClr val="dk1"/>
                </a:solidFill>
                <a:latin typeface="Lexend"/>
                <a:ea typeface="Lexend"/>
                <a:cs typeface="Lexend"/>
                <a:sym typeface="Lexend"/>
              </a:rPr>
              <a:t>pixels</a:t>
            </a:r>
            <a:endParaRPr sz="2000">
              <a:solidFill>
                <a:schemeClr val="dk1"/>
              </a:solidFill>
              <a:latin typeface="Lexend"/>
              <a:ea typeface="Lexend"/>
              <a:cs typeface="Lexend"/>
              <a:sym typeface="Lexend"/>
            </a:endParaRPr>
          </a:p>
        </p:txBody>
      </p:sp>
      <p:cxnSp>
        <p:nvCxnSpPr>
          <p:cNvPr id="1026" name="Google Shape;1026;p85"/>
          <p:cNvCxnSpPr/>
          <p:nvPr/>
        </p:nvCxnSpPr>
        <p:spPr>
          <a:xfrm flipH="1" rot="10800000">
            <a:off x="5751175" y="4558750"/>
            <a:ext cx="1639500" cy="26400"/>
          </a:xfrm>
          <a:prstGeom prst="straightConnector1">
            <a:avLst/>
          </a:prstGeom>
          <a:noFill/>
          <a:ln cap="flat" cmpd="sng" w="28575">
            <a:solidFill>
              <a:schemeClr val="accent4"/>
            </a:solidFill>
            <a:prstDash val="solid"/>
            <a:round/>
            <a:headEnd len="med" w="med" type="none"/>
            <a:tailEnd len="med" w="med" type="triangle"/>
          </a:ln>
        </p:spPr>
      </p:cxnSp>
      <p:sp>
        <p:nvSpPr>
          <p:cNvPr id="1027" name="Google Shape;1027;p85"/>
          <p:cNvSpPr txBox="1"/>
          <p:nvPr/>
        </p:nvSpPr>
        <p:spPr>
          <a:xfrm>
            <a:off x="6180750" y="4216400"/>
            <a:ext cx="895200" cy="608100"/>
          </a:xfrm>
          <a:prstGeom prst="rect">
            <a:avLst/>
          </a:prstGeom>
          <a:solidFill>
            <a:srgbClr val="F3EEFC"/>
          </a:solidFill>
          <a:ln>
            <a:noFill/>
          </a:ln>
        </p:spPr>
        <p:txBody>
          <a:bodyPr anchorCtr="0" anchor="t" bIns="91425" lIns="91425" spcFirstLastPara="1" rIns="91425" wrap="square" tIns="91425">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8</a:t>
            </a:r>
            <a:endParaRPr sz="2000">
              <a:solidFill>
                <a:schemeClr val="dk1"/>
              </a:solidFill>
              <a:latin typeface="Lexend"/>
              <a:ea typeface="Lexend"/>
              <a:cs typeface="Lexend"/>
              <a:sym typeface="Lexend"/>
            </a:endParaRPr>
          </a:p>
          <a:p>
            <a:pPr indent="0" lvl="0" marL="0" rtl="0" algn="r">
              <a:spcBef>
                <a:spcPts val="0"/>
              </a:spcBef>
              <a:spcAft>
                <a:spcPts val="0"/>
              </a:spcAft>
              <a:buNone/>
            </a:pPr>
            <a:r>
              <a:rPr lang="en-GB" sz="1800">
                <a:solidFill>
                  <a:schemeClr val="dk1"/>
                </a:solidFill>
                <a:latin typeface="Lexend"/>
                <a:ea typeface="Lexend"/>
                <a:cs typeface="Lexend"/>
                <a:sym typeface="Lexend"/>
              </a:rPr>
              <a:t>pixels</a:t>
            </a:r>
            <a:endParaRPr sz="20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1" name="Shape 1031"/>
        <p:cNvGrpSpPr/>
        <p:nvPr/>
      </p:nvGrpSpPr>
      <p:grpSpPr>
        <a:xfrm>
          <a:off x="0" y="0"/>
          <a:ext cx="0" cy="0"/>
          <a:chOff x="0" y="0"/>
          <a:chExt cx="0" cy="0"/>
        </a:xfrm>
      </p:grpSpPr>
      <p:graphicFrame>
        <p:nvGraphicFramePr>
          <p:cNvPr id="1032" name="Google Shape;1032;p86"/>
          <p:cNvGraphicFramePr/>
          <p:nvPr/>
        </p:nvGraphicFramePr>
        <p:xfrm>
          <a:off x="5353000" y="1152138"/>
          <a:ext cx="3000000" cy="3000000"/>
        </p:xfrm>
        <a:graphic>
          <a:graphicData uri="http://schemas.openxmlformats.org/drawingml/2006/table">
            <a:tbl>
              <a:tblPr>
                <a:noFill/>
                <a:tableStyleId>{016FB1DD-E747-47C5-80B6-535FD2ED3EF0}</a:tableStyleId>
              </a:tblPr>
              <a:tblGrid>
                <a:gridCol w="301225"/>
                <a:gridCol w="301225"/>
                <a:gridCol w="301225"/>
                <a:gridCol w="301225"/>
                <a:gridCol w="301225"/>
                <a:gridCol w="301225"/>
                <a:gridCol w="301225"/>
                <a:gridCol w="301225"/>
                <a:gridCol w="301225"/>
                <a:gridCol w="301225"/>
              </a:tblGrid>
              <a:tr h="287300">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A61C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A61C00"/>
                    </a:solidFill>
                  </a:tcPr>
                </a:tc>
              </a:tr>
              <a:tr h="315650">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E599"/>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A61C00"/>
                    </a:solidFill>
                  </a:tcPr>
                </a:tc>
              </a:tr>
              <a:tr h="287300">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r>
              <a:tr h="287300">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r>
              <a:tr h="287300">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r>
              <a:tr h="287300">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r>
              <a:tr h="287300">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r>
              <a:tr h="315650">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E599"/>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r>
              <a:tr h="315650">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E599"/>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E599"/>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r>
              <a:tr h="315650">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A61C00"/>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t/>
                      </a:r>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r>
            </a:tbl>
          </a:graphicData>
        </a:graphic>
      </p:graphicFrame>
      <p:graphicFrame>
        <p:nvGraphicFramePr>
          <p:cNvPr id="1033" name="Google Shape;1033;p86"/>
          <p:cNvGraphicFramePr/>
          <p:nvPr/>
        </p:nvGraphicFramePr>
        <p:xfrm>
          <a:off x="5353000" y="1152138"/>
          <a:ext cx="3000000" cy="3000000"/>
        </p:xfrm>
        <a:graphic>
          <a:graphicData uri="http://schemas.openxmlformats.org/drawingml/2006/table">
            <a:tbl>
              <a:tblPr>
                <a:noFill/>
                <a:tableStyleId>{016FB1DD-E747-47C5-80B6-535FD2ED3EF0}</a:tableStyleId>
              </a:tblPr>
              <a:tblGrid>
                <a:gridCol w="301225"/>
                <a:gridCol w="301225"/>
                <a:gridCol w="301225"/>
                <a:gridCol w="301225"/>
                <a:gridCol w="301225"/>
                <a:gridCol w="301225"/>
                <a:gridCol w="301225"/>
                <a:gridCol w="301225"/>
                <a:gridCol w="301225"/>
                <a:gridCol w="301225"/>
              </a:tblGrid>
              <a:tr h="287300">
                <a:tc>
                  <a:txBody>
                    <a:bodyPr/>
                    <a:lstStyle/>
                    <a:p>
                      <a:pPr indent="0" lvl="0" marL="0" rtl="0" algn="ctr">
                        <a:spcBef>
                          <a:spcPts val="0"/>
                        </a:spcBef>
                        <a:spcAft>
                          <a:spcPts val="0"/>
                        </a:spcAft>
                        <a:buNone/>
                        <a:defRPr/>
                      </a:pPr>
                      <a:r>
                        <a:rPr lang="en-GB">
                          <a:latin typeface="Lexend"/>
                          <a:ea typeface="Lexend"/>
                          <a:cs typeface="Lexend"/>
                          <a:sym typeface="Lexend"/>
                        </a:rPr>
                        <a:t>00</a:t>
                      </a:r>
                      <a:endParaRPr>
                        <a:solidFill>
                          <a:srgbClr val="FFFFFF"/>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solidFill>
                          <a:srgbClr val="FFFFFF"/>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solidFill>
                            <a:srgbClr val="FFFFFF"/>
                          </a:solidFill>
                          <a:latin typeface="Lexend"/>
                          <a:ea typeface="Lexend"/>
                          <a:cs typeface="Lexend"/>
                          <a:sym typeface="Lexend"/>
                        </a:rPr>
                        <a:t>11</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A61C00"/>
                    </a:solidFill>
                  </a:tcPr>
                </a:tc>
                <a:tc>
                  <a:txBody>
                    <a:bodyPr/>
                    <a:lstStyle/>
                    <a:p>
                      <a:pPr indent="0" lvl="0" marL="0" rtl="0" algn="ctr">
                        <a:spcBef>
                          <a:spcPts val="0"/>
                        </a:spcBef>
                        <a:spcAft>
                          <a:spcPts val="0"/>
                        </a:spcAft>
                        <a:buNone/>
                        <a:defRPr/>
                      </a:pPr>
                      <a:r>
                        <a:rPr lang="en-GB">
                          <a:solidFill>
                            <a:srgbClr val="FFFFFF"/>
                          </a:solidFill>
                          <a:latin typeface="Lexend"/>
                          <a:ea typeface="Lexend"/>
                          <a:cs typeface="Lexend"/>
                          <a:sym typeface="Lexend"/>
                        </a:rPr>
                        <a:t>11</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A61C00"/>
                    </a:solidFill>
                  </a:tcPr>
                </a:tc>
              </a:tr>
              <a:tr h="315650">
                <a:tc>
                  <a:txBody>
                    <a:bodyPr/>
                    <a:lstStyle/>
                    <a:p>
                      <a:pPr indent="0" lvl="0" marL="0" rtl="0" algn="ctr">
                        <a:spcBef>
                          <a:spcPts val="0"/>
                        </a:spcBef>
                        <a:spcAft>
                          <a:spcPts val="0"/>
                        </a:spcAft>
                        <a:buNone/>
                        <a:defRPr/>
                      </a:pPr>
                      <a:r>
                        <a:rPr lang="en-GB">
                          <a:latin typeface="Lexend"/>
                          <a:ea typeface="Lexend"/>
                          <a:cs typeface="Lexend"/>
                          <a:sym typeface="Lexend"/>
                        </a:rPr>
                        <a:t>00</a:t>
                      </a:r>
                      <a:endParaRPr>
                        <a:solidFill>
                          <a:srgbClr val="FFFFFF"/>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solidFill>
                          <a:srgbClr val="FFFFFF"/>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10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ctr">
                        <a:spcBef>
                          <a:spcPts val="0"/>
                        </a:spcBef>
                        <a:spcAft>
                          <a:spcPts val="0"/>
                        </a:spcAft>
                        <a:buNone/>
                        <a:defRPr/>
                      </a:pPr>
                      <a:r>
                        <a:rPr lang="en-GB">
                          <a:latin typeface="Lexend"/>
                          <a:ea typeface="Lexend"/>
                          <a:cs typeface="Lexend"/>
                          <a:sym typeface="Lexend"/>
                        </a:rPr>
                        <a:t>01</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E599"/>
                    </a:solidFill>
                  </a:tcPr>
                </a:tc>
                <a:tc>
                  <a:txBody>
                    <a:bodyPr/>
                    <a:lstStyle/>
                    <a:p>
                      <a:pPr indent="0" lvl="0" marL="0" rtl="0" algn="ctr">
                        <a:spcBef>
                          <a:spcPts val="0"/>
                        </a:spcBef>
                        <a:spcAft>
                          <a:spcPts val="0"/>
                        </a:spcAft>
                        <a:buNone/>
                        <a:defRPr/>
                      </a:pPr>
                      <a:r>
                        <a:rPr lang="en-GB">
                          <a:solidFill>
                            <a:srgbClr val="FFFFFF"/>
                          </a:solidFill>
                          <a:latin typeface="Lexend"/>
                          <a:ea typeface="Lexend"/>
                          <a:cs typeface="Lexend"/>
                          <a:sym typeface="Lexend"/>
                        </a:rPr>
                        <a:t>11</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A61C00"/>
                    </a:solidFill>
                  </a:tcPr>
                </a:tc>
              </a:tr>
              <a:tr h="287300">
                <a:tc>
                  <a:txBody>
                    <a:bodyPr/>
                    <a:lstStyle/>
                    <a:p>
                      <a:pPr indent="0" lvl="0" marL="0" rtl="0" algn="ctr">
                        <a:spcBef>
                          <a:spcPts val="0"/>
                        </a:spcBef>
                        <a:spcAft>
                          <a:spcPts val="0"/>
                        </a:spcAft>
                        <a:buNone/>
                        <a:defRPr/>
                      </a:pPr>
                      <a:r>
                        <a:rPr lang="en-GB">
                          <a:latin typeface="Lexend"/>
                          <a:ea typeface="Lexend"/>
                          <a:cs typeface="Lexend"/>
                          <a:sym typeface="Lexend"/>
                        </a:rPr>
                        <a:t>00</a:t>
                      </a:r>
                      <a:endParaRPr>
                        <a:solidFill>
                          <a:srgbClr val="FFFFFF"/>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solidFill>
                          <a:srgbClr val="FFFFFF"/>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10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ctr">
                        <a:spcBef>
                          <a:spcPts val="0"/>
                        </a:spcBef>
                        <a:spcAft>
                          <a:spcPts val="0"/>
                        </a:spcAft>
                        <a:buNone/>
                        <a:defRPr/>
                      </a:pPr>
                      <a:r>
                        <a:rPr lang="en-GB">
                          <a:latin typeface="Lexend"/>
                          <a:ea typeface="Lexend"/>
                          <a:cs typeface="Lexend"/>
                          <a:sym typeface="Lexend"/>
                        </a:rPr>
                        <a:t>10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ctr">
                        <a:spcBef>
                          <a:spcPts val="0"/>
                        </a:spcBef>
                        <a:spcAft>
                          <a:spcPts val="0"/>
                        </a:spcAft>
                        <a:buNone/>
                        <a:defRPr/>
                      </a:pPr>
                      <a:r>
                        <a:rPr lang="en-GB">
                          <a:latin typeface="Lexend"/>
                          <a:ea typeface="Lexend"/>
                          <a:cs typeface="Lexend"/>
                          <a:sym typeface="Lexend"/>
                        </a:rPr>
                        <a:t>10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r>
              <a:tr h="287300">
                <a:tc>
                  <a:txBody>
                    <a:bodyPr/>
                    <a:lstStyle/>
                    <a:p>
                      <a:pPr indent="0" lvl="0" marL="0" rtl="0" algn="ctr">
                        <a:spcBef>
                          <a:spcPts val="0"/>
                        </a:spcBef>
                        <a:spcAft>
                          <a:spcPts val="0"/>
                        </a:spcAft>
                        <a:buNone/>
                        <a:defRPr/>
                      </a:pPr>
                      <a:r>
                        <a:rPr lang="en-GB">
                          <a:latin typeface="Lexend"/>
                          <a:ea typeface="Lexend"/>
                          <a:cs typeface="Lexend"/>
                          <a:sym typeface="Lexend"/>
                        </a:rPr>
                        <a:t>00</a:t>
                      </a:r>
                      <a:endParaRPr>
                        <a:solidFill>
                          <a:srgbClr val="FFFFFF"/>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solidFill>
                          <a:srgbClr val="FFFFFF"/>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10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ctr">
                        <a:spcBef>
                          <a:spcPts val="0"/>
                        </a:spcBef>
                        <a:spcAft>
                          <a:spcPts val="0"/>
                        </a:spcAft>
                        <a:buNone/>
                        <a:defRPr/>
                      </a:pPr>
                      <a:r>
                        <a:rPr lang="en-GB">
                          <a:latin typeface="Lexend"/>
                          <a:ea typeface="Lexend"/>
                          <a:cs typeface="Lexend"/>
                          <a:sym typeface="Lexend"/>
                        </a:rPr>
                        <a:t>10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ctr">
                        <a:spcBef>
                          <a:spcPts val="0"/>
                        </a:spcBef>
                        <a:spcAft>
                          <a:spcPts val="0"/>
                        </a:spcAft>
                        <a:buNone/>
                        <a:defRPr/>
                      </a:pPr>
                      <a:r>
                        <a:rPr lang="en-GB">
                          <a:latin typeface="Lexend"/>
                          <a:ea typeface="Lexend"/>
                          <a:cs typeface="Lexend"/>
                          <a:sym typeface="Lexend"/>
                        </a:rPr>
                        <a:t>10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r>
              <a:tr h="287300">
                <a:tc>
                  <a:txBody>
                    <a:bodyPr/>
                    <a:lstStyle/>
                    <a:p>
                      <a:pPr indent="0" lvl="0" marL="0" rtl="0" algn="ctr">
                        <a:spcBef>
                          <a:spcPts val="0"/>
                        </a:spcBef>
                        <a:spcAft>
                          <a:spcPts val="0"/>
                        </a:spcAft>
                        <a:buNone/>
                        <a:defRPr/>
                      </a:pPr>
                      <a:r>
                        <a:rPr lang="en-GB">
                          <a:latin typeface="Lexend"/>
                          <a:ea typeface="Lexend"/>
                          <a:cs typeface="Lexend"/>
                          <a:sym typeface="Lexend"/>
                        </a:rPr>
                        <a:t>00</a:t>
                      </a:r>
                      <a:endParaRPr>
                        <a:solidFill>
                          <a:srgbClr val="FFFFFF"/>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solidFill>
                          <a:srgbClr val="FFFFFF"/>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10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ctr">
                        <a:spcBef>
                          <a:spcPts val="0"/>
                        </a:spcBef>
                        <a:spcAft>
                          <a:spcPts val="0"/>
                        </a:spcAft>
                        <a:buNone/>
                        <a:defRPr/>
                      </a:pPr>
                      <a:r>
                        <a:rPr lang="en-GB">
                          <a:latin typeface="Lexend"/>
                          <a:ea typeface="Lexend"/>
                          <a:cs typeface="Lexend"/>
                          <a:sym typeface="Lexend"/>
                        </a:rPr>
                        <a:t>10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ctr">
                        <a:spcBef>
                          <a:spcPts val="0"/>
                        </a:spcBef>
                        <a:spcAft>
                          <a:spcPts val="0"/>
                        </a:spcAft>
                        <a:buNone/>
                        <a:defRPr/>
                      </a:pPr>
                      <a:r>
                        <a:rPr lang="en-GB">
                          <a:latin typeface="Lexend"/>
                          <a:ea typeface="Lexend"/>
                          <a:cs typeface="Lexend"/>
                          <a:sym typeface="Lexend"/>
                        </a:rPr>
                        <a:t>10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r>
              <a:tr h="287300">
                <a:tc>
                  <a:txBody>
                    <a:bodyPr/>
                    <a:lstStyle/>
                    <a:p>
                      <a:pPr indent="0" lvl="0" marL="0" rtl="0" algn="ctr">
                        <a:spcBef>
                          <a:spcPts val="0"/>
                        </a:spcBef>
                        <a:spcAft>
                          <a:spcPts val="0"/>
                        </a:spcAft>
                        <a:buNone/>
                        <a:defRPr/>
                      </a:pPr>
                      <a:r>
                        <a:rPr lang="en-GB">
                          <a:latin typeface="Lexend"/>
                          <a:ea typeface="Lexend"/>
                          <a:cs typeface="Lexend"/>
                          <a:sym typeface="Lexend"/>
                        </a:rPr>
                        <a:t>00</a:t>
                      </a:r>
                      <a:endParaRPr>
                        <a:solidFill>
                          <a:srgbClr val="FFFFFF"/>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solidFill>
                          <a:srgbClr val="FFFFFF"/>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10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ctr">
                        <a:spcBef>
                          <a:spcPts val="0"/>
                        </a:spcBef>
                        <a:spcAft>
                          <a:spcPts val="0"/>
                        </a:spcAft>
                        <a:buNone/>
                        <a:defRPr/>
                      </a:pPr>
                      <a:r>
                        <a:rPr lang="en-GB">
                          <a:latin typeface="Lexend"/>
                          <a:ea typeface="Lexend"/>
                          <a:cs typeface="Lexend"/>
                          <a:sym typeface="Lexend"/>
                        </a:rPr>
                        <a:t>10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ctr">
                        <a:spcBef>
                          <a:spcPts val="0"/>
                        </a:spcBef>
                        <a:spcAft>
                          <a:spcPts val="0"/>
                        </a:spcAft>
                        <a:buNone/>
                        <a:defRPr/>
                      </a:pPr>
                      <a:r>
                        <a:rPr lang="en-GB">
                          <a:latin typeface="Lexend"/>
                          <a:ea typeface="Lexend"/>
                          <a:cs typeface="Lexend"/>
                          <a:sym typeface="Lexend"/>
                        </a:rPr>
                        <a:t>10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r>
              <a:tr h="287300">
                <a:tc>
                  <a:txBody>
                    <a:bodyPr/>
                    <a:lstStyle/>
                    <a:p>
                      <a:pPr indent="0" lvl="0" marL="0" rtl="0" algn="ctr">
                        <a:spcBef>
                          <a:spcPts val="0"/>
                        </a:spcBef>
                        <a:spcAft>
                          <a:spcPts val="0"/>
                        </a:spcAft>
                        <a:buNone/>
                        <a:defRPr/>
                      </a:pPr>
                      <a:r>
                        <a:rPr lang="en-GB">
                          <a:latin typeface="Lexend"/>
                          <a:ea typeface="Lexend"/>
                          <a:cs typeface="Lexend"/>
                          <a:sym typeface="Lexend"/>
                        </a:rPr>
                        <a:t>00</a:t>
                      </a:r>
                      <a:endParaRPr>
                        <a:solidFill>
                          <a:srgbClr val="FFFFFF"/>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solidFill>
                          <a:srgbClr val="FFFFFF"/>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10</a:t>
                      </a:r>
                      <a:endParaRPr>
                        <a:solidFill>
                          <a:srgbClr val="FFFFFF"/>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ctr">
                        <a:spcBef>
                          <a:spcPts val="0"/>
                        </a:spcBef>
                        <a:spcAft>
                          <a:spcPts val="0"/>
                        </a:spcAft>
                        <a:buNone/>
                        <a:defRPr/>
                      </a:pPr>
                      <a:r>
                        <a:rPr lang="en-GB">
                          <a:latin typeface="Lexend"/>
                          <a:ea typeface="Lexend"/>
                          <a:cs typeface="Lexend"/>
                          <a:sym typeface="Lexend"/>
                        </a:rPr>
                        <a:t>10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ctr">
                        <a:spcBef>
                          <a:spcPts val="0"/>
                        </a:spcBef>
                        <a:spcAft>
                          <a:spcPts val="0"/>
                        </a:spcAft>
                        <a:buNone/>
                        <a:defRPr/>
                      </a:pPr>
                      <a:r>
                        <a:rPr lang="en-GB">
                          <a:latin typeface="Lexend"/>
                          <a:ea typeface="Lexend"/>
                          <a:cs typeface="Lexend"/>
                          <a:sym typeface="Lexend"/>
                        </a:rPr>
                        <a:t>10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r>
              <a:tr h="315650">
                <a:tc>
                  <a:txBody>
                    <a:bodyPr/>
                    <a:lstStyle/>
                    <a:p>
                      <a:pPr indent="0" lvl="0" marL="0" rtl="0" algn="ctr">
                        <a:spcBef>
                          <a:spcPts val="0"/>
                        </a:spcBef>
                        <a:spcAft>
                          <a:spcPts val="0"/>
                        </a:spcAft>
                        <a:buNone/>
                        <a:defRPr/>
                      </a:pPr>
                      <a:r>
                        <a:rPr lang="en-GB">
                          <a:latin typeface="Lexend"/>
                          <a:ea typeface="Lexend"/>
                          <a:cs typeface="Lexend"/>
                          <a:sym typeface="Lexend"/>
                        </a:rPr>
                        <a:t>00</a:t>
                      </a:r>
                      <a:endParaRPr>
                        <a:solidFill>
                          <a:srgbClr val="FFFFFF"/>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01</a:t>
                      </a:r>
                      <a:endParaRPr>
                        <a:solidFill>
                          <a:srgbClr val="BF9000"/>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E599"/>
                    </a:solidFill>
                  </a:tcPr>
                </a:tc>
                <a:tc>
                  <a:txBody>
                    <a:bodyPr/>
                    <a:lstStyle/>
                    <a:p>
                      <a:pPr indent="0" lvl="0" marL="0" rtl="0" algn="ctr">
                        <a:spcBef>
                          <a:spcPts val="0"/>
                        </a:spcBef>
                        <a:spcAft>
                          <a:spcPts val="0"/>
                        </a:spcAft>
                        <a:buNone/>
                        <a:defRPr/>
                      </a:pPr>
                      <a:r>
                        <a:rPr lang="en-GB">
                          <a:latin typeface="Lexend"/>
                          <a:ea typeface="Lexend"/>
                          <a:cs typeface="Lexend"/>
                          <a:sym typeface="Lexend"/>
                        </a:rPr>
                        <a:t>10</a:t>
                      </a:r>
                      <a:endParaRPr>
                        <a:solidFill>
                          <a:schemeClr val="lt1"/>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ctr">
                        <a:spcBef>
                          <a:spcPts val="0"/>
                        </a:spcBef>
                        <a:spcAft>
                          <a:spcPts val="0"/>
                        </a:spcAft>
                        <a:buNone/>
                        <a:defRPr/>
                      </a:pPr>
                      <a:r>
                        <a:rPr lang="en-GB">
                          <a:latin typeface="Lexend"/>
                          <a:ea typeface="Lexend"/>
                          <a:cs typeface="Lexend"/>
                          <a:sym typeface="Lexend"/>
                        </a:rPr>
                        <a:t>10</a:t>
                      </a:r>
                      <a:endParaRPr>
                        <a:solidFill>
                          <a:schemeClr val="lt1"/>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1C232"/>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r>
              <a:tr h="315650">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01</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E599"/>
                    </a:solidFill>
                  </a:tcPr>
                </a:tc>
                <a:tc>
                  <a:txBody>
                    <a:bodyPr/>
                    <a:lstStyle/>
                    <a:p>
                      <a:pPr indent="0" lvl="0" marL="0" rtl="0" algn="ctr">
                        <a:spcBef>
                          <a:spcPts val="0"/>
                        </a:spcBef>
                        <a:spcAft>
                          <a:spcPts val="0"/>
                        </a:spcAft>
                        <a:buNone/>
                        <a:defRPr/>
                      </a:pPr>
                      <a:r>
                        <a:rPr lang="en-GB">
                          <a:latin typeface="Lexend"/>
                          <a:ea typeface="Lexend"/>
                          <a:cs typeface="Lexend"/>
                          <a:sym typeface="Lexend"/>
                        </a:rPr>
                        <a:t>01</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E599"/>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r>
              <a:tr h="315650">
                <a:tc>
                  <a:txBody>
                    <a:bodyPr/>
                    <a:lstStyle/>
                    <a:p>
                      <a:pPr indent="0" lvl="0" marL="0" rtl="0" algn="ctr">
                        <a:spcBef>
                          <a:spcPts val="0"/>
                        </a:spcBef>
                        <a:spcAft>
                          <a:spcPts val="0"/>
                        </a:spcAft>
                        <a:buNone/>
                        <a:defRPr/>
                      </a:pPr>
                      <a:r>
                        <a:rPr lang="en-GB">
                          <a:solidFill>
                            <a:srgbClr val="FFFFFF"/>
                          </a:solidFill>
                          <a:latin typeface="Lexend"/>
                          <a:ea typeface="Lexend"/>
                          <a:cs typeface="Lexend"/>
                          <a:sym typeface="Lexend"/>
                        </a:rPr>
                        <a:t>11</a:t>
                      </a:r>
                      <a:endParaRPr>
                        <a:solidFill>
                          <a:srgbClr val="FFFFFF"/>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A61C00"/>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defRPr/>
                      </a:pPr>
                      <a:r>
                        <a:rPr lang="en-GB">
                          <a:latin typeface="Lexend"/>
                          <a:ea typeface="Lexend"/>
                          <a:cs typeface="Lexend"/>
                          <a:sym typeface="Lexend"/>
                        </a:rPr>
                        <a:t>00</a:t>
                      </a:r>
                      <a:endParaRPr>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FFFFFF"/>
                    </a:solidFill>
                  </a:tcPr>
                </a:tc>
              </a:tr>
            </a:tbl>
          </a:graphicData>
        </a:graphic>
      </p:graphicFrame>
      <p:sp>
        <p:nvSpPr>
          <p:cNvPr id="1034" name="Google Shape;1034;p86"/>
          <p:cNvSpPr txBox="1"/>
          <p:nvPr/>
        </p:nvSpPr>
        <p:spPr>
          <a:xfrm>
            <a:off x="310900" y="3227525"/>
            <a:ext cx="4826700" cy="6528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0"/>
              </a:spcAft>
              <a:buNone/>
            </a:pPr>
            <a:r>
              <a:rPr lang="en-GB" sz="1800">
                <a:solidFill>
                  <a:schemeClr val="dk1"/>
                </a:solidFill>
                <a:latin typeface="Lexend"/>
                <a:ea typeface="Lexend"/>
                <a:cs typeface="Lexend"/>
                <a:sym typeface="Lexend"/>
              </a:rPr>
              <a:t>Tirada guud ee nambarada binary (binary digits) ee sawirka:</a:t>
            </a:r>
            <a:endParaRPr sz="2000">
              <a:solidFill>
                <a:schemeClr val="dk1"/>
              </a:solidFill>
              <a:latin typeface="Lexend"/>
              <a:ea typeface="Lexend"/>
              <a:cs typeface="Lexend"/>
              <a:sym typeface="Lexend"/>
            </a:endParaRPr>
          </a:p>
          <a:p>
            <a:pPr indent="0" lvl="0" marL="0" rtl="0" algn="l">
              <a:lnSpc>
                <a:spcPct val="114000"/>
              </a:lnSpc>
              <a:spcBef>
                <a:spcPts val="0"/>
              </a:spcBef>
              <a:spcAft>
                <a:spcPts val="0"/>
              </a:spcAft>
              <a:buNone/>
            </a:pPr>
            <a:r>
              <a:rPr lang="en-GB" sz="1800">
                <a:solidFill>
                  <a:schemeClr val="dk1"/>
                </a:solidFill>
                <a:latin typeface="Lexend"/>
                <a:ea typeface="Lexend"/>
                <a:cs typeface="Lexend"/>
                <a:sym typeface="Lexend"/>
              </a:rPr>
              <a:t>100 pixels ⨉ 2 bits per pixel = 200 bits.</a:t>
            </a:r>
            <a:endParaRPr sz="2000">
              <a:solidFill>
                <a:schemeClr val="dk1"/>
              </a:solidFill>
              <a:latin typeface="Lexend"/>
              <a:ea typeface="Lexend"/>
              <a:cs typeface="Lexend"/>
              <a:sym typeface="Lexend"/>
            </a:endParaRPr>
          </a:p>
        </p:txBody>
      </p:sp>
      <p:sp>
        <p:nvSpPr>
          <p:cNvPr id="1035" name="Google Shape;1035;p86"/>
          <p:cNvSpPr txBox="1"/>
          <p:nvPr/>
        </p:nvSpPr>
        <p:spPr>
          <a:xfrm>
            <a:off x="310900" y="1776450"/>
            <a:ext cx="4826700" cy="3849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0"/>
              </a:spcAft>
              <a:buNone/>
            </a:pPr>
            <a:r>
              <a:rPr lang="en-GB" sz="1800">
                <a:solidFill>
                  <a:schemeClr val="dk1"/>
                </a:solidFill>
                <a:latin typeface="Lexend"/>
                <a:ea typeface="Lexend"/>
                <a:cs typeface="Lexend"/>
                <a:sym typeface="Lexend"/>
              </a:rPr>
              <a:t>Waxaa jira 10 ⨉ 10 = 100 pixels (curiyayaasha sawirka).</a:t>
            </a:r>
            <a:endParaRPr sz="2000">
              <a:solidFill>
                <a:schemeClr val="dk1"/>
              </a:solidFill>
              <a:latin typeface="Lexend"/>
              <a:ea typeface="Lexend"/>
              <a:cs typeface="Lexend"/>
              <a:sym typeface="Lexend"/>
            </a:endParaRPr>
          </a:p>
        </p:txBody>
      </p:sp>
      <p:sp>
        <p:nvSpPr>
          <p:cNvPr id="1036" name="Google Shape;1036;p86"/>
          <p:cNvSpPr txBox="1"/>
          <p:nvPr/>
        </p:nvSpPr>
        <p:spPr>
          <a:xfrm>
            <a:off x="310900" y="2487853"/>
            <a:ext cx="4826700" cy="3849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0"/>
              </a:spcAft>
              <a:buNone/>
            </a:pPr>
            <a:r>
              <a:rPr lang="en-GB" sz="1800">
                <a:solidFill>
                  <a:schemeClr val="dk1"/>
                </a:solidFill>
                <a:latin typeface="Lexend"/>
                <a:ea typeface="Lexend"/>
                <a:cs typeface="Lexend"/>
                <a:sym typeface="Lexend"/>
              </a:rPr>
              <a:t>2 bits ayaa loo isticmaalaa midabka pixel kasta.</a:t>
            </a:r>
            <a:endParaRPr sz="2000">
              <a:solidFill>
                <a:schemeClr val="dk1"/>
              </a:solidFill>
              <a:latin typeface="Lexend"/>
              <a:ea typeface="Lexend"/>
              <a:cs typeface="Lexend"/>
              <a:sym typeface="Lexend"/>
            </a:endParaRPr>
          </a:p>
        </p:txBody>
      </p:sp>
      <p:sp>
        <p:nvSpPr>
          <p:cNvPr id="1037" name="Google Shape;1037;p86"/>
          <p:cNvSpPr txBox="1"/>
          <p:nvPr/>
        </p:nvSpPr>
        <p:spPr>
          <a:xfrm>
            <a:off x="310900" y="712925"/>
            <a:ext cx="4096500" cy="8931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1000"/>
              </a:spcAft>
              <a:buNone/>
            </a:pPr>
            <a:r>
              <a:rPr lang="en-GB" sz="1800">
                <a:solidFill>
                  <a:schemeClr val="dk1"/>
                </a:solidFill>
                <a:latin typeface="Lexend"/>
                <a:ea typeface="Lexend"/>
                <a:cs typeface="Lexend"/>
                <a:sym typeface="Lexend"/>
              </a:rPr>
              <a:t>Si loo xisaabiyo tirada bits-ka ee sawirka isticmaalaya 2 bits per pixel:</a:t>
            </a:r>
            <a:r>
              <a:rPr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sp>
        <p:nvSpPr>
          <p:cNvPr id="1038" name="Google Shape;1038;p86"/>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Xisaabinta cabbirka faylka sawirka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2" name="Shape 1042"/>
        <p:cNvGrpSpPr/>
        <p:nvPr/>
      </p:nvGrpSpPr>
      <p:grpSpPr>
        <a:xfrm>
          <a:off x="0" y="0"/>
          <a:ext cx="0" cy="0"/>
          <a:chOff x="0" y="0"/>
          <a:chExt cx="0" cy="0"/>
        </a:xfrm>
      </p:grpSpPr>
      <p:sp>
        <p:nvSpPr>
          <p:cNvPr id="1043" name="Google Shape;1043;p87"/>
          <p:cNvSpPr txBox="1"/>
          <p:nvPr/>
        </p:nvSpPr>
        <p:spPr>
          <a:xfrm>
            <a:off x="310900" y="865325"/>
            <a:ext cx="4096500" cy="8346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1000"/>
              </a:spcAft>
              <a:buNone/>
            </a:pPr>
            <a:r>
              <a:rPr lang="en-GB" sz="1400">
                <a:solidFill>
                  <a:schemeClr val="dk1"/>
                </a:solidFill>
                <a:latin typeface="Lexend"/>
                <a:ea typeface="Lexend"/>
                <a:cs typeface="Lexend"/>
                <a:sym typeface="Lexend"/>
              </a:rPr>
              <a:t>Pixel kasta, tixgal ah xuruuf binary ayaa loo isticmaalaa in lagu muujiyo midabkiisa.</a:t>
            </a:r>
            <a:endParaRPr sz="1800">
              <a:solidFill>
                <a:schemeClr val="dk1"/>
              </a:solidFill>
              <a:latin typeface="Lexend"/>
              <a:ea typeface="Lexend"/>
              <a:cs typeface="Lexend"/>
              <a:sym typeface="Lexend"/>
            </a:endParaRPr>
          </a:p>
        </p:txBody>
      </p:sp>
      <p:sp>
        <p:nvSpPr>
          <p:cNvPr id="1044" name="Google Shape;1044;p87"/>
          <p:cNvSpPr txBox="1"/>
          <p:nvPr/>
        </p:nvSpPr>
        <p:spPr>
          <a:xfrm>
            <a:off x="310900" y="1890250"/>
            <a:ext cx="4096500" cy="11160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1000"/>
              </a:spcAft>
              <a:buNone/>
            </a:pPr>
            <a:r>
              <a:rPr lang="en-GB" sz="1400">
                <a:solidFill>
                  <a:schemeClr val="dk1"/>
                </a:solidFill>
                <a:latin typeface="Lexend"/>
                <a:ea typeface="Lexend"/>
                <a:cs typeface="Lexend"/>
                <a:sym typeface="Lexend"/>
              </a:rPr>
              <a:t>Tirada xuruufaha binary ee loo isticmaalo midabka pixel kasta waa qoto-dheerka midabka (colour depth).</a:t>
            </a:r>
            <a:r>
              <a:rPr lang="en-GB" sz="1400">
                <a:solidFill>
                  <a:schemeClr val="dk1"/>
                </a:solidFill>
                <a:latin typeface="Lexend"/>
                <a:ea typeface="Lexend"/>
                <a:cs typeface="Lexend"/>
                <a:sym typeface="Lexend"/>
              </a:rPr>
              <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045" name="Google Shape;1045;p87"/>
          <p:cNvSpPr/>
          <p:nvPr/>
        </p:nvSpPr>
        <p:spPr>
          <a:xfrm flipH="1" rot="10800000">
            <a:off x="7520793" y="1446427"/>
            <a:ext cx="134400" cy="1344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046" name="Google Shape;1046;p87"/>
          <p:cNvSpPr/>
          <p:nvPr/>
        </p:nvSpPr>
        <p:spPr>
          <a:xfrm flipH="1" rot="10800000">
            <a:off x="7520793" y="1217827"/>
            <a:ext cx="134400" cy="134400"/>
          </a:xfrm>
          <a:prstGeom prst="rect">
            <a:avLst/>
          </a:prstGeom>
          <a:solidFill>
            <a:srgbClr val="000000"/>
          </a:solid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047" name="Google Shape;1047;p87"/>
          <p:cNvSpPr txBox="1"/>
          <p:nvPr/>
        </p:nvSpPr>
        <p:spPr>
          <a:xfrm>
            <a:off x="320725" y="2991105"/>
            <a:ext cx="4433700" cy="6699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0"/>
              </a:spcAft>
              <a:buNone/>
            </a:pPr>
            <a:r>
              <a:rPr b="1" lang="en-GB" sz="1400">
                <a:solidFill>
                  <a:schemeClr val="dk1"/>
                </a:solidFill>
                <a:latin typeface="Lexend"/>
                <a:ea typeface="Lexend"/>
                <a:cs typeface="Lexend"/>
                <a:sym typeface="Lexend"/>
              </a:rPr>
              <a:t>Qaraarka (Resolution): 720 ⨉ 720 = 518 400 pixels</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lnSpc>
                <a:spcPct val="114000"/>
              </a:lnSpc>
              <a:spcBef>
                <a:spcPts val="0"/>
              </a:spcBef>
              <a:spcAft>
                <a:spcPts val="0"/>
              </a:spcAft>
              <a:buNone/>
            </a:pPr>
            <a:r>
              <a:rPr b="1" lang="en-GB" sz="1400">
                <a:solidFill>
                  <a:schemeClr val="dk1"/>
                </a:solidFill>
                <a:latin typeface="Lexend"/>
                <a:ea typeface="Lexend"/>
                <a:cs typeface="Lexend"/>
                <a:sym typeface="Lexend"/>
              </a:rPr>
              <a:t>Qoto-dheerka midabka: 1 bit (2 midab oo suurtagal)</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048" name="Google Shape;1048;p87"/>
          <p:cNvSpPr txBox="1"/>
          <p:nvPr/>
        </p:nvSpPr>
        <p:spPr>
          <a:xfrm>
            <a:off x="7729423" y="1051325"/>
            <a:ext cx="526800" cy="3951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0"/>
              </a:spcAft>
              <a:buNone/>
            </a:pPr>
            <a:r>
              <a:rPr lang="en-GB" sz="1400">
                <a:solidFill>
                  <a:schemeClr val="dk1"/>
                </a:solidFill>
                <a:latin typeface="Lexend"/>
                <a:ea typeface="Lexend"/>
                <a:cs typeface="Lexend"/>
                <a:sym typeface="Lexend"/>
              </a:rPr>
              <a:t>0</a:t>
            </a:r>
            <a:endParaRPr sz="1800">
              <a:solidFill>
                <a:schemeClr val="dk1"/>
              </a:solidFill>
              <a:latin typeface="Lexend"/>
              <a:ea typeface="Lexend"/>
              <a:cs typeface="Lexend"/>
              <a:sym typeface="Lexend"/>
            </a:endParaRPr>
          </a:p>
        </p:txBody>
      </p:sp>
      <p:sp>
        <p:nvSpPr>
          <p:cNvPr id="1049" name="Google Shape;1049;p87"/>
          <p:cNvSpPr txBox="1"/>
          <p:nvPr/>
        </p:nvSpPr>
        <p:spPr>
          <a:xfrm>
            <a:off x="7729423" y="1316066"/>
            <a:ext cx="526800" cy="3951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0"/>
              </a:spcAft>
              <a:buNone/>
            </a:pPr>
            <a:r>
              <a:rPr lang="en-GB" sz="1400">
                <a:solidFill>
                  <a:schemeClr val="dk1"/>
                </a:solidFill>
                <a:latin typeface="Lexend"/>
                <a:ea typeface="Lexend"/>
                <a:cs typeface="Lexend"/>
                <a:sym typeface="Lexend"/>
              </a:rPr>
              <a:t>1</a:t>
            </a:r>
            <a:endParaRPr sz="1800">
              <a:solidFill>
                <a:schemeClr val="dk1"/>
              </a:solidFill>
              <a:latin typeface="Lexend"/>
              <a:ea typeface="Lexend"/>
              <a:cs typeface="Lexend"/>
              <a:sym typeface="Lexend"/>
            </a:endParaRPr>
          </a:p>
        </p:txBody>
      </p:sp>
      <p:pic>
        <p:nvPicPr>
          <p:cNvPr id="1050" name="Google Shape;1050;p87"/>
          <p:cNvPicPr preferRelativeResize="0"/>
          <p:nvPr/>
        </p:nvPicPr>
        <p:blipFill>
          <a:blip r:embed="rId3">
            <a:alphaModFix/>
          </a:blip>
          <a:stretch>
            <a:fillRect/>
          </a:stretch>
        </p:blipFill>
        <p:spPr>
          <a:xfrm>
            <a:off x="4812800" y="1217825"/>
            <a:ext cx="2435013" cy="2435013"/>
          </a:xfrm>
          <a:prstGeom prst="rect">
            <a:avLst/>
          </a:prstGeom>
          <a:noFill/>
          <a:ln>
            <a:noFill/>
          </a:ln>
        </p:spPr>
      </p:pic>
      <p:sp>
        <p:nvSpPr>
          <p:cNvPr id="1051" name="Google Shape;1051;p87"/>
          <p:cNvSpPr txBox="1"/>
          <p:nvPr/>
        </p:nvSpPr>
        <p:spPr>
          <a:xfrm>
            <a:off x="5808076" y="3727625"/>
            <a:ext cx="297300" cy="3951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0"/>
              </a:spcAft>
              <a:buNone/>
            </a:pPr>
            <a:r>
              <a:rPr lang="en-GB" sz="1400">
                <a:solidFill>
                  <a:schemeClr val="dk1"/>
                </a:solidFill>
                <a:latin typeface="Lexend"/>
                <a:ea typeface="Roboto Mono"/>
                <a:cs typeface="Roboto Mono"/>
                <a:sym typeface="Roboto Mono"/>
              </a:rPr>
              <a:t>1</a:t>
            </a:r>
            <a:endParaRPr sz="1800">
              <a:solidFill>
                <a:schemeClr val="dk1"/>
              </a:solidFill>
              <a:latin typeface="Roboto Mono"/>
              <a:ea typeface="Roboto Mono"/>
              <a:cs typeface="Roboto Mono"/>
              <a:sym typeface="Roboto Mono"/>
            </a:endParaRPr>
          </a:p>
        </p:txBody>
      </p:sp>
      <p:sp>
        <p:nvSpPr>
          <p:cNvPr id="1052" name="Google Shape;1052;p87"/>
          <p:cNvSpPr/>
          <p:nvPr/>
        </p:nvSpPr>
        <p:spPr>
          <a:xfrm>
            <a:off x="5678379" y="3860375"/>
            <a:ext cx="134400" cy="1344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cxnSp>
        <p:nvCxnSpPr>
          <p:cNvPr id="1053" name="Google Shape;1053;p87"/>
          <p:cNvCxnSpPr/>
          <p:nvPr/>
        </p:nvCxnSpPr>
        <p:spPr>
          <a:xfrm rot="10800000">
            <a:off x="5744425" y="2265350"/>
            <a:ext cx="0" cy="1384800"/>
          </a:xfrm>
          <a:prstGeom prst="straightConnector1">
            <a:avLst/>
          </a:prstGeom>
          <a:noFill/>
          <a:ln cap="flat" cmpd="sng" w="9525">
            <a:solidFill>
              <a:srgbClr val="FFFF00"/>
            </a:solidFill>
            <a:prstDash val="dash"/>
            <a:round/>
            <a:headEnd len="med" w="med" type="none"/>
            <a:tailEnd len="med" w="med" type="none"/>
          </a:ln>
        </p:spPr>
      </p:cxnSp>
      <p:sp>
        <p:nvSpPr>
          <p:cNvPr id="1054" name="Google Shape;1054;p87"/>
          <p:cNvSpPr/>
          <p:nvPr/>
        </p:nvSpPr>
        <p:spPr>
          <a:xfrm>
            <a:off x="5720875" y="2218169"/>
            <a:ext cx="47100" cy="47100"/>
          </a:xfrm>
          <a:prstGeom prst="donut">
            <a:avLst>
              <a:gd fmla="val 34888" name="adj"/>
            </a:avLst>
          </a:prstGeom>
          <a:solidFill>
            <a:schemeClr val="dk1"/>
          </a:solid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cxnSp>
        <p:nvCxnSpPr>
          <p:cNvPr id="1055" name="Google Shape;1055;p87"/>
          <p:cNvCxnSpPr/>
          <p:nvPr/>
        </p:nvCxnSpPr>
        <p:spPr>
          <a:xfrm rot="10800000">
            <a:off x="5744425" y="2265350"/>
            <a:ext cx="0" cy="1384800"/>
          </a:xfrm>
          <a:prstGeom prst="straightConnector1">
            <a:avLst/>
          </a:prstGeom>
          <a:noFill/>
          <a:ln cap="flat" cmpd="sng" w="19050">
            <a:solidFill>
              <a:schemeClr val="lt1"/>
            </a:solidFill>
            <a:prstDash val="solid"/>
            <a:round/>
            <a:headEnd len="med" w="med" type="none"/>
            <a:tailEnd len="med" w="med" type="none"/>
          </a:ln>
        </p:spPr>
      </p:cxnSp>
      <p:cxnSp>
        <p:nvCxnSpPr>
          <p:cNvPr id="1056" name="Google Shape;1056;p87"/>
          <p:cNvCxnSpPr/>
          <p:nvPr/>
        </p:nvCxnSpPr>
        <p:spPr>
          <a:xfrm rot="10800000">
            <a:off x="5744425" y="2265269"/>
            <a:ext cx="900" cy="1586700"/>
          </a:xfrm>
          <a:prstGeom prst="straightConnector1">
            <a:avLst/>
          </a:prstGeom>
          <a:noFill/>
          <a:ln cap="flat" cmpd="sng" w="9525">
            <a:solidFill>
              <a:schemeClr val="dk1"/>
            </a:solidFill>
            <a:prstDash val="dash"/>
            <a:round/>
            <a:headEnd len="med" w="med" type="none"/>
            <a:tailEnd len="med" w="med" type="none"/>
          </a:ln>
        </p:spPr>
      </p:cxnSp>
      <p:grpSp>
        <p:nvGrpSpPr>
          <p:cNvPr id="1057" name="Google Shape;1057;p87"/>
          <p:cNvGrpSpPr/>
          <p:nvPr/>
        </p:nvGrpSpPr>
        <p:grpSpPr>
          <a:xfrm>
            <a:off x="6516579" y="2221786"/>
            <a:ext cx="426997" cy="1900939"/>
            <a:chOff x="6516579" y="3060061"/>
            <a:chExt cx="426997" cy="1900939"/>
          </a:xfrm>
        </p:grpSpPr>
        <p:sp>
          <p:nvSpPr>
            <p:cNvPr id="1058" name="Google Shape;1058;p87"/>
            <p:cNvSpPr txBox="1"/>
            <p:nvPr/>
          </p:nvSpPr>
          <p:spPr>
            <a:xfrm>
              <a:off x="6646276" y="4565900"/>
              <a:ext cx="297300" cy="395100"/>
            </a:xfrm>
            <a:prstGeom prst="rect">
              <a:avLst/>
            </a:prstGeom>
            <a:noFill/>
            <a:ln>
              <a:noFill/>
            </a:ln>
          </p:spPr>
          <p:txBody>
            <a:bodyPr anchorCtr="0" anchor="t" bIns="91425" lIns="91425" spcFirstLastPara="1" rIns="54000" wrap="square" tIns="91425">
              <a:noAutofit/>
            </a:bodyPr>
            <a:lstStyle/>
            <a:p>
              <a:pPr indent="0" lvl="0" marL="0" rtl="0" algn="l">
                <a:lnSpc>
                  <a:spcPct val="114000"/>
                </a:lnSpc>
                <a:spcBef>
                  <a:spcPts val="0"/>
                </a:spcBef>
                <a:spcAft>
                  <a:spcPts val="0"/>
                </a:spcAft>
                <a:buNone/>
              </a:pPr>
              <a:r>
                <a:rPr lang="en-GB" sz="1400">
                  <a:solidFill>
                    <a:schemeClr val="dk1"/>
                  </a:solidFill>
                  <a:latin typeface="Lexend"/>
                  <a:ea typeface="Lexend"/>
                  <a:cs typeface="Lexend"/>
                  <a:sym typeface="Lexend"/>
                </a:rPr>
                <a:t>0</a:t>
              </a:r>
              <a:endParaRPr sz="1800">
                <a:solidFill>
                  <a:schemeClr val="dk1"/>
                </a:solidFill>
                <a:latin typeface="Lexend"/>
                <a:ea typeface="Lexend"/>
                <a:cs typeface="Lexend"/>
                <a:sym typeface="Lexend"/>
              </a:endParaRPr>
            </a:p>
          </p:txBody>
        </p:sp>
        <p:sp>
          <p:nvSpPr>
            <p:cNvPr id="1059" name="Google Shape;1059;p87"/>
            <p:cNvSpPr/>
            <p:nvPr/>
          </p:nvSpPr>
          <p:spPr>
            <a:xfrm>
              <a:off x="6516579" y="4698650"/>
              <a:ext cx="134400" cy="1344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60" name="Google Shape;1060;p87"/>
            <p:cNvCxnSpPr/>
            <p:nvPr/>
          </p:nvCxnSpPr>
          <p:spPr>
            <a:xfrm rot="10800000">
              <a:off x="6582625" y="3103625"/>
              <a:ext cx="0" cy="1384800"/>
            </a:xfrm>
            <a:prstGeom prst="straightConnector1">
              <a:avLst/>
            </a:prstGeom>
            <a:noFill/>
            <a:ln cap="flat" cmpd="sng" w="9525">
              <a:solidFill>
                <a:srgbClr val="FFFF00"/>
              </a:solidFill>
              <a:prstDash val="dash"/>
              <a:round/>
              <a:headEnd len="med" w="med" type="none"/>
              <a:tailEnd len="med" w="med" type="none"/>
            </a:ln>
          </p:spPr>
        </p:cxnSp>
        <p:cxnSp>
          <p:nvCxnSpPr>
            <p:cNvPr id="1061" name="Google Shape;1061;p87"/>
            <p:cNvCxnSpPr/>
            <p:nvPr/>
          </p:nvCxnSpPr>
          <p:spPr>
            <a:xfrm rot="10800000">
              <a:off x="6582625" y="3103625"/>
              <a:ext cx="0" cy="1384800"/>
            </a:xfrm>
            <a:prstGeom prst="straightConnector1">
              <a:avLst/>
            </a:prstGeom>
            <a:noFill/>
            <a:ln cap="flat" cmpd="sng" w="19050">
              <a:solidFill>
                <a:schemeClr val="lt1"/>
              </a:solidFill>
              <a:prstDash val="solid"/>
              <a:round/>
              <a:headEnd len="med" w="med" type="none"/>
              <a:tailEnd len="med" w="med" type="none"/>
            </a:ln>
          </p:spPr>
        </p:cxnSp>
        <p:cxnSp>
          <p:nvCxnSpPr>
            <p:cNvPr id="1062" name="Google Shape;1062;p87"/>
            <p:cNvCxnSpPr>
              <a:endCxn id="1063" idx="4"/>
            </p:cNvCxnSpPr>
            <p:nvPr/>
          </p:nvCxnSpPr>
          <p:spPr>
            <a:xfrm rot="10800000">
              <a:off x="6582625" y="3107161"/>
              <a:ext cx="900" cy="1586700"/>
            </a:xfrm>
            <a:prstGeom prst="straightConnector1">
              <a:avLst/>
            </a:prstGeom>
            <a:noFill/>
            <a:ln cap="flat" cmpd="sng" w="9525">
              <a:solidFill>
                <a:schemeClr val="dk1"/>
              </a:solidFill>
              <a:prstDash val="dash"/>
              <a:round/>
              <a:headEnd len="med" w="med" type="none"/>
              <a:tailEnd len="med" w="med" type="none"/>
            </a:ln>
          </p:spPr>
        </p:cxnSp>
        <p:sp>
          <p:nvSpPr>
            <p:cNvPr id="1063" name="Google Shape;1063;p87"/>
            <p:cNvSpPr/>
            <p:nvPr/>
          </p:nvSpPr>
          <p:spPr>
            <a:xfrm>
              <a:off x="6559075" y="3060061"/>
              <a:ext cx="47100" cy="47100"/>
            </a:xfrm>
            <a:prstGeom prst="donut">
              <a:avLst>
                <a:gd fmla="val 34888"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64" name="Google Shape;1064;p87"/>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Xisaabinta cabbirka faylka sawirka</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8" name="Shape 1068"/>
        <p:cNvGrpSpPr/>
        <p:nvPr/>
      </p:nvGrpSpPr>
      <p:grpSpPr>
        <a:xfrm>
          <a:off x="0" y="0"/>
          <a:ext cx="0" cy="0"/>
          <a:chOff x="0" y="0"/>
          <a:chExt cx="0" cy="0"/>
        </a:xfrm>
      </p:grpSpPr>
      <p:sp>
        <p:nvSpPr>
          <p:cNvPr id="1069" name="Google Shape;1069;p88"/>
          <p:cNvSpPr txBox="1"/>
          <p:nvPr/>
        </p:nvSpPr>
        <p:spPr>
          <a:xfrm>
            <a:off x="310900" y="1890250"/>
            <a:ext cx="4096500" cy="11160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1000"/>
              </a:spcAft>
              <a:buNone/>
            </a:pPr>
            <a:r>
              <a:rPr lang="en-GB" sz="1400">
                <a:solidFill>
                  <a:schemeClr val="dk1"/>
                </a:solidFill>
                <a:latin typeface="Lexend"/>
                <a:ea typeface="Lexend"/>
                <a:cs typeface="Lexend"/>
                <a:sym typeface="Lexend"/>
              </a:rPr>
              <a:t>Tirada xuruufaha binary ee loo isticmaalo midabka pixel kasta waa qoto-dheerka midabka (colour depth).</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070" name="Google Shape;1070;p88"/>
          <p:cNvSpPr txBox="1"/>
          <p:nvPr/>
        </p:nvSpPr>
        <p:spPr>
          <a:xfrm>
            <a:off x="320725" y="2991105"/>
            <a:ext cx="4433700" cy="6699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0"/>
              </a:spcAft>
              <a:buNone/>
            </a:pPr>
            <a:r>
              <a:rPr b="1" lang="en-GB" sz="1400">
                <a:solidFill>
                  <a:schemeClr val="dk1"/>
                </a:solidFill>
                <a:latin typeface="Lexend"/>
                <a:ea typeface="Lexend"/>
                <a:cs typeface="Lexend"/>
                <a:sym typeface="Lexend"/>
              </a:rPr>
              <a:t>Qaraarka (Resolution): 720 ⨉ 720 = 518 400 pixels</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lnSpc>
                <a:spcPct val="114000"/>
              </a:lnSpc>
              <a:spcBef>
                <a:spcPts val="0"/>
              </a:spcBef>
              <a:spcAft>
                <a:spcPts val="0"/>
              </a:spcAft>
              <a:buNone/>
            </a:pPr>
            <a:r>
              <a:rPr b="1" lang="en-GB" sz="1400">
                <a:solidFill>
                  <a:schemeClr val="dk1"/>
                </a:solidFill>
                <a:latin typeface="Lexend"/>
                <a:ea typeface="Lexend"/>
                <a:cs typeface="Lexend"/>
                <a:sym typeface="Lexend"/>
              </a:rPr>
              <a:t>Qoto-dheerka midabka: 2 bits (4 midab oo suurtagal)</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071" name="Google Shape;1071;p88"/>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Xisaabinta cabbirka faylka sawirka</a:t>
            </a:r>
            <a:endParaRPr/>
          </a:p>
        </p:txBody>
      </p:sp>
      <p:sp>
        <p:nvSpPr>
          <p:cNvPr id="1072" name="Google Shape;1072;p88"/>
          <p:cNvSpPr/>
          <p:nvPr/>
        </p:nvSpPr>
        <p:spPr>
          <a:xfrm>
            <a:off x="7520793" y="1217827"/>
            <a:ext cx="134400" cy="134400"/>
          </a:xfrm>
          <a:prstGeom prst="rect">
            <a:avLst/>
          </a:prstGeom>
          <a:solidFill>
            <a:srgbClr val="060409"/>
          </a:solid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073" name="Google Shape;1073;p88"/>
          <p:cNvSpPr/>
          <p:nvPr/>
        </p:nvSpPr>
        <p:spPr>
          <a:xfrm>
            <a:off x="7520793" y="1446427"/>
            <a:ext cx="134400" cy="134400"/>
          </a:xfrm>
          <a:prstGeom prst="rect">
            <a:avLst/>
          </a:prstGeom>
          <a:solidFill>
            <a:srgbClr val="241B46"/>
          </a:solid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074" name="Google Shape;1074;p88"/>
          <p:cNvSpPr/>
          <p:nvPr/>
        </p:nvSpPr>
        <p:spPr>
          <a:xfrm>
            <a:off x="7520793" y="1675027"/>
            <a:ext cx="134400" cy="134400"/>
          </a:xfrm>
          <a:prstGeom prst="rect">
            <a:avLst/>
          </a:prstGeom>
          <a:solidFill>
            <a:srgbClr val="9199D7"/>
          </a:solid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075" name="Google Shape;1075;p88"/>
          <p:cNvSpPr/>
          <p:nvPr/>
        </p:nvSpPr>
        <p:spPr>
          <a:xfrm>
            <a:off x="7520793" y="1903627"/>
            <a:ext cx="134400" cy="134400"/>
          </a:xfrm>
          <a:prstGeom prst="rect">
            <a:avLst/>
          </a:prstGeom>
          <a:solidFill>
            <a:srgbClr val="D3D3D1"/>
          </a:solid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076" name="Google Shape;1076;p88"/>
          <p:cNvSpPr txBox="1"/>
          <p:nvPr/>
        </p:nvSpPr>
        <p:spPr>
          <a:xfrm>
            <a:off x="7697598" y="1080000"/>
            <a:ext cx="526800" cy="3951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0"/>
              </a:spcAft>
              <a:buNone/>
            </a:pPr>
            <a:r>
              <a:rPr lang="en-GB" sz="1400">
                <a:solidFill>
                  <a:schemeClr val="dk1"/>
                </a:solidFill>
                <a:latin typeface="Lexend"/>
                <a:ea typeface="Lexend"/>
                <a:cs typeface="Lexend"/>
                <a:sym typeface="Lexend"/>
              </a:rPr>
              <a:t>00</a:t>
            </a:r>
            <a:endParaRPr sz="1800">
              <a:solidFill>
                <a:schemeClr val="dk1"/>
              </a:solidFill>
              <a:latin typeface="Lexend"/>
              <a:ea typeface="Lexend"/>
              <a:cs typeface="Lexend"/>
              <a:sym typeface="Lexend"/>
            </a:endParaRPr>
          </a:p>
        </p:txBody>
      </p:sp>
      <p:sp>
        <p:nvSpPr>
          <p:cNvPr id="1077" name="Google Shape;1077;p88"/>
          <p:cNvSpPr txBox="1"/>
          <p:nvPr/>
        </p:nvSpPr>
        <p:spPr>
          <a:xfrm>
            <a:off x="7697598" y="1309666"/>
            <a:ext cx="526800" cy="3951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0"/>
              </a:spcAft>
              <a:buNone/>
            </a:pPr>
            <a:r>
              <a:rPr lang="en-GB" sz="1400">
                <a:solidFill>
                  <a:schemeClr val="dk1"/>
                </a:solidFill>
                <a:latin typeface="Lexend"/>
                <a:ea typeface="Lexend"/>
                <a:cs typeface="Lexend"/>
                <a:sym typeface="Lexend"/>
              </a:rPr>
              <a:t>01</a:t>
            </a:r>
            <a:endParaRPr sz="1800">
              <a:solidFill>
                <a:schemeClr val="dk1"/>
              </a:solidFill>
              <a:latin typeface="Lexend"/>
              <a:ea typeface="Lexend"/>
              <a:cs typeface="Lexend"/>
              <a:sym typeface="Lexend"/>
            </a:endParaRPr>
          </a:p>
        </p:txBody>
      </p:sp>
      <p:sp>
        <p:nvSpPr>
          <p:cNvPr id="1078" name="Google Shape;1078;p88"/>
          <p:cNvSpPr txBox="1"/>
          <p:nvPr/>
        </p:nvSpPr>
        <p:spPr>
          <a:xfrm>
            <a:off x="7697598" y="1539333"/>
            <a:ext cx="526800" cy="3951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0"/>
              </a:spcAft>
              <a:buNone/>
            </a:pPr>
            <a:r>
              <a:rPr lang="en-GB" sz="1400">
                <a:solidFill>
                  <a:schemeClr val="dk1"/>
                </a:solidFill>
                <a:latin typeface="Lexend"/>
                <a:ea typeface="Lexend"/>
                <a:cs typeface="Lexend"/>
                <a:sym typeface="Lexend"/>
              </a:rPr>
              <a:t>10</a:t>
            </a:r>
            <a:endParaRPr sz="1800">
              <a:solidFill>
                <a:schemeClr val="dk1"/>
              </a:solidFill>
              <a:latin typeface="Lexend"/>
              <a:ea typeface="Lexend"/>
              <a:cs typeface="Lexend"/>
              <a:sym typeface="Lexend"/>
            </a:endParaRPr>
          </a:p>
        </p:txBody>
      </p:sp>
      <p:sp>
        <p:nvSpPr>
          <p:cNvPr id="1079" name="Google Shape;1079;p88"/>
          <p:cNvSpPr txBox="1"/>
          <p:nvPr/>
        </p:nvSpPr>
        <p:spPr>
          <a:xfrm>
            <a:off x="7697598" y="1768999"/>
            <a:ext cx="526800" cy="3951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0"/>
              </a:spcAft>
              <a:buNone/>
            </a:pPr>
            <a:r>
              <a:rPr lang="en-GB" sz="1400">
                <a:solidFill>
                  <a:schemeClr val="dk1"/>
                </a:solidFill>
                <a:latin typeface="Lexend"/>
                <a:ea typeface="Lexend"/>
                <a:cs typeface="Lexend"/>
                <a:sym typeface="Lexend"/>
              </a:rPr>
              <a:t>11</a:t>
            </a:r>
            <a:endParaRPr sz="1800">
              <a:solidFill>
                <a:schemeClr val="dk1"/>
              </a:solidFill>
              <a:latin typeface="Lexend"/>
              <a:ea typeface="Lexend"/>
              <a:cs typeface="Lexend"/>
              <a:sym typeface="Lexend"/>
            </a:endParaRPr>
          </a:p>
        </p:txBody>
      </p:sp>
      <p:pic>
        <p:nvPicPr>
          <p:cNvPr id="1080" name="Google Shape;1080;p88"/>
          <p:cNvPicPr preferRelativeResize="0"/>
          <p:nvPr/>
        </p:nvPicPr>
        <p:blipFill rotWithShape="1">
          <a:blip r:embed="rId3">
            <a:alphaModFix/>
          </a:blip>
          <a:srcRect b="0" l="0" r="0" t="0"/>
          <a:stretch/>
        </p:blipFill>
        <p:spPr>
          <a:xfrm>
            <a:off x="4812800" y="1217825"/>
            <a:ext cx="2435013" cy="2435013"/>
          </a:xfrm>
          <a:prstGeom prst="rect">
            <a:avLst/>
          </a:prstGeom>
          <a:noFill/>
          <a:ln>
            <a:noFill/>
          </a:ln>
        </p:spPr>
      </p:pic>
      <p:sp>
        <p:nvSpPr>
          <p:cNvPr id="1081" name="Google Shape;1081;p88"/>
          <p:cNvSpPr txBox="1"/>
          <p:nvPr/>
        </p:nvSpPr>
        <p:spPr>
          <a:xfrm>
            <a:off x="5716000" y="3727625"/>
            <a:ext cx="378300" cy="3951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0"/>
              </a:spcAft>
              <a:buNone/>
            </a:pPr>
            <a:r>
              <a:rPr lang="en-GB" sz="1400">
                <a:solidFill>
                  <a:schemeClr val="dk1"/>
                </a:solidFill>
                <a:latin typeface="Lexend"/>
                <a:ea typeface="Lexend"/>
                <a:cs typeface="Lexend"/>
                <a:sym typeface="Lexend"/>
              </a:rPr>
              <a:t>11</a:t>
            </a:r>
            <a:endParaRPr sz="1800">
              <a:solidFill>
                <a:schemeClr val="dk1"/>
              </a:solidFill>
              <a:latin typeface="Lexend"/>
              <a:ea typeface="Lexend"/>
              <a:cs typeface="Lexend"/>
              <a:sym typeface="Lexend"/>
            </a:endParaRPr>
          </a:p>
        </p:txBody>
      </p:sp>
      <p:cxnSp>
        <p:nvCxnSpPr>
          <p:cNvPr id="1082" name="Google Shape;1082;p88"/>
          <p:cNvCxnSpPr>
            <a:endCxn id="1083" idx="4"/>
          </p:cNvCxnSpPr>
          <p:nvPr/>
        </p:nvCxnSpPr>
        <p:spPr>
          <a:xfrm rot="10800000">
            <a:off x="5680925" y="2354611"/>
            <a:ext cx="0" cy="1305000"/>
          </a:xfrm>
          <a:prstGeom prst="straightConnector1">
            <a:avLst/>
          </a:prstGeom>
          <a:noFill/>
          <a:ln cap="flat" cmpd="sng" w="19050">
            <a:solidFill>
              <a:schemeClr val="lt1"/>
            </a:solidFill>
            <a:prstDash val="solid"/>
            <a:round/>
            <a:headEnd len="med" w="med" type="none"/>
            <a:tailEnd len="med" w="med" type="none"/>
          </a:ln>
        </p:spPr>
      </p:cxnSp>
      <p:cxnSp>
        <p:nvCxnSpPr>
          <p:cNvPr id="1084" name="Google Shape;1084;p88"/>
          <p:cNvCxnSpPr>
            <a:endCxn id="1083" idx="4"/>
          </p:cNvCxnSpPr>
          <p:nvPr/>
        </p:nvCxnSpPr>
        <p:spPr>
          <a:xfrm rot="10800000">
            <a:off x="5680925" y="2354611"/>
            <a:ext cx="900" cy="1586700"/>
          </a:xfrm>
          <a:prstGeom prst="straightConnector1">
            <a:avLst/>
          </a:prstGeom>
          <a:noFill/>
          <a:ln cap="flat" cmpd="sng" w="9525">
            <a:solidFill>
              <a:schemeClr val="dk1"/>
            </a:solidFill>
            <a:prstDash val="dash"/>
            <a:round/>
            <a:headEnd len="med" w="med" type="none"/>
            <a:tailEnd len="med" w="med" type="none"/>
          </a:ln>
        </p:spPr>
      </p:cxnSp>
      <p:sp>
        <p:nvSpPr>
          <p:cNvPr id="1083" name="Google Shape;1083;p88"/>
          <p:cNvSpPr/>
          <p:nvPr/>
        </p:nvSpPr>
        <p:spPr>
          <a:xfrm>
            <a:off x="5657375" y="2307511"/>
            <a:ext cx="47100" cy="47100"/>
          </a:xfrm>
          <a:prstGeom prst="donut">
            <a:avLst>
              <a:gd fmla="val 34888" name="adj"/>
            </a:avLst>
          </a:prstGeom>
          <a:solidFill>
            <a:schemeClr val="dk1"/>
          </a:solid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085" name="Google Shape;1085;p88"/>
          <p:cNvSpPr txBox="1"/>
          <p:nvPr/>
        </p:nvSpPr>
        <p:spPr>
          <a:xfrm>
            <a:off x="6782800" y="3727625"/>
            <a:ext cx="584100" cy="3951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0"/>
              </a:spcAft>
              <a:buNone/>
            </a:pPr>
            <a:r>
              <a:rPr lang="en-GB" sz="1400">
                <a:solidFill>
                  <a:schemeClr val="dk1"/>
                </a:solidFill>
                <a:latin typeface="Lexend"/>
                <a:ea typeface="Lexend"/>
                <a:cs typeface="Lexend"/>
                <a:sym typeface="Lexend"/>
              </a:rPr>
              <a:t>10</a:t>
            </a:r>
            <a:endParaRPr sz="1800">
              <a:solidFill>
                <a:schemeClr val="dk1"/>
              </a:solidFill>
              <a:latin typeface="Lexend"/>
              <a:ea typeface="Lexend"/>
              <a:cs typeface="Lexend"/>
              <a:sym typeface="Lexend"/>
            </a:endParaRPr>
          </a:p>
        </p:txBody>
      </p:sp>
      <p:cxnSp>
        <p:nvCxnSpPr>
          <p:cNvPr id="1086" name="Google Shape;1086;p88"/>
          <p:cNvCxnSpPr>
            <a:stCxn id="1087" idx="0"/>
          </p:cNvCxnSpPr>
          <p:nvPr/>
        </p:nvCxnSpPr>
        <p:spPr>
          <a:xfrm rot="10800000">
            <a:off x="6747679" y="2908775"/>
            <a:ext cx="1200" cy="951600"/>
          </a:xfrm>
          <a:prstGeom prst="straightConnector1">
            <a:avLst/>
          </a:prstGeom>
          <a:noFill/>
          <a:ln cap="flat" cmpd="sng" w="19050">
            <a:solidFill>
              <a:schemeClr val="lt1"/>
            </a:solidFill>
            <a:prstDash val="solid"/>
            <a:round/>
            <a:headEnd len="med" w="med" type="none"/>
            <a:tailEnd len="med" w="med" type="none"/>
          </a:ln>
        </p:spPr>
      </p:cxnSp>
      <p:cxnSp>
        <p:nvCxnSpPr>
          <p:cNvPr id="1088" name="Google Shape;1088;p88"/>
          <p:cNvCxnSpPr>
            <a:stCxn id="1087" idx="2"/>
          </p:cNvCxnSpPr>
          <p:nvPr/>
        </p:nvCxnSpPr>
        <p:spPr>
          <a:xfrm rot="10800000">
            <a:off x="6747679" y="2914175"/>
            <a:ext cx="1200" cy="1080600"/>
          </a:xfrm>
          <a:prstGeom prst="straightConnector1">
            <a:avLst/>
          </a:prstGeom>
          <a:noFill/>
          <a:ln cap="flat" cmpd="sng" w="9525">
            <a:solidFill>
              <a:schemeClr val="dk1"/>
            </a:solidFill>
            <a:prstDash val="dash"/>
            <a:round/>
            <a:headEnd len="med" w="med" type="none"/>
            <a:tailEnd len="med" w="med" type="none"/>
          </a:ln>
        </p:spPr>
      </p:cxnSp>
      <p:sp>
        <p:nvSpPr>
          <p:cNvPr id="1089" name="Google Shape;1089;p88"/>
          <p:cNvSpPr/>
          <p:nvPr/>
        </p:nvSpPr>
        <p:spPr>
          <a:xfrm>
            <a:off x="6724175" y="2867105"/>
            <a:ext cx="47100" cy="47100"/>
          </a:xfrm>
          <a:prstGeom prst="donut">
            <a:avLst>
              <a:gd fmla="val 34888" name="adj"/>
            </a:avLst>
          </a:prstGeom>
          <a:solidFill>
            <a:schemeClr val="lt1"/>
          </a:solid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090" name="Google Shape;1090;p88"/>
          <p:cNvSpPr txBox="1"/>
          <p:nvPr/>
        </p:nvSpPr>
        <p:spPr>
          <a:xfrm>
            <a:off x="6249400" y="3727625"/>
            <a:ext cx="479400" cy="3951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0"/>
              </a:spcAft>
              <a:buNone/>
            </a:pPr>
            <a:r>
              <a:rPr lang="en-GB" sz="1400">
                <a:solidFill>
                  <a:schemeClr val="dk1"/>
                </a:solidFill>
                <a:latin typeface="Lexend"/>
                <a:ea typeface="Lexend"/>
                <a:cs typeface="Lexend"/>
                <a:sym typeface="Lexend"/>
              </a:rPr>
              <a:t>01</a:t>
            </a:r>
            <a:endParaRPr sz="1800">
              <a:solidFill>
                <a:schemeClr val="dk1"/>
              </a:solidFill>
              <a:latin typeface="Lexend"/>
              <a:ea typeface="Lexend"/>
              <a:cs typeface="Lexend"/>
              <a:sym typeface="Lexend"/>
            </a:endParaRPr>
          </a:p>
        </p:txBody>
      </p:sp>
      <p:cxnSp>
        <p:nvCxnSpPr>
          <p:cNvPr id="1091" name="Google Shape;1091;p88"/>
          <p:cNvCxnSpPr>
            <a:stCxn id="1092" idx="0"/>
          </p:cNvCxnSpPr>
          <p:nvPr/>
        </p:nvCxnSpPr>
        <p:spPr>
          <a:xfrm rot="10800000">
            <a:off x="6214279" y="2489675"/>
            <a:ext cx="1200" cy="1370700"/>
          </a:xfrm>
          <a:prstGeom prst="straightConnector1">
            <a:avLst/>
          </a:prstGeom>
          <a:noFill/>
          <a:ln cap="flat" cmpd="sng" w="19050">
            <a:solidFill>
              <a:schemeClr val="lt1"/>
            </a:solidFill>
            <a:prstDash val="solid"/>
            <a:round/>
            <a:headEnd len="med" w="med" type="none"/>
            <a:tailEnd len="med" w="med" type="none"/>
          </a:ln>
        </p:spPr>
      </p:cxnSp>
      <p:cxnSp>
        <p:nvCxnSpPr>
          <p:cNvPr id="1093" name="Google Shape;1093;p88"/>
          <p:cNvCxnSpPr/>
          <p:nvPr/>
        </p:nvCxnSpPr>
        <p:spPr>
          <a:xfrm rot="10800000">
            <a:off x="6214279" y="2497475"/>
            <a:ext cx="1200" cy="1362900"/>
          </a:xfrm>
          <a:prstGeom prst="straightConnector1">
            <a:avLst/>
          </a:prstGeom>
          <a:noFill/>
          <a:ln cap="flat" cmpd="sng" w="9525">
            <a:solidFill>
              <a:schemeClr val="dk1"/>
            </a:solidFill>
            <a:prstDash val="dash"/>
            <a:round/>
            <a:headEnd len="med" w="med" type="none"/>
            <a:tailEnd len="med" w="med" type="none"/>
          </a:ln>
        </p:spPr>
      </p:cxnSp>
      <p:sp>
        <p:nvSpPr>
          <p:cNvPr id="1094" name="Google Shape;1094;p88"/>
          <p:cNvSpPr/>
          <p:nvPr/>
        </p:nvSpPr>
        <p:spPr>
          <a:xfrm>
            <a:off x="6190775" y="2450386"/>
            <a:ext cx="47100" cy="47100"/>
          </a:xfrm>
          <a:prstGeom prst="donut">
            <a:avLst>
              <a:gd fmla="val 34888" name="adj"/>
            </a:avLst>
          </a:prstGeom>
          <a:solidFill>
            <a:schemeClr val="lt1"/>
          </a:solid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grpSp>
        <p:nvGrpSpPr>
          <p:cNvPr id="1095" name="Google Shape;1095;p88"/>
          <p:cNvGrpSpPr/>
          <p:nvPr/>
        </p:nvGrpSpPr>
        <p:grpSpPr>
          <a:xfrm>
            <a:off x="5081479" y="2221786"/>
            <a:ext cx="627921" cy="1900939"/>
            <a:chOff x="5691079" y="3060061"/>
            <a:chExt cx="627921" cy="1900939"/>
          </a:xfrm>
        </p:grpSpPr>
        <p:sp>
          <p:nvSpPr>
            <p:cNvPr id="1096" name="Google Shape;1096;p88"/>
            <p:cNvSpPr txBox="1"/>
            <p:nvPr/>
          </p:nvSpPr>
          <p:spPr>
            <a:xfrm>
              <a:off x="5792200" y="4565900"/>
              <a:ext cx="526800" cy="395100"/>
            </a:xfrm>
            <a:prstGeom prst="rect">
              <a:avLst/>
            </a:prstGeom>
            <a:noFill/>
            <a:ln>
              <a:noFill/>
            </a:ln>
          </p:spPr>
          <p:txBody>
            <a:bodyPr anchorCtr="0" anchor="t" bIns="91425" lIns="91425" spcFirstLastPara="1" rIns="54000" wrap="square" tIns="91425">
              <a:noAutofit/>
            </a:bodyPr>
            <a:lstStyle/>
            <a:p>
              <a:pPr indent="0" lvl="0" marL="0" rtl="0" algn="l">
                <a:lnSpc>
                  <a:spcPct val="114000"/>
                </a:lnSpc>
                <a:spcBef>
                  <a:spcPts val="0"/>
                </a:spcBef>
                <a:spcAft>
                  <a:spcPts val="0"/>
                </a:spcAft>
                <a:buNone/>
              </a:pPr>
              <a:r>
                <a:rPr lang="en-GB" sz="1400">
                  <a:solidFill>
                    <a:schemeClr val="dk1"/>
                  </a:solidFill>
                  <a:latin typeface="Lexend"/>
                  <a:ea typeface="Lexend"/>
                  <a:cs typeface="Lexend"/>
                  <a:sym typeface="Lexend"/>
                </a:rPr>
                <a:t>00</a:t>
              </a:r>
              <a:endParaRPr sz="1800">
                <a:solidFill>
                  <a:schemeClr val="dk1"/>
                </a:solidFill>
                <a:latin typeface="Lexend"/>
                <a:ea typeface="Lexend"/>
                <a:cs typeface="Lexend"/>
                <a:sym typeface="Lexend"/>
              </a:endParaRPr>
            </a:p>
          </p:txBody>
        </p:sp>
        <p:sp>
          <p:nvSpPr>
            <p:cNvPr id="1097" name="Google Shape;1097;p88"/>
            <p:cNvSpPr/>
            <p:nvPr/>
          </p:nvSpPr>
          <p:spPr>
            <a:xfrm>
              <a:off x="5691079" y="4698650"/>
              <a:ext cx="134400" cy="134400"/>
            </a:xfrm>
            <a:prstGeom prst="rect">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98" name="Google Shape;1098;p88"/>
            <p:cNvCxnSpPr/>
            <p:nvPr/>
          </p:nvCxnSpPr>
          <p:spPr>
            <a:xfrm rot="10800000">
              <a:off x="5757125" y="3103625"/>
              <a:ext cx="0" cy="1384800"/>
            </a:xfrm>
            <a:prstGeom prst="straightConnector1">
              <a:avLst/>
            </a:prstGeom>
            <a:noFill/>
            <a:ln cap="flat" cmpd="sng" w="9525">
              <a:solidFill>
                <a:srgbClr val="FFFF00"/>
              </a:solidFill>
              <a:prstDash val="dash"/>
              <a:round/>
              <a:headEnd len="med" w="med" type="none"/>
              <a:tailEnd len="med" w="med" type="none"/>
            </a:ln>
          </p:spPr>
        </p:cxnSp>
        <p:cxnSp>
          <p:nvCxnSpPr>
            <p:cNvPr id="1099" name="Google Shape;1099;p88"/>
            <p:cNvCxnSpPr/>
            <p:nvPr/>
          </p:nvCxnSpPr>
          <p:spPr>
            <a:xfrm rot="10800000">
              <a:off x="5757125" y="3103625"/>
              <a:ext cx="0" cy="1384800"/>
            </a:xfrm>
            <a:prstGeom prst="straightConnector1">
              <a:avLst/>
            </a:prstGeom>
            <a:noFill/>
            <a:ln cap="flat" cmpd="sng" w="19050">
              <a:solidFill>
                <a:schemeClr val="lt1"/>
              </a:solidFill>
              <a:prstDash val="solid"/>
              <a:round/>
              <a:headEnd len="med" w="med" type="none"/>
              <a:tailEnd len="med" w="med" type="none"/>
            </a:ln>
          </p:spPr>
        </p:cxnSp>
        <p:cxnSp>
          <p:nvCxnSpPr>
            <p:cNvPr id="1100" name="Google Shape;1100;p88"/>
            <p:cNvCxnSpPr>
              <a:endCxn id="1101" idx="4"/>
            </p:cNvCxnSpPr>
            <p:nvPr/>
          </p:nvCxnSpPr>
          <p:spPr>
            <a:xfrm rot="10800000">
              <a:off x="5757125" y="3107161"/>
              <a:ext cx="900" cy="1586700"/>
            </a:xfrm>
            <a:prstGeom prst="straightConnector1">
              <a:avLst/>
            </a:prstGeom>
            <a:noFill/>
            <a:ln cap="flat" cmpd="sng" w="9525">
              <a:solidFill>
                <a:schemeClr val="dk1"/>
              </a:solidFill>
              <a:prstDash val="dash"/>
              <a:round/>
              <a:headEnd len="med" w="med" type="none"/>
              <a:tailEnd len="med" w="med" type="none"/>
            </a:ln>
          </p:spPr>
        </p:cxnSp>
        <p:sp>
          <p:nvSpPr>
            <p:cNvPr id="1101" name="Google Shape;1101;p88"/>
            <p:cNvSpPr/>
            <p:nvPr/>
          </p:nvSpPr>
          <p:spPr>
            <a:xfrm>
              <a:off x="5733575" y="3060061"/>
              <a:ext cx="47100" cy="47100"/>
            </a:xfrm>
            <a:prstGeom prst="donut">
              <a:avLst>
                <a:gd fmla="val 34888"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02" name="Google Shape;1102;p88"/>
          <p:cNvSpPr/>
          <p:nvPr/>
        </p:nvSpPr>
        <p:spPr>
          <a:xfrm>
            <a:off x="5614879" y="3860375"/>
            <a:ext cx="134400" cy="134400"/>
          </a:xfrm>
          <a:prstGeom prst="rect">
            <a:avLst/>
          </a:prstGeom>
          <a:solidFill>
            <a:srgbClr val="D3D3D1"/>
          </a:solid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092" name="Google Shape;1092;p88"/>
          <p:cNvSpPr/>
          <p:nvPr/>
        </p:nvSpPr>
        <p:spPr>
          <a:xfrm>
            <a:off x="6148279" y="3860375"/>
            <a:ext cx="134400" cy="134400"/>
          </a:xfrm>
          <a:prstGeom prst="rect">
            <a:avLst/>
          </a:prstGeom>
          <a:solidFill>
            <a:srgbClr val="241B46"/>
          </a:solid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087" name="Google Shape;1087;p88"/>
          <p:cNvSpPr/>
          <p:nvPr/>
        </p:nvSpPr>
        <p:spPr>
          <a:xfrm>
            <a:off x="6681679" y="3860375"/>
            <a:ext cx="134400" cy="134400"/>
          </a:xfrm>
          <a:prstGeom prst="rect">
            <a:avLst/>
          </a:prstGeom>
          <a:solidFill>
            <a:srgbClr val="9199D7"/>
          </a:solid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103" name="Google Shape;1103;p88"/>
          <p:cNvSpPr txBox="1"/>
          <p:nvPr/>
        </p:nvSpPr>
        <p:spPr>
          <a:xfrm>
            <a:off x="310900" y="865325"/>
            <a:ext cx="4096500" cy="8346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1000"/>
              </a:spcAft>
              <a:buNone/>
            </a:pPr>
            <a:r>
              <a:rPr lang="en-GB" sz="1400">
                <a:solidFill>
                  <a:schemeClr val="dk1"/>
                </a:solidFill>
                <a:latin typeface="Lexend"/>
                <a:ea typeface="Lexend"/>
                <a:cs typeface="Lexend"/>
                <a:sym typeface="Lexend"/>
              </a:rPr>
              <a:t>Pixel kasta, tixgal ah xuruuf binary ayaa loo isticmaalaa in lagu muujiyo midabkiisa.</a:t>
            </a:r>
            <a:endParaRPr sz="1800">
              <a:solidFill>
                <a:schemeClr val="dk1"/>
              </a:solidFill>
              <a:latin typeface="Lexend"/>
              <a:ea typeface="Lexend"/>
              <a:cs typeface="Lexend"/>
              <a:sym typeface="Lexe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7" name="Shape 1107"/>
        <p:cNvGrpSpPr/>
        <p:nvPr/>
      </p:nvGrpSpPr>
      <p:grpSpPr>
        <a:xfrm>
          <a:off x="0" y="0"/>
          <a:ext cx="0" cy="0"/>
          <a:chOff x="0" y="0"/>
          <a:chExt cx="0" cy="0"/>
        </a:xfrm>
      </p:grpSpPr>
      <p:sp>
        <p:nvSpPr>
          <p:cNvPr id="1108" name="Google Shape;1108;p89"/>
          <p:cNvSpPr txBox="1"/>
          <p:nvPr/>
        </p:nvSpPr>
        <p:spPr>
          <a:xfrm>
            <a:off x="310900" y="1890250"/>
            <a:ext cx="4096500" cy="11160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1000"/>
              </a:spcAft>
              <a:buNone/>
            </a:pPr>
            <a:r>
              <a:rPr lang="en-GB" sz="1400">
                <a:solidFill>
                  <a:schemeClr val="dk1"/>
                </a:solidFill>
                <a:latin typeface="Lexend"/>
                <a:ea typeface="Lexend"/>
                <a:cs typeface="Lexend"/>
                <a:sym typeface="Lexend"/>
              </a:rPr>
              <a:t>Tirada xuruufaha binary ee loo isticmaalo midabka pixel kasta waa qoto-dheerka midabka (colour depth).</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109" name="Google Shape;1109;p89"/>
          <p:cNvSpPr txBox="1"/>
          <p:nvPr/>
        </p:nvSpPr>
        <p:spPr>
          <a:xfrm>
            <a:off x="320725" y="2991105"/>
            <a:ext cx="4421100" cy="6699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0"/>
              </a:spcAft>
              <a:buNone/>
            </a:pPr>
            <a:r>
              <a:rPr b="1" lang="en-GB" sz="1400">
                <a:solidFill>
                  <a:schemeClr val="dk1"/>
                </a:solidFill>
                <a:latin typeface="Lexend"/>
                <a:ea typeface="Lexend"/>
                <a:cs typeface="Lexend"/>
                <a:sym typeface="Lexend"/>
              </a:rPr>
              <a:t>Qaraarka (Resolution): 720 ⨉ 720 = 518 400 pixels</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lnSpc>
                <a:spcPct val="114000"/>
              </a:lnSpc>
              <a:spcBef>
                <a:spcPts val="0"/>
              </a:spcBef>
              <a:spcAft>
                <a:spcPts val="0"/>
              </a:spcAft>
              <a:buNone/>
            </a:pPr>
            <a:r>
              <a:rPr b="1" lang="en-GB" sz="1400">
                <a:solidFill>
                  <a:schemeClr val="dk1"/>
                </a:solidFill>
                <a:latin typeface="Lexend"/>
                <a:ea typeface="Lexend"/>
                <a:cs typeface="Lexend"/>
                <a:sym typeface="Lexend"/>
              </a:rPr>
              <a:t>Qoto-dheerka midabka: 3 bits (8 midab oo suurtagal)</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110" name="Google Shape;1110;p89"/>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Xisaabinta cabbirka faylka sawirka</a:t>
            </a:r>
            <a:endParaRPr/>
          </a:p>
        </p:txBody>
      </p:sp>
      <p:sp>
        <p:nvSpPr>
          <p:cNvPr id="1111" name="Google Shape;1111;p89"/>
          <p:cNvSpPr/>
          <p:nvPr/>
        </p:nvSpPr>
        <p:spPr>
          <a:xfrm>
            <a:off x="7520793" y="1217827"/>
            <a:ext cx="134400" cy="134400"/>
          </a:xfrm>
          <a:prstGeom prst="rect">
            <a:avLst/>
          </a:prstGeom>
          <a:solidFill>
            <a:srgbClr val="020106"/>
          </a:solid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112" name="Google Shape;1112;p89"/>
          <p:cNvSpPr/>
          <p:nvPr/>
        </p:nvSpPr>
        <p:spPr>
          <a:xfrm>
            <a:off x="7520793" y="1446427"/>
            <a:ext cx="134400" cy="134400"/>
          </a:xfrm>
          <a:prstGeom prst="rect">
            <a:avLst/>
          </a:prstGeom>
          <a:solidFill>
            <a:srgbClr val="150D32"/>
          </a:solid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113" name="Google Shape;1113;p89"/>
          <p:cNvSpPr/>
          <p:nvPr/>
        </p:nvSpPr>
        <p:spPr>
          <a:xfrm>
            <a:off x="7520793" y="1675027"/>
            <a:ext cx="134400" cy="134400"/>
          </a:xfrm>
          <a:prstGeom prst="rect">
            <a:avLst/>
          </a:prstGeom>
          <a:solidFill>
            <a:srgbClr val="62559A"/>
          </a:solid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114" name="Google Shape;1114;p89"/>
          <p:cNvSpPr/>
          <p:nvPr/>
        </p:nvSpPr>
        <p:spPr>
          <a:xfrm>
            <a:off x="7520793" y="1903627"/>
            <a:ext cx="134400" cy="134400"/>
          </a:xfrm>
          <a:prstGeom prst="rect">
            <a:avLst/>
          </a:prstGeom>
          <a:solidFill>
            <a:srgbClr val="7E5769"/>
          </a:solid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115" name="Google Shape;1115;p89"/>
          <p:cNvSpPr/>
          <p:nvPr/>
        </p:nvSpPr>
        <p:spPr>
          <a:xfrm>
            <a:off x="7520793" y="2132227"/>
            <a:ext cx="134400" cy="134400"/>
          </a:xfrm>
          <a:prstGeom prst="rect">
            <a:avLst/>
          </a:prstGeom>
          <a:solidFill>
            <a:srgbClr val="7E8BDA"/>
          </a:solid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116" name="Google Shape;1116;p89"/>
          <p:cNvSpPr/>
          <p:nvPr/>
        </p:nvSpPr>
        <p:spPr>
          <a:xfrm>
            <a:off x="7520793" y="2360827"/>
            <a:ext cx="134400" cy="134400"/>
          </a:xfrm>
          <a:prstGeom prst="rect">
            <a:avLst/>
          </a:prstGeom>
          <a:solidFill>
            <a:srgbClr val="949ED4"/>
          </a:solid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117" name="Google Shape;1117;p89"/>
          <p:cNvSpPr/>
          <p:nvPr/>
        </p:nvSpPr>
        <p:spPr>
          <a:xfrm>
            <a:off x="7520793" y="2589427"/>
            <a:ext cx="134400" cy="134400"/>
          </a:xfrm>
          <a:prstGeom prst="rect">
            <a:avLst/>
          </a:prstGeom>
          <a:solidFill>
            <a:srgbClr val="B1B1CB"/>
          </a:solid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118" name="Google Shape;1118;p89"/>
          <p:cNvSpPr/>
          <p:nvPr/>
        </p:nvSpPr>
        <p:spPr>
          <a:xfrm>
            <a:off x="7520793" y="2818027"/>
            <a:ext cx="134400" cy="134400"/>
          </a:xfrm>
          <a:prstGeom prst="rect">
            <a:avLst/>
          </a:prstGeom>
          <a:solidFill>
            <a:srgbClr val="D3D3D1"/>
          </a:solid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119" name="Google Shape;1119;p89"/>
          <p:cNvSpPr txBox="1"/>
          <p:nvPr/>
        </p:nvSpPr>
        <p:spPr>
          <a:xfrm>
            <a:off x="7697601" y="1080000"/>
            <a:ext cx="754500" cy="395100"/>
          </a:xfrm>
          <a:prstGeom prst="rect">
            <a:avLst/>
          </a:prstGeom>
          <a:noFill/>
          <a:ln>
            <a:noFill/>
          </a:ln>
        </p:spPr>
        <p:txBody>
          <a:bodyPr anchorCtr="0" anchor="t" bIns="91425" lIns="91425" spcFirstLastPara="1" rIns="54000" wrap="square" tIns="54000">
            <a:normAutofit/>
          </a:bodyPr>
          <a:lstStyle/>
          <a:p>
            <a:pPr indent="0" lvl="0" marL="0" rtl="0" algn="l">
              <a:lnSpc>
                <a:spcPct val="100000"/>
              </a:lnSpc>
              <a:spcBef>
                <a:spcPts val="0"/>
              </a:spcBef>
              <a:spcAft>
                <a:spcPts val="0"/>
              </a:spcAft>
              <a:buNone/>
            </a:pPr>
            <a:r>
              <a:rPr lang="en-GB" sz="1400">
                <a:solidFill>
                  <a:schemeClr val="dk1"/>
                </a:solidFill>
                <a:latin typeface="Lexend"/>
                <a:ea typeface="Lexend"/>
                <a:cs typeface="Lexend"/>
                <a:sym typeface="Lexend"/>
              </a:rPr>
              <a:t>000</a:t>
            </a:r>
            <a:endParaRPr sz="1800">
              <a:solidFill>
                <a:schemeClr val="dk1"/>
              </a:solidFill>
              <a:latin typeface="Lexend"/>
              <a:ea typeface="Lexend"/>
              <a:cs typeface="Lexend"/>
              <a:sym typeface="Lexend"/>
            </a:endParaRPr>
          </a:p>
        </p:txBody>
      </p:sp>
      <p:sp>
        <p:nvSpPr>
          <p:cNvPr id="1120" name="Google Shape;1120;p89"/>
          <p:cNvSpPr txBox="1"/>
          <p:nvPr/>
        </p:nvSpPr>
        <p:spPr>
          <a:xfrm>
            <a:off x="7697601" y="1309668"/>
            <a:ext cx="754500" cy="395100"/>
          </a:xfrm>
          <a:prstGeom prst="rect">
            <a:avLst/>
          </a:prstGeom>
          <a:noFill/>
          <a:ln>
            <a:noFill/>
          </a:ln>
        </p:spPr>
        <p:txBody>
          <a:bodyPr anchorCtr="0" anchor="t" bIns="91425" lIns="91425" spcFirstLastPara="1" rIns="54000" wrap="square" tIns="54000">
            <a:normAutofit/>
          </a:bodyPr>
          <a:lstStyle/>
          <a:p>
            <a:pPr indent="0" lvl="0" marL="0" rtl="0" algn="l">
              <a:lnSpc>
                <a:spcPct val="100000"/>
              </a:lnSpc>
              <a:spcBef>
                <a:spcPts val="0"/>
              </a:spcBef>
              <a:spcAft>
                <a:spcPts val="0"/>
              </a:spcAft>
              <a:buNone/>
            </a:pPr>
            <a:r>
              <a:rPr lang="en-GB" sz="1400">
                <a:solidFill>
                  <a:schemeClr val="dk1"/>
                </a:solidFill>
                <a:latin typeface="Lexend"/>
                <a:ea typeface="Lexend"/>
                <a:cs typeface="Lexend"/>
                <a:sym typeface="Lexend"/>
              </a:rPr>
              <a:t>001</a:t>
            </a:r>
            <a:endParaRPr sz="1800">
              <a:solidFill>
                <a:schemeClr val="dk1"/>
              </a:solidFill>
              <a:latin typeface="Lexend"/>
              <a:ea typeface="Lexend"/>
              <a:cs typeface="Lexend"/>
              <a:sym typeface="Lexend"/>
            </a:endParaRPr>
          </a:p>
        </p:txBody>
      </p:sp>
      <p:sp>
        <p:nvSpPr>
          <p:cNvPr id="1121" name="Google Shape;1121;p89"/>
          <p:cNvSpPr txBox="1"/>
          <p:nvPr/>
        </p:nvSpPr>
        <p:spPr>
          <a:xfrm>
            <a:off x="7697601" y="1539335"/>
            <a:ext cx="754500" cy="395100"/>
          </a:xfrm>
          <a:prstGeom prst="rect">
            <a:avLst/>
          </a:prstGeom>
          <a:noFill/>
          <a:ln>
            <a:noFill/>
          </a:ln>
        </p:spPr>
        <p:txBody>
          <a:bodyPr anchorCtr="0" anchor="t" bIns="91425" lIns="91425" spcFirstLastPara="1" rIns="54000" wrap="square" tIns="54000">
            <a:normAutofit/>
          </a:bodyPr>
          <a:lstStyle/>
          <a:p>
            <a:pPr indent="0" lvl="0" marL="0" rtl="0" algn="l">
              <a:lnSpc>
                <a:spcPct val="100000"/>
              </a:lnSpc>
              <a:spcBef>
                <a:spcPts val="0"/>
              </a:spcBef>
              <a:spcAft>
                <a:spcPts val="0"/>
              </a:spcAft>
              <a:buNone/>
            </a:pPr>
            <a:r>
              <a:rPr lang="en-GB" sz="1400">
                <a:solidFill>
                  <a:schemeClr val="dk1"/>
                </a:solidFill>
                <a:latin typeface="Lexend"/>
                <a:ea typeface="Lexend"/>
                <a:cs typeface="Lexend"/>
                <a:sym typeface="Lexend"/>
              </a:rPr>
              <a:t>010</a:t>
            </a:r>
            <a:endParaRPr sz="1800">
              <a:solidFill>
                <a:schemeClr val="dk1"/>
              </a:solidFill>
              <a:latin typeface="Lexend"/>
              <a:ea typeface="Lexend"/>
              <a:cs typeface="Lexend"/>
              <a:sym typeface="Lexend"/>
            </a:endParaRPr>
          </a:p>
        </p:txBody>
      </p:sp>
      <p:sp>
        <p:nvSpPr>
          <p:cNvPr id="1122" name="Google Shape;1122;p89"/>
          <p:cNvSpPr txBox="1"/>
          <p:nvPr/>
        </p:nvSpPr>
        <p:spPr>
          <a:xfrm>
            <a:off x="7697601" y="1769003"/>
            <a:ext cx="754500" cy="395100"/>
          </a:xfrm>
          <a:prstGeom prst="rect">
            <a:avLst/>
          </a:prstGeom>
          <a:noFill/>
          <a:ln>
            <a:noFill/>
          </a:ln>
        </p:spPr>
        <p:txBody>
          <a:bodyPr anchorCtr="0" anchor="t" bIns="91425" lIns="91425" spcFirstLastPara="1" rIns="54000" wrap="square" tIns="54000">
            <a:normAutofit/>
          </a:bodyPr>
          <a:lstStyle/>
          <a:p>
            <a:pPr indent="0" lvl="0" marL="0" rtl="0" algn="l">
              <a:lnSpc>
                <a:spcPct val="100000"/>
              </a:lnSpc>
              <a:spcBef>
                <a:spcPts val="0"/>
              </a:spcBef>
              <a:spcAft>
                <a:spcPts val="0"/>
              </a:spcAft>
              <a:buNone/>
            </a:pPr>
            <a:r>
              <a:rPr lang="en-GB" sz="1400">
                <a:solidFill>
                  <a:schemeClr val="dk1"/>
                </a:solidFill>
                <a:latin typeface="Lexend"/>
                <a:ea typeface="Lexend"/>
                <a:cs typeface="Lexend"/>
                <a:sym typeface="Lexend"/>
              </a:rPr>
              <a:t>011</a:t>
            </a:r>
            <a:endParaRPr sz="1800">
              <a:solidFill>
                <a:schemeClr val="dk1"/>
              </a:solidFill>
              <a:latin typeface="Lexend"/>
              <a:ea typeface="Lexend"/>
              <a:cs typeface="Lexend"/>
              <a:sym typeface="Lexend"/>
            </a:endParaRPr>
          </a:p>
        </p:txBody>
      </p:sp>
      <p:sp>
        <p:nvSpPr>
          <p:cNvPr id="1123" name="Google Shape;1123;p89"/>
          <p:cNvSpPr txBox="1"/>
          <p:nvPr/>
        </p:nvSpPr>
        <p:spPr>
          <a:xfrm>
            <a:off x="7697601" y="1998670"/>
            <a:ext cx="754500" cy="395100"/>
          </a:xfrm>
          <a:prstGeom prst="rect">
            <a:avLst/>
          </a:prstGeom>
          <a:noFill/>
          <a:ln>
            <a:noFill/>
          </a:ln>
        </p:spPr>
        <p:txBody>
          <a:bodyPr anchorCtr="0" anchor="t" bIns="91425" lIns="91425" spcFirstLastPara="1" rIns="54000" wrap="square" tIns="54000">
            <a:normAutofit/>
          </a:bodyPr>
          <a:lstStyle/>
          <a:p>
            <a:pPr indent="0" lvl="0" marL="0" rtl="0" algn="l">
              <a:lnSpc>
                <a:spcPct val="100000"/>
              </a:lnSpc>
              <a:spcBef>
                <a:spcPts val="0"/>
              </a:spcBef>
              <a:spcAft>
                <a:spcPts val="0"/>
              </a:spcAft>
              <a:buNone/>
            </a:pPr>
            <a:r>
              <a:rPr lang="en-GB" sz="1400">
                <a:solidFill>
                  <a:schemeClr val="dk1"/>
                </a:solidFill>
                <a:latin typeface="Lexend"/>
                <a:ea typeface="Lexend"/>
                <a:cs typeface="Lexend"/>
                <a:sym typeface="Lexend"/>
              </a:rPr>
              <a:t>100</a:t>
            </a:r>
            <a:endParaRPr sz="1800">
              <a:solidFill>
                <a:schemeClr val="dk1"/>
              </a:solidFill>
              <a:latin typeface="Lexend"/>
              <a:ea typeface="Lexend"/>
              <a:cs typeface="Lexend"/>
              <a:sym typeface="Lexend"/>
            </a:endParaRPr>
          </a:p>
        </p:txBody>
      </p:sp>
      <p:sp>
        <p:nvSpPr>
          <p:cNvPr id="1124" name="Google Shape;1124;p89"/>
          <p:cNvSpPr txBox="1"/>
          <p:nvPr/>
        </p:nvSpPr>
        <p:spPr>
          <a:xfrm>
            <a:off x="7697601" y="2228338"/>
            <a:ext cx="754500" cy="395100"/>
          </a:xfrm>
          <a:prstGeom prst="rect">
            <a:avLst/>
          </a:prstGeom>
          <a:noFill/>
          <a:ln>
            <a:noFill/>
          </a:ln>
        </p:spPr>
        <p:txBody>
          <a:bodyPr anchorCtr="0" anchor="t" bIns="91425" lIns="91425" spcFirstLastPara="1" rIns="54000" wrap="square" tIns="54000">
            <a:normAutofit/>
          </a:bodyPr>
          <a:lstStyle/>
          <a:p>
            <a:pPr indent="0" lvl="0" marL="0" rtl="0" algn="l">
              <a:lnSpc>
                <a:spcPct val="100000"/>
              </a:lnSpc>
              <a:spcBef>
                <a:spcPts val="0"/>
              </a:spcBef>
              <a:spcAft>
                <a:spcPts val="0"/>
              </a:spcAft>
              <a:buNone/>
            </a:pPr>
            <a:r>
              <a:rPr lang="en-GB" sz="1400">
                <a:solidFill>
                  <a:schemeClr val="dk1"/>
                </a:solidFill>
                <a:latin typeface="Lexend"/>
                <a:ea typeface="Lexend"/>
                <a:cs typeface="Lexend"/>
                <a:sym typeface="Lexend"/>
              </a:rPr>
              <a:t>101</a:t>
            </a:r>
            <a:endParaRPr sz="1800">
              <a:solidFill>
                <a:schemeClr val="dk1"/>
              </a:solidFill>
              <a:latin typeface="Lexend"/>
              <a:ea typeface="Lexend"/>
              <a:cs typeface="Lexend"/>
              <a:sym typeface="Lexend"/>
            </a:endParaRPr>
          </a:p>
        </p:txBody>
      </p:sp>
      <p:sp>
        <p:nvSpPr>
          <p:cNvPr id="1125" name="Google Shape;1125;p89"/>
          <p:cNvSpPr txBox="1"/>
          <p:nvPr/>
        </p:nvSpPr>
        <p:spPr>
          <a:xfrm>
            <a:off x="7697601" y="2458005"/>
            <a:ext cx="754500" cy="395100"/>
          </a:xfrm>
          <a:prstGeom prst="rect">
            <a:avLst/>
          </a:prstGeom>
          <a:noFill/>
          <a:ln>
            <a:noFill/>
          </a:ln>
        </p:spPr>
        <p:txBody>
          <a:bodyPr anchorCtr="0" anchor="t" bIns="91425" lIns="91425" spcFirstLastPara="1" rIns="54000" wrap="square" tIns="54000">
            <a:normAutofit/>
          </a:bodyPr>
          <a:lstStyle/>
          <a:p>
            <a:pPr indent="0" lvl="0" marL="0" rtl="0" algn="l">
              <a:lnSpc>
                <a:spcPct val="100000"/>
              </a:lnSpc>
              <a:spcBef>
                <a:spcPts val="0"/>
              </a:spcBef>
              <a:spcAft>
                <a:spcPts val="0"/>
              </a:spcAft>
              <a:buNone/>
            </a:pPr>
            <a:r>
              <a:rPr lang="en-GB" sz="1400">
                <a:solidFill>
                  <a:schemeClr val="dk1"/>
                </a:solidFill>
                <a:latin typeface="Lexend"/>
                <a:ea typeface="Lexend"/>
                <a:cs typeface="Lexend"/>
                <a:sym typeface="Lexend"/>
              </a:rPr>
              <a:t>110</a:t>
            </a:r>
            <a:endParaRPr sz="1800">
              <a:solidFill>
                <a:schemeClr val="dk1"/>
              </a:solidFill>
              <a:latin typeface="Lexend"/>
              <a:ea typeface="Lexend"/>
              <a:cs typeface="Lexend"/>
              <a:sym typeface="Lexend"/>
            </a:endParaRPr>
          </a:p>
        </p:txBody>
      </p:sp>
      <p:sp>
        <p:nvSpPr>
          <p:cNvPr id="1126" name="Google Shape;1126;p89"/>
          <p:cNvSpPr txBox="1"/>
          <p:nvPr/>
        </p:nvSpPr>
        <p:spPr>
          <a:xfrm>
            <a:off x="7697601" y="2687673"/>
            <a:ext cx="754500" cy="395100"/>
          </a:xfrm>
          <a:prstGeom prst="rect">
            <a:avLst/>
          </a:prstGeom>
          <a:noFill/>
          <a:ln>
            <a:noFill/>
          </a:ln>
        </p:spPr>
        <p:txBody>
          <a:bodyPr anchorCtr="0" anchor="t" bIns="91425" lIns="91425" spcFirstLastPara="1" rIns="54000" wrap="square" tIns="54000">
            <a:normAutofit/>
          </a:bodyPr>
          <a:lstStyle/>
          <a:p>
            <a:pPr indent="0" lvl="0" marL="0" rtl="0" algn="l">
              <a:lnSpc>
                <a:spcPct val="100000"/>
              </a:lnSpc>
              <a:spcBef>
                <a:spcPts val="0"/>
              </a:spcBef>
              <a:spcAft>
                <a:spcPts val="0"/>
              </a:spcAft>
              <a:buNone/>
            </a:pPr>
            <a:r>
              <a:rPr lang="en-GB" sz="1400">
                <a:solidFill>
                  <a:schemeClr val="dk1"/>
                </a:solidFill>
                <a:latin typeface="Lexend"/>
                <a:ea typeface="Lexend"/>
                <a:cs typeface="Lexend"/>
                <a:sym typeface="Lexend"/>
              </a:rPr>
              <a:t>111</a:t>
            </a:r>
            <a:endParaRPr sz="1800">
              <a:solidFill>
                <a:schemeClr val="dk1"/>
              </a:solidFill>
              <a:latin typeface="Lexend"/>
              <a:ea typeface="Lexend"/>
              <a:cs typeface="Lexend"/>
              <a:sym typeface="Lexend"/>
            </a:endParaRPr>
          </a:p>
        </p:txBody>
      </p:sp>
      <p:pic>
        <p:nvPicPr>
          <p:cNvPr id="1127" name="Google Shape;1127;p89"/>
          <p:cNvPicPr preferRelativeResize="0"/>
          <p:nvPr/>
        </p:nvPicPr>
        <p:blipFill rotWithShape="1">
          <a:blip r:embed="rId3">
            <a:alphaModFix/>
          </a:blip>
          <a:srcRect b="0" l="0" r="0" t="0"/>
          <a:stretch/>
        </p:blipFill>
        <p:spPr>
          <a:xfrm>
            <a:off x="4812800" y="1217825"/>
            <a:ext cx="2435013" cy="2435013"/>
          </a:xfrm>
          <a:prstGeom prst="rect">
            <a:avLst/>
          </a:prstGeom>
          <a:noFill/>
          <a:ln>
            <a:noFill/>
          </a:ln>
        </p:spPr>
      </p:pic>
      <p:sp>
        <p:nvSpPr>
          <p:cNvPr id="1128" name="Google Shape;1128;p89"/>
          <p:cNvSpPr txBox="1"/>
          <p:nvPr/>
        </p:nvSpPr>
        <p:spPr>
          <a:xfrm>
            <a:off x="6170026" y="3727625"/>
            <a:ext cx="2776500" cy="3951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0"/>
              </a:spcAft>
              <a:buNone/>
            </a:pPr>
            <a:r>
              <a:rPr lang="en-GB" sz="1400">
                <a:solidFill>
                  <a:schemeClr val="dk1"/>
                </a:solidFill>
                <a:latin typeface="Lexend"/>
                <a:ea typeface="Lexend"/>
                <a:cs typeface="Lexend"/>
                <a:sym typeface="Lexend"/>
              </a:rPr>
              <a:t>011</a:t>
            </a:r>
            <a:endParaRPr sz="1800">
              <a:solidFill>
                <a:schemeClr val="dk1"/>
              </a:solidFill>
              <a:latin typeface="Lexend"/>
              <a:ea typeface="Lexend"/>
              <a:cs typeface="Lexend"/>
              <a:sym typeface="Lexend"/>
            </a:endParaRPr>
          </a:p>
        </p:txBody>
      </p:sp>
      <p:cxnSp>
        <p:nvCxnSpPr>
          <p:cNvPr id="1129" name="Google Shape;1129;p89"/>
          <p:cNvCxnSpPr/>
          <p:nvPr/>
        </p:nvCxnSpPr>
        <p:spPr>
          <a:xfrm rot="10800000">
            <a:off x="6106725" y="2264975"/>
            <a:ext cx="0" cy="1443000"/>
          </a:xfrm>
          <a:prstGeom prst="straightConnector1">
            <a:avLst/>
          </a:prstGeom>
          <a:noFill/>
          <a:ln cap="flat" cmpd="sng" w="19050">
            <a:solidFill>
              <a:schemeClr val="lt1"/>
            </a:solidFill>
            <a:prstDash val="solid"/>
            <a:round/>
            <a:headEnd len="med" w="med" type="none"/>
            <a:tailEnd len="med" w="med" type="none"/>
          </a:ln>
        </p:spPr>
      </p:cxnSp>
      <p:cxnSp>
        <p:nvCxnSpPr>
          <p:cNvPr id="1130" name="Google Shape;1130;p89"/>
          <p:cNvCxnSpPr/>
          <p:nvPr/>
        </p:nvCxnSpPr>
        <p:spPr>
          <a:xfrm rot="10800000">
            <a:off x="6105571" y="2264817"/>
            <a:ext cx="1200" cy="1653900"/>
          </a:xfrm>
          <a:prstGeom prst="straightConnector1">
            <a:avLst/>
          </a:prstGeom>
          <a:noFill/>
          <a:ln cap="flat" cmpd="sng" w="9525">
            <a:solidFill>
              <a:schemeClr val="dk1"/>
            </a:solidFill>
            <a:prstDash val="dash"/>
            <a:round/>
            <a:headEnd len="med" w="med" type="none"/>
            <a:tailEnd len="med" w="med" type="none"/>
          </a:ln>
        </p:spPr>
      </p:cxnSp>
      <p:sp>
        <p:nvSpPr>
          <p:cNvPr id="1131" name="Google Shape;1131;p89"/>
          <p:cNvSpPr/>
          <p:nvPr/>
        </p:nvSpPr>
        <p:spPr>
          <a:xfrm>
            <a:off x="6082021" y="2217717"/>
            <a:ext cx="47100" cy="47100"/>
          </a:xfrm>
          <a:prstGeom prst="donut">
            <a:avLst>
              <a:gd fmla="val 34888" name="adj"/>
            </a:avLst>
          </a:prstGeom>
          <a:solidFill>
            <a:schemeClr val="lt1"/>
          </a:solid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132" name="Google Shape;1132;p89"/>
          <p:cNvSpPr/>
          <p:nvPr/>
        </p:nvSpPr>
        <p:spPr>
          <a:xfrm>
            <a:off x="6040329" y="3860375"/>
            <a:ext cx="134400" cy="134400"/>
          </a:xfrm>
          <a:prstGeom prst="rect">
            <a:avLst/>
          </a:prstGeom>
          <a:solidFill>
            <a:srgbClr val="7E5769"/>
          </a:solid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133" name="Google Shape;1133;p89"/>
          <p:cNvSpPr txBox="1"/>
          <p:nvPr/>
        </p:nvSpPr>
        <p:spPr>
          <a:xfrm>
            <a:off x="310900" y="865325"/>
            <a:ext cx="4096500" cy="8346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1000"/>
              </a:spcAft>
              <a:buNone/>
            </a:pPr>
            <a:r>
              <a:rPr lang="en-GB" sz="1400">
                <a:solidFill>
                  <a:schemeClr val="dk1"/>
                </a:solidFill>
                <a:latin typeface="Lexend"/>
                <a:ea typeface="Lexend"/>
                <a:cs typeface="Lexend"/>
                <a:sym typeface="Lexend"/>
              </a:rPr>
              <a:t>Pixel kasta, tixgal ah xuruuf binary ayaa loo isticmaalaa in lagu muujiyo midabkiisa.</a:t>
            </a:r>
            <a:endParaRPr sz="1800">
              <a:solidFill>
                <a:schemeClr val="dk1"/>
              </a:solidFill>
              <a:latin typeface="Lexend"/>
              <a:ea typeface="Lexend"/>
              <a:cs typeface="Lexend"/>
              <a:sym typeface="Lexe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7" name="Shape 1137"/>
        <p:cNvGrpSpPr/>
        <p:nvPr/>
      </p:nvGrpSpPr>
      <p:grpSpPr>
        <a:xfrm>
          <a:off x="0" y="0"/>
          <a:ext cx="0" cy="0"/>
          <a:chOff x="0" y="0"/>
          <a:chExt cx="0" cy="0"/>
        </a:xfrm>
      </p:grpSpPr>
      <p:sp>
        <p:nvSpPr>
          <p:cNvPr id="1138" name="Google Shape;1138;p90"/>
          <p:cNvSpPr txBox="1"/>
          <p:nvPr/>
        </p:nvSpPr>
        <p:spPr>
          <a:xfrm>
            <a:off x="310900" y="1890250"/>
            <a:ext cx="4096500" cy="11160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1000"/>
              </a:spcAft>
              <a:buNone/>
            </a:pPr>
            <a:r>
              <a:rPr lang="en-GB" sz="1400">
                <a:solidFill>
                  <a:schemeClr val="dk1"/>
                </a:solidFill>
                <a:latin typeface="Lexend"/>
                <a:ea typeface="Lexend"/>
                <a:cs typeface="Lexend"/>
                <a:sym typeface="Lexend"/>
              </a:rPr>
              <a:t>Tirada xuruufaha binary ee loo isticmaalo midabka pixel kasta waa qoto-dheerka midabka (colour depth).</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139" name="Google Shape;1139;p90"/>
          <p:cNvSpPr txBox="1"/>
          <p:nvPr/>
        </p:nvSpPr>
        <p:spPr>
          <a:xfrm>
            <a:off x="320725" y="2991105"/>
            <a:ext cx="4421100" cy="6699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0"/>
              </a:spcAft>
              <a:buNone/>
            </a:pPr>
            <a:r>
              <a:rPr b="1" lang="en-GB" sz="1400">
                <a:solidFill>
                  <a:schemeClr val="dk1"/>
                </a:solidFill>
                <a:latin typeface="Lexend"/>
                <a:ea typeface="Lexend"/>
                <a:cs typeface="Lexend"/>
                <a:sym typeface="Lexend"/>
              </a:rPr>
              <a:t>Qaraarka (Resolution): 720 ⨉ 720 = 518 400 pixels</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lnSpc>
                <a:spcPct val="114000"/>
              </a:lnSpc>
              <a:spcBef>
                <a:spcPts val="0"/>
              </a:spcBef>
              <a:spcAft>
                <a:spcPts val="0"/>
              </a:spcAft>
              <a:buNone/>
            </a:pPr>
            <a:r>
              <a:rPr b="1" lang="en-GB" sz="1400">
                <a:solidFill>
                  <a:schemeClr val="dk1"/>
                </a:solidFill>
                <a:latin typeface="Lexend"/>
                <a:ea typeface="Lexend"/>
                <a:cs typeface="Lexend"/>
                <a:sym typeface="Lexend"/>
              </a:rPr>
              <a:t>Qoto-dheerka midabka: 24 bits</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lnSpc>
                <a:spcPct val="114000"/>
              </a:lnSpc>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0" lvl="0" marL="0" rtl="0" algn="l">
              <a:lnSpc>
                <a:spcPct val="114000"/>
              </a:lnSpc>
              <a:spcBef>
                <a:spcPts val="0"/>
              </a:spcBef>
              <a:spcAft>
                <a:spcPts val="0"/>
              </a:spcAft>
              <a:buNone/>
            </a:pPr>
            <a:r>
              <a:rPr lang="en-GB" sz="1400">
                <a:solidFill>
                  <a:schemeClr val="dk1"/>
                </a:solidFill>
                <a:latin typeface="Lexend"/>
                <a:ea typeface="Lexend"/>
                <a:cs typeface="Lexend"/>
                <a:sym typeface="Lexend"/>
              </a:rPr>
              <a:t>Qiimaha caadiga ah ee qoto-dheerka midabka waa 24 ama 32 xuruuf binary pixel kasta.</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140" name="Google Shape;1140;p90"/>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Xisaabinta cabbirka faylka sawirka</a:t>
            </a:r>
            <a:endParaRPr/>
          </a:p>
        </p:txBody>
      </p:sp>
      <p:pic>
        <p:nvPicPr>
          <p:cNvPr id="1141" name="Google Shape;1141;p90"/>
          <p:cNvPicPr preferRelativeResize="0"/>
          <p:nvPr/>
        </p:nvPicPr>
        <p:blipFill rotWithShape="1">
          <a:blip r:embed="rId3">
            <a:alphaModFix/>
          </a:blip>
          <a:srcRect b="0" l="0" r="0" t="0"/>
          <a:stretch/>
        </p:blipFill>
        <p:spPr>
          <a:xfrm>
            <a:off x="4812800" y="1080000"/>
            <a:ext cx="2435013" cy="2435013"/>
          </a:xfrm>
          <a:prstGeom prst="rect">
            <a:avLst/>
          </a:prstGeom>
          <a:noFill/>
          <a:ln>
            <a:noFill/>
          </a:ln>
        </p:spPr>
      </p:pic>
      <p:sp>
        <p:nvSpPr>
          <p:cNvPr id="1142" name="Google Shape;1142;p90"/>
          <p:cNvSpPr txBox="1"/>
          <p:nvPr/>
        </p:nvSpPr>
        <p:spPr>
          <a:xfrm>
            <a:off x="5545325" y="3742200"/>
            <a:ext cx="3401100" cy="3951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0"/>
              </a:spcAft>
              <a:buNone/>
            </a:pPr>
            <a:r>
              <a:rPr lang="en-GB" sz="1400">
                <a:solidFill>
                  <a:srgbClr val="000000"/>
                </a:solidFill>
                <a:latin typeface="Lexend"/>
                <a:ea typeface="Lexend"/>
                <a:cs typeface="Lexend"/>
                <a:sym typeface="Lexend"/>
              </a:rPr>
              <a:t>110001000001101101010110</a:t>
            </a:r>
            <a:endParaRPr sz="1800">
              <a:solidFill>
                <a:srgbClr val="000000"/>
              </a:solidFill>
              <a:latin typeface="Lexend"/>
              <a:ea typeface="Lexend"/>
              <a:cs typeface="Lexend"/>
              <a:sym typeface="Lexend"/>
            </a:endParaRPr>
          </a:p>
        </p:txBody>
      </p:sp>
      <p:cxnSp>
        <p:nvCxnSpPr>
          <p:cNvPr id="1143" name="Google Shape;1143;p90"/>
          <p:cNvCxnSpPr/>
          <p:nvPr/>
        </p:nvCxnSpPr>
        <p:spPr>
          <a:xfrm rot="10800000">
            <a:off x="6106725" y="2127150"/>
            <a:ext cx="0" cy="1443000"/>
          </a:xfrm>
          <a:prstGeom prst="straightConnector1">
            <a:avLst/>
          </a:prstGeom>
          <a:noFill/>
          <a:ln cap="flat" cmpd="sng" w="19050">
            <a:solidFill>
              <a:srgbClr val="FFFFFF"/>
            </a:solidFill>
            <a:prstDash val="solid"/>
            <a:round/>
            <a:headEnd len="med" w="med" type="none"/>
            <a:tailEnd len="med" w="med" type="none"/>
          </a:ln>
        </p:spPr>
      </p:cxnSp>
      <p:cxnSp>
        <p:nvCxnSpPr>
          <p:cNvPr id="1144" name="Google Shape;1144;p90"/>
          <p:cNvCxnSpPr/>
          <p:nvPr/>
        </p:nvCxnSpPr>
        <p:spPr>
          <a:xfrm rot="10800000">
            <a:off x="6105571" y="2126992"/>
            <a:ext cx="1200" cy="1653900"/>
          </a:xfrm>
          <a:prstGeom prst="straightConnector1">
            <a:avLst/>
          </a:prstGeom>
          <a:noFill/>
          <a:ln cap="flat" cmpd="sng" w="9525">
            <a:solidFill>
              <a:srgbClr val="000000"/>
            </a:solidFill>
            <a:prstDash val="dash"/>
            <a:round/>
            <a:headEnd len="med" w="med" type="none"/>
            <a:tailEnd len="med" w="med" type="none"/>
          </a:ln>
        </p:spPr>
      </p:cxnSp>
      <p:sp>
        <p:nvSpPr>
          <p:cNvPr id="1145" name="Google Shape;1145;p90"/>
          <p:cNvSpPr/>
          <p:nvPr/>
        </p:nvSpPr>
        <p:spPr>
          <a:xfrm>
            <a:off x="6040329" y="3722550"/>
            <a:ext cx="134400" cy="134400"/>
          </a:xfrm>
          <a:prstGeom prst="rect">
            <a:avLst/>
          </a:prstGeom>
          <a:solidFill>
            <a:srgbClr val="C41B56"/>
          </a:solidFill>
          <a:ln>
            <a:noFill/>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146" name="Google Shape;1146;p90"/>
          <p:cNvSpPr txBox="1"/>
          <p:nvPr/>
        </p:nvSpPr>
        <p:spPr>
          <a:xfrm>
            <a:off x="310900" y="865325"/>
            <a:ext cx="4096500" cy="834600"/>
          </a:xfrm>
          <a:prstGeom prst="rect">
            <a:avLst/>
          </a:prstGeom>
          <a:noFill/>
          <a:ln>
            <a:noFill/>
          </a:ln>
        </p:spPr>
        <p:txBody>
          <a:bodyPr anchorCtr="0" anchor="t" bIns="91425" lIns="91425" spcFirstLastPara="1" rIns="54000" wrap="square" tIns="91425">
            <a:normAutofit/>
          </a:bodyPr>
          <a:lstStyle/>
          <a:p>
            <a:pPr indent="0" lvl="0" marL="0" rtl="0" algn="l">
              <a:lnSpc>
                <a:spcPct val="114000"/>
              </a:lnSpc>
              <a:spcBef>
                <a:spcPts val="0"/>
              </a:spcBef>
              <a:spcAft>
                <a:spcPts val="1000"/>
              </a:spcAft>
              <a:buNone/>
            </a:pPr>
            <a:r>
              <a:rPr lang="en-GB" sz="1400">
                <a:solidFill>
                  <a:schemeClr val="dk1"/>
                </a:solidFill>
                <a:latin typeface="Lexend"/>
                <a:ea typeface="Lexend"/>
                <a:cs typeface="Lexend"/>
                <a:sym typeface="Lexend"/>
              </a:rPr>
              <a:t>Pixel kasta, tixgal ah xuruuf binary ayaa loo isticmaalaa in lagu muujiyo midabkiisa.</a:t>
            </a:r>
            <a:endParaRPr sz="1800">
              <a:solidFill>
                <a:schemeClr val="dk1"/>
              </a:solidFill>
              <a:latin typeface="Lexend"/>
              <a:ea typeface="Lexend"/>
              <a:cs typeface="Lexend"/>
              <a:sym typeface="Lexe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0" name="Shape 1150"/>
        <p:cNvGrpSpPr/>
        <p:nvPr/>
      </p:nvGrpSpPr>
      <p:grpSpPr>
        <a:xfrm>
          <a:off x="0" y="0"/>
          <a:ext cx="0" cy="0"/>
          <a:chOff x="0" y="0"/>
          <a:chExt cx="0" cy="0"/>
        </a:xfrm>
      </p:grpSpPr>
      <p:sp>
        <p:nvSpPr>
          <p:cNvPr id="1151" name="Google Shape;1151;p91"/>
          <p:cNvSpPr txBox="1"/>
          <p:nvPr>
            <p:ph idx="4"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Xisaabinta cabbirka faylka sawirka</a:t>
            </a:r>
            <a:endParaRPr/>
          </a:p>
        </p:txBody>
      </p:sp>
      <p:sp>
        <p:nvSpPr>
          <p:cNvPr id="1152" name="Google Shape;1152;p91"/>
          <p:cNvSpPr txBox="1"/>
          <p:nvPr>
            <p:ph idx="2" type="subTitle"/>
          </p:nvPr>
        </p:nvSpPr>
        <p:spPr>
          <a:xfrm>
            <a:off x="1034425" y="2794247"/>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tirada midabbada kala duwan ee uu muujin karo</a:t>
            </a:r>
            <a:r>
              <a:rPr lang="en-GB">
                <a:latin typeface="Lexend"/>
              </a:rPr>
              <a:t/>
            </a:r>
            <a:endParaRPr/>
          </a:p>
        </p:txBody>
      </p:sp>
      <p:sp>
        <p:nvSpPr>
          <p:cNvPr id="1153" name="Google Shape;1153;p91"/>
          <p:cNvSpPr txBox="1"/>
          <p:nvPr>
            <p:ph idx="1" type="subTitle"/>
          </p:nvPr>
        </p:nvSpPr>
        <p:spPr>
          <a:xfrm>
            <a:off x="1034425" y="1837775"/>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joogga sawirka ee pixels</a:t>
            </a:r>
            <a:r>
              <a:rPr lang="en-GB">
                <a:latin typeface="Lexend"/>
              </a:rPr>
              <a:t/>
            </a:r>
            <a:endParaRPr/>
          </a:p>
        </p:txBody>
      </p:sp>
      <p:sp>
        <p:nvSpPr>
          <p:cNvPr id="1154" name="Google Shape;1154;p91"/>
          <p:cNvSpPr txBox="1"/>
          <p:nvPr>
            <p:ph idx="3" type="subTitle"/>
          </p:nvPr>
        </p:nvSpPr>
        <p:spPr>
          <a:xfrm>
            <a:off x="1034425" y="3766965"/>
            <a:ext cx="7464600" cy="77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tirada midabbada kala duwan (sida cas, cagaar iyo buluug) ee lagu daray pixel kasta</a:t>
            </a:r>
            <a:r>
              <a:rPr lang="en-GB">
                <a:latin typeface="Lexend"/>
              </a:rPr>
              <a:t/>
            </a:r>
            <a:endParaRPr/>
          </a:p>
        </p:txBody>
      </p:sp>
      <p:sp>
        <p:nvSpPr>
          <p:cNvPr id="1155" name="Google Shape;1155;p91"/>
          <p:cNvSpPr txBox="1"/>
          <p:nvPr>
            <p:ph type="title"/>
          </p:nvPr>
        </p:nvSpPr>
        <p:spPr>
          <a:xfrm>
            <a:off x="324000" y="809913"/>
            <a:ext cx="8179200" cy="338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Maxay qoto-dheerida midabka (colour depth) sawirku sharxaysaa?</a:t>
            </a:r>
            <a:r>
              <a:rPr b="1" lang="en-GB">
                <a:latin typeface="Lexend"/>
              </a:rPr>
              <a:t/>
            </a:r>
            <a:r>
              <a:rPr lang="en-GB">
                <a:latin typeface="Lexend"/>
              </a:rPr>
              <a:t/>
            </a:r>
            <a:endParaRPr/>
          </a:p>
        </p:txBody>
      </p:sp>
      <p:pic>
        <p:nvPicPr>
          <p:cNvPr id="1156" name="Google Shape;1156;p91"/>
          <p:cNvPicPr preferRelativeResize="0"/>
          <p:nvPr/>
        </p:nvPicPr>
        <p:blipFill>
          <a:blip r:embed="rId3">
            <a:alphaModFix/>
          </a:blip>
          <a:stretch>
            <a:fillRect/>
          </a:stretch>
        </p:blipFill>
        <p:spPr>
          <a:xfrm>
            <a:off x="7008233" y="276217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0" name="Shape 1160"/>
        <p:cNvGrpSpPr/>
        <p:nvPr/>
      </p:nvGrpSpPr>
      <p:grpSpPr>
        <a:xfrm>
          <a:off x="0" y="0"/>
          <a:ext cx="0" cy="0"/>
          <a:chOff x="0" y="0"/>
          <a:chExt cx="0" cy="0"/>
        </a:xfrm>
      </p:grpSpPr>
      <p:sp>
        <p:nvSpPr>
          <p:cNvPr id="1161" name="Google Shape;1161;p92"/>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Xisaabinta cabbirka faylka sawirka</a:t>
            </a:r>
            <a:endParaRPr/>
          </a:p>
        </p:txBody>
      </p:sp>
      <p:sp>
        <p:nvSpPr>
          <p:cNvPr id="1162" name="Google Shape;1162;p92"/>
          <p:cNvSpPr txBox="1"/>
          <p:nvPr>
            <p:ph idx="1" type="body"/>
          </p:nvPr>
        </p:nvSpPr>
        <p:spPr>
          <a:xfrm>
            <a:off x="324000" y="810000"/>
            <a:ext cx="8496000" cy="11133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Si loo xisaabiyo cabbirka faylka sawirka:</a:t>
            </a:r>
            <a:r>
              <a:rPr b="1" lang="en-GB" sz="1400">
                <a:latin typeface="Lexend"/>
              </a:rPr>
              <a:t/>
            </a:r>
            <a:r>
              <a:rPr lang="en-GB" sz="1400">
                <a:latin typeface="Lexend"/>
              </a:rPr>
              <a:t/>
            </a:r>
            <a:endParaRPr sz="1700"/>
          </a:p>
          <a:p>
            <a:pPr indent="0" lvl="0" marL="0" rtl="0" algn="l">
              <a:spcBef>
                <a:spcPts val="1000"/>
              </a:spcBef>
              <a:spcAft>
                <a:spcPts val="1000"/>
              </a:spcAft>
              <a:buNone/>
            </a:pPr>
            <a:r>
              <a:rPr b="1" lang="en-GB" sz="1400">
                <a:latin typeface="Lexend"/>
              </a:rPr>
              <a:t>cabbirka faylka (bits) = ballaca (pixels) ⨉ joogga (pixels) ⨉ qoto-dheerida midabka (bits)</a:t>
            </a:r>
            <a:r>
              <a:rPr b="1" lang="en-GB" sz="1400">
                <a:latin typeface="Lexend"/>
              </a:rPr>
              <a:t/>
            </a:r>
            <a:r>
              <a:rPr lang="en-GB" sz="1400">
                <a:latin typeface="Lexend"/>
              </a:rPr>
              <a:t/>
            </a:r>
            <a:r>
              <a:rPr b="1" lang="en-GB" sz="1400">
                <a:latin typeface="Lexend"/>
              </a:rPr>
              <a:t/>
            </a:r>
            <a:r>
              <a:rPr lang="en-GB" sz="1400">
                <a:latin typeface="Lexend"/>
              </a:rPr>
              <a:t/>
            </a:r>
            <a:endParaRPr sz="1800"/>
          </a:p>
        </p:txBody>
      </p:sp>
      <p:pic>
        <p:nvPicPr>
          <p:cNvPr id="1163" name="Google Shape;1163;p92"/>
          <p:cNvPicPr preferRelativeResize="0"/>
          <p:nvPr/>
        </p:nvPicPr>
        <p:blipFill rotWithShape="1">
          <a:blip r:embed="rId3">
            <a:alphaModFix/>
          </a:blip>
          <a:srcRect b="0" l="0" r="0" t="0"/>
          <a:stretch/>
        </p:blipFill>
        <p:spPr>
          <a:xfrm>
            <a:off x="6384975" y="1730400"/>
            <a:ext cx="2435013" cy="2435013"/>
          </a:xfrm>
          <a:prstGeom prst="rect">
            <a:avLst/>
          </a:prstGeom>
          <a:noFill/>
          <a:ln>
            <a:noFill/>
          </a:ln>
        </p:spPr>
      </p:pic>
      <p:sp>
        <p:nvSpPr>
          <p:cNvPr id="1164" name="Google Shape;1164;p92"/>
          <p:cNvSpPr txBox="1"/>
          <p:nvPr>
            <p:ph idx="1" type="body"/>
          </p:nvPr>
        </p:nvSpPr>
        <p:spPr>
          <a:xfrm>
            <a:off x="324000" y="2105400"/>
            <a:ext cx="5997000" cy="2513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a:latin typeface="Lexend"/>
              </a:rPr>
              <a:t/>
            </a:r>
            <a:endParaRPr sz="1700"/>
          </a:p>
          <a:p>
            <a:pPr indent="0" lvl="0" marL="0" rtl="0" algn="l">
              <a:spcBef>
                <a:spcPts val="1000"/>
              </a:spcBef>
              <a:spcAft>
                <a:spcPts val="0"/>
              </a:spcAft>
              <a:buNone/>
            </a:pPr>
            <a:r>
              <a:rPr b="1" lang="en-GB" sz="1800">
                <a:latin typeface="Lexend"/>
              </a:rPr>
              <a:t>Cabbirka faylka:</a:t>
            </a:r>
            <a:r>
              <a:rPr lang="en-GB" sz="1800">
                <a:latin typeface="Lexend"/>
              </a:rPr>
              <a:t/>
            </a:r>
            <a:endParaRPr sz="2000"/>
          </a:p>
          <a:p>
            <a:pPr indent="0" lvl="0" marL="0" rtl="0" algn="l">
              <a:spcBef>
                <a:spcPts val="1000"/>
              </a:spcBef>
              <a:spcAft>
                <a:spcPts val="0"/>
              </a:spcAft>
              <a:buNone/>
            </a:pPr>
            <a:r>
              <a:rPr lang="en-GB" sz="1800">
                <a:latin typeface="Lexend"/>
              </a:rPr>
              <a:t>720 pixels ⨉ 720 pixels ⨉ 24 bits = 12 441 600 bits</a:t>
            </a:r>
            <a:endParaRPr sz="2000"/>
          </a:p>
          <a:p>
            <a:pPr indent="0" lvl="0" marL="0" rtl="0" algn="l">
              <a:spcBef>
                <a:spcPts val="1000"/>
              </a:spcBef>
              <a:spcAft>
                <a:spcPts val="0"/>
              </a:spcAft>
              <a:buNone/>
            </a:pPr>
            <a:r>
              <a:rPr>
                <a:latin typeface="Lexend"/>
              </a:rPr>
              <a:t/>
            </a:r>
            <a:endParaRPr sz="1700"/>
          </a:p>
          <a:p>
            <a:pPr indent="0" lvl="0" marL="0" rtl="0" algn="l">
              <a:spcBef>
                <a:spcPts val="1000"/>
              </a:spcBef>
              <a:spcAft>
                <a:spcPts val="0"/>
              </a:spcAft>
              <a:buNone/>
            </a:pPr>
            <a:r>
              <a:rPr>
                <a:latin typeface="Lexend"/>
              </a:rPr>
              <a:t/>
            </a:r>
            <a:endParaRPr sz="1700"/>
          </a:p>
          <a:p>
            <a:pPr indent="0" lvl="0" marL="0" rtl="0" algn="l">
              <a:spcBef>
                <a:spcPts val="1000"/>
              </a:spcBef>
              <a:spcAft>
                <a:spcPts val="1000"/>
              </a:spcAft>
              <a:buNone/>
            </a:pPr>
            <a:r>
              <a:rPr>
                <a:latin typeface="Lexend"/>
              </a:rPr>
              <a:t/>
            </a:r>
            <a:endParaRPr sz="17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8" name="Shape 1168"/>
        <p:cNvGrpSpPr/>
        <p:nvPr/>
      </p:nvGrpSpPr>
      <p:grpSpPr>
        <a:xfrm>
          <a:off x="0" y="0"/>
          <a:ext cx="0" cy="0"/>
          <a:chOff x="0" y="0"/>
          <a:chExt cx="0" cy="0"/>
        </a:xfrm>
      </p:grpSpPr>
      <p:sp>
        <p:nvSpPr>
          <p:cNvPr id="1169" name="Google Shape;1169;p93"/>
          <p:cNvSpPr txBox="1"/>
          <p:nvPr>
            <p:ph idx="1" type="body"/>
          </p:nvPr>
        </p:nvSpPr>
        <p:spPr>
          <a:xfrm>
            <a:off x="324000" y="2141875"/>
            <a:ext cx="8496000" cy="1754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Waxaa jira cutubyo badan oo caadi ah oo kaydinta dhijitaalka ah:</a:t>
            </a:r>
            <a:endParaRPr sz="2000"/>
          </a:p>
          <a:p>
            <a:pPr indent="0" lvl="0" marL="0" rtl="0" algn="l">
              <a:spcBef>
                <a:spcPts val="1000"/>
              </a:spcBef>
              <a:spcAft>
                <a:spcPts val="0"/>
              </a:spcAft>
              <a:buNone/>
            </a:pPr>
            <a:r>
              <a:rPr lang="en-GB" sz="1800">
                <a:latin typeface="Lexend"/>
              </a:rPr>
              <a:t>8 bits oo ku jira byte: 12 441 600 ÷ 8 = 1 555 200 bytes</a:t>
            </a:r>
            <a:endParaRPr sz="2000"/>
          </a:p>
          <a:p>
            <a:pPr indent="0" lvl="0" marL="0" rtl="0" algn="l">
              <a:spcBef>
                <a:spcPts val="1000"/>
              </a:spcBef>
              <a:spcAft>
                <a:spcPts val="0"/>
              </a:spcAft>
              <a:buNone/>
            </a:pPr>
            <a:r>
              <a:rPr lang="en-GB" sz="1800">
                <a:latin typeface="Lexend"/>
              </a:rPr>
              <a:t>1000 bytes oo ku jira kilobyte (kB): 1 555 200 bytes ÷ 1000 = 1555 kB</a:t>
            </a:r>
            <a:endParaRPr sz="2000"/>
          </a:p>
          <a:p>
            <a:pPr indent="0" lvl="0" marL="0" rtl="0" algn="l">
              <a:spcBef>
                <a:spcPts val="1000"/>
              </a:spcBef>
              <a:spcAft>
                <a:spcPts val="1000"/>
              </a:spcAft>
              <a:buNone/>
            </a:pPr>
            <a:r>
              <a:rPr lang="en-GB" sz="1800">
                <a:latin typeface="Lexend"/>
              </a:rPr>
              <a:t>1000 kilobytes oo ku jira megabyte (MB): 1555 kB ÷ 1000 = 1.55 MB</a:t>
            </a:r>
            <a:r>
              <a:rPr lang="en-GB" sz="1800">
                <a:solidFill>
                  <a:schemeClr val="accent4"/>
                </a:solidFill>
                <a:latin typeface="Lexend"/>
              </a:rPr>
              <a:t/>
            </a:r>
            <a:endParaRPr sz="2000">
              <a:solidFill>
                <a:schemeClr val="accent4"/>
              </a:solidFill>
            </a:endParaRPr>
          </a:p>
        </p:txBody>
      </p:sp>
      <p:sp>
        <p:nvSpPr>
          <p:cNvPr id="1170" name="Google Shape;1170;p93"/>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Xisaabinta cabbirka faylka sawirka</a:t>
            </a:r>
            <a:endParaRPr/>
          </a:p>
        </p:txBody>
      </p:sp>
      <p:pic>
        <p:nvPicPr>
          <p:cNvPr id="1171" name="Google Shape;1171;p93"/>
          <p:cNvPicPr preferRelativeResize="0"/>
          <p:nvPr/>
        </p:nvPicPr>
        <p:blipFill rotWithShape="1">
          <a:blip r:embed="rId6">
            <a:alphaModFix/>
          </a:blip>
          <a:srcRect b="0" l="0" r="0" t="0"/>
          <a:stretch/>
        </p:blipFill>
        <p:spPr>
          <a:xfrm flipH="1">
            <a:off x="7008082" y="1267200"/>
            <a:ext cx="705943" cy="1016575"/>
          </a:xfrm>
          <a:prstGeom prst="rect">
            <a:avLst/>
          </a:prstGeom>
          <a:noFill/>
          <a:ln>
            <a:noFill/>
          </a:ln>
        </p:spPr>
      </p:pic>
      <p:sp>
        <p:nvSpPr>
          <p:cNvPr id="1172" name="Google Shape;1172;p93"/>
          <p:cNvSpPr txBox="1"/>
          <p:nvPr/>
        </p:nvSpPr>
        <p:spPr>
          <a:xfrm flipH="1">
            <a:off x="6783932" y="2282175"/>
            <a:ext cx="799800" cy="277200"/>
          </a:xfrm>
          <a:prstGeom prst="rect">
            <a:avLst/>
          </a:prstGeom>
          <a:noFill/>
          <a:ln>
            <a:noFill/>
          </a:ln>
        </p:spPr>
        <p:txBody>
          <a:bodyPr anchorCtr="0" anchor="ctr" bIns="0" lIns="0" spcFirstLastPara="1" rIns="0" wrap="none" tIns="0">
            <a:normAutofit/>
          </a:bodyPr>
          <a:lstStyle/>
          <a:p>
            <a:pPr indent="0" lvl="0" marL="0" marR="0" rtl="0" algn="l">
              <a:lnSpc>
                <a:spcPct val="115000"/>
              </a:lnSpc>
              <a:spcBef>
                <a:spcPts val="0"/>
              </a:spcBef>
              <a:spcAft>
                <a:spcPts val="0"/>
              </a:spcAft>
              <a:buClr>
                <a:srgbClr val="000000"/>
              </a:buClr>
              <a:buSzPts val="1800"/>
              <a:buFont typeface="Arial"/>
              <a:buNone/>
            </a:pPr>
            <a:r>
              <a:rPr b="0" i="0" lang="en-GB" sz="1800" u="none" cap="none" strike="noStrike">
                <a:solidFill>
                  <a:srgbClr val="222222"/>
                </a:solidFill>
                <a:latin typeface="Lexend"/>
                <a:ea typeface="Lexend"/>
                <a:cs typeface="Lexend"/>
                <a:sym typeface="Lexend"/>
              </a:rPr>
              <a:t>Saciid</a:t>
            </a:r>
            <a:endParaRPr b="0" i="0" sz="1800" u="none" cap="none" strike="noStrike">
              <a:solidFill>
                <a:srgbClr val="222222"/>
              </a:solidFill>
              <a:latin typeface="Lexend"/>
              <a:ea typeface="Lexend"/>
              <a:cs typeface="Lexend"/>
              <a:sym typeface="Lexend"/>
            </a:endParaRPr>
          </a:p>
        </p:txBody>
      </p:sp>
      <p:pic>
        <p:nvPicPr>
          <p:cNvPr id="1173" name="Google Shape;1173;p93"/>
          <p:cNvPicPr preferRelativeResize="0"/>
          <p:nvPr/>
        </p:nvPicPr>
        <p:blipFill rotWithShape="1">
          <a:blip r:embed="rId4">
            <a:alphaModFix/>
          </a:blip>
          <a:srcRect b="0" l="0" r="0" t="0"/>
          <a:stretch/>
        </p:blipFill>
        <p:spPr>
          <a:xfrm flipH="1">
            <a:off x="388224" y="783075"/>
            <a:ext cx="6628751" cy="1180400"/>
          </a:xfrm>
          <a:prstGeom prst="rect">
            <a:avLst/>
          </a:prstGeom>
          <a:noFill/>
          <a:ln>
            <a:noFill/>
          </a:ln>
        </p:spPr>
      </p:pic>
      <p:sp>
        <p:nvSpPr>
          <p:cNvPr id="1174" name="Google Shape;1174;p93"/>
          <p:cNvSpPr txBox="1"/>
          <p:nvPr/>
        </p:nvSpPr>
        <p:spPr>
          <a:xfrm>
            <a:off x="445207" y="864125"/>
            <a:ext cx="6667200" cy="595800"/>
          </a:xfrm>
          <a:prstGeom prst="rect">
            <a:avLst/>
          </a:prstGeom>
          <a:noFill/>
          <a:ln>
            <a:noFill/>
          </a:ln>
        </p:spPr>
        <p:txBody>
          <a:bodyPr anchorCtr="0" anchor="ctr" bIns="0" lIns="0" spcFirstLastPara="1" rIns="0" wrap="square" tIns="0">
            <a:normAutofit/>
          </a:bodyPr>
          <a:lstStyle/>
          <a:p>
            <a:pPr indent="0" lvl="0" marL="0" marR="0" rtl="0" algn="l">
              <a:lnSpc>
                <a:spcPct val="115000"/>
              </a:lnSpc>
              <a:spcBef>
                <a:spcPts val="0"/>
              </a:spcBef>
              <a:spcAft>
                <a:spcPts val="0"/>
              </a:spcAft>
              <a:buClr>
                <a:srgbClr val="000000"/>
              </a:buClr>
              <a:buSzPts val="1800"/>
              <a:buFont typeface="Arial"/>
              <a:buNone/>
            </a:pPr>
            <a:r>
              <a:rPr lang="en-GB" sz="1800">
                <a:solidFill>
                  <a:srgbClr val="222222"/>
                </a:solidFill>
                <a:latin typeface="Lexend"/>
                <a:ea typeface="Lexend"/>
                <a:cs typeface="Lexend"/>
                <a:sym typeface="Lexend"/>
              </a:rPr>
              <a:t>12 441 600 bits — taasi waa tiro aad u badan! Ma jirtaa hab loogu beddelo cutubyo kale si ay u fududaato fahamka?</a:t>
            </a:r>
            <a:endParaRPr b="0" i="0" sz="1800" u="none" cap="none" strike="noStrike">
              <a:solidFill>
                <a:srgbClr val="222222"/>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9">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8" name="Shape 1178"/>
        <p:cNvGrpSpPr/>
        <p:nvPr/>
      </p:nvGrpSpPr>
      <p:grpSpPr>
        <a:xfrm>
          <a:off x="0" y="0"/>
          <a:ext cx="0" cy="0"/>
          <a:chOff x="0" y="0"/>
          <a:chExt cx="0" cy="0"/>
        </a:xfrm>
      </p:grpSpPr>
      <p:sp>
        <p:nvSpPr>
          <p:cNvPr id="1179" name="Google Shape;1179;p94"/>
          <p:cNvSpPr txBox="1"/>
          <p:nvPr>
            <p:ph idx="1" type="body"/>
          </p:nvPr>
        </p:nvSpPr>
        <p:spPr>
          <a:xfrm>
            <a:off x="324000" y="810000"/>
            <a:ext cx="8237700" cy="37107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a:defRPr/>
            </a:pPr>
            <a:r>
              <a:rPr lang="en-GB">
                <a:latin typeface="Lexend"/>
              </a:rPr>
              <a:t>Saciid wuxuu sameeyay logo (logo) ciyaar. Logogu waa sawir bitmap (bitmap image) ah 3000 ⨉ 3000 pixels. Waa maxay xallinta (resolution) logoga?</a:t>
            </a:r>
            <a:r>
              <a:rPr b="1" lang="en-GB">
                <a:latin typeface="Lexend"/>
              </a:rPr>
              <a:t/>
            </a:r>
            <a:r>
              <a:rPr lang="en-GB">
                <a:latin typeface="Lexend"/>
              </a:rPr>
              <a:t/>
            </a:r>
            <a:endParaRPr/>
          </a:p>
          <a:p>
            <a:pPr indent="-368300" lvl="0" marL="457200" rtl="0" algn="l">
              <a:spcBef>
                <a:spcPts val="0"/>
              </a:spcBef>
              <a:spcAft>
                <a:spcPts val="0"/>
              </a:spcAft>
              <a:buSzPts val="2200"/>
              <a:buAutoNum type="arabicParenR"/>
              <a:defRPr/>
            </a:pPr>
            <a:r>
              <a:rPr lang="en-GB">
                <a:latin typeface="Lexend"/>
              </a:rPr>
              <a:t>Saciid wuxuu kaloo sameeyay astaan (icon) ciyaarta xallinta shabagga (maze solving game) uu abuuray. Astaantu waa 32 pixels ballac iyo 32 pixels joog.</a:t>
            </a:r>
            <a:r>
              <a:rPr lang="en-GB">
                <a:latin typeface="Lexend"/>
              </a:rPr>
              <a:t/>
            </a:r>
            <a:r>
              <a:rPr lang="en-GB">
                <a:latin typeface="Lexend"/>
              </a:rPr>
              <a:t/>
            </a:r>
            <a:endParaRPr/>
          </a:p>
          <a:p>
            <a:pPr indent="0" lvl="0" marL="457200" rtl="0" algn="l">
              <a:spcBef>
                <a:spcPts val="1000"/>
              </a:spcBef>
              <a:spcAft>
                <a:spcPts val="0"/>
              </a:spcAft>
              <a:buNone/>
              <a:defRPr/>
            </a:pPr>
            <a:r>
              <a:rPr lang="en-GB">
                <a:latin typeface="Lexend"/>
              </a:rPr>
              <a:t>Imisa pixels ayuu sawirku</a:t>
            </a:r>
            <a:endParaRPr/>
          </a:p>
          <a:p>
            <a:pPr indent="0" lvl="0" marL="457200" rtl="0" algn="l">
              <a:spcBef>
                <a:spcPts val="0"/>
              </a:spcBef>
              <a:spcAft>
                <a:spcPts val="0"/>
              </a:spcAft>
              <a:buNone/>
              <a:defRPr/>
            </a:pPr>
            <a:r>
              <a:rPr lang="en-GB">
                <a:latin typeface="Lexend"/>
              </a:rPr>
              <a:t>wadar ahaan leeyahay?</a:t>
            </a:r>
            <a:endParaRPr/>
          </a:p>
          <a:p>
            <a:pPr indent="0" lvl="0" marL="457200" rtl="0" algn="l">
              <a:spcBef>
                <a:spcPts val="0"/>
              </a:spcBef>
              <a:spcAft>
                <a:spcPts val="0"/>
              </a:spcAft>
              <a:buNone/>
            </a:pPr>
            <a:r>
              <a:rPr>
                <a:latin typeface="Lexend"/>
              </a:rPr>
              <a:t/>
            </a:r>
            <a:endParaRPr/>
          </a:p>
          <a:p>
            <a:pPr indent="0" lvl="0" marL="457200" rtl="0" algn="l">
              <a:spcBef>
                <a:spcPts val="1000"/>
              </a:spcBef>
              <a:spcAft>
                <a:spcPts val="1000"/>
              </a:spcAft>
              <a:buNone/>
            </a:pPr>
            <a:r>
              <a:rPr>
                <a:latin typeface="Lexend"/>
              </a:rPr>
              <a:t/>
            </a:r>
            <a:endParaRPr/>
          </a:p>
        </p:txBody>
      </p:sp>
      <p:sp>
        <p:nvSpPr>
          <p:cNvPr id="1180" name="Google Shape;1180;p94"/>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Xisaabinta cabbirka faylka sawirka</a:t>
            </a:r>
            <a:endParaRPr/>
          </a:p>
        </p:txBody>
      </p:sp>
      <p:pic>
        <p:nvPicPr>
          <p:cNvPr id="1181" name="Google Shape;1181;p94"/>
          <p:cNvPicPr preferRelativeResize="0"/>
          <p:nvPr/>
        </p:nvPicPr>
        <p:blipFill>
          <a:blip r:embed="rId3">
            <a:alphaModFix/>
          </a:blip>
          <a:stretch>
            <a:fillRect/>
          </a:stretch>
        </p:blipFill>
        <p:spPr>
          <a:xfrm>
            <a:off x="5655100" y="2836300"/>
            <a:ext cx="1800001" cy="18000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5" name="Shape 1185"/>
        <p:cNvGrpSpPr/>
        <p:nvPr/>
      </p:nvGrpSpPr>
      <p:grpSpPr>
        <a:xfrm>
          <a:off x="0" y="0"/>
          <a:ext cx="0" cy="0"/>
          <a:chOff x="0" y="0"/>
          <a:chExt cx="0" cy="0"/>
        </a:xfrm>
      </p:grpSpPr>
      <p:sp>
        <p:nvSpPr>
          <p:cNvPr id="1186" name="Google Shape;1186;p95"/>
          <p:cNvSpPr txBox="1"/>
          <p:nvPr>
            <p:ph idx="1" type="body"/>
          </p:nvPr>
        </p:nvSpPr>
        <p:spPr>
          <a:xfrm>
            <a:off x="324000" y="810000"/>
            <a:ext cx="8237700" cy="15069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startAt="3"/>
              <a:defRPr/>
            </a:pPr>
            <a:r>
              <a:rPr lang="en-GB">
                <a:latin typeface="Lexend"/>
              </a:rPr>
              <a:t>Ciyaarta Saciid, waxaa jira jilaa (character) ah 32 pixels joog iyo 16 pixels ballac. Console-ka ciyaartu wuxuu matali karaa 64 midab, oo lagu matalo 6 bits pixel kasta. Waa maxay cabbirka faylka jilaaga ee bytes?</a:t>
            </a:r>
            <a:r>
              <a:rPr b="1" lang="en-GB">
                <a:latin typeface="Lexend"/>
              </a:rPr>
              <a:t/>
            </a:r>
            <a:r>
              <a:rPr lang="en-GB">
                <a:latin typeface="Lexend"/>
              </a:rPr>
              <a:t/>
            </a:r>
            <a:endParaRPr/>
          </a:p>
        </p:txBody>
      </p:sp>
      <p:sp>
        <p:nvSpPr>
          <p:cNvPr id="1187" name="Google Shape;1187;p95"/>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Xisaabinta cabbirka faylka sawirka</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1" name="Shape 1191"/>
        <p:cNvGrpSpPr/>
        <p:nvPr/>
      </p:nvGrpSpPr>
      <p:grpSpPr>
        <a:xfrm>
          <a:off x="0" y="0"/>
          <a:ext cx="0" cy="0"/>
          <a:chOff x="0" y="0"/>
          <a:chExt cx="0" cy="0"/>
        </a:xfrm>
      </p:grpSpPr>
      <p:sp>
        <p:nvSpPr>
          <p:cNvPr id="1192" name="Google Shape;1192;p96"/>
          <p:cNvSpPr txBox="1"/>
          <p:nvPr>
            <p:ph idx="1" type="body"/>
          </p:nvPr>
        </p:nvSpPr>
        <p:spPr>
          <a:xfrm>
            <a:off x="324000" y="810000"/>
            <a:ext cx="8237700" cy="16353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a:defRPr/>
            </a:pPr>
            <a:r>
              <a:rPr lang="en-GB">
                <a:latin typeface="Lexend"/>
              </a:rPr>
              <a:t>Saciid wuxuu sameeyay astaan (logo) ciyaar. Astaantu waa sawir bitmap ah oo 3000 ⨉ 3000 pixels. Waa maxay xallinta (resolution) astaanta?</a:t>
            </a:r>
            <a:r>
              <a:rPr lang="en-GB">
                <a:latin typeface="Lexend"/>
              </a:rPr>
              <a:t/>
            </a:r>
            <a:r>
              <a:rPr lang="en-GB">
                <a:latin typeface="Lexend"/>
              </a:rPr>
              <a:t/>
            </a:r>
            <a:r>
              <a:rPr lang="en-GB">
                <a:latin typeface="Lexend"/>
              </a:rPr>
              <a:t/>
            </a:r>
            <a:r>
              <a:rPr lang="en-GB">
                <a:latin typeface="Lexend"/>
              </a:rPr>
              <a:t/>
            </a:r>
            <a:r>
              <a:rPr b="1" lang="en-GB">
                <a:latin typeface="Lexend"/>
              </a:rPr>
              <a:t/>
            </a:r>
            <a:r>
              <a:rPr lang="en-GB">
                <a:latin typeface="Lexend"/>
              </a:rPr>
              <a:t/>
            </a:r>
            <a:endParaRPr/>
          </a:p>
          <a:p>
            <a:pPr indent="0" lvl="0" marL="457200" rtl="0" algn="l">
              <a:spcBef>
                <a:spcPts val="1000"/>
              </a:spcBef>
              <a:spcAft>
                <a:spcPts val="1000"/>
              </a:spcAft>
              <a:buNone/>
              <a:defRPr/>
            </a:pPr>
            <a:r>
              <a:rPr lang="en-GB" sz="1100">
                <a:latin typeface="Kalam"/>
                <a:ea typeface="Kalam"/>
                <a:cs typeface="Kalam"/>
                <a:sym typeface="Kalam"/>
              </a:rPr>
              <a:t>3000 pixels ⨉ 3000 pixels = 9 000 000 pixels</a:t>
            </a:r>
            <a:endParaRPr/>
          </a:p>
        </p:txBody>
      </p:sp>
      <p:sp>
        <p:nvSpPr>
          <p:cNvPr id="1193" name="Google Shape;1193;p96"/>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Xisaabinta cabbirka faylka sawirka</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7" name="Shape 1197"/>
        <p:cNvGrpSpPr/>
        <p:nvPr/>
      </p:nvGrpSpPr>
      <p:grpSpPr>
        <a:xfrm>
          <a:off x="0" y="0"/>
          <a:ext cx="0" cy="0"/>
          <a:chOff x="0" y="0"/>
          <a:chExt cx="0" cy="0"/>
        </a:xfrm>
      </p:grpSpPr>
      <p:sp>
        <p:nvSpPr>
          <p:cNvPr id="1198" name="Google Shape;1198;p97"/>
          <p:cNvSpPr txBox="1"/>
          <p:nvPr>
            <p:ph idx="1" type="body"/>
          </p:nvPr>
        </p:nvSpPr>
        <p:spPr>
          <a:xfrm>
            <a:off x="324000" y="810000"/>
            <a:ext cx="6558000" cy="30600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eriod" startAt="2"/>
              <a:defRPr/>
            </a:pPr>
            <a:r>
              <a:rPr lang="en-GB">
                <a:latin typeface="Lexend"/>
              </a:rPr>
              <a:t>Saciid wuxuu kaloo sameeyay astaan (icon) ciyaarta maze ee uu sameeyay. Waa 32 pixels ballac iyo 32 pixels joog.</a:t>
            </a:r>
            <a:endParaRPr/>
          </a:p>
          <a:p>
            <a:pPr indent="0" lvl="0" marL="457200" rtl="0" algn="l">
              <a:spcBef>
                <a:spcPts val="1000"/>
              </a:spcBef>
              <a:spcAft>
                <a:spcPts val="0"/>
              </a:spcAft>
              <a:buNone/>
              <a:defRPr/>
            </a:pPr>
            <a:r>
              <a:rPr lang="en-GB">
                <a:latin typeface="Lexend"/>
              </a:rPr>
              <a:t>Imisa pixels ayuu wadarta guud u leeyahay sawirku?</a:t>
            </a:r>
            <a:endParaRPr/>
          </a:p>
          <a:p>
            <a:pPr indent="0" lvl="0" marL="457200" rtl="0" algn="l">
              <a:spcBef>
                <a:spcPts val="1000"/>
              </a:spcBef>
              <a:spcAft>
                <a:spcPts val="0"/>
              </a:spcAft>
              <a:buNone/>
              <a:defRPr/>
            </a:pPr>
            <a:r>
              <a:rPr lang="en-GB" sz="1100">
                <a:latin typeface="Kalam"/>
                <a:ea typeface="Kalam"/>
                <a:cs typeface="Kalam"/>
                <a:sym typeface="Kalam"/>
              </a:rPr>
              <a:t>32 pixels ⨉ 32 pixels = 1024 pixels</a:t>
            </a:r>
            <a:r>
              <a:rPr lang="en-GB" sz="1100">
                <a:latin typeface="Kalam"/>
                <a:ea typeface="Kalam"/>
                <a:cs typeface="Kalam"/>
                <a:sym typeface="Kalam"/>
              </a:rPr>
              <a:t/>
            </a:r>
            <a:r>
              <a:rPr lang="en-GB" sz="1100">
                <a:latin typeface="Kalam"/>
                <a:ea typeface="Kalam"/>
                <a:cs typeface="Kalam"/>
                <a:sym typeface="Kalam"/>
              </a:rPr>
              <a:t/>
            </a:r>
            <a:endParaRPr b="1">
              <a:latin typeface="Kalam"/>
              <a:ea typeface="Kalam"/>
              <a:cs typeface="Kalam"/>
              <a:sym typeface="Kalam"/>
            </a:endParaRPr>
          </a:p>
          <a:p>
            <a:pPr indent="0" lvl="0" marL="457200" rtl="0" algn="l">
              <a:spcBef>
                <a:spcPts val="1000"/>
              </a:spcBef>
              <a:spcAft>
                <a:spcPts val="1000"/>
              </a:spcAft>
              <a:buNone/>
            </a:pPr>
            <a:r>
              <a:rPr>
                <a:latin typeface="Lexend"/>
              </a:rPr>
              <a:t/>
            </a:r>
            <a:endParaRPr/>
          </a:p>
        </p:txBody>
      </p:sp>
      <p:sp>
        <p:nvSpPr>
          <p:cNvPr id="1199" name="Google Shape;1199;p97"/>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Xisaabinta cabbirka faylka sawirka</a:t>
            </a:r>
            <a:endParaRPr/>
          </a:p>
        </p:txBody>
      </p:sp>
      <p:pic>
        <p:nvPicPr>
          <p:cNvPr id="1200" name="Google Shape;1200;p97"/>
          <p:cNvPicPr preferRelativeResize="0"/>
          <p:nvPr/>
        </p:nvPicPr>
        <p:blipFill>
          <a:blip r:embed="rId3">
            <a:alphaModFix/>
          </a:blip>
          <a:stretch>
            <a:fillRect/>
          </a:stretch>
        </p:blipFill>
        <p:spPr>
          <a:xfrm>
            <a:off x="6990375" y="810000"/>
            <a:ext cx="1788499" cy="17884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4" name="Shape 1204"/>
        <p:cNvGrpSpPr/>
        <p:nvPr/>
      </p:nvGrpSpPr>
      <p:grpSpPr>
        <a:xfrm>
          <a:off x="0" y="0"/>
          <a:ext cx="0" cy="0"/>
          <a:chOff x="0" y="0"/>
          <a:chExt cx="0" cy="0"/>
        </a:xfrm>
      </p:grpSpPr>
      <p:sp>
        <p:nvSpPr>
          <p:cNvPr id="1205" name="Google Shape;1205;p98"/>
          <p:cNvSpPr txBox="1"/>
          <p:nvPr>
            <p:ph idx="1" type="body"/>
          </p:nvPr>
        </p:nvSpPr>
        <p:spPr>
          <a:xfrm>
            <a:off x="324000" y="810000"/>
            <a:ext cx="8237700" cy="39717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startAt="3"/>
              <a:defRPr/>
            </a:pPr>
            <a:r>
              <a:rPr lang="en-GB">
                <a:latin typeface="Lexend"/>
              </a:rPr>
              <a:t>Ciyaarta Saciid, waxaa jira jilaa (character) 32 pixels joog ah iyo 16 pixels ballac ah. Console-ka ciyaartu wuxuu matali karaa 64 midab, oo lagu matalo 6 bits pixel kasta. Waa maxay cabbirka faylka jilaaga ee bytes?</a:t>
            </a:r>
            <a:r>
              <a:rPr b="1" lang="en-GB">
                <a:latin typeface="Lexend"/>
              </a:rPr>
              <a:t/>
            </a:r>
            <a:r>
              <a:rPr lang="en-GB">
                <a:latin typeface="Lexend"/>
              </a:rPr>
              <a:t/>
            </a:r>
            <a:r>
              <a:rPr lang="en-GB">
                <a:latin typeface="Lexend"/>
              </a:rPr>
              <a:t/>
            </a:r>
            <a:r>
              <a:rPr lang="en-GB">
                <a:latin typeface="Lexend"/>
              </a:rPr>
              <a:t/>
            </a:r>
            <a:endParaRPr/>
          </a:p>
          <a:p>
            <a:pPr indent="0" lvl="0" marL="457200" rtl="0" algn="l">
              <a:spcBef>
                <a:spcPts val="1000"/>
              </a:spcBef>
              <a:spcAft>
                <a:spcPts val="0"/>
              </a:spcAft>
              <a:buNone/>
              <a:defRPr/>
            </a:pPr>
            <a:r>
              <a:rPr b="1" lang="en-GB" sz="1100">
                <a:latin typeface="Kalam"/>
                <a:ea typeface="Kalam"/>
                <a:cs typeface="Kalam"/>
                <a:sym typeface="Kalam"/>
              </a:rPr>
              <a:t>Xallinta (Resolution):</a:t>
            </a:r>
            <a:r>
              <a:rPr lang="en-GB" sz="1100">
                <a:latin typeface="Kalam"/>
                <a:ea typeface="Kalam"/>
                <a:cs typeface="Kalam"/>
                <a:sym typeface="Kalam"/>
              </a:rPr>
              <a:t/>
            </a:r>
            <a:endParaRPr>
              <a:latin typeface="Kalam"/>
              <a:ea typeface="Kalam"/>
              <a:cs typeface="Kalam"/>
              <a:sym typeface="Kalam"/>
            </a:endParaRPr>
          </a:p>
          <a:p>
            <a:pPr indent="0" lvl="0" marL="457200" rtl="0" algn="l">
              <a:spcBef>
                <a:spcPts val="0"/>
              </a:spcBef>
              <a:spcAft>
                <a:spcPts val="0"/>
              </a:spcAft>
              <a:buNone/>
              <a:defRPr/>
            </a:pPr>
            <a:r>
              <a:rPr lang="en-GB" sz="1100">
                <a:latin typeface="Kalam"/>
                <a:ea typeface="Kalam"/>
                <a:cs typeface="Kalam"/>
                <a:sym typeface="Kalam"/>
              </a:rPr>
              <a:t>32 ⨉ 16 = 512 pixels</a:t>
            </a:r>
            <a:endParaRPr>
              <a:latin typeface="Kalam"/>
              <a:ea typeface="Kalam"/>
              <a:cs typeface="Kalam"/>
              <a:sym typeface="Kalam"/>
            </a:endParaRPr>
          </a:p>
          <a:p>
            <a:pPr indent="0" lvl="0" marL="457200" rtl="0" algn="l">
              <a:spcBef>
                <a:spcPts val="0"/>
              </a:spcBef>
              <a:spcAft>
                <a:spcPts val="0"/>
              </a:spcAft>
              <a:buNone/>
              <a:defRPr/>
            </a:pPr>
            <a:r>
              <a:rPr lang="en-GB" sz="1100">
                <a:latin typeface="Kalam"/>
                <a:ea typeface="Kalam"/>
                <a:cs typeface="Kalam"/>
                <a:sym typeface="Kalam"/>
              </a:rPr>
              <a:t>Wadarta bits:</a:t>
            </a:r>
            <a:endParaRPr>
              <a:latin typeface="Kalam"/>
              <a:ea typeface="Kalam"/>
              <a:cs typeface="Kalam"/>
              <a:sym typeface="Kalam"/>
            </a:endParaRPr>
          </a:p>
          <a:p>
            <a:pPr indent="0" lvl="0" marL="457200" rtl="0" algn="l">
              <a:spcBef>
                <a:spcPts val="0"/>
              </a:spcBef>
              <a:spcAft>
                <a:spcPts val="0"/>
              </a:spcAft>
              <a:buNone/>
              <a:defRPr/>
            </a:pPr>
            <a:r>
              <a:rPr lang="en-GB" sz="1100">
                <a:latin typeface="Kalam"/>
                <a:ea typeface="Kalam"/>
                <a:cs typeface="Kalam"/>
                <a:sym typeface="Kalam"/>
              </a:rPr>
              <a:t>512 pixels (xallin) ⨉ 6 bits (qoto midab) = 3072 bits</a:t>
            </a:r>
            <a:r>
              <a:rPr b="1" lang="en-GB" sz="1100">
                <a:latin typeface="Kalam"/>
                <a:ea typeface="Kalam"/>
                <a:cs typeface="Kalam"/>
                <a:sym typeface="Kalam"/>
              </a:rPr>
              <a:t/>
            </a:r>
            <a:r>
              <a:rPr lang="en-GB" sz="1100">
                <a:latin typeface="Kalam"/>
                <a:ea typeface="Kalam"/>
                <a:cs typeface="Kalam"/>
                <a:sym typeface="Kalam"/>
              </a:rPr>
              <a:t/>
            </a:r>
            <a:r>
              <a:rPr b="1" lang="en-GB" sz="1100">
                <a:latin typeface="Kalam"/>
                <a:ea typeface="Kalam"/>
                <a:cs typeface="Kalam"/>
                <a:sym typeface="Kalam"/>
              </a:rPr>
              <a:t/>
            </a:r>
            <a:r>
              <a:rPr lang="en-GB" sz="1100">
                <a:latin typeface="Kalam"/>
                <a:ea typeface="Kalam"/>
                <a:cs typeface="Kalam"/>
                <a:sym typeface="Kalam"/>
              </a:rPr>
              <a:t/>
            </a:r>
            <a:endParaRPr>
              <a:latin typeface="Kalam"/>
              <a:ea typeface="Kalam"/>
              <a:cs typeface="Kalam"/>
              <a:sym typeface="Kalam"/>
            </a:endParaRPr>
          </a:p>
          <a:p>
            <a:pPr indent="0" lvl="0" marL="457200" rtl="0" algn="l">
              <a:spcBef>
                <a:spcPts val="0"/>
              </a:spcBef>
              <a:spcAft>
                <a:spcPts val="0"/>
              </a:spcAft>
              <a:buNone/>
              <a:defRPr/>
            </a:pPr>
            <a:r>
              <a:rPr lang="en-GB" sz="1100">
                <a:latin typeface="Kalam"/>
                <a:ea typeface="Kalam"/>
                <a:cs typeface="Kalam"/>
                <a:sym typeface="Kalam"/>
              </a:rPr>
              <a:t>U beddel bits-ka bytes:</a:t>
            </a:r>
            <a:r>
              <a:rPr lang="en-GB" sz="1100">
                <a:latin typeface="Kalam"/>
                <a:ea typeface="Kalam"/>
                <a:cs typeface="Kalam"/>
                <a:sym typeface="Kalam"/>
              </a:rPr>
              <a:t/>
            </a:r>
            <a:r>
              <a:rPr lang="en-GB" sz="1100">
                <a:latin typeface="Kalam"/>
                <a:ea typeface="Kalam"/>
                <a:cs typeface="Kalam"/>
                <a:sym typeface="Kalam"/>
              </a:rPr>
              <a:t/>
            </a:r>
            <a:endParaRPr>
              <a:latin typeface="Kalam"/>
              <a:ea typeface="Kalam"/>
              <a:cs typeface="Kalam"/>
              <a:sym typeface="Kalam"/>
            </a:endParaRPr>
          </a:p>
          <a:p>
            <a:pPr indent="0" lvl="0" marL="457200" rtl="0" algn="l">
              <a:spcBef>
                <a:spcPts val="0"/>
              </a:spcBef>
              <a:spcAft>
                <a:spcPts val="0"/>
              </a:spcAft>
              <a:buNone/>
            </a:pPr>
            <a:r>
              <a:rPr lang="en-GB" sz="1100">
                <a:latin typeface="Kalam"/>
                <a:ea typeface="Kalam"/>
                <a:cs typeface="Kalam"/>
                <a:sym typeface="Kalam"/>
              </a:rPr>
              <a:t>3072 bits ÷ 8 = 384 bytes</a:t>
            </a:r>
            <a:r>
              <a:rPr lang="en-GB" sz="1100">
                <a:latin typeface="Kalam"/>
                <a:ea typeface="Kalam"/>
                <a:cs typeface="Kalam"/>
                <a:sym typeface="Kalam"/>
              </a:rPr>
              <a:t/>
            </a:r>
            <a:endParaRPr>
              <a:latin typeface="Kalam"/>
              <a:ea typeface="Kalam"/>
              <a:cs typeface="Kalam"/>
              <a:sym typeface="Kalam"/>
            </a:endParaRPr>
          </a:p>
        </p:txBody>
      </p:sp>
      <p:sp>
        <p:nvSpPr>
          <p:cNvPr id="1206" name="Google Shape;1206;p98"/>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Xisaabinta cabbirka faylka sawirka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5">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0" name="Shape 1210"/>
        <p:cNvGrpSpPr/>
        <p:nvPr/>
      </p:nvGrpSpPr>
      <p:grpSpPr>
        <a:xfrm>
          <a:off x="0" y="0"/>
          <a:ext cx="0" cy="0"/>
          <a:chOff x="0" y="0"/>
          <a:chExt cx="0" cy="0"/>
        </a:xfrm>
      </p:grpSpPr>
      <p:sp>
        <p:nvSpPr>
          <p:cNvPr id="1211" name="Google Shape;1211;p99"/>
          <p:cNvSpPr txBox="1"/>
          <p:nvPr>
            <p:ph type="title"/>
          </p:nvPr>
        </p:nvSpPr>
        <p:spPr>
          <a:xfrm>
            <a:off x="1225200" y="1779713"/>
            <a:ext cx="68508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Xisaabinta cabbirka faylka sawirka</a:t>
            </a:r>
            <a:endParaRPr/>
          </a:p>
        </p:txBody>
      </p:sp>
      <p:sp>
        <p:nvSpPr>
          <p:cNvPr id="1212" name="Google Shape;1212;p99"/>
          <p:cNvSpPr txBox="1"/>
          <p:nvPr>
            <p:ph idx="2" type="title"/>
          </p:nvPr>
        </p:nvSpPr>
        <p:spPr>
          <a:xfrm>
            <a:off x="1225200" y="2804800"/>
            <a:ext cx="68508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Saamaynta isticmaalka xallinno (resolutions) kala duwan</a:t>
            </a:r>
            <a:endParaRPr/>
          </a:p>
        </p:txBody>
      </p:sp>
      <p:sp>
        <p:nvSpPr>
          <p:cNvPr id="1213" name="Google Shape;1213;p99"/>
          <p:cNvSpPr txBox="1"/>
          <p:nvPr>
            <p:ph idx="3" type="title"/>
          </p:nvPr>
        </p:nvSpPr>
        <p:spPr>
          <a:xfrm>
            <a:off x="1225200" y="3739189"/>
            <a:ext cx="68508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Saamaynta isticmaalka qotooyin midab (colour depths) kala duwan</a:t>
            </a:r>
            <a:endParaRPr/>
          </a:p>
        </p:txBody>
      </p:sp>
      <p:sp>
        <p:nvSpPr>
          <p:cNvPr id="1214" name="Google Shape;1214;p99"/>
          <p:cNvSpPr txBox="1"/>
          <p:nvPr>
            <p:ph idx="4" type="title"/>
          </p:nvPr>
        </p:nvSpPr>
        <p:spPr>
          <a:xfrm>
            <a:off x="324000" y="657600"/>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Cabbirka faylka sawirrada dijitaalka ah</a:t>
            </a:r>
            <a:r>
              <a:rPr lang="en-GB" sz="1400">
                <a:latin typeface="Lexend"/>
              </a:rPr>
              <a:t/>
            </a:r>
            <a:endParaRPr/>
          </a:p>
        </p:txBody>
      </p:sp>
      <p:pic>
        <p:nvPicPr>
          <p:cNvPr id="1215" name="Google Shape;1215;p99"/>
          <p:cNvPicPr preferRelativeResize="0"/>
          <p:nvPr/>
        </p:nvPicPr>
        <p:blipFill>
          <a:blip r:embed="rId3">
            <a:alphaModFix/>
          </a:blip>
          <a:stretch>
            <a:fillRect/>
          </a:stretch>
        </p:blipFill>
        <p:spPr>
          <a:xfrm>
            <a:off x="414388" y="2778500"/>
            <a:ext cx="450575" cy="4467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9" name="Shape 1219"/>
        <p:cNvGrpSpPr/>
        <p:nvPr/>
      </p:nvGrpSpPr>
      <p:grpSpPr>
        <a:xfrm>
          <a:off x="0" y="0"/>
          <a:ext cx="0" cy="0"/>
          <a:chOff x="0" y="0"/>
          <a:chExt cx="0" cy="0"/>
        </a:xfrm>
      </p:grpSpPr>
      <p:pic>
        <p:nvPicPr>
          <p:cNvPr id="1220" name="Google Shape;1220;p100"/>
          <p:cNvPicPr preferRelativeResize="0"/>
          <p:nvPr/>
        </p:nvPicPr>
        <p:blipFill>
          <a:blip r:embed="rId3">
            <a:alphaModFix/>
          </a:blip>
          <a:stretch>
            <a:fillRect/>
          </a:stretch>
        </p:blipFill>
        <p:spPr>
          <a:xfrm>
            <a:off x="5352126" y="1693050"/>
            <a:ext cx="3035651" cy="2843551"/>
          </a:xfrm>
          <a:prstGeom prst="rect">
            <a:avLst/>
          </a:prstGeom>
          <a:noFill/>
          <a:ln>
            <a:noFill/>
          </a:ln>
        </p:spPr>
      </p:pic>
      <p:sp>
        <p:nvSpPr>
          <p:cNvPr id="1221" name="Google Shape;1221;p100"/>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Saamaynta isticmaalka xallinno (resolutions) kala duwan</a:t>
            </a:r>
            <a:endParaRPr/>
          </a:p>
        </p:txBody>
      </p:sp>
      <p:sp>
        <p:nvSpPr>
          <p:cNvPr id="1222" name="Google Shape;1222;p100"/>
          <p:cNvSpPr txBox="1"/>
          <p:nvPr>
            <p:ph idx="1" type="body"/>
          </p:nvPr>
        </p:nvSpPr>
        <p:spPr>
          <a:xfrm>
            <a:off x="324000" y="2181600"/>
            <a:ext cx="4910400" cy="1498200"/>
          </a:xfrm>
          <a:prstGeom prst="rect">
            <a:avLst/>
          </a:prstGeom>
        </p:spPr>
        <p:txBody>
          <a:bodyPr anchorCtr="0" anchor="t" bIns="0" lIns="0" spcFirstLastPara="1" rIns="0" wrap="square" tIns="0">
            <a:normAutofit/>
          </a:bodyPr>
          <a:lstStyle/>
          <a:p>
            <a:pPr indent="0" lvl="0" marL="457200" rtl="0" algn="l">
              <a:spcBef>
                <a:spcPts val="0"/>
              </a:spcBef>
              <a:spcAft>
                <a:spcPts val="0"/>
              </a:spcAft>
              <a:buNone/>
            </a:pPr>
            <a:r>
              <a:rPr lang="en-GB" sz="1800">
                <a:latin typeface="Lexend"/>
              </a:rPr>
              <a:t>Tayadu waxay loola jeedaa caddaynta iyo faahfaahinta sawirka.</a:t>
            </a:r>
            <a:endParaRPr sz="2000"/>
          </a:p>
          <a:p>
            <a:pPr indent="0" lvl="0" marL="457200" rtl="0" algn="l">
              <a:spcBef>
                <a:spcPts val="1000"/>
              </a:spcBef>
              <a:spcAft>
                <a:spcPts val="1000"/>
              </a:spcAft>
              <a:buNone/>
            </a:pPr>
            <a:r>
              <a:rPr lang="en-GB" sz="1800">
                <a:latin typeface="Lexend"/>
              </a:rPr>
              <a:t>Sawirada tayadoodu sareyso waa kuwa cad oo leh faahfaahin fiican.</a:t>
            </a:r>
            <a:endParaRPr sz="2000"/>
          </a:p>
        </p:txBody>
      </p:sp>
      <p:sp>
        <p:nvSpPr>
          <p:cNvPr id="1223" name="Google Shape;1223;p100"/>
          <p:cNvSpPr txBox="1"/>
          <p:nvPr/>
        </p:nvSpPr>
        <p:spPr>
          <a:xfrm>
            <a:off x="5352125" y="3112050"/>
            <a:ext cx="1110000" cy="4731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tayada (quality)</a:t>
            </a:r>
            <a:r>
              <a:rPr lang="en-GB" sz="1100">
                <a:solidFill>
                  <a:schemeClr val="dk1"/>
                </a:solidFill>
                <a:latin typeface="Lexend"/>
                <a:ea typeface="Lexend"/>
                <a:cs typeface="Lexend"/>
                <a:sym typeface="Lexend"/>
              </a:rPr>
              <a:t/>
            </a:r>
            <a:endParaRPr sz="1900">
              <a:solidFill>
                <a:schemeClr val="dk1"/>
              </a:solidFill>
              <a:latin typeface="Lexend"/>
              <a:ea typeface="Lexend"/>
              <a:cs typeface="Lexend"/>
              <a:sym typeface="Lexend"/>
            </a:endParaRPr>
          </a:p>
        </p:txBody>
      </p:sp>
      <p:sp>
        <p:nvSpPr>
          <p:cNvPr id="1224" name="Google Shape;1224;p100"/>
          <p:cNvSpPr txBox="1"/>
          <p:nvPr/>
        </p:nvSpPr>
        <p:spPr>
          <a:xfrm>
            <a:off x="7118925" y="3112050"/>
            <a:ext cx="1412400" cy="4731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waxtarka (efficiency)</a:t>
            </a:r>
            <a:r>
              <a:rPr lang="en-GB" sz="1100">
                <a:solidFill>
                  <a:schemeClr val="dk1"/>
                </a:solidFill>
                <a:latin typeface="Lexend"/>
                <a:ea typeface="Lexend"/>
                <a:cs typeface="Lexend"/>
                <a:sym typeface="Lexend"/>
              </a:rPr>
              <a:t/>
            </a:r>
            <a:endParaRPr sz="1900">
              <a:solidFill>
                <a:schemeClr val="dk1"/>
              </a:solidFill>
              <a:latin typeface="Lexend"/>
              <a:ea typeface="Lexend"/>
              <a:cs typeface="Lexend"/>
              <a:sym typeface="Lexend"/>
            </a:endParaRPr>
          </a:p>
        </p:txBody>
      </p:sp>
      <p:sp>
        <p:nvSpPr>
          <p:cNvPr id="1225" name="Google Shape;1225;p100"/>
          <p:cNvSpPr txBox="1"/>
          <p:nvPr>
            <p:ph idx="1" type="body"/>
          </p:nvPr>
        </p:nvSpPr>
        <p:spPr>
          <a:xfrm>
            <a:off x="476400" y="733800"/>
            <a:ext cx="82164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Marka la dooranayo cabbirka resolution-ka sawirka, waxaa jira dheellitir u dhexeeya tayada (quality) iyo waxtarka (efficiency).</a:t>
            </a:r>
            <a:r>
              <a:rPr b="1" lang="en-GB" sz="1800">
                <a:latin typeface="Lexend"/>
              </a:rPr>
              <a:t/>
            </a:r>
            <a:r>
              <a:rPr lang="en-GB" sz="18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9" name="Shape 1229"/>
        <p:cNvGrpSpPr/>
        <p:nvPr/>
      </p:nvGrpSpPr>
      <p:grpSpPr>
        <a:xfrm>
          <a:off x="0" y="0"/>
          <a:ext cx="0" cy="0"/>
          <a:chOff x="0" y="0"/>
          <a:chExt cx="0" cy="0"/>
        </a:xfrm>
      </p:grpSpPr>
      <p:sp>
        <p:nvSpPr>
          <p:cNvPr id="1230" name="Google Shape;1230;p101"/>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Saamaynta isticmaalka resolution-yada sawir ee kala duwan</a:t>
            </a:r>
            <a:endParaRPr/>
          </a:p>
        </p:txBody>
      </p:sp>
      <p:sp>
        <p:nvSpPr>
          <p:cNvPr id="1231" name="Google Shape;1231;p101"/>
          <p:cNvSpPr txBox="1"/>
          <p:nvPr>
            <p:ph idx="1" type="body"/>
          </p:nvPr>
        </p:nvSpPr>
        <p:spPr>
          <a:xfrm>
            <a:off x="324000" y="1495800"/>
            <a:ext cx="4910400" cy="3268200"/>
          </a:xfrm>
          <a:prstGeom prst="rect">
            <a:avLst/>
          </a:prstGeom>
        </p:spPr>
        <p:txBody>
          <a:bodyPr anchorCtr="0" anchor="t" bIns="0" lIns="0" spcFirstLastPara="1" rIns="0" wrap="square" tIns="0">
            <a:normAutofit/>
          </a:bodyPr>
          <a:lstStyle/>
          <a:p>
            <a:pPr indent="0" lvl="0" marL="457200" rtl="0" algn="l">
              <a:spcBef>
                <a:spcPts val="0"/>
              </a:spcBef>
              <a:spcAft>
                <a:spcPts val="0"/>
              </a:spcAft>
              <a:buNone/>
            </a:pPr>
            <a:r>
              <a:rPr lang="en-GB" sz="1400">
                <a:latin typeface="Lexend"/>
              </a:rPr>
              <a:t>Waxtar (Efficiency) macneheedu waa in wax si fiican loo qabto iyada oo aan laga lumiyin kheyraadka sida booska kaydinta, xawaaraha internetka ama awooda kombiyuutarka.</a:t>
            </a:r>
            <a:endParaRPr sz="2000"/>
          </a:p>
          <a:p>
            <a:pPr indent="0" lvl="0" marL="457200" rtl="0" algn="l">
              <a:spcBef>
                <a:spcPts val="1000"/>
              </a:spcBef>
              <a:spcAft>
                <a:spcPts val="1000"/>
              </a:spcAft>
              <a:buNone/>
            </a:pPr>
            <a:r>
              <a:rPr lang="en-GB" sz="1400">
                <a:latin typeface="Lexend"/>
              </a:rPr>
              <a:t>Tusaale ahaan, sawirada waxtarka leh waa la beddelaa oo wanaajiyaa si loo hubiyo inay u muuqdaan kuwo wanaagsan iyada oo aan la isticmaalin boos badan ama aan la gaabin.</a:t>
            </a:r>
            <a:endParaRPr sz="2000"/>
          </a:p>
        </p:txBody>
      </p:sp>
      <p:sp>
        <p:nvSpPr>
          <p:cNvPr id="1232" name="Google Shape;1232;p101"/>
          <p:cNvSpPr txBox="1"/>
          <p:nvPr>
            <p:ph idx="1" type="body"/>
          </p:nvPr>
        </p:nvSpPr>
        <p:spPr>
          <a:xfrm>
            <a:off x="476400" y="733800"/>
            <a:ext cx="82164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Marka la dooranayo cabbirka resolution-ka sawirka, waxaa jira dheellitir u dhexeeya tayada (quality) iyo waxtarka (efficiency).</a:t>
            </a:r>
            <a:r>
              <a:rPr b="1" lang="en-GB" sz="1400">
                <a:latin typeface="Lexend"/>
              </a:rPr>
              <a:t/>
            </a:r>
            <a:r>
              <a:rPr lang="en-GB" sz="1400">
                <a:latin typeface="Lexend"/>
              </a:rPr>
              <a:t/>
            </a:r>
            <a:endParaRPr sz="2000"/>
          </a:p>
        </p:txBody>
      </p:sp>
      <p:pic>
        <p:nvPicPr>
          <p:cNvPr id="1233" name="Google Shape;1233;p101"/>
          <p:cNvPicPr preferRelativeResize="0"/>
          <p:nvPr/>
        </p:nvPicPr>
        <p:blipFill>
          <a:blip r:embed="rId3">
            <a:alphaModFix/>
          </a:blip>
          <a:stretch>
            <a:fillRect/>
          </a:stretch>
        </p:blipFill>
        <p:spPr>
          <a:xfrm>
            <a:off x="5352126" y="1693050"/>
            <a:ext cx="3035651" cy="2843551"/>
          </a:xfrm>
          <a:prstGeom prst="rect">
            <a:avLst/>
          </a:prstGeom>
          <a:noFill/>
          <a:ln>
            <a:noFill/>
          </a:ln>
        </p:spPr>
      </p:pic>
      <p:sp>
        <p:nvSpPr>
          <p:cNvPr id="1234" name="Google Shape;1234;p101"/>
          <p:cNvSpPr txBox="1"/>
          <p:nvPr/>
        </p:nvSpPr>
        <p:spPr>
          <a:xfrm>
            <a:off x="5352125" y="3112050"/>
            <a:ext cx="1110000" cy="4731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tayada (quality)</a:t>
            </a:r>
            <a:endParaRPr sz="1900">
              <a:solidFill>
                <a:schemeClr val="dk1"/>
              </a:solidFill>
              <a:latin typeface="Lexend"/>
              <a:ea typeface="Lexend"/>
              <a:cs typeface="Lexend"/>
              <a:sym typeface="Lexend"/>
            </a:endParaRPr>
          </a:p>
        </p:txBody>
      </p:sp>
      <p:sp>
        <p:nvSpPr>
          <p:cNvPr id="1235" name="Google Shape;1235;p101"/>
          <p:cNvSpPr txBox="1"/>
          <p:nvPr/>
        </p:nvSpPr>
        <p:spPr>
          <a:xfrm>
            <a:off x="7118925" y="3112050"/>
            <a:ext cx="1412400" cy="4731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waxtarka (efficiency)</a:t>
            </a:r>
            <a:endParaRPr sz="19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9" name="Shape 1239"/>
        <p:cNvGrpSpPr/>
        <p:nvPr/>
      </p:nvGrpSpPr>
      <p:grpSpPr>
        <a:xfrm>
          <a:off x="0" y="0"/>
          <a:ext cx="0" cy="0"/>
          <a:chOff x="0" y="0"/>
          <a:chExt cx="0" cy="0"/>
        </a:xfrm>
      </p:grpSpPr>
      <p:sp>
        <p:nvSpPr>
          <p:cNvPr id="1240" name="Google Shape;1240;p102"/>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Saamaynta isticmaalka resolution-yada sawir ee kala duwan</a:t>
            </a:r>
            <a:endParaRPr/>
          </a:p>
        </p:txBody>
      </p:sp>
      <p:sp>
        <p:nvSpPr>
          <p:cNvPr id="1241" name="Google Shape;1241;p102"/>
          <p:cNvSpPr txBox="1"/>
          <p:nvPr>
            <p:ph idx="1" type="body"/>
          </p:nvPr>
        </p:nvSpPr>
        <p:spPr>
          <a:xfrm>
            <a:off x="324000" y="810000"/>
            <a:ext cx="8237700" cy="33213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Sababta resolution-ka muhiim u yahay:</a:t>
            </a:r>
            <a:r>
              <a:rPr b="1" lang="en-GB" sz="1100">
                <a:latin typeface="Lexend"/>
              </a:rPr>
              <a:t/>
            </a:r>
            <a:r>
              <a:rPr lang="en-GB" sz="1100">
                <a:latin typeface="Lexend"/>
              </a:rPr>
              <a:t/>
            </a:r>
            <a:endParaRPr/>
          </a:p>
          <a:p>
            <a:pPr indent="-368300" lvl="0" marL="457200" rtl="0" algn="l">
              <a:spcBef>
                <a:spcPts val="1000"/>
              </a:spcBef>
              <a:spcAft>
                <a:spcPts val="0"/>
              </a:spcAft>
              <a:buSzPts val="2200"/>
              <a:buChar char="●"/>
              <a:defRPr/>
            </a:pPr>
            <a:r>
              <a:rPr lang="en-GB" sz="1100">
                <a:latin typeface="Lexend"/>
              </a:rPr>
              <a:t>ciyaaraha (gaming) iyo naqshadaynta garaafyada (graphic design), resolution-ku wuxuu saameeyaa sida dhabta ah ee ciyaartu u egtahay</a:t>
            </a:r>
            <a:r>
              <a:rPr b="1" lang="en-GB" sz="1100">
                <a:latin typeface="Lexend"/>
              </a:rPr>
              <a:t/>
            </a:r>
            <a:r>
              <a:rPr lang="en-GB" sz="1100">
                <a:latin typeface="Lexend"/>
              </a:rPr>
              <a:t/>
            </a:r>
            <a:endParaRPr/>
          </a:p>
          <a:p>
            <a:pPr indent="-368300" lvl="0" marL="457200" rtl="0" algn="l">
              <a:spcBef>
                <a:spcPts val="0"/>
              </a:spcBef>
              <a:spcAft>
                <a:spcPts val="0"/>
              </a:spcAft>
              <a:buSzPts val="2200"/>
              <a:buChar char="●"/>
              <a:defRPr/>
            </a:pPr>
            <a:r>
              <a:rPr lang="en-GB" sz="1100">
                <a:latin typeface="Lexend"/>
              </a:rPr>
              <a:t>sawir qaadista (photography), resolution-ka sare wuxuu ka dhigaa sawirada kuwo faahfaahsan</a:t>
            </a:r>
            <a:r>
              <a:rPr b="1" lang="en-GB" sz="1100">
                <a:latin typeface="Lexend"/>
              </a:rPr>
              <a:t/>
            </a:r>
            <a:r>
              <a:rPr lang="en-GB" sz="1100">
                <a:latin typeface="Lexend"/>
              </a:rPr>
              <a:t/>
            </a:r>
            <a:endParaRPr/>
          </a:p>
          <a:p>
            <a:pPr indent="-368300" lvl="0" marL="457200" rtl="0" algn="l">
              <a:spcBef>
                <a:spcPts val="0"/>
              </a:spcBef>
              <a:spcAft>
                <a:spcPts val="0"/>
              </a:spcAft>
              <a:buSzPts val="2200"/>
              <a:buChar char="●"/>
              <a:defRPr/>
            </a:pPr>
            <a:r>
              <a:rPr lang="en-GB" sz="1100">
                <a:latin typeface="Lexend"/>
              </a:rPr>
              <a:t>daawashada (streaming) ama isticmaalka shabakadda (web), doorashada resolution-ka saxda ah waxay dheellitirtaa tayada (quality) iyo waxtarka (efficiency)</a:t>
            </a:r>
            <a:r>
              <a:rPr b="1" lang="en-GB" sz="1100">
                <a:latin typeface="Lexend"/>
              </a:rPr>
              <a:t/>
            </a:r>
            <a:r>
              <a:rPr lang="en-GB" sz="1100">
                <a:latin typeface="Lexend"/>
              </a:rPr>
              <a:t/>
            </a:r>
            <a:r>
              <a:rPr lang="en-GB" sz="1100">
                <a:latin typeface="Lexend"/>
              </a:rPr>
              <a:t/>
            </a:r>
            <a:endParaRPr/>
          </a:p>
          <a:p>
            <a:pPr indent="0" lvl="0" marL="0" rtl="0" algn="l">
              <a:spcBef>
                <a:spcPts val="1000"/>
              </a:spcBef>
              <a:spcAft>
                <a:spcPts val="1000"/>
              </a:spcAft>
              <a:buNone/>
            </a:pPr>
            <a:r>
              <a:rPr>
                <a:latin typeface="Lexend"/>
              </a:rP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5" name="Shape 1245"/>
        <p:cNvGrpSpPr/>
        <p:nvPr/>
      </p:nvGrpSpPr>
      <p:grpSpPr>
        <a:xfrm>
          <a:off x="0" y="0"/>
          <a:ext cx="0" cy="0"/>
          <a:chOff x="0" y="0"/>
          <a:chExt cx="0" cy="0"/>
        </a:xfrm>
      </p:grpSpPr>
      <p:sp>
        <p:nvSpPr>
          <p:cNvPr id="1246" name="Google Shape;1246;p103"/>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Saamaynta isticmaalka resolution-yada sawir ee kala duwan</a:t>
            </a:r>
            <a:endParaRPr/>
          </a:p>
        </p:txBody>
      </p:sp>
      <p:sp>
        <p:nvSpPr>
          <p:cNvPr id="1247" name="Google Shape;1247;p103"/>
          <p:cNvSpPr txBox="1"/>
          <p:nvPr>
            <p:ph idx="2" type="subTitle"/>
          </p:nvPr>
        </p:nvSpPr>
        <p:spPr>
          <a:xfrm>
            <a:off x="1034425" y="2794247"/>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sawirku wuxuu u muuqan doonaa mid cad oo faahfaahsan</a:t>
            </a:r>
            <a:r>
              <a:rPr lang="en-GB" sz="1400">
                <a:latin typeface="Lexend"/>
              </a:rPr>
              <a:t/>
            </a:r>
            <a:endParaRPr/>
          </a:p>
        </p:txBody>
      </p:sp>
      <p:sp>
        <p:nvSpPr>
          <p:cNvPr id="1248" name="Google Shape;1248;p103"/>
          <p:cNvSpPr txBox="1"/>
          <p:nvPr>
            <p:ph idx="1" type="subTitle"/>
          </p:nvPr>
        </p:nvSpPr>
        <p:spPr>
          <a:xfrm>
            <a:off x="1034425" y="1837775"/>
            <a:ext cx="7506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sawirku wuxuu isticmaali doonaa boos kaydin yar</a:t>
            </a:r>
            <a:r>
              <a:rPr lang="en-GB" sz="1400">
                <a:latin typeface="Lexend"/>
              </a:rPr>
              <a:t/>
            </a:r>
            <a:endParaRPr/>
          </a:p>
        </p:txBody>
      </p:sp>
      <p:sp>
        <p:nvSpPr>
          <p:cNvPr id="1249" name="Google Shape;1249;p103"/>
          <p:cNvSpPr txBox="1"/>
          <p:nvPr>
            <p:ph idx="3" type="subTitle"/>
          </p:nvPr>
        </p:nvSpPr>
        <p:spPr>
          <a:xfrm>
            <a:off x="1034425" y="3766965"/>
            <a:ext cx="74646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sawirku wuxuu ku soo degan doonaa si dhakhso leh bogga shabakadda</a:t>
            </a:r>
            <a:r>
              <a:rPr lang="en-GB" sz="1400">
                <a:latin typeface="Lexend"/>
              </a:rPr>
              <a:t/>
            </a:r>
            <a:endParaRPr/>
          </a:p>
        </p:txBody>
      </p:sp>
      <p:sp>
        <p:nvSpPr>
          <p:cNvPr id="1250" name="Google Shape;1250;p103"/>
          <p:cNvSpPr txBox="1"/>
          <p:nvPr>
            <p:ph idx="4" type="title"/>
          </p:nvPr>
        </p:nvSpPr>
        <p:spPr>
          <a:xfrm>
            <a:off x="324000" y="809913"/>
            <a:ext cx="8179200" cy="728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Waa maxay faa'iidada ugu weyn ee isticmaalka resolution-ka sare ee sawirka?</a:t>
            </a:r>
            <a:r>
              <a:rPr b="1" lang="en-GB" sz="1400">
                <a:latin typeface="Lexend"/>
              </a:rPr>
              <a:t/>
            </a:r>
            <a:r>
              <a:rPr lang="en-GB" sz="1400">
                <a:latin typeface="Lexend"/>
              </a:rPr>
              <a:t/>
            </a:r>
            <a:endParaRPr/>
          </a:p>
        </p:txBody>
      </p:sp>
      <p:pic>
        <p:nvPicPr>
          <p:cNvPr id="1251" name="Google Shape;1251;p103"/>
          <p:cNvPicPr preferRelativeResize="0"/>
          <p:nvPr/>
        </p:nvPicPr>
        <p:blipFill>
          <a:blip r:embed="rId3">
            <a:alphaModFix/>
          </a:blip>
          <a:stretch>
            <a:fillRect/>
          </a:stretch>
        </p:blipFill>
        <p:spPr>
          <a:xfrm>
            <a:off x="7770958" y="276217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5" name="Shape 1255"/>
        <p:cNvGrpSpPr/>
        <p:nvPr/>
      </p:nvGrpSpPr>
      <p:grpSpPr>
        <a:xfrm>
          <a:off x="0" y="0"/>
          <a:ext cx="0" cy="0"/>
          <a:chOff x="0" y="0"/>
          <a:chExt cx="0" cy="0"/>
        </a:xfrm>
      </p:grpSpPr>
      <p:sp>
        <p:nvSpPr>
          <p:cNvPr id="1256" name="Google Shape;1256;p104"/>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Saamaynta isticmaalka resolution-yada sawir ee kala duwan</a:t>
            </a:r>
            <a:endParaRPr/>
          </a:p>
        </p:txBody>
      </p:sp>
      <p:pic>
        <p:nvPicPr>
          <p:cNvPr id="1257" name="Google Shape;1257;p104"/>
          <p:cNvPicPr preferRelativeResize="0"/>
          <p:nvPr/>
        </p:nvPicPr>
        <p:blipFill rotWithShape="1">
          <a:blip r:embed="rId9">
            <a:alphaModFix/>
          </a:blip>
          <a:srcRect b="0" l="0" r="0" t="0"/>
          <a:stretch/>
        </p:blipFill>
        <p:spPr>
          <a:xfrm>
            <a:off x="576007" y="1574700"/>
            <a:ext cx="705943" cy="1016575"/>
          </a:xfrm>
          <a:prstGeom prst="rect">
            <a:avLst/>
          </a:prstGeom>
          <a:noFill/>
          <a:ln>
            <a:noFill/>
          </a:ln>
        </p:spPr>
      </p:pic>
      <p:sp>
        <p:nvSpPr>
          <p:cNvPr id="1258" name="Google Shape;1258;p104"/>
          <p:cNvSpPr txBox="1"/>
          <p:nvPr/>
        </p:nvSpPr>
        <p:spPr>
          <a:xfrm>
            <a:off x="706300" y="2589675"/>
            <a:ext cx="799800" cy="277200"/>
          </a:xfrm>
          <a:prstGeom prst="rect">
            <a:avLst/>
          </a:prstGeom>
          <a:noFill/>
          <a:ln>
            <a:noFill/>
          </a:ln>
        </p:spPr>
        <p:txBody>
          <a:bodyPr anchorCtr="0" anchor="ctr" bIns="0" lIns="0" spcFirstLastPara="1" rIns="0" wrap="none" tIns="0">
            <a:normAutofit/>
          </a:bodyPr>
          <a:lstStyle/>
          <a:p>
            <a:pPr indent="0" lvl="0" marL="0" marR="0" rtl="0" algn="l">
              <a:lnSpc>
                <a:spcPct val="115000"/>
              </a:lnSpc>
              <a:spcBef>
                <a:spcPts val="0"/>
              </a:spcBef>
              <a:spcAft>
                <a:spcPts val="0"/>
              </a:spcAft>
              <a:buClr>
                <a:srgbClr val="000000"/>
              </a:buClr>
              <a:buSzPts val="1800"/>
              <a:buFont typeface="Arial"/>
              <a:buNone/>
            </a:pPr>
            <a:r>
              <a:rPr b="0" i="0" lang="en-GB" sz="1400" u="none" cap="none" strike="noStrike">
                <a:solidFill>
                  <a:srgbClr val="222222"/>
                </a:solidFill>
                <a:latin typeface="Lexend"/>
                <a:ea typeface="Lexend"/>
                <a:cs typeface="Lexend"/>
                <a:sym typeface="Lexend"/>
              </a:rPr>
              <a:t>Saciid</a:t>
            </a:r>
            <a:endParaRPr b="0" i="0" sz="1800" u="none" cap="none" strike="noStrike">
              <a:solidFill>
                <a:srgbClr val="222222"/>
              </a:solidFill>
              <a:latin typeface="Lexend"/>
              <a:ea typeface="Lexend"/>
              <a:cs typeface="Lexend"/>
              <a:sym typeface="Lexend"/>
            </a:endParaRPr>
          </a:p>
        </p:txBody>
      </p:sp>
      <p:pic>
        <p:nvPicPr>
          <p:cNvPr id="1259" name="Google Shape;1259;p104"/>
          <p:cNvPicPr preferRelativeResize="0"/>
          <p:nvPr/>
        </p:nvPicPr>
        <p:blipFill rotWithShape="1">
          <a:blip r:embed="rId10">
            <a:alphaModFix/>
          </a:blip>
          <a:srcRect b="0" l="0" r="0" t="0"/>
          <a:stretch/>
        </p:blipFill>
        <p:spPr>
          <a:xfrm>
            <a:off x="7559265" y="3510988"/>
            <a:ext cx="807760" cy="896090"/>
          </a:xfrm>
          <a:prstGeom prst="rect">
            <a:avLst/>
          </a:prstGeom>
          <a:noFill/>
          <a:ln>
            <a:noFill/>
          </a:ln>
        </p:spPr>
      </p:pic>
      <p:sp>
        <p:nvSpPr>
          <p:cNvPr id="1260" name="Google Shape;1260;p104"/>
          <p:cNvSpPr txBox="1"/>
          <p:nvPr/>
        </p:nvSpPr>
        <p:spPr>
          <a:xfrm>
            <a:off x="7659099" y="4423800"/>
            <a:ext cx="679500" cy="277200"/>
          </a:xfrm>
          <a:prstGeom prst="rect">
            <a:avLst/>
          </a:prstGeom>
          <a:noFill/>
          <a:ln>
            <a:noFill/>
          </a:ln>
        </p:spPr>
        <p:txBody>
          <a:bodyPr anchorCtr="0" anchor="ctr" bIns="0" lIns="0" spcFirstLastPara="1" rIns="0" wrap="none" tIns="0">
            <a:normAutofit/>
          </a:bodyPr>
          <a:lstStyle/>
          <a:p>
            <a:pPr indent="0" lvl="0" marL="0" marR="0" rtl="0" algn="l">
              <a:lnSpc>
                <a:spcPct val="115000"/>
              </a:lnSpc>
              <a:spcBef>
                <a:spcPts val="0"/>
              </a:spcBef>
              <a:spcAft>
                <a:spcPts val="0"/>
              </a:spcAft>
              <a:buClr>
                <a:srgbClr val="000000"/>
              </a:buClr>
              <a:buSzPts val="1800"/>
              <a:buFont typeface="Arial"/>
              <a:buNone/>
            </a:pPr>
            <a:r>
              <a:rPr b="0" i="0" lang="en-GB" sz="1400" u="none" cap="none" strike="noStrike">
                <a:solidFill>
                  <a:srgbClr val="222222"/>
                </a:solidFill>
                <a:latin typeface="Lexend"/>
                <a:ea typeface="Lexend"/>
                <a:cs typeface="Lexend"/>
                <a:sym typeface="Lexend"/>
              </a:rPr>
              <a:t>Suad</a:t>
            </a:r>
            <a:endParaRPr b="0" i="0" sz="1800" u="none" cap="none" strike="noStrike">
              <a:solidFill>
                <a:srgbClr val="222222"/>
              </a:solidFill>
              <a:latin typeface="Lexend"/>
              <a:ea typeface="Lexend"/>
              <a:cs typeface="Lexend"/>
              <a:sym typeface="Lexend"/>
            </a:endParaRPr>
          </a:p>
        </p:txBody>
      </p:sp>
      <p:pic>
        <p:nvPicPr>
          <p:cNvPr id="1261" name="Google Shape;1261;p104"/>
          <p:cNvPicPr preferRelativeResize="0"/>
          <p:nvPr/>
        </p:nvPicPr>
        <p:blipFill rotWithShape="1">
          <a:blip r:embed="rId5">
            <a:alphaModFix/>
          </a:blip>
          <a:srcRect b="0" l="0" r="0" t="0"/>
          <a:stretch/>
        </p:blipFill>
        <p:spPr>
          <a:xfrm>
            <a:off x="1492700" y="955200"/>
            <a:ext cx="3822300" cy="1311751"/>
          </a:xfrm>
          <a:prstGeom prst="rect">
            <a:avLst/>
          </a:prstGeom>
          <a:noFill/>
          <a:ln>
            <a:noFill/>
          </a:ln>
        </p:spPr>
      </p:pic>
      <p:sp>
        <p:nvSpPr>
          <p:cNvPr id="1262" name="Google Shape;1262;p104"/>
          <p:cNvSpPr txBox="1"/>
          <p:nvPr/>
        </p:nvSpPr>
        <p:spPr>
          <a:xfrm>
            <a:off x="1729550" y="1026175"/>
            <a:ext cx="3348600" cy="914400"/>
          </a:xfrm>
          <a:prstGeom prst="rect">
            <a:avLst/>
          </a:prstGeom>
          <a:noFill/>
          <a:ln>
            <a:noFill/>
          </a:ln>
        </p:spPr>
        <p:txBody>
          <a:bodyPr anchorCtr="0" anchor="ctr" bIns="0" lIns="0" spcFirstLastPara="1" rIns="0" wrap="square" tIns="0">
            <a:normAutofit/>
          </a:bodyPr>
          <a:lstStyle/>
          <a:p>
            <a:pPr indent="0" lvl="0" marL="0" marR="0" rtl="0" algn="l">
              <a:lnSpc>
                <a:spcPct val="115000"/>
              </a:lnSpc>
              <a:spcBef>
                <a:spcPts val="0"/>
              </a:spcBef>
              <a:spcAft>
                <a:spcPts val="0"/>
              </a:spcAft>
              <a:buClr>
                <a:srgbClr val="000000"/>
              </a:buClr>
              <a:buSzPts val="1800"/>
              <a:buFont typeface="Arial"/>
              <a:buNone/>
            </a:pPr>
            <a:r>
              <a:rPr lang="en-GB" sz="1400">
                <a:solidFill>
                  <a:srgbClr val="222222"/>
                </a:solidFill>
                <a:latin typeface="Lexend"/>
                <a:ea typeface="Lexend"/>
                <a:cs typeface="Lexend"/>
                <a:sym typeface="Lexend"/>
              </a:rPr>
              <a:t>Shaqada dugsigayga, ma eego xallinta (resolution) sawirada aan isticmaalo.</a:t>
            </a:r>
            <a:r>
              <a:rPr b="1" lang="en-GB" sz="1400">
                <a:solidFill>
                  <a:srgbClr val="222222"/>
                </a:solidFill>
                <a:latin typeface="Lexend"/>
                <a:ea typeface="Lexend"/>
                <a:cs typeface="Lexend"/>
                <a:sym typeface="Lexend"/>
              </a:rPr>
              <a:t/>
            </a:r>
            <a:r>
              <a:rPr lang="en-GB" sz="1400">
                <a:solidFill>
                  <a:srgbClr val="222222"/>
                </a:solidFill>
                <a:latin typeface="Lexend"/>
                <a:ea typeface="Lexend"/>
                <a:cs typeface="Lexend"/>
                <a:sym typeface="Lexend"/>
              </a:rPr>
              <a:t/>
            </a:r>
            <a:endParaRPr b="0" i="0" sz="1800" u="none" cap="none" strike="noStrike">
              <a:solidFill>
                <a:srgbClr val="222222"/>
              </a:solidFill>
              <a:latin typeface="Lexend"/>
              <a:ea typeface="Lexend"/>
              <a:cs typeface="Lexend"/>
              <a:sym typeface="Lexend"/>
            </a:endParaRPr>
          </a:p>
        </p:txBody>
      </p:sp>
      <p:pic>
        <p:nvPicPr>
          <p:cNvPr id="1263" name="Google Shape;1263;p104"/>
          <p:cNvPicPr preferRelativeResize="0"/>
          <p:nvPr/>
        </p:nvPicPr>
        <p:blipFill rotWithShape="1">
          <a:blip r:embed="rId6">
            <a:alphaModFix/>
          </a:blip>
          <a:srcRect b="0" l="0" r="0" t="0"/>
          <a:stretch/>
        </p:blipFill>
        <p:spPr>
          <a:xfrm flipH="1">
            <a:off x="3069125" y="2454450"/>
            <a:ext cx="4274650" cy="2072011"/>
          </a:xfrm>
          <a:prstGeom prst="rect">
            <a:avLst/>
          </a:prstGeom>
          <a:noFill/>
          <a:ln>
            <a:noFill/>
          </a:ln>
        </p:spPr>
      </p:pic>
      <p:sp>
        <p:nvSpPr>
          <p:cNvPr id="1264" name="Google Shape;1264;p104"/>
          <p:cNvSpPr txBox="1"/>
          <p:nvPr/>
        </p:nvSpPr>
        <p:spPr>
          <a:xfrm>
            <a:off x="3454831" y="2548400"/>
            <a:ext cx="3503100" cy="1551600"/>
          </a:xfrm>
          <a:prstGeom prst="rect">
            <a:avLst/>
          </a:prstGeom>
          <a:noFill/>
          <a:ln>
            <a:noFill/>
          </a:ln>
        </p:spPr>
        <p:txBody>
          <a:bodyPr anchorCtr="0" anchor="ctr" bIns="0" lIns="0" spcFirstLastPara="1" rIns="0" wrap="square" tIns="0">
            <a:normAutofit/>
          </a:bodyPr>
          <a:lstStyle/>
          <a:p>
            <a:pPr indent="0" lvl="0" marL="0" marR="0" rtl="0" algn="l">
              <a:lnSpc>
                <a:spcPct val="115000"/>
              </a:lnSpc>
              <a:spcBef>
                <a:spcPts val="0"/>
              </a:spcBef>
              <a:spcAft>
                <a:spcPts val="0"/>
              </a:spcAft>
              <a:buClr>
                <a:srgbClr val="000000"/>
              </a:buClr>
              <a:buSzPts val="1800"/>
              <a:buFont typeface="Arial"/>
              <a:buNone/>
            </a:pPr>
            <a:r>
              <a:rPr lang="en-GB" sz="1400">
                <a:solidFill>
                  <a:srgbClr val="222222"/>
                </a:solidFill>
                <a:latin typeface="Lexend"/>
                <a:ea typeface="Lexend"/>
                <a:cs typeface="Lexend"/>
                <a:sym typeface="Lexend"/>
              </a:rPr>
              <a:t>Waxaan samaynayay soo bandhig (presentation) markii aan weyneeyay sawirka wuxuu noqday mid aan caddayn, sidaas darteed waxaan raadiyay sawir leh xallin (resolution) sare.</a:t>
            </a:r>
            <a:r>
              <a:rPr b="1" lang="en-GB" sz="1400">
                <a:solidFill>
                  <a:srgbClr val="222222"/>
                </a:solidFill>
                <a:latin typeface="Lexend"/>
                <a:ea typeface="Lexend"/>
                <a:cs typeface="Lexend"/>
                <a:sym typeface="Lexend"/>
              </a:rPr>
              <a:t/>
            </a:r>
            <a:r>
              <a:rPr lang="en-GB" sz="1400">
                <a:solidFill>
                  <a:srgbClr val="222222"/>
                </a:solidFill>
                <a:latin typeface="Lexend"/>
                <a:ea typeface="Lexend"/>
                <a:cs typeface="Lexend"/>
                <a:sym typeface="Lexend"/>
              </a:rPr>
              <a:t/>
            </a:r>
            <a:endParaRPr i="0" sz="1800" u="none" cap="none" strike="noStrike">
              <a:solidFill>
                <a:srgbClr val="222222"/>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8" name="Shape 1268"/>
        <p:cNvGrpSpPr/>
        <p:nvPr/>
      </p:nvGrpSpPr>
      <p:grpSpPr>
        <a:xfrm>
          <a:off x="0" y="0"/>
          <a:ext cx="0" cy="0"/>
          <a:chOff x="0" y="0"/>
          <a:chExt cx="0" cy="0"/>
        </a:xfrm>
      </p:grpSpPr>
      <p:sp>
        <p:nvSpPr>
          <p:cNvPr id="1269" name="Google Shape;1269;p105"/>
          <p:cNvSpPr txBox="1"/>
          <p:nvPr>
            <p:ph idx="1" type="body"/>
          </p:nvPr>
        </p:nvSpPr>
        <p:spPr>
          <a:xfrm>
            <a:off x="324000" y="810000"/>
            <a:ext cx="83379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Sawirkani waa 2560 pixels ⨉ 2027 pixels = 5 189 120 pixels.</a:t>
            </a:r>
            <a:r>
              <a:rPr lang="en-GB" sz="1800">
                <a:latin typeface="Lexend"/>
              </a:rPr>
              <a:t/>
            </a:r>
            <a:r>
              <a:rPr lang="en-GB" sz="1800">
                <a:latin typeface="Lexend"/>
              </a:rPr>
              <a:t/>
            </a:r>
            <a:endParaRPr sz="1800"/>
          </a:p>
        </p:txBody>
      </p:sp>
      <p:sp>
        <p:nvSpPr>
          <p:cNvPr id="1270" name="Google Shape;1270;p105"/>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lnSpc>
                <a:spcPct val="115000"/>
              </a:lnSpc>
              <a:spcBef>
                <a:spcPts val="0"/>
              </a:spcBef>
              <a:spcAft>
                <a:spcPts val="0"/>
              </a:spcAft>
              <a:buNone/>
              <a:defRPr/>
            </a:pPr>
            <a:r>
              <a:rPr lang="en-GB">
                <a:latin typeface="Lexend"/>
              </a:rPr>
              <a:t>Saamaynta isticmaalka xallinta (resolution) kala duwan ee sawirada</a:t>
            </a:r>
            <a:endParaRPr/>
          </a:p>
        </p:txBody>
      </p:sp>
      <p:pic>
        <p:nvPicPr>
          <p:cNvPr id="1271" name="Google Shape;1271;p105"/>
          <p:cNvPicPr preferRelativeResize="0"/>
          <p:nvPr/>
        </p:nvPicPr>
        <p:blipFill>
          <a:blip r:embed="rId3">
            <a:alphaModFix/>
          </a:blip>
          <a:stretch>
            <a:fillRect/>
          </a:stretch>
        </p:blipFill>
        <p:spPr>
          <a:xfrm>
            <a:off x="2412000" y="1222061"/>
            <a:ext cx="4320000" cy="341937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5" name="Shape 1275"/>
        <p:cNvGrpSpPr/>
        <p:nvPr/>
      </p:nvGrpSpPr>
      <p:grpSpPr>
        <a:xfrm>
          <a:off x="0" y="0"/>
          <a:ext cx="0" cy="0"/>
          <a:chOff x="0" y="0"/>
          <a:chExt cx="0" cy="0"/>
        </a:xfrm>
      </p:grpSpPr>
      <p:sp>
        <p:nvSpPr>
          <p:cNvPr id="1276" name="Google Shape;1276;p106"/>
          <p:cNvSpPr txBox="1"/>
          <p:nvPr>
            <p:ph idx="1" type="body"/>
          </p:nvPr>
        </p:nvSpPr>
        <p:spPr>
          <a:xfrm>
            <a:off x="324000" y="810000"/>
            <a:ext cx="82377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Sawirkani waa 1280 pixels ⨉ 1014 pixels = 1 297 920 pixels.</a:t>
            </a:r>
            <a:r>
              <a:rPr lang="en-GB" sz="1800">
                <a:latin typeface="Lexend"/>
              </a:rPr>
              <a:t/>
            </a:r>
            <a:endParaRPr/>
          </a:p>
        </p:txBody>
      </p:sp>
      <p:sp>
        <p:nvSpPr>
          <p:cNvPr id="1277" name="Google Shape;1277;p106"/>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marR="0" rtl="0" algn="l">
              <a:lnSpc>
                <a:spcPct val="115000"/>
              </a:lnSpc>
              <a:spcBef>
                <a:spcPts val="0"/>
              </a:spcBef>
              <a:spcAft>
                <a:spcPts val="0"/>
              </a:spcAft>
              <a:buNone/>
              <a:defRPr/>
            </a:pPr>
            <a:r>
              <a:rPr lang="en-GB">
                <a:latin typeface="Lexend"/>
              </a:rPr>
              <a:t>Saamaynta isticmaalka xallinta (resolution) kala duwan ee sawirada</a:t>
            </a:r>
            <a:endParaRPr/>
          </a:p>
        </p:txBody>
      </p:sp>
      <p:pic>
        <p:nvPicPr>
          <p:cNvPr id="1278" name="Google Shape;1278;p106"/>
          <p:cNvPicPr preferRelativeResize="0"/>
          <p:nvPr/>
        </p:nvPicPr>
        <p:blipFill>
          <a:blip r:embed="rId3">
            <a:alphaModFix/>
          </a:blip>
          <a:stretch>
            <a:fillRect/>
          </a:stretch>
        </p:blipFill>
        <p:spPr>
          <a:xfrm>
            <a:off x="2412000" y="1222934"/>
            <a:ext cx="4320000" cy="341763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2" name="Shape 1282"/>
        <p:cNvGrpSpPr/>
        <p:nvPr/>
      </p:nvGrpSpPr>
      <p:grpSpPr>
        <a:xfrm>
          <a:off x="0" y="0"/>
          <a:ext cx="0" cy="0"/>
          <a:chOff x="0" y="0"/>
          <a:chExt cx="0" cy="0"/>
        </a:xfrm>
      </p:grpSpPr>
      <p:sp>
        <p:nvSpPr>
          <p:cNvPr id="1283" name="Google Shape;1283;p107"/>
          <p:cNvSpPr txBox="1"/>
          <p:nvPr>
            <p:ph idx="1" type="body"/>
          </p:nvPr>
        </p:nvSpPr>
        <p:spPr>
          <a:xfrm>
            <a:off x="324000" y="810000"/>
            <a:ext cx="82377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Sawirkani waa 970 pixels ⨉ 768 pixels = 744 960 pixels.</a:t>
            </a:r>
            <a:endParaRPr/>
          </a:p>
        </p:txBody>
      </p:sp>
      <p:sp>
        <p:nvSpPr>
          <p:cNvPr id="1284" name="Google Shape;1284;p107"/>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marR="0" rtl="0" algn="l">
              <a:lnSpc>
                <a:spcPct val="115000"/>
              </a:lnSpc>
              <a:spcBef>
                <a:spcPts val="0"/>
              </a:spcBef>
              <a:spcAft>
                <a:spcPts val="0"/>
              </a:spcAft>
              <a:buNone/>
              <a:defRPr/>
            </a:pPr>
            <a:r>
              <a:rPr lang="en-GB">
                <a:latin typeface="Lexend"/>
              </a:rPr>
              <a:t>Saamaynta isticmaalka xallinta (resolution) kala duwan ee sawirada</a:t>
            </a:r>
            <a:endParaRPr/>
          </a:p>
        </p:txBody>
      </p:sp>
      <p:pic>
        <p:nvPicPr>
          <p:cNvPr id="1285" name="Google Shape;1285;p107"/>
          <p:cNvPicPr preferRelativeResize="0"/>
          <p:nvPr/>
        </p:nvPicPr>
        <p:blipFill>
          <a:blip r:embed="rId3">
            <a:alphaModFix/>
          </a:blip>
          <a:stretch>
            <a:fillRect/>
          </a:stretch>
        </p:blipFill>
        <p:spPr>
          <a:xfrm>
            <a:off x="2412000" y="1225350"/>
            <a:ext cx="4319999" cy="34128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9" name="Shape 1289"/>
        <p:cNvGrpSpPr/>
        <p:nvPr/>
      </p:nvGrpSpPr>
      <p:grpSpPr>
        <a:xfrm>
          <a:off x="0" y="0"/>
          <a:ext cx="0" cy="0"/>
          <a:chOff x="0" y="0"/>
          <a:chExt cx="0" cy="0"/>
        </a:xfrm>
      </p:grpSpPr>
      <p:sp>
        <p:nvSpPr>
          <p:cNvPr id="1290" name="Google Shape;1290;p108"/>
          <p:cNvSpPr txBox="1"/>
          <p:nvPr>
            <p:ph idx="1" type="body"/>
          </p:nvPr>
        </p:nvSpPr>
        <p:spPr>
          <a:xfrm>
            <a:off x="324000" y="810000"/>
            <a:ext cx="82377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Sawirkani waa 757 pixels ⨉ 599 pixels = 453 443 pixels.</a:t>
            </a:r>
            <a:endParaRPr/>
          </a:p>
        </p:txBody>
      </p:sp>
      <p:sp>
        <p:nvSpPr>
          <p:cNvPr id="1291" name="Google Shape;1291;p108"/>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marR="0" rtl="0" algn="l">
              <a:lnSpc>
                <a:spcPct val="115000"/>
              </a:lnSpc>
              <a:spcBef>
                <a:spcPts val="0"/>
              </a:spcBef>
              <a:spcAft>
                <a:spcPts val="0"/>
              </a:spcAft>
              <a:buNone/>
              <a:defRPr/>
            </a:pPr>
            <a:r>
              <a:rPr lang="en-GB">
                <a:latin typeface="Lexend"/>
              </a:rPr>
              <a:t>Saamaynta isticmaalka xallinta (resolution) kala duwan ee sawirada</a:t>
            </a:r>
            <a:endParaRPr/>
          </a:p>
        </p:txBody>
      </p:sp>
      <p:pic>
        <p:nvPicPr>
          <p:cNvPr id="1292" name="Google Shape;1292;p108"/>
          <p:cNvPicPr preferRelativeResize="0"/>
          <p:nvPr/>
        </p:nvPicPr>
        <p:blipFill>
          <a:blip r:embed="rId3">
            <a:alphaModFix/>
          </a:blip>
          <a:stretch>
            <a:fillRect/>
          </a:stretch>
        </p:blipFill>
        <p:spPr>
          <a:xfrm>
            <a:off x="2412000" y="1223539"/>
            <a:ext cx="4320000" cy="3416422"/>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6" name="Shape 1296"/>
        <p:cNvGrpSpPr/>
        <p:nvPr/>
      </p:nvGrpSpPr>
      <p:grpSpPr>
        <a:xfrm>
          <a:off x="0" y="0"/>
          <a:ext cx="0" cy="0"/>
          <a:chOff x="0" y="0"/>
          <a:chExt cx="0" cy="0"/>
        </a:xfrm>
      </p:grpSpPr>
      <p:sp>
        <p:nvSpPr>
          <p:cNvPr id="1297" name="Google Shape;1297;p109"/>
          <p:cNvSpPr txBox="1"/>
          <p:nvPr>
            <p:ph idx="1" type="body"/>
          </p:nvPr>
        </p:nvSpPr>
        <p:spPr>
          <a:xfrm>
            <a:off x="324000" y="810000"/>
            <a:ext cx="82377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Sawirkani waa 606 pixels ⨉ 480 pixels = 290 880 pixels.</a:t>
            </a:r>
            <a:endParaRPr/>
          </a:p>
        </p:txBody>
      </p:sp>
      <p:sp>
        <p:nvSpPr>
          <p:cNvPr id="1298" name="Google Shape;1298;p109"/>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marR="0" rtl="0" algn="l">
              <a:lnSpc>
                <a:spcPct val="115000"/>
              </a:lnSpc>
              <a:spcBef>
                <a:spcPts val="0"/>
              </a:spcBef>
              <a:spcAft>
                <a:spcPts val="0"/>
              </a:spcAft>
              <a:buNone/>
              <a:defRPr/>
            </a:pPr>
            <a:r>
              <a:rPr lang="en-GB">
                <a:latin typeface="Lexend"/>
              </a:rPr>
              <a:t>Saamaynta isticmaalka xallinta (resolution) kala duwan ee sawirada</a:t>
            </a:r>
            <a:endParaRPr/>
          </a:p>
        </p:txBody>
      </p:sp>
      <p:pic>
        <p:nvPicPr>
          <p:cNvPr id="1299" name="Google Shape;1299;p109"/>
          <p:cNvPicPr preferRelativeResize="0"/>
          <p:nvPr/>
        </p:nvPicPr>
        <p:blipFill>
          <a:blip r:embed="rId3">
            <a:alphaModFix/>
          </a:blip>
          <a:stretch>
            <a:fillRect/>
          </a:stretch>
        </p:blipFill>
        <p:spPr>
          <a:xfrm>
            <a:off x="2412000" y="1222061"/>
            <a:ext cx="4320000" cy="3419377"/>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3" name="Shape 1303"/>
        <p:cNvGrpSpPr/>
        <p:nvPr/>
      </p:nvGrpSpPr>
      <p:grpSpPr>
        <a:xfrm>
          <a:off x="0" y="0"/>
          <a:ext cx="0" cy="0"/>
          <a:chOff x="0" y="0"/>
          <a:chExt cx="0" cy="0"/>
        </a:xfrm>
      </p:grpSpPr>
      <p:sp>
        <p:nvSpPr>
          <p:cNvPr id="1304" name="Google Shape;1304;p110"/>
          <p:cNvSpPr txBox="1"/>
          <p:nvPr>
            <p:ph idx="1" type="body"/>
          </p:nvPr>
        </p:nvSpPr>
        <p:spPr>
          <a:xfrm>
            <a:off x="324000" y="810000"/>
            <a:ext cx="82377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Sawirkani waa 250 pixels ⨉ 198 pixels = 49 500 pixels.</a:t>
            </a:r>
            <a:endParaRPr/>
          </a:p>
        </p:txBody>
      </p:sp>
      <p:sp>
        <p:nvSpPr>
          <p:cNvPr id="1305" name="Google Shape;1305;p110"/>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marR="0" rtl="0" algn="l">
              <a:lnSpc>
                <a:spcPct val="115000"/>
              </a:lnSpc>
              <a:spcBef>
                <a:spcPts val="0"/>
              </a:spcBef>
              <a:spcAft>
                <a:spcPts val="0"/>
              </a:spcAft>
              <a:buNone/>
              <a:defRPr/>
            </a:pPr>
            <a:r>
              <a:rPr lang="en-GB">
                <a:latin typeface="Lexend"/>
              </a:rPr>
              <a:t>Saamaynta isticmaalka xallinta (resolution) kala duwan ee sawirada</a:t>
            </a:r>
            <a:endParaRPr/>
          </a:p>
        </p:txBody>
      </p:sp>
      <p:pic>
        <p:nvPicPr>
          <p:cNvPr id="1306" name="Google Shape;1306;p110"/>
          <p:cNvPicPr preferRelativeResize="0"/>
          <p:nvPr/>
        </p:nvPicPr>
        <p:blipFill>
          <a:blip r:embed="rId3">
            <a:alphaModFix/>
          </a:blip>
          <a:stretch>
            <a:fillRect/>
          </a:stretch>
        </p:blipFill>
        <p:spPr>
          <a:xfrm>
            <a:off x="2412000" y="1219435"/>
            <a:ext cx="4320000" cy="342462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0" name="Shape 1310"/>
        <p:cNvGrpSpPr/>
        <p:nvPr/>
      </p:nvGrpSpPr>
      <p:grpSpPr>
        <a:xfrm>
          <a:off x="0" y="0"/>
          <a:ext cx="0" cy="0"/>
          <a:chOff x="0" y="0"/>
          <a:chExt cx="0" cy="0"/>
        </a:xfrm>
      </p:grpSpPr>
      <p:sp>
        <p:nvSpPr>
          <p:cNvPr id="1311" name="Google Shape;1311;p111"/>
          <p:cNvSpPr txBox="1"/>
          <p:nvPr>
            <p:ph idx="1" type="body"/>
          </p:nvPr>
        </p:nvSpPr>
        <p:spPr>
          <a:xfrm>
            <a:off x="324000" y="810000"/>
            <a:ext cx="82377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Sawirkani waa 100 pixels ⨉ 79 pixels = 7900 pixels.</a:t>
            </a:r>
            <a:endParaRPr/>
          </a:p>
        </p:txBody>
      </p:sp>
      <p:sp>
        <p:nvSpPr>
          <p:cNvPr id="1312" name="Google Shape;1312;p111"/>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marR="0" rtl="0" algn="l">
              <a:lnSpc>
                <a:spcPct val="115000"/>
              </a:lnSpc>
              <a:spcBef>
                <a:spcPts val="0"/>
              </a:spcBef>
              <a:spcAft>
                <a:spcPts val="0"/>
              </a:spcAft>
              <a:buNone/>
              <a:defRPr/>
            </a:pPr>
            <a:r>
              <a:rPr lang="en-GB">
                <a:latin typeface="Lexend"/>
              </a:rPr>
              <a:t>Saamaynta isticmaalka xallinta (resolution) kala duwan ee sawirada</a:t>
            </a:r>
            <a:endParaRPr/>
          </a:p>
        </p:txBody>
      </p:sp>
      <p:pic>
        <p:nvPicPr>
          <p:cNvPr id="1313" name="Google Shape;1313;p111"/>
          <p:cNvPicPr preferRelativeResize="0"/>
          <p:nvPr/>
        </p:nvPicPr>
        <p:blipFill>
          <a:blip r:embed="rId3">
            <a:alphaModFix/>
          </a:blip>
          <a:stretch>
            <a:fillRect/>
          </a:stretch>
        </p:blipFill>
        <p:spPr>
          <a:xfrm>
            <a:off x="2412000" y="1228203"/>
            <a:ext cx="4320000" cy="3407094"/>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7" name="Shape 1317"/>
        <p:cNvGrpSpPr/>
        <p:nvPr/>
      </p:nvGrpSpPr>
      <p:grpSpPr>
        <a:xfrm>
          <a:off x="0" y="0"/>
          <a:ext cx="0" cy="0"/>
          <a:chOff x="0" y="0"/>
          <a:chExt cx="0" cy="0"/>
        </a:xfrm>
      </p:grpSpPr>
      <p:sp>
        <p:nvSpPr>
          <p:cNvPr id="1318" name="Google Shape;1318;p112"/>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lnSpc>
                <a:spcPct val="115000"/>
              </a:lnSpc>
              <a:spcBef>
                <a:spcPts val="0"/>
              </a:spcBef>
              <a:spcAft>
                <a:spcPts val="0"/>
              </a:spcAft>
              <a:buNone/>
              <a:defRPr/>
            </a:pPr>
            <a:r>
              <a:rPr lang="en-GB">
                <a:latin typeface="Lexend"/>
              </a:rPr>
              <a:t>Saamaynta isticmaalka xallinta (resolution) kala duwan ee sawirada</a:t>
            </a:r>
            <a:endParaRPr/>
          </a:p>
        </p:txBody>
      </p:sp>
      <p:pic>
        <p:nvPicPr>
          <p:cNvPr id="1319" name="Google Shape;1319;p112"/>
          <p:cNvPicPr preferRelativeResize="0"/>
          <p:nvPr/>
        </p:nvPicPr>
        <p:blipFill>
          <a:blip r:embed="rId3">
            <a:alphaModFix/>
          </a:blip>
          <a:stretch>
            <a:fillRect/>
          </a:stretch>
        </p:blipFill>
        <p:spPr>
          <a:xfrm>
            <a:off x="4606366" y="1238472"/>
            <a:ext cx="3721636" cy="2945775"/>
          </a:xfrm>
          <a:prstGeom prst="rect">
            <a:avLst/>
          </a:prstGeom>
          <a:noFill/>
          <a:ln>
            <a:noFill/>
          </a:ln>
        </p:spPr>
      </p:pic>
      <p:pic>
        <p:nvPicPr>
          <p:cNvPr id="1320" name="Google Shape;1320;p112"/>
          <p:cNvPicPr preferRelativeResize="0"/>
          <p:nvPr/>
        </p:nvPicPr>
        <p:blipFill>
          <a:blip r:embed="rId4">
            <a:alphaModFix/>
          </a:blip>
          <a:stretch>
            <a:fillRect/>
          </a:stretch>
        </p:blipFill>
        <p:spPr>
          <a:xfrm>
            <a:off x="507000" y="1243763"/>
            <a:ext cx="3721634" cy="2935194"/>
          </a:xfrm>
          <a:prstGeom prst="rect">
            <a:avLst/>
          </a:prstGeom>
          <a:noFill/>
          <a:ln>
            <a:noFill/>
          </a:ln>
        </p:spPr>
      </p:pic>
      <p:sp>
        <p:nvSpPr>
          <p:cNvPr id="1321" name="Google Shape;1321;p112"/>
          <p:cNvSpPr txBox="1"/>
          <p:nvPr>
            <p:ph idx="1" type="body"/>
          </p:nvPr>
        </p:nvSpPr>
        <p:spPr>
          <a:xfrm>
            <a:off x="661713" y="3401500"/>
            <a:ext cx="34122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solidFill>
                  <a:schemeClr val="lt1"/>
                </a:solidFill>
                <a:latin typeface="Lexend"/>
              </a:rPr>
              <a:t>100 pixels ⨉ 79 pixels = 7900 pixels</a:t>
            </a:r>
            <a:endParaRPr sz="2000">
              <a:solidFill>
                <a:schemeClr val="lt1"/>
              </a:solidFill>
            </a:endParaRPr>
          </a:p>
        </p:txBody>
      </p:sp>
      <p:sp>
        <p:nvSpPr>
          <p:cNvPr id="1322" name="Google Shape;1322;p112"/>
          <p:cNvSpPr txBox="1"/>
          <p:nvPr>
            <p:ph idx="1" type="body"/>
          </p:nvPr>
        </p:nvSpPr>
        <p:spPr>
          <a:xfrm>
            <a:off x="4776513" y="3401500"/>
            <a:ext cx="34122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solidFill>
                  <a:schemeClr val="lt1"/>
                </a:solidFill>
                <a:latin typeface="Lexend"/>
              </a:rPr>
              <a:t>2560 pixels ⨉ 2027 pixels = 5 189 120 pixels</a:t>
            </a:r>
            <a:endParaRPr sz="2000">
              <a:solidFill>
                <a:schemeClr val="lt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6" name="Shape 1326"/>
        <p:cNvGrpSpPr/>
        <p:nvPr/>
      </p:nvGrpSpPr>
      <p:grpSpPr>
        <a:xfrm>
          <a:off x="0" y="0"/>
          <a:ext cx="0" cy="0"/>
          <a:chOff x="0" y="0"/>
          <a:chExt cx="0" cy="0"/>
        </a:xfrm>
      </p:grpSpPr>
      <p:sp>
        <p:nvSpPr>
          <p:cNvPr id="1327" name="Google Shape;1327;p113"/>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Saamaynta isticmaalka xallinta (resolution) kala duwan ee sawirada</a:t>
            </a:r>
            <a:endParaRPr/>
          </a:p>
        </p:txBody>
      </p:sp>
      <p:sp>
        <p:nvSpPr>
          <p:cNvPr id="1328" name="Google Shape;1328;p113"/>
          <p:cNvSpPr txBox="1"/>
          <p:nvPr>
            <p:ph idx="1" type="body"/>
          </p:nvPr>
        </p:nvSpPr>
        <p:spPr>
          <a:xfrm>
            <a:off x="324000" y="810000"/>
            <a:ext cx="82377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Tayada muuqaalka (Visual quality)</a:t>
            </a:r>
            <a:endParaRPr/>
          </a:p>
        </p:txBody>
      </p:sp>
      <p:sp>
        <p:nvSpPr>
          <p:cNvPr id="1329" name="Google Shape;1329;p113"/>
          <p:cNvSpPr/>
          <p:nvPr/>
        </p:nvSpPr>
        <p:spPr>
          <a:xfrm>
            <a:off x="508000" y="1346225"/>
            <a:ext cx="3559800" cy="3360000"/>
          </a:xfrm>
          <a:prstGeom prst="rect">
            <a:avLst/>
          </a:prstGeom>
          <a:solidFill>
            <a:srgbClr val="EBED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Xallinta sare (Higher resolution) waxay wanaajisaa faahfaahinta, gaar ahaan shaashadaha waaweyn.</a:t>
            </a:r>
            <a:r>
              <a:rPr b="1" lang="en-GB" sz="1100">
                <a:latin typeface="Lexend"/>
                <a:ea typeface="Lexend"/>
                <a:cs typeface="Lexend"/>
                <a:sym typeface="Lexend"/>
              </a:rPr>
              <a:t/>
            </a:r>
            <a:r>
              <a:rPr lang="en-GB" sz="1100">
                <a:latin typeface="Lexend"/>
                <a:ea typeface="Lexend"/>
                <a:cs typeface="Lexend"/>
                <a:sym typeface="Lexend"/>
              </a:rPr>
              <a:t/>
            </a:r>
            <a:endParaRPr sz="2400">
              <a:latin typeface="Lexend"/>
              <a:ea typeface="Lexend"/>
              <a:cs typeface="Lexend"/>
              <a:sym typeface="Lexend"/>
            </a:endParaRPr>
          </a:p>
        </p:txBody>
      </p:sp>
      <p:sp>
        <p:nvSpPr>
          <p:cNvPr id="1330" name="Google Shape;1330;p113"/>
          <p:cNvSpPr/>
          <p:nvPr/>
        </p:nvSpPr>
        <p:spPr>
          <a:xfrm>
            <a:off x="4715450" y="1346225"/>
            <a:ext cx="3559800" cy="3360000"/>
          </a:xfrm>
          <a:prstGeom prst="rect">
            <a:avLst/>
          </a:prstGeom>
          <a:solidFill>
            <a:srgbClr val="EBED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Sawirada xallinta hoose (low resolution) waxay u ekaan karaan kuwo pixelaysan ama faahfaahin la'aan marka la weyneeyo ama lagu muujiyo kormeerayaasha qeexida sare (high definition).</a:t>
            </a:r>
            <a:r>
              <a:rPr b="1" lang="en-GB" sz="1100">
                <a:latin typeface="Lexend"/>
                <a:ea typeface="Lexend"/>
                <a:cs typeface="Lexend"/>
                <a:sym typeface="Lexend"/>
              </a:rPr>
              <a:t/>
            </a:r>
            <a:r>
              <a:rPr lang="en-GB" sz="1100">
                <a:latin typeface="Lexend"/>
                <a:ea typeface="Lexend"/>
                <a:cs typeface="Lexend"/>
                <a:sym typeface="Lexend"/>
              </a:rPr>
              <a:t/>
            </a:r>
            <a:endParaRPr sz="24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4" name="Shape 1334"/>
        <p:cNvGrpSpPr/>
        <p:nvPr/>
      </p:nvGrpSpPr>
      <p:grpSpPr>
        <a:xfrm>
          <a:off x="0" y="0"/>
          <a:ext cx="0" cy="0"/>
          <a:chOff x="0" y="0"/>
          <a:chExt cx="0" cy="0"/>
        </a:xfrm>
      </p:grpSpPr>
      <p:sp>
        <p:nvSpPr>
          <p:cNvPr id="1335" name="Google Shape;1335;p114"/>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Saamaynta isticmaalka xallinta sawir ee kala duwan</a:t>
            </a:r>
            <a:endParaRPr/>
          </a:p>
        </p:txBody>
      </p:sp>
      <p:sp>
        <p:nvSpPr>
          <p:cNvPr id="1336" name="Google Shape;1336;p114"/>
          <p:cNvSpPr txBox="1"/>
          <p:nvPr>
            <p:ph idx="1" type="body"/>
          </p:nvPr>
        </p:nvSpPr>
        <p:spPr>
          <a:xfrm>
            <a:off x="324000" y="810000"/>
            <a:ext cx="82377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b="1" lang="en-GB">
                <a:latin typeface="Lexend"/>
              </a:rPr>
              <a:t>Cabbirka faylka (File size)</a:t>
            </a:r>
            <a:endParaRPr b="1"/>
          </a:p>
        </p:txBody>
      </p:sp>
      <p:sp>
        <p:nvSpPr>
          <p:cNvPr id="1337" name="Google Shape;1337;p114"/>
          <p:cNvSpPr/>
          <p:nvPr/>
        </p:nvSpPr>
        <p:spPr>
          <a:xfrm>
            <a:off x="508000" y="1346225"/>
            <a:ext cx="3559800" cy="3360000"/>
          </a:xfrm>
          <a:prstGeom prst="rect">
            <a:avLst/>
          </a:prstGeom>
          <a:solidFill>
            <a:srgbClr val="EBED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Sawirada xallinta sare (higher resolution) waxay leeyihiin cabbirro fayl oo ka waaweyn sababtoo ah waxay kaydiyaan pixels badan.</a:t>
            </a:r>
            <a:r>
              <a:rPr b="1" lang="en-GB" sz="1400">
                <a:latin typeface="Lexend"/>
                <a:ea typeface="Lexend"/>
                <a:cs typeface="Lexend"/>
                <a:sym typeface="Lexend"/>
              </a:rPr>
              <a:t/>
            </a:r>
            <a:r>
              <a:rPr lang="en-GB" sz="1400">
                <a:latin typeface="Lexend"/>
                <a:ea typeface="Lexend"/>
                <a:cs typeface="Lexend"/>
                <a:sym typeface="Lexend"/>
              </a:rPr>
              <a:t/>
            </a:r>
            <a:r>
              <a:rPr b="1" lang="en-GB" sz="1400">
                <a:latin typeface="Lexend"/>
                <a:ea typeface="Lexend"/>
                <a:cs typeface="Lexend"/>
                <a:sym typeface="Lexend"/>
              </a:rPr>
              <a:t/>
            </a:r>
            <a:r>
              <a:rPr lang="en-GB" sz="1400">
                <a:latin typeface="Lexend"/>
                <a:ea typeface="Lexend"/>
                <a:cs typeface="Lexend"/>
                <a:sym typeface="Lexend"/>
              </a:rPr>
              <a:t/>
            </a:r>
            <a:endParaRPr sz="2400">
              <a:latin typeface="Lexend"/>
              <a:ea typeface="Lexend"/>
              <a:cs typeface="Lexend"/>
              <a:sym typeface="Lexend"/>
            </a:endParaRPr>
          </a:p>
        </p:txBody>
      </p:sp>
      <p:sp>
        <p:nvSpPr>
          <p:cNvPr id="1338" name="Google Shape;1338;p114"/>
          <p:cNvSpPr/>
          <p:nvPr/>
        </p:nvSpPr>
        <p:spPr>
          <a:xfrm>
            <a:off x="4715450" y="1346225"/>
            <a:ext cx="3559800" cy="3360000"/>
          </a:xfrm>
          <a:prstGeom prst="rect">
            <a:avLst/>
          </a:prstGeom>
          <a:solidFill>
            <a:srgbClr val="EBED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Sawirada xallinta hoose (lower resolution) waxay qaataan kaydin yar laakiin tayadoodu hooseysaa.</a:t>
            </a:r>
            <a:r>
              <a:rPr b="1" lang="en-GB" sz="1400">
                <a:latin typeface="Lexend"/>
                <a:ea typeface="Lexend"/>
                <a:cs typeface="Lexend"/>
                <a:sym typeface="Lexend"/>
              </a:rPr>
              <a:t/>
            </a:r>
            <a:r>
              <a:rPr lang="en-GB" sz="1400">
                <a:latin typeface="Lexend"/>
                <a:ea typeface="Lexend"/>
                <a:cs typeface="Lexend"/>
                <a:sym typeface="Lexend"/>
              </a:rPr>
              <a:t/>
            </a:r>
            <a:endParaRPr sz="24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2" name="Shape 1342"/>
        <p:cNvGrpSpPr/>
        <p:nvPr/>
      </p:nvGrpSpPr>
      <p:grpSpPr>
        <a:xfrm>
          <a:off x="0" y="0"/>
          <a:ext cx="0" cy="0"/>
          <a:chOff x="0" y="0"/>
          <a:chExt cx="0" cy="0"/>
        </a:xfrm>
      </p:grpSpPr>
      <p:sp>
        <p:nvSpPr>
          <p:cNvPr id="1343" name="Google Shape;1343;p115"/>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Saamaynta isticmaalka xallinta sawir ee kala duwan</a:t>
            </a:r>
            <a:endParaRPr/>
          </a:p>
        </p:txBody>
      </p:sp>
      <p:sp>
        <p:nvSpPr>
          <p:cNvPr id="1344" name="Google Shape;1344;p115"/>
          <p:cNvSpPr txBox="1"/>
          <p:nvPr>
            <p:ph idx="1" type="body"/>
          </p:nvPr>
        </p:nvSpPr>
        <p:spPr>
          <a:xfrm>
            <a:off x="324000" y="810000"/>
            <a:ext cx="82377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Tusaalooyin</a:t>
            </a:r>
            <a:endParaRPr/>
          </a:p>
        </p:txBody>
      </p:sp>
      <p:sp>
        <p:nvSpPr>
          <p:cNvPr id="1345" name="Google Shape;1345;p115"/>
          <p:cNvSpPr/>
          <p:nvPr/>
        </p:nvSpPr>
        <p:spPr>
          <a:xfrm>
            <a:off x="508000" y="1346225"/>
            <a:ext cx="3559800" cy="3360000"/>
          </a:xfrm>
          <a:prstGeom prst="rect">
            <a:avLst/>
          </a:prstGeom>
          <a:solidFill>
            <a:srgbClr val="EBED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Sawirada xallinta sare (High resolution) waxay ku habboon yihiin daabacaadda, sawir qaadista xirfadda leh iyo shaashadaha waaweyn.</a:t>
            </a:r>
            <a:r>
              <a:rPr b="1" lang="en-GB" sz="1400">
                <a:latin typeface="Lexend"/>
                <a:ea typeface="Lexend"/>
                <a:cs typeface="Lexend"/>
                <a:sym typeface="Lexend"/>
              </a:rPr>
              <a:t/>
            </a:r>
            <a:r>
              <a:rPr lang="en-GB" sz="1400">
                <a:latin typeface="Lexend"/>
                <a:ea typeface="Lexend"/>
                <a:cs typeface="Lexend"/>
                <a:sym typeface="Lexend"/>
              </a:rPr>
              <a:t/>
            </a:r>
            <a:endParaRPr sz="2400">
              <a:latin typeface="Lexend"/>
              <a:ea typeface="Lexend"/>
              <a:cs typeface="Lexend"/>
              <a:sym typeface="Lexend"/>
            </a:endParaRPr>
          </a:p>
        </p:txBody>
      </p:sp>
      <p:sp>
        <p:nvSpPr>
          <p:cNvPr id="1346" name="Google Shape;1346;p115"/>
          <p:cNvSpPr/>
          <p:nvPr/>
        </p:nvSpPr>
        <p:spPr>
          <a:xfrm>
            <a:off x="4715450" y="1346225"/>
            <a:ext cx="3559800" cy="3360000"/>
          </a:xfrm>
          <a:prstGeom prst="rect">
            <a:avLst/>
          </a:prstGeom>
          <a:solidFill>
            <a:srgbClr val="EBED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400">
                <a:latin typeface="Lexend"/>
                <a:ea typeface="Lexend"/>
                <a:cs typeface="Lexend"/>
                <a:sym typeface="Lexend"/>
              </a:rPr>
              <a:t>Sawirada xallinta hoose (Low resolution) waxay ku habboon yihiin isticmaalka shabakadda, wakhtiyada soo dejinta degdega ah iyo aaladaha leh shaashado yaryar.</a:t>
            </a:r>
            <a:r>
              <a:rPr b="1" lang="en-GB" sz="1400">
                <a:latin typeface="Lexend"/>
                <a:ea typeface="Lexend"/>
                <a:cs typeface="Lexend"/>
                <a:sym typeface="Lexend"/>
              </a:rPr>
              <a:t/>
            </a:r>
            <a:r>
              <a:rPr lang="en-GB" sz="1400">
                <a:latin typeface="Lexend"/>
                <a:ea typeface="Lexend"/>
                <a:cs typeface="Lexend"/>
                <a:sym typeface="Lexend"/>
              </a:rPr>
              <a:t/>
            </a:r>
            <a:endParaRPr sz="24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0" name="Shape 1350"/>
        <p:cNvGrpSpPr/>
        <p:nvPr/>
      </p:nvGrpSpPr>
      <p:grpSpPr>
        <a:xfrm>
          <a:off x="0" y="0"/>
          <a:ext cx="0" cy="0"/>
          <a:chOff x="0" y="0"/>
          <a:chExt cx="0" cy="0"/>
        </a:xfrm>
      </p:grpSpPr>
      <p:sp>
        <p:nvSpPr>
          <p:cNvPr id="1351" name="Google Shape;1351;p116"/>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Saamaynta isticmaalka xallinta sawir ee kala duwan</a:t>
            </a:r>
            <a:endParaRPr/>
          </a:p>
        </p:txBody>
      </p:sp>
      <p:sp>
        <p:nvSpPr>
          <p:cNvPr id="1352" name="Google Shape;1352;p116"/>
          <p:cNvSpPr txBox="1"/>
          <p:nvPr>
            <p:ph idx="2" type="subTitle"/>
          </p:nvPr>
        </p:nvSpPr>
        <p:spPr>
          <a:xfrm>
            <a:off x="1013425" y="2794247"/>
            <a:ext cx="7506600" cy="77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xallinta hoose (low resolution), oo laga yaabo inay si degdeg ah u soo dejiso laakiin waxay dhimaysaa tayada sawirka</a:t>
            </a:r>
            <a:r>
              <a:rPr lang="en-GB" sz="1100">
                <a:latin typeface="Lexend"/>
              </a:rPr>
              <a:t/>
            </a:r>
            <a:r>
              <a:rPr b="1" lang="en-GB" sz="1100">
                <a:latin typeface="Lexend"/>
              </a:rPr>
              <a:t/>
            </a:r>
            <a:r>
              <a:rPr lang="en-GB" sz="1100">
                <a:latin typeface="Lexend"/>
              </a:rPr>
              <a:t/>
            </a:r>
            <a:endParaRPr/>
          </a:p>
        </p:txBody>
      </p:sp>
      <p:sp>
        <p:nvSpPr>
          <p:cNvPr id="1353" name="Google Shape;1353;p116"/>
          <p:cNvSpPr txBox="1"/>
          <p:nvPr>
            <p:ph idx="1" type="subTitle"/>
          </p:nvPr>
        </p:nvSpPr>
        <p:spPr>
          <a:xfrm>
            <a:off x="1034425" y="1837775"/>
            <a:ext cx="7506600" cy="77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xallinta sare (high resolution), oo inta badan keenta wakhti soo dejinta gaabis ah</a:t>
            </a:r>
            <a:r>
              <a:rPr lang="en-GB" sz="1100">
                <a:latin typeface="Lexend"/>
              </a:rPr>
              <a:t/>
            </a:r>
            <a:r>
              <a:rPr b="1" lang="en-GB" sz="1100">
                <a:latin typeface="Lexend"/>
              </a:rPr>
              <a:t/>
            </a:r>
            <a:r>
              <a:rPr lang="en-GB" sz="1100">
                <a:latin typeface="Lexend"/>
              </a:rPr>
              <a:t/>
            </a:r>
            <a:endParaRPr/>
          </a:p>
        </p:txBody>
      </p:sp>
      <p:sp>
        <p:nvSpPr>
          <p:cNvPr id="1354" name="Google Shape;1354;p116"/>
          <p:cNvSpPr txBox="1"/>
          <p:nvPr>
            <p:ph idx="3" type="subTitle"/>
          </p:nvPr>
        </p:nvSpPr>
        <p:spPr>
          <a:xfrm>
            <a:off x="1034425" y="3766965"/>
            <a:ext cx="7464600" cy="77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xallinta la hagaajiyay (optimised resolution), oo isu dheellitirta tayada iyo xawaaraha soo dejinta</a:t>
            </a:r>
            <a:r>
              <a:rPr lang="en-GB" sz="1100">
                <a:latin typeface="Lexend"/>
              </a:rPr>
              <a:t/>
            </a:r>
            <a:r>
              <a:rPr b="1" lang="en-GB" sz="1100">
                <a:latin typeface="Lexend"/>
              </a:rPr>
              <a:t/>
            </a:r>
            <a:r>
              <a:rPr lang="en-GB" sz="1100">
                <a:latin typeface="Lexend"/>
              </a:rPr>
              <a:t/>
            </a:r>
            <a:endParaRPr/>
          </a:p>
        </p:txBody>
      </p:sp>
      <p:sp>
        <p:nvSpPr>
          <p:cNvPr id="1355" name="Google Shape;1355;p116"/>
          <p:cNvSpPr txBox="1"/>
          <p:nvPr>
            <p:ph idx="4" type="title"/>
          </p:nvPr>
        </p:nvSpPr>
        <p:spPr>
          <a:xfrm>
            <a:off x="324000" y="657513"/>
            <a:ext cx="8179200" cy="11175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Suad waxay rabtaa in shabakadeedu si degdeg ah u soo dejiyo. Xallinta sawir ee kee ayay dooranaysaa Suad si ay u hubiso wakhtiyada soo dejinta degdega ah iyadoo ilaalinaysa tayo wanaagsan?</a:t>
            </a:r>
            <a:r>
              <a:rPr b="1" lang="en-GB" sz="1100">
                <a:latin typeface="Lexend"/>
              </a:rPr>
              <a:t/>
            </a:r>
            <a:r>
              <a:rPr lang="en-GB" sz="1100">
                <a:latin typeface="Lexend"/>
              </a:rPr>
              <a:t/>
            </a:r>
            <a:endParaRPr/>
          </a:p>
        </p:txBody>
      </p:sp>
      <p:pic>
        <p:nvPicPr>
          <p:cNvPr id="1356" name="Google Shape;1356;p116"/>
          <p:cNvPicPr preferRelativeResize="0"/>
          <p:nvPr/>
        </p:nvPicPr>
        <p:blipFill>
          <a:blip r:embed="rId3">
            <a:alphaModFix/>
          </a:blip>
          <a:stretch>
            <a:fillRect/>
          </a:stretch>
        </p:blipFill>
        <p:spPr>
          <a:xfrm>
            <a:off x="1987683" y="41854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0" name="Shape 1360"/>
        <p:cNvGrpSpPr/>
        <p:nvPr/>
      </p:nvGrpSpPr>
      <p:grpSpPr>
        <a:xfrm>
          <a:off x="0" y="0"/>
          <a:ext cx="0" cy="0"/>
          <a:chOff x="0" y="0"/>
          <a:chExt cx="0" cy="0"/>
        </a:xfrm>
      </p:grpSpPr>
      <p:sp>
        <p:nvSpPr>
          <p:cNvPr id="1361" name="Google Shape;1361;p117"/>
          <p:cNvSpPr txBox="1"/>
          <p:nvPr>
            <p:ph idx="1" type="body"/>
          </p:nvPr>
        </p:nvSpPr>
        <p:spPr>
          <a:xfrm>
            <a:off x="324000" y="810000"/>
            <a:ext cx="8237700" cy="26751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eriod"/>
              <a:defRPr/>
            </a:pPr>
            <a:r>
              <a:rPr lang="en-GB" sz="1400">
                <a:latin typeface="Lexend"/>
              </a:rPr>
              <a:t>Suad waxay u direysaa sawir oo lifaaqan emayl Saciid. Maxaa sabab u noqon kara in Suad u doorato inay u dirto nooca xallinta hoose (low resolution) ee sawirka halkii ay u diri lahayd nooca asalka ah ee xallinta sare (high resolution)?</a:t>
            </a:r>
            <a:r>
              <a:rPr b="1" lang="en-GB" sz="1400">
                <a:latin typeface="Lexend"/>
              </a:rPr>
              <a:t/>
            </a:r>
            <a:r>
              <a:rPr lang="en-GB" sz="1400">
                <a:latin typeface="Lexend"/>
              </a:rPr>
              <a:t/>
            </a:r>
            <a:r>
              <a:rPr b="1" lang="en-GB" sz="1400">
                <a:latin typeface="Lexend"/>
              </a:rPr>
              <a:t/>
            </a:r>
            <a:r>
              <a:rPr lang="en-GB" sz="1400">
                <a:latin typeface="Lexend"/>
              </a:rPr>
              <a:t/>
            </a:r>
            <a:endParaRPr/>
          </a:p>
          <a:p>
            <a:pPr indent="-368300" lvl="0" marL="457200" rtl="0" algn="l">
              <a:spcBef>
                <a:spcPts val="0"/>
              </a:spcBef>
              <a:spcAft>
                <a:spcPts val="0"/>
              </a:spcAft>
              <a:buSzPts val="2200"/>
              <a:buAutoNum type="arabicPeriod"/>
              <a:defRPr/>
            </a:pPr>
            <a:r>
              <a:rPr lang="en-GB" sz="1400">
                <a:latin typeface="Lexend"/>
              </a:rPr>
              <a:t>Saciid waxuu daabacanayaa sawir weyn si uu ugu dhejiyo gurigiisa. Miyuu Saciid dooranayaa sawir xallintiisu sareeyso (high resolution) ama mid hoose (low resolution)? Sharax jawaabtaada.</a:t>
            </a:r>
            <a:r>
              <a:rPr b="1" lang="en-GB" sz="1400">
                <a:latin typeface="Lexend"/>
              </a:rPr>
              <a:t/>
            </a:r>
            <a:r>
              <a:rPr lang="en-GB" sz="1400">
                <a:latin typeface="Lexend"/>
              </a:rPr>
              <a:t/>
            </a:r>
            <a:r>
              <a:rPr b="1" lang="en-GB" sz="1400">
                <a:latin typeface="Lexend"/>
              </a:rPr>
              <a:t/>
            </a:r>
            <a:r>
              <a:rPr lang="en-GB" sz="1400">
                <a:latin typeface="Lexend"/>
              </a:rPr>
              <a:t/>
            </a:r>
            <a:endParaRPr/>
          </a:p>
        </p:txBody>
      </p:sp>
      <p:sp>
        <p:nvSpPr>
          <p:cNvPr id="1362" name="Google Shape;1362;p117"/>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Saamaynta isticmaalka xallinta sawir ee kala duwan</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6" name="Shape 1366"/>
        <p:cNvGrpSpPr/>
        <p:nvPr/>
      </p:nvGrpSpPr>
      <p:grpSpPr>
        <a:xfrm>
          <a:off x="0" y="0"/>
          <a:ext cx="0" cy="0"/>
          <a:chOff x="0" y="0"/>
          <a:chExt cx="0" cy="0"/>
        </a:xfrm>
      </p:grpSpPr>
      <p:sp>
        <p:nvSpPr>
          <p:cNvPr id="1367" name="Google Shape;1367;p118"/>
          <p:cNvSpPr txBox="1"/>
          <p:nvPr>
            <p:ph idx="1" type="body"/>
          </p:nvPr>
        </p:nvSpPr>
        <p:spPr>
          <a:xfrm>
            <a:off x="324000" y="810000"/>
            <a:ext cx="8237700" cy="18963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eriod" startAt="3"/>
              <a:defRPr/>
            </a:pPr>
            <a:r>
              <a:rPr lang="en-GB">
                <a:latin typeface="Lexend"/>
              </a:rPr>
              <a:t>Suad waxaa laga codsaday inay naqshadeyso sawir lagu dhiirrigelinayo qaab nololeed caafimaad leh oo lagu soo bandhigi doono billboard dhijitaal ah oo ku yaal xarunta magaalada. Waa maxay arrimaha aad tixgelin lahayd markaad dooranayso xallinta sawirada billboard-ka? Sharax sababtaada.</a:t>
            </a:r>
            <a:r>
              <a:rPr b="1" lang="en-GB">
                <a:latin typeface="Lexend"/>
              </a:rPr>
              <a:t/>
            </a:r>
            <a:r>
              <a:rPr lang="en-GB">
                <a:latin typeface="Lexend"/>
              </a:rPr>
              <a:t/>
            </a:r>
            <a:endParaRPr/>
          </a:p>
        </p:txBody>
      </p:sp>
      <p:sp>
        <p:nvSpPr>
          <p:cNvPr id="1368" name="Google Shape;1368;p118"/>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Saamaynta isticmaalka xallinta sawir ee kala duwan</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2" name="Shape 1372"/>
        <p:cNvGrpSpPr/>
        <p:nvPr/>
      </p:nvGrpSpPr>
      <p:grpSpPr>
        <a:xfrm>
          <a:off x="0" y="0"/>
          <a:ext cx="0" cy="0"/>
          <a:chOff x="0" y="0"/>
          <a:chExt cx="0" cy="0"/>
        </a:xfrm>
      </p:grpSpPr>
      <p:sp>
        <p:nvSpPr>
          <p:cNvPr id="1373" name="Google Shape;1373;p119"/>
          <p:cNvSpPr txBox="1"/>
          <p:nvPr>
            <p:ph idx="1" type="body"/>
          </p:nvPr>
        </p:nvSpPr>
        <p:spPr>
          <a:xfrm>
            <a:off x="324000" y="810000"/>
            <a:ext cx="8237700" cy="35823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eriod"/>
              <a:defRPr/>
            </a:pPr>
            <a:r>
              <a:rPr lang="en-GB" sz="1100">
                <a:latin typeface="Lexend"/>
              </a:rPr>
              <a:t>Suad waxay u direysaa sawir oo lifaaqan emayl Saciid. Maxaa sabab u noqon kara in Suad u doorato inay u dirto nooca xallinta hoose (low resolution) ee sawirka halkii ay u diri lahayd nooca asalka ah ee xallinta sare (high resolution)?</a:t>
            </a:r>
            <a:r>
              <a:rPr b="1" lang="en-GB" sz="1100">
                <a:latin typeface="Lexend"/>
              </a:rPr>
              <a:t/>
            </a:r>
            <a:r>
              <a:rPr lang="en-GB" sz="1100">
                <a:latin typeface="Lexend"/>
              </a:rPr>
              <a:t/>
            </a:r>
            <a:r>
              <a:rPr b="1" lang="en-GB" sz="1100">
                <a:latin typeface="Lexend"/>
              </a:rPr>
              <a:t/>
            </a:r>
            <a:r>
              <a:rPr lang="en-GB" sz="1100">
                <a:latin typeface="Lexend"/>
              </a:rPr>
              <a:t/>
            </a:r>
            <a:endParaRPr/>
          </a:p>
          <a:p>
            <a:pPr indent="0" lvl="0" marL="457200" rtl="0" algn="l">
              <a:spcBef>
                <a:spcPts val="1000"/>
              </a:spcBef>
              <a:spcAft>
                <a:spcPts val="1000"/>
              </a:spcAft>
              <a:buNone/>
              <a:defRPr/>
            </a:pPr>
            <a:r>
              <a:rPr lang="en-GB" sz="1100">
                <a:latin typeface="Kalam"/>
                <a:ea typeface="Kalam"/>
                <a:cs typeface="Kalam"/>
                <a:sym typeface="Kalam"/>
              </a:rPr>
              <a:t>Dirista sawir xallintiisu hooseyso (low resolution) emayl ayaa ka fiican sababtoo ah waxay yeelan doontaa cabbir fayl oo yar. Tani waxay ka dhigan tahay inay si degdeg ah u diri doonto oo ay u yar tahay inay keento dhibaatooyin xadka cabbirka emaylka. Inkasta oo tayadu laga yaabo inay u fiicnayn sida asalka ah, haddana waxay weli fiicnaan doontaa daawashada taleefanka ama shaashadda kombiyuutarka.</a:t>
            </a:r>
            <a:r>
              <a:rPr b="1" lang="en-GB" sz="1100">
                <a:latin typeface="Kalam"/>
                <a:ea typeface="Kalam"/>
                <a:cs typeface="Kalam"/>
                <a:sym typeface="Kalam"/>
              </a:rPr>
              <a:t/>
            </a:r>
            <a:r>
              <a:rPr lang="en-GB" sz="1100">
                <a:latin typeface="Kalam"/>
                <a:ea typeface="Kalam"/>
                <a:cs typeface="Kalam"/>
                <a:sym typeface="Kalam"/>
              </a:rPr>
              <a:t/>
            </a:r>
            <a:r>
              <a:rPr b="1" lang="en-GB" sz="1100">
                <a:latin typeface="Kalam"/>
                <a:ea typeface="Kalam"/>
                <a:cs typeface="Kalam"/>
                <a:sym typeface="Kalam"/>
              </a:rPr>
              <a:t/>
            </a:r>
            <a:r>
              <a:rPr lang="en-GB" sz="1100">
                <a:latin typeface="Kalam"/>
                <a:ea typeface="Kalam"/>
                <a:cs typeface="Kalam"/>
                <a:sym typeface="Kalam"/>
              </a:rPr>
              <a:t/>
            </a:r>
            <a:endParaRPr>
              <a:latin typeface="Kalam"/>
              <a:ea typeface="Kalam"/>
              <a:cs typeface="Kalam"/>
              <a:sym typeface="Kalam"/>
            </a:endParaRPr>
          </a:p>
        </p:txBody>
      </p:sp>
      <p:sp>
        <p:nvSpPr>
          <p:cNvPr id="1374" name="Google Shape;1374;p119"/>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Saamaynta isticmaalka xallinta sawirka ee kala duwan</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8" name="Shape 1378"/>
        <p:cNvGrpSpPr/>
        <p:nvPr/>
      </p:nvGrpSpPr>
      <p:grpSpPr>
        <a:xfrm>
          <a:off x="0" y="0"/>
          <a:ext cx="0" cy="0"/>
          <a:chOff x="0" y="0"/>
          <a:chExt cx="0" cy="0"/>
        </a:xfrm>
      </p:grpSpPr>
      <p:sp>
        <p:nvSpPr>
          <p:cNvPr id="1379" name="Google Shape;1379;p120"/>
          <p:cNvSpPr txBox="1"/>
          <p:nvPr>
            <p:ph idx="1" type="body"/>
          </p:nvPr>
        </p:nvSpPr>
        <p:spPr>
          <a:xfrm>
            <a:off x="324000" y="810000"/>
            <a:ext cx="8237700" cy="31929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eriod" startAt="2"/>
              <a:defRPr/>
            </a:pPr>
            <a:r>
              <a:rPr lang="en-GB" sz="1400">
                <a:latin typeface="Lexend"/>
              </a:rPr>
              <a:t>Saciid wuxuu daabacayaa sawir weyn si uu ugu dhejiyo gurigiisa. Saciid waa inuu doortaa sawir xallintiisu sarreyso (high resolution) ama hooseyso (low resolution)? Sharax jawaabtaada.</a:t>
            </a:r>
            <a:r>
              <a:rPr b="1" lang="en-GB" sz="1400">
                <a:latin typeface="Lexend"/>
              </a:rPr>
              <a:t/>
            </a:r>
            <a:r>
              <a:rPr lang="en-GB" sz="1400">
                <a:latin typeface="Lexend"/>
              </a:rPr>
              <a:t/>
            </a:r>
            <a:r>
              <a:rPr b="1" lang="en-GB" sz="1400">
                <a:latin typeface="Lexend"/>
              </a:rPr>
              <a:t/>
            </a:r>
            <a:r>
              <a:rPr lang="en-GB" sz="1400">
                <a:latin typeface="Lexend"/>
              </a:rPr>
              <a:t/>
            </a:r>
            <a:endParaRPr/>
          </a:p>
          <a:p>
            <a:pPr indent="0" lvl="0" marL="457200" rtl="0" algn="l">
              <a:spcBef>
                <a:spcPts val="1000"/>
              </a:spcBef>
              <a:spcAft>
                <a:spcPts val="1000"/>
              </a:spcAft>
              <a:buNone/>
              <a:defRPr/>
            </a:pPr>
            <a:r>
              <a:rPr lang="en-GB" sz="1100">
                <a:latin typeface="Kalam"/>
                <a:ea typeface="Kalam"/>
                <a:cs typeface="Kalam"/>
                <a:sym typeface="Kalam"/>
              </a:rPr>
              <a:t>Saciid waa inuu doortaa sawir xallintiisu sarreyso (high resolution) marka uu daabacayo sawir. Sawirrada xallintoodu sarreyso waxay leeyihiin pixels badan, taas oo macnaheedu yahay in sawirka lagu daabici doono faahfaahin iyo caddayn badan. Sawir xallintiisu hooseyso (low resolution) wuxuu u ekaan karaa mid aan caddayn ama pixels leh marka lagu daabaco cabbir weyn.</a:t>
            </a:r>
            <a:r>
              <a:rPr lang="en-GB" sz="1100">
                <a:latin typeface="Kalam"/>
                <a:ea typeface="Kalam"/>
                <a:cs typeface="Kalam"/>
                <a:sym typeface="Kalam"/>
              </a:rPr>
              <a:t/>
            </a:r>
            <a:r>
              <a:rPr b="1" lang="en-GB" sz="1100">
                <a:latin typeface="Kalam"/>
                <a:ea typeface="Kalam"/>
                <a:cs typeface="Kalam"/>
                <a:sym typeface="Kalam"/>
              </a:rPr>
              <a:t/>
            </a:r>
            <a:r>
              <a:rPr lang="en-GB" sz="1100">
                <a:latin typeface="Kalam"/>
                <a:ea typeface="Kalam"/>
                <a:cs typeface="Kalam"/>
                <a:sym typeface="Kalam"/>
              </a:rPr>
              <a:t/>
            </a:r>
            <a:r>
              <a:rPr b="1"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r>
              <a:rPr b="1" lang="en-GB" sz="1100">
                <a:latin typeface="Kalam"/>
                <a:ea typeface="Kalam"/>
                <a:cs typeface="Kalam"/>
                <a:sym typeface="Kalam"/>
              </a:rPr>
              <a:t/>
            </a:r>
            <a:r>
              <a:rPr lang="en-GB" sz="1100">
                <a:latin typeface="Kalam"/>
                <a:ea typeface="Kalam"/>
                <a:cs typeface="Kalam"/>
                <a:sym typeface="Kalam"/>
              </a:rPr>
              <a:t/>
            </a:r>
            <a:endParaRPr>
              <a:latin typeface="Kalam"/>
              <a:ea typeface="Kalam"/>
              <a:cs typeface="Kalam"/>
              <a:sym typeface="Kalam"/>
            </a:endParaRPr>
          </a:p>
        </p:txBody>
      </p:sp>
      <p:sp>
        <p:nvSpPr>
          <p:cNvPr id="1380" name="Google Shape;1380;p120"/>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Saamaynta isticmaalka xallinta sawirka ee kala duwan</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4" name="Shape 1384"/>
        <p:cNvGrpSpPr/>
        <p:nvPr/>
      </p:nvGrpSpPr>
      <p:grpSpPr>
        <a:xfrm>
          <a:off x="0" y="0"/>
          <a:ext cx="0" cy="0"/>
          <a:chOff x="0" y="0"/>
          <a:chExt cx="0" cy="0"/>
        </a:xfrm>
      </p:grpSpPr>
      <p:sp>
        <p:nvSpPr>
          <p:cNvPr id="1385" name="Google Shape;1385;p121"/>
          <p:cNvSpPr txBox="1"/>
          <p:nvPr>
            <p:ph idx="1" type="body"/>
          </p:nvPr>
        </p:nvSpPr>
        <p:spPr>
          <a:xfrm>
            <a:off x="324000" y="810000"/>
            <a:ext cx="8237700" cy="39717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eriod" startAt="3"/>
              <a:defRPr/>
            </a:pPr>
            <a:r>
              <a:rPr lang="en-GB" sz="1100">
                <a:latin typeface="Lexend"/>
              </a:rPr>
              <a:t>Waa maxay arrimaha aad tixgelin lahayd markaad dooranayso xallinta sawirrada loogu talagalay billboard-ka?</a:t>
            </a:r>
            <a:r>
              <a:rPr b="1" lang="en-GB" sz="1100">
                <a:latin typeface="Lexend"/>
              </a:rPr>
              <a:t/>
            </a:r>
            <a:r>
              <a:rPr lang="en-GB" sz="1100">
                <a:latin typeface="Lexend"/>
              </a:rPr>
              <a:t/>
            </a:r>
            <a:endParaRPr/>
          </a:p>
          <a:p>
            <a:pPr indent="0" lvl="0" marL="457200" rtl="0" algn="l">
              <a:spcBef>
                <a:spcPts val="500"/>
              </a:spcBef>
              <a:spcAft>
                <a:spcPts val="0"/>
              </a:spcAft>
              <a:buNone/>
              <a:defRPr/>
            </a:pPr>
            <a:r>
              <a:rPr lang="en-GB" sz="1100">
                <a:latin typeface="Kalam"/>
                <a:ea typeface="Kalam"/>
                <a:cs typeface="Kalam"/>
                <a:sym typeface="Kalam"/>
              </a:rPr>
              <a:t>Waxaan dooran lahaa xallin sare (high resolution). Billboard-yadu waa kuwo aad u weyn, sidaas darteed sawirradu waxay u baahan yihiin pixels badan si ay u ekaadaan kuwo cad oo qurux badan marka laga eego meel fog. Billboard-yada waxaa laga eegaa meel fog, sidaas darteed tayada sawirka ayaa mudnaan leh marka loo eego cabbirka faylka.</a:t>
            </a:r>
            <a:r>
              <a:rPr b="1" lang="en-GB" sz="1100">
                <a:latin typeface="Kalam"/>
                <a:ea typeface="Kalam"/>
                <a:cs typeface="Kalam"/>
                <a:sym typeface="Kalam"/>
              </a:rPr>
              <a:t/>
            </a:r>
            <a:r>
              <a:rPr lang="en-GB" sz="1100">
                <a:latin typeface="Kalam"/>
                <a:ea typeface="Kalam"/>
                <a:cs typeface="Kalam"/>
                <a:sym typeface="Kalam"/>
              </a:rPr>
              <a:t/>
            </a:r>
            <a:r>
              <a:rPr b="1" lang="en-GB" sz="1100">
                <a:latin typeface="Kalam"/>
                <a:ea typeface="Kalam"/>
                <a:cs typeface="Kalam"/>
                <a:sym typeface="Kalam"/>
              </a:rPr>
              <a:t/>
            </a:r>
            <a:r>
              <a:rPr lang="en-GB" sz="1100">
                <a:latin typeface="Kalam"/>
                <a:ea typeface="Kalam"/>
                <a:cs typeface="Kalam"/>
                <a:sym typeface="Kalam"/>
              </a:rPr>
              <a:t/>
            </a:r>
            <a:endParaRPr>
              <a:latin typeface="Kalam"/>
              <a:ea typeface="Kalam"/>
              <a:cs typeface="Kalam"/>
              <a:sym typeface="Kalam"/>
            </a:endParaRPr>
          </a:p>
          <a:p>
            <a:pPr indent="0" lvl="0" marL="457200" rtl="0" algn="l">
              <a:spcBef>
                <a:spcPts val="500"/>
              </a:spcBef>
              <a:spcAft>
                <a:spcPts val="500"/>
              </a:spcAft>
              <a:buNone/>
              <a:defRPr/>
            </a:pPr>
            <a:r>
              <a:rPr lang="en-GB" sz="1100">
                <a:latin typeface="Kalam"/>
                <a:ea typeface="Kalam"/>
                <a:cs typeface="Kalam"/>
                <a:sym typeface="Kalam"/>
              </a:rPr>
              <a:t>Si kastaba ha ahaatee, waxaan sidoo kale u baahanahay inaan tixgeliyo awoodda shaashadda (display screen) iyo kaydinta nidaamka kombuyuutarka ee billboard-ka. Waxaa jiri kara xad ku saabsan sida sare ee xallintu noqon karto.</a:t>
            </a:r>
            <a:r>
              <a:rPr b="1" lang="en-GB" sz="1100">
                <a:latin typeface="Kalam"/>
                <a:ea typeface="Kalam"/>
                <a:cs typeface="Kalam"/>
                <a:sym typeface="Kalam"/>
              </a:rPr>
              <a:t/>
            </a:r>
            <a:r>
              <a:rPr lang="en-GB" sz="1100">
                <a:latin typeface="Kalam"/>
                <a:ea typeface="Kalam"/>
                <a:cs typeface="Kalam"/>
                <a:sym typeface="Kalam"/>
              </a:rPr>
              <a:t/>
            </a:r>
            <a:endParaRPr/>
          </a:p>
        </p:txBody>
      </p:sp>
      <p:sp>
        <p:nvSpPr>
          <p:cNvPr id="1386" name="Google Shape;1386;p121"/>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Saamaynta isticmaalka xallinta sawirka ee kala duwan</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0" name="Shape 1390"/>
        <p:cNvGrpSpPr/>
        <p:nvPr/>
      </p:nvGrpSpPr>
      <p:grpSpPr>
        <a:xfrm>
          <a:off x="0" y="0"/>
          <a:ext cx="0" cy="0"/>
          <a:chOff x="0" y="0"/>
          <a:chExt cx="0" cy="0"/>
        </a:xfrm>
      </p:grpSpPr>
      <p:sp>
        <p:nvSpPr>
          <p:cNvPr id="1391" name="Google Shape;1391;p122"/>
          <p:cNvSpPr txBox="1"/>
          <p:nvPr>
            <p:ph type="title"/>
          </p:nvPr>
        </p:nvSpPr>
        <p:spPr>
          <a:xfrm>
            <a:off x="1225200" y="1779713"/>
            <a:ext cx="68508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Xisaabinta cabbirka faylka sawirka</a:t>
            </a:r>
            <a:endParaRPr/>
          </a:p>
        </p:txBody>
      </p:sp>
      <p:sp>
        <p:nvSpPr>
          <p:cNvPr id="1392" name="Google Shape;1392;p122"/>
          <p:cNvSpPr txBox="1"/>
          <p:nvPr>
            <p:ph idx="2" type="title"/>
          </p:nvPr>
        </p:nvSpPr>
        <p:spPr>
          <a:xfrm>
            <a:off x="1225200" y="2804800"/>
            <a:ext cx="68508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Saamaynta isticmaalka xallinta sawirka ee kala duwan</a:t>
            </a:r>
            <a:endParaRPr/>
          </a:p>
        </p:txBody>
      </p:sp>
      <p:sp>
        <p:nvSpPr>
          <p:cNvPr id="1393" name="Google Shape;1393;p122"/>
          <p:cNvSpPr txBox="1"/>
          <p:nvPr>
            <p:ph idx="3" type="title"/>
          </p:nvPr>
        </p:nvSpPr>
        <p:spPr>
          <a:xfrm>
            <a:off x="1225200" y="3739189"/>
            <a:ext cx="68508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Saamaynta isticmaalka qoto-dheerka midabka ee kala duwan</a:t>
            </a:r>
            <a:endParaRPr/>
          </a:p>
        </p:txBody>
      </p:sp>
      <p:sp>
        <p:nvSpPr>
          <p:cNvPr id="1394" name="Google Shape;1394;p122"/>
          <p:cNvSpPr txBox="1"/>
          <p:nvPr>
            <p:ph idx="4" type="title"/>
          </p:nvPr>
        </p:nvSpPr>
        <p:spPr>
          <a:xfrm>
            <a:off x="324000" y="657600"/>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Cabbirka faylka sawirrada dijitaalka ah</a:t>
            </a:r>
            <a:r>
              <a:rPr b="1" lang="en-GB">
                <a:latin typeface="Lexend"/>
              </a:rPr>
              <a:t/>
            </a:r>
            <a:r>
              <a:rPr lang="en-GB">
                <a:latin typeface="Lexend"/>
              </a:rPr>
              <a:t/>
            </a:r>
            <a:endParaRPr/>
          </a:p>
        </p:txBody>
      </p:sp>
      <p:pic>
        <p:nvPicPr>
          <p:cNvPr id="1395" name="Google Shape;1395;p122"/>
          <p:cNvPicPr preferRelativeResize="0"/>
          <p:nvPr/>
        </p:nvPicPr>
        <p:blipFill>
          <a:blip r:embed="rId3">
            <a:alphaModFix/>
          </a:blip>
          <a:stretch>
            <a:fillRect/>
          </a:stretch>
        </p:blipFill>
        <p:spPr>
          <a:xfrm>
            <a:off x="426963" y="3709250"/>
            <a:ext cx="450575" cy="44675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9" name="Shape 1399"/>
        <p:cNvGrpSpPr/>
        <p:nvPr/>
      </p:nvGrpSpPr>
      <p:grpSpPr>
        <a:xfrm>
          <a:off x="0" y="0"/>
          <a:ext cx="0" cy="0"/>
          <a:chOff x="0" y="0"/>
          <a:chExt cx="0" cy="0"/>
        </a:xfrm>
      </p:grpSpPr>
      <p:sp>
        <p:nvSpPr>
          <p:cNvPr id="1400" name="Google Shape;1400;p123"/>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Saamaynta isticmaalka qoto-dheerka midabka ee kala duwan</a:t>
            </a:r>
            <a:endParaRPr/>
          </a:p>
        </p:txBody>
      </p:sp>
      <p:sp>
        <p:nvSpPr>
          <p:cNvPr id="1401" name="Google Shape;1401;p123"/>
          <p:cNvSpPr txBox="1"/>
          <p:nvPr>
            <p:ph idx="1" type="body"/>
          </p:nvPr>
        </p:nvSpPr>
        <p:spPr>
          <a:xfrm>
            <a:off x="324000" y="810000"/>
            <a:ext cx="8237700" cy="2285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b="1" lang="en-GB">
                <a:latin typeface="Lexend"/>
              </a:rPr>
              <a:t>Qoto-dheerka midabka (colour depth) waxaa loola jeedaa tirada bits-ka</a:t>
            </a:r>
            <a:r>
              <a:rPr lang="en-GB">
                <a:latin typeface="Lexend"/>
              </a:rPr>
              <a:t/>
            </a:r>
            <a:endParaRPr/>
          </a:p>
          <a:p>
            <a:pPr indent="0" lvl="0" marL="0" rtl="0" algn="l">
              <a:spcBef>
                <a:spcPts val="0"/>
              </a:spcBef>
              <a:spcAft>
                <a:spcPts val="0"/>
              </a:spcAft>
              <a:buNone/>
              <a:defRPr/>
            </a:pPr>
            <a:r>
              <a:rPr lang="en-GB">
                <a:latin typeface="Lexend"/>
              </a:rPr>
              <a:t>loo isticmaalo in lagu matalo midabka hal pixel oo ku jira sawir ama shaashad.</a:t>
            </a:r>
            <a:endParaRPr/>
          </a:p>
          <a:p>
            <a:pPr indent="0" lvl="0" marL="0" rtl="0" algn="l">
              <a:spcBef>
                <a:spcPts val="0"/>
              </a:spcBef>
              <a:spcAft>
                <a:spcPts val="0"/>
              </a:spcAft>
              <a:buNone/>
            </a:pPr>
            <a:r>
              <a:rPr>
                <a:latin typeface="Lexend"/>
              </a:rPr>
              <a:t/>
            </a:r>
            <a:endParaRPr/>
          </a:p>
          <a:p>
            <a:pPr indent="0" lvl="0" marL="0" rtl="0" algn="l">
              <a:spcBef>
                <a:spcPts val="0"/>
              </a:spcBef>
              <a:spcAft>
                <a:spcPts val="1000"/>
              </a:spcAft>
              <a:buNone/>
              <a:defRPr/>
            </a:pPr>
            <a:r>
              <a:rPr lang="en-GB">
                <a:latin typeface="Lexend"/>
              </a:rPr>
              <a:t>Qoto-dheerka midabka sare wuxuu u oggolaanayaa midabyo badan, taasoo keenta gradient jilicsan iyo sawirro dhab ah.</a:t>
            </a:r>
            <a:r>
              <a:rPr b="1" lang="en-GB">
                <a:latin typeface="Lexend"/>
              </a:rPr>
              <a:t/>
            </a:r>
            <a:r>
              <a:rPr lang="en-GB">
                <a:latin typeface="Lexend"/>
              </a:rPr>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5" name="Shape 1405"/>
        <p:cNvGrpSpPr/>
        <p:nvPr/>
      </p:nvGrpSpPr>
      <p:grpSpPr>
        <a:xfrm>
          <a:off x="0" y="0"/>
          <a:ext cx="0" cy="0"/>
          <a:chOff x="0" y="0"/>
          <a:chExt cx="0" cy="0"/>
        </a:xfrm>
      </p:grpSpPr>
      <p:sp>
        <p:nvSpPr>
          <p:cNvPr id="1406" name="Google Shape;1406;p124"/>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Saamaynta isticmaalka qoto-dheerka midabka ee kala duwan</a:t>
            </a:r>
            <a:endParaRPr/>
          </a:p>
        </p:txBody>
      </p:sp>
      <p:sp>
        <p:nvSpPr>
          <p:cNvPr id="1407" name="Google Shape;1407;p124"/>
          <p:cNvSpPr txBox="1"/>
          <p:nvPr>
            <p:ph idx="1" type="body"/>
          </p:nvPr>
        </p:nvSpPr>
        <p:spPr>
          <a:xfrm>
            <a:off x="324000" y="810000"/>
            <a:ext cx="4173600" cy="111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Sawirkan waxaa loo qaybiyay laba qaybood. Qayb kastaa waxay leedahay qoto-dheer midab oo kala duwan.</a:t>
            </a:r>
            <a:r>
              <a:rPr lang="en-GB" sz="1100">
                <a:latin typeface="Lexend"/>
              </a:rPr>
              <a:t/>
            </a:r>
            <a:r>
              <a:rPr b="1" lang="en-GB" sz="1100">
                <a:latin typeface="Lexend"/>
              </a:rPr>
              <a:t/>
            </a:r>
            <a:r>
              <a:rPr lang="en-GB" sz="1100">
                <a:latin typeface="Lexend"/>
              </a:rPr>
              <a:t/>
            </a:r>
            <a:endParaRPr/>
          </a:p>
        </p:txBody>
      </p:sp>
      <p:pic>
        <p:nvPicPr>
          <p:cNvPr id="1408" name="Google Shape;1408;p124"/>
          <p:cNvPicPr preferRelativeResize="0"/>
          <p:nvPr/>
        </p:nvPicPr>
        <p:blipFill rotWithShape="1">
          <a:blip r:embed="rId3">
            <a:alphaModFix/>
          </a:blip>
          <a:srcRect b="23355" l="51214" r="6484" t="6719"/>
          <a:stretch/>
        </p:blipFill>
        <p:spPr>
          <a:xfrm>
            <a:off x="6822075" y="1016975"/>
            <a:ext cx="1683850" cy="2726550"/>
          </a:xfrm>
          <a:prstGeom prst="rect">
            <a:avLst/>
          </a:prstGeom>
          <a:noFill/>
          <a:ln>
            <a:noFill/>
          </a:ln>
        </p:spPr>
      </p:pic>
      <p:sp>
        <p:nvSpPr>
          <p:cNvPr id="1409" name="Google Shape;1409;p124"/>
          <p:cNvSpPr txBox="1"/>
          <p:nvPr/>
        </p:nvSpPr>
        <p:spPr>
          <a:xfrm>
            <a:off x="4961400" y="3789675"/>
            <a:ext cx="2275800" cy="7143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400">
                <a:solidFill>
                  <a:schemeClr val="dk1"/>
                </a:solidFill>
                <a:latin typeface="Lexend"/>
                <a:ea typeface="Lexend"/>
                <a:cs typeface="Lexend"/>
                <a:sym typeface="Lexend"/>
              </a:rPr>
              <a:t>24 bit midab</a:t>
            </a:r>
            <a:endParaRPr sz="1600">
              <a:solidFill>
                <a:schemeClr val="dk1"/>
              </a:solidFill>
              <a:latin typeface="Lexend"/>
              <a:ea typeface="Lexend"/>
              <a:cs typeface="Lexend"/>
              <a:sym typeface="Lexend"/>
            </a:endParaRPr>
          </a:p>
          <a:p>
            <a:pPr indent="0" lvl="0" marL="0" rtl="0" algn="l">
              <a:lnSpc>
                <a:spcPct val="115000"/>
              </a:lnSpc>
              <a:spcBef>
                <a:spcPts val="0"/>
              </a:spcBef>
              <a:spcAft>
                <a:spcPts val="0"/>
              </a:spcAft>
              <a:buNone/>
            </a:pPr>
            <a:r>
              <a:rPr lang="en-GB" sz="1400">
                <a:solidFill>
                  <a:schemeClr val="dk1"/>
                </a:solidFill>
                <a:latin typeface="Lexend"/>
                <a:ea typeface="Lexend"/>
                <a:cs typeface="Lexend"/>
                <a:sym typeface="Lexend"/>
              </a:rPr>
              <a:t>16.7 milyan oo midab</a:t>
            </a:r>
            <a:endParaRPr sz="800"/>
          </a:p>
        </p:txBody>
      </p:sp>
      <p:sp>
        <p:nvSpPr>
          <p:cNvPr id="1410" name="Google Shape;1410;p124"/>
          <p:cNvSpPr txBox="1"/>
          <p:nvPr/>
        </p:nvSpPr>
        <p:spPr>
          <a:xfrm>
            <a:off x="7042800" y="3789675"/>
            <a:ext cx="1718400" cy="7143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400">
                <a:solidFill>
                  <a:schemeClr val="dk1"/>
                </a:solidFill>
                <a:latin typeface="Lexend"/>
                <a:ea typeface="Lexend"/>
                <a:cs typeface="Lexend"/>
                <a:sym typeface="Lexend"/>
              </a:rPr>
              <a:t>8 bit midab</a:t>
            </a:r>
            <a:r>
              <a:rPr lang="en-GB" sz="1400">
                <a:solidFill>
                  <a:schemeClr val="dk1"/>
                </a:solidFill>
                <a:latin typeface="Lexend"/>
                <a:ea typeface="Lexend"/>
                <a:cs typeface="Lexend"/>
                <a:sym typeface="Lexend"/>
              </a:rPr>
              <a:t/>
            </a:r>
            <a:endParaRPr sz="1600">
              <a:solidFill>
                <a:schemeClr val="dk1"/>
              </a:solidFill>
              <a:latin typeface="Lexend"/>
              <a:ea typeface="Lexend"/>
              <a:cs typeface="Lexend"/>
              <a:sym typeface="Lexend"/>
            </a:endParaRPr>
          </a:p>
          <a:p>
            <a:pPr indent="0" lvl="0" marL="0" rtl="0" algn="l">
              <a:lnSpc>
                <a:spcPct val="115000"/>
              </a:lnSpc>
              <a:spcBef>
                <a:spcPts val="0"/>
              </a:spcBef>
              <a:spcAft>
                <a:spcPts val="0"/>
              </a:spcAft>
              <a:buNone/>
            </a:pPr>
            <a:r>
              <a:rPr lang="en-GB" sz="1400">
                <a:solidFill>
                  <a:schemeClr val="dk1"/>
                </a:solidFill>
                <a:latin typeface="Lexend"/>
                <a:ea typeface="Lexend"/>
                <a:cs typeface="Lexend"/>
                <a:sym typeface="Lexend"/>
              </a:rPr>
              <a:t>256 midab</a:t>
            </a:r>
            <a:endParaRPr sz="800"/>
          </a:p>
        </p:txBody>
      </p:sp>
      <p:pic>
        <p:nvPicPr>
          <p:cNvPr id="1411" name="Google Shape;1411;p124"/>
          <p:cNvPicPr preferRelativeResize="0"/>
          <p:nvPr/>
        </p:nvPicPr>
        <p:blipFill rotWithShape="1">
          <a:blip r:embed="rId4">
            <a:alphaModFix/>
          </a:blip>
          <a:srcRect b="22882" l="7045" r="51041" t="7922"/>
          <a:stretch/>
        </p:blipFill>
        <p:spPr>
          <a:xfrm>
            <a:off x="5019350" y="1016975"/>
            <a:ext cx="1684800" cy="27252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5" name="Shape 1415"/>
        <p:cNvGrpSpPr/>
        <p:nvPr/>
      </p:nvGrpSpPr>
      <p:grpSpPr>
        <a:xfrm>
          <a:off x="0" y="0"/>
          <a:ext cx="0" cy="0"/>
          <a:chOff x="0" y="0"/>
          <a:chExt cx="0" cy="0"/>
        </a:xfrm>
      </p:grpSpPr>
      <p:sp>
        <p:nvSpPr>
          <p:cNvPr id="1416" name="Google Shape;1416;p125"/>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Saamaynta isticmaalka qoto-dheer midab oo kala duwan</a:t>
            </a:r>
            <a:endParaRPr/>
          </a:p>
        </p:txBody>
      </p:sp>
      <p:sp>
        <p:nvSpPr>
          <p:cNvPr id="1417" name="Google Shape;1417;p125"/>
          <p:cNvSpPr txBox="1"/>
          <p:nvPr>
            <p:ph idx="1" type="body"/>
          </p:nvPr>
        </p:nvSpPr>
        <p:spPr>
          <a:xfrm>
            <a:off x="324000" y="810000"/>
            <a:ext cx="8237700" cy="4223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b="1" lang="en-GB">
                <a:latin typeface="Lexend"/>
              </a:rPr>
              <a:t>Qoto-dheer midab (colour depth) waxaa badanaa loo dejiyaa mid ka mid ah:</a:t>
            </a:r>
            <a:r>
              <a:rPr lang="en-GB">
                <a:latin typeface="Lexend"/>
              </a:rPr>
              <a:t/>
            </a:r>
            <a:r>
              <a:rPr lang="en-GB">
                <a:latin typeface="Lexend"/>
              </a:rPr>
              <a:t/>
            </a:r>
            <a:r>
              <a:rPr lang="en-GB">
                <a:latin typeface="Lexend"/>
              </a:rPr>
              <a:t/>
            </a:r>
            <a:endParaRPr/>
          </a:p>
          <a:p>
            <a:pPr indent="0" lvl="0" marL="457200" rtl="0" algn="l">
              <a:spcBef>
                <a:spcPts val="1000"/>
              </a:spcBef>
              <a:spcAft>
                <a:spcPts val="0"/>
              </a:spcAft>
              <a:buNone/>
              <a:defRPr/>
            </a:pPr>
            <a:r>
              <a:rPr lang="en-GB">
                <a:latin typeface="Lexend"/>
              </a:rPr>
              <a:t>8 bit: 256 midab (loo isticmaalo nidaamyada hore)</a:t>
            </a:r>
            <a:endParaRPr/>
          </a:p>
          <a:p>
            <a:pPr indent="0" lvl="0" marL="457200" rtl="0" algn="l">
              <a:spcBef>
                <a:spcPts val="1000"/>
              </a:spcBef>
              <a:spcAft>
                <a:spcPts val="0"/>
              </a:spcAft>
              <a:buNone/>
              <a:defRPr/>
            </a:pPr>
            <a:r>
              <a:rPr lang="en-GB">
                <a:latin typeface="Lexend"/>
              </a:rPr>
              <a:t>16 bit: 65,536 midab (midab sare, loo isticmaalo multimedia-ga hore)</a:t>
            </a:r>
            <a:endParaRPr/>
          </a:p>
          <a:p>
            <a:pPr indent="0" lvl="0" marL="457200" rtl="0" algn="l">
              <a:spcBef>
                <a:spcPts val="1000"/>
              </a:spcBef>
              <a:spcAft>
                <a:spcPts val="0"/>
              </a:spcAft>
              <a:buNone/>
              <a:defRPr/>
            </a:pPr>
            <a:r>
              <a:rPr lang="en-GB">
                <a:latin typeface="Lexend"/>
              </a:rPr>
              <a:t>24 bit: 16.7 milyan midab (midab run ah, heerka sawirada iyo bandhigyada casriga ah)</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pPr>
            <a:r>
              <a:rPr>
                <a:latin typeface="Lexend"/>
              </a:rPr>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1" name="Shape 1421"/>
        <p:cNvGrpSpPr/>
        <p:nvPr/>
      </p:nvGrpSpPr>
      <p:grpSpPr>
        <a:xfrm>
          <a:off x="0" y="0"/>
          <a:ext cx="0" cy="0"/>
          <a:chOff x="0" y="0"/>
          <a:chExt cx="0" cy="0"/>
        </a:xfrm>
      </p:grpSpPr>
      <p:sp>
        <p:nvSpPr>
          <p:cNvPr id="1422" name="Google Shape;1422;p126"/>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Saamaynta isticmaalka qoto-dheer midab oo kala duwan</a:t>
            </a:r>
            <a:endParaRPr/>
          </a:p>
        </p:txBody>
      </p:sp>
      <p:sp>
        <p:nvSpPr>
          <p:cNvPr id="1423" name="Google Shape;1423;p126"/>
          <p:cNvSpPr txBox="1"/>
          <p:nvPr>
            <p:ph idx="1" type="body"/>
          </p:nvPr>
        </p:nvSpPr>
        <p:spPr>
          <a:xfrm>
            <a:off x="324000" y="810000"/>
            <a:ext cx="4919100" cy="31884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Nolosha dhabta ah, waxaan dareemi karnaa kala duwanaansho midab oo aad u badan. Sidaa darteed, inta badan midabka aad ku isticmaasho sawirka, waa sida uu sawirku u ekaan doono xaqiiqda.</a:t>
            </a:r>
            <a:endParaRPr/>
          </a:p>
          <a:p>
            <a:pPr indent="0" lvl="0" marL="0" rtl="0" algn="l">
              <a:spcBef>
                <a:spcPts val="4000"/>
              </a:spcBef>
              <a:spcAft>
                <a:spcPts val="1000"/>
              </a:spcAft>
              <a:buNone/>
              <a:defRPr/>
            </a:pPr>
            <a:r>
              <a:rPr lang="en-GB" sz="1400">
                <a:latin typeface="Lexend"/>
              </a:rPr>
              <a:t>Qoto-dheer midab sare wuxuu keenaa midab qani ah oo sax ah.</a:t>
            </a:r>
            <a:r>
              <a:rPr b="1" lang="en-GB" sz="1400">
                <a:latin typeface="Lexend"/>
              </a:rPr>
              <a:t/>
            </a:r>
            <a:r>
              <a:rPr lang="en-GB" sz="1400">
                <a:latin typeface="Lexend"/>
              </a:rPr>
              <a:t/>
            </a:r>
            <a:endParaRPr/>
          </a:p>
        </p:txBody>
      </p:sp>
      <p:pic>
        <p:nvPicPr>
          <p:cNvPr id="1424" name="Google Shape;1424;p126"/>
          <p:cNvPicPr preferRelativeResize="0"/>
          <p:nvPr/>
        </p:nvPicPr>
        <p:blipFill>
          <a:blip r:embed="rId3">
            <a:alphaModFix/>
          </a:blip>
          <a:stretch>
            <a:fillRect/>
          </a:stretch>
        </p:blipFill>
        <p:spPr>
          <a:xfrm>
            <a:off x="5290295" y="1620000"/>
            <a:ext cx="3402499" cy="2036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3">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8" name="Shape 1428"/>
        <p:cNvGrpSpPr/>
        <p:nvPr/>
      </p:nvGrpSpPr>
      <p:grpSpPr>
        <a:xfrm>
          <a:off x="0" y="0"/>
          <a:ext cx="0" cy="0"/>
          <a:chOff x="0" y="0"/>
          <a:chExt cx="0" cy="0"/>
        </a:xfrm>
      </p:grpSpPr>
      <p:sp>
        <p:nvSpPr>
          <p:cNvPr id="1429" name="Google Shape;1429;p127"/>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Saamaynta isticmaalka qoto-dheer midab oo kala duwan</a:t>
            </a:r>
            <a:endParaRPr/>
          </a:p>
        </p:txBody>
      </p:sp>
      <p:sp>
        <p:nvSpPr>
          <p:cNvPr id="1430" name="Google Shape;1430;p127"/>
          <p:cNvSpPr txBox="1"/>
          <p:nvPr>
            <p:ph idx="1" type="body"/>
          </p:nvPr>
        </p:nvSpPr>
        <p:spPr>
          <a:xfrm>
            <a:off x="324000" y="810000"/>
            <a:ext cx="82377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Si kastaba ha ahaatee, bits badan oo pixel kii ah waxay ka dhigan yihiin cabbir fayl oo weyn, sababtoo ah pixel kasta wuxuu u baahan yahay xog badan si loo kaydiyo macluumaadka midabkiisa.</a:t>
            </a:r>
            <a:r>
              <a:rPr lang="en-GB" sz="1100">
                <a:latin typeface="Lexend"/>
              </a:rPr>
              <a:t/>
            </a:r>
            <a:r>
              <a:rPr b="1" lang="en-GB" sz="1100">
                <a:latin typeface="Lexend"/>
              </a:rPr>
              <a:t/>
            </a:r>
            <a:r>
              <a:rPr lang="en-GB" sz="1100">
                <a:latin typeface="Lexend"/>
              </a:rPr>
              <a:t/>
            </a:r>
            <a:endParaRPr/>
          </a:p>
        </p:txBody>
      </p:sp>
      <p:pic>
        <p:nvPicPr>
          <p:cNvPr id="1431" name="Google Shape;1431;p127"/>
          <p:cNvPicPr preferRelativeResize="0"/>
          <p:nvPr/>
        </p:nvPicPr>
        <p:blipFill rotWithShape="1">
          <a:blip r:embed="rId3">
            <a:alphaModFix/>
          </a:blip>
          <a:srcRect b="26239" l="13270" r="69434" t="10058"/>
          <a:stretch/>
        </p:blipFill>
        <p:spPr>
          <a:xfrm>
            <a:off x="1756075" y="1696200"/>
            <a:ext cx="1332600" cy="3060000"/>
          </a:xfrm>
          <a:prstGeom prst="rect">
            <a:avLst/>
          </a:prstGeom>
          <a:noFill/>
          <a:ln>
            <a:noFill/>
          </a:ln>
        </p:spPr>
      </p:pic>
      <p:pic>
        <p:nvPicPr>
          <p:cNvPr id="1432" name="Google Shape;1432;p127"/>
          <p:cNvPicPr preferRelativeResize="0"/>
          <p:nvPr/>
        </p:nvPicPr>
        <p:blipFill rotWithShape="1">
          <a:blip r:embed="rId3">
            <a:alphaModFix/>
          </a:blip>
          <a:srcRect b="25975" l="31559" r="50479" t="9632"/>
          <a:stretch/>
        </p:blipFill>
        <p:spPr>
          <a:xfrm>
            <a:off x="3164875" y="1696206"/>
            <a:ext cx="1332000" cy="3060000"/>
          </a:xfrm>
          <a:prstGeom prst="rect">
            <a:avLst/>
          </a:prstGeom>
          <a:noFill/>
          <a:ln>
            <a:noFill/>
          </a:ln>
        </p:spPr>
      </p:pic>
      <p:pic>
        <p:nvPicPr>
          <p:cNvPr id="1433" name="Google Shape;1433;p127"/>
          <p:cNvPicPr preferRelativeResize="0"/>
          <p:nvPr/>
        </p:nvPicPr>
        <p:blipFill rotWithShape="1">
          <a:blip r:embed="rId3">
            <a:alphaModFix/>
          </a:blip>
          <a:srcRect b="25537" l="50686" r="31187" t="10070"/>
          <a:stretch/>
        </p:blipFill>
        <p:spPr>
          <a:xfrm>
            <a:off x="4610100" y="1696200"/>
            <a:ext cx="1332000" cy="3060000"/>
          </a:xfrm>
          <a:prstGeom prst="rect">
            <a:avLst/>
          </a:prstGeom>
          <a:noFill/>
          <a:ln>
            <a:noFill/>
          </a:ln>
        </p:spPr>
      </p:pic>
      <p:pic>
        <p:nvPicPr>
          <p:cNvPr id="1434" name="Google Shape;1434;p127"/>
          <p:cNvPicPr preferRelativeResize="0"/>
          <p:nvPr/>
        </p:nvPicPr>
        <p:blipFill>
          <a:blip r:embed="rId4">
            <a:alphaModFix/>
          </a:blip>
          <a:stretch>
            <a:fillRect/>
          </a:stretch>
        </p:blipFill>
        <p:spPr>
          <a:xfrm>
            <a:off x="6066663" y="1696200"/>
            <a:ext cx="1314450" cy="3028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8" name="Shape 1438"/>
        <p:cNvGrpSpPr/>
        <p:nvPr/>
      </p:nvGrpSpPr>
      <p:grpSpPr>
        <a:xfrm>
          <a:off x="0" y="0"/>
          <a:ext cx="0" cy="0"/>
          <a:chOff x="0" y="0"/>
          <a:chExt cx="0" cy="0"/>
        </a:xfrm>
      </p:grpSpPr>
      <p:sp>
        <p:nvSpPr>
          <p:cNvPr id="1439" name="Google Shape;1439;p128"/>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Saamaynta isticmaalka qoto-dheer midab oo kala duwan</a:t>
            </a:r>
            <a:endParaRPr/>
          </a:p>
        </p:txBody>
      </p:sp>
      <p:sp>
        <p:nvSpPr>
          <p:cNvPr id="1440" name="Google Shape;1440;p128"/>
          <p:cNvSpPr txBox="1"/>
          <p:nvPr>
            <p:ph idx="1" type="body"/>
          </p:nvPr>
        </p:nvSpPr>
        <p:spPr>
          <a:xfrm>
            <a:off x="324000" y="810000"/>
            <a:ext cx="8237700" cy="1245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Waxaad arki kartaa sida cabbirka faylku u yaraado marka qoto-dheer midabka la dhimo.</a:t>
            </a:r>
            <a:r>
              <a:rPr lang="en-GB">
                <a:latin typeface="Lexend"/>
              </a:rPr>
              <a:t/>
            </a:r>
            <a:r>
              <a:rPr b="1" lang="en-GB">
                <a:latin typeface="Lexend"/>
              </a:rPr>
              <a:t/>
            </a:r>
            <a:r>
              <a:rPr lang="en-GB">
                <a:latin typeface="Lexend"/>
              </a:rPr>
              <a:t/>
            </a:r>
            <a:r>
              <a:rPr b="1" lang="en-GB">
                <a:latin typeface="Lexend"/>
              </a:rPr>
              <a:t/>
            </a:r>
            <a:r>
              <a:rPr lang="en-GB">
                <a:latin typeface="Lexend"/>
              </a:rPr>
              <a:t/>
            </a:r>
            <a:endParaRPr/>
          </a:p>
          <a:p>
            <a:pPr indent="0" lvl="0" marL="0" rtl="0" algn="l">
              <a:spcBef>
                <a:spcPts val="1000"/>
              </a:spcBef>
              <a:spcAft>
                <a:spcPts val="1000"/>
              </a:spcAft>
              <a:buNone/>
            </a:pPr>
            <a:r>
              <a:rPr>
                <a:latin typeface="Lexend"/>
              </a:rPr>
              <a:t/>
            </a:r>
            <a:endParaRPr/>
          </a:p>
        </p:txBody>
      </p:sp>
      <p:pic>
        <p:nvPicPr>
          <p:cNvPr id="1441" name="Google Shape;1441;p128"/>
          <p:cNvPicPr preferRelativeResize="0"/>
          <p:nvPr/>
        </p:nvPicPr>
        <p:blipFill rotWithShape="1">
          <a:blip r:embed="rId3">
            <a:alphaModFix/>
          </a:blip>
          <a:srcRect b="26239" l="13270" r="69434" t="10058"/>
          <a:stretch/>
        </p:blipFill>
        <p:spPr>
          <a:xfrm>
            <a:off x="1756075" y="1696200"/>
            <a:ext cx="1332600" cy="3060000"/>
          </a:xfrm>
          <a:prstGeom prst="rect">
            <a:avLst/>
          </a:prstGeom>
          <a:noFill/>
          <a:ln>
            <a:noFill/>
          </a:ln>
        </p:spPr>
      </p:pic>
      <p:pic>
        <p:nvPicPr>
          <p:cNvPr id="1442" name="Google Shape;1442;p128"/>
          <p:cNvPicPr preferRelativeResize="0"/>
          <p:nvPr/>
        </p:nvPicPr>
        <p:blipFill rotWithShape="1">
          <a:blip r:embed="rId3">
            <a:alphaModFix/>
          </a:blip>
          <a:srcRect b="25975" l="31559" r="50479" t="9632"/>
          <a:stretch/>
        </p:blipFill>
        <p:spPr>
          <a:xfrm>
            <a:off x="3164875" y="1696206"/>
            <a:ext cx="1332000" cy="3060000"/>
          </a:xfrm>
          <a:prstGeom prst="rect">
            <a:avLst/>
          </a:prstGeom>
          <a:noFill/>
          <a:ln>
            <a:noFill/>
          </a:ln>
        </p:spPr>
      </p:pic>
      <p:pic>
        <p:nvPicPr>
          <p:cNvPr id="1443" name="Google Shape;1443;p128"/>
          <p:cNvPicPr preferRelativeResize="0"/>
          <p:nvPr/>
        </p:nvPicPr>
        <p:blipFill rotWithShape="1">
          <a:blip r:embed="rId3">
            <a:alphaModFix/>
          </a:blip>
          <a:srcRect b="25537" l="50686" r="31187" t="10070"/>
          <a:stretch/>
        </p:blipFill>
        <p:spPr>
          <a:xfrm>
            <a:off x="4610100" y="1696200"/>
            <a:ext cx="1332000" cy="3060000"/>
          </a:xfrm>
          <a:prstGeom prst="rect">
            <a:avLst/>
          </a:prstGeom>
          <a:noFill/>
          <a:ln>
            <a:noFill/>
          </a:ln>
        </p:spPr>
      </p:pic>
      <p:sp>
        <p:nvSpPr>
          <p:cNvPr id="1444" name="Google Shape;1444;p128"/>
          <p:cNvSpPr txBox="1"/>
          <p:nvPr/>
        </p:nvSpPr>
        <p:spPr>
          <a:xfrm>
            <a:off x="1938175" y="3634975"/>
            <a:ext cx="968400" cy="10314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18000" lIns="18000" spcFirstLastPara="1" rIns="18000" wrap="square" tIns="1800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24 bit</a:t>
            </a:r>
            <a:endParaRPr sz="16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16 milyan midab</a:t>
            </a:r>
            <a:endParaRPr sz="16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2.3 MB</a:t>
            </a:r>
            <a:endParaRPr sz="1600">
              <a:solidFill>
                <a:schemeClr val="dk1"/>
              </a:solidFill>
              <a:latin typeface="Lexend"/>
              <a:ea typeface="Lexend"/>
              <a:cs typeface="Lexend"/>
              <a:sym typeface="Lexend"/>
            </a:endParaRPr>
          </a:p>
        </p:txBody>
      </p:sp>
      <p:sp>
        <p:nvSpPr>
          <p:cNvPr id="1445" name="Google Shape;1445;p128"/>
          <p:cNvSpPr txBox="1"/>
          <p:nvPr/>
        </p:nvSpPr>
        <p:spPr>
          <a:xfrm>
            <a:off x="3309775" y="3634975"/>
            <a:ext cx="968400" cy="10314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18000" lIns="18000" spcFirstLastPara="1" rIns="18000" wrap="square" tIns="1800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8 bit</a:t>
            </a:r>
            <a:endParaRPr sz="16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256 midab</a:t>
            </a:r>
            <a:endParaRPr sz="16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23.4 kB</a:t>
            </a:r>
            <a:endParaRPr sz="1600">
              <a:solidFill>
                <a:schemeClr val="dk1"/>
              </a:solidFill>
              <a:latin typeface="Lexend"/>
              <a:ea typeface="Lexend"/>
              <a:cs typeface="Lexend"/>
              <a:sym typeface="Lexend"/>
            </a:endParaRPr>
          </a:p>
        </p:txBody>
      </p:sp>
      <p:sp>
        <p:nvSpPr>
          <p:cNvPr id="1446" name="Google Shape;1446;p128"/>
          <p:cNvSpPr txBox="1"/>
          <p:nvPr/>
        </p:nvSpPr>
        <p:spPr>
          <a:xfrm>
            <a:off x="4791900" y="3634975"/>
            <a:ext cx="968400" cy="10314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18000" lIns="18000" spcFirstLastPara="1" rIns="18000" wrap="square" tIns="1800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8 bit</a:t>
            </a:r>
            <a:endParaRPr sz="16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256 cawl (greys)</a:t>
            </a:r>
            <a:endParaRPr sz="16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23.4 kB</a:t>
            </a:r>
            <a:endParaRPr sz="1600">
              <a:solidFill>
                <a:schemeClr val="dk1"/>
              </a:solidFill>
              <a:latin typeface="Lexend"/>
              <a:ea typeface="Lexend"/>
              <a:cs typeface="Lexend"/>
              <a:sym typeface="Lexend"/>
            </a:endParaRPr>
          </a:p>
        </p:txBody>
      </p:sp>
      <p:pic>
        <p:nvPicPr>
          <p:cNvPr id="1447" name="Google Shape;1447;p128"/>
          <p:cNvPicPr preferRelativeResize="0"/>
          <p:nvPr/>
        </p:nvPicPr>
        <p:blipFill>
          <a:blip r:embed="rId4">
            <a:alphaModFix/>
          </a:blip>
          <a:stretch>
            <a:fillRect/>
          </a:stretch>
        </p:blipFill>
        <p:spPr>
          <a:xfrm>
            <a:off x="6066663" y="1696200"/>
            <a:ext cx="1314450" cy="3028950"/>
          </a:xfrm>
          <a:prstGeom prst="rect">
            <a:avLst/>
          </a:prstGeom>
          <a:noFill/>
          <a:ln>
            <a:noFill/>
          </a:ln>
        </p:spPr>
      </p:pic>
      <p:sp>
        <p:nvSpPr>
          <p:cNvPr id="1448" name="Google Shape;1448;p128"/>
          <p:cNvSpPr txBox="1"/>
          <p:nvPr/>
        </p:nvSpPr>
        <p:spPr>
          <a:xfrm>
            <a:off x="6239700" y="3634975"/>
            <a:ext cx="968400" cy="10314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18000" lIns="18000" spcFirstLastPara="1" rIns="18000" wrap="square" tIns="1800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1 bit</a:t>
            </a:r>
            <a:endParaRPr sz="16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2 </a:t>
            </a:r>
            <a:endParaRPr sz="16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midabada</a:t>
            </a:r>
            <a:endParaRPr sz="16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2.9 kB</a:t>
            </a:r>
            <a:endParaRPr sz="16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2" name="Shape 1452"/>
        <p:cNvGrpSpPr/>
        <p:nvPr/>
      </p:nvGrpSpPr>
      <p:grpSpPr>
        <a:xfrm>
          <a:off x="0" y="0"/>
          <a:ext cx="0" cy="0"/>
          <a:chOff x="0" y="0"/>
          <a:chExt cx="0" cy="0"/>
        </a:xfrm>
      </p:grpSpPr>
      <p:sp>
        <p:nvSpPr>
          <p:cNvPr id="1453" name="Google Shape;1453;p129"/>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Saamaynta isticmaalka qoto-dheer midab oo kala duwan</a:t>
            </a:r>
            <a:endParaRPr/>
          </a:p>
        </p:txBody>
      </p:sp>
      <p:sp>
        <p:nvSpPr>
          <p:cNvPr id="1454" name="Google Shape;1454;p129"/>
          <p:cNvSpPr txBox="1"/>
          <p:nvPr>
            <p:ph idx="1" type="body"/>
          </p:nvPr>
        </p:nvSpPr>
        <p:spPr>
          <a:xfrm>
            <a:off x="324000" y="1755300"/>
            <a:ext cx="8237700" cy="2024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Marka la isticmaalo bits badan oo midabada sawirka lagu matalo, waxaa loo baahan yahay meel kaydin ah oo badan si loo kaydiyo sawirkaas.</a:t>
            </a:r>
            <a:endParaRPr/>
          </a:p>
          <a:p>
            <a:pPr indent="0" lvl="0" marL="0" rtl="0" algn="l">
              <a:spcBef>
                <a:spcPts val="1000"/>
              </a:spcBef>
              <a:spcAft>
                <a:spcPts val="1000"/>
              </a:spcAft>
              <a:buNone/>
              <a:defRPr/>
            </a:pPr>
            <a:r>
              <a:rPr lang="en-GB" sz="1400">
                <a:latin typeface="Lexend"/>
              </a:rPr>
              <a:t>Dirista sawirro cabbirkiisu yar yahay iyadoo loo marayo fariimaha taleefanka gacanta waxay u oggolaanaysaa in si dhakhso ah loo helo waxayna yaraynaysaa isticmaalka xogta (data) ee diraha.</a:t>
            </a:r>
            <a:r>
              <a:rPr b="1" lang="en-GB" sz="1400">
                <a:latin typeface="Lexend"/>
              </a:rPr>
              <a:t/>
            </a:r>
            <a:r>
              <a:rPr lang="en-GB" sz="1400">
                <a:latin typeface="Lexend"/>
              </a:rPr>
              <a:t/>
            </a:r>
            <a:endParaRPr/>
          </a:p>
        </p:txBody>
      </p:sp>
      <p:sp>
        <p:nvSpPr>
          <p:cNvPr id="1455" name="Google Shape;1455;p129"/>
          <p:cNvSpPr txBox="1"/>
          <p:nvPr>
            <p:ph idx="1" type="body"/>
          </p:nvPr>
        </p:nvSpPr>
        <p:spPr>
          <a:xfrm>
            <a:off x="324000" y="886200"/>
            <a:ext cx="7135200" cy="728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Sababta aad u dooran karto inaad yarayso qoto-dheer midabka waa inaad yarayso cabbirka faylka.</a:t>
            </a:r>
            <a:r>
              <a:rPr b="1" lang="en-GB" sz="1400">
                <a:latin typeface="Lexend"/>
              </a:rPr>
              <a:t/>
            </a:r>
            <a:r>
              <a:rPr lang="en-GB" sz="1400">
                <a:latin typeface="Lexend"/>
              </a:rPr>
              <a:t/>
            </a:r>
            <a:r>
              <a:rPr b="1" lang="en-GB" sz="1400">
                <a:latin typeface="Lexend"/>
              </a:rPr>
              <a:t/>
            </a:r>
            <a:r>
              <a:rPr lang="en-GB" sz="14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4">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9" name="Shape 1459"/>
        <p:cNvGrpSpPr/>
        <p:nvPr/>
      </p:nvGrpSpPr>
      <p:grpSpPr>
        <a:xfrm>
          <a:off x="0" y="0"/>
          <a:ext cx="0" cy="0"/>
          <a:chOff x="0" y="0"/>
          <a:chExt cx="0" cy="0"/>
        </a:xfrm>
      </p:grpSpPr>
      <p:sp>
        <p:nvSpPr>
          <p:cNvPr id="1460" name="Google Shape;1460;p130"/>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Saamaynta isticmaalka qoto-dheer midab oo kala duwan</a:t>
            </a:r>
            <a:endParaRPr/>
          </a:p>
        </p:txBody>
      </p:sp>
      <p:sp>
        <p:nvSpPr>
          <p:cNvPr id="1461" name="Google Shape;1461;p130"/>
          <p:cNvSpPr txBox="1"/>
          <p:nvPr>
            <p:ph idx="1" type="body"/>
          </p:nvPr>
        </p:nvSpPr>
        <p:spPr>
          <a:xfrm>
            <a:off x="324000" y="810000"/>
            <a:ext cx="8237700" cy="27990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Tusaale:</a:t>
            </a:r>
            <a:endParaRPr/>
          </a:p>
          <a:p>
            <a:pPr indent="0" lvl="0" marL="457200" rtl="0" algn="l">
              <a:spcBef>
                <a:spcPts val="1000"/>
              </a:spcBef>
              <a:spcAft>
                <a:spcPts val="0"/>
              </a:spcAft>
              <a:buNone/>
              <a:defRPr/>
            </a:pPr>
            <a:r>
              <a:rPr lang="en-GB" sz="1400">
                <a:latin typeface="Lexend"/>
              </a:rPr>
              <a:t>8 bits: garaafyo fudud, astaamo (icons), ciyaaraha qaabka retro</a:t>
            </a:r>
            <a:endParaRPr/>
          </a:p>
          <a:p>
            <a:pPr indent="0" lvl="0" marL="457200" rtl="0" algn="l">
              <a:spcBef>
                <a:spcPts val="1000"/>
              </a:spcBef>
              <a:spcAft>
                <a:spcPts val="0"/>
              </a:spcAft>
              <a:buNone/>
              <a:defRPr/>
            </a:pPr>
            <a:r>
              <a:rPr lang="en-GB" sz="1400">
                <a:latin typeface="Lexend"/>
              </a:rPr>
              <a:t>16 bits: multimedia aasaasi ah, ciyaaraha duugga ah</a:t>
            </a:r>
            <a:endParaRPr/>
          </a:p>
          <a:p>
            <a:pPr indent="0" lvl="0" marL="457200" rtl="0" algn="l">
              <a:spcBef>
                <a:spcPts val="1000"/>
              </a:spcBef>
              <a:spcAft>
                <a:spcPts val="0"/>
              </a:spcAft>
              <a:buNone/>
              <a:defRPr/>
            </a:pPr>
            <a:r>
              <a:rPr lang="en-GB" sz="1400">
                <a:latin typeface="Lexend"/>
              </a:rPr>
              <a:t>24 bits/32 bits: sawir qaadis (photography), tafatirka fiidiyowga iyo shaashado tayo sare leh</a:t>
            </a:r>
            <a:endParaRPr/>
          </a:p>
          <a:p>
            <a:pPr indent="0" lvl="0" marL="0" rtl="0" algn="l">
              <a:spcBef>
                <a:spcPts val="1000"/>
              </a:spcBef>
              <a:spcAft>
                <a:spcPts val="1000"/>
              </a:spcAft>
              <a:buNone/>
            </a:pPr>
            <a:r>
              <a:rPr>
                <a:latin typeface="Lexend"/>
              </a:rPr>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5" name="Shape 1465"/>
        <p:cNvGrpSpPr/>
        <p:nvPr/>
      </p:nvGrpSpPr>
      <p:grpSpPr>
        <a:xfrm>
          <a:off x="0" y="0"/>
          <a:ext cx="0" cy="0"/>
          <a:chOff x="0" y="0"/>
          <a:chExt cx="0" cy="0"/>
        </a:xfrm>
      </p:grpSpPr>
      <p:sp>
        <p:nvSpPr>
          <p:cNvPr id="1466" name="Google Shape;1466;p131"/>
          <p:cNvSpPr txBox="1"/>
          <p:nvPr>
            <p:ph idx="1" type="body"/>
          </p:nvPr>
        </p:nvSpPr>
        <p:spPr>
          <a:xfrm>
            <a:off x="324000" y="810000"/>
            <a:ext cx="82377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Saciid wuxuu abuurayaa sawir si uu ugu xayeysiiyo munaasabadda samafalka ee dugsigeeda. Waxay haysaa laba nooc oo isku sawir ah.</a:t>
            </a:r>
            <a:r>
              <a:rPr lang="en-GB" sz="1400">
                <a:latin typeface="Lexend"/>
              </a:rPr>
              <a:t/>
            </a:r>
            <a:endParaRPr/>
          </a:p>
        </p:txBody>
      </p:sp>
      <p:sp>
        <p:nvSpPr>
          <p:cNvPr id="1467" name="Google Shape;1467;p131"/>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Saamaynta isticmaalka qoto-dheer midab oo kala duwan</a:t>
            </a:r>
            <a:endParaRPr/>
          </a:p>
        </p:txBody>
      </p:sp>
      <p:sp>
        <p:nvSpPr>
          <p:cNvPr id="1468" name="Google Shape;1468;p131"/>
          <p:cNvSpPr txBox="1"/>
          <p:nvPr>
            <p:ph idx="1" type="body"/>
          </p:nvPr>
        </p:nvSpPr>
        <p:spPr>
          <a:xfrm>
            <a:off x="324000" y="4086600"/>
            <a:ext cx="8237700" cy="3387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a:defRPr/>
            </a:pPr>
            <a:r>
              <a:rPr lang="en-GB" sz="1400">
                <a:latin typeface="Lexend"/>
              </a:rPr>
              <a:t>Sawir kee ayaa yeelan doona cabbirka faylka ugu yar? Sabab?</a:t>
            </a:r>
            <a:r>
              <a:rPr b="1" lang="en-GB" sz="1400">
                <a:latin typeface="Lexend"/>
              </a:rPr>
              <a:t/>
            </a:r>
            <a:r>
              <a:rPr lang="en-GB" sz="1400">
                <a:latin typeface="Lexend"/>
              </a:rPr>
              <a:t/>
            </a:r>
            <a:endParaRPr/>
          </a:p>
        </p:txBody>
      </p:sp>
      <p:sp>
        <p:nvSpPr>
          <p:cNvPr id="1469" name="Google Shape;1469;p131"/>
          <p:cNvSpPr txBox="1"/>
          <p:nvPr/>
        </p:nvSpPr>
        <p:spPr>
          <a:xfrm>
            <a:off x="2370300" y="1741250"/>
            <a:ext cx="1800000" cy="2315100"/>
          </a:xfrm>
          <a:prstGeom prst="rect">
            <a:avLst/>
          </a:prstGeom>
          <a:noFill/>
          <a:ln cap="flat" cmpd="sng" w="19050">
            <a:solidFill>
              <a:schemeClr val="accent2"/>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sawirka A</a:t>
            </a:r>
            <a:endParaRPr sz="22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200">
              <a:solidFill>
                <a:schemeClr val="dk1"/>
              </a:solidFill>
              <a:latin typeface="Lexend"/>
              <a:ea typeface="Lexend"/>
              <a:cs typeface="Lexend"/>
              <a:sym typeface="Lexend"/>
            </a:endParaRPr>
          </a:p>
          <a:p>
            <a:pPr indent="0" lvl="0" marL="0" rtl="0" algn="l">
              <a:spcBef>
                <a:spcPts val="0"/>
              </a:spcBef>
              <a:spcAft>
                <a:spcPts val="0"/>
              </a:spcAft>
              <a:buNone/>
            </a:pPr>
            <a:r>
              <a:rPr lang="en-GB" sz="1800">
                <a:solidFill>
                  <a:schemeClr val="dk1"/>
                </a:solidFill>
                <a:latin typeface="Lexend"/>
                <a:ea typeface="Lexend"/>
                <a:cs typeface="Lexend"/>
                <a:sym typeface="Lexend"/>
              </a:rPr>
              <a:t>414 948 midab oo kala duwan</a:t>
            </a:r>
            <a:r>
              <a:rPr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sp>
        <p:nvSpPr>
          <p:cNvPr id="1470" name="Google Shape;1470;p131"/>
          <p:cNvSpPr txBox="1"/>
          <p:nvPr/>
        </p:nvSpPr>
        <p:spPr>
          <a:xfrm>
            <a:off x="4884900" y="1741250"/>
            <a:ext cx="1800000" cy="2315100"/>
          </a:xfrm>
          <a:prstGeom prst="rect">
            <a:avLst/>
          </a:prstGeom>
          <a:noFill/>
          <a:ln cap="flat" cmpd="sng" w="19050">
            <a:solidFill>
              <a:schemeClr val="accent2"/>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sawirka B</a:t>
            </a:r>
            <a:r>
              <a:rPr lang="en-GB" sz="18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200">
              <a:solidFill>
                <a:schemeClr val="dk1"/>
              </a:solidFill>
              <a:latin typeface="Lexend"/>
              <a:ea typeface="Lexend"/>
              <a:cs typeface="Lexend"/>
              <a:sym typeface="Lexend"/>
            </a:endParaRPr>
          </a:p>
          <a:p>
            <a:pPr indent="0" lvl="0" marL="0" rtl="0" algn="l">
              <a:spcBef>
                <a:spcPts val="0"/>
              </a:spcBef>
              <a:spcAft>
                <a:spcPts val="0"/>
              </a:spcAft>
              <a:buNone/>
            </a:pPr>
            <a:r>
              <a:rPr lang="en-GB" sz="1800">
                <a:solidFill>
                  <a:schemeClr val="dk1"/>
                </a:solidFill>
                <a:latin typeface="Lexend"/>
                <a:ea typeface="Lexend"/>
                <a:cs typeface="Lexend"/>
                <a:sym typeface="Lexend"/>
              </a:rPr>
              <a:t>256 midab oo kala duwan</a:t>
            </a:r>
            <a:endParaRPr sz="22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4" name="Shape 1474"/>
        <p:cNvGrpSpPr/>
        <p:nvPr/>
      </p:nvGrpSpPr>
      <p:grpSpPr>
        <a:xfrm>
          <a:off x="0" y="0"/>
          <a:ext cx="0" cy="0"/>
          <a:chOff x="0" y="0"/>
          <a:chExt cx="0" cy="0"/>
        </a:xfrm>
      </p:grpSpPr>
      <p:sp>
        <p:nvSpPr>
          <p:cNvPr id="1475" name="Google Shape;1475;p132"/>
          <p:cNvSpPr txBox="1"/>
          <p:nvPr>
            <p:ph idx="1" type="body"/>
          </p:nvPr>
        </p:nvSpPr>
        <p:spPr>
          <a:xfrm>
            <a:off x="324000" y="810000"/>
            <a:ext cx="8237700" cy="18963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startAt="2"/>
              <a:defRPr/>
            </a:pPr>
            <a:r>
              <a:rPr lang="en-GB" sz="1400">
                <a:latin typeface="Lexend"/>
              </a:rPr>
              <a:t>Haddii Saciid rabo inuu isticmaalo sawirka website-ka dugsiga, sawir kee ayaa ku habboon? Sabab?</a:t>
            </a:r>
            <a:r>
              <a:rPr lang="en-GB" sz="1400">
                <a:latin typeface="Lexend"/>
              </a:rPr>
              <a:t/>
            </a:r>
            <a:endParaRPr/>
          </a:p>
          <a:p>
            <a:pPr indent="-368300" lvl="0" marL="457200" rtl="0" algn="l">
              <a:spcBef>
                <a:spcPts val="0"/>
              </a:spcBef>
              <a:spcAft>
                <a:spcPts val="0"/>
              </a:spcAft>
              <a:buSzPts val="2200"/>
              <a:buAutoNum type="arabicParenR" startAt="2"/>
              <a:defRPr/>
            </a:pPr>
            <a:r>
              <a:rPr lang="en-GB" sz="1400">
                <a:latin typeface="Lexend"/>
              </a:rPr>
              <a:t>Sawir kee ayaa ugu fiican daabacaadda banner weyn oo tayo sare leh oo lagu soo bandhigi doono albaabada dugsiga? Sabab?</a:t>
            </a:r>
            <a:endParaRPr/>
          </a:p>
        </p:txBody>
      </p:sp>
      <p:sp>
        <p:nvSpPr>
          <p:cNvPr id="1476" name="Google Shape;1476;p132"/>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Saamaynta isticmaalka qoto-dheer midab oo kala duwan</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0" name="Shape 1480"/>
        <p:cNvGrpSpPr/>
        <p:nvPr/>
      </p:nvGrpSpPr>
      <p:grpSpPr>
        <a:xfrm>
          <a:off x="0" y="0"/>
          <a:ext cx="0" cy="0"/>
          <a:chOff x="0" y="0"/>
          <a:chExt cx="0" cy="0"/>
        </a:xfrm>
      </p:grpSpPr>
      <p:sp>
        <p:nvSpPr>
          <p:cNvPr id="1481" name="Google Shape;1481;p133"/>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Saamaynta isticmaalka qoto-dheer midab oo kala duwan</a:t>
            </a:r>
            <a:endParaRPr/>
          </a:p>
        </p:txBody>
      </p:sp>
      <p:sp>
        <p:nvSpPr>
          <p:cNvPr id="1482" name="Google Shape;1482;p133"/>
          <p:cNvSpPr txBox="1"/>
          <p:nvPr>
            <p:ph idx="1" type="body"/>
          </p:nvPr>
        </p:nvSpPr>
        <p:spPr>
          <a:xfrm>
            <a:off x="324000" y="3096000"/>
            <a:ext cx="8237700" cy="16353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a:defRPr/>
            </a:pPr>
            <a:r>
              <a:rPr lang="en-GB" sz="1100">
                <a:latin typeface="Lexend"/>
              </a:rPr>
              <a:t>Sawirkaas ayaa yeelan doona xajmiga ugu yar (file size)? Sababta.</a:t>
            </a:r>
            <a:r>
              <a:rPr b="1" lang="en-GB" sz="1100">
                <a:latin typeface="Lexend"/>
              </a:rPr>
              <a:t/>
            </a:r>
            <a:r>
              <a:rPr lang="en-GB" sz="1100">
                <a:latin typeface="Lexend"/>
              </a:rPr>
              <a:t/>
            </a:r>
            <a:endParaRPr/>
          </a:p>
          <a:p>
            <a:pPr indent="0" lvl="0" marL="457200" rtl="0" algn="l">
              <a:spcBef>
                <a:spcPts val="1000"/>
              </a:spcBef>
              <a:spcAft>
                <a:spcPts val="1000"/>
              </a:spcAft>
              <a:buNone/>
              <a:defRPr/>
            </a:pPr>
            <a:r>
              <a:rPr lang="en-GB" sz="1100">
                <a:latin typeface="Kalam"/>
                <a:ea typeface="Kalam"/>
                <a:cs typeface="Kalam"/>
                <a:sym typeface="Kalam"/>
              </a:rPr>
              <a:t>Sawirka B ayaa yeelan doona xajmiga ugu yar (file size). Tiro hoose oo midabyo ah waxay ka dhigan tahay qoto-dheer midab oo hooseeya (colour depth), taasoo macneheedu yahay in sawirku qaato meel kayd ah oo yar.</a:t>
            </a:r>
            <a:r>
              <a:rPr b="1" lang="en-GB" sz="1100">
                <a:latin typeface="Kalam"/>
                <a:ea typeface="Kalam"/>
                <a:cs typeface="Kalam"/>
                <a:sym typeface="Kalam"/>
              </a:rPr>
              <a:t/>
            </a:r>
            <a:r>
              <a:rPr lang="en-GB" sz="1100">
                <a:latin typeface="Kalam"/>
                <a:ea typeface="Kalam"/>
                <a:cs typeface="Kalam"/>
                <a:sym typeface="Kalam"/>
              </a:rPr>
              <a:t/>
            </a:r>
            <a:r>
              <a:rPr b="1" lang="en-GB" sz="1100">
                <a:latin typeface="Kalam"/>
                <a:ea typeface="Kalam"/>
                <a:cs typeface="Kalam"/>
                <a:sym typeface="Kalam"/>
              </a:rPr>
              <a:t/>
            </a:r>
            <a:r>
              <a:rPr lang="en-GB" sz="1100">
                <a:latin typeface="Kalam"/>
                <a:ea typeface="Kalam"/>
                <a:cs typeface="Kalam"/>
                <a:sym typeface="Kalam"/>
              </a:rPr>
              <a:t/>
            </a:r>
            <a:endParaRPr>
              <a:latin typeface="Kalam"/>
              <a:ea typeface="Kalam"/>
              <a:cs typeface="Kalam"/>
              <a:sym typeface="Kalam"/>
            </a:endParaRPr>
          </a:p>
        </p:txBody>
      </p:sp>
      <p:sp>
        <p:nvSpPr>
          <p:cNvPr id="1483" name="Google Shape;1483;p133"/>
          <p:cNvSpPr txBox="1"/>
          <p:nvPr/>
        </p:nvSpPr>
        <p:spPr>
          <a:xfrm>
            <a:off x="2370300" y="750650"/>
            <a:ext cx="1800000" cy="2315100"/>
          </a:xfrm>
          <a:prstGeom prst="rect">
            <a:avLst/>
          </a:prstGeom>
          <a:noFill/>
          <a:ln cap="flat" cmpd="sng" w="19050">
            <a:solidFill>
              <a:schemeClr val="accent2"/>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Sawirka A</a:t>
            </a:r>
            <a:r>
              <a:rPr lang="en-GB" sz="18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200">
              <a:solidFill>
                <a:schemeClr val="dk1"/>
              </a:solidFill>
              <a:latin typeface="Lexend"/>
              <a:ea typeface="Lexend"/>
              <a:cs typeface="Lexend"/>
              <a:sym typeface="Lexend"/>
            </a:endParaRPr>
          </a:p>
          <a:p>
            <a:pPr indent="0" lvl="0" marL="0" rtl="0" algn="l">
              <a:spcBef>
                <a:spcPts val="0"/>
              </a:spcBef>
              <a:spcAft>
                <a:spcPts val="0"/>
              </a:spcAft>
              <a:buNone/>
            </a:pPr>
            <a:r>
              <a:rPr lang="en-GB" sz="1800">
                <a:solidFill>
                  <a:schemeClr val="dk1"/>
                </a:solidFill>
                <a:latin typeface="Lexend"/>
                <a:ea typeface="Lexend"/>
                <a:cs typeface="Lexend"/>
                <a:sym typeface="Lexend"/>
              </a:rPr>
              <a:t>414 948 midabyo kala duwan</a:t>
            </a:r>
            <a:endParaRPr sz="2200">
              <a:solidFill>
                <a:schemeClr val="dk1"/>
              </a:solidFill>
              <a:latin typeface="Lexend"/>
              <a:ea typeface="Lexend"/>
              <a:cs typeface="Lexend"/>
              <a:sym typeface="Lexend"/>
            </a:endParaRPr>
          </a:p>
        </p:txBody>
      </p:sp>
      <p:sp>
        <p:nvSpPr>
          <p:cNvPr id="1484" name="Google Shape;1484;p133"/>
          <p:cNvSpPr txBox="1"/>
          <p:nvPr/>
        </p:nvSpPr>
        <p:spPr>
          <a:xfrm>
            <a:off x="4884900" y="750650"/>
            <a:ext cx="1800000" cy="2315100"/>
          </a:xfrm>
          <a:prstGeom prst="rect">
            <a:avLst/>
          </a:prstGeom>
          <a:noFill/>
          <a:ln cap="flat" cmpd="sng" w="19050">
            <a:solidFill>
              <a:schemeClr val="accent2"/>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Sawirka B</a:t>
            </a:r>
            <a:r>
              <a:rPr lang="en-GB" sz="18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200">
              <a:solidFill>
                <a:schemeClr val="dk1"/>
              </a:solidFill>
              <a:latin typeface="Lexend"/>
              <a:ea typeface="Lexend"/>
              <a:cs typeface="Lexend"/>
              <a:sym typeface="Lexend"/>
            </a:endParaRPr>
          </a:p>
          <a:p>
            <a:pPr indent="0" lvl="0" marL="0" rtl="0" algn="l">
              <a:spcBef>
                <a:spcPts val="0"/>
              </a:spcBef>
              <a:spcAft>
                <a:spcPts val="0"/>
              </a:spcAft>
              <a:buNone/>
            </a:pPr>
            <a:r>
              <a:rPr lang="en-GB" sz="1800">
                <a:solidFill>
                  <a:schemeClr val="dk1"/>
                </a:solidFill>
                <a:latin typeface="Lexend"/>
                <a:ea typeface="Lexend"/>
                <a:cs typeface="Lexend"/>
                <a:sym typeface="Lexend"/>
              </a:rPr>
              <a:t>256 midabyo kala duwan</a:t>
            </a:r>
            <a:endParaRPr sz="22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8" name="Shape 1488"/>
        <p:cNvGrpSpPr/>
        <p:nvPr/>
      </p:nvGrpSpPr>
      <p:grpSpPr>
        <a:xfrm>
          <a:off x="0" y="0"/>
          <a:ext cx="0" cy="0"/>
          <a:chOff x="0" y="0"/>
          <a:chExt cx="0" cy="0"/>
        </a:xfrm>
      </p:grpSpPr>
      <p:sp>
        <p:nvSpPr>
          <p:cNvPr id="1489" name="Google Shape;1489;p134"/>
          <p:cNvSpPr txBox="1"/>
          <p:nvPr>
            <p:ph idx="1" type="body"/>
          </p:nvPr>
        </p:nvSpPr>
        <p:spPr>
          <a:xfrm>
            <a:off x="324000" y="810000"/>
            <a:ext cx="8237700" cy="24141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startAt="2"/>
              <a:defRPr/>
            </a:pPr>
            <a:r>
              <a:rPr lang="en-GB" sz="1400">
                <a:latin typeface="Lexend"/>
              </a:rPr>
              <a:t>Haddii Saciid uu rabo inuu sawirka isticmaalo website-ka dugsiga, sawirkaas ayaa ku habboon? Sababta?</a:t>
            </a:r>
            <a:endParaRPr/>
          </a:p>
          <a:p>
            <a:pPr indent="0" lvl="0" marL="457200" rtl="0" algn="l">
              <a:spcBef>
                <a:spcPts val="1000"/>
              </a:spcBef>
              <a:spcAft>
                <a:spcPts val="1000"/>
              </a:spcAft>
              <a:buNone/>
              <a:defRPr/>
            </a:pPr>
            <a:r>
              <a:rPr lang="en-GB" sz="1100">
                <a:latin typeface="Kalam"/>
                <a:ea typeface="Kalam"/>
                <a:cs typeface="Kalam"/>
                <a:sym typeface="Kalam"/>
              </a:rPr>
              <a:t>Sawirka B ayaa ku habboon website-ka. Xajmiyada yar (file sizes) ayaa muhiim u ah websites-ka si ay si degdeg ah u soo galaan. Sawir leh qoto-dheer midab oo sarreeya (high colour depth) wuxuu sababi karaa in bogga website-ku si gaabis ah u soo galo.</a:t>
            </a:r>
            <a:r>
              <a:rPr b="1" lang="en-GB" sz="1100">
                <a:latin typeface="Kalam"/>
                <a:ea typeface="Kalam"/>
                <a:cs typeface="Kalam"/>
                <a:sym typeface="Kalam"/>
              </a:rPr>
              <a:t/>
            </a:r>
            <a:r>
              <a:rPr lang="en-GB" sz="1100">
                <a:latin typeface="Kalam"/>
                <a:ea typeface="Kalam"/>
                <a:cs typeface="Kalam"/>
                <a:sym typeface="Kalam"/>
              </a:rPr>
              <a:t/>
            </a:r>
            <a:r>
              <a:rPr b="1" lang="en-GB" sz="1100">
                <a:latin typeface="Kalam"/>
                <a:ea typeface="Kalam"/>
                <a:cs typeface="Kalam"/>
                <a:sym typeface="Kalam"/>
              </a:rPr>
              <a:t/>
            </a:r>
            <a:r>
              <a:rPr lang="en-GB" sz="1100">
                <a:latin typeface="Kalam"/>
                <a:ea typeface="Kalam"/>
                <a:cs typeface="Kalam"/>
                <a:sym typeface="Kalam"/>
              </a:rPr>
              <a:t/>
            </a:r>
            <a:endParaRPr/>
          </a:p>
        </p:txBody>
      </p:sp>
      <p:sp>
        <p:nvSpPr>
          <p:cNvPr id="1490" name="Google Shape;1490;p134"/>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Saamaynta isticmaalka qoto-dheer midabyo kala duwan</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4" name="Shape 1494"/>
        <p:cNvGrpSpPr/>
        <p:nvPr/>
      </p:nvGrpSpPr>
      <p:grpSpPr>
        <a:xfrm>
          <a:off x="0" y="0"/>
          <a:ext cx="0" cy="0"/>
          <a:chOff x="0" y="0"/>
          <a:chExt cx="0" cy="0"/>
        </a:xfrm>
      </p:grpSpPr>
      <p:sp>
        <p:nvSpPr>
          <p:cNvPr id="1495" name="Google Shape;1495;p135"/>
          <p:cNvSpPr txBox="1"/>
          <p:nvPr>
            <p:ph idx="1" type="body"/>
          </p:nvPr>
        </p:nvSpPr>
        <p:spPr>
          <a:xfrm>
            <a:off x="324000" y="810000"/>
            <a:ext cx="8237700" cy="24141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startAt="3"/>
              <a:defRPr/>
            </a:pPr>
            <a:r>
              <a:rPr lang="en-GB" sz="1100">
                <a:latin typeface="Lexend"/>
              </a:rPr>
              <a:t>Sawirkaas ayaa ugu wanaagsan daabacaadda banner weyn oo tayo sare leh (high-quality) oo la dhejin doono albaabka dugsiga? Sababta?</a:t>
            </a:r>
            <a:endParaRPr/>
          </a:p>
          <a:p>
            <a:pPr indent="0" lvl="0" marL="457200" rtl="0" algn="l">
              <a:spcBef>
                <a:spcPts val="1000"/>
              </a:spcBef>
              <a:spcAft>
                <a:spcPts val="1000"/>
              </a:spcAft>
              <a:buNone/>
              <a:defRPr/>
            </a:pPr>
            <a:r>
              <a:rPr lang="en-GB" sz="1100">
                <a:latin typeface="Kalam"/>
                <a:ea typeface="Kalam"/>
                <a:cs typeface="Kalam"/>
                <a:sym typeface="Kalam"/>
              </a:rPr>
              <a:t>Sawirka A (qoto-dheer midab oo sarreeya) ayaa ugu wanaagsan banner-ka. Sawirrada leh qoto-dheer midab oo sarreeya waxay leeyihiin faahfaahin dheeri ah waxayna u ekaan doonaan kuwo cad marka la daabaco cabbir weyn.</a:t>
            </a:r>
            <a:r>
              <a:rPr b="1" lang="en-GB" sz="1100">
                <a:latin typeface="Kalam"/>
                <a:ea typeface="Kalam"/>
                <a:cs typeface="Kalam"/>
                <a:sym typeface="Kalam"/>
              </a:rPr>
              <a:t/>
            </a:r>
            <a:r>
              <a:rPr lang="en-GB" sz="1100">
                <a:latin typeface="Kalam"/>
                <a:ea typeface="Kalam"/>
                <a:cs typeface="Kalam"/>
                <a:sym typeface="Kalam"/>
              </a:rPr>
              <a:t/>
            </a:r>
            <a:r>
              <a:rPr b="1" lang="en-GB" sz="1100">
                <a:latin typeface="Kalam"/>
                <a:ea typeface="Kalam"/>
                <a:cs typeface="Kalam"/>
                <a:sym typeface="Kalam"/>
              </a:rPr>
              <a:t/>
            </a:r>
            <a:r>
              <a:rPr lang="en-GB" sz="1100">
                <a:latin typeface="Kalam"/>
                <a:ea typeface="Kalam"/>
                <a:cs typeface="Kalam"/>
                <a:sym typeface="Kalam"/>
              </a:rPr>
              <a:t/>
            </a:r>
            <a:endParaRPr>
              <a:latin typeface="Kalam"/>
              <a:ea typeface="Kalam"/>
              <a:cs typeface="Kalam"/>
              <a:sym typeface="Kalam"/>
            </a:endParaRPr>
          </a:p>
        </p:txBody>
      </p:sp>
      <p:sp>
        <p:nvSpPr>
          <p:cNvPr id="1496" name="Google Shape;1496;p135"/>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Saamaynta isticmaalka qoto-dheer midabyo kala duwan</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0" name="Shape 1500"/>
        <p:cNvGrpSpPr/>
        <p:nvPr/>
      </p:nvGrpSpPr>
      <p:grpSpPr>
        <a:xfrm>
          <a:off x="0" y="0"/>
          <a:ext cx="0" cy="0"/>
          <a:chOff x="0" y="0"/>
          <a:chExt cx="0" cy="0"/>
        </a:xfrm>
      </p:grpSpPr>
      <p:sp>
        <p:nvSpPr>
          <p:cNvPr id="1501" name="Google Shape;1501;p136"/>
          <p:cNvSpPr txBox="1"/>
          <p:nvPr>
            <p:ph type="title"/>
          </p:nvPr>
        </p:nvSpPr>
        <p:spPr>
          <a:xfrm>
            <a:off x="1684800" y="119125"/>
            <a:ext cx="5741400" cy="307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Xajmiga sawirrada dhijitaalka ah (File size of digital images)</a:t>
            </a:r>
            <a:endParaRPr/>
          </a:p>
        </p:txBody>
      </p:sp>
      <p:sp>
        <p:nvSpPr>
          <p:cNvPr id="1502" name="Google Shape;1502;p136"/>
          <p:cNvSpPr txBox="1"/>
          <p:nvPr>
            <p:ph idx="1" type="body"/>
          </p:nvPr>
        </p:nvSpPr>
        <p:spPr>
          <a:xfrm>
            <a:off x="324000" y="810000"/>
            <a:ext cx="8237700" cy="3494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b="1" lang="en-GB" sz="1100">
                <a:latin typeface="Lexend"/>
              </a:rPr>
              <a:t>Xallinta (Resolution) waxaa loola jeedaa tirada pixels ee sawirka ku jira.</a:t>
            </a:r>
            <a:r>
              <a:rPr lang="en-GB" sz="1100">
                <a:latin typeface="Lexend"/>
              </a:rPr>
              <a:t/>
            </a:r>
            <a:endParaRPr sz="2000"/>
          </a:p>
          <a:p>
            <a:pPr indent="0" lvl="0" marL="0" rtl="0" algn="l">
              <a:spcBef>
                <a:spcPts val="0"/>
              </a:spcBef>
              <a:spcAft>
                <a:spcPts val="0"/>
              </a:spcAft>
              <a:buNone/>
            </a:pPr>
            <a:r>
              <a:rPr lang="en-GB" sz="1100">
                <a:latin typeface="Lexend"/>
              </a:rPr>
              <a:t>Xallin sare (Higher resolution) waxay ka dhigan tahay pixels badan iyo sawir faahfaahsan.</a:t>
            </a:r>
            <a:r>
              <a:rPr b="1" lang="en-GB" sz="1100">
                <a:latin typeface="Lexend"/>
              </a:rPr>
              <a:t/>
            </a:r>
            <a:r>
              <a:rPr lang="en-GB" sz="1100">
                <a:latin typeface="Lexend"/>
              </a:rPr>
              <a:t/>
            </a:r>
            <a:endParaRPr sz="2000"/>
          </a:p>
          <a:p>
            <a:pPr indent="0" lvl="0" marL="0" rtl="0" algn="l">
              <a:spcBef>
                <a:spcPts val="0"/>
              </a:spcBef>
              <a:spcAft>
                <a:spcPts val="0"/>
              </a:spcAft>
              <a:buNone/>
            </a:pPr>
            <a:r>
              <a:rPr>
                <a:latin typeface="Lexend"/>
              </a:rPr>
              <a:t/>
            </a:r>
            <a:endParaRPr sz="2000"/>
          </a:p>
          <a:p>
            <a:pPr indent="0" lvl="0" marL="0" rtl="0" algn="l">
              <a:spcBef>
                <a:spcPts val="0"/>
              </a:spcBef>
              <a:spcAft>
                <a:spcPts val="0"/>
              </a:spcAft>
              <a:buNone/>
            </a:pPr>
            <a:r>
              <a:rPr b="1" lang="en-GB" sz="1100">
                <a:latin typeface="Lexend"/>
              </a:rPr>
              <a:t>Qoto-dheer midab (Colour depth) waxaa loola jeedaa tirada bits ee loo isticmaalo in lagu muujiyo midabka pixel kasta. Qoto-dheer midab oo sarreeya (Higher colour depth) waxay ka dhigan tahay kala duwanaansho midab oo ballaadhan.</a:t>
            </a:r>
            <a:r>
              <a:rPr lang="en-GB" sz="1100">
                <a:latin typeface="Lexend"/>
              </a:rPr>
              <a:t/>
            </a:r>
            <a:r>
              <a:rPr b="1" lang="en-GB" sz="1100">
                <a:latin typeface="Lexend"/>
              </a:rPr>
              <a:t/>
            </a:r>
            <a:r>
              <a:rPr lang="en-GB" sz="1100">
                <a:latin typeface="Lexend"/>
              </a:rPr>
              <a:t/>
            </a:r>
            <a:endParaRPr sz="2000"/>
          </a:p>
          <a:p>
            <a:pPr indent="0" lvl="0" marL="0" rtl="0" algn="l">
              <a:spcBef>
                <a:spcPts val="0"/>
              </a:spcBef>
              <a:spcAft>
                <a:spcPts val="0"/>
              </a:spcAft>
              <a:buNone/>
            </a:pPr>
            <a:r>
              <a:rPr>
                <a:latin typeface="Lexend"/>
              </a:rPr>
              <a:t/>
            </a:r>
            <a:endParaRPr sz="2000"/>
          </a:p>
          <a:p>
            <a:pPr indent="0" lvl="0" marL="0" rtl="0" algn="l">
              <a:spcBef>
                <a:spcPts val="0"/>
              </a:spcBef>
              <a:spcAft>
                <a:spcPts val="0"/>
              </a:spcAft>
              <a:buNone/>
            </a:pPr>
            <a:r>
              <a:rPr lang="en-GB" sz="1100">
                <a:latin typeface="Lexend"/>
              </a:rPr>
              <a:t>Waxaa jira is-dheelli-tir u dhexeeya tayada sawirka iyo xajmiga. Sawirrada tayada sare leh (pixels badan, midabyo badan) badanaa waxay leeyihiin xajmiyo weyn (file sizes).</a:t>
            </a:r>
            <a:r>
              <a:rPr b="1" lang="en-GB" sz="1100">
                <a:latin typeface="Lexend"/>
              </a:rPr>
              <a:t/>
            </a:r>
            <a:r>
              <a:rPr lang="en-GB" sz="1100">
                <a:latin typeface="Lexend"/>
              </a:rPr>
              <a:t/>
            </a:r>
            <a:r>
              <a:rPr b="1" lang="en-GB" sz="1100">
                <a:latin typeface="Lexend"/>
              </a:rPr>
              <a:t/>
            </a:r>
            <a:r>
              <a:rPr lang="en-GB" sz="1100">
                <a:latin typeface="Lexend"/>
              </a:rPr>
              <a:t/>
            </a:r>
            <a:endParaRPr sz="2000"/>
          </a:p>
        </p:txBody>
      </p:sp>
    </p:spTree>
  </p:cSld>
  <p:clrMapOvr>
    <a:masterClrMapping/>
  </p:clrMapOvr>
</p:sld>
</file>

<file path=ppt/theme/theme1.xml><?xml version="1.0" encoding="utf-8"?>
<a:theme xmlns:a="http://schemas.openxmlformats.org/drawingml/2006/main" xmlns:r="http://schemas.openxmlformats.org/officeDocument/2006/relationships" name="Oak theme - Sep 2024 v2">
  <a:themeElements>
    <a:clrScheme name="Simple Light">
      <a:dk1>
        <a:srgbClr val="222222"/>
      </a:dk1>
      <a:lt1>
        <a:srgbClr val="FFFFFF"/>
      </a:lt1>
      <a:dk2>
        <a:srgbClr val="808080"/>
      </a:dk2>
      <a:lt2>
        <a:srgbClr val="F2F2F2"/>
      </a:lt2>
      <a:accent1>
        <a:srgbClr val="EBEDFE"/>
      </a:accent1>
      <a:accent2>
        <a:srgbClr val="374CF1"/>
      </a:accent2>
      <a:accent3>
        <a:srgbClr val="2563EB"/>
      </a:accent3>
      <a:accent4>
        <a:srgbClr val="4F7BE8"/>
      </a:accent4>
      <a:accent5>
        <a:srgbClr val="0B5FA5"/>
      </a:accent5>
      <a:accent6>
        <a:srgbClr val="287C34"/>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