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80" r:id="rId3"/>
    <p:sldMasterId id="214748378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7" name="Shape 1647"/>
        <p:cNvGrpSpPr/>
        <p:nvPr/>
      </p:nvGrpSpPr>
      <p:grpSpPr>
        <a:xfrm>
          <a:off x="0" y="0"/>
          <a:ext cx="0" cy="0"/>
          <a:chOff x="0" y="0"/>
          <a:chExt cx="0" cy="0"/>
        </a:xfrm>
      </p:grpSpPr>
      <p:sp>
        <p:nvSpPr>
          <p:cNvPr id="1648" name="Google Shape;1648;g339d3ee065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9" name="Google Shape;1649;g339d3ee065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g371323b4ef6_0_24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5" name="Google Shape;1655;g371323b4ef6_0_2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8" name="Shape 1658"/>
        <p:cNvGrpSpPr/>
        <p:nvPr/>
      </p:nvGrpSpPr>
      <p:grpSpPr>
        <a:xfrm>
          <a:off x="0" y="0"/>
          <a:ext cx="0" cy="0"/>
          <a:chOff x="0" y="0"/>
          <a:chExt cx="0" cy="0"/>
        </a:xfrm>
      </p:grpSpPr>
      <p:sp>
        <p:nvSpPr>
          <p:cNvPr id="1659" name="Google Shape;1659;g371323b4ef6_0_2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0" name="Google Shape;1660;g371323b4ef6_0_2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3" name="Shape 1663"/>
        <p:cNvGrpSpPr/>
        <p:nvPr/>
      </p:nvGrpSpPr>
      <p:grpSpPr>
        <a:xfrm>
          <a:off x="0" y="0"/>
          <a:ext cx="0" cy="0"/>
          <a:chOff x="0" y="0"/>
          <a:chExt cx="0" cy="0"/>
        </a:xfrm>
      </p:grpSpPr>
      <p:sp>
        <p:nvSpPr>
          <p:cNvPr id="1664" name="Google Shape;1664;g371323b4ef6_0_2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5" name="Google Shape;1665;g371323b4ef6_0_2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g371323b4ef6_0_2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0" name="Google Shape;1670;g371323b4ef6_0_2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6" name="Shape 1676"/>
        <p:cNvGrpSpPr/>
        <p:nvPr/>
      </p:nvGrpSpPr>
      <p:grpSpPr>
        <a:xfrm>
          <a:off x="0" y="0"/>
          <a:ext cx="0" cy="0"/>
          <a:chOff x="0" y="0"/>
          <a:chExt cx="0" cy="0"/>
        </a:xfrm>
      </p:grpSpPr>
      <p:sp>
        <p:nvSpPr>
          <p:cNvPr id="1677" name="Google Shape;1677;g371323b4ef6_0_30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8" name="Google Shape;1678;g371323b4ef6_0_30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8" name="Shape 1698"/>
        <p:cNvGrpSpPr/>
        <p:nvPr/>
      </p:nvGrpSpPr>
      <p:grpSpPr>
        <a:xfrm>
          <a:off x="0" y="0"/>
          <a:ext cx="0" cy="0"/>
          <a:chOff x="0" y="0"/>
          <a:chExt cx="0" cy="0"/>
        </a:xfrm>
      </p:grpSpPr>
      <p:sp>
        <p:nvSpPr>
          <p:cNvPr id="1699" name="Google Shape;1699;g371323b4ef6_0_30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0" name="Google Shape;1700;g371323b4ef6_0_30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4" name="Shape 1724"/>
        <p:cNvGrpSpPr/>
        <p:nvPr/>
      </p:nvGrpSpPr>
      <p:grpSpPr>
        <a:xfrm>
          <a:off x="0" y="0"/>
          <a:ext cx="0" cy="0"/>
          <a:chOff x="0" y="0"/>
          <a:chExt cx="0" cy="0"/>
        </a:xfrm>
      </p:grpSpPr>
      <p:sp>
        <p:nvSpPr>
          <p:cNvPr id="1725" name="Google Shape;1725;g371323b4ef6_0_3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6" name="Google Shape;1726;g371323b4ef6_0_3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4" name="Shape 1754"/>
        <p:cNvGrpSpPr/>
        <p:nvPr/>
      </p:nvGrpSpPr>
      <p:grpSpPr>
        <a:xfrm>
          <a:off x="0" y="0"/>
          <a:ext cx="0" cy="0"/>
          <a:chOff x="0" y="0"/>
          <a:chExt cx="0" cy="0"/>
        </a:xfrm>
      </p:grpSpPr>
      <p:sp>
        <p:nvSpPr>
          <p:cNvPr id="1755" name="Google Shape;1755;g371323b4ef6_0_3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6" name="Google Shape;1756;g371323b4ef6_0_3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3" name="Shape 1773"/>
        <p:cNvGrpSpPr/>
        <p:nvPr/>
      </p:nvGrpSpPr>
      <p:grpSpPr>
        <a:xfrm>
          <a:off x="0" y="0"/>
          <a:ext cx="0" cy="0"/>
          <a:chOff x="0" y="0"/>
          <a:chExt cx="0" cy="0"/>
        </a:xfrm>
      </p:grpSpPr>
      <p:sp>
        <p:nvSpPr>
          <p:cNvPr id="1774" name="Google Shape;1774;g371323b4ef6_0_3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5" name="Google Shape;1775;g371323b4ef6_0_3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8" name="Shape 1798"/>
        <p:cNvGrpSpPr/>
        <p:nvPr/>
      </p:nvGrpSpPr>
      <p:grpSpPr>
        <a:xfrm>
          <a:off x="0" y="0"/>
          <a:ext cx="0" cy="0"/>
          <a:chOff x="0" y="0"/>
          <a:chExt cx="0" cy="0"/>
        </a:xfrm>
      </p:grpSpPr>
      <p:sp>
        <p:nvSpPr>
          <p:cNvPr id="1799" name="Google Shape;1799;g371323b4ef6_0_3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0" name="Google Shape;1800;g371323b4ef6_0_3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2" name="Shape 1822"/>
        <p:cNvGrpSpPr/>
        <p:nvPr/>
      </p:nvGrpSpPr>
      <p:grpSpPr>
        <a:xfrm>
          <a:off x="0" y="0"/>
          <a:ext cx="0" cy="0"/>
          <a:chOff x="0" y="0"/>
          <a:chExt cx="0" cy="0"/>
        </a:xfrm>
      </p:grpSpPr>
      <p:sp>
        <p:nvSpPr>
          <p:cNvPr id="1823" name="Google Shape;1823;g371323b4ef6_0_3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4" name="Google Shape;1824;g371323b4ef6_0_3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7" name="Shape 1847"/>
        <p:cNvGrpSpPr/>
        <p:nvPr/>
      </p:nvGrpSpPr>
      <p:grpSpPr>
        <a:xfrm>
          <a:off x="0" y="0"/>
          <a:ext cx="0" cy="0"/>
          <a:chOff x="0" y="0"/>
          <a:chExt cx="0" cy="0"/>
        </a:xfrm>
      </p:grpSpPr>
      <p:sp>
        <p:nvSpPr>
          <p:cNvPr id="1848" name="Google Shape;1848;g371323b4ef6_0_3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9" name="Google Shape;1849;g371323b4ef6_0_3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1" name="Shape 1871"/>
        <p:cNvGrpSpPr/>
        <p:nvPr/>
      </p:nvGrpSpPr>
      <p:grpSpPr>
        <a:xfrm>
          <a:off x="0" y="0"/>
          <a:ext cx="0" cy="0"/>
          <a:chOff x="0" y="0"/>
          <a:chExt cx="0" cy="0"/>
        </a:xfrm>
      </p:grpSpPr>
      <p:sp>
        <p:nvSpPr>
          <p:cNvPr id="1872" name="Google Shape;1872;g371323b4ef6_0_3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3" name="Google Shape;1873;g371323b4ef6_0_3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5" name="Shape 1895"/>
        <p:cNvGrpSpPr/>
        <p:nvPr/>
      </p:nvGrpSpPr>
      <p:grpSpPr>
        <a:xfrm>
          <a:off x="0" y="0"/>
          <a:ext cx="0" cy="0"/>
          <a:chOff x="0" y="0"/>
          <a:chExt cx="0" cy="0"/>
        </a:xfrm>
      </p:grpSpPr>
      <p:sp>
        <p:nvSpPr>
          <p:cNvPr id="1896" name="Google Shape;1896;g371323b4ef6_0_3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7" name="Google Shape;1897;g371323b4ef6_0_3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1" name="Shape 1931"/>
        <p:cNvGrpSpPr/>
        <p:nvPr/>
      </p:nvGrpSpPr>
      <p:grpSpPr>
        <a:xfrm>
          <a:off x="0" y="0"/>
          <a:ext cx="0" cy="0"/>
          <a:chOff x="0" y="0"/>
          <a:chExt cx="0" cy="0"/>
        </a:xfrm>
      </p:grpSpPr>
      <p:sp>
        <p:nvSpPr>
          <p:cNvPr id="1932" name="Google Shape;1932;g371323b4ef6_0_3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3" name="Google Shape;1933;g371323b4ef6_0_3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8" name="Shape 1958"/>
        <p:cNvGrpSpPr/>
        <p:nvPr/>
      </p:nvGrpSpPr>
      <p:grpSpPr>
        <a:xfrm>
          <a:off x="0" y="0"/>
          <a:ext cx="0" cy="0"/>
          <a:chOff x="0" y="0"/>
          <a:chExt cx="0" cy="0"/>
        </a:xfrm>
      </p:grpSpPr>
      <p:sp>
        <p:nvSpPr>
          <p:cNvPr id="1959" name="Google Shape;1959;g371323b4ef6_0_3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0" name="Google Shape;1960;g371323b4ef6_0_3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8" name="Shape 1988"/>
        <p:cNvGrpSpPr/>
        <p:nvPr/>
      </p:nvGrpSpPr>
      <p:grpSpPr>
        <a:xfrm>
          <a:off x="0" y="0"/>
          <a:ext cx="0" cy="0"/>
          <a:chOff x="0" y="0"/>
          <a:chExt cx="0" cy="0"/>
        </a:xfrm>
      </p:grpSpPr>
      <p:sp>
        <p:nvSpPr>
          <p:cNvPr id="1989" name="Google Shape;1989;g371323b4ef6_0_3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0" name="Google Shape;1990;g371323b4ef6_0_3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4" name="Shape 2034"/>
        <p:cNvGrpSpPr/>
        <p:nvPr/>
      </p:nvGrpSpPr>
      <p:grpSpPr>
        <a:xfrm>
          <a:off x="0" y="0"/>
          <a:ext cx="0" cy="0"/>
          <a:chOff x="0" y="0"/>
          <a:chExt cx="0" cy="0"/>
        </a:xfrm>
      </p:grpSpPr>
      <p:sp>
        <p:nvSpPr>
          <p:cNvPr id="2035" name="Google Shape;2035;g371323b4ef6_0_46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6" name="Google Shape;2036;g371323b4ef6_0_4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2" name="Shape 2042"/>
        <p:cNvGrpSpPr/>
        <p:nvPr/>
      </p:nvGrpSpPr>
      <p:grpSpPr>
        <a:xfrm>
          <a:off x="0" y="0"/>
          <a:ext cx="0" cy="0"/>
          <a:chOff x="0" y="0"/>
          <a:chExt cx="0" cy="0"/>
        </a:xfrm>
      </p:grpSpPr>
      <p:sp>
        <p:nvSpPr>
          <p:cNvPr id="2043" name="Google Shape;2043;g371323b4ef6_0_34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4" name="Google Shape;2044;g371323b4ef6_0_34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3" name="Shape 2063"/>
        <p:cNvGrpSpPr/>
        <p:nvPr/>
      </p:nvGrpSpPr>
      <p:grpSpPr>
        <a:xfrm>
          <a:off x="0" y="0"/>
          <a:ext cx="0" cy="0"/>
          <a:chOff x="0" y="0"/>
          <a:chExt cx="0" cy="0"/>
        </a:xfrm>
      </p:grpSpPr>
      <p:sp>
        <p:nvSpPr>
          <p:cNvPr id="2064" name="Google Shape;2064;g371323b4ef6_0_3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5" name="Google Shape;2065;g371323b4ef6_0_3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7" name="Shape 2087"/>
        <p:cNvGrpSpPr/>
        <p:nvPr/>
      </p:nvGrpSpPr>
      <p:grpSpPr>
        <a:xfrm>
          <a:off x="0" y="0"/>
          <a:ext cx="0" cy="0"/>
          <a:chOff x="0" y="0"/>
          <a:chExt cx="0" cy="0"/>
        </a:xfrm>
      </p:grpSpPr>
      <p:sp>
        <p:nvSpPr>
          <p:cNvPr id="2088" name="Google Shape;2088;g371323b4ef6_0_34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9" name="Google Shape;2089;g371323b4ef6_0_3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2" name="Shape 2112"/>
        <p:cNvGrpSpPr/>
        <p:nvPr/>
      </p:nvGrpSpPr>
      <p:grpSpPr>
        <a:xfrm>
          <a:off x="0" y="0"/>
          <a:ext cx="0" cy="0"/>
          <a:chOff x="0" y="0"/>
          <a:chExt cx="0" cy="0"/>
        </a:xfrm>
      </p:grpSpPr>
      <p:sp>
        <p:nvSpPr>
          <p:cNvPr id="2113" name="Google Shape;2113;g371323b4ef6_0_3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4" name="Google Shape;2114;g371323b4ef6_0_3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6" name="Shape 2146"/>
        <p:cNvGrpSpPr/>
        <p:nvPr/>
      </p:nvGrpSpPr>
      <p:grpSpPr>
        <a:xfrm>
          <a:off x="0" y="0"/>
          <a:ext cx="0" cy="0"/>
          <a:chOff x="0" y="0"/>
          <a:chExt cx="0" cy="0"/>
        </a:xfrm>
      </p:grpSpPr>
      <p:sp>
        <p:nvSpPr>
          <p:cNvPr id="2147" name="Google Shape;2147;g371323b4ef6_0_35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8" name="Google Shape;2148;g371323b4ef6_0_3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6" name="Shape 2186"/>
        <p:cNvGrpSpPr/>
        <p:nvPr/>
      </p:nvGrpSpPr>
      <p:grpSpPr>
        <a:xfrm>
          <a:off x="0" y="0"/>
          <a:ext cx="0" cy="0"/>
          <a:chOff x="0" y="0"/>
          <a:chExt cx="0" cy="0"/>
        </a:xfrm>
      </p:grpSpPr>
      <p:sp>
        <p:nvSpPr>
          <p:cNvPr id="2187" name="Google Shape;2187;g371323b4ef6_0_35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8" name="Google Shape;2188;g371323b4ef6_0_3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3" name="Shape 2213"/>
        <p:cNvGrpSpPr/>
        <p:nvPr/>
      </p:nvGrpSpPr>
      <p:grpSpPr>
        <a:xfrm>
          <a:off x="0" y="0"/>
          <a:ext cx="0" cy="0"/>
          <a:chOff x="0" y="0"/>
          <a:chExt cx="0" cy="0"/>
        </a:xfrm>
      </p:grpSpPr>
      <p:sp>
        <p:nvSpPr>
          <p:cNvPr id="2214" name="Google Shape;2214;g371323b4ef6_0_3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5" name="Google Shape;2215;g371323b4ef6_0_3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3" name="Shape 2243"/>
        <p:cNvGrpSpPr/>
        <p:nvPr/>
      </p:nvGrpSpPr>
      <p:grpSpPr>
        <a:xfrm>
          <a:off x="0" y="0"/>
          <a:ext cx="0" cy="0"/>
          <a:chOff x="0" y="0"/>
          <a:chExt cx="0" cy="0"/>
        </a:xfrm>
      </p:grpSpPr>
      <p:sp>
        <p:nvSpPr>
          <p:cNvPr id="2244" name="Google Shape;2244;g371323b4ef6_0_36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5" name="Google Shape;2245;g371323b4ef6_0_36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7" name="Shape 2277"/>
        <p:cNvGrpSpPr/>
        <p:nvPr/>
      </p:nvGrpSpPr>
      <p:grpSpPr>
        <a:xfrm>
          <a:off x="0" y="0"/>
          <a:ext cx="0" cy="0"/>
          <a:chOff x="0" y="0"/>
          <a:chExt cx="0" cy="0"/>
        </a:xfrm>
      </p:grpSpPr>
      <p:sp>
        <p:nvSpPr>
          <p:cNvPr id="2278" name="Google Shape;2278;g371323b4ef6_0_3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9" name="Google Shape;2279;g371323b4ef6_0_3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0" name="Shape 2300"/>
        <p:cNvGrpSpPr/>
        <p:nvPr/>
      </p:nvGrpSpPr>
      <p:grpSpPr>
        <a:xfrm>
          <a:off x="0" y="0"/>
          <a:ext cx="0" cy="0"/>
          <a:chOff x="0" y="0"/>
          <a:chExt cx="0" cy="0"/>
        </a:xfrm>
      </p:grpSpPr>
      <p:sp>
        <p:nvSpPr>
          <p:cNvPr id="2301" name="Google Shape;2301;g371323b4ef6_0_36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2" name="Google Shape;2302;g371323b4ef6_0_3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0" name="Shape 2330"/>
        <p:cNvGrpSpPr/>
        <p:nvPr/>
      </p:nvGrpSpPr>
      <p:grpSpPr>
        <a:xfrm>
          <a:off x="0" y="0"/>
          <a:ext cx="0" cy="0"/>
          <a:chOff x="0" y="0"/>
          <a:chExt cx="0" cy="0"/>
        </a:xfrm>
      </p:grpSpPr>
      <p:sp>
        <p:nvSpPr>
          <p:cNvPr id="2331" name="Google Shape;2331;g371323b4ef6_0_37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2" name="Google Shape;2332;g371323b4ef6_0_3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6" name="Shape 2356"/>
        <p:cNvGrpSpPr/>
        <p:nvPr/>
      </p:nvGrpSpPr>
      <p:grpSpPr>
        <a:xfrm>
          <a:off x="0" y="0"/>
          <a:ext cx="0" cy="0"/>
          <a:chOff x="0" y="0"/>
          <a:chExt cx="0" cy="0"/>
        </a:xfrm>
      </p:grpSpPr>
      <p:sp>
        <p:nvSpPr>
          <p:cNvPr id="2357" name="Google Shape;2357;g371323b4ef6_0_3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8" name="Google Shape;2358;g371323b4ef6_0_3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1" name="Shape 2391"/>
        <p:cNvGrpSpPr/>
        <p:nvPr/>
      </p:nvGrpSpPr>
      <p:grpSpPr>
        <a:xfrm>
          <a:off x="0" y="0"/>
          <a:ext cx="0" cy="0"/>
          <a:chOff x="0" y="0"/>
          <a:chExt cx="0" cy="0"/>
        </a:xfrm>
      </p:grpSpPr>
      <p:sp>
        <p:nvSpPr>
          <p:cNvPr id="2392" name="Google Shape;2392;g371323b4ef6_0_37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3" name="Google Shape;2393;g371323b4ef6_0_37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7" name="Shape 2427"/>
        <p:cNvGrpSpPr/>
        <p:nvPr/>
      </p:nvGrpSpPr>
      <p:grpSpPr>
        <a:xfrm>
          <a:off x="0" y="0"/>
          <a:ext cx="0" cy="0"/>
          <a:chOff x="0" y="0"/>
          <a:chExt cx="0" cy="0"/>
        </a:xfrm>
      </p:grpSpPr>
      <p:sp>
        <p:nvSpPr>
          <p:cNvPr id="2428" name="Google Shape;2428;g371323b4ef6_0_38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9" name="Google Shape;2429;g371323b4ef6_0_3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5" name="Shape 2455"/>
        <p:cNvGrpSpPr/>
        <p:nvPr/>
      </p:nvGrpSpPr>
      <p:grpSpPr>
        <a:xfrm>
          <a:off x="0" y="0"/>
          <a:ext cx="0" cy="0"/>
          <a:chOff x="0" y="0"/>
          <a:chExt cx="0" cy="0"/>
        </a:xfrm>
      </p:grpSpPr>
      <p:sp>
        <p:nvSpPr>
          <p:cNvPr id="2456" name="Google Shape;2456;g371323b4ef6_0_38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7" name="Google Shape;2457;g371323b4ef6_0_3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3" name="Shape 2493"/>
        <p:cNvGrpSpPr/>
        <p:nvPr/>
      </p:nvGrpSpPr>
      <p:grpSpPr>
        <a:xfrm>
          <a:off x="0" y="0"/>
          <a:ext cx="0" cy="0"/>
          <a:chOff x="0" y="0"/>
          <a:chExt cx="0" cy="0"/>
        </a:xfrm>
      </p:grpSpPr>
      <p:sp>
        <p:nvSpPr>
          <p:cNvPr id="2494" name="Google Shape;2494;g371323b4ef6_0_38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5" name="Google Shape;2495;g371323b4ef6_0_38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7" name="Shape 2537"/>
        <p:cNvGrpSpPr/>
        <p:nvPr/>
      </p:nvGrpSpPr>
      <p:grpSpPr>
        <a:xfrm>
          <a:off x="0" y="0"/>
          <a:ext cx="0" cy="0"/>
          <a:chOff x="0" y="0"/>
          <a:chExt cx="0" cy="0"/>
        </a:xfrm>
      </p:grpSpPr>
      <p:sp>
        <p:nvSpPr>
          <p:cNvPr id="2538" name="Google Shape;2538;g371323b4ef6_0_39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9" name="Google Shape;2539;g371323b4ef6_0_39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6.png"/><Relationship Id="rId5" Type="http://schemas.openxmlformats.org/officeDocument/2006/relationships/image" Target="../media/image1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5.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5.pn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21.png"/><Relationship Id="rId5" Type="http://schemas.openxmlformats.org/officeDocument/2006/relationships/image" Target="../media/image2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25.png"/><Relationship Id="rId5" Type="http://schemas.openxmlformats.org/officeDocument/2006/relationships/image" Target="../media/image2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30.png"/><Relationship Id="rId4" Type="http://schemas.openxmlformats.org/officeDocument/2006/relationships/image" Target="../media/image3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2.png"/><Relationship Id="rId4" Type="http://schemas.openxmlformats.org/officeDocument/2006/relationships/image" Target="../media/image88.png"/><Relationship Id="rId5" Type="http://schemas.openxmlformats.org/officeDocument/2006/relationships/image" Target="../media/image35.png"/><Relationship Id="rId6" Type="http://schemas.openxmlformats.org/officeDocument/2006/relationships/image" Target="../media/image39.png"/><Relationship Id="rId7" Type="http://schemas.openxmlformats.org/officeDocument/2006/relationships/image" Target="../media/image3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88.png"/><Relationship Id="rId4"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image" Target="../media/image38.png"/><Relationship Id="rId7" Type="http://schemas.openxmlformats.org/officeDocument/2006/relationships/image" Target="../media/image35.png"/><Relationship Id="rId8" Type="http://schemas.openxmlformats.org/officeDocument/2006/relationships/image" Target="../media/image39.png"/><Relationship Id="rId9" Type="http://schemas.openxmlformats.org/officeDocument/2006/relationships/image" Target="../media/image3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88.png"/><Relationship Id="rId4" Type="http://schemas.openxmlformats.org/officeDocument/2006/relationships/image" Target="../media/image40.png"/><Relationship Id="rId5" Type="http://schemas.openxmlformats.org/officeDocument/2006/relationships/image" Target="../media/image34.png"/><Relationship Id="rId6" Type="http://schemas.openxmlformats.org/officeDocument/2006/relationships/image" Target="../media/image32.png"/><Relationship Id="rId7" Type="http://schemas.openxmlformats.org/officeDocument/2006/relationships/image" Target="../media/image38.png"/><Relationship Id="rId8" Type="http://schemas.openxmlformats.org/officeDocument/2006/relationships/image" Target="../media/image35.png"/><Relationship Id="rId9" Type="http://schemas.openxmlformats.org/officeDocument/2006/relationships/image" Target="../media/image39.png"/><Relationship Id="rId10" Type="http://schemas.openxmlformats.org/officeDocument/2006/relationships/image" Target="../media/image48.png"/><Relationship Id="rId11" Type="http://schemas.openxmlformats.org/officeDocument/2006/relationships/image" Target="../media/image3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5.png"/><Relationship Id="rId4" Type="http://schemas.openxmlformats.org/officeDocument/2006/relationships/image" Target="../media/image50.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0.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6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62.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2.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2.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70.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5.png"/><Relationship Id="rId4" Type="http://schemas.openxmlformats.org/officeDocument/2006/relationships/image" Target="../media/image2.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image" Target="../media/image5.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6.png"/><Relationship Id="rId5" Type="http://schemas.openxmlformats.org/officeDocument/2006/relationships/image" Target="../media/image17.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5.png"/><Relationship Id="rId4" Type="http://schemas.openxmlformats.org/officeDocument/2006/relationships/image" Target="../media/image2.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25.png"/><Relationship Id="rId5" Type="http://schemas.openxmlformats.org/officeDocument/2006/relationships/image" Target="../media/image27.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5.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21.png"/><Relationship Id="rId5" Type="http://schemas.openxmlformats.org/officeDocument/2006/relationships/image" Target="../media/image2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5.png"/><Relationship Id="rId3" Type="http://schemas.openxmlformats.org/officeDocument/2006/relationships/image" Target="../media/image86.png"/><Relationship Id="rId4" Type="http://schemas.openxmlformats.org/officeDocument/2006/relationships/image" Target="../media/image89.png"/><Relationship Id="rId5" Type="http://schemas.openxmlformats.org/officeDocument/2006/relationships/image" Target="../media/image91.png"/><Relationship Id="rId6" Type="http://schemas.openxmlformats.org/officeDocument/2006/relationships/image" Target="../media/image29.png"/><Relationship Id="rId7" Type="http://schemas.openxmlformats.org/officeDocument/2006/relationships/image" Target="../media/image90.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32.png"/><Relationship Id="rId4" Type="http://schemas.openxmlformats.org/officeDocument/2006/relationships/image" Target="../media/image88.png"/><Relationship Id="rId5" Type="http://schemas.openxmlformats.org/officeDocument/2006/relationships/image" Target="../media/image35.png"/><Relationship Id="rId6" Type="http://schemas.openxmlformats.org/officeDocument/2006/relationships/image" Target="../media/image39.png"/><Relationship Id="rId7" Type="http://schemas.openxmlformats.org/officeDocument/2006/relationships/image" Target="../media/image33.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7.png"/><Relationship Id="rId3" Type="http://schemas.openxmlformats.org/officeDocument/2006/relationships/image" Target="../media/image88.png"/><Relationship Id="rId4"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image" Target="../media/image38.png"/><Relationship Id="rId7" Type="http://schemas.openxmlformats.org/officeDocument/2006/relationships/image" Target="../media/image35.png"/><Relationship Id="rId8" Type="http://schemas.openxmlformats.org/officeDocument/2006/relationships/image" Target="../media/image39.png"/><Relationship Id="rId9" Type="http://schemas.openxmlformats.org/officeDocument/2006/relationships/image" Target="../media/image33.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7.png"/><Relationship Id="rId3" Type="http://schemas.openxmlformats.org/officeDocument/2006/relationships/image" Target="../media/image88.png"/><Relationship Id="rId4" Type="http://schemas.openxmlformats.org/officeDocument/2006/relationships/image" Target="../media/image40.png"/><Relationship Id="rId5" Type="http://schemas.openxmlformats.org/officeDocument/2006/relationships/image" Target="../media/image34.png"/><Relationship Id="rId6" Type="http://schemas.openxmlformats.org/officeDocument/2006/relationships/image" Target="../media/image32.png"/><Relationship Id="rId7" Type="http://schemas.openxmlformats.org/officeDocument/2006/relationships/image" Target="../media/image38.png"/><Relationship Id="rId8" Type="http://schemas.openxmlformats.org/officeDocument/2006/relationships/image" Target="../media/image35.png"/><Relationship Id="rId9" Type="http://schemas.openxmlformats.org/officeDocument/2006/relationships/image" Target="../media/image39.png"/><Relationship Id="rId10" Type="http://schemas.openxmlformats.org/officeDocument/2006/relationships/image" Target="../media/image48.png"/><Relationship Id="rId11" Type="http://schemas.openxmlformats.org/officeDocument/2006/relationships/image" Target="../media/image33.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png"/><Relationship Id="rId3" Type="http://schemas.openxmlformats.org/officeDocument/2006/relationships/image" Target="../media/image44.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44.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44.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4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45.png"/><Relationship Id="rId4" Type="http://schemas.openxmlformats.org/officeDocument/2006/relationships/image" Target="../media/image50.png"/><Relationship Id="rId5" Type="http://schemas.openxmlformats.org/officeDocument/2006/relationships/image" Target="../media/image57.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7.png"/><Relationship Id="rId5" Type="http://schemas.openxmlformats.org/officeDocument/2006/relationships/image" Target="../media/image52.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7.png"/><Relationship Id="rId5" Type="http://schemas.openxmlformats.org/officeDocument/2006/relationships/image" Target="../media/image52.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7.png"/><Relationship Id="rId5" Type="http://schemas.openxmlformats.org/officeDocument/2006/relationships/image" Target="../media/image52.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7.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png"/><Relationship Id="rId3" Type="http://schemas.openxmlformats.org/officeDocument/2006/relationships/image" Target="../media/image50.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50.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50.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0.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png"/><Relationship Id="rId3" Type="http://schemas.openxmlformats.org/officeDocument/2006/relationships/image" Target="../media/image61.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61.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6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png"/><Relationship Id="rId3" Type="http://schemas.openxmlformats.org/officeDocument/2006/relationships/image" Target="../media/image62.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62.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62.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62.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5.pn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1705150" cy="128000"/>
          </a:xfrm>
          <a:prstGeom prst="rect">
            <a:avLst/>
          </a:prstGeom>
          <a:noFill/>
          <a:ln>
            <a:noFill/>
          </a:ln>
        </p:spPr>
      </p:pic>
      <p:sp>
        <p:nvSpPr>
          <p:cNvPr id="11" name="Google Shape;11;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3800"/>
              <a:buFont typeface="Lexend"/>
              <a:buNone/>
              <a:defRPr sz="38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 name="Google Shape;12;p2"/>
          <p:cNvSpPr txBox="1"/>
          <p:nvPr/>
        </p:nvSpPr>
        <p:spPr>
          <a:xfrm>
            <a:off x="323850" y="3781525"/>
            <a:ext cx="2344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Art and design</a:t>
            </a:r>
            <a:endParaRPr b="1" sz="1700">
              <a:solidFill>
                <a:schemeClr val="dk1"/>
              </a:solidFill>
              <a:latin typeface="Lexend"/>
              <a:ea typeface="Lexend"/>
              <a:cs typeface="Lexend"/>
              <a:sym typeface="Lexend"/>
            </a:endParaRPr>
          </a:p>
        </p:txBody>
      </p:sp>
      <p:sp>
        <p:nvSpPr>
          <p:cNvPr id="13" name="Google Shape;13;p2"/>
          <p:cNvSpPr txBox="1"/>
          <p:nvPr/>
        </p:nvSpPr>
        <p:spPr>
          <a:xfrm>
            <a:off x="323850" y="4327975"/>
            <a:ext cx="6657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 name="Google Shape;14;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grpSp>
        <p:nvGrpSpPr>
          <p:cNvPr id="15" name="Google Shape;15;p2"/>
          <p:cNvGrpSpPr/>
          <p:nvPr/>
        </p:nvGrpSpPr>
        <p:grpSpPr>
          <a:xfrm>
            <a:off x="6156975" y="0"/>
            <a:ext cx="2987025" cy="3854074"/>
            <a:chOff x="6156975" y="0"/>
            <a:chExt cx="2987025" cy="3854074"/>
          </a:xfrm>
        </p:grpSpPr>
        <p:pic>
          <p:nvPicPr>
            <p:cNvPr id="16" name="Google Shape;16;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 name="Google Shape;17;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 name="Google Shape;18;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2069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Biology</a:t>
            </a:r>
            <a:endParaRPr b="1" sz="1700">
              <a:solidFill>
                <a:schemeClr val="dk1"/>
              </a:solidFill>
              <a:latin typeface="Lexend"/>
              <a:ea typeface="Lexend"/>
              <a:cs typeface="Lexend"/>
              <a:sym typeface="Lexend"/>
            </a:endParaRPr>
          </a:p>
        </p:txBody>
      </p:sp>
      <p:sp>
        <p:nvSpPr>
          <p:cNvPr id="26" name="Google Shape;26;p3"/>
          <p:cNvSpPr txBox="1"/>
          <p:nvPr/>
        </p:nvSpPr>
        <p:spPr>
          <a:xfrm>
            <a:off x="323850" y="4327975"/>
            <a:ext cx="5874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2448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Chemistry</a:t>
            </a:r>
            <a:endParaRPr b="1" sz="1700">
              <a:solidFill>
                <a:schemeClr val="dk1"/>
              </a:solidFill>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6951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Citizenship</a:t>
            </a:r>
            <a:endParaRPr b="1" sz="1700">
              <a:solidFill>
                <a:schemeClr val="dk1"/>
              </a:solidFill>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6972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Computing</a:t>
            </a:r>
            <a:endParaRPr b="1" sz="1700">
              <a:solidFill>
                <a:schemeClr val="dk1"/>
              </a:solidFill>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55" name="Google Shape;55;p6"/>
          <p:cNvSpPr txBox="1"/>
          <p:nvPr/>
        </p:nvSpPr>
        <p:spPr>
          <a:xfrm>
            <a:off x="323850" y="4327975"/>
            <a:ext cx="6426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56" name="Google Shape;56;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57" name="Google Shape;57;p6"/>
          <p:cNvPicPr preferRelativeResize="0"/>
          <p:nvPr/>
        </p:nvPicPr>
        <p:blipFill>
          <a:blip r:embed="rId5">
            <a:alphaModFix/>
          </a:blip>
          <a:stretch>
            <a:fillRect/>
          </a:stretch>
        </p:blipFill>
        <p:spPr>
          <a:xfrm rot="-390000">
            <a:off x="6567499" y="723791"/>
            <a:ext cx="2520000" cy="252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oking and nutrition" showMasterSp="0">
  <p:cSld name="Title Slide 2_1_1_1_1_1_1_1_1_1_1_3_1">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56320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7"/>
          <p:cNvSpPr txBox="1"/>
          <p:nvPr/>
        </p:nvSpPr>
        <p:spPr>
          <a:xfrm>
            <a:off x="323850" y="3781525"/>
            <a:ext cx="3890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Cooking and nutrition</a:t>
            </a:r>
            <a:endParaRPr b="1" sz="1700">
              <a:solidFill>
                <a:schemeClr val="dk1"/>
              </a:solidFill>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66" name="Google Shape;66;p7"/>
          <p:cNvSpPr txBox="1"/>
          <p:nvPr/>
        </p:nvSpPr>
        <p:spPr>
          <a:xfrm>
            <a:off x="323850" y="4327975"/>
            <a:ext cx="5865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67" name="Google Shape;67;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pic>
        <p:nvPicPr>
          <p:cNvPr id="68" name="Google Shape;68;p7"/>
          <p:cNvPicPr preferRelativeResize="0"/>
          <p:nvPr/>
        </p:nvPicPr>
        <p:blipFill>
          <a:blip r:embed="rId5">
            <a:alphaModFix/>
          </a:blip>
          <a:stretch>
            <a:fillRect/>
          </a:stretch>
        </p:blipFill>
        <p:spPr>
          <a:xfrm rot="-359995">
            <a:off x="6646318" y="1007366"/>
            <a:ext cx="2202009" cy="1796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71" name="Google Shape;71;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8"/>
          <p:cNvSpPr txBox="1"/>
          <p:nvPr/>
        </p:nvSpPr>
        <p:spPr>
          <a:xfrm>
            <a:off x="323850" y="3781525"/>
            <a:ext cx="3897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Design and technology</a:t>
            </a:r>
            <a:endParaRPr b="1" sz="1700">
              <a:solidFill>
                <a:schemeClr val="dk1"/>
              </a:solidFill>
              <a:latin typeface="Lexend"/>
              <a:ea typeface="Lexend"/>
              <a:cs typeface="Lexend"/>
              <a:sym typeface="Lexend"/>
            </a:endParaRPr>
          </a:p>
        </p:txBody>
      </p:sp>
      <p:grpSp>
        <p:nvGrpSpPr>
          <p:cNvPr id="74" name="Google Shape;74;p8"/>
          <p:cNvGrpSpPr/>
          <p:nvPr/>
        </p:nvGrpSpPr>
        <p:grpSpPr>
          <a:xfrm>
            <a:off x="6156975" y="0"/>
            <a:ext cx="2987025" cy="3854074"/>
            <a:chOff x="6156975" y="0"/>
            <a:chExt cx="2987025" cy="3854074"/>
          </a:xfrm>
        </p:grpSpPr>
        <p:pic>
          <p:nvPicPr>
            <p:cNvPr id="75" name="Google Shape;75;p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6" name="Google Shape;76;p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77" name="Google Shape;77;p8"/>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78" name="Google Shape;78;p8"/>
          <p:cNvSpPr txBox="1"/>
          <p:nvPr/>
        </p:nvSpPr>
        <p:spPr>
          <a:xfrm>
            <a:off x="323850" y="4327975"/>
            <a:ext cx="7611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79" name="Google Shape;79;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80" name="Shape 80"/>
        <p:cNvGrpSpPr/>
        <p:nvPr/>
      </p:nvGrpSpPr>
      <p:grpSpPr>
        <a:xfrm>
          <a:off x="0" y="0"/>
          <a:ext cx="0" cy="0"/>
          <a:chOff x="0" y="0"/>
          <a:chExt cx="0" cy="0"/>
        </a:xfrm>
      </p:grpSpPr>
      <p:pic>
        <p:nvPicPr>
          <p:cNvPr id="81" name="Google Shape;81;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2" name="Google Shape;82;p9"/>
          <p:cNvSpPr txBox="1"/>
          <p:nvPr/>
        </p:nvSpPr>
        <p:spPr>
          <a:xfrm>
            <a:off x="323850" y="3781525"/>
            <a:ext cx="2418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English</a:t>
            </a:r>
            <a:endParaRPr b="1" sz="1700">
              <a:solidFill>
                <a:schemeClr val="dk1"/>
              </a:solidFill>
              <a:latin typeface="Lexend"/>
              <a:ea typeface="Lexend"/>
              <a:cs typeface="Lexend"/>
              <a:sym typeface="Lexend"/>
            </a:endParaRPr>
          </a:p>
        </p:txBody>
      </p:sp>
      <p:sp>
        <p:nvSpPr>
          <p:cNvPr id="83" name="Google Shape;83;p9"/>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85" name="Google Shape;85;p9"/>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6" name="Google Shape;86;p9"/>
          <p:cNvSpPr txBox="1"/>
          <p:nvPr/>
        </p:nvSpPr>
        <p:spPr>
          <a:xfrm>
            <a:off x="323850" y="4327975"/>
            <a:ext cx="6867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90" name="Google Shape;90;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10"/>
          <p:cNvSpPr txBox="1"/>
          <p:nvPr/>
        </p:nvSpPr>
        <p:spPr>
          <a:xfrm>
            <a:off x="323850" y="3781525"/>
            <a:ext cx="2270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Faransiis</a:t>
            </a:r>
            <a:endParaRPr b="1" sz="1400">
              <a:solidFill>
                <a:schemeClr val="dk1"/>
              </a:solidFill>
              <a:latin typeface="Lexend"/>
              <a:ea typeface="Lexend"/>
              <a:cs typeface="Lexend"/>
              <a:sym typeface="Lexend"/>
            </a:endParaRPr>
          </a:p>
        </p:txBody>
      </p:sp>
      <p:grpSp>
        <p:nvGrpSpPr>
          <p:cNvPr id="93" name="Google Shape;93;p10"/>
          <p:cNvGrpSpPr/>
          <p:nvPr/>
        </p:nvGrpSpPr>
        <p:grpSpPr>
          <a:xfrm>
            <a:off x="6156975" y="0"/>
            <a:ext cx="2987025" cy="3854074"/>
            <a:chOff x="6156975" y="0"/>
            <a:chExt cx="2987025" cy="3854074"/>
          </a:xfrm>
        </p:grpSpPr>
        <p:pic>
          <p:nvPicPr>
            <p:cNvPr id="94" name="Google Shape;94;p1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5" name="Google Shape;95;p1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6" name="Google Shape;96;p10"/>
          <p:cNvSpPr txBox="1"/>
          <p:nvPr/>
        </p:nvSpPr>
        <p:spPr>
          <a:xfrm>
            <a:off x="323850" y="4327975"/>
            <a:ext cx="6444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97" name="Google Shape;97;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98" name="Google Shape;98;p10"/>
          <p:cNvPicPr preferRelativeResize="0"/>
          <p:nvPr/>
        </p:nvPicPr>
        <p:blipFill>
          <a:blip r:embed="rId5">
            <a:alphaModFix/>
          </a:blip>
          <a:stretch>
            <a:fillRect/>
          </a:stretch>
        </p:blipFill>
        <p:spPr>
          <a:xfrm rot="-390000">
            <a:off x="6630452" y="814570"/>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99" name="Shape 99"/>
        <p:cNvGrpSpPr/>
        <p:nvPr/>
      </p:nvGrpSpPr>
      <p:grpSpPr>
        <a:xfrm>
          <a:off x="0" y="0"/>
          <a:ext cx="0" cy="0"/>
          <a:chOff x="0" y="0"/>
          <a:chExt cx="0" cy="0"/>
        </a:xfrm>
      </p:grpSpPr>
      <p:pic>
        <p:nvPicPr>
          <p:cNvPr id="100" name="Google Shape;100;p11"/>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101" name="Google Shape;101;p1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02" name="Google Shape;102;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3" name="Google Shape;103;p11"/>
          <p:cNvSpPr txBox="1"/>
          <p:nvPr/>
        </p:nvSpPr>
        <p:spPr>
          <a:xfrm>
            <a:off x="323850" y="3781525"/>
            <a:ext cx="25632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Juqraafi</a:t>
            </a:r>
            <a:endParaRPr b="1" sz="1400">
              <a:solidFill>
                <a:schemeClr val="dk1"/>
              </a:solidFill>
              <a:latin typeface="Lexend"/>
              <a:ea typeface="Lexend"/>
              <a:cs typeface="Lexend"/>
              <a:sym typeface="Lexend"/>
            </a:endParaRPr>
          </a:p>
        </p:txBody>
      </p:sp>
      <p:sp>
        <p:nvSpPr>
          <p:cNvPr id="105" name="Google Shape;105;p11"/>
          <p:cNvSpPr txBox="1"/>
          <p:nvPr/>
        </p:nvSpPr>
        <p:spPr>
          <a:xfrm>
            <a:off x="323850" y="4327975"/>
            <a:ext cx="7278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2344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German</a:t>
            </a:r>
            <a:endParaRPr b="1" sz="1700">
              <a:solidFill>
                <a:schemeClr val="dk1"/>
              </a:solidFill>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5" name="Google Shape;115;p12"/>
          <p:cNvSpPr txBox="1"/>
          <p:nvPr/>
        </p:nvSpPr>
        <p:spPr>
          <a:xfrm>
            <a:off x="323850" y="4327975"/>
            <a:ext cx="6657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16" name="Google Shape;116;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17" name="Google Shape;117;p12"/>
          <p:cNvPicPr preferRelativeResize="0"/>
          <p:nvPr/>
        </p:nvPicPr>
        <p:blipFill>
          <a:blip r:embed="rId5">
            <a:alphaModFix/>
          </a:blip>
          <a:stretch>
            <a:fillRect/>
          </a:stretch>
        </p:blipFill>
        <p:spPr>
          <a:xfrm rot="-389998">
            <a:off x="6679063" y="775065"/>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History</a:t>
            </a:r>
            <a:endParaRPr b="1" sz="1700">
              <a:solidFill>
                <a:schemeClr val="dk1"/>
              </a:solidFill>
              <a:latin typeface="Lexend"/>
              <a:ea typeface="Lexend"/>
              <a:cs typeface="Lexend"/>
              <a:sym typeface="Lexend"/>
            </a:endParaRPr>
          </a:p>
        </p:txBody>
      </p:sp>
      <p:grpSp>
        <p:nvGrpSpPr>
          <p:cNvPr id="123" name="Google Shape;123;p13"/>
          <p:cNvGrpSpPr/>
          <p:nvPr/>
        </p:nvGrpSpPr>
        <p:grpSpPr>
          <a:xfrm>
            <a:off x="6156975" y="0"/>
            <a:ext cx="2987025" cy="3854074"/>
            <a:chOff x="6156975" y="0"/>
            <a:chExt cx="2987025" cy="3854074"/>
          </a:xfrm>
        </p:grpSpPr>
        <p:pic>
          <p:nvPicPr>
            <p:cNvPr id="124" name="Google Shape;124;p1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25" name="Google Shape;125;p13"/>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13"/>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27" name="Google Shape;127;p13"/>
          <p:cNvSpPr txBox="1"/>
          <p:nvPr/>
        </p:nvSpPr>
        <p:spPr>
          <a:xfrm>
            <a:off x="323850" y="4327975"/>
            <a:ext cx="7317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28" name="Google Shape;128;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29" name="Shape 129"/>
        <p:cNvGrpSpPr/>
        <p:nvPr/>
      </p:nvGrpSpPr>
      <p:grpSpPr>
        <a:xfrm>
          <a:off x="0" y="0"/>
          <a:ext cx="0" cy="0"/>
          <a:chOff x="0" y="0"/>
          <a:chExt cx="0" cy="0"/>
        </a:xfrm>
      </p:grpSpPr>
      <p:pic>
        <p:nvPicPr>
          <p:cNvPr id="130" name="Google Shape;130;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1" name="Google Shape;131;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32" name="Google Shape;132;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Maths</a:t>
            </a:r>
            <a:endParaRPr b="1" sz="1700">
              <a:solidFill>
                <a:schemeClr val="dk1"/>
              </a:solidFill>
              <a:latin typeface="Lexend"/>
              <a:ea typeface="Lexend"/>
              <a:cs typeface="Lexend"/>
              <a:sym typeface="Lexend"/>
            </a:endParaRPr>
          </a:p>
        </p:txBody>
      </p:sp>
      <p:pic>
        <p:nvPicPr>
          <p:cNvPr id="134" name="Google Shape;134;p1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35" name="Google Shape;135;p14"/>
          <p:cNvSpPr txBox="1"/>
          <p:nvPr/>
        </p:nvSpPr>
        <p:spPr>
          <a:xfrm>
            <a:off x="323850" y="4327975"/>
            <a:ext cx="6426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36" name="Google Shape;136;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37" name="Shape 137"/>
        <p:cNvGrpSpPr/>
        <p:nvPr/>
      </p:nvGrpSpPr>
      <p:grpSpPr>
        <a:xfrm>
          <a:off x="0" y="0"/>
          <a:ext cx="0" cy="0"/>
          <a:chOff x="0" y="0"/>
          <a:chExt cx="0" cy="0"/>
        </a:xfrm>
      </p:grpSpPr>
      <p:pic>
        <p:nvPicPr>
          <p:cNvPr id="138" name="Google Shape;138;p1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9" name="Google Shape;139;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 name="Google Shape;140;p1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Music</a:t>
            </a:r>
            <a:endParaRPr b="1" sz="1700">
              <a:solidFill>
                <a:schemeClr val="dk1"/>
              </a:solidFill>
              <a:latin typeface="Lexend"/>
              <a:ea typeface="Lexend"/>
              <a:cs typeface="Lexend"/>
              <a:sym typeface="Lexend"/>
            </a:endParaRPr>
          </a:p>
        </p:txBody>
      </p:sp>
      <p:pic>
        <p:nvPicPr>
          <p:cNvPr id="142" name="Google Shape;142;p15"/>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43" name="Google Shape;143;p15"/>
          <p:cNvSpPr txBox="1"/>
          <p:nvPr/>
        </p:nvSpPr>
        <p:spPr>
          <a:xfrm>
            <a:off x="323850" y="4327975"/>
            <a:ext cx="6615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2701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Physical education</a:t>
            </a:r>
            <a:endParaRPr b="1" sz="1700">
              <a:solidFill>
                <a:schemeClr val="dk1"/>
              </a:solidFill>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3" name="Google Shape;153;p16"/>
          <p:cNvSpPr txBox="1"/>
          <p:nvPr/>
        </p:nvSpPr>
        <p:spPr>
          <a:xfrm>
            <a:off x="323850" y="4327975"/>
            <a:ext cx="5811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54" name="Google Shape;154;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5" name="Google Shape;155;p16"/>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Physics</a:t>
            </a:r>
            <a:endParaRPr b="1" sz="1700">
              <a:solidFill>
                <a:schemeClr val="dk1"/>
              </a:solidFill>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17"/>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65" name="Google Shape;165;p17"/>
          <p:cNvSpPr txBox="1"/>
          <p:nvPr/>
        </p:nvSpPr>
        <p:spPr>
          <a:xfrm>
            <a:off x="323850" y="4327975"/>
            <a:ext cx="7092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1360800"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RHE (PSHE)</a:t>
            </a:r>
            <a:endParaRPr b="1" sz="1700">
              <a:solidFill>
                <a:schemeClr val="dk1"/>
              </a:solidFill>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6426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1511900"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RSHE (PSHE)</a:t>
            </a:r>
            <a:endParaRPr b="1" sz="1700">
              <a:solidFill>
                <a:schemeClr val="dk1"/>
              </a:solidFill>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87" name="Google Shape;187;p19"/>
          <p:cNvSpPr txBox="1"/>
          <p:nvPr/>
        </p:nvSpPr>
        <p:spPr>
          <a:xfrm>
            <a:off x="323850" y="4327975"/>
            <a:ext cx="7389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89" name="Shape 189"/>
        <p:cNvGrpSpPr/>
        <p:nvPr/>
      </p:nvGrpSpPr>
      <p:grpSpPr>
        <a:xfrm>
          <a:off x="0" y="0"/>
          <a:ext cx="0" cy="0"/>
          <a:chOff x="0" y="0"/>
          <a:chExt cx="0" cy="0"/>
        </a:xfrm>
      </p:grpSpPr>
      <p:pic>
        <p:nvPicPr>
          <p:cNvPr id="190" name="Google Shape;190;p20"/>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91" name="Google Shape;191;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2" name="Google Shape;192;p20"/>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Waxbarashada diinta</a:t>
            </a:r>
            <a:endParaRPr b="1" sz="1400">
              <a:solidFill>
                <a:schemeClr val="dk1"/>
              </a:solidFill>
              <a:latin typeface="Lexend"/>
              <a:ea typeface="Lexend"/>
              <a:cs typeface="Lexend"/>
              <a:sym typeface="Lexend"/>
            </a:endParaRPr>
          </a:p>
        </p:txBody>
      </p:sp>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97" name="Google Shape;197;p20"/>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98" name="Google Shape;198;p20"/>
          <p:cNvSpPr txBox="1"/>
          <p:nvPr/>
        </p:nvSpPr>
        <p:spPr>
          <a:xfrm>
            <a:off x="323850" y="4327975"/>
            <a:ext cx="6426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200" name="Shape 200"/>
        <p:cNvGrpSpPr/>
        <p:nvPr/>
      </p:nvGrpSpPr>
      <p:grpSpPr>
        <a:xfrm>
          <a:off x="0" y="0"/>
          <a:ext cx="0" cy="0"/>
          <a:chOff x="0" y="0"/>
          <a:chExt cx="0" cy="0"/>
        </a:xfrm>
      </p:grpSpPr>
      <p:sp>
        <p:nvSpPr>
          <p:cNvPr id="201" name="Google Shape;201;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2" name="Google Shape;202;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Sayniska</a:t>
            </a:r>
            <a:endParaRPr b="1" sz="1400">
              <a:solidFill>
                <a:schemeClr val="dk1"/>
              </a:solidFill>
              <a:latin typeface="Lexend"/>
              <a:ea typeface="Lexend"/>
              <a:cs typeface="Lexend"/>
              <a:sym typeface="Lexend"/>
            </a:endParaRPr>
          </a:p>
        </p:txBody>
      </p:sp>
      <p:pic>
        <p:nvPicPr>
          <p:cNvPr id="204" name="Google Shape;204;p21"/>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8" name="Google Shape;208;p21"/>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209" name="Google Shape;209;p21"/>
          <p:cNvSpPr txBox="1"/>
          <p:nvPr/>
        </p:nvSpPr>
        <p:spPr>
          <a:xfrm>
            <a:off x="323850" y="4327975"/>
            <a:ext cx="6426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13" name="Google Shape;213;p2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4" name="Google Shape;214;p22"/>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Isbaanish</a:t>
            </a:r>
            <a:endParaRPr b="1" sz="1400">
              <a:solidFill>
                <a:schemeClr val="dk1"/>
              </a:solidFill>
              <a:latin typeface="Lexend"/>
              <a:ea typeface="Lexend"/>
              <a:cs typeface="Lexend"/>
              <a:sym typeface="Lexend"/>
            </a:endParaRPr>
          </a:p>
        </p:txBody>
      </p:sp>
      <p:grpSp>
        <p:nvGrpSpPr>
          <p:cNvPr id="216" name="Google Shape;216;p22"/>
          <p:cNvGrpSpPr/>
          <p:nvPr/>
        </p:nvGrpSpPr>
        <p:grpSpPr>
          <a:xfrm>
            <a:off x="6156975" y="0"/>
            <a:ext cx="2987025" cy="3854074"/>
            <a:chOff x="6156975" y="0"/>
            <a:chExt cx="2987025" cy="3854074"/>
          </a:xfrm>
        </p:grpSpPr>
        <p:pic>
          <p:nvPicPr>
            <p:cNvPr id="217" name="Google Shape;217;p2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18" name="Google Shape;218;p2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9" name="Google Shape;219;p22"/>
          <p:cNvSpPr txBox="1"/>
          <p:nvPr/>
        </p:nvSpPr>
        <p:spPr>
          <a:xfrm>
            <a:off x="323850" y="4327975"/>
            <a:ext cx="6426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20" name="Google Shape;220;p2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221" name="Google Shape;221;p22"/>
          <p:cNvPicPr preferRelativeResize="0"/>
          <p:nvPr/>
        </p:nvPicPr>
        <p:blipFill>
          <a:blip r:embed="rId5">
            <a:alphaModFix/>
          </a:blip>
          <a:stretch>
            <a:fillRect/>
          </a:stretch>
        </p:blipFill>
        <p:spPr>
          <a:xfrm rot="-390001">
            <a:off x="6638540" y="856133"/>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22" name="Shape 222"/>
        <p:cNvGrpSpPr/>
        <p:nvPr/>
      </p:nvGrpSpPr>
      <p:grpSpPr>
        <a:xfrm>
          <a:off x="0" y="0"/>
          <a:ext cx="0" cy="0"/>
          <a:chOff x="0" y="0"/>
          <a:chExt cx="0" cy="0"/>
        </a:xfrm>
      </p:grpSpPr>
      <p:pic>
        <p:nvPicPr>
          <p:cNvPr id="223" name="Google Shape;223;p2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24" name="Google Shape;224;p2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Natiijo</a:t>
            </a:r>
            <a:endParaRPr b="1" sz="1400">
              <a:solidFill>
                <a:schemeClr val="dk1"/>
              </a:solidFill>
              <a:latin typeface="Lexend"/>
              <a:ea typeface="Lexend"/>
              <a:cs typeface="Lexend"/>
              <a:sym typeface="Lexend"/>
            </a:endParaRPr>
          </a:p>
        </p:txBody>
      </p:sp>
      <p:sp>
        <p:nvSpPr>
          <p:cNvPr id="225" name="Google Shape;225;p23"/>
          <p:cNvSpPr txBox="1"/>
          <p:nvPr>
            <p:ph idx="1" type="subTitle"/>
          </p:nvPr>
        </p:nvSpPr>
        <p:spPr>
          <a:xfrm>
            <a:off x="666000" y="1620000"/>
            <a:ext cx="7270800" cy="25041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bg>
      <p:bgPr>
        <a:solidFill>
          <a:srgbClr val="FFF7CC"/>
        </a:solidFill>
      </p:bgPr>
    </p:bg>
    <p:spTree>
      <p:nvGrpSpPr>
        <p:cNvPr id="226" name="Shape 226"/>
        <p:cNvGrpSpPr/>
        <p:nvPr/>
      </p:nvGrpSpPr>
      <p:grpSpPr>
        <a:xfrm>
          <a:off x="0" y="0"/>
          <a:ext cx="0" cy="0"/>
          <a:chOff x="0" y="0"/>
          <a:chExt cx="0" cy="0"/>
        </a:xfrm>
      </p:grpSpPr>
      <p:sp>
        <p:nvSpPr>
          <p:cNvPr id="227" name="Google Shape;227;p24"/>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4"/>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230" name="Google Shape;230;p24"/>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231" name="Google Shape;231;p24"/>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232" name="Google Shape;232;p24"/>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233" name="Google Shape;233;p24"/>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234" name="Google Shape;234;p24"/>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235" name="Google Shape;235;p24"/>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236" name="Google Shape;236;p24"/>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237" name="Google Shape;237;p24"/>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238" name="Google Shape;238;p24"/>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239" name="Google Shape;239;p24"/>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240" name="Google Shape;240;p24"/>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41" name="Shape 241"/>
        <p:cNvGrpSpPr/>
        <p:nvPr/>
      </p:nvGrpSpPr>
      <p:grpSpPr>
        <a:xfrm>
          <a:off x="0" y="0"/>
          <a:ext cx="0" cy="0"/>
          <a:chOff x="0" y="0"/>
          <a:chExt cx="0" cy="0"/>
        </a:xfrm>
      </p:grpSpPr>
      <p:grpSp>
        <p:nvGrpSpPr>
          <p:cNvPr id="242" name="Google Shape;242;p25"/>
          <p:cNvGrpSpPr/>
          <p:nvPr/>
        </p:nvGrpSpPr>
        <p:grpSpPr>
          <a:xfrm>
            <a:off x="0" y="1"/>
            <a:ext cx="9151202" cy="649234"/>
            <a:chOff x="0" y="1"/>
            <a:chExt cx="9151202" cy="649234"/>
          </a:xfrm>
        </p:grpSpPr>
        <p:sp>
          <p:nvSpPr>
            <p:cNvPr id="243" name="Google Shape;243;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45" name="Google Shape;245;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46" name="Google Shape;246;p25"/>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7" name="Google Shape;247;p25"/>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48" name="Google Shape;248;p25"/>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9" name="Google Shape;249;p25"/>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0" name="Google Shape;250;p25"/>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1" name="Google Shape;251;p25"/>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2" name="Google Shape;252;p25"/>
          <p:cNvSpPr txBox="1"/>
          <p:nvPr>
            <p:ph idx="7"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53" name="Shape 253"/>
        <p:cNvGrpSpPr/>
        <p:nvPr/>
      </p:nvGrpSpPr>
      <p:grpSpPr>
        <a:xfrm>
          <a:off x="0" y="0"/>
          <a:ext cx="0" cy="0"/>
          <a:chOff x="0" y="0"/>
          <a:chExt cx="0" cy="0"/>
        </a:xfrm>
      </p:grpSpPr>
      <p:grpSp>
        <p:nvGrpSpPr>
          <p:cNvPr id="254" name="Google Shape;254;p26"/>
          <p:cNvGrpSpPr/>
          <p:nvPr/>
        </p:nvGrpSpPr>
        <p:grpSpPr>
          <a:xfrm>
            <a:off x="0" y="1"/>
            <a:ext cx="9151202" cy="649234"/>
            <a:chOff x="0" y="1"/>
            <a:chExt cx="9151202" cy="649234"/>
          </a:xfrm>
        </p:grpSpPr>
        <p:sp>
          <p:nvSpPr>
            <p:cNvPr id="255" name="Google Shape;255;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 name="Google Shape;256;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57" name="Google Shape;257;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58" name="Google Shape;258;p26"/>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9" name="Google Shape;259;p26"/>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0" name="Google Shape;260;p26"/>
          <p:cNvSpPr txBox="1"/>
          <p:nvPr>
            <p:ph idx="3" type="subTitle"/>
          </p:nvPr>
        </p:nvSpPr>
        <p:spPr>
          <a:xfrm>
            <a:off x="324000" y="1800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1" name="Google Shape;261;p26"/>
          <p:cNvSpPr txBox="1"/>
          <p:nvPr>
            <p:ph idx="4" type="subTitle"/>
          </p:nvPr>
        </p:nvSpPr>
        <p:spPr>
          <a:xfrm>
            <a:off x="2699325" y="1800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2" name="Google Shape;262;p26"/>
          <p:cNvSpPr txBox="1"/>
          <p:nvPr>
            <p:ph idx="5" type="subTitle"/>
          </p:nvPr>
        </p:nvSpPr>
        <p:spPr>
          <a:xfrm>
            <a:off x="324000" y="2791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3" name="Google Shape;263;p26"/>
          <p:cNvSpPr txBox="1"/>
          <p:nvPr>
            <p:ph idx="6" type="subTitle"/>
          </p:nvPr>
        </p:nvSpPr>
        <p:spPr>
          <a:xfrm>
            <a:off x="2699325" y="2791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4" name="Google Shape;264;p26"/>
          <p:cNvSpPr txBox="1"/>
          <p:nvPr>
            <p:ph idx="7" type="subTitle"/>
          </p:nvPr>
        </p:nvSpPr>
        <p:spPr>
          <a:xfrm>
            <a:off x="324000" y="3781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5" name="Google Shape;265;p26"/>
          <p:cNvSpPr txBox="1"/>
          <p:nvPr>
            <p:ph idx="8" type="subTitle"/>
          </p:nvPr>
        </p:nvSpPr>
        <p:spPr>
          <a:xfrm>
            <a:off x="2699325" y="3781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6" name="Google Shape;266;p26"/>
          <p:cNvSpPr txBox="1"/>
          <p:nvPr>
            <p:ph idx="9"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67" name="Shape 267"/>
        <p:cNvGrpSpPr/>
        <p:nvPr/>
      </p:nvGrpSpPr>
      <p:grpSpPr>
        <a:xfrm>
          <a:off x="0" y="0"/>
          <a:ext cx="0" cy="0"/>
          <a:chOff x="0" y="0"/>
          <a:chExt cx="0" cy="0"/>
        </a:xfrm>
      </p:grpSpPr>
      <p:grpSp>
        <p:nvGrpSpPr>
          <p:cNvPr id="268" name="Google Shape;268;p27"/>
          <p:cNvGrpSpPr/>
          <p:nvPr/>
        </p:nvGrpSpPr>
        <p:grpSpPr>
          <a:xfrm>
            <a:off x="0" y="1"/>
            <a:ext cx="9151202" cy="649234"/>
            <a:chOff x="0" y="1"/>
            <a:chExt cx="9151202" cy="649234"/>
          </a:xfrm>
        </p:grpSpPr>
        <p:sp>
          <p:nvSpPr>
            <p:cNvPr id="269" name="Google Shape;269;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0" name="Google Shape;270;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71" name="Google Shape;271;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72" name="Google Shape;272;p27"/>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3" name="Google Shape;273;p27"/>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4" name="Google Shape;274;p27"/>
          <p:cNvSpPr txBox="1"/>
          <p:nvPr>
            <p:ph idx="3" type="subTitle"/>
          </p:nvPr>
        </p:nvSpPr>
        <p:spPr>
          <a:xfrm>
            <a:off x="324000" y="2486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5" name="Google Shape;275;p27"/>
          <p:cNvSpPr txBox="1"/>
          <p:nvPr>
            <p:ph idx="4" type="subTitle"/>
          </p:nvPr>
        </p:nvSpPr>
        <p:spPr>
          <a:xfrm>
            <a:off x="2699325" y="2486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6" name="Google Shape;276;p27"/>
          <p:cNvSpPr txBox="1"/>
          <p:nvPr>
            <p:ph idx="5" type="subTitle"/>
          </p:nvPr>
        </p:nvSpPr>
        <p:spPr>
          <a:xfrm>
            <a:off x="324000" y="4162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7" name="Google Shape;277;p27"/>
          <p:cNvSpPr txBox="1"/>
          <p:nvPr>
            <p:ph idx="6" type="subTitle"/>
          </p:nvPr>
        </p:nvSpPr>
        <p:spPr>
          <a:xfrm>
            <a:off x="2699325" y="4162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8" name="Google Shape;278;p27"/>
          <p:cNvSpPr txBox="1"/>
          <p:nvPr>
            <p:ph idx="7" type="subTitle"/>
          </p:nvPr>
        </p:nvSpPr>
        <p:spPr>
          <a:xfrm>
            <a:off x="324000" y="1648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9" name="Google Shape;279;p27"/>
          <p:cNvSpPr txBox="1"/>
          <p:nvPr>
            <p:ph idx="8" type="subTitle"/>
          </p:nvPr>
        </p:nvSpPr>
        <p:spPr>
          <a:xfrm>
            <a:off x="2699325" y="1648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0" name="Google Shape;280;p27"/>
          <p:cNvSpPr txBox="1"/>
          <p:nvPr>
            <p:ph idx="9" type="subTitle"/>
          </p:nvPr>
        </p:nvSpPr>
        <p:spPr>
          <a:xfrm>
            <a:off x="324000" y="3324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1" name="Google Shape;281;p27"/>
          <p:cNvSpPr txBox="1"/>
          <p:nvPr>
            <p:ph idx="13" type="subTitle"/>
          </p:nvPr>
        </p:nvSpPr>
        <p:spPr>
          <a:xfrm>
            <a:off x="2699325" y="3324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2" name="Google Shape;282;p27"/>
          <p:cNvSpPr txBox="1"/>
          <p:nvPr>
            <p:ph idx="14"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83" name="Shape 283"/>
        <p:cNvGrpSpPr/>
        <p:nvPr/>
      </p:nvGrpSpPr>
      <p:grpSpPr>
        <a:xfrm>
          <a:off x="0" y="0"/>
          <a:ext cx="0" cy="0"/>
          <a:chOff x="0" y="0"/>
          <a:chExt cx="0" cy="0"/>
        </a:xfrm>
      </p:grpSpPr>
      <p:grpSp>
        <p:nvGrpSpPr>
          <p:cNvPr id="284" name="Google Shape;284;p28"/>
          <p:cNvGrpSpPr/>
          <p:nvPr/>
        </p:nvGrpSpPr>
        <p:grpSpPr>
          <a:xfrm>
            <a:off x="0" y="1"/>
            <a:ext cx="9151202" cy="649234"/>
            <a:chOff x="0" y="1"/>
            <a:chExt cx="9151202" cy="649234"/>
          </a:xfrm>
        </p:grpSpPr>
        <p:sp>
          <p:nvSpPr>
            <p:cNvPr id="285" name="Google Shape;285;p2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2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87" name="Google Shape;287;p2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88" name="Google Shape;288;p28"/>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9" name="Google Shape;289;p28"/>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0" name="Google Shape;290;p28"/>
          <p:cNvSpPr txBox="1"/>
          <p:nvPr>
            <p:ph idx="3" type="subTitle"/>
          </p:nvPr>
        </p:nvSpPr>
        <p:spPr>
          <a:xfrm>
            <a:off x="324000" y="2562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91" name="Google Shape;291;p28"/>
          <p:cNvSpPr txBox="1"/>
          <p:nvPr>
            <p:ph idx="4" type="subTitle"/>
          </p:nvPr>
        </p:nvSpPr>
        <p:spPr>
          <a:xfrm>
            <a:off x="2699325" y="2562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2" name="Google Shape;292;p28"/>
          <p:cNvSpPr txBox="1"/>
          <p:nvPr>
            <p:ph idx="5"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93" name="Shape 293"/>
        <p:cNvGrpSpPr/>
        <p:nvPr/>
      </p:nvGrpSpPr>
      <p:grpSpPr>
        <a:xfrm>
          <a:off x="0" y="0"/>
          <a:ext cx="0" cy="0"/>
          <a:chOff x="0" y="0"/>
          <a:chExt cx="0" cy="0"/>
        </a:xfrm>
      </p:grpSpPr>
      <p:pic>
        <p:nvPicPr>
          <p:cNvPr id="294" name="Google Shape;294;p2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95" name="Google Shape;295;p2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96" name="Google Shape;296;p2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97" name="Google Shape;297;p29"/>
          <p:cNvCxnSpPr>
            <a:endCxn id="29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99" name="Google Shape;299;p2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300" name="Google Shape;300;p29"/>
          <p:cNvSpPr txBox="1"/>
          <p:nvPr>
            <p:ph type="title"/>
          </p:nvPr>
        </p:nvSpPr>
        <p:spPr>
          <a:xfrm>
            <a:off x="1225225" y="21335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6">
            <a:alphaModFix/>
          </a:blip>
          <a:stretch>
            <a:fillRect/>
          </a:stretch>
        </p:blipFill>
        <p:spPr>
          <a:xfrm>
            <a:off x="363340" y="2925705"/>
            <a:ext cx="563446" cy="572077"/>
          </a:xfrm>
          <a:prstGeom prst="rect">
            <a:avLst/>
          </a:prstGeom>
          <a:noFill/>
          <a:ln>
            <a:noFill/>
          </a:ln>
        </p:spPr>
      </p:pic>
      <p:grpSp>
        <p:nvGrpSpPr>
          <p:cNvPr id="301" name="Google Shape;301;p29"/>
          <p:cNvGrpSpPr/>
          <p:nvPr/>
        </p:nvGrpSpPr>
        <p:grpSpPr>
          <a:xfrm>
            <a:off x="-12" y="0"/>
            <a:ext cx="9151202" cy="598359"/>
            <a:chOff x="-12" y="0"/>
            <a:chExt cx="9151202" cy="598359"/>
          </a:xfrm>
        </p:grpSpPr>
        <p:sp>
          <p:nvSpPr>
            <p:cNvPr id="302" name="Google Shape;302;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3" name="Google Shape;303;p2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grpSp>
      <p:sp>
        <p:nvSpPr>
          <p:cNvPr id="304" name="Google Shape;304;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5" name="Google Shape;305;p29"/>
          <p:cNvSpPr txBox="1"/>
          <p:nvPr>
            <p:ph idx="2"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06" name="Google Shape;306;p29"/>
          <p:cNvSpPr txBox="1"/>
          <p:nvPr>
            <p:ph idx="3" type="title"/>
          </p:nvPr>
        </p:nvSpPr>
        <p:spPr>
          <a:xfrm>
            <a:off x="1225225" y="30698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307" name="Shape 307"/>
        <p:cNvGrpSpPr/>
        <p:nvPr/>
      </p:nvGrpSpPr>
      <p:grpSpPr>
        <a:xfrm>
          <a:off x="0" y="0"/>
          <a:ext cx="0" cy="0"/>
          <a:chOff x="0" y="0"/>
          <a:chExt cx="0" cy="0"/>
        </a:xfrm>
      </p:grpSpPr>
      <p:pic>
        <p:nvPicPr>
          <p:cNvPr id="308" name="Google Shape;308;p3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310" name="Google Shape;310;p3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312" name="Google Shape;312;p3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313" name="Google Shape;313;p3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314" name="Google Shape;314;p30"/>
          <p:cNvCxnSpPr>
            <a:endCxn id="315"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315" name="Google Shape;315;p3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316" name="Google Shape;316;p30"/>
          <p:cNvPicPr preferRelativeResize="0"/>
          <p:nvPr/>
        </p:nvPicPr>
        <p:blipFill>
          <a:blip r:embed="rId7">
            <a:alphaModFix/>
          </a:blip>
          <a:stretch>
            <a:fillRect/>
          </a:stretch>
        </p:blipFill>
        <p:spPr>
          <a:xfrm>
            <a:off x="363482" y="1682508"/>
            <a:ext cx="563185" cy="572092"/>
          </a:xfrm>
          <a:prstGeom prst="rect">
            <a:avLst/>
          </a:prstGeom>
          <a:noFill/>
          <a:ln>
            <a:noFill/>
          </a:ln>
        </p:spPr>
      </p:pic>
      <p:pic>
        <p:nvPicPr>
          <p:cNvPr id="317" name="Google Shape;317;p30"/>
          <p:cNvPicPr preferRelativeResize="0"/>
          <p:nvPr/>
        </p:nvPicPr>
        <p:blipFill>
          <a:blip r:embed="rId8">
            <a:alphaModFix/>
          </a:blip>
          <a:stretch>
            <a:fillRect/>
          </a:stretch>
        </p:blipFill>
        <p:spPr>
          <a:xfrm>
            <a:off x="363340" y="2703416"/>
            <a:ext cx="563446" cy="572077"/>
          </a:xfrm>
          <a:prstGeom prst="rect">
            <a:avLst/>
          </a:prstGeom>
          <a:noFill/>
          <a:ln>
            <a:noFill/>
          </a:ln>
        </p:spPr>
      </p:pic>
      <p:grpSp>
        <p:nvGrpSpPr>
          <p:cNvPr id="318" name="Google Shape;318;p30"/>
          <p:cNvGrpSpPr/>
          <p:nvPr/>
        </p:nvGrpSpPr>
        <p:grpSpPr>
          <a:xfrm>
            <a:off x="-12" y="0"/>
            <a:ext cx="9151202" cy="598359"/>
            <a:chOff x="-12" y="0"/>
            <a:chExt cx="9151202" cy="598359"/>
          </a:xfrm>
        </p:grpSpPr>
        <p:sp>
          <p:nvSpPr>
            <p:cNvPr id="319" name="Google Shape;319;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3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grpSp>
      <p:sp>
        <p:nvSpPr>
          <p:cNvPr id="321" name="Google Shape;321;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2" name="Google Shape;322;p30"/>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23" name="Google Shape;323;p30"/>
          <p:cNvSpPr txBox="1"/>
          <p:nvPr>
            <p:ph idx="2" type="title"/>
          </p:nvPr>
        </p:nvSpPr>
        <p:spPr>
          <a:xfrm>
            <a:off x="1225225" y="28412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4" name="Google Shape;324;p30"/>
          <p:cNvSpPr txBox="1"/>
          <p:nvPr>
            <p:ph idx="3" type="title"/>
          </p:nvPr>
        </p:nvSpPr>
        <p:spPr>
          <a:xfrm>
            <a:off x="1225200" y="37819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5" name="Google Shape;325;p30"/>
          <p:cNvSpPr txBox="1"/>
          <p:nvPr>
            <p:ph idx="4" type="title"/>
          </p:nvPr>
        </p:nvSpPr>
        <p:spPr>
          <a:xfrm>
            <a:off x="1225200" y="18224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26" name="Shape 326"/>
        <p:cNvGrpSpPr/>
        <p:nvPr/>
      </p:nvGrpSpPr>
      <p:grpSpPr>
        <a:xfrm>
          <a:off x="0" y="0"/>
          <a:ext cx="0" cy="0"/>
          <a:chOff x="0" y="0"/>
          <a:chExt cx="0" cy="0"/>
        </a:xfrm>
      </p:grpSpPr>
      <p:pic>
        <p:nvPicPr>
          <p:cNvPr id="327" name="Google Shape;327;p3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28" name="Google Shape;328;p3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29" name="Google Shape;329;p3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30" name="Google Shape;330;p3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31" name="Google Shape;331;p3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32" name="Google Shape;332;p3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33" name="Google Shape;333;p3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34" name="Google Shape;334;p3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35" name="Google Shape;335;p3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36" name="Google Shape;336;p3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37" name="Google Shape;337;p3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38" name="Google Shape;338;p31"/>
          <p:cNvPicPr preferRelativeResize="0"/>
          <p:nvPr/>
        </p:nvPicPr>
        <p:blipFill>
          <a:blip r:embed="rId9">
            <a:alphaModFix/>
          </a:blip>
          <a:stretch>
            <a:fillRect/>
          </a:stretch>
        </p:blipFill>
        <p:spPr>
          <a:xfrm>
            <a:off x="363340" y="2287588"/>
            <a:ext cx="563446" cy="572077"/>
          </a:xfrm>
          <a:prstGeom prst="rect">
            <a:avLst/>
          </a:prstGeom>
          <a:noFill/>
          <a:ln>
            <a:noFill/>
          </a:ln>
        </p:spPr>
      </p:pic>
      <p:pic>
        <p:nvPicPr>
          <p:cNvPr id="339" name="Google Shape;339;p31"/>
          <p:cNvPicPr preferRelativeResize="0"/>
          <p:nvPr/>
        </p:nvPicPr>
        <p:blipFill>
          <a:blip r:embed="rId10">
            <a:alphaModFix/>
          </a:blip>
          <a:stretch>
            <a:fillRect/>
          </a:stretch>
        </p:blipFill>
        <p:spPr>
          <a:xfrm>
            <a:off x="363341" y="3969363"/>
            <a:ext cx="563446" cy="572077"/>
          </a:xfrm>
          <a:prstGeom prst="rect">
            <a:avLst/>
          </a:prstGeom>
          <a:noFill/>
          <a:ln>
            <a:noFill/>
          </a:ln>
        </p:spPr>
      </p:pic>
      <p:grpSp>
        <p:nvGrpSpPr>
          <p:cNvPr id="340" name="Google Shape;340;p31"/>
          <p:cNvGrpSpPr/>
          <p:nvPr/>
        </p:nvGrpSpPr>
        <p:grpSpPr>
          <a:xfrm>
            <a:off x="-12" y="0"/>
            <a:ext cx="9151202" cy="598359"/>
            <a:chOff x="-12" y="0"/>
            <a:chExt cx="9151202" cy="598359"/>
          </a:xfrm>
        </p:grpSpPr>
        <p:sp>
          <p:nvSpPr>
            <p:cNvPr id="341" name="Google Shape;341;p3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2" name="Google Shape;342;p3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grpSp>
      <p:sp>
        <p:nvSpPr>
          <p:cNvPr id="343" name="Google Shape;343;p3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44" name="Google Shape;344;p31"/>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45" name="Google Shape;345;p31"/>
          <p:cNvSpPr txBox="1"/>
          <p:nvPr>
            <p:ph idx="2" type="title"/>
          </p:nvPr>
        </p:nvSpPr>
        <p:spPr>
          <a:xfrm>
            <a:off x="1224600" y="160210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6" name="Google Shape;346;p31"/>
          <p:cNvSpPr txBox="1"/>
          <p:nvPr>
            <p:ph idx="3" type="title"/>
          </p:nvPr>
        </p:nvSpPr>
        <p:spPr>
          <a:xfrm>
            <a:off x="1224600" y="24317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7" name="Google Shape;347;p31"/>
          <p:cNvSpPr txBox="1"/>
          <p:nvPr>
            <p:ph idx="4" type="title"/>
          </p:nvPr>
        </p:nvSpPr>
        <p:spPr>
          <a:xfrm>
            <a:off x="1224600" y="3286637"/>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8" name="Google Shape;348;p31"/>
          <p:cNvSpPr txBox="1"/>
          <p:nvPr>
            <p:ph idx="5" type="title"/>
          </p:nvPr>
        </p:nvSpPr>
        <p:spPr>
          <a:xfrm>
            <a:off x="1224600" y="41081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49" name="Shape 349"/>
        <p:cNvGrpSpPr/>
        <p:nvPr/>
      </p:nvGrpSpPr>
      <p:grpSpPr>
        <a:xfrm>
          <a:off x="0" y="0"/>
          <a:ext cx="0" cy="0"/>
          <a:chOff x="0" y="0"/>
          <a:chExt cx="0" cy="0"/>
        </a:xfrm>
      </p:grpSpPr>
      <p:grpSp>
        <p:nvGrpSpPr>
          <p:cNvPr id="350" name="Google Shape;350;p32"/>
          <p:cNvGrpSpPr/>
          <p:nvPr/>
        </p:nvGrpSpPr>
        <p:grpSpPr>
          <a:xfrm>
            <a:off x="-1" y="-2"/>
            <a:ext cx="9151203" cy="649227"/>
            <a:chOff x="-1" y="-2"/>
            <a:chExt cx="9151203" cy="649227"/>
          </a:xfrm>
        </p:grpSpPr>
        <p:pic>
          <p:nvPicPr>
            <p:cNvPr id="351" name="Google Shape;351;p3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2" name="Google Shape;352;p3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3" name="Google Shape;353;p3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354" name="Google Shape;354;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55" name="Google Shape;355;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6" name="Google Shape;356;p32"/>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7" name="Google Shape;357;p32"/>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58" name="Shape 358"/>
        <p:cNvGrpSpPr/>
        <p:nvPr/>
      </p:nvGrpSpPr>
      <p:grpSpPr>
        <a:xfrm>
          <a:off x="0" y="0"/>
          <a:ext cx="0" cy="0"/>
          <a:chOff x="0" y="0"/>
          <a:chExt cx="0" cy="0"/>
        </a:xfrm>
      </p:grpSpPr>
      <p:grpSp>
        <p:nvGrpSpPr>
          <p:cNvPr id="359" name="Google Shape;359;p33"/>
          <p:cNvGrpSpPr/>
          <p:nvPr/>
        </p:nvGrpSpPr>
        <p:grpSpPr>
          <a:xfrm>
            <a:off x="-1" y="-2"/>
            <a:ext cx="9151203" cy="649236"/>
            <a:chOff x="-1" y="-2"/>
            <a:chExt cx="9151203" cy="649236"/>
          </a:xfrm>
        </p:grpSpPr>
        <p:pic>
          <p:nvPicPr>
            <p:cNvPr id="360" name="Google Shape;36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1" name="Google Shape;361;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2" name="Google Shape;362;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63" name="Google Shape;363;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64" name="Google Shape;364;p33"/>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66" name="Google Shape;366;p33"/>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67" name="Shape 367"/>
        <p:cNvGrpSpPr/>
        <p:nvPr/>
      </p:nvGrpSpPr>
      <p:grpSpPr>
        <a:xfrm>
          <a:off x="0" y="0"/>
          <a:ext cx="0" cy="0"/>
          <a:chOff x="0" y="0"/>
          <a:chExt cx="0" cy="0"/>
        </a:xfrm>
      </p:grpSpPr>
      <p:pic>
        <p:nvPicPr>
          <p:cNvPr id="368" name="Google Shape;368;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1" name="Google Shape;371;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72" name="Google Shape;372;p34"/>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3" name="Google Shape;373;p3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74" name="Google Shape;374;p34"/>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75" name="Shape 375"/>
        <p:cNvGrpSpPr/>
        <p:nvPr/>
      </p:nvGrpSpPr>
      <p:grpSpPr>
        <a:xfrm>
          <a:off x="0" y="0"/>
          <a:ext cx="0" cy="0"/>
          <a:chOff x="0" y="0"/>
          <a:chExt cx="0" cy="0"/>
        </a:xfrm>
      </p:grpSpPr>
      <p:pic>
        <p:nvPicPr>
          <p:cNvPr id="376" name="Google Shape;376;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77" name="Google Shape;377;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9" name="Google Shape;379;p3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80" name="Google Shape;380;p35"/>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1" name="Google Shape;381;p3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82" name="Google Shape;382;p35"/>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83" name="Shape 383"/>
        <p:cNvGrpSpPr/>
        <p:nvPr/>
      </p:nvGrpSpPr>
      <p:grpSpPr>
        <a:xfrm>
          <a:off x="0" y="0"/>
          <a:ext cx="0" cy="0"/>
          <a:chOff x="0" y="0"/>
          <a:chExt cx="0" cy="0"/>
        </a:xfrm>
      </p:grpSpPr>
      <p:sp>
        <p:nvSpPr>
          <p:cNvPr id="384" name="Google Shape;384;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5" name="Google Shape;385;p3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86" name="Google Shape;386;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6"/>
          <p:cNvSpPr txBox="1"/>
          <p:nvPr>
            <p:ph idx="1"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8" name="Google Shape;388;p36"/>
          <p:cNvSpPr txBox="1"/>
          <p:nvPr>
            <p:ph idx="2"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9" name="Google Shape;389;p36"/>
          <p:cNvGrpSpPr/>
          <p:nvPr/>
        </p:nvGrpSpPr>
        <p:grpSpPr>
          <a:xfrm>
            <a:off x="7834231" y="1285"/>
            <a:ext cx="828900" cy="576065"/>
            <a:chOff x="7801496" y="1285"/>
            <a:chExt cx="828900" cy="576065"/>
          </a:xfrm>
        </p:grpSpPr>
        <p:pic>
          <p:nvPicPr>
            <p:cNvPr id="390" name="Google Shape;390;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91" name="Google Shape;391;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92" name="Google Shape;392;p36"/>
          <p:cNvGrpSpPr/>
          <p:nvPr/>
        </p:nvGrpSpPr>
        <p:grpSpPr>
          <a:xfrm>
            <a:off x="8635663" y="1285"/>
            <a:ext cx="499700" cy="576065"/>
            <a:chOff x="8635663" y="1285"/>
            <a:chExt cx="499700" cy="576065"/>
          </a:xfrm>
        </p:grpSpPr>
        <p:pic>
          <p:nvPicPr>
            <p:cNvPr id="393" name="Google Shape;393;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4" name="Google Shape;394;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395" name="Google Shape;395;p36"/>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6" name="Google Shape;396;p36"/>
          <p:cNvSpPr txBox="1"/>
          <p:nvPr>
            <p:ph idx="3" type="body"/>
          </p:nvPr>
        </p:nvSpPr>
        <p:spPr>
          <a:xfrm>
            <a:off x="328125" y="4748300"/>
            <a:ext cx="41688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397" name="Google Shape;397;p36"/>
          <p:cNvSpPr txBox="1"/>
          <p:nvPr>
            <p:ph idx="4" type="body"/>
          </p:nvPr>
        </p:nvSpPr>
        <p:spPr>
          <a:xfrm>
            <a:off x="4595325" y="4748300"/>
            <a:ext cx="39300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98" name="Shape 398"/>
        <p:cNvGrpSpPr/>
        <p:nvPr/>
      </p:nvGrpSpPr>
      <p:grpSpPr>
        <a:xfrm>
          <a:off x="0" y="0"/>
          <a:ext cx="0" cy="0"/>
          <a:chOff x="0" y="0"/>
          <a:chExt cx="0" cy="0"/>
        </a:xfrm>
      </p:grpSpPr>
      <p:sp>
        <p:nvSpPr>
          <p:cNvPr id="399" name="Google Shape;399;p3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01" name="Google Shape;401;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7"/>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3" name="Google Shape;403;p37"/>
          <p:cNvGrpSpPr/>
          <p:nvPr/>
        </p:nvGrpSpPr>
        <p:grpSpPr>
          <a:xfrm>
            <a:off x="7834231" y="1285"/>
            <a:ext cx="828900" cy="576065"/>
            <a:chOff x="7801496" y="1285"/>
            <a:chExt cx="828900" cy="576065"/>
          </a:xfrm>
        </p:grpSpPr>
        <p:pic>
          <p:nvPicPr>
            <p:cNvPr id="404" name="Google Shape;404;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5" name="Google Shape;405;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6" name="Google Shape;406;p37"/>
          <p:cNvGrpSpPr/>
          <p:nvPr/>
        </p:nvGrpSpPr>
        <p:grpSpPr>
          <a:xfrm>
            <a:off x="8635663" y="1285"/>
            <a:ext cx="499700" cy="576065"/>
            <a:chOff x="8635663" y="1285"/>
            <a:chExt cx="499700" cy="576065"/>
          </a:xfrm>
        </p:grpSpPr>
        <p:pic>
          <p:nvPicPr>
            <p:cNvPr id="407" name="Google Shape;407;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8" name="Google Shape;408;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09" name="Google Shape;409;p37"/>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0" name="Google Shape;410;p37"/>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1" name="Google Shape;411;p37"/>
          <p:cNvSpPr txBox="1"/>
          <p:nvPr>
            <p:ph idx="3" type="body"/>
          </p:nvPr>
        </p:nvSpPr>
        <p:spPr>
          <a:xfrm>
            <a:off x="328125" y="4748300"/>
            <a:ext cx="41688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12" name="Google Shape;412;p37"/>
          <p:cNvSpPr txBox="1"/>
          <p:nvPr>
            <p:ph idx="4" type="body"/>
          </p:nvPr>
        </p:nvSpPr>
        <p:spPr>
          <a:xfrm>
            <a:off x="4595325" y="4748300"/>
            <a:ext cx="39300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413" name="Shape 413"/>
        <p:cNvGrpSpPr/>
        <p:nvPr/>
      </p:nvGrpSpPr>
      <p:grpSpPr>
        <a:xfrm>
          <a:off x="0" y="0"/>
          <a:ext cx="0" cy="0"/>
          <a:chOff x="0" y="0"/>
          <a:chExt cx="0" cy="0"/>
        </a:xfrm>
      </p:grpSpPr>
      <p:sp>
        <p:nvSpPr>
          <p:cNvPr id="414" name="Google Shape;414;p3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5" name="Google Shape;415;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8"/>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18" name="Google Shape;418;p38"/>
          <p:cNvGrpSpPr/>
          <p:nvPr/>
        </p:nvGrpSpPr>
        <p:grpSpPr>
          <a:xfrm>
            <a:off x="7834231" y="1285"/>
            <a:ext cx="828900" cy="576065"/>
            <a:chOff x="7801496" y="1285"/>
            <a:chExt cx="828900" cy="576065"/>
          </a:xfrm>
        </p:grpSpPr>
        <p:pic>
          <p:nvPicPr>
            <p:cNvPr id="419" name="Google Shape;419;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20" name="Google Shape;420;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21" name="Google Shape;421;p38"/>
          <p:cNvGrpSpPr/>
          <p:nvPr/>
        </p:nvGrpSpPr>
        <p:grpSpPr>
          <a:xfrm>
            <a:off x="8635663" y="1285"/>
            <a:ext cx="499700" cy="576065"/>
            <a:chOff x="8635663" y="1285"/>
            <a:chExt cx="499700" cy="576065"/>
          </a:xfrm>
        </p:grpSpPr>
        <p:pic>
          <p:nvPicPr>
            <p:cNvPr id="422" name="Google Shape;422;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23" name="Google Shape;423;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24" name="Google Shape;424;p38"/>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5" name="Google Shape;425;p38"/>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6" name="Google Shape;426;p38"/>
          <p:cNvSpPr txBox="1"/>
          <p:nvPr>
            <p:ph idx="3" type="body"/>
          </p:nvPr>
        </p:nvSpPr>
        <p:spPr>
          <a:xfrm>
            <a:off x="328125" y="4748300"/>
            <a:ext cx="41688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27" name="Google Shape;427;p38"/>
          <p:cNvSpPr txBox="1"/>
          <p:nvPr>
            <p:ph idx="4" type="body"/>
          </p:nvPr>
        </p:nvSpPr>
        <p:spPr>
          <a:xfrm>
            <a:off x="4595325" y="4748300"/>
            <a:ext cx="39300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428" name="Shape 428"/>
        <p:cNvGrpSpPr/>
        <p:nvPr/>
      </p:nvGrpSpPr>
      <p:grpSpPr>
        <a:xfrm>
          <a:off x="0" y="0"/>
          <a:ext cx="0" cy="0"/>
          <a:chOff x="0" y="0"/>
          <a:chExt cx="0" cy="0"/>
        </a:xfrm>
      </p:grpSpPr>
      <p:sp>
        <p:nvSpPr>
          <p:cNvPr id="429" name="Google Shape;429;p3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0" name="Google Shape;430;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1" name="Google Shape;431;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9"/>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33" name="Google Shape;433;p39"/>
          <p:cNvGrpSpPr/>
          <p:nvPr/>
        </p:nvGrpSpPr>
        <p:grpSpPr>
          <a:xfrm>
            <a:off x="7834231" y="1285"/>
            <a:ext cx="828900" cy="576065"/>
            <a:chOff x="7801496" y="1285"/>
            <a:chExt cx="828900" cy="576065"/>
          </a:xfrm>
        </p:grpSpPr>
        <p:pic>
          <p:nvPicPr>
            <p:cNvPr id="434" name="Google Shape;434;p3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35" name="Google Shape;435;p3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36" name="Google Shape;436;p39"/>
          <p:cNvGrpSpPr/>
          <p:nvPr/>
        </p:nvGrpSpPr>
        <p:grpSpPr>
          <a:xfrm>
            <a:off x="8635663" y="1285"/>
            <a:ext cx="499700" cy="576065"/>
            <a:chOff x="8635663" y="1285"/>
            <a:chExt cx="499700" cy="576065"/>
          </a:xfrm>
        </p:grpSpPr>
        <p:pic>
          <p:nvPicPr>
            <p:cNvPr id="437" name="Google Shape;437;p3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38" name="Google Shape;438;p3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39" name="Google Shape;439;p39"/>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9"/>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9"/>
          <p:cNvSpPr txBox="1"/>
          <p:nvPr>
            <p:ph idx="3" type="body"/>
          </p:nvPr>
        </p:nvSpPr>
        <p:spPr>
          <a:xfrm>
            <a:off x="328125" y="4748300"/>
            <a:ext cx="41688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42" name="Google Shape;442;p39"/>
          <p:cNvSpPr txBox="1"/>
          <p:nvPr>
            <p:ph idx="4" type="body"/>
          </p:nvPr>
        </p:nvSpPr>
        <p:spPr>
          <a:xfrm>
            <a:off x="4595325" y="4748300"/>
            <a:ext cx="39300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43" name="Shape 443"/>
        <p:cNvGrpSpPr/>
        <p:nvPr/>
      </p:nvGrpSpPr>
      <p:grpSpPr>
        <a:xfrm>
          <a:off x="0" y="0"/>
          <a:ext cx="0" cy="0"/>
          <a:chOff x="0" y="0"/>
          <a:chExt cx="0" cy="0"/>
        </a:xfrm>
      </p:grpSpPr>
      <p:pic>
        <p:nvPicPr>
          <p:cNvPr id="444" name="Google Shape;444;p40"/>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45" name="Google Shape;445;p40"/>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46" name="Google Shape;446;p4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47" name="Google Shape;4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9" name="Google Shape;44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0" name="Google Shape;450;p40"/>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51" name="Google Shape;451;p40"/>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2" name="Google Shape;45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53" name="Google Shape;45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4" name="Google Shape;45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55" name="Google Shape;455;p4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56" name="Google Shape;456;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7" name="Google Shape;457;p40"/>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8" name="Google Shape;458;p40"/>
          <p:cNvSpPr txBox="1"/>
          <p:nvPr>
            <p:ph idx="3"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59" name="Shape 459"/>
        <p:cNvGrpSpPr/>
        <p:nvPr/>
      </p:nvGrpSpPr>
      <p:grpSpPr>
        <a:xfrm>
          <a:off x="0" y="0"/>
          <a:ext cx="0" cy="0"/>
          <a:chOff x="0" y="0"/>
          <a:chExt cx="0" cy="0"/>
        </a:xfrm>
      </p:grpSpPr>
      <p:pic>
        <p:nvPicPr>
          <p:cNvPr id="460" name="Google Shape;460;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61" name="Google Shape;461;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2" name="Google Shape;462;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3" name="Google Shape;463;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64" name="Google Shape;464;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65" name="Google Shape;465;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66" name="Google Shape;466;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67" name="Google Shape;467;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8" name="Google Shape;468;p41"/>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9" name="Google Shape;469;p41"/>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0" name="Google Shape;470;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71" name="Google Shape;471;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2" name="Google Shape;472;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73" name="Google Shape;473;p41"/>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4" name="Google Shape;474;p41"/>
          <p:cNvSpPr txBox="1"/>
          <p:nvPr>
            <p:ph idx="3"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75" name="Shape 475"/>
        <p:cNvGrpSpPr/>
        <p:nvPr/>
      </p:nvGrpSpPr>
      <p:grpSpPr>
        <a:xfrm>
          <a:off x="0" y="0"/>
          <a:ext cx="0" cy="0"/>
          <a:chOff x="0" y="0"/>
          <a:chExt cx="0" cy="0"/>
        </a:xfrm>
      </p:grpSpPr>
      <p:pic>
        <p:nvPicPr>
          <p:cNvPr id="476" name="Google Shape;476;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8" name="Google Shape;478;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9" name="Google Shape;479;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80" name="Google Shape;480;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81" name="Google Shape;481;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82" name="Google Shape;482;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83" name="Google Shape;483;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84" name="Google Shape;484;p42"/>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85" name="Google Shape;485;p42"/>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87" name="Google Shape;487;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88" name="Google Shape;488;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89" name="Google Shape;489;p4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0" name="Google Shape;490;p42"/>
          <p:cNvSpPr txBox="1"/>
          <p:nvPr>
            <p:ph idx="3"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91" name="Shape 491"/>
        <p:cNvGrpSpPr/>
        <p:nvPr/>
      </p:nvGrpSpPr>
      <p:grpSpPr>
        <a:xfrm>
          <a:off x="0" y="0"/>
          <a:ext cx="0" cy="0"/>
          <a:chOff x="0" y="0"/>
          <a:chExt cx="0" cy="0"/>
        </a:xfrm>
      </p:grpSpPr>
      <p:pic>
        <p:nvPicPr>
          <p:cNvPr id="492" name="Google Shape;49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93" name="Google Shape;49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4" name="Google Shape;494;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95" name="Google Shape;495;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96" name="Google Shape;496;p43"/>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97" name="Google Shape;497;p43"/>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98" name="Google Shape;498;p43"/>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99" name="Google Shape;499;p43"/>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500" name="Google Shape;500;p43"/>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501" name="Google Shape;501;p43"/>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2" name="Google Shape;502;p4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503" name="Google Shape;503;p43"/>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504" name="Google Shape;504;p43"/>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505" name="Google Shape;505;p4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43"/>
          <p:cNvSpPr txBox="1"/>
          <p:nvPr>
            <p:ph idx="3"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507" name="Shape 507"/>
        <p:cNvGrpSpPr/>
        <p:nvPr/>
      </p:nvGrpSpPr>
      <p:grpSpPr>
        <a:xfrm>
          <a:off x="0" y="0"/>
          <a:ext cx="0" cy="0"/>
          <a:chOff x="0" y="0"/>
          <a:chExt cx="0" cy="0"/>
        </a:xfrm>
      </p:grpSpPr>
      <p:pic>
        <p:nvPicPr>
          <p:cNvPr id="508" name="Google Shape;508;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09" name="Google Shape;509;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4"/>
          <p:cNvSpPr txBox="1"/>
          <p:nvPr>
            <p:ph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11" name="Google Shape;511;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12" name="Google Shape;512;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13" name="Google Shape;513;p44"/>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4" name="Google Shape;514;p44"/>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5" name="Google Shape;515;p44"/>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6" name="Google Shape;516;p44"/>
          <p:cNvGrpSpPr/>
          <p:nvPr/>
        </p:nvGrpSpPr>
        <p:grpSpPr>
          <a:xfrm>
            <a:off x="323653" y="1804438"/>
            <a:ext cx="457200" cy="457200"/>
            <a:chOff x="1020916" y="1442088"/>
            <a:chExt cx="457200" cy="457200"/>
          </a:xfrm>
        </p:grpSpPr>
        <p:pic>
          <p:nvPicPr>
            <p:cNvPr id="517" name="Google Shape;51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9" name="Google Shape;519;p44"/>
          <p:cNvGrpSpPr/>
          <p:nvPr/>
        </p:nvGrpSpPr>
        <p:grpSpPr>
          <a:xfrm>
            <a:off x="323653" y="2766575"/>
            <a:ext cx="457200" cy="457200"/>
            <a:chOff x="1020916" y="1442088"/>
            <a:chExt cx="457200" cy="457200"/>
          </a:xfrm>
        </p:grpSpPr>
        <p:pic>
          <p:nvPicPr>
            <p:cNvPr id="520" name="Google Shape;52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22" name="Google Shape;522;p44"/>
          <p:cNvGrpSpPr/>
          <p:nvPr/>
        </p:nvGrpSpPr>
        <p:grpSpPr>
          <a:xfrm>
            <a:off x="323641" y="3729038"/>
            <a:ext cx="457200" cy="457200"/>
            <a:chOff x="1020916" y="1442088"/>
            <a:chExt cx="457200" cy="457200"/>
          </a:xfrm>
        </p:grpSpPr>
        <p:pic>
          <p:nvPicPr>
            <p:cNvPr id="523" name="Google Shape;52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4" name="Google Shape;52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25" name="Google Shape;525;p44"/>
          <p:cNvSpPr txBox="1"/>
          <p:nvPr>
            <p:ph idx="4"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6" name="Google Shape;526;p44"/>
          <p:cNvSpPr txBox="1"/>
          <p:nvPr>
            <p:ph idx="5"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27" name="Shape 527"/>
        <p:cNvGrpSpPr/>
        <p:nvPr/>
      </p:nvGrpSpPr>
      <p:grpSpPr>
        <a:xfrm>
          <a:off x="0" y="0"/>
          <a:ext cx="0" cy="0"/>
          <a:chOff x="0" y="0"/>
          <a:chExt cx="0" cy="0"/>
        </a:xfrm>
      </p:grpSpPr>
      <p:pic>
        <p:nvPicPr>
          <p:cNvPr id="528" name="Google Shape;5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9" name="Google Shape;5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0" name="Google Shape;530;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1" name="Google Shape;531;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2" name="Google Shape;532;p45"/>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3" name="Google Shape;533;p45"/>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4" name="Google Shape;534;p45"/>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5" name="Google Shape;535;p45"/>
          <p:cNvGrpSpPr/>
          <p:nvPr/>
        </p:nvGrpSpPr>
        <p:grpSpPr>
          <a:xfrm>
            <a:off x="323653" y="1804438"/>
            <a:ext cx="457200" cy="457200"/>
            <a:chOff x="1020916" y="1442088"/>
            <a:chExt cx="457200" cy="457200"/>
          </a:xfrm>
        </p:grpSpPr>
        <p:pic>
          <p:nvPicPr>
            <p:cNvPr id="536" name="Google Shape;53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8" name="Google Shape;538;p45"/>
          <p:cNvGrpSpPr/>
          <p:nvPr/>
        </p:nvGrpSpPr>
        <p:grpSpPr>
          <a:xfrm>
            <a:off x="323653" y="2766575"/>
            <a:ext cx="457200" cy="457200"/>
            <a:chOff x="1020916" y="1442088"/>
            <a:chExt cx="457200" cy="457200"/>
          </a:xfrm>
        </p:grpSpPr>
        <p:pic>
          <p:nvPicPr>
            <p:cNvPr id="539" name="Google Shape;53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1" name="Google Shape;541;p45"/>
          <p:cNvGrpSpPr/>
          <p:nvPr/>
        </p:nvGrpSpPr>
        <p:grpSpPr>
          <a:xfrm>
            <a:off x="323641" y="3729038"/>
            <a:ext cx="457200" cy="457200"/>
            <a:chOff x="1020916" y="1442088"/>
            <a:chExt cx="457200" cy="457200"/>
          </a:xfrm>
        </p:grpSpPr>
        <p:pic>
          <p:nvPicPr>
            <p:cNvPr id="542" name="Google Shape;54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44" name="Google Shape;544;p4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5" name="Google Shape;545;p45"/>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6" name="Google Shape;546;p45"/>
          <p:cNvSpPr txBox="1"/>
          <p:nvPr>
            <p:ph idx="5"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47" name="Shape 547"/>
        <p:cNvGrpSpPr/>
        <p:nvPr/>
      </p:nvGrpSpPr>
      <p:grpSpPr>
        <a:xfrm>
          <a:off x="0" y="0"/>
          <a:ext cx="0" cy="0"/>
          <a:chOff x="0" y="0"/>
          <a:chExt cx="0" cy="0"/>
        </a:xfrm>
      </p:grpSpPr>
      <p:pic>
        <p:nvPicPr>
          <p:cNvPr id="548" name="Google Shape;548;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49" name="Google Shape;549;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0" name="Google Shape;550;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1" name="Google Shape;551;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2" name="Google Shape;552;p46"/>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3" name="Google Shape;553;p46"/>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4" name="Google Shape;554;p46"/>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5" name="Google Shape;555;p46"/>
          <p:cNvGrpSpPr/>
          <p:nvPr/>
        </p:nvGrpSpPr>
        <p:grpSpPr>
          <a:xfrm>
            <a:off x="323653" y="1804438"/>
            <a:ext cx="457200" cy="457200"/>
            <a:chOff x="1020916" y="1442088"/>
            <a:chExt cx="457200" cy="457200"/>
          </a:xfrm>
        </p:grpSpPr>
        <p:pic>
          <p:nvPicPr>
            <p:cNvPr id="556" name="Google Shape;55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6"/>
          <p:cNvGrpSpPr/>
          <p:nvPr/>
        </p:nvGrpSpPr>
        <p:grpSpPr>
          <a:xfrm>
            <a:off x="323653" y="2766575"/>
            <a:ext cx="457200" cy="457200"/>
            <a:chOff x="1020916" y="1442088"/>
            <a:chExt cx="457200" cy="457200"/>
          </a:xfrm>
        </p:grpSpPr>
        <p:pic>
          <p:nvPicPr>
            <p:cNvPr id="559" name="Google Shape;55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6"/>
          <p:cNvGrpSpPr/>
          <p:nvPr/>
        </p:nvGrpSpPr>
        <p:grpSpPr>
          <a:xfrm>
            <a:off x="323641" y="3729038"/>
            <a:ext cx="457200" cy="457200"/>
            <a:chOff x="1020916" y="1442088"/>
            <a:chExt cx="457200" cy="457200"/>
          </a:xfrm>
        </p:grpSpPr>
        <p:pic>
          <p:nvPicPr>
            <p:cNvPr id="562" name="Google Shape;562;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64" name="Google Shape;564;p4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5" name="Google Shape;565;p46"/>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6" name="Google Shape;566;p46"/>
          <p:cNvSpPr txBox="1"/>
          <p:nvPr>
            <p:ph idx="5"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67" name="Shape 567"/>
        <p:cNvGrpSpPr/>
        <p:nvPr/>
      </p:nvGrpSpPr>
      <p:grpSpPr>
        <a:xfrm>
          <a:off x="0" y="0"/>
          <a:ext cx="0" cy="0"/>
          <a:chOff x="0" y="0"/>
          <a:chExt cx="0" cy="0"/>
        </a:xfrm>
      </p:grpSpPr>
      <p:pic>
        <p:nvPicPr>
          <p:cNvPr id="568" name="Google Shape;568;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9" name="Google Shape;569;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0" name="Google Shape;570;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1" name="Google Shape;571;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2" name="Google Shape;572;p4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7"/>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7"/>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7"/>
          <p:cNvGrpSpPr/>
          <p:nvPr/>
        </p:nvGrpSpPr>
        <p:grpSpPr>
          <a:xfrm>
            <a:off x="323653" y="1804438"/>
            <a:ext cx="457200" cy="457200"/>
            <a:chOff x="1020916" y="1442088"/>
            <a:chExt cx="457200" cy="457200"/>
          </a:xfrm>
        </p:grpSpPr>
        <p:pic>
          <p:nvPicPr>
            <p:cNvPr id="576" name="Google Shape;57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7"/>
          <p:cNvGrpSpPr/>
          <p:nvPr/>
        </p:nvGrpSpPr>
        <p:grpSpPr>
          <a:xfrm>
            <a:off x="323653" y="2766575"/>
            <a:ext cx="457200" cy="457200"/>
            <a:chOff x="1020916" y="1442088"/>
            <a:chExt cx="457200" cy="457200"/>
          </a:xfrm>
        </p:grpSpPr>
        <p:pic>
          <p:nvPicPr>
            <p:cNvPr id="579" name="Google Shape;57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7"/>
          <p:cNvGrpSpPr/>
          <p:nvPr/>
        </p:nvGrpSpPr>
        <p:grpSpPr>
          <a:xfrm>
            <a:off x="323641" y="3729038"/>
            <a:ext cx="457200" cy="457200"/>
            <a:chOff x="1020916" y="1442088"/>
            <a:chExt cx="457200" cy="457200"/>
          </a:xfrm>
        </p:grpSpPr>
        <p:pic>
          <p:nvPicPr>
            <p:cNvPr id="582" name="Google Shape;58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84" name="Google Shape;584;p4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5" name="Google Shape;585;p47"/>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6" name="Google Shape;586;p47"/>
          <p:cNvSpPr txBox="1"/>
          <p:nvPr>
            <p:ph idx="5"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87" name="Shape 587"/>
        <p:cNvGrpSpPr/>
        <p:nvPr/>
      </p:nvGrpSpPr>
      <p:grpSpPr>
        <a:xfrm>
          <a:off x="0" y="0"/>
          <a:ext cx="0" cy="0"/>
          <a:chOff x="0" y="0"/>
          <a:chExt cx="0" cy="0"/>
        </a:xfrm>
      </p:grpSpPr>
      <p:pic>
        <p:nvPicPr>
          <p:cNvPr id="588" name="Google Shape;588;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89" name="Google Shape;589;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0" name="Google Shape;59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1" name="Google Shape;59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2" name="Google Shape;592;p48"/>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3" name="Google Shape;593;p48"/>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4" name="Google Shape;594;p48"/>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8"/>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6" name="Google Shape;596;p48"/>
          <p:cNvGrpSpPr/>
          <p:nvPr/>
        </p:nvGrpSpPr>
        <p:grpSpPr>
          <a:xfrm>
            <a:off x="323653" y="1652038"/>
            <a:ext cx="457200" cy="457200"/>
            <a:chOff x="1020916" y="1442088"/>
            <a:chExt cx="457200" cy="457200"/>
          </a:xfrm>
        </p:grpSpPr>
        <p:pic>
          <p:nvPicPr>
            <p:cNvPr id="597" name="Google Shape;59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9" name="Google Shape;599;p48"/>
          <p:cNvGrpSpPr/>
          <p:nvPr/>
        </p:nvGrpSpPr>
        <p:grpSpPr>
          <a:xfrm>
            <a:off x="323653" y="2461775"/>
            <a:ext cx="457200" cy="457200"/>
            <a:chOff x="1020916" y="1442088"/>
            <a:chExt cx="457200" cy="457200"/>
          </a:xfrm>
        </p:grpSpPr>
        <p:pic>
          <p:nvPicPr>
            <p:cNvPr id="600" name="Google Shape;600;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2" name="Google Shape;602;p48"/>
          <p:cNvGrpSpPr/>
          <p:nvPr/>
        </p:nvGrpSpPr>
        <p:grpSpPr>
          <a:xfrm>
            <a:off x="323641" y="3271838"/>
            <a:ext cx="457200" cy="457200"/>
            <a:chOff x="1020916" y="1442088"/>
            <a:chExt cx="457200" cy="457200"/>
          </a:xfrm>
        </p:grpSpPr>
        <p:pic>
          <p:nvPicPr>
            <p:cNvPr id="603" name="Google Shape;603;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4" name="Google Shape;604;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5" name="Google Shape;605;p48"/>
          <p:cNvGrpSpPr/>
          <p:nvPr/>
        </p:nvGrpSpPr>
        <p:grpSpPr>
          <a:xfrm>
            <a:off x="323641" y="4081763"/>
            <a:ext cx="457200" cy="457200"/>
            <a:chOff x="1020916" y="1442088"/>
            <a:chExt cx="457200" cy="457200"/>
          </a:xfrm>
        </p:grpSpPr>
        <p:pic>
          <p:nvPicPr>
            <p:cNvPr id="606" name="Google Shape;60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7" name="Google Shape;60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08" name="Google Shape;608;p4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8"/>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0" name="Google Shape;610;p48"/>
          <p:cNvSpPr txBox="1"/>
          <p:nvPr>
            <p:ph idx="6"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611" name="Shape 611"/>
        <p:cNvGrpSpPr/>
        <p:nvPr/>
      </p:nvGrpSpPr>
      <p:grpSpPr>
        <a:xfrm>
          <a:off x="0" y="0"/>
          <a:ext cx="0" cy="0"/>
          <a:chOff x="0" y="0"/>
          <a:chExt cx="0" cy="0"/>
        </a:xfrm>
      </p:grpSpPr>
      <p:pic>
        <p:nvPicPr>
          <p:cNvPr id="612" name="Google Shape;612;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3" name="Google Shape;613;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4" name="Google Shape;614;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49"/>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7" name="Google Shape;617;p49"/>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49"/>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49"/>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0" name="Google Shape;620;p49"/>
          <p:cNvGrpSpPr/>
          <p:nvPr/>
        </p:nvGrpSpPr>
        <p:grpSpPr>
          <a:xfrm>
            <a:off x="323653" y="1652038"/>
            <a:ext cx="457200" cy="457200"/>
            <a:chOff x="1020916" y="1442088"/>
            <a:chExt cx="457200" cy="457200"/>
          </a:xfrm>
        </p:grpSpPr>
        <p:pic>
          <p:nvPicPr>
            <p:cNvPr id="621" name="Google Shape;62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2" name="Google Shape;62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3" name="Google Shape;623;p49"/>
          <p:cNvGrpSpPr/>
          <p:nvPr/>
        </p:nvGrpSpPr>
        <p:grpSpPr>
          <a:xfrm>
            <a:off x="323653" y="2461775"/>
            <a:ext cx="457200" cy="457200"/>
            <a:chOff x="1020916" y="1442088"/>
            <a:chExt cx="457200" cy="457200"/>
          </a:xfrm>
        </p:grpSpPr>
        <p:pic>
          <p:nvPicPr>
            <p:cNvPr id="624" name="Google Shape;62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5" name="Google Shape;62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6" name="Google Shape;626;p49"/>
          <p:cNvGrpSpPr/>
          <p:nvPr/>
        </p:nvGrpSpPr>
        <p:grpSpPr>
          <a:xfrm>
            <a:off x="323641" y="3271838"/>
            <a:ext cx="457200" cy="457200"/>
            <a:chOff x="1020916" y="1442088"/>
            <a:chExt cx="457200" cy="457200"/>
          </a:xfrm>
        </p:grpSpPr>
        <p:pic>
          <p:nvPicPr>
            <p:cNvPr id="627" name="Google Shape;62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8" name="Google Shape;62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29" name="Google Shape;629;p49"/>
          <p:cNvGrpSpPr/>
          <p:nvPr/>
        </p:nvGrpSpPr>
        <p:grpSpPr>
          <a:xfrm>
            <a:off x="323641" y="4081763"/>
            <a:ext cx="457200" cy="457200"/>
            <a:chOff x="1020916" y="1442088"/>
            <a:chExt cx="457200" cy="457200"/>
          </a:xfrm>
        </p:grpSpPr>
        <p:pic>
          <p:nvPicPr>
            <p:cNvPr id="630" name="Google Shape;63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1" name="Google Shape;63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32" name="Google Shape;632;p4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3" name="Google Shape;633;p49"/>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4" name="Google Shape;634;p49"/>
          <p:cNvSpPr txBox="1"/>
          <p:nvPr>
            <p:ph idx="6"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35" name="Shape 635"/>
        <p:cNvGrpSpPr/>
        <p:nvPr/>
      </p:nvGrpSpPr>
      <p:grpSpPr>
        <a:xfrm>
          <a:off x="0" y="0"/>
          <a:ext cx="0" cy="0"/>
          <a:chOff x="0" y="0"/>
          <a:chExt cx="0" cy="0"/>
        </a:xfrm>
      </p:grpSpPr>
      <p:pic>
        <p:nvPicPr>
          <p:cNvPr id="636" name="Google Shape;63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50"/>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9" name="Google Shape;639;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50"/>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2" name="Google Shape;642;p50"/>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3" name="Google Shape;643;p50"/>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4" name="Google Shape;644;p50"/>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45" name="Google Shape;645;p50"/>
          <p:cNvGrpSpPr/>
          <p:nvPr/>
        </p:nvGrpSpPr>
        <p:grpSpPr>
          <a:xfrm>
            <a:off x="323653" y="1652038"/>
            <a:ext cx="457200" cy="457200"/>
            <a:chOff x="1020916" y="1442088"/>
            <a:chExt cx="457200" cy="457200"/>
          </a:xfrm>
        </p:grpSpPr>
        <p:pic>
          <p:nvPicPr>
            <p:cNvPr id="646" name="Google Shape;646;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7" name="Google Shape;647;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8" name="Google Shape;648;p50"/>
          <p:cNvGrpSpPr/>
          <p:nvPr/>
        </p:nvGrpSpPr>
        <p:grpSpPr>
          <a:xfrm>
            <a:off x="323653" y="2461775"/>
            <a:ext cx="457200" cy="457200"/>
            <a:chOff x="1020916" y="1442088"/>
            <a:chExt cx="457200" cy="457200"/>
          </a:xfrm>
        </p:grpSpPr>
        <p:pic>
          <p:nvPicPr>
            <p:cNvPr id="649" name="Google Shape;649;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0" name="Google Shape;650;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1" name="Google Shape;651;p50"/>
          <p:cNvGrpSpPr/>
          <p:nvPr/>
        </p:nvGrpSpPr>
        <p:grpSpPr>
          <a:xfrm>
            <a:off x="323641" y="3271838"/>
            <a:ext cx="457200" cy="457200"/>
            <a:chOff x="1020916" y="1442088"/>
            <a:chExt cx="457200" cy="457200"/>
          </a:xfrm>
        </p:grpSpPr>
        <p:pic>
          <p:nvPicPr>
            <p:cNvPr id="652" name="Google Shape;65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3" name="Google Shape;65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54" name="Google Shape;654;p50"/>
          <p:cNvGrpSpPr/>
          <p:nvPr/>
        </p:nvGrpSpPr>
        <p:grpSpPr>
          <a:xfrm>
            <a:off x="323641" y="4081763"/>
            <a:ext cx="457200" cy="457200"/>
            <a:chOff x="1020916" y="1442088"/>
            <a:chExt cx="457200" cy="457200"/>
          </a:xfrm>
        </p:grpSpPr>
        <p:pic>
          <p:nvPicPr>
            <p:cNvPr id="655" name="Google Shape;65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6" name="Google Shape;65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57" name="Google Shape;657;p50"/>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8" name="Google Shape;658;p50"/>
          <p:cNvSpPr txBox="1"/>
          <p:nvPr>
            <p:ph idx="6"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59" name="Shape 659"/>
        <p:cNvGrpSpPr/>
        <p:nvPr/>
      </p:nvGrpSpPr>
      <p:grpSpPr>
        <a:xfrm>
          <a:off x="0" y="0"/>
          <a:ext cx="0" cy="0"/>
          <a:chOff x="0" y="0"/>
          <a:chExt cx="0" cy="0"/>
        </a:xfrm>
      </p:grpSpPr>
      <p:pic>
        <p:nvPicPr>
          <p:cNvPr id="660" name="Google Shape;660;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1" name="Google Shape;661;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1"/>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3" name="Google Shape;663;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64" name="Google Shape;664;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65" name="Google Shape;665;p51"/>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6" name="Google Shape;666;p51"/>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7" name="Google Shape;667;p51"/>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8" name="Google Shape;668;p51"/>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69" name="Google Shape;669;p51"/>
          <p:cNvGrpSpPr/>
          <p:nvPr/>
        </p:nvGrpSpPr>
        <p:grpSpPr>
          <a:xfrm>
            <a:off x="323653" y="1652038"/>
            <a:ext cx="457200" cy="457200"/>
            <a:chOff x="1020916" y="1442088"/>
            <a:chExt cx="457200" cy="457200"/>
          </a:xfrm>
        </p:grpSpPr>
        <p:pic>
          <p:nvPicPr>
            <p:cNvPr id="670" name="Google Shape;67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1" name="Google Shape;67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2" name="Google Shape;672;p51"/>
          <p:cNvGrpSpPr/>
          <p:nvPr/>
        </p:nvGrpSpPr>
        <p:grpSpPr>
          <a:xfrm>
            <a:off x="323653" y="2461775"/>
            <a:ext cx="457200" cy="457200"/>
            <a:chOff x="1020916" y="1442088"/>
            <a:chExt cx="457200" cy="457200"/>
          </a:xfrm>
        </p:grpSpPr>
        <p:pic>
          <p:nvPicPr>
            <p:cNvPr id="673" name="Google Shape;673;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4" name="Google Shape;674;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75" name="Google Shape;675;p51"/>
          <p:cNvGrpSpPr/>
          <p:nvPr/>
        </p:nvGrpSpPr>
        <p:grpSpPr>
          <a:xfrm>
            <a:off x="323641" y="32718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323641" y="4081763"/>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81" name="Google Shape;681;p51"/>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2" name="Google Shape;682;p51"/>
          <p:cNvSpPr txBox="1"/>
          <p:nvPr>
            <p:ph idx="6"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83" name="Shape 683"/>
        <p:cNvGrpSpPr/>
        <p:nvPr/>
      </p:nvGrpSpPr>
      <p:grpSpPr>
        <a:xfrm>
          <a:off x="0" y="0"/>
          <a:ext cx="0" cy="0"/>
          <a:chOff x="0" y="0"/>
          <a:chExt cx="0" cy="0"/>
        </a:xfrm>
      </p:grpSpPr>
      <p:pic>
        <p:nvPicPr>
          <p:cNvPr id="684" name="Google Shape;684;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5" name="Google Shape;685;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6" name="Google Shape;68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7" name="Google Shape;68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88" name="Google Shape;688;p52"/>
          <p:cNvSpPr/>
          <p:nvPr>
            <p:ph idx="2" type="pic"/>
          </p:nvPr>
        </p:nvSpPr>
        <p:spPr>
          <a:xfrm>
            <a:off x="324000" y="1893950"/>
            <a:ext cx="2555400" cy="1939500"/>
          </a:xfrm>
          <a:prstGeom prst="rect">
            <a:avLst/>
          </a:prstGeom>
          <a:noFill/>
          <a:ln>
            <a:noFill/>
          </a:ln>
        </p:spPr>
        <p:txBody>
          <a:bodyPr/>
          <a:p/>
        </p:txBody>
      </p:sp>
      <p:sp>
        <p:nvSpPr>
          <p:cNvPr id="689" name="Google Shape;689;p52"/>
          <p:cNvSpPr/>
          <p:nvPr>
            <p:ph idx="3" type="pic"/>
          </p:nvPr>
        </p:nvSpPr>
        <p:spPr>
          <a:xfrm>
            <a:off x="6256800" y="1893950"/>
            <a:ext cx="2555400" cy="1939500"/>
          </a:xfrm>
          <a:prstGeom prst="rect">
            <a:avLst/>
          </a:prstGeom>
          <a:noFill/>
          <a:ln>
            <a:noFill/>
          </a:ln>
        </p:spPr>
        <p:txBody>
          <a:bodyPr/>
          <a:p/>
        </p:txBody>
      </p:sp>
      <p:sp>
        <p:nvSpPr>
          <p:cNvPr id="690" name="Google Shape;690;p52"/>
          <p:cNvSpPr/>
          <p:nvPr>
            <p:ph idx="4" type="pic"/>
          </p:nvPr>
        </p:nvSpPr>
        <p:spPr>
          <a:xfrm>
            <a:off x="3294300" y="1893950"/>
            <a:ext cx="2555400" cy="1939500"/>
          </a:xfrm>
          <a:prstGeom prst="rect">
            <a:avLst/>
          </a:prstGeom>
          <a:noFill/>
          <a:ln>
            <a:noFill/>
          </a:ln>
        </p:spPr>
        <p:txBody>
          <a:bodyPr/>
          <a:p/>
        </p:txBody>
      </p:sp>
      <p:grpSp>
        <p:nvGrpSpPr>
          <p:cNvPr id="691" name="Google Shape;691;p52"/>
          <p:cNvGrpSpPr/>
          <p:nvPr/>
        </p:nvGrpSpPr>
        <p:grpSpPr>
          <a:xfrm>
            <a:off x="1381028" y="4148538"/>
            <a:ext cx="457200" cy="457200"/>
            <a:chOff x="1020916" y="1442088"/>
            <a:chExt cx="457200" cy="457200"/>
          </a:xfrm>
        </p:grpSpPr>
        <p:pic>
          <p:nvPicPr>
            <p:cNvPr id="692" name="Google Shape;692;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3" name="Google Shape;693;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4" name="Google Shape;694;p52"/>
          <p:cNvGrpSpPr/>
          <p:nvPr/>
        </p:nvGrpSpPr>
        <p:grpSpPr>
          <a:xfrm>
            <a:off x="4331066" y="4148550"/>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7305791" y="4148538"/>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00" name="Google Shape;700;p5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1" name="Google Shape;701;p52"/>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2" name="Google Shape;702;p52"/>
          <p:cNvSpPr txBox="1"/>
          <p:nvPr>
            <p:ph idx="1"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6" name="Google Shape;706;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7" name="Google Shape;707;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8" name="Google Shape;708;p53"/>
          <p:cNvSpPr/>
          <p:nvPr>
            <p:ph idx="2" type="pic"/>
          </p:nvPr>
        </p:nvSpPr>
        <p:spPr>
          <a:xfrm>
            <a:off x="324000" y="1893950"/>
            <a:ext cx="2555400" cy="1939500"/>
          </a:xfrm>
          <a:prstGeom prst="rect">
            <a:avLst/>
          </a:prstGeom>
          <a:noFill/>
          <a:ln>
            <a:noFill/>
          </a:ln>
        </p:spPr>
        <p:txBody>
          <a:bodyPr/>
          <a:p/>
        </p:txBody>
      </p:sp>
      <p:sp>
        <p:nvSpPr>
          <p:cNvPr id="709" name="Google Shape;709;p53"/>
          <p:cNvSpPr/>
          <p:nvPr>
            <p:ph idx="3" type="pic"/>
          </p:nvPr>
        </p:nvSpPr>
        <p:spPr>
          <a:xfrm>
            <a:off x="6256800" y="1893950"/>
            <a:ext cx="2555400" cy="1939500"/>
          </a:xfrm>
          <a:prstGeom prst="rect">
            <a:avLst/>
          </a:prstGeom>
          <a:noFill/>
          <a:ln>
            <a:noFill/>
          </a:ln>
        </p:spPr>
        <p:txBody>
          <a:bodyPr/>
          <a:p/>
        </p:txBody>
      </p:sp>
      <p:sp>
        <p:nvSpPr>
          <p:cNvPr id="710" name="Google Shape;710;p53"/>
          <p:cNvSpPr/>
          <p:nvPr>
            <p:ph idx="4" type="pic"/>
          </p:nvPr>
        </p:nvSpPr>
        <p:spPr>
          <a:xfrm>
            <a:off x="3294300" y="1893950"/>
            <a:ext cx="2555400" cy="1939500"/>
          </a:xfrm>
          <a:prstGeom prst="rect">
            <a:avLst/>
          </a:prstGeom>
          <a:noFill/>
          <a:ln>
            <a:noFill/>
          </a:ln>
        </p:spPr>
        <p:txBody>
          <a:bodyPr/>
          <a:p/>
        </p:txBody>
      </p:sp>
      <p:grpSp>
        <p:nvGrpSpPr>
          <p:cNvPr id="711" name="Google Shape;711;p53"/>
          <p:cNvGrpSpPr/>
          <p:nvPr/>
        </p:nvGrpSpPr>
        <p:grpSpPr>
          <a:xfrm>
            <a:off x="1381028" y="4148538"/>
            <a:ext cx="457200" cy="457200"/>
            <a:chOff x="1020916" y="1442088"/>
            <a:chExt cx="457200" cy="457200"/>
          </a:xfrm>
        </p:grpSpPr>
        <p:pic>
          <p:nvPicPr>
            <p:cNvPr id="712" name="Google Shape;71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3" name="Google Shape;71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4" name="Google Shape;714;p53"/>
          <p:cNvGrpSpPr/>
          <p:nvPr/>
        </p:nvGrpSpPr>
        <p:grpSpPr>
          <a:xfrm>
            <a:off x="4331066" y="4148550"/>
            <a:ext cx="457200" cy="457200"/>
            <a:chOff x="1020916" y="1442088"/>
            <a:chExt cx="457200" cy="457200"/>
          </a:xfrm>
        </p:grpSpPr>
        <p:pic>
          <p:nvPicPr>
            <p:cNvPr id="715" name="Google Shape;71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6" name="Google Shape;71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7" name="Google Shape;717;p53"/>
          <p:cNvGrpSpPr/>
          <p:nvPr/>
        </p:nvGrpSpPr>
        <p:grpSpPr>
          <a:xfrm>
            <a:off x="7305791" y="4148538"/>
            <a:ext cx="457200" cy="457200"/>
            <a:chOff x="1020916" y="1442088"/>
            <a:chExt cx="457200" cy="457200"/>
          </a:xfrm>
        </p:grpSpPr>
        <p:pic>
          <p:nvPicPr>
            <p:cNvPr id="718" name="Google Shape;71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9" name="Google Shape;71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20" name="Google Shape;720;p5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1" name="Google Shape;721;p53"/>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2" name="Google Shape;722;p53"/>
          <p:cNvSpPr txBox="1"/>
          <p:nvPr>
            <p:ph idx="1"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23" name="Shape 723"/>
        <p:cNvGrpSpPr/>
        <p:nvPr/>
      </p:nvGrpSpPr>
      <p:grpSpPr>
        <a:xfrm>
          <a:off x="0" y="0"/>
          <a:ext cx="0" cy="0"/>
          <a:chOff x="0" y="0"/>
          <a:chExt cx="0" cy="0"/>
        </a:xfrm>
      </p:grpSpPr>
      <p:pic>
        <p:nvPicPr>
          <p:cNvPr id="724" name="Google Shape;724;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p:nvPr>
            <p:ph idx="2" type="pic"/>
          </p:nvPr>
        </p:nvSpPr>
        <p:spPr>
          <a:xfrm>
            <a:off x="324000" y="1893950"/>
            <a:ext cx="2555400" cy="1939500"/>
          </a:xfrm>
          <a:prstGeom prst="rect">
            <a:avLst/>
          </a:prstGeom>
          <a:noFill/>
          <a:ln>
            <a:noFill/>
          </a:ln>
        </p:spPr>
        <p:txBody>
          <a:bodyPr/>
          <a:p/>
        </p:txBody>
      </p:sp>
      <p:sp>
        <p:nvSpPr>
          <p:cNvPr id="729" name="Google Shape;729;p54"/>
          <p:cNvSpPr/>
          <p:nvPr>
            <p:ph idx="3" type="pic"/>
          </p:nvPr>
        </p:nvSpPr>
        <p:spPr>
          <a:xfrm>
            <a:off x="6256800" y="1893950"/>
            <a:ext cx="2555400" cy="1939500"/>
          </a:xfrm>
          <a:prstGeom prst="rect">
            <a:avLst/>
          </a:prstGeom>
          <a:noFill/>
          <a:ln>
            <a:noFill/>
          </a:ln>
        </p:spPr>
        <p:txBody>
          <a:bodyPr/>
          <a:p/>
        </p:txBody>
      </p:sp>
      <p:sp>
        <p:nvSpPr>
          <p:cNvPr id="730" name="Google Shape;730;p54"/>
          <p:cNvSpPr/>
          <p:nvPr>
            <p:ph idx="4" type="pic"/>
          </p:nvPr>
        </p:nvSpPr>
        <p:spPr>
          <a:xfrm>
            <a:off x="3294300" y="1893950"/>
            <a:ext cx="2555400" cy="1939500"/>
          </a:xfrm>
          <a:prstGeom prst="rect">
            <a:avLst/>
          </a:prstGeom>
          <a:noFill/>
          <a:ln>
            <a:noFill/>
          </a:ln>
        </p:spPr>
        <p:txBody>
          <a:bodyPr/>
          <a:p/>
        </p:txBody>
      </p:sp>
      <p:grpSp>
        <p:nvGrpSpPr>
          <p:cNvPr id="731" name="Google Shape;731;p54"/>
          <p:cNvGrpSpPr/>
          <p:nvPr/>
        </p:nvGrpSpPr>
        <p:grpSpPr>
          <a:xfrm>
            <a:off x="1381028" y="4148538"/>
            <a:ext cx="457200" cy="457200"/>
            <a:chOff x="1020916" y="1442088"/>
            <a:chExt cx="457200" cy="457200"/>
          </a:xfrm>
        </p:grpSpPr>
        <p:pic>
          <p:nvPicPr>
            <p:cNvPr id="732" name="Google Shape;732;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3" name="Google Shape;733;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4" name="Google Shape;734;p54"/>
          <p:cNvGrpSpPr/>
          <p:nvPr/>
        </p:nvGrpSpPr>
        <p:grpSpPr>
          <a:xfrm>
            <a:off x="4331066" y="4148550"/>
            <a:ext cx="457200" cy="457200"/>
            <a:chOff x="1020916" y="1442088"/>
            <a:chExt cx="457200" cy="457200"/>
          </a:xfrm>
        </p:grpSpPr>
        <p:pic>
          <p:nvPicPr>
            <p:cNvPr id="735" name="Google Shape;735;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6" name="Google Shape;736;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7" name="Google Shape;737;p54"/>
          <p:cNvGrpSpPr/>
          <p:nvPr/>
        </p:nvGrpSpPr>
        <p:grpSpPr>
          <a:xfrm>
            <a:off x="7305791" y="4148538"/>
            <a:ext cx="457200" cy="457200"/>
            <a:chOff x="1020916" y="1442088"/>
            <a:chExt cx="457200" cy="457200"/>
          </a:xfrm>
        </p:grpSpPr>
        <p:pic>
          <p:nvPicPr>
            <p:cNvPr id="738" name="Google Shape;738;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9" name="Google Shape;739;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40" name="Google Shape;740;p54"/>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1" name="Google Shape;741;p54"/>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2" name="Google Shape;742;p54"/>
          <p:cNvSpPr txBox="1"/>
          <p:nvPr>
            <p:ph idx="1"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43" name="Shape 743"/>
        <p:cNvGrpSpPr/>
        <p:nvPr/>
      </p:nvGrpSpPr>
      <p:grpSpPr>
        <a:xfrm>
          <a:off x="0" y="0"/>
          <a:ext cx="0" cy="0"/>
          <a:chOff x="0" y="0"/>
          <a:chExt cx="0" cy="0"/>
        </a:xfrm>
      </p:grpSpPr>
      <p:pic>
        <p:nvPicPr>
          <p:cNvPr id="744" name="Google Shape;744;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5" name="Google Shape;745;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6" name="Google Shape;746;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7" name="Google Shape;747;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8" name="Google Shape;748;p55"/>
          <p:cNvSpPr/>
          <p:nvPr>
            <p:ph idx="2" type="pic"/>
          </p:nvPr>
        </p:nvSpPr>
        <p:spPr>
          <a:xfrm>
            <a:off x="324000" y="1893950"/>
            <a:ext cx="2555400" cy="1939500"/>
          </a:xfrm>
          <a:prstGeom prst="rect">
            <a:avLst/>
          </a:prstGeom>
          <a:noFill/>
          <a:ln>
            <a:noFill/>
          </a:ln>
        </p:spPr>
        <p:txBody>
          <a:bodyPr/>
          <a:p/>
        </p:txBody>
      </p:sp>
      <p:sp>
        <p:nvSpPr>
          <p:cNvPr id="749" name="Google Shape;749;p55"/>
          <p:cNvSpPr/>
          <p:nvPr>
            <p:ph idx="3" type="pic"/>
          </p:nvPr>
        </p:nvSpPr>
        <p:spPr>
          <a:xfrm>
            <a:off x="6256800" y="1893950"/>
            <a:ext cx="2555400" cy="1939500"/>
          </a:xfrm>
          <a:prstGeom prst="rect">
            <a:avLst/>
          </a:prstGeom>
          <a:noFill/>
          <a:ln>
            <a:noFill/>
          </a:ln>
        </p:spPr>
        <p:txBody>
          <a:bodyPr/>
          <a:p/>
        </p:txBody>
      </p:sp>
      <p:sp>
        <p:nvSpPr>
          <p:cNvPr id="750" name="Google Shape;750;p55"/>
          <p:cNvSpPr/>
          <p:nvPr>
            <p:ph idx="4" type="pic"/>
          </p:nvPr>
        </p:nvSpPr>
        <p:spPr>
          <a:xfrm>
            <a:off x="3294300" y="1893950"/>
            <a:ext cx="2555400" cy="1939500"/>
          </a:xfrm>
          <a:prstGeom prst="rect">
            <a:avLst/>
          </a:prstGeom>
          <a:noFill/>
          <a:ln>
            <a:noFill/>
          </a:ln>
        </p:spPr>
        <p:txBody>
          <a:bodyPr/>
          <a:p/>
        </p:txBody>
      </p:sp>
      <p:grpSp>
        <p:nvGrpSpPr>
          <p:cNvPr id="751" name="Google Shape;751;p55"/>
          <p:cNvGrpSpPr/>
          <p:nvPr/>
        </p:nvGrpSpPr>
        <p:grpSpPr>
          <a:xfrm>
            <a:off x="1381028" y="4148538"/>
            <a:ext cx="457200" cy="457200"/>
            <a:chOff x="1020916" y="1442088"/>
            <a:chExt cx="457200" cy="457200"/>
          </a:xfrm>
        </p:grpSpPr>
        <p:pic>
          <p:nvPicPr>
            <p:cNvPr id="752" name="Google Shape;752;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3" name="Google Shape;753;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54" name="Google Shape;754;p55"/>
          <p:cNvGrpSpPr/>
          <p:nvPr/>
        </p:nvGrpSpPr>
        <p:grpSpPr>
          <a:xfrm>
            <a:off x="4331066" y="4148550"/>
            <a:ext cx="457200" cy="457200"/>
            <a:chOff x="1020916" y="1442088"/>
            <a:chExt cx="457200" cy="457200"/>
          </a:xfrm>
        </p:grpSpPr>
        <p:pic>
          <p:nvPicPr>
            <p:cNvPr id="755" name="Google Shape;755;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6" name="Google Shape;756;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57" name="Google Shape;757;p55"/>
          <p:cNvGrpSpPr/>
          <p:nvPr/>
        </p:nvGrpSpPr>
        <p:grpSpPr>
          <a:xfrm>
            <a:off x="7305791" y="4148538"/>
            <a:ext cx="457200" cy="457200"/>
            <a:chOff x="1020916" y="1442088"/>
            <a:chExt cx="457200" cy="457200"/>
          </a:xfrm>
        </p:grpSpPr>
        <p:pic>
          <p:nvPicPr>
            <p:cNvPr id="758" name="Google Shape;758;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9" name="Google Shape;759;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60" name="Google Shape;760;p5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1" name="Google Shape;761;p55"/>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2" name="Google Shape;762;p55"/>
          <p:cNvSpPr txBox="1"/>
          <p:nvPr>
            <p:ph idx="1"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63" name="Shape 763"/>
        <p:cNvGrpSpPr/>
        <p:nvPr/>
      </p:nvGrpSpPr>
      <p:grpSpPr>
        <a:xfrm>
          <a:off x="0" y="0"/>
          <a:ext cx="0" cy="0"/>
          <a:chOff x="0" y="0"/>
          <a:chExt cx="0" cy="0"/>
        </a:xfrm>
      </p:grpSpPr>
      <p:pic>
        <p:nvPicPr>
          <p:cNvPr id="764" name="Google Shape;764;p5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65" name="Google Shape;765;p5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6" name="Google Shape;766;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9" name="Google Shape;769;p5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0" name="Google Shape;770;p56"/>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71" name="Shape 771"/>
        <p:cNvGrpSpPr/>
        <p:nvPr/>
      </p:nvGrpSpPr>
      <p:grpSpPr>
        <a:xfrm>
          <a:off x="0" y="0"/>
          <a:ext cx="0" cy="0"/>
          <a:chOff x="0" y="0"/>
          <a:chExt cx="0" cy="0"/>
        </a:xfrm>
      </p:grpSpPr>
      <p:pic>
        <p:nvPicPr>
          <p:cNvPr id="772" name="Google Shape;772;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3" name="Google Shape;773;p5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4" name="Google Shape;774;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5" name="Google Shape;775;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76" name="Google Shape;776;p5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7" name="Google Shape;777;p5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8" name="Google Shape;778;p57"/>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79" name="Shape 779"/>
        <p:cNvGrpSpPr/>
        <p:nvPr/>
      </p:nvGrpSpPr>
      <p:grpSpPr>
        <a:xfrm>
          <a:off x="0" y="0"/>
          <a:ext cx="0" cy="0"/>
          <a:chOff x="0" y="0"/>
          <a:chExt cx="0" cy="0"/>
        </a:xfrm>
      </p:grpSpPr>
      <p:pic>
        <p:nvPicPr>
          <p:cNvPr id="780" name="Google Shape;780;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1" name="Google Shape;781;p5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2" name="Google Shape;782;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84" name="Google Shape;784;p5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5" name="Google Shape;785;p5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6" name="Google Shape;786;p58"/>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87" name="Shape 787"/>
        <p:cNvGrpSpPr/>
        <p:nvPr/>
      </p:nvGrpSpPr>
      <p:grpSpPr>
        <a:xfrm>
          <a:off x="0" y="0"/>
          <a:ext cx="0" cy="0"/>
          <a:chOff x="0" y="0"/>
          <a:chExt cx="0" cy="0"/>
        </a:xfrm>
      </p:grpSpPr>
      <p:pic>
        <p:nvPicPr>
          <p:cNvPr id="788" name="Google Shape;788;p5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9" name="Google Shape;789;p5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9"/>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91" name="Google Shape;791;p5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2" name="Google Shape;79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93" name="Google Shape;793;p5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4" name="Google Shape;794;p59"/>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95" name="Shape 795"/>
        <p:cNvGrpSpPr/>
        <p:nvPr/>
      </p:nvGrpSpPr>
      <p:grpSpPr>
        <a:xfrm>
          <a:off x="0" y="0"/>
          <a:ext cx="0" cy="0"/>
          <a:chOff x="0" y="0"/>
          <a:chExt cx="0" cy="0"/>
        </a:xfrm>
      </p:grpSpPr>
      <p:pic>
        <p:nvPicPr>
          <p:cNvPr id="796" name="Google Shape;796;p6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97" name="Google Shape;797;p6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8" name="Google Shape;798;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00" name="Google Shape;800;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01" name="Google Shape;801;p60"/>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02" name="Google Shape;802;p60"/>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3" name="Google Shape;803;p60"/>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804" name="Shape 804"/>
        <p:cNvGrpSpPr/>
        <p:nvPr/>
      </p:nvGrpSpPr>
      <p:grpSpPr>
        <a:xfrm>
          <a:off x="0" y="0"/>
          <a:ext cx="0" cy="0"/>
          <a:chOff x="0" y="0"/>
          <a:chExt cx="0" cy="0"/>
        </a:xfrm>
      </p:grpSpPr>
      <p:pic>
        <p:nvPicPr>
          <p:cNvPr id="805" name="Google Shape;805;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06" name="Google Shape;806;p6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08" name="Google Shape;80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09" name="Google Shape;809;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10" name="Google Shape;810;p61"/>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11" name="Google Shape;811;p61"/>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1"/>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813" name="Shape 813"/>
        <p:cNvGrpSpPr/>
        <p:nvPr/>
      </p:nvGrpSpPr>
      <p:grpSpPr>
        <a:xfrm>
          <a:off x="0" y="0"/>
          <a:ext cx="0" cy="0"/>
          <a:chOff x="0" y="0"/>
          <a:chExt cx="0" cy="0"/>
        </a:xfrm>
      </p:grpSpPr>
      <p:pic>
        <p:nvPicPr>
          <p:cNvPr id="814" name="Google Shape;81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5" name="Google Shape;815;p6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17" name="Google Shape;817;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18" name="Google Shape;81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19" name="Google Shape;819;p62"/>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0" name="Google Shape;820;p6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2"/>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822" name="Shape 822"/>
        <p:cNvGrpSpPr/>
        <p:nvPr/>
      </p:nvGrpSpPr>
      <p:grpSpPr>
        <a:xfrm>
          <a:off x="0" y="0"/>
          <a:ext cx="0" cy="0"/>
          <a:chOff x="0" y="0"/>
          <a:chExt cx="0" cy="0"/>
        </a:xfrm>
      </p:grpSpPr>
      <p:pic>
        <p:nvPicPr>
          <p:cNvPr id="823" name="Google Shape;823;p6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4" name="Google Shape;824;p6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26" name="Google Shape;826;p6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27" name="Google Shape;827;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828" name="Google Shape;828;p63"/>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9" name="Google Shape;829;p6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0" name="Google Shape;830;p63"/>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31" name="Shape 831"/>
        <p:cNvGrpSpPr/>
        <p:nvPr/>
      </p:nvGrpSpPr>
      <p:grpSpPr>
        <a:xfrm>
          <a:off x="0" y="0"/>
          <a:ext cx="0" cy="0"/>
          <a:chOff x="0" y="0"/>
          <a:chExt cx="0" cy="0"/>
        </a:xfrm>
      </p:grpSpPr>
      <p:pic>
        <p:nvPicPr>
          <p:cNvPr id="832" name="Google Shape;832;p6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33" name="Google Shape;833;p6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5" name="Google Shape;835;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36" name="Google Shape;83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37" name="Google Shape;837;p64"/>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38" name="Google Shape;838;p6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9" name="Google Shape;839;p64"/>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40" name="Shape 840"/>
        <p:cNvGrpSpPr/>
        <p:nvPr/>
      </p:nvGrpSpPr>
      <p:grpSpPr>
        <a:xfrm>
          <a:off x="0" y="0"/>
          <a:ext cx="0" cy="0"/>
          <a:chOff x="0" y="0"/>
          <a:chExt cx="0" cy="0"/>
        </a:xfrm>
      </p:grpSpPr>
      <p:pic>
        <p:nvPicPr>
          <p:cNvPr id="841" name="Google Shape;841;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42" name="Google Shape;842;p6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44" name="Google Shape;844;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45" name="Google Shape;845;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46" name="Google Shape;846;p65"/>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47" name="Google Shape;847;p6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8" name="Google Shape;848;p65"/>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49" name="Shape 849"/>
        <p:cNvGrpSpPr/>
        <p:nvPr/>
      </p:nvGrpSpPr>
      <p:grpSpPr>
        <a:xfrm>
          <a:off x="0" y="0"/>
          <a:ext cx="0" cy="0"/>
          <a:chOff x="0" y="0"/>
          <a:chExt cx="0" cy="0"/>
        </a:xfrm>
      </p:grpSpPr>
      <p:pic>
        <p:nvPicPr>
          <p:cNvPr id="850" name="Google Shape;850;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51" name="Google Shape;851;p6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53" name="Google Shape;853;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54" name="Google Shape;854;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55" name="Google Shape;855;p66"/>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56" name="Google Shape;856;p6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7" name="Google Shape;857;p66"/>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58" name="Shape 858"/>
        <p:cNvGrpSpPr/>
        <p:nvPr/>
      </p:nvGrpSpPr>
      <p:grpSpPr>
        <a:xfrm>
          <a:off x="0" y="0"/>
          <a:ext cx="0" cy="0"/>
          <a:chOff x="0" y="0"/>
          <a:chExt cx="0" cy="0"/>
        </a:xfrm>
      </p:grpSpPr>
      <p:pic>
        <p:nvPicPr>
          <p:cNvPr id="859" name="Google Shape;859;p6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60" name="Google Shape;860;p6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6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62" name="Google Shape;862;p6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63" name="Google Shape;863;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64" name="Google Shape;864;p67"/>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65" name="Google Shape;865;p6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66" name="Google Shape;866;p67"/>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67" name="Shape 867"/>
        <p:cNvGrpSpPr/>
        <p:nvPr/>
      </p:nvGrpSpPr>
      <p:grpSpPr>
        <a:xfrm>
          <a:off x="0" y="0"/>
          <a:ext cx="0" cy="0"/>
          <a:chOff x="0" y="0"/>
          <a:chExt cx="0" cy="0"/>
        </a:xfrm>
      </p:grpSpPr>
      <p:grpSp>
        <p:nvGrpSpPr>
          <p:cNvPr id="868" name="Google Shape;868;p68"/>
          <p:cNvGrpSpPr/>
          <p:nvPr/>
        </p:nvGrpSpPr>
        <p:grpSpPr>
          <a:xfrm>
            <a:off x="0" y="0"/>
            <a:ext cx="9151202" cy="652534"/>
            <a:chOff x="0" y="0"/>
            <a:chExt cx="9151202" cy="652534"/>
          </a:xfrm>
        </p:grpSpPr>
        <p:sp>
          <p:nvSpPr>
            <p:cNvPr id="869" name="Google Shape;869;p6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0" name="Google Shape;870;p6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grpSp>
      <p:sp>
        <p:nvSpPr>
          <p:cNvPr id="871" name="Google Shape;871;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72" name="Google Shape;872;p68"/>
          <p:cNvSpPr txBox="1"/>
          <p:nvPr>
            <p:ph type="title"/>
          </p:nvPr>
        </p:nvSpPr>
        <p:spPr>
          <a:xfrm>
            <a:off x="1684800" y="119125"/>
            <a:ext cx="5741400" cy="307800"/>
          </a:xfrm>
          <a:prstGeom prst="rect">
            <a:avLst/>
          </a:prstGeom>
        </p:spPr>
        <p:txBody>
          <a:bodyPr anchorCtr="0" anchor="t" bIns="0" lIns="0" spcFirstLastPara="1" rIns="0" wrap="square" tIns="0">
            <a:spAutoFit/>
          </a:bodyPr>
          <a:lstStyle>
            <a:lvl1pPr lvl="0">
              <a:spcBef>
                <a:spcPts val="0"/>
              </a:spcBef>
              <a:spcAft>
                <a:spcPts val="0"/>
              </a:spcAft>
              <a:buSzPts val="2000"/>
              <a:buNone/>
              <a:defRPr b="0" sz="2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rtl="0">
              <a:spcBef>
                <a:spcPts val="0"/>
              </a:spcBef>
              <a:spcAft>
                <a:spcPts val="0"/>
              </a:spcAft>
              <a:buSzPts val="2800"/>
              <a:buNone/>
              <a:defRPr/>
            </a:lvl9pPr>
          </a:lstStyle>
          <a:p/>
        </p:txBody>
      </p:sp>
      <p:sp>
        <p:nvSpPr>
          <p:cNvPr id="873" name="Google Shape;873;p6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74" name="Google Shape;874;p68"/>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75" name="Shape 875"/>
        <p:cNvGrpSpPr/>
        <p:nvPr/>
      </p:nvGrpSpPr>
      <p:grpSpPr>
        <a:xfrm>
          <a:off x="0" y="0"/>
          <a:ext cx="0" cy="0"/>
          <a:chOff x="0" y="0"/>
          <a:chExt cx="0" cy="0"/>
        </a:xfrm>
      </p:grpSpPr>
      <p:grpSp>
        <p:nvGrpSpPr>
          <p:cNvPr id="876" name="Google Shape;876;p69"/>
          <p:cNvGrpSpPr/>
          <p:nvPr/>
        </p:nvGrpSpPr>
        <p:grpSpPr>
          <a:xfrm>
            <a:off x="0" y="0"/>
            <a:ext cx="9151202" cy="886259"/>
            <a:chOff x="0" y="0"/>
            <a:chExt cx="9151202" cy="886259"/>
          </a:xfrm>
        </p:grpSpPr>
        <p:sp>
          <p:nvSpPr>
            <p:cNvPr id="877" name="Google Shape;877;p6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8" name="Google Shape;878;p6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grpSp>
      <p:sp>
        <p:nvSpPr>
          <p:cNvPr id="879" name="Google Shape;879;p69"/>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0" name="Google Shape;880;p6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81" name="Google Shape;881;p69"/>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882" name="Google Shape;882;p69"/>
          <p:cNvSpPr txBox="1"/>
          <p:nvPr>
            <p:ph idx="2"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83" name="Shape 883"/>
        <p:cNvGrpSpPr/>
        <p:nvPr/>
      </p:nvGrpSpPr>
      <p:grpSpPr>
        <a:xfrm>
          <a:off x="0" y="0"/>
          <a:ext cx="0" cy="0"/>
          <a:chOff x="0" y="0"/>
          <a:chExt cx="0" cy="0"/>
        </a:xfrm>
      </p:grpSpPr>
      <p:sp>
        <p:nvSpPr>
          <p:cNvPr id="884" name="Google Shape;884;p70"/>
          <p:cNvSpPr/>
          <p:nvPr/>
        </p:nvSpPr>
        <p:spPr>
          <a:xfrm>
            <a:off x="18455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85" name="Google Shape;885;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86" name="Google Shape;886;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87" name="Google Shape;887;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88" name="Google Shape;888;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Audio clip</a:t>
            </a:r>
            <a:endParaRPr i="0" sz="1600" u="none" cap="none" strike="noStrike">
              <a:solidFill>
                <a:schemeClr val="dk1"/>
              </a:solidFill>
              <a:latin typeface="Lexend"/>
              <a:ea typeface="Lexend"/>
              <a:cs typeface="Lexend"/>
              <a:sym typeface="Lexend"/>
            </a:endParaRPr>
          </a:p>
        </p:txBody>
      </p:sp>
      <p:sp>
        <p:nvSpPr>
          <p:cNvPr id="889" name="Google Shape;889;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Video clip</a:t>
            </a:r>
            <a:endParaRPr i="0" sz="1600" u="none" cap="none" strike="noStrike">
              <a:solidFill>
                <a:schemeClr val="dk1"/>
              </a:solidFill>
              <a:latin typeface="Lexend"/>
              <a:ea typeface="Lexend"/>
              <a:cs typeface="Lexend"/>
              <a:sym typeface="Lexend"/>
            </a:endParaRPr>
          </a:p>
        </p:txBody>
      </p:sp>
      <p:sp>
        <p:nvSpPr>
          <p:cNvPr id="890" name="Google Shape;890;p70"/>
          <p:cNvSpPr/>
          <p:nvPr/>
        </p:nvSpPr>
        <p:spPr>
          <a:xfrm>
            <a:off x="33761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91" name="Google Shape;891;p70"/>
          <p:cNvSpPr/>
          <p:nvPr/>
        </p:nvSpPr>
        <p:spPr>
          <a:xfrm>
            <a:off x="50796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92" name="Shape 892"/>
        <p:cNvGrpSpPr/>
        <p:nvPr/>
      </p:nvGrpSpPr>
      <p:grpSpPr>
        <a:xfrm>
          <a:off x="0" y="0"/>
          <a:ext cx="0" cy="0"/>
          <a:chOff x="0" y="0"/>
          <a:chExt cx="0" cy="0"/>
        </a:xfrm>
      </p:grpSpPr>
      <p:pic>
        <p:nvPicPr>
          <p:cNvPr id="893" name="Google Shape;893;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94" name="Google Shape;894;p71"/>
          <p:cNvSpPr txBox="1"/>
          <p:nvPr>
            <p:ph idx="1" type="subTitle"/>
          </p:nvPr>
        </p:nvSpPr>
        <p:spPr>
          <a:xfrm>
            <a:off x="661775" y="1266500"/>
            <a:ext cx="7351200" cy="2627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95" name="Shape 895"/>
        <p:cNvGrpSpPr/>
        <p:nvPr/>
      </p:nvGrpSpPr>
      <p:grpSpPr>
        <a:xfrm>
          <a:off x="0" y="0"/>
          <a:ext cx="0" cy="0"/>
          <a:chOff x="0" y="0"/>
          <a:chExt cx="0" cy="0"/>
        </a:xfrm>
      </p:grpSpPr>
      <p:sp>
        <p:nvSpPr>
          <p:cNvPr id="896" name="Google Shape;896;p72"/>
          <p:cNvSpPr txBox="1"/>
          <p:nvPr>
            <p:ph type="title"/>
          </p:nvPr>
        </p:nvSpPr>
        <p:spPr>
          <a:xfrm>
            <a:off x="459000" y="226200"/>
            <a:ext cx="6600600" cy="814500"/>
          </a:xfrm>
          <a:prstGeom prst="rect">
            <a:avLst/>
          </a:prstGeom>
        </p:spPr>
        <p:txBody>
          <a:bodyPr anchorCtr="0" anchor="t" bIns="0" lIns="0" spcFirstLastPara="1" rIns="0" wrap="square" tIns="0">
            <a:sp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7" name="Google Shape;897;p72"/>
          <p:cNvSpPr txBox="1"/>
          <p:nvPr>
            <p:ph idx="1" type="body"/>
          </p:nvPr>
        </p:nvSpPr>
        <p:spPr>
          <a:xfrm>
            <a:off x="328125" y="4748300"/>
            <a:ext cx="8204700" cy="6402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inancial education" showMasterSp="0">
  <p:cSld name="Title Slide 2_1_2_1">
    <p:bg>
      <p:bgPr>
        <a:solidFill>
          <a:srgbClr val="EBEDFE"/>
        </a:solidFill>
      </p:bgPr>
    </p:bg>
    <p:spTree>
      <p:nvGrpSpPr>
        <p:cNvPr id="898" name="Shape 898"/>
        <p:cNvGrpSpPr/>
        <p:nvPr/>
      </p:nvGrpSpPr>
      <p:grpSpPr>
        <a:xfrm>
          <a:off x="0" y="0"/>
          <a:ext cx="0" cy="0"/>
          <a:chOff x="0" y="0"/>
          <a:chExt cx="0" cy="0"/>
        </a:xfrm>
      </p:grpSpPr>
      <p:pic>
        <p:nvPicPr>
          <p:cNvPr id="899" name="Google Shape;899;p73"/>
          <p:cNvPicPr preferRelativeResize="0"/>
          <p:nvPr/>
        </p:nvPicPr>
        <p:blipFill rotWithShape="1">
          <a:blip r:embed="rId2">
            <a:alphaModFix/>
          </a:blip>
          <a:srcRect b="0" l="6209" r="6209" t="0"/>
          <a:stretch/>
        </p:blipFill>
        <p:spPr>
          <a:xfrm>
            <a:off x="324000" y="4008600"/>
            <a:ext cx="2311675" cy="128000"/>
          </a:xfrm>
          <a:prstGeom prst="rect">
            <a:avLst/>
          </a:prstGeom>
          <a:noFill/>
          <a:ln>
            <a:noFill/>
          </a:ln>
        </p:spPr>
      </p:pic>
      <p:sp>
        <p:nvSpPr>
          <p:cNvPr id="900" name="Google Shape;900;p73"/>
          <p:cNvSpPr txBox="1"/>
          <p:nvPr/>
        </p:nvSpPr>
        <p:spPr>
          <a:xfrm>
            <a:off x="323850" y="3781525"/>
            <a:ext cx="2884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Financial education</a:t>
            </a:r>
            <a:endParaRPr b="1" sz="1700">
              <a:solidFill>
                <a:schemeClr val="dk1"/>
              </a:solidFill>
              <a:latin typeface="Lexend"/>
              <a:ea typeface="Lexend"/>
              <a:cs typeface="Lexend"/>
              <a:sym typeface="Lexend"/>
            </a:endParaRPr>
          </a:p>
        </p:txBody>
      </p:sp>
      <p:sp>
        <p:nvSpPr>
          <p:cNvPr id="901" name="Google Shape;901;p73"/>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3" name="Google Shape;903;p7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904" name="Google Shape;904;p7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grpSp>
        <p:nvGrpSpPr>
          <p:cNvPr id="905" name="Google Shape;905;p73"/>
          <p:cNvGrpSpPr/>
          <p:nvPr/>
        </p:nvGrpSpPr>
        <p:grpSpPr>
          <a:xfrm>
            <a:off x="6156975" y="0"/>
            <a:ext cx="2987025" cy="3854074"/>
            <a:chOff x="6156975" y="0"/>
            <a:chExt cx="2987025" cy="3854074"/>
          </a:xfrm>
        </p:grpSpPr>
        <p:pic>
          <p:nvPicPr>
            <p:cNvPr id="906" name="Google Shape;906;p7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07" name="Google Shape;907;p73"/>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908" name="Google Shape;908;p73"/>
          <p:cNvPicPr preferRelativeResize="0"/>
          <p:nvPr/>
        </p:nvPicPr>
        <p:blipFill>
          <a:blip r:embed="rId5">
            <a:alphaModFix/>
          </a:blip>
          <a:stretch>
            <a:fillRect/>
          </a:stretch>
        </p:blipFill>
        <p:spPr>
          <a:xfrm rot="-389994">
            <a:off x="6651602" y="805276"/>
            <a:ext cx="2243546" cy="224352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13" name="Shape 913"/>
        <p:cNvGrpSpPr/>
        <p:nvPr/>
      </p:nvGrpSpPr>
      <p:grpSpPr>
        <a:xfrm>
          <a:off x="0" y="0"/>
          <a:ext cx="0" cy="0"/>
          <a:chOff x="0" y="0"/>
          <a:chExt cx="0" cy="0"/>
        </a:xfrm>
      </p:grpSpPr>
      <p:pic>
        <p:nvPicPr>
          <p:cNvPr id="914" name="Google Shape;914;p7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915" name="Google Shape;915;p7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916" name="Google Shape;916;p75"/>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17" name="Google Shape;917;p75"/>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pic>
        <p:nvPicPr>
          <p:cNvPr id="919" name="Google Shape;919;p75"/>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920" name="Google Shape;920;p7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921" name="Shape 921"/>
        <p:cNvGrpSpPr/>
        <p:nvPr/>
      </p:nvGrpSpPr>
      <p:grpSpPr>
        <a:xfrm>
          <a:off x="0" y="0"/>
          <a:ext cx="0" cy="0"/>
          <a:chOff x="0" y="0"/>
          <a:chExt cx="0" cy="0"/>
        </a:xfrm>
      </p:grpSpPr>
      <p:pic>
        <p:nvPicPr>
          <p:cNvPr id="922" name="Google Shape;922;p7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923" name="Google Shape;923;p7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24" name="Google Shape;924;p7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925" name="Google Shape;925;p7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27" name="Google Shape;927;p7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28" name="Google Shape;928;p76"/>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929" name="Shape 929"/>
        <p:cNvGrpSpPr/>
        <p:nvPr/>
      </p:nvGrpSpPr>
      <p:grpSpPr>
        <a:xfrm>
          <a:off x="0" y="0"/>
          <a:ext cx="0" cy="0"/>
          <a:chOff x="0" y="0"/>
          <a:chExt cx="0" cy="0"/>
        </a:xfrm>
      </p:grpSpPr>
      <p:pic>
        <p:nvPicPr>
          <p:cNvPr id="930" name="Google Shape;930;p77"/>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31" name="Google Shape;931;p7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32" name="Google Shape;932;p7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33" name="Google Shape;933;p7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34" name="Google Shape;934;p77"/>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36" name="Google Shape;936;p7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937" name="Shape 937"/>
        <p:cNvGrpSpPr/>
        <p:nvPr/>
      </p:nvGrpSpPr>
      <p:grpSpPr>
        <a:xfrm>
          <a:off x="0" y="0"/>
          <a:ext cx="0" cy="0"/>
          <a:chOff x="0" y="0"/>
          <a:chExt cx="0" cy="0"/>
        </a:xfrm>
      </p:grpSpPr>
      <p:pic>
        <p:nvPicPr>
          <p:cNvPr id="938" name="Google Shape;938;p7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939" name="Google Shape;939;p7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40" name="Google Shape;940;p7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941" name="Google Shape;941;p78"/>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43" name="Google Shape;943;p7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44" name="Google Shape;944;p78"/>
          <p:cNvGrpSpPr/>
          <p:nvPr/>
        </p:nvGrpSpPr>
        <p:grpSpPr>
          <a:xfrm>
            <a:off x="6156975" y="0"/>
            <a:ext cx="2987025" cy="3854074"/>
            <a:chOff x="6156975" y="0"/>
            <a:chExt cx="2987025" cy="3854074"/>
          </a:xfrm>
        </p:grpSpPr>
        <p:pic>
          <p:nvPicPr>
            <p:cNvPr id="945" name="Google Shape;945;p7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46" name="Google Shape;946;p78"/>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7" name="Google Shape;947;p78"/>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948" name="Shape 948"/>
        <p:cNvGrpSpPr/>
        <p:nvPr/>
      </p:nvGrpSpPr>
      <p:grpSpPr>
        <a:xfrm>
          <a:off x="0" y="0"/>
          <a:ext cx="0" cy="0"/>
          <a:chOff x="0" y="0"/>
          <a:chExt cx="0" cy="0"/>
        </a:xfrm>
      </p:grpSpPr>
      <p:pic>
        <p:nvPicPr>
          <p:cNvPr id="949" name="Google Shape;949;p79"/>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950" name="Google Shape;950;p7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51" name="Google Shape;951;p7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952" name="Google Shape;952;p79"/>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54" name="Google Shape;954;p7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55" name="Google Shape;955;p79"/>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956" name="Shape 956"/>
        <p:cNvGrpSpPr/>
        <p:nvPr/>
      </p:nvGrpSpPr>
      <p:grpSpPr>
        <a:xfrm>
          <a:off x="0" y="0"/>
          <a:ext cx="0" cy="0"/>
          <a:chOff x="0" y="0"/>
          <a:chExt cx="0" cy="0"/>
        </a:xfrm>
      </p:grpSpPr>
      <p:sp>
        <p:nvSpPr>
          <p:cNvPr id="957" name="Google Shape;957;p8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58" name="Google Shape;958;p8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959" name="Google Shape;959;p8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61" name="Google Shape;961;p8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62" name="Google Shape;962;p8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963" name="Google Shape;963;p80"/>
          <p:cNvGrpSpPr/>
          <p:nvPr/>
        </p:nvGrpSpPr>
        <p:grpSpPr>
          <a:xfrm>
            <a:off x="6156975" y="0"/>
            <a:ext cx="2987025" cy="3854074"/>
            <a:chOff x="6156975" y="0"/>
            <a:chExt cx="2987025" cy="3854074"/>
          </a:xfrm>
        </p:grpSpPr>
        <p:pic>
          <p:nvPicPr>
            <p:cNvPr id="964" name="Google Shape;964;p8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65" name="Google Shape;965;p8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6" name="Google Shape;966;p8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967" name="Shape 967"/>
        <p:cNvGrpSpPr/>
        <p:nvPr/>
      </p:nvGrpSpPr>
      <p:grpSpPr>
        <a:xfrm>
          <a:off x="0" y="0"/>
          <a:ext cx="0" cy="0"/>
          <a:chOff x="0" y="0"/>
          <a:chExt cx="0" cy="0"/>
        </a:xfrm>
      </p:grpSpPr>
      <p:pic>
        <p:nvPicPr>
          <p:cNvPr id="968" name="Google Shape;968;p8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969" name="Google Shape;969;p8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70" name="Google Shape;970;p8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71" name="Google Shape;971;p8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972" name="Google Shape;972;p81"/>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74" name="Google Shape;974;p8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975" name="Shape 975"/>
        <p:cNvGrpSpPr/>
        <p:nvPr/>
      </p:nvGrpSpPr>
      <p:grpSpPr>
        <a:xfrm>
          <a:off x="0" y="0"/>
          <a:ext cx="0" cy="0"/>
          <a:chOff x="0" y="0"/>
          <a:chExt cx="0" cy="0"/>
        </a:xfrm>
      </p:grpSpPr>
      <p:pic>
        <p:nvPicPr>
          <p:cNvPr id="976" name="Google Shape;976;p8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977" name="Google Shape;977;p8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78" name="Google Shape;978;p8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979" name="Google Shape;979;p82"/>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81" name="Google Shape;981;p8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82" name="Google Shape;982;p82"/>
          <p:cNvGrpSpPr/>
          <p:nvPr/>
        </p:nvGrpSpPr>
        <p:grpSpPr>
          <a:xfrm>
            <a:off x="6156975" y="0"/>
            <a:ext cx="2987025" cy="3854074"/>
            <a:chOff x="6156975" y="0"/>
            <a:chExt cx="2987025" cy="3854074"/>
          </a:xfrm>
        </p:grpSpPr>
        <p:pic>
          <p:nvPicPr>
            <p:cNvPr id="983" name="Google Shape;983;p8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84" name="Google Shape;984;p82"/>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5" name="Google Shape;985;p82"/>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986" name="Shape 986"/>
        <p:cNvGrpSpPr/>
        <p:nvPr/>
      </p:nvGrpSpPr>
      <p:grpSpPr>
        <a:xfrm>
          <a:off x="0" y="0"/>
          <a:ext cx="0" cy="0"/>
          <a:chOff x="0" y="0"/>
          <a:chExt cx="0" cy="0"/>
        </a:xfrm>
      </p:grpSpPr>
      <p:pic>
        <p:nvPicPr>
          <p:cNvPr id="987" name="Google Shape;987;p83"/>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988" name="Google Shape;988;p8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89" name="Google Shape;989;p8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 name="Google Shape;990;p8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991" name="Google Shape;991;p83"/>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93" name="Google Shape;993;p8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94" name="Shape 994"/>
        <p:cNvGrpSpPr/>
        <p:nvPr/>
      </p:nvGrpSpPr>
      <p:grpSpPr>
        <a:xfrm>
          <a:off x="0" y="0"/>
          <a:ext cx="0" cy="0"/>
          <a:chOff x="0" y="0"/>
          <a:chExt cx="0" cy="0"/>
        </a:xfrm>
      </p:grpSpPr>
      <p:pic>
        <p:nvPicPr>
          <p:cNvPr id="995" name="Google Shape;995;p84"/>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96" name="Google Shape;996;p84"/>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97" name="Google Shape;997;p84"/>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98" name="Shape 998"/>
        <p:cNvGrpSpPr/>
        <p:nvPr/>
      </p:nvGrpSpPr>
      <p:grpSpPr>
        <a:xfrm>
          <a:off x="0" y="0"/>
          <a:ext cx="0" cy="0"/>
          <a:chOff x="0" y="0"/>
          <a:chExt cx="0" cy="0"/>
        </a:xfrm>
      </p:grpSpPr>
      <p:sp>
        <p:nvSpPr>
          <p:cNvPr id="999" name="Google Shape;999;p85"/>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1000" name="Google Shape;1000;p85"/>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1001" name="Google Shape;1001;p85"/>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1002" name="Google Shape;1002;p85"/>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1003" name="Google Shape;1003;p85"/>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4" name="Google Shape;1004;p85"/>
          <p:cNvGrpSpPr/>
          <p:nvPr/>
        </p:nvGrpSpPr>
        <p:grpSpPr>
          <a:xfrm>
            <a:off x="2650916" y="1644417"/>
            <a:ext cx="1745270" cy="1430724"/>
            <a:chOff x="2642961" y="1644312"/>
            <a:chExt cx="1454634" cy="1195657"/>
          </a:xfrm>
        </p:grpSpPr>
        <p:pic>
          <p:nvPicPr>
            <p:cNvPr id="1005" name="Google Shape;1005;p85"/>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06" name="Google Shape;1006;p85"/>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07" name="Google Shape;1007;p85"/>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08" name="Google Shape;1008;p85"/>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09" name="Google Shape;1009;p85"/>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10" name="Google Shape;1010;p85"/>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11" name="Google Shape;1011;p8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12" name="Shape 1012"/>
        <p:cNvGrpSpPr/>
        <p:nvPr/>
      </p:nvGrpSpPr>
      <p:grpSpPr>
        <a:xfrm>
          <a:off x="0" y="0"/>
          <a:ext cx="0" cy="0"/>
          <a:chOff x="0" y="0"/>
          <a:chExt cx="0" cy="0"/>
        </a:xfrm>
      </p:grpSpPr>
      <p:sp>
        <p:nvSpPr>
          <p:cNvPr id="1013" name="Google Shape;1013;p8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4" name="Google Shape;1014;p8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15" name="Google Shape;1015;p8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016" name="Google Shape;1016;p8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17" name="Google Shape;1017;p8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18" name="Google Shape;1018;p86"/>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19" name="Google Shape;1019;p86"/>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20" name="Google Shape;1020;p86"/>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21" name="Google Shape;1021;p86"/>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022" name="Shape 1022"/>
        <p:cNvGrpSpPr/>
        <p:nvPr/>
      </p:nvGrpSpPr>
      <p:grpSpPr>
        <a:xfrm>
          <a:off x="0" y="0"/>
          <a:ext cx="0" cy="0"/>
          <a:chOff x="0" y="0"/>
          <a:chExt cx="0" cy="0"/>
        </a:xfrm>
      </p:grpSpPr>
      <p:sp>
        <p:nvSpPr>
          <p:cNvPr id="1023" name="Google Shape;1023;p8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24" name="Google Shape;1024;p8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25" name="Google Shape;1025;p8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026" name="Google Shape;1026;p8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27" name="Google Shape;1027;p8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28" name="Google Shape;1028;p87"/>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29" name="Google Shape;1029;p87"/>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30" name="Google Shape;1030;p87"/>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31" name="Google Shape;1031;p87"/>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32" name="Google Shape;1032;p87"/>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33" name="Google Shape;1033;p87"/>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034" name="Shape 1034"/>
        <p:cNvGrpSpPr/>
        <p:nvPr/>
      </p:nvGrpSpPr>
      <p:grpSpPr>
        <a:xfrm>
          <a:off x="0" y="0"/>
          <a:ext cx="0" cy="0"/>
          <a:chOff x="0" y="0"/>
          <a:chExt cx="0" cy="0"/>
        </a:xfrm>
      </p:grpSpPr>
      <p:sp>
        <p:nvSpPr>
          <p:cNvPr id="1035" name="Google Shape;1035;p8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6" name="Google Shape;1036;p8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37" name="Google Shape;1037;p8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038" name="Google Shape;1038;p88"/>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39" name="Google Shape;1039;p88"/>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40" name="Google Shape;1040;p88"/>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41" name="Google Shape;1041;p88"/>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42" name="Google Shape;1042;p88"/>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43" name="Google Shape;1043;p88"/>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44" name="Google Shape;1044;p88"/>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45" name="Google Shape;1045;p88"/>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46" name="Google Shape;1046;p88"/>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47" name="Google Shape;1047;p88"/>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048" name="Shape 1048"/>
        <p:cNvGrpSpPr/>
        <p:nvPr/>
      </p:nvGrpSpPr>
      <p:grpSpPr>
        <a:xfrm>
          <a:off x="0" y="0"/>
          <a:ext cx="0" cy="0"/>
          <a:chOff x="0" y="0"/>
          <a:chExt cx="0" cy="0"/>
        </a:xfrm>
      </p:grpSpPr>
      <p:sp>
        <p:nvSpPr>
          <p:cNvPr id="1049" name="Google Shape;1049;p8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0" name="Google Shape;1050;p8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51" name="Google Shape;1051;p8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052" name="Google Shape;1052;p89"/>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53" name="Google Shape;1053;p89"/>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54" name="Google Shape;1054;p89"/>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55" name="Google Shape;1055;p89"/>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056" name="Shape 1056"/>
        <p:cNvGrpSpPr/>
        <p:nvPr/>
      </p:nvGrpSpPr>
      <p:grpSpPr>
        <a:xfrm>
          <a:off x="0" y="0"/>
          <a:ext cx="0" cy="0"/>
          <a:chOff x="0" y="0"/>
          <a:chExt cx="0" cy="0"/>
        </a:xfrm>
      </p:grpSpPr>
      <p:sp>
        <p:nvSpPr>
          <p:cNvPr id="1057" name="Google Shape;1057;p9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8" name="Google Shape;1058;p90"/>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059" name="Google Shape;1059;p90"/>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060" name="Google Shape;1060;p90"/>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061" name="Google Shape;1061;p90"/>
          <p:cNvCxnSpPr>
            <a:endCxn id="1062"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063" name="Google Shape;1063;p90"/>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064" name="Google Shape;1064;p90"/>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sp>
        <p:nvSpPr>
          <p:cNvPr id="1065" name="Google Shape;1065;p90"/>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pic>
        <p:nvPicPr>
          <p:cNvPr id="1062" name="Google Shape;1062;p90"/>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066" name="Google Shape;1066;p90"/>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067" name="Google Shape;1067;p9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68" name="Google Shape;1068;p90"/>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069" name="Shape 1069"/>
        <p:cNvGrpSpPr/>
        <p:nvPr/>
      </p:nvGrpSpPr>
      <p:grpSpPr>
        <a:xfrm>
          <a:off x="0" y="0"/>
          <a:ext cx="0" cy="0"/>
          <a:chOff x="0" y="0"/>
          <a:chExt cx="0" cy="0"/>
        </a:xfrm>
      </p:grpSpPr>
      <p:pic>
        <p:nvPicPr>
          <p:cNvPr id="1070" name="Google Shape;1070;p91"/>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071" name="Google Shape;1071;p91"/>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072" name="Google Shape;1072;p91"/>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073" name="Google Shape;1073;p91"/>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074" name="Google Shape;1074;p91"/>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075" name="Google Shape;1075;p91"/>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076" name="Google Shape;1076;p91"/>
          <p:cNvCxnSpPr>
            <a:endCxn id="1077"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077" name="Google Shape;1077;p91"/>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078" name="Google Shape;1078;p91"/>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079" name="Google Shape;1079;p91"/>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080" name="Google Shape;1080;p91"/>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081" name="Google Shape;1081;p91"/>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pic>
        <p:nvPicPr>
          <p:cNvPr id="1082" name="Google Shape;1082;p91"/>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083" name="Google Shape;1083;p9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4" name="Google Shape;1084;p91"/>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085" name="Google Shape;1085;p9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86" name="Google Shape;1086;p91"/>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087" name="Shape 1087"/>
        <p:cNvGrpSpPr/>
        <p:nvPr/>
      </p:nvGrpSpPr>
      <p:grpSpPr>
        <a:xfrm>
          <a:off x="0" y="0"/>
          <a:ext cx="0" cy="0"/>
          <a:chOff x="0" y="0"/>
          <a:chExt cx="0" cy="0"/>
        </a:xfrm>
      </p:grpSpPr>
      <p:pic>
        <p:nvPicPr>
          <p:cNvPr id="1088" name="Google Shape;1088;p92"/>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089" name="Google Shape;1089;p92"/>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090" name="Google Shape;1090;p92"/>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091" name="Google Shape;1091;p92"/>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092" name="Google Shape;1092;p92"/>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093" name="Google Shape;1093;p92"/>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094" name="Google Shape;1094;p92"/>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095" name="Google Shape;1095;p92"/>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096" name="Google Shape;1096;p92"/>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097" name="Google Shape;1097;p92"/>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098" name="Google Shape;1098;p92"/>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099" name="Google Shape;1099;p92"/>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100" name="Google Shape;1100;p92"/>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101" name="Google Shape;1101;p92"/>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102" name="Google Shape;1102;p92"/>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103" name="Google Shape;1103;p92"/>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pic>
        <p:nvPicPr>
          <p:cNvPr id="1104" name="Google Shape;1104;p92"/>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1105" name="Google Shape;1105;p9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6" name="Google Shape;1106;p92"/>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1107" name="Google Shape;1107;p9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108" name="Google Shape;1108;p92"/>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1109" name="Shape 1109"/>
        <p:cNvGrpSpPr/>
        <p:nvPr/>
      </p:nvGrpSpPr>
      <p:grpSpPr>
        <a:xfrm>
          <a:off x="0" y="0"/>
          <a:ext cx="0" cy="0"/>
          <a:chOff x="0" y="0"/>
          <a:chExt cx="0" cy="0"/>
        </a:xfrm>
      </p:grpSpPr>
      <p:pic>
        <p:nvPicPr>
          <p:cNvPr id="1110" name="Google Shape;1110;p93"/>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111" name="Google Shape;1111;p93"/>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9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113" name="Google Shape;1113;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1114" name="Google Shape;1114;p9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115" name="Google Shape;1115;p9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1116" name="Shape 1116"/>
        <p:cNvGrpSpPr/>
        <p:nvPr/>
      </p:nvGrpSpPr>
      <p:grpSpPr>
        <a:xfrm>
          <a:off x="0" y="0"/>
          <a:ext cx="0" cy="0"/>
          <a:chOff x="0" y="0"/>
          <a:chExt cx="0" cy="0"/>
        </a:xfrm>
      </p:grpSpPr>
      <p:pic>
        <p:nvPicPr>
          <p:cNvPr id="1117" name="Google Shape;1117;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18" name="Google Shape;1118;p9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9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120" name="Google Shape;1120;p9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121" name="Google Shape;1121;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1122" name="Google Shape;1122;p9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1123" name="Shape 1123"/>
        <p:cNvGrpSpPr/>
        <p:nvPr/>
      </p:nvGrpSpPr>
      <p:grpSpPr>
        <a:xfrm>
          <a:off x="0" y="0"/>
          <a:ext cx="0" cy="0"/>
          <a:chOff x="0" y="0"/>
          <a:chExt cx="0" cy="0"/>
        </a:xfrm>
      </p:grpSpPr>
      <p:pic>
        <p:nvPicPr>
          <p:cNvPr id="1124" name="Google Shape;1124;p9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25" name="Google Shape;1125;p9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9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127" name="Google Shape;1127;p9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128" name="Google Shape;1128;p9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129" name="Google Shape;1129;p9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1130" name="Shape 1130"/>
        <p:cNvGrpSpPr/>
        <p:nvPr/>
      </p:nvGrpSpPr>
      <p:grpSpPr>
        <a:xfrm>
          <a:off x="0" y="0"/>
          <a:ext cx="0" cy="0"/>
          <a:chOff x="0" y="0"/>
          <a:chExt cx="0" cy="0"/>
        </a:xfrm>
      </p:grpSpPr>
      <p:pic>
        <p:nvPicPr>
          <p:cNvPr id="1131" name="Google Shape;1131;p9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2" name="Google Shape;1132;p9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9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134" name="Google Shape;1134;p9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135" name="Google Shape;1135;p9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136" name="Google Shape;1136;p9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1137" name="Shape 1137"/>
        <p:cNvGrpSpPr/>
        <p:nvPr/>
      </p:nvGrpSpPr>
      <p:grpSpPr>
        <a:xfrm>
          <a:off x="0" y="0"/>
          <a:ext cx="0" cy="0"/>
          <a:chOff x="0" y="0"/>
          <a:chExt cx="0" cy="0"/>
        </a:xfrm>
      </p:grpSpPr>
      <p:sp>
        <p:nvSpPr>
          <p:cNvPr id="1138" name="Google Shape;1138;p9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9" name="Google Shape;1139;p97"/>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140" name="Google Shape;1140;p9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9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42" name="Google Shape;1142;p9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43" name="Google Shape;1143;p97"/>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144" name="Google Shape;1144;p97"/>
          <p:cNvGrpSpPr/>
          <p:nvPr/>
        </p:nvGrpSpPr>
        <p:grpSpPr>
          <a:xfrm>
            <a:off x="7834231" y="1285"/>
            <a:ext cx="828900" cy="576065"/>
            <a:chOff x="7801496" y="1285"/>
            <a:chExt cx="828900" cy="576065"/>
          </a:xfrm>
        </p:grpSpPr>
        <p:pic>
          <p:nvPicPr>
            <p:cNvPr id="1145" name="Google Shape;1145;p9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46" name="Google Shape;1146;p9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47" name="Google Shape;1147;p97"/>
          <p:cNvGrpSpPr/>
          <p:nvPr/>
        </p:nvGrpSpPr>
        <p:grpSpPr>
          <a:xfrm>
            <a:off x="8635663" y="1285"/>
            <a:ext cx="499700" cy="576065"/>
            <a:chOff x="8635663" y="1285"/>
            <a:chExt cx="499700" cy="576065"/>
          </a:xfrm>
        </p:grpSpPr>
        <p:pic>
          <p:nvPicPr>
            <p:cNvPr id="1148" name="Google Shape;1148;p9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49" name="Google Shape;1149;p9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1150" name="Shape 1150"/>
        <p:cNvGrpSpPr/>
        <p:nvPr/>
      </p:nvGrpSpPr>
      <p:grpSpPr>
        <a:xfrm>
          <a:off x="0" y="0"/>
          <a:ext cx="0" cy="0"/>
          <a:chOff x="0" y="0"/>
          <a:chExt cx="0" cy="0"/>
        </a:xfrm>
      </p:grpSpPr>
      <p:sp>
        <p:nvSpPr>
          <p:cNvPr id="1151" name="Google Shape;1151;p9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2" name="Google Shape;1152;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53" name="Google Shape;1153;p9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9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55" name="Google Shape;1155;p9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56" name="Google Shape;1156;p9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157" name="Google Shape;1157;p98"/>
          <p:cNvGrpSpPr/>
          <p:nvPr/>
        </p:nvGrpSpPr>
        <p:grpSpPr>
          <a:xfrm>
            <a:off x="7834231" y="1285"/>
            <a:ext cx="828900" cy="576065"/>
            <a:chOff x="7801496" y="1285"/>
            <a:chExt cx="828900" cy="576065"/>
          </a:xfrm>
        </p:grpSpPr>
        <p:pic>
          <p:nvPicPr>
            <p:cNvPr id="1158" name="Google Shape;1158;p9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59" name="Google Shape;1159;p9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60" name="Google Shape;1160;p98"/>
          <p:cNvGrpSpPr/>
          <p:nvPr/>
        </p:nvGrpSpPr>
        <p:grpSpPr>
          <a:xfrm>
            <a:off x="8635663" y="1285"/>
            <a:ext cx="499700" cy="576065"/>
            <a:chOff x="8635663" y="1285"/>
            <a:chExt cx="499700" cy="576065"/>
          </a:xfrm>
        </p:grpSpPr>
        <p:pic>
          <p:nvPicPr>
            <p:cNvPr id="1161" name="Google Shape;1161;p9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62" name="Google Shape;1162;p9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163" name="Shape 1163"/>
        <p:cNvGrpSpPr/>
        <p:nvPr/>
      </p:nvGrpSpPr>
      <p:grpSpPr>
        <a:xfrm>
          <a:off x="0" y="0"/>
          <a:ext cx="0" cy="0"/>
          <a:chOff x="0" y="0"/>
          <a:chExt cx="0" cy="0"/>
        </a:xfrm>
      </p:grpSpPr>
      <p:sp>
        <p:nvSpPr>
          <p:cNvPr id="1164" name="Google Shape;1164;p99"/>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5" name="Google Shape;1165;p9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66" name="Google Shape;1166;p9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9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68" name="Google Shape;1168;p9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69" name="Google Shape;1169;p9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170" name="Google Shape;1170;p99"/>
          <p:cNvGrpSpPr/>
          <p:nvPr/>
        </p:nvGrpSpPr>
        <p:grpSpPr>
          <a:xfrm>
            <a:off x="7834231" y="1285"/>
            <a:ext cx="828900" cy="576065"/>
            <a:chOff x="7801496" y="1285"/>
            <a:chExt cx="828900" cy="576065"/>
          </a:xfrm>
        </p:grpSpPr>
        <p:pic>
          <p:nvPicPr>
            <p:cNvPr id="1171" name="Google Shape;1171;p9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72" name="Google Shape;1172;p9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73" name="Google Shape;1173;p99"/>
          <p:cNvGrpSpPr/>
          <p:nvPr/>
        </p:nvGrpSpPr>
        <p:grpSpPr>
          <a:xfrm>
            <a:off x="8635663" y="1285"/>
            <a:ext cx="499700" cy="576065"/>
            <a:chOff x="8635663" y="1285"/>
            <a:chExt cx="499700" cy="576065"/>
          </a:xfrm>
        </p:grpSpPr>
        <p:pic>
          <p:nvPicPr>
            <p:cNvPr id="1174" name="Google Shape;1174;p9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75" name="Google Shape;1175;p9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176" name="Shape 1176"/>
        <p:cNvGrpSpPr/>
        <p:nvPr/>
      </p:nvGrpSpPr>
      <p:grpSpPr>
        <a:xfrm>
          <a:off x="0" y="0"/>
          <a:ext cx="0" cy="0"/>
          <a:chOff x="0" y="0"/>
          <a:chExt cx="0" cy="0"/>
        </a:xfrm>
      </p:grpSpPr>
      <p:sp>
        <p:nvSpPr>
          <p:cNvPr id="1177" name="Google Shape;1177;p10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8" name="Google Shape;1178;p10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79" name="Google Shape;1179;p10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0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81" name="Google Shape;1181;p10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82" name="Google Shape;1182;p10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183" name="Google Shape;1183;p100"/>
          <p:cNvGrpSpPr/>
          <p:nvPr/>
        </p:nvGrpSpPr>
        <p:grpSpPr>
          <a:xfrm>
            <a:off x="7834231" y="1285"/>
            <a:ext cx="828900" cy="576065"/>
            <a:chOff x="7801496" y="1285"/>
            <a:chExt cx="828900" cy="576065"/>
          </a:xfrm>
        </p:grpSpPr>
        <p:pic>
          <p:nvPicPr>
            <p:cNvPr id="1184" name="Google Shape;1184;p10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85" name="Google Shape;1185;p10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86" name="Google Shape;1186;p100"/>
          <p:cNvGrpSpPr/>
          <p:nvPr/>
        </p:nvGrpSpPr>
        <p:grpSpPr>
          <a:xfrm>
            <a:off x="8635663" y="1285"/>
            <a:ext cx="499700" cy="576065"/>
            <a:chOff x="8635663" y="1285"/>
            <a:chExt cx="499700" cy="576065"/>
          </a:xfrm>
        </p:grpSpPr>
        <p:pic>
          <p:nvPicPr>
            <p:cNvPr id="1187" name="Google Shape;1187;p10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88" name="Google Shape;1188;p10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189" name="Shape 1189"/>
        <p:cNvGrpSpPr/>
        <p:nvPr/>
      </p:nvGrpSpPr>
      <p:grpSpPr>
        <a:xfrm>
          <a:off x="0" y="0"/>
          <a:ext cx="0" cy="0"/>
          <a:chOff x="0" y="0"/>
          <a:chExt cx="0" cy="0"/>
        </a:xfrm>
      </p:grpSpPr>
      <p:pic>
        <p:nvPicPr>
          <p:cNvPr id="1190" name="Google Shape;1190;p101"/>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191" name="Google Shape;1191;p101"/>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192" name="Google Shape;1192;p101"/>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193" name="Google Shape;1193;p10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0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95" name="Google Shape;1195;p10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96" name="Google Shape;1196;p10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97" name="Google Shape;1197;p101"/>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98" name="Google Shape;1198;p10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99" name="Google Shape;1199;p10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200" name="Google Shape;1200;p10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01" name="Google Shape;1201;p10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02" name="Google Shape;1202;p10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203" name="Google Shape;1203;p101"/>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204" name="Google Shape;1204;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05" name="Google Shape;1205;p10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206" name="Google Shape;1206;p101"/>
          <p:cNvGrpSpPr/>
          <p:nvPr/>
        </p:nvGrpSpPr>
        <p:grpSpPr>
          <a:xfrm>
            <a:off x="324128" y="3139463"/>
            <a:ext cx="457200" cy="457200"/>
            <a:chOff x="1020916" y="1442088"/>
            <a:chExt cx="457200" cy="457200"/>
          </a:xfrm>
        </p:grpSpPr>
        <p:pic>
          <p:nvPicPr>
            <p:cNvPr id="1207" name="Google Shape;1207;p10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208" name="Google Shape;1208;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9" name="Google Shape;1209;p101"/>
          <p:cNvGrpSpPr/>
          <p:nvPr/>
        </p:nvGrpSpPr>
        <p:grpSpPr>
          <a:xfrm>
            <a:off x="324128" y="3987825"/>
            <a:ext cx="457200" cy="457200"/>
            <a:chOff x="1020916" y="1442088"/>
            <a:chExt cx="457200" cy="457200"/>
          </a:xfrm>
        </p:grpSpPr>
        <p:pic>
          <p:nvPicPr>
            <p:cNvPr id="1210" name="Google Shape;1210;p10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211" name="Google Shape;1211;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212" name="Shape 1212"/>
        <p:cNvGrpSpPr/>
        <p:nvPr/>
      </p:nvGrpSpPr>
      <p:grpSpPr>
        <a:xfrm>
          <a:off x="0" y="0"/>
          <a:ext cx="0" cy="0"/>
          <a:chOff x="0" y="0"/>
          <a:chExt cx="0" cy="0"/>
        </a:xfrm>
      </p:grpSpPr>
      <p:pic>
        <p:nvPicPr>
          <p:cNvPr id="1213" name="Google Shape;1213;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4" name="Google Shape;1214;p10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0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216" name="Google Shape;1216;p10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217" name="Google Shape;1217;p10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218" name="Google Shape;1218;p10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19" name="Google Shape;1219;p10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220" name="Google Shape;1220;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1" name="Google Shape;1221;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2" name="Google Shape;1222;p10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23" name="Google Shape;1223;p10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24" name="Google Shape;1224;p10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225" name="Google Shape;1225;p102"/>
          <p:cNvGrpSpPr/>
          <p:nvPr/>
        </p:nvGrpSpPr>
        <p:grpSpPr>
          <a:xfrm>
            <a:off x="324128" y="3139463"/>
            <a:ext cx="457200" cy="457200"/>
            <a:chOff x="1020916" y="1442088"/>
            <a:chExt cx="457200" cy="457200"/>
          </a:xfrm>
        </p:grpSpPr>
        <p:pic>
          <p:nvPicPr>
            <p:cNvPr id="1226" name="Google Shape;1226;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7" name="Google Shape;1227;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28" name="Google Shape;1228;p102"/>
          <p:cNvGrpSpPr/>
          <p:nvPr/>
        </p:nvGrpSpPr>
        <p:grpSpPr>
          <a:xfrm>
            <a:off x="324128" y="3987825"/>
            <a:ext cx="457200" cy="457200"/>
            <a:chOff x="1020916" y="1442088"/>
            <a:chExt cx="457200" cy="457200"/>
          </a:xfrm>
        </p:grpSpPr>
        <p:pic>
          <p:nvPicPr>
            <p:cNvPr id="1229" name="Google Shape;1229;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0" name="Google Shape;1230;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31" name="Google Shape;1231;p10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32" name="Google Shape;1232;p10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33" name="Google Shape;1233;p10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34" name="Google Shape;1234;p10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235" name="Shape 1235"/>
        <p:cNvGrpSpPr/>
        <p:nvPr/>
      </p:nvGrpSpPr>
      <p:grpSpPr>
        <a:xfrm>
          <a:off x="0" y="0"/>
          <a:ext cx="0" cy="0"/>
          <a:chOff x="0" y="0"/>
          <a:chExt cx="0" cy="0"/>
        </a:xfrm>
      </p:grpSpPr>
      <p:pic>
        <p:nvPicPr>
          <p:cNvPr id="1236" name="Google Shape;1236;p10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37" name="Google Shape;1237;p10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0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239" name="Google Shape;1239;p10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240" name="Google Shape;1240;p10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241" name="Google Shape;1241;p10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42" name="Google Shape;1242;p10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243" name="Google Shape;1243;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44" name="Google Shape;1244;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5" name="Google Shape;1245;p10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46" name="Google Shape;1246;p10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47" name="Google Shape;1247;p10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248" name="Google Shape;1248;p103"/>
          <p:cNvGrpSpPr/>
          <p:nvPr/>
        </p:nvGrpSpPr>
        <p:grpSpPr>
          <a:xfrm>
            <a:off x="324128" y="3139463"/>
            <a:ext cx="457200" cy="457200"/>
            <a:chOff x="1020916" y="1442088"/>
            <a:chExt cx="457200" cy="457200"/>
          </a:xfrm>
        </p:grpSpPr>
        <p:pic>
          <p:nvPicPr>
            <p:cNvPr id="1249" name="Google Shape;1249;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0" name="Google Shape;1250;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51" name="Google Shape;1251;p103"/>
          <p:cNvGrpSpPr/>
          <p:nvPr/>
        </p:nvGrpSpPr>
        <p:grpSpPr>
          <a:xfrm>
            <a:off x="324128" y="3987825"/>
            <a:ext cx="457200" cy="457200"/>
            <a:chOff x="1020916" y="1442088"/>
            <a:chExt cx="457200" cy="457200"/>
          </a:xfrm>
        </p:grpSpPr>
        <p:pic>
          <p:nvPicPr>
            <p:cNvPr id="1252" name="Google Shape;1252;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3" name="Google Shape;1253;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54" name="Google Shape;1254;p10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55" name="Google Shape;1255;p10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56" name="Google Shape;1256;p10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57" name="Google Shape;1257;p10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258" name="Shape 1258"/>
        <p:cNvGrpSpPr/>
        <p:nvPr/>
      </p:nvGrpSpPr>
      <p:grpSpPr>
        <a:xfrm>
          <a:off x="0" y="0"/>
          <a:ext cx="0" cy="0"/>
          <a:chOff x="0" y="0"/>
          <a:chExt cx="0" cy="0"/>
        </a:xfrm>
      </p:grpSpPr>
      <p:pic>
        <p:nvPicPr>
          <p:cNvPr id="1259" name="Google Shape;1259;p10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60" name="Google Shape;1260;p10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0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262" name="Google Shape;1262;p10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263" name="Google Shape;1263;p10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264" name="Google Shape;1264;p10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65" name="Google Shape;1265;p10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266" name="Google Shape;1266;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67" name="Google Shape;1267;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68" name="Google Shape;1268;p10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69" name="Google Shape;1269;p10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70" name="Google Shape;1270;p10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271" name="Google Shape;1271;p104"/>
          <p:cNvGrpSpPr/>
          <p:nvPr/>
        </p:nvGrpSpPr>
        <p:grpSpPr>
          <a:xfrm>
            <a:off x="324128" y="3139463"/>
            <a:ext cx="457200" cy="457200"/>
            <a:chOff x="1020916" y="1442088"/>
            <a:chExt cx="457200" cy="457200"/>
          </a:xfrm>
        </p:grpSpPr>
        <p:pic>
          <p:nvPicPr>
            <p:cNvPr id="1272" name="Google Shape;1272;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3" name="Google Shape;1273;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74" name="Google Shape;1274;p104"/>
          <p:cNvGrpSpPr/>
          <p:nvPr/>
        </p:nvGrpSpPr>
        <p:grpSpPr>
          <a:xfrm>
            <a:off x="324128" y="3987825"/>
            <a:ext cx="457200" cy="457200"/>
            <a:chOff x="1020916" y="1442088"/>
            <a:chExt cx="457200" cy="457200"/>
          </a:xfrm>
        </p:grpSpPr>
        <p:pic>
          <p:nvPicPr>
            <p:cNvPr id="1275" name="Google Shape;1275;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6" name="Google Shape;1276;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77" name="Google Shape;1277;p10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78" name="Google Shape;1278;p10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79" name="Google Shape;1279;p10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80" name="Google Shape;1280;p10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281" name="Shape 1281"/>
        <p:cNvGrpSpPr/>
        <p:nvPr/>
      </p:nvGrpSpPr>
      <p:grpSpPr>
        <a:xfrm>
          <a:off x="0" y="0"/>
          <a:ext cx="0" cy="0"/>
          <a:chOff x="0" y="0"/>
          <a:chExt cx="0" cy="0"/>
        </a:xfrm>
      </p:grpSpPr>
      <p:pic>
        <p:nvPicPr>
          <p:cNvPr id="1282" name="Google Shape;1282;p10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83" name="Google Shape;1283;p10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285" name="Google Shape;1285;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86" name="Google Shape;1286;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87" name="Google Shape;1287;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88" name="Google Shape;1288;p10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89" name="Google Shape;1289;p10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90" name="Google Shape;1290;p10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291" name="Google Shape;1291;p105"/>
          <p:cNvGrpSpPr/>
          <p:nvPr/>
        </p:nvGrpSpPr>
        <p:grpSpPr>
          <a:xfrm>
            <a:off x="323653" y="1804438"/>
            <a:ext cx="457200" cy="457200"/>
            <a:chOff x="1020916" y="1442088"/>
            <a:chExt cx="457200" cy="457200"/>
          </a:xfrm>
        </p:grpSpPr>
        <p:pic>
          <p:nvPicPr>
            <p:cNvPr id="1292" name="Google Shape;1292;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3" name="Google Shape;1293;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94" name="Google Shape;1294;p105"/>
          <p:cNvGrpSpPr/>
          <p:nvPr/>
        </p:nvGrpSpPr>
        <p:grpSpPr>
          <a:xfrm>
            <a:off x="323653" y="2766575"/>
            <a:ext cx="457200" cy="457200"/>
            <a:chOff x="1020916" y="1442088"/>
            <a:chExt cx="457200" cy="457200"/>
          </a:xfrm>
        </p:grpSpPr>
        <p:pic>
          <p:nvPicPr>
            <p:cNvPr id="1295" name="Google Shape;1295;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6" name="Google Shape;1296;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97" name="Google Shape;1297;p105"/>
          <p:cNvGrpSpPr/>
          <p:nvPr/>
        </p:nvGrpSpPr>
        <p:grpSpPr>
          <a:xfrm>
            <a:off x="323641" y="3729038"/>
            <a:ext cx="457200" cy="457200"/>
            <a:chOff x="1020916" y="1442088"/>
            <a:chExt cx="457200" cy="457200"/>
          </a:xfrm>
        </p:grpSpPr>
        <p:pic>
          <p:nvPicPr>
            <p:cNvPr id="1298" name="Google Shape;1298;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9" name="Google Shape;1299;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300" name="Shape 1300"/>
        <p:cNvGrpSpPr/>
        <p:nvPr/>
      </p:nvGrpSpPr>
      <p:grpSpPr>
        <a:xfrm>
          <a:off x="0" y="0"/>
          <a:ext cx="0" cy="0"/>
          <a:chOff x="0" y="0"/>
          <a:chExt cx="0" cy="0"/>
        </a:xfrm>
      </p:grpSpPr>
      <p:pic>
        <p:nvPicPr>
          <p:cNvPr id="1301" name="Google Shape;1301;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02" name="Google Shape;1302;p10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04" name="Google Shape;1304;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05" name="Google Shape;1305;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06" name="Google Shape;1306;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07" name="Google Shape;1307;p10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08" name="Google Shape;1308;p10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09" name="Google Shape;1309;p10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310" name="Google Shape;1310;p106"/>
          <p:cNvGrpSpPr/>
          <p:nvPr/>
        </p:nvGrpSpPr>
        <p:grpSpPr>
          <a:xfrm>
            <a:off x="323653" y="1804438"/>
            <a:ext cx="457200" cy="457200"/>
            <a:chOff x="1020916" y="1442088"/>
            <a:chExt cx="457200" cy="457200"/>
          </a:xfrm>
        </p:grpSpPr>
        <p:pic>
          <p:nvPicPr>
            <p:cNvPr id="1311" name="Google Shape;1311;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2" name="Google Shape;1312;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13" name="Google Shape;1313;p106"/>
          <p:cNvGrpSpPr/>
          <p:nvPr/>
        </p:nvGrpSpPr>
        <p:grpSpPr>
          <a:xfrm>
            <a:off x="323653" y="2766575"/>
            <a:ext cx="457200" cy="457200"/>
            <a:chOff x="1020916" y="1442088"/>
            <a:chExt cx="457200" cy="457200"/>
          </a:xfrm>
        </p:grpSpPr>
        <p:pic>
          <p:nvPicPr>
            <p:cNvPr id="1314" name="Google Shape;1314;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5" name="Google Shape;1315;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16" name="Google Shape;1316;p106"/>
          <p:cNvGrpSpPr/>
          <p:nvPr/>
        </p:nvGrpSpPr>
        <p:grpSpPr>
          <a:xfrm>
            <a:off x="323641" y="3729038"/>
            <a:ext cx="457200" cy="457200"/>
            <a:chOff x="1020916" y="1442088"/>
            <a:chExt cx="457200" cy="457200"/>
          </a:xfrm>
        </p:grpSpPr>
        <p:pic>
          <p:nvPicPr>
            <p:cNvPr id="1317" name="Google Shape;1317;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8" name="Google Shape;1318;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319" name="Shape 1319"/>
        <p:cNvGrpSpPr/>
        <p:nvPr/>
      </p:nvGrpSpPr>
      <p:grpSpPr>
        <a:xfrm>
          <a:off x="0" y="0"/>
          <a:ext cx="0" cy="0"/>
          <a:chOff x="0" y="0"/>
          <a:chExt cx="0" cy="0"/>
        </a:xfrm>
      </p:grpSpPr>
      <p:pic>
        <p:nvPicPr>
          <p:cNvPr id="1320" name="Google Shape;1320;p10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21" name="Google Shape;1321;p10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0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23" name="Google Shape;1323;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24" name="Google Shape;1324;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25" name="Google Shape;1325;p10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6" name="Google Shape;1326;p10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27" name="Google Shape;1327;p10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28" name="Google Shape;1328;p10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329" name="Google Shape;1329;p107"/>
          <p:cNvGrpSpPr/>
          <p:nvPr/>
        </p:nvGrpSpPr>
        <p:grpSpPr>
          <a:xfrm>
            <a:off x="323653" y="1804438"/>
            <a:ext cx="457200" cy="457200"/>
            <a:chOff x="1020916" y="1442088"/>
            <a:chExt cx="457200" cy="457200"/>
          </a:xfrm>
        </p:grpSpPr>
        <p:pic>
          <p:nvPicPr>
            <p:cNvPr id="1330" name="Google Shape;1330;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1" name="Google Shape;1331;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32" name="Google Shape;1332;p107"/>
          <p:cNvGrpSpPr/>
          <p:nvPr/>
        </p:nvGrpSpPr>
        <p:grpSpPr>
          <a:xfrm>
            <a:off x="323653" y="2766575"/>
            <a:ext cx="457200" cy="457200"/>
            <a:chOff x="1020916" y="1442088"/>
            <a:chExt cx="457200" cy="457200"/>
          </a:xfrm>
        </p:grpSpPr>
        <p:pic>
          <p:nvPicPr>
            <p:cNvPr id="1333" name="Google Shape;1333;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4" name="Google Shape;1334;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35" name="Google Shape;1335;p107"/>
          <p:cNvGrpSpPr/>
          <p:nvPr/>
        </p:nvGrpSpPr>
        <p:grpSpPr>
          <a:xfrm>
            <a:off x="323641" y="3729038"/>
            <a:ext cx="457200" cy="457200"/>
            <a:chOff x="1020916" y="1442088"/>
            <a:chExt cx="457200" cy="457200"/>
          </a:xfrm>
        </p:grpSpPr>
        <p:pic>
          <p:nvPicPr>
            <p:cNvPr id="1336" name="Google Shape;1336;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7" name="Google Shape;1337;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338" name="Shape 1338"/>
        <p:cNvGrpSpPr/>
        <p:nvPr/>
      </p:nvGrpSpPr>
      <p:grpSpPr>
        <a:xfrm>
          <a:off x="0" y="0"/>
          <a:ext cx="0" cy="0"/>
          <a:chOff x="0" y="0"/>
          <a:chExt cx="0" cy="0"/>
        </a:xfrm>
      </p:grpSpPr>
      <p:pic>
        <p:nvPicPr>
          <p:cNvPr id="1339" name="Google Shape;1339;p10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40" name="Google Shape;1340;p10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0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42" name="Google Shape;1342;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43" name="Google Shape;1343;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44" name="Google Shape;1344;p10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45" name="Google Shape;1345;p10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46" name="Google Shape;1346;p10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47" name="Google Shape;1347;p10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348" name="Google Shape;1348;p108"/>
          <p:cNvGrpSpPr/>
          <p:nvPr/>
        </p:nvGrpSpPr>
        <p:grpSpPr>
          <a:xfrm>
            <a:off x="323653" y="1804438"/>
            <a:ext cx="457200" cy="457200"/>
            <a:chOff x="1020916" y="1442088"/>
            <a:chExt cx="457200" cy="457200"/>
          </a:xfrm>
        </p:grpSpPr>
        <p:pic>
          <p:nvPicPr>
            <p:cNvPr id="1349" name="Google Shape;1349;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0" name="Google Shape;1350;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51" name="Google Shape;1351;p108"/>
          <p:cNvGrpSpPr/>
          <p:nvPr/>
        </p:nvGrpSpPr>
        <p:grpSpPr>
          <a:xfrm>
            <a:off x="323653" y="2766575"/>
            <a:ext cx="457200" cy="457200"/>
            <a:chOff x="1020916" y="1442088"/>
            <a:chExt cx="457200" cy="457200"/>
          </a:xfrm>
        </p:grpSpPr>
        <p:pic>
          <p:nvPicPr>
            <p:cNvPr id="1352" name="Google Shape;1352;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3" name="Google Shape;1353;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54" name="Google Shape;1354;p108"/>
          <p:cNvGrpSpPr/>
          <p:nvPr/>
        </p:nvGrpSpPr>
        <p:grpSpPr>
          <a:xfrm>
            <a:off x="323641" y="3729038"/>
            <a:ext cx="457200" cy="457200"/>
            <a:chOff x="1020916" y="1442088"/>
            <a:chExt cx="457200" cy="457200"/>
          </a:xfrm>
        </p:grpSpPr>
        <p:pic>
          <p:nvPicPr>
            <p:cNvPr id="1355" name="Google Shape;1355;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6" name="Google Shape;1356;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357" name="Shape 1357"/>
        <p:cNvGrpSpPr/>
        <p:nvPr/>
      </p:nvGrpSpPr>
      <p:grpSpPr>
        <a:xfrm>
          <a:off x="0" y="0"/>
          <a:ext cx="0" cy="0"/>
          <a:chOff x="0" y="0"/>
          <a:chExt cx="0" cy="0"/>
        </a:xfrm>
      </p:grpSpPr>
      <p:pic>
        <p:nvPicPr>
          <p:cNvPr id="1358" name="Google Shape;1358;p10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59" name="Google Shape;1359;p10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0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61" name="Google Shape;1361;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2" name="Google Shape;1362;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3" name="Google Shape;1363;p10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64" name="Google Shape;1364;p10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65" name="Google Shape;1365;p10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66" name="Google Shape;1366;p10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67" name="Google Shape;1367;p10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368" name="Google Shape;1368;p109"/>
          <p:cNvGrpSpPr/>
          <p:nvPr/>
        </p:nvGrpSpPr>
        <p:grpSpPr>
          <a:xfrm>
            <a:off x="323653" y="1652038"/>
            <a:ext cx="457200" cy="457200"/>
            <a:chOff x="1020916" y="1442088"/>
            <a:chExt cx="457200" cy="457200"/>
          </a:xfrm>
        </p:grpSpPr>
        <p:pic>
          <p:nvPicPr>
            <p:cNvPr id="1369" name="Google Shape;1369;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0" name="Google Shape;1370;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71" name="Google Shape;1371;p109"/>
          <p:cNvGrpSpPr/>
          <p:nvPr/>
        </p:nvGrpSpPr>
        <p:grpSpPr>
          <a:xfrm>
            <a:off x="323653" y="2461775"/>
            <a:ext cx="457200" cy="457200"/>
            <a:chOff x="1020916" y="1442088"/>
            <a:chExt cx="457200" cy="457200"/>
          </a:xfrm>
        </p:grpSpPr>
        <p:pic>
          <p:nvPicPr>
            <p:cNvPr id="1372" name="Google Shape;1372;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3" name="Google Shape;1373;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74" name="Google Shape;1374;p109"/>
          <p:cNvGrpSpPr/>
          <p:nvPr/>
        </p:nvGrpSpPr>
        <p:grpSpPr>
          <a:xfrm>
            <a:off x="323641" y="3271838"/>
            <a:ext cx="457200" cy="457200"/>
            <a:chOff x="1020916" y="1442088"/>
            <a:chExt cx="457200" cy="457200"/>
          </a:xfrm>
        </p:grpSpPr>
        <p:pic>
          <p:nvPicPr>
            <p:cNvPr id="1375" name="Google Shape;1375;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6" name="Google Shape;1376;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77" name="Google Shape;1377;p109"/>
          <p:cNvGrpSpPr/>
          <p:nvPr/>
        </p:nvGrpSpPr>
        <p:grpSpPr>
          <a:xfrm>
            <a:off x="323641" y="4081763"/>
            <a:ext cx="457200" cy="457200"/>
            <a:chOff x="1020916" y="1442088"/>
            <a:chExt cx="457200" cy="457200"/>
          </a:xfrm>
        </p:grpSpPr>
        <p:pic>
          <p:nvPicPr>
            <p:cNvPr id="1378" name="Google Shape;1378;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9" name="Google Shape;1379;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380" name="Shape 1380"/>
        <p:cNvGrpSpPr/>
        <p:nvPr/>
      </p:nvGrpSpPr>
      <p:grpSpPr>
        <a:xfrm>
          <a:off x="0" y="0"/>
          <a:ext cx="0" cy="0"/>
          <a:chOff x="0" y="0"/>
          <a:chExt cx="0" cy="0"/>
        </a:xfrm>
      </p:grpSpPr>
      <p:pic>
        <p:nvPicPr>
          <p:cNvPr id="1381" name="Google Shape;1381;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2" name="Google Shape;1382;p11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1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84" name="Google Shape;1384;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5" name="Google Shape;1385;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6" name="Google Shape;1386;p11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87" name="Google Shape;1387;p11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88" name="Google Shape;1388;p11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89" name="Google Shape;1389;p11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90" name="Google Shape;1390;p11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391" name="Google Shape;1391;p110"/>
          <p:cNvGrpSpPr/>
          <p:nvPr/>
        </p:nvGrpSpPr>
        <p:grpSpPr>
          <a:xfrm>
            <a:off x="323653" y="1652038"/>
            <a:ext cx="457200" cy="457200"/>
            <a:chOff x="1020916" y="1442088"/>
            <a:chExt cx="457200" cy="457200"/>
          </a:xfrm>
        </p:grpSpPr>
        <p:pic>
          <p:nvPicPr>
            <p:cNvPr id="1392" name="Google Shape;1392;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3" name="Google Shape;1393;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94" name="Google Shape;1394;p110"/>
          <p:cNvGrpSpPr/>
          <p:nvPr/>
        </p:nvGrpSpPr>
        <p:grpSpPr>
          <a:xfrm>
            <a:off x="323653" y="2461775"/>
            <a:ext cx="457200" cy="457200"/>
            <a:chOff x="1020916" y="1442088"/>
            <a:chExt cx="457200" cy="457200"/>
          </a:xfrm>
        </p:grpSpPr>
        <p:pic>
          <p:nvPicPr>
            <p:cNvPr id="1395" name="Google Shape;1395;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6" name="Google Shape;1396;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97" name="Google Shape;1397;p110"/>
          <p:cNvGrpSpPr/>
          <p:nvPr/>
        </p:nvGrpSpPr>
        <p:grpSpPr>
          <a:xfrm>
            <a:off x="323641" y="3271838"/>
            <a:ext cx="457200" cy="457200"/>
            <a:chOff x="1020916" y="1442088"/>
            <a:chExt cx="457200" cy="457200"/>
          </a:xfrm>
        </p:grpSpPr>
        <p:pic>
          <p:nvPicPr>
            <p:cNvPr id="1398" name="Google Shape;1398;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9" name="Google Shape;1399;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00" name="Google Shape;1400;p110"/>
          <p:cNvGrpSpPr/>
          <p:nvPr/>
        </p:nvGrpSpPr>
        <p:grpSpPr>
          <a:xfrm>
            <a:off x="323641" y="4081763"/>
            <a:ext cx="457200" cy="457200"/>
            <a:chOff x="1020916" y="1442088"/>
            <a:chExt cx="457200" cy="457200"/>
          </a:xfrm>
        </p:grpSpPr>
        <p:pic>
          <p:nvPicPr>
            <p:cNvPr id="1401" name="Google Shape;1401;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2" name="Google Shape;1402;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403" name="Shape 1403"/>
        <p:cNvGrpSpPr/>
        <p:nvPr/>
      </p:nvGrpSpPr>
      <p:grpSpPr>
        <a:xfrm>
          <a:off x="0" y="0"/>
          <a:ext cx="0" cy="0"/>
          <a:chOff x="0" y="0"/>
          <a:chExt cx="0" cy="0"/>
        </a:xfrm>
      </p:grpSpPr>
      <p:pic>
        <p:nvPicPr>
          <p:cNvPr id="1404" name="Google Shape;1404;p11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05" name="Google Shape;1405;p11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1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407" name="Google Shape;1407;p11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08" name="Google Shape;1408;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09" name="Google Shape;1409;p11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10" name="Google Shape;1410;p11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411" name="Google Shape;1411;p11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412" name="Google Shape;1412;p11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413" name="Google Shape;1413;p11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414" name="Google Shape;1414;p111"/>
          <p:cNvGrpSpPr/>
          <p:nvPr/>
        </p:nvGrpSpPr>
        <p:grpSpPr>
          <a:xfrm>
            <a:off x="323653" y="1652038"/>
            <a:ext cx="457200" cy="457200"/>
            <a:chOff x="1020916" y="1442088"/>
            <a:chExt cx="457200" cy="457200"/>
          </a:xfrm>
        </p:grpSpPr>
        <p:pic>
          <p:nvPicPr>
            <p:cNvPr id="1415" name="Google Shape;1415;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6" name="Google Shape;1416;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17" name="Google Shape;1417;p111"/>
          <p:cNvGrpSpPr/>
          <p:nvPr/>
        </p:nvGrpSpPr>
        <p:grpSpPr>
          <a:xfrm>
            <a:off x="323653" y="2461775"/>
            <a:ext cx="457200" cy="457200"/>
            <a:chOff x="1020916" y="1442088"/>
            <a:chExt cx="457200" cy="457200"/>
          </a:xfrm>
        </p:grpSpPr>
        <p:pic>
          <p:nvPicPr>
            <p:cNvPr id="1418" name="Google Shape;1418;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9" name="Google Shape;1419;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20" name="Google Shape;1420;p111"/>
          <p:cNvGrpSpPr/>
          <p:nvPr/>
        </p:nvGrpSpPr>
        <p:grpSpPr>
          <a:xfrm>
            <a:off x="323641" y="3271838"/>
            <a:ext cx="457200" cy="457200"/>
            <a:chOff x="1020916" y="1442088"/>
            <a:chExt cx="457200" cy="457200"/>
          </a:xfrm>
        </p:grpSpPr>
        <p:pic>
          <p:nvPicPr>
            <p:cNvPr id="1421" name="Google Shape;1421;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2" name="Google Shape;1422;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23" name="Google Shape;1423;p111"/>
          <p:cNvGrpSpPr/>
          <p:nvPr/>
        </p:nvGrpSpPr>
        <p:grpSpPr>
          <a:xfrm>
            <a:off x="323641" y="4081763"/>
            <a:ext cx="457200" cy="457200"/>
            <a:chOff x="1020916" y="1442088"/>
            <a:chExt cx="457200" cy="457200"/>
          </a:xfrm>
        </p:grpSpPr>
        <p:pic>
          <p:nvPicPr>
            <p:cNvPr id="1424" name="Google Shape;1424;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5" name="Google Shape;1425;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426" name="Shape 1426"/>
        <p:cNvGrpSpPr/>
        <p:nvPr/>
      </p:nvGrpSpPr>
      <p:grpSpPr>
        <a:xfrm>
          <a:off x="0" y="0"/>
          <a:ext cx="0" cy="0"/>
          <a:chOff x="0" y="0"/>
          <a:chExt cx="0" cy="0"/>
        </a:xfrm>
      </p:grpSpPr>
      <p:pic>
        <p:nvPicPr>
          <p:cNvPr id="1427" name="Google Shape;1427;p11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28" name="Google Shape;1428;p11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1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430" name="Google Shape;1430;p11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31" name="Google Shape;1431;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32" name="Google Shape;1432;p11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33" name="Google Shape;1433;p11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434" name="Google Shape;1434;p11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435" name="Google Shape;1435;p11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436" name="Google Shape;1436;p11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437" name="Google Shape;1437;p112"/>
          <p:cNvGrpSpPr/>
          <p:nvPr/>
        </p:nvGrpSpPr>
        <p:grpSpPr>
          <a:xfrm>
            <a:off x="323653" y="1652038"/>
            <a:ext cx="457200" cy="457200"/>
            <a:chOff x="1020916" y="1442088"/>
            <a:chExt cx="457200" cy="457200"/>
          </a:xfrm>
        </p:grpSpPr>
        <p:pic>
          <p:nvPicPr>
            <p:cNvPr id="1438" name="Google Shape;1438;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9" name="Google Shape;1439;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40" name="Google Shape;1440;p112"/>
          <p:cNvGrpSpPr/>
          <p:nvPr/>
        </p:nvGrpSpPr>
        <p:grpSpPr>
          <a:xfrm>
            <a:off x="323653" y="2461775"/>
            <a:ext cx="457200" cy="457200"/>
            <a:chOff x="1020916" y="1442088"/>
            <a:chExt cx="457200" cy="457200"/>
          </a:xfrm>
        </p:grpSpPr>
        <p:pic>
          <p:nvPicPr>
            <p:cNvPr id="1441" name="Google Shape;1441;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42" name="Google Shape;1442;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43" name="Google Shape;1443;p112"/>
          <p:cNvGrpSpPr/>
          <p:nvPr/>
        </p:nvGrpSpPr>
        <p:grpSpPr>
          <a:xfrm>
            <a:off x="323641" y="3271838"/>
            <a:ext cx="457200" cy="457200"/>
            <a:chOff x="1020916" y="1442088"/>
            <a:chExt cx="457200" cy="457200"/>
          </a:xfrm>
        </p:grpSpPr>
        <p:pic>
          <p:nvPicPr>
            <p:cNvPr id="1444" name="Google Shape;1444;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45" name="Google Shape;1445;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46" name="Google Shape;1446;p112"/>
          <p:cNvGrpSpPr/>
          <p:nvPr/>
        </p:nvGrpSpPr>
        <p:grpSpPr>
          <a:xfrm>
            <a:off x="323641" y="4081763"/>
            <a:ext cx="457200" cy="457200"/>
            <a:chOff x="1020916" y="1442088"/>
            <a:chExt cx="457200" cy="457200"/>
          </a:xfrm>
        </p:grpSpPr>
        <p:pic>
          <p:nvPicPr>
            <p:cNvPr id="1447" name="Google Shape;1447;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48" name="Google Shape;1448;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449" name="Shape 1449"/>
        <p:cNvGrpSpPr/>
        <p:nvPr/>
      </p:nvGrpSpPr>
      <p:grpSpPr>
        <a:xfrm>
          <a:off x="0" y="0"/>
          <a:ext cx="0" cy="0"/>
          <a:chOff x="0" y="0"/>
          <a:chExt cx="0" cy="0"/>
        </a:xfrm>
      </p:grpSpPr>
      <p:pic>
        <p:nvPicPr>
          <p:cNvPr id="1450" name="Google Shape;1450;p11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51" name="Google Shape;1451;p11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1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453" name="Google Shape;1453;p11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54" name="Google Shape;1454;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55" name="Google Shape;1455;p11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56" name="Google Shape;1456;p113"/>
          <p:cNvSpPr/>
          <p:nvPr>
            <p:ph idx="3" type="pic"/>
          </p:nvPr>
        </p:nvSpPr>
        <p:spPr>
          <a:xfrm>
            <a:off x="324000" y="1893950"/>
            <a:ext cx="2555400" cy="1939500"/>
          </a:xfrm>
          <a:prstGeom prst="rect">
            <a:avLst/>
          </a:prstGeom>
          <a:noFill/>
          <a:ln>
            <a:noFill/>
          </a:ln>
        </p:spPr>
        <p:txBody>
          <a:bodyPr/>
          <a:p/>
        </p:txBody>
      </p:sp>
      <p:sp>
        <p:nvSpPr>
          <p:cNvPr id="1457" name="Google Shape;1457;p113"/>
          <p:cNvSpPr/>
          <p:nvPr>
            <p:ph idx="4" type="pic"/>
          </p:nvPr>
        </p:nvSpPr>
        <p:spPr>
          <a:xfrm>
            <a:off x="6256800" y="1893950"/>
            <a:ext cx="2555400" cy="1939500"/>
          </a:xfrm>
          <a:prstGeom prst="rect">
            <a:avLst/>
          </a:prstGeom>
          <a:noFill/>
          <a:ln>
            <a:noFill/>
          </a:ln>
        </p:spPr>
        <p:txBody>
          <a:bodyPr/>
          <a:p/>
        </p:txBody>
      </p:sp>
      <p:sp>
        <p:nvSpPr>
          <p:cNvPr id="1458" name="Google Shape;1458;p113"/>
          <p:cNvSpPr/>
          <p:nvPr>
            <p:ph idx="5" type="pic"/>
          </p:nvPr>
        </p:nvSpPr>
        <p:spPr>
          <a:xfrm>
            <a:off x="3294300" y="1893950"/>
            <a:ext cx="2555400" cy="1939500"/>
          </a:xfrm>
          <a:prstGeom prst="rect">
            <a:avLst/>
          </a:prstGeom>
          <a:noFill/>
          <a:ln>
            <a:noFill/>
          </a:ln>
        </p:spPr>
        <p:txBody>
          <a:bodyPr/>
          <a:p/>
        </p:txBody>
      </p:sp>
      <p:grpSp>
        <p:nvGrpSpPr>
          <p:cNvPr id="1459" name="Google Shape;1459;p113"/>
          <p:cNvGrpSpPr/>
          <p:nvPr/>
        </p:nvGrpSpPr>
        <p:grpSpPr>
          <a:xfrm>
            <a:off x="1381028" y="4148538"/>
            <a:ext cx="457200" cy="457200"/>
            <a:chOff x="1020916" y="1442088"/>
            <a:chExt cx="457200" cy="457200"/>
          </a:xfrm>
        </p:grpSpPr>
        <p:pic>
          <p:nvPicPr>
            <p:cNvPr id="1460" name="Google Shape;1460;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61" name="Google Shape;1461;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62" name="Google Shape;1462;p113"/>
          <p:cNvGrpSpPr/>
          <p:nvPr/>
        </p:nvGrpSpPr>
        <p:grpSpPr>
          <a:xfrm>
            <a:off x="4331066" y="4148550"/>
            <a:ext cx="457200" cy="457200"/>
            <a:chOff x="1020916" y="1442088"/>
            <a:chExt cx="457200" cy="457200"/>
          </a:xfrm>
        </p:grpSpPr>
        <p:pic>
          <p:nvPicPr>
            <p:cNvPr id="1463" name="Google Shape;1463;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64" name="Google Shape;1464;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65" name="Google Shape;1465;p113"/>
          <p:cNvGrpSpPr/>
          <p:nvPr/>
        </p:nvGrpSpPr>
        <p:grpSpPr>
          <a:xfrm>
            <a:off x="7305791" y="4148538"/>
            <a:ext cx="457200" cy="457200"/>
            <a:chOff x="1020916" y="1442088"/>
            <a:chExt cx="457200" cy="457200"/>
          </a:xfrm>
        </p:grpSpPr>
        <p:pic>
          <p:nvPicPr>
            <p:cNvPr id="1466" name="Google Shape;1466;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67" name="Google Shape;1467;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468" name="Shape 1468"/>
        <p:cNvGrpSpPr/>
        <p:nvPr/>
      </p:nvGrpSpPr>
      <p:grpSpPr>
        <a:xfrm>
          <a:off x="0" y="0"/>
          <a:ext cx="0" cy="0"/>
          <a:chOff x="0" y="0"/>
          <a:chExt cx="0" cy="0"/>
        </a:xfrm>
      </p:grpSpPr>
      <p:pic>
        <p:nvPicPr>
          <p:cNvPr id="1469" name="Google Shape;1469;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70" name="Google Shape;1470;p11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1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472" name="Google Shape;1472;p11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73" name="Google Shape;1473;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74" name="Google Shape;1474;p11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75" name="Google Shape;1475;p114"/>
          <p:cNvSpPr/>
          <p:nvPr>
            <p:ph idx="3" type="pic"/>
          </p:nvPr>
        </p:nvSpPr>
        <p:spPr>
          <a:xfrm>
            <a:off x="324000" y="1893950"/>
            <a:ext cx="2555400" cy="1939500"/>
          </a:xfrm>
          <a:prstGeom prst="rect">
            <a:avLst/>
          </a:prstGeom>
          <a:noFill/>
          <a:ln>
            <a:noFill/>
          </a:ln>
        </p:spPr>
        <p:txBody>
          <a:bodyPr/>
          <a:p/>
        </p:txBody>
      </p:sp>
      <p:sp>
        <p:nvSpPr>
          <p:cNvPr id="1476" name="Google Shape;1476;p114"/>
          <p:cNvSpPr/>
          <p:nvPr>
            <p:ph idx="4" type="pic"/>
          </p:nvPr>
        </p:nvSpPr>
        <p:spPr>
          <a:xfrm>
            <a:off x="6256800" y="1893950"/>
            <a:ext cx="2555400" cy="1939500"/>
          </a:xfrm>
          <a:prstGeom prst="rect">
            <a:avLst/>
          </a:prstGeom>
          <a:noFill/>
          <a:ln>
            <a:noFill/>
          </a:ln>
        </p:spPr>
        <p:txBody>
          <a:bodyPr/>
          <a:p/>
        </p:txBody>
      </p:sp>
      <p:sp>
        <p:nvSpPr>
          <p:cNvPr id="1477" name="Google Shape;1477;p114"/>
          <p:cNvSpPr/>
          <p:nvPr>
            <p:ph idx="5" type="pic"/>
          </p:nvPr>
        </p:nvSpPr>
        <p:spPr>
          <a:xfrm>
            <a:off x="3294300" y="1893950"/>
            <a:ext cx="2555400" cy="1939500"/>
          </a:xfrm>
          <a:prstGeom prst="rect">
            <a:avLst/>
          </a:prstGeom>
          <a:noFill/>
          <a:ln>
            <a:noFill/>
          </a:ln>
        </p:spPr>
        <p:txBody>
          <a:bodyPr/>
          <a:p/>
        </p:txBody>
      </p:sp>
      <p:grpSp>
        <p:nvGrpSpPr>
          <p:cNvPr id="1478" name="Google Shape;1478;p114"/>
          <p:cNvGrpSpPr/>
          <p:nvPr/>
        </p:nvGrpSpPr>
        <p:grpSpPr>
          <a:xfrm>
            <a:off x="1381028" y="4148538"/>
            <a:ext cx="457200" cy="457200"/>
            <a:chOff x="1020916" y="1442088"/>
            <a:chExt cx="457200" cy="457200"/>
          </a:xfrm>
        </p:grpSpPr>
        <p:pic>
          <p:nvPicPr>
            <p:cNvPr id="1479" name="Google Shape;1479;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80" name="Google Shape;1480;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81" name="Google Shape;1481;p114"/>
          <p:cNvGrpSpPr/>
          <p:nvPr/>
        </p:nvGrpSpPr>
        <p:grpSpPr>
          <a:xfrm>
            <a:off x="4331066" y="4148550"/>
            <a:ext cx="457200" cy="457200"/>
            <a:chOff x="1020916" y="1442088"/>
            <a:chExt cx="457200" cy="457200"/>
          </a:xfrm>
        </p:grpSpPr>
        <p:pic>
          <p:nvPicPr>
            <p:cNvPr id="1482" name="Google Shape;1482;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83" name="Google Shape;1483;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84" name="Google Shape;1484;p114"/>
          <p:cNvGrpSpPr/>
          <p:nvPr/>
        </p:nvGrpSpPr>
        <p:grpSpPr>
          <a:xfrm>
            <a:off x="7305791" y="4148538"/>
            <a:ext cx="457200" cy="457200"/>
            <a:chOff x="1020916" y="1442088"/>
            <a:chExt cx="457200" cy="457200"/>
          </a:xfrm>
        </p:grpSpPr>
        <p:pic>
          <p:nvPicPr>
            <p:cNvPr id="1485" name="Google Shape;1485;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86" name="Google Shape;1486;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487" name="Shape 1487"/>
        <p:cNvGrpSpPr/>
        <p:nvPr/>
      </p:nvGrpSpPr>
      <p:grpSpPr>
        <a:xfrm>
          <a:off x="0" y="0"/>
          <a:ext cx="0" cy="0"/>
          <a:chOff x="0" y="0"/>
          <a:chExt cx="0" cy="0"/>
        </a:xfrm>
      </p:grpSpPr>
      <p:pic>
        <p:nvPicPr>
          <p:cNvPr id="1488" name="Google Shape;1488;p11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89" name="Google Shape;1489;p11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11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491" name="Google Shape;1491;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92" name="Google Shape;1492;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93" name="Google Shape;1493;p11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94" name="Google Shape;1494;p115"/>
          <p:cNvSpPr/>
          <p:nvPr>
            <p:ph idx="3" type="pic"/>
          </p:nvPr>
        </p:nvSpPr>
        <p:spPr>
          <a:xfrm>
            <a:off x="324000" y="1893950"/>
            <a:ext cx="2555400" cy="1939500"/>
          </a:xfrm>
          <a:prstGeom prst="rect">
            <a:avLst/>
          </a:prstGeom>
          <a:noFill/>
          <a:ln>
            <a:noFill/>
          </a:ln>
        </p:spPr>
        <p:txBody>
          <a:bodyPr/>
          <a:p/>
        </p:txBody>
      </p:sp>
      <p:sp>
        <p:nvSpPr>
          <p:cNvPr id="1495" name="Google Shape;1495;p115"/>
          <p:cNvSpPr/>
          <p:nvPr>
            <p:ph idx="4" type="pic"/>
          </p:nvPr>
        </p:nvSpPr>
        <p:spPr>
          <a:xfrm>
            <a:off x="6256800" y="1893950"/>
            <a:ext cx="2555400" cy="1939500"/>
          </a:xfrm>
          <a:prstGeom prst="rect">
            <a:avLst/>
          </a:prstGeom>
          <a:noFill/>
          <a:ln>
            <a:noFill/>
          </a:ln>
        </p:spPr>
        <p:txBody>
          <a:bodyPr/>
          <a:p/>
        </p:txBody>
      </p:sp>
      <p:sp>
        <p:nvSpPr>
          <p:cNvPr id="1496" name="Google Shape;1496;p115"/>
          <p:cNvSpPr/>
          <p:nvPr>
            <p:ph idx="5" type="pic"/>
          </p:nvPr>
        </p:nvSpPr>
        <p:spPr>
          <a:xfrm>
            <a:off x="3294300" y="1893950"/>
            <a:ext cx="2555400" cy="1939500"/>
          </a:xfrm>
          <a:prstGeom prst="rect">
            <a:avLst/>
          </a:prstGeom>
          <a:noFill/>
          <a:ln>
            <a:noFill/>
          </a:ln>
        </p:spPr>
        <p:txBody>
          <a:bodyPr/>
          <a:p/>
        </p:txBody>
      </p:sp>
      <p:grpSp>
        <p:nvGrpSpPr>
          <p:cNvPr id="1497" name="Google Shape;1497;p115"/>
          <p:cNvGrpSpPr/>
          <p:nvPr/>
        </p:nvGrpSpPr>
        <p:grpSpPr>
          <a:xfrm>
            <a:off x="1381028" y="4148538"/>
            <a:ext cx="457200" cy="457200"/>
            <a:chOff x="1020916" y="1442088"/>
            <a:chExt cx="457200" cy="457200"/>
          </a:xfrm>
        </p:grpSpPr>
        <p:pic>
          <p:nvPicPr>
            <p:cNvPr id="1498" name="Google Shape;1498;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99" name="Google Shape;1499;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00" name="Google Shape;1500;p115"/>
          <p:cNvGrpSpPr/>
          <p:nvPr/>
        </p:nvGrpSpPr>
        <p:grpSpPr>
          <a:xfrm>
            <a:off x="4331066" y="4148550"/>
            <a:ext cx="457200" cy="457200"/>
            <a:chOff x="1020916" y="1442088"/>
            <a:chExt cx="457200" cy="457200"/>
          </a:xfrm>
        </p:grpSpPr>
        <p:pic>
          <p:nvPicPr>
            <p:cNvPr id="1501" name="Google Shape;1501;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02" name="Google Shape;1502;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03" name="Google Shape;1503;p115"/>
          <p:cNvGrpSpPr/>
          <p:nvPr/>
        </p:nvGrpSpPr>
        <p:grpSpPr>
          <a:xfrm>
            <a:off x="7305791" y="4148538"/>
            <a:ext cx="457200" cy="457200"/>
            <a:chOff x="1020916" y="1442088"/>
            <a:chExt cx="457200" cy="457200"/>
          </a:xfrm>
        </p:grpSpPr>
        <p:pic>
          <p:nvPicPr>
            <p:cNvPr id="1504" name="Google Shape;1504;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05" name="Google Shape;1505;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506" name="Shape 1506"/>
        <p:cNvGrpSpPr/>
        <p:nvPr/>
      </p:nvGrpSpPr>
      <p:grpSpPr>
        <a:xfrm>
          <a:off x="0" y="0"/>
          <a:ext cx="0" cy="0"/>
          <a:chOff x="0" y="0"/>
          <a:chExt cx="0" cy="0"/>
        </a:xfrm>
      </p:grpSpPr>
      <p:pic>
        <p:nvPicPr>
          <p:cNvPr id="1507" name="Google Shape;1507;p11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08" name="Google Shape;1508;p11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1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510" name="Google Shape;1510;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11" name="Google Shape;1511;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12" name="Google Shape;1512;p11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13" name="Google Shape;1513;p116"/>
          <p:cNvSpPr/>
          <p:nvPr>
            <p:ph idx="3" type="pic"/>
          </p:nvPr>
        </p:nvSpPr>
        <p:spPr>
          <a:xfrm>
            <a:off x="324000" y="1893950"/>
            <a:ext cx="2555400" cy="1939500"/>
          </a:xfrm>
          <a:prstGeom prst="rect">
            <a:avLst/>
          </a:prstGeom>
          <a:noFill/>
          <a:ln>
            <a:noFill/>
          </a:ln>
        </p:spPr>
        <p:txBody>
          <a:bodyPr/>
          <a:p/>
        </p:txBody>
      </p:sp>
      <p:sp>
        <p:nvSpPr>
          <p:cNvPr id="1514" name="Google Shape;1514;p116"/>
          <p:cNvSpPr/>
          <p:nvPr>
            <p:ph idx="4" type="pic"/>
          </p:nvPr>
        </p:nvSpPr>
        <p:spPr>
          <a:xfrm>
            <a:off x="6256800" y="1893950"/>
            <a:ext cx="2555400" cy="1939500"/>
          </a:xfrm>
          <a:prstGeom prst="rect">
            <a:avLst/>
          </a:prstGeom>
          <a:noFill/>
          <a:ln>
            <a:noFill/>
          </a:ln>
        </p:spPr>
        <p:txBody>
          <a:bodyPr/>
          <a:p/>
        </p:txBody>
      </p:sp>
      <p:sp>
        <p:nvSpPr>
          <p:cNvPr id="1515" name="Google Shape;1515;p116"/>
          <p:cNvSpPr/>
          <p:nvPr>
            <p:ph idx="5" type="pic"/>
          </p:nvPr>
        </p:nvSpPr>
        <p:spPr>
          <a:xfrm>
            <a:off x="3294300" y="1893950"/>
            <a:ext cx="2555400" cy="1939500"/>
          </a:xfrm>
          <a:prstGeom prst="rect">
            <a:avLst/>
          </a:prstGeom>
          <a:noFill/>
          <a:ln>
            <a:noFill/>
          </a:ln>
        </p:spPr>
        <p:txBody>
          <a:bodyPr/>
          <a:p/>
        </p:txBody>
      </p:sp>
      <p:grpSp>
        <p:nvGrpSpPr>
          <p:cNvPr id="1516" name="Google Shape;1516;p116"/>
          <p:cNvGrpSpPr/>
          <p:nvPr/>
        </p:nvGrpSpPr>
        <p:grpSpPr>
          <a:xfrm>
            <a:off x="1381028" y="4148538"/>
            <a:ext cx="457200" cy="457200"/>
            <a:chOff x="1020916" y="1442088"/>
            <a:chExt cx="457200" cy="457200"/>
          </a:xfrm>
        </p:grpSpPr>
        <p:pic>
          <p:nvPicPr>
            <p:cNvPr id="1517" name="Google Shape;1517;p11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18" name="Google Shape;1518;p1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19" name="Google Shape;1519;p116"/>
          <p:cNvGrpSpPr/>
          <p:nvPr/>
        </p:nvGrpSpPr>
        <p:grpSpPr>
          <a:xfrm>
            <a:off x="4331066" y="4148550"/>
            <a:ext cx="457200" cy="457200"/>
            <a:chOff x="1020916" y="1442088"/>
            <a:chExt cx="457200" cy="457200"/>
          </a:xfrm>
        </p:grpSpPr>
        <p:pic>
          <p:nvPicPr>
            <p:cNvPr id="1520" name="Google Shape;1520;p11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21" name="Google Shape;1521;p1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22" name="Google Shape;1522;p116"/>
          <p:cNvGrpSpPr/>
          <p:nvPr/>
        </p:nvGrpSpPr>
        <p:grpSpPr>
          <a:xfrm>
            <a:off x="7305791" y="4148538"/>
            <a:ext cx="457200" cy="457200"/>
            <a:chOff x="1020916" y="1442088"/>
            <a:chExt cx="457200" cy="457200"/>
          </a:xfrm>
        </p:grpSpPr>
        <p:pic>
          <p:nvPicPr>
            <p:cNvPr id="1523" name="Google Shape;1523;p11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24" name="Google Shape;1524;p1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525" name="Shape 1525"/>
        <p:cNvGrpSpPr/>
        <p:nvPr/>
      </p:nvGrpSpPr>
      <p:grpSpPr>
        <a:xfrm>
          <a:off x="0" y="0"/>
          <a:ext cx="0" cy="0"/>
          <a:chOff x="0" y="0"/>
          <a:chExt cx="0" cy="0"/>
        </a:xfrm>
      </p:grpSpPr>
      <p:pic>
        <p:nvPicPr>
          <p:cNvPr id="1526" name="Google Shape;1526;p11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27" name="Google Shape;1527;p11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529" name="Google Shape;1529;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30" name="Google Shape;1530;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31" name="Google Shape;1531;p11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532" name="Shape 1532"/>
        <p:cNvGrpSpPr/>
        <p:nvPr/>
      </p:nvGrpSpPr>
      <p:grpSpPr>
        <a:xfrm>
          <a:off x="0" y="0"/>
          <a:ext cx="0" cy="0"/>
          <a:chOff x="0" y="0"/>
          <a:chExt cx="0" cy="0"/>
        </a:xfrm>
      </p:grpSpPr>
      <p:pic>
        <p:nvPicPr>
          <p:cNvPr id="1533" name="Google Shape;1533;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34" name="Google Shape;1534;p11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536" name="Google Shape;1536;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37" name="Google Shape;1537;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38" name="Google Shape;1538;p11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539" name="Shape 1539"/>
        <p:cNvGrpSpPr/>
        <p:nvPr/>
      </p:nvGrpSpPr>
      <p:grpSpPr>
        <a:xfrm>
          <a:off x="0" y="0"/>
          <a:ext cx="0" cy="0"/>
          <a:chOff x="0" y="0"/>
          <a:chExt cx="0" cy="0"/>
        </a:xfrm>
      </p:grpSpPr>
      <p:pic>
        <p:nvPicPr>
          <p:cNvPr id="1540" name="Google Shape;1540;p11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41" name="Google Shape;1541;p11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11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543" name="Google Shape;1543;p11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44" name="Google Shape;1544;p11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45" name="Google Shape;1545;p11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546" name="Shape 1546"/>
        <p:cNvGrpSpPr/>
        <p:nvPr/>
      </p:nvGrpSpPr>
      <p:grpSpPr>
        <a:xfrm>
          <a:off x="0" y="0"/>
          <a:ext cx="0" cy="0"/>
          <a:chOff x="0" y="0"/>
          <a:chExt cx="0" cy="0"/>
        </a:xfrm>
      </p:grpSpPr>
      <p:pic>
        <p:nvPicPr>
          <p:cNvPr id="1547" name="Google Shape;1547;p12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48" name="Google Shape;1548;p12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550" name="Google Shape;1550;p12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51" name="Google Shape;1551;p12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52" name="Google Shape;1552;p1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553" name="Shape 1553"/>
        <p:cNvGrpSpPr/>
        <p:nvPr/>
      </p:nvGrpSpPr>
      <p:grpSpPr>
        <a:xfrm>
          <a:off x="0" y="0"/>
          <a:ext cx="0" cy="0"/>
          <a:chOff x="0" y="0"/>
          <a:chExt cx="0" cy="0"/>
        </a:xfrm>
      </p:grpSpPr>
      <p:pic>
        <p:nvPicPr>
          <p:cNvPr id="1554" name="Google Shape;1554;p12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55" name="Google Shape;1555;p12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557" name="Google Shape;1557;p12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58" name="Google Shape;1558;p12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559" name="Google Shape;1559;p12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560" name="Google Shape;1560;p12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561" name="Shape 1561"/>
        <p:cNvGrpSpPr/>
        <p:nvPr/>
      </p:nvGrpSpPr>
      <p:grpSpPr>
        <a:xfrm>
          <a:off x="0" y="0"/>
          <a:ext cx="0" cy="0"/>
          <a:chOff x="0" y="0"/>
          <a:chExt cx="0" cy="0"/>
        </a:xfrm>
      </p:grpSpPr>
      <p:pic>
        <p:nvPicPr>
          <p:cNvPr id="1562" name="Google Shape;1562;p1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63" name="Google Shape;1563;p12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65" name="Google Shape;1565;p12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66" name="Google Shape;1566;p12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67" name="Google Shape;1567;p12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568" name="Google Shape;1568;p12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569" name="Shape 1569"/>
        <p:cNvGrpSpPr/>
        <p:nvPr/>
      </p:nvGrpSpPr>
      <p:grpSpPr>
        <a:xfrm>
          <a:off x="0" y="0"/>
          <a:ext cx="0" cy="0"/>
          <a:chOff x="0" y="0"/>
          <a:chExt cx="0" cy="0"/>
        </a:xfrm>
      </p:grpSpPr>
      <p:pic>
        <p:nvPicPr>
          <p:cNvPr id="1570" name="Google Shape;1570;p1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71" name="Google Shape;1571;p12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1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73" name="Google Shape;1573;p12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74" name="Google Shape;1574;p12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75" name="Google Shape;1575;p12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76" name="Google Shape;1576;p12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577" name="Shape 1577"/>
        <p:cNvGrpSpPr/>
        <p:nvPr/>
      </p:nvGrpSpPr>
      <p:grpSpPr>
        <a:xfrm>
          <a:off x="0" y="0"/>
          <a:ext cx="0" cy="0"/>
          <a:chOff x="0" y="0"/>
          <a:chExt cx="0" cy="0"/>
        </a:xfrm>
      </p:grpSpPr>
      <p:pic>
        <p:nvPicPr>
          <p:cNvPr id="1578" name="Google Shape;1578;p12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79" name="Google Shape;1579;p12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2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81" name="Google Shape;1581;p12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82" name="Google Shape;1582;p12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83" name="Google Shape;1583;p12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84" name="Google Shape;1584;p12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585" name="Shape 1585"/>
        <p:cNvGrpSpPr/>
        <p:nvPr/>
      </p:nvGrpSpPr>
      <p:grpSpPr>
        <a:xfrm>
          <a:off x="0" y="0"/>
          <a:ext cx="0" cy="0"/>
          <a:chOff x="0" y="0"/>
          <a:chExt cx="0" cy="0"/>
        </a:xfrm>
      </p:grpSpPr>
      <p:pic>
        <p:nvPicPr>
          <p:cNvPr id="1586" name="Google Shape;1586;p12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87" name="Google Shape;1587;p12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2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589" name="Google Shape;1589;p12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90" name="Google Shape;1590;p12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1591" name="Google Shape;1591;p12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592" name="Google Shape;1592;p12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593" name="Shape 1593"/>
        <p:cNvGrpSpPr/>
        <p:nvPr/>
      </p:nvGrpSpPr>
      <p:grpSpPr>
        <a:xfrm>
          <a:off x="0" y="0"/>
          <a:ext cx="0" cy="0"/>
          <a:chOff x="0" y="0"/>
          <a:chExt cx="0" cy="0"/>
        </a:xfrm>
      </p:grpSpPr>
      <p:pic>
        <p:nvPicPr>
          <p:cNvPr id="1594" name="Google Shape;1594;p1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95" name="Google Shape;1595;p12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12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97" name="Google Shape;1597;p12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98" name="Google Shape;1598;p12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99" name="Google Shape;1599;p12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600" name="Google Shape;1600;p12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601" name="Shape 1601"/>
        <p:cNvGrpSpPr/>
        <p:nvPr/>
      </p:nvGrpSpPr>
      <p:grpSpPr>
        <a:xfrm>
          <a:off x="0" y="0"/>
          <a:ext cx="0" cy="0"/>
          <a:chOff x="0" y="0"/>
          <a:chExt cx="0" cy="0"/>
        </a:xfrm>
      </p:grpSpPr>
      <p:pic>
        <p:nvPicPr>
          <p:cNvPr id="1602" name="Google Shape;1602;p1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03" name="Google Shape;1603;p12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12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605" name="Google Shape;1605;p12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606" name="Google Shape;1606;p12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607" name="Google Shape;1607;p127"/>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608" name="Google Shape;1608;p12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609" name="Shape 1609"/>
        <p:cNvGrpSpPr/>
        <p:nvPr/>
      </p:nvGrpSpPr>
      <p:grpSpPr>
        <a:xfrm>
          <a:off x="0" y="0"/>
          <a:ext cx="0" cy="0"/>
          <a:chOff x="0" y="0"/>
          <a:chExt cx="0" cy="0"/>
        </a:xfrm>
      </p:grpSpPr>
      <p:pic>
        <p:nvPicPr>
          <p:cNvPr id="1610" name="Google Shape;1610;p12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11" name="Google Shape;1611;p12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12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613" name="Google Shape;1613;p1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614" name="Google Shape;1614;p12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615" name="Google Shape;1615;p12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616" name="Google Shape;1616;p12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1617" name="Shape 1617"/>
        <p:cNvGrpSpPr/>
        <p:nvPr/>
      </p:nvGrpSpPr>
      <p:grpSpPr>
        <a:xfrm>
          <a:off x="0" y="0"/>
          <a:ext cx="0" cy="0"/>
          <a:chOff x="0" y="0"/>
          <a:chExt cx="0" cy="0"/>
        </a:xfrm>
      </p:grpSpPr>
      <p:sp>
        <p:nvSpPr>
          <p:cNvPr id="1618" name="Google Shape;1618;p129"/>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19" name="Google Shape;1619;p129"/>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620" name="Google Shape;1620;p12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621" name="Google Shape;1621;p12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622" name="Google Shape;1622;p129"/>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SzPts val="2000"/>
              <a:buFont typeface="Lexend"/>
              <a:buNone/>
              <a:defRPr b="0" sz="2000">
                <a:latin typeface="Lexend"/>
                <a:ea typeface="Lexend"/>
                <a:cs typeface="Lexend"/>
                <a:sym typeface="Lexend"/>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623" name="Shape 1623"/>
        <p:cNvGrpSpPr/>
        <p:nvPr/>
      </p:nvGrpSpPr>
      <p:grpSpPr>
        <a:xfrm>
          <a:off x="0" y="0"/>
          <a:ext cx="0" cy="0"/>
          <a:chOff x="0" y="0"/>
          <a:chExt cx="0" cy="0"/>
        </a:xfrm>
      </p:grpSpPr>
      <p:sp>
        <p:nvSpPr>
          <p:cNvPr id="1624" name="Google Shape;1624;p130"/>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25" name="Google Shape;1625;p130"/>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626" name="Google Shape;1626;p13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627" name="Google Shape;1627;p13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628" name="Google Shape;1628;p130"/>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SzPts val="2000"/>
              <a:buFont typeface="Lexend"/>
              <a:buNone/>
              <a:defRPr b="0" sz="2000">
                <a:latin typeface="Lexend"/>
                <a:ea typeface="Lexend"/>
                <a:cs typeface="Lexend"/>
                <a:sym typeface="Lexend"/>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629" name="Shape 1629"/>
        <p:cNvGrpSpPr/>
        <p:nvPr/>
      </p:nvGrpSpPr>
      <p:grpSpPr>
        <a:xfrm>
          <a:off x="0" y="0"/>
          <a:ext cx="0" cy="0"/>
          <a:chOff x="0" y="0"/>
          <a:chExt cx="0" cy="0"/>
        </a:xfrm>
      </p:grpSpPr>
      <p:sp>
        <p:nvSpPr>
          <p:cNvPr id="1631" name="Google Shape;1631;p131"/>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632" name="Shape 1632"/>
        <p:cNvGrpSpPr/>
        <p:nvPr/>
      </p:nvGrpSpPr>
      <p:grpSpPr>
        <a:xfrm>
          <a:off x="0" y="0"/>
          <a:ext cx="0" cy="0"/>
          <a:chOff x="0" y="0"/>
          <a:chExt cx="0" cy="0"/>
        </a:xfrm>
      </p:grpSpPr>
      <p:sp>
        <p:nvSpPr>
          <p:cNvPr id="1633" name="Google Shape;1633;p132"/>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634" name="Google Shape;1634;p132"/>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635" name="Google Shape;1635;p132"/>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636" name="Google Shape;1636;p132"/>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637" name="Google Shape;1637;p132"/>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638" name="Google Shape;1638;p132"/>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639" name="Google Shape;1639;p132"/>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640" name="Google Shape;1640;p132"/>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641" name="Google Shape;1641;p132"/>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642" name="Shape 1642"/>
        <p:cNvGrpSpPr/>
        <p:nvPr/>
      </p:nvGrpSpPr>
      <p:grpSpPr>
        <a:xfrm>
          <a:off x="0" y="0"/>
          <a:ext cx="0" cy="0"/>
          <a:chOff x="0" y="0"/>
          <a:chExt cx="0" cy="0"/>
        </a:xfrm>
      </p:grpSpPr>
      <p:pic>
        <p:nvPicPr>
          <p:cNvPr id="1643" name="Google Shape;1643;p133"/>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644" name="Google Shape;1644;p133"/>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645" name="Shape 1645"/>
        <p:cNvGrpSpPr/>
        <p:nvPr/>
      </p:nvGrpSpPr>
      <p:grpSpPr>
        <a:xfrm>
          <a:off x="0" y="0"/>
          <a:ext cx="0" cy="0"/>
          <a:chOff x="0" y="0"/>
          <a:chExt cx="0" cy="0"/>
        </a:xfrm>
      </p:grpSpPr>
      <p:sp>
        <p:nvSpPr>
          <p:cNvPr id="1646" name="Google Shape;1646;p134"/>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65.png"/><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Relationship Id="rId14" Type="http://schemas.openxmlformats.org/officeDocument/2006/relationships/slideLayout" Target="../slideLayouts/slideLayout85.xml"/><Relationship Id="rId15" Type="http://schemas.openxmlformats.org/officeDocument/2006/relationships/slideLayout" Target="../slideLayouts/slideLayout86.xml"/><Relationship Id="rId16" Type="http://schemas.openxmlformats.org/officeDocument/2006/relationships/slideLayout" Target="../slideLayouts/slideLayout87.xml"/><Relationship Id="rId17" Type="http://schemas.openxmlformats.org/officeDocument/2006/relationships/slideLayout" Target="../slideLayouts/slideLayout88.xml"/><Relationship Id="rId18" Type="http://schemas.openxmlformats.org/officeDocument/2006/relationships/slideLayout" Target="../slideLayouts/slideLayout89.xml"/><Relationship Id="rId19" Type="http://schemas.openxmlformats.org/officeDocument/2006/relationships/slideLayout" Target="../slideLayouts/slideLayout90.xml"/><Relationship Id="rId20" Type="http://schemas.openxmlformats.org/officeDocument/2006/relationships/slideLayout" Target="../slideLayouts/slideLayout91.xml"/><Relationship Id="rId21" Type="http://schemas.openxmlformats.org/officeDocument/2006/relationships/slideLayout" Target="../slideLayouts/slideLayout92.xml"/><Relationship Id="rId22" Type="http://schemas.openxmlformats.org/officeDocument/2006/relationships/slideLayout" Target="../slideLayouts/slideLayout93.xml"/><Relationship Id="rId23" Type="http://schemas.openxmlformats.org/officeDocument/2006/relationships/slideLayout" Target="../slideLayouts/slideLayout94.xml"/><Relationship Id="rId24" Type="http://schemas.openxmlformats.org/officeDocument/2006/relationships/slideLayout" Target="../slideLayouts/slideLayout95.xml"/><Relationship Id="rId25" Type="http://schemas.openxmlformats.org/officeDocument/2006/relationships/slideLayout" Target="../slideLayouts/slideLayout96.xml"/><Relationship Id="rId26" Type="http://schemas.openxmlformats.org/officeDocument/2006/relationships/slideLayout" Target="../slideLayouts/slideLayout97.xml"/><Relationship Id="rId27" Type="http://schemas.openxmlformats.org/officeDocument/2006/relationships/slideLayout" Target="../slideLayouts/slideLayout98.xml"/><Relationship Id="rId28" Type="http://schemas.openxmlformats.org/officeDocument/2006/relationships/slideLayout" Target="../slideLayouts/slideLayout99.xml"/><Relationship Id="rId29" Type="http://schemas.openxmlformats.org/officeDocument/2006/relationships/slideLayout" Target="../slideLayouts/slideLayout100.xml"/><Relationship Id="rId30" Type="http://schemas.openxmlformats.org/officeDocument/2006/relationships/slideLayout" Target="../slideLayouts/slideLayout101.xml"/><Relationship Id="rId31" Type="http://schemas.openxmlformats.org/officeDocument/2006/relationships/slideLayout" Target="../slideLayouts/slideLayout102.xml"/><Relationship Id="rId32" Type="http://schemas.openxmlformats.org/officeDocument/2006/relationships/slideLayout" Target="../slideLayouts/slideLayout103.xml"/><Relationship Id="rId33" Type="http://schemas.openxmlformats.org/officeDocument/2006/relationships/slideLayout" Target="../slideLayouts/slideLayout104.xml"/><Relationship Id="rId34" Type="http://schemas.openxmlformats.org/officeDocument/2006/relationships/slideLayout" Target="../slideLayouts/slideLayout105.xml"/><Relationship Id="rId35" Type="http://schemas.openxmlformats.org/officeDocument/2006/relationships/slideLayout" Target="../slideLayouts/slideLayout106.xml"/><Relationship Id="rId36" Type="http://schemas.openxmlformats.org/officeDocument/2006/relationships/slideLayout" Target="../slideLayouts/slideLayout107.xml"/><Relationship Id="rId37" Type="http://schemas.openxmlformats.org/officeDocument/2006/relationships/slideLayout" Target="../slideLayouts/slideLayout108.xml"/><Relationship Id="rId38" Type="http://schemas.openxmlformats.org/officeDocument/2006/relationships/slideLayout" Target="../slideLayouts/slideLayout109.xml"/><Relationship Id="rId39" Type="http://schemas.openxmlformats.org/officeDocument/2006/relationships/slideLayout" Target="../slideLayouts/slideLayout110.xml"/><Relationship Id="rId40" Type="http://schemas.openxmlformats.org/officeDocument/2006/relationships/slideLayout" Target="../slideLayouts/slideLayout111.xml"/><Relationship Id="rId41" Type="http://schemas.openxmlformats.org/officeDocument/2006/relationships/slideLayout" Target="../slideLayouts/slideLayout112.xml"/><Relationship Id="rId42" Type="http://schemas.openxmlformats.org/officeDocument/2006/relationships/slideLayout" Target="../slideLayouts/slideLayout113.xml"/><Relationship Id="rId43" Type="http://schemas.openxmlformats.org/officeDocument/2006/relationships/slideLayout" Target="../slideLayouts/slideLayout114.xml"/><Relationship Id="rId44" Type="http://schemas.openxmlformats.org/officeDocument/2006/relationships/slideLayout" Target="../slideLayouts/slideLayout115.xml"/><Relationship Id="rId45" Type="http://schemas.openxmlformats.org/officeDocument/2006/relationships/slideLayout" Target="../slideLayouts/slideLayout116.xml"/><Relationship Id="rId46" Type="http://schemas.openxmlformats.org/officeDocument/2006/relationships/slideLayout" Target="../slideLayouts/slideLayout117.xml"/><Relationship Id="rId47" Type="http://schemas.openxmlformats.org/officeDocument/2006/relationships/slideLayout" Target="../slideLayouts/slideLayout118.xml"/><Relationship Id="rId48" Type="http://schemas.openxmlformats.org/officeDocument/2006/relationships/slideLayout" Target="../slideLayouts/slideLayout119.xml"/><Relationship Id="rId49" Type="http://schemas.openxmlformats.org/officeDocument/2006/relationships/slideLayout" Target="../slideLayouts/slideLayout120.xml"/><Relationship Id="rId50" Type="http://schemas.openxmlformats.org/officeDocument/2006/relationships/slideLayout" Target="../slideLayouts/slideLayout121.xml"/><Relationship Id="rId51" Type="http://schemas.openxmlformats.org/officeDocument/2006/relationships/slideLayout" Target="../slideLayouts/slideLayout122.xml"/><Relationship Id="rId52" Type="http://schemas.openxmlformats.org/officeDocument/2006/relationships/slideLayout" Target="../slideLayouts/slideLayout123.xml"/><Relationship Id="rId53" Type="http://schemas.openxmlformats.org/officeDocument/2006/relationships/slideLayout" Target="../slideLayouts/slideLayout124.xml"/><Relationship Id="rId54" Type="http://schemas.openxmlformats.org/officeDocument/2006/relationships/slideLayout" Target="../slideLayouts/slideLayout125.xml"/><Relationship Id="rId55" Type="http://schemas.openxmlformats.org/officeDocument/2006/relationships/slideLayout" Target="../slideLayouts/slideLayout126.xml"/><Relationship Id="rId56" Type="http://schemas.openxmlformats.org/officeDocument/2006/relationships/slideLayout" Target="../slideLayouts/slideLayout127.xml"/><Relationship Id="rId57" Type="http://schemas.openxmlformats.org/officeDocument/2006/relationships/slideLayout" Target="../slideLayouts/slideLayout128.xml"/><Relationship Id="rId58" Type="http://schemas.openxmlformats.org/officeDocument/2006/relationships/slideLayout" Target="../slideLayouts/slideLayout129.xml"/><Relationship Id="rId59" Type="http://schemas.openxmlformats.org/officeDocument/2006/relationships/slideLayout" Target="../slideLayouts/slideLayout130.xml"/><Relationship Id="rId60" Type="http://schemas.openxmlformats.org/officeDocument/2006/relationships/slideLayout" Target="../slideLayouts/slideLayout131.xml"/><Relationship Id="rId61" Type="http://schemas.openxmlformats.org/officeDocument/2006/relationships/slideLayout" Target="../slideLayouts/slideLayout132.xml"/><Relationship Id="rId6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000" y="167475"/>
            <a:ext cx="6981900" cy="372600"/>
          </a:xfrm>
          <a:prstGeom prst="rect">
            <a:avLst/>
          </a:prstGeom>
          <a:noFill/>
          <a:ln>
            <a:noFill/>
          </a:ln>
        </p:spPr>
        <p:txBody>
          <a:bodyPr anchorCtr="0" anchor="t" bIns="0" lIns="0" spcFirstLastPara="1" rIns="0" wrap="square" tIns="0">
            <a:sp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324000" y="810000"/>
            <a:ext cx="8226000" cy="3159900"/>
          </a:xfrm>
          <a:prstGeom prst="rect">
            <a:avLst/>
          </a:prstGeom>
          <a:noFill/>
          <a:ln>
            <a:noFill/>
          </a:ln>
        </p:spPr>
        <p:txBody>
          <a:bodyPr anchorCtr="0" anchor="t" bIns="0" lIns="0" spcFirstLastPara="1" rIns="0" wrap="square" tIns="0">
            <a:sp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2991">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guide id="23" pos="420">
          <p15:clr>
            <a:srgbClr val="6D9EEB"/>
          </p15:clr>
        </p15:guide>
        <p15:guide id="24" pos="363">
          <p15:clr>
            <a:srgbClr val="FF9900"/>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09" name="Shape 909"/>
        <p:cNvGrpSpPr/>
        <p:nvPr/>
      </p:nvGrpSpPr>
      <p:grpSpPr>
        <a:xfrm>
          <a:off x="0" y="0"/>
          <a:ext cx="0" cy="0"/>
          <a:chOff x="0" y="0"/>
          <a:chExt cx="0" cy="0"/>
        </a:xfrm>
      </p:grpSpPr>
      <p:sp>
        <p:nvSpPr>
          <p:cNvPr id="910" name="Google Shape;910;p74"/>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911" name="Google Shape;911;p74"/>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747" r:id="rId29"/>
    <p:sldLayoutId id="2147483748" r:id="rId30"/>
    <p:sldLayoutId id="2147483749" r:id="rId31"/>
    <p:sldLayoutId id="2147483750" r:id="rId32"/>
    <p:sldLayoutId id="2147483751" r:id="rId33"/>
    <p:sldLayoutId id="2147483752" r:id="rId34"/>
    <p:sldLayoutId id="2147483753" r:id="rId35"/>
    <p:sldLayoutId id="2147483754" r:id="rId36"/>
    <p:sldLayoutId id="2147483755" r:id="rId37"/>
    <p:sldLayoutId id="2147483756" r:id="rId38"/>
    <p:sldLayoutId id="2147483757" r:id="rId39"/>
    <p:sldLayoutId id="2147483758" r:id="rId40"/>
    <p:sldLayoutId id="2147483759" r:id="rId41"/>
    <p:sldLayoutId id="2147483760" r:id="rId42"/>
    <p:sldLayoutId id="2147483761" r:id="rId43"/>
    <p:sldLayoutId id="2147483762" r:id="rId44"/>
    <p:sldLayoutId id="2147483763" r:id="rId45"/>
    <p:sldLayoutId id="2147483764" r:id="rId46"/>
    <p:sldLayoutId id="2147483765" r:id="rId47"/>
    <p:sldLayoutId id="2147483766" r:id="rId48"/>
    <p:sldLayoutId id="2147483767" r:id="rId49"/>
    <p:sldLayoutId id="2147483768" r:id="rId50"/>
    <p:sldLayoutId id="2147483769" r:id="rId51"/>
    <p:sldLayoutId id="2147483770" r:id="rId52"/>
    <p:sldLayoutId id="2147483771" r:id="rId53"/>
    <p:sldLayoutId id="2147483772" r:id="rId54"/>
    <p:sldLayoutId id="2147483773" r:id="rId55"/>
    <p:sldLayoutId id="2147483774" r:id="rId56"/>
    <p:sldLayoutId id="2147483775" r:id="rId57"/>
    <p:sldLayoutId id="2147483776" r:id="rId58"/>
    <p:sldLayoutId id="2147483777" r:id="rId59"/>
    <p:sldLayoutId id="2147483778" r:id="rId60"/>
    <p:sldLayoutId id="2147483779"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5.xml"/><Relationship Id="rId3" Type="http://schemas.openxmlformats.org/officeDocument/2006/relationships/image" Target="../media/image1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6.xml"/><Relationship Id="rId3" Type="http://schemas.openxmlformats.org/officeDocument/2006/relationships/image" Target="../media/image119.png"/><Relationship Id="rId4" Type="http://schemas.openxmlformats.org/officeDocument/2006/relationships/image" Target="../media/image121.png"/><Relationship Id="rId5" Type="http://schemas.openxmlformats.org/officeDocument/2006/relationships/image" Target="../media/image120.png"/><Relationship Id="rId6" Type="http://schemas.openxmlformats.org/officeDocument/2006/relationships/image" Target="../media/image3.png"/><Relationship Id="rId7" Type="http://schemas.openxmlformats.org/officeDocument/2006/relationships/image" Target="../media/image4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7.xml"/><Relationship Id="rId3" Type="http://schemas.openxmlformats.org/officeDocument/2006/relationships/image" Target="../media/image121.png"/><Relationship Id="rId4" Type="http://schemas.openxmlformats.org/officeDocument/2006/relationships/image" Target="../media/image120.png"/><Relationship Id="rId5" Type="http://schemas.openxmlformats.org/officeDocument/2006/relationships/image" Target="../media/image119.png"/><Relationship Id="rId6" Type="http://schemas.openxmlformats.org/officeDocument/2006/relationships/image" Target="../media/image122.png"/><Relationship Id="rId7" Type="http://schemas.openxmlformats.org/officeDocument/2006/relationships/image" Target="../media/image6.png"/><Relationship Id="rId8" Type="http://schemas.openxmlformats.org/officeDocument/2006/relationships/image" Target="../media/image3.png"/><Relationship Id="rId9" Type="http://schemas.openxmlformats.org/officeDocument/2006/relationships/image" Target="../media/image41.png"/><Relationship Id="rId10" Type="http://schemas.openxmlformats.org/officeDocument/2006/relationships/image" Target="../media/image4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8.xml"/><Relationship Id="rId3" Type="http://schemas.openxmlformats.org/officeDocument/2006/relationships/image" Target="../media/image121.png"/><Relationship Id="rId4" Type="http://schemas.openxmlformats.org/officeDocument/2006/relationships/image" Target="../media/image119.png"/><Relationship Id="rId5" Type="http://schemas.openxmlformats.org/officeDocument/2006/relationships/image" Target="../media/image122.png"/><Relationship Id="rId6" Type="http://schemas.openxmlformats.org/officeDocument/2006/relationships/image" Target="../media/image123.png"/><Relationship Id="rId7" Type="http://schemas.openxmlformats.org/officeDocument/2006/relationships/image" Target="../media/image124.png"/><Relationship Id="rId8" Type="http://schemas.openxmlformats.org/officeDocument/2006/relationships/image" Target="../media/image3.png"/><Relationship Id="rId9" Type="http://schemas.openxmlformats.org/officeDocument/2006/relationships/image" Target="../media/image6.png"/><Relationship Id="rId10" Type="http://schemas.openxmlformats.org/officeDocument/2006/relationships/image" Target="../media/image41.png"/><Relationship Id="rId11" Type="http://schemas.openxmlformats.org/officeDocument/2006/relationships/image" Target="../media/image4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9.xml"/><Relationship Id="rId3" Type="http://schemas.openxmlformats.org/officeDocument/2006/relationships/image" Target="../media/image1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10.xml"/><Relationship Id="rId3" Type="http://schemas.openxmlformats.org/officeDocument/2006/relationships/image" Target="../media/image1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11.xml"/><Relationship Id="rId3" Type="http://schemas.openxmlformats.org/officeDocument/2006/relationships/image" Target="../media/image125.png"/><Relationship Id="rId4" Type="http://schemas.openxmlformats.org/officeDocument/2006/relationships/image" Target="../media/image1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12.xml"/><Relationship Id="rId3" Type="http://schemas.openxmlformats.org/officeDocument/2006/relationships/image" Target="../media/image1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13.xml"/><Relationship Id="rId3" Type="http://schemas.openxmlformats.org/officeDocument/2006/relationships/image" Target="../media/image1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14.xml"/><Relationship Id="rId3" Type="http://schemas.openxmlformats.org/officeDocument/2006/relationships/image" Target="../media/image1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15.xml"/><Relationship Id="rId3" Type="http://schemas.openxmlformats.org/officeDocument/2006/relationships/image" Target="../media/image1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3.xml"/><Relationship Id="rId2" Type="http://schemas.openxmlformats.org/officeDocument/2006/relationships/notesSlide" Target="../notesSlides/notesSlide16.xml"/><Relationship Id="rId3" Type="http://schemas.openxmlformats.org/officeDocument/2006/relationships/image" Target="../media/image1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3.xml"/><Relationship Id="rId2" Type="http://schemas.openxmlformats.org/officeDocument/2006/relationships/notesSlide" Target="../notesSlides/notesSlide17.xml"/><Relationship Id="rId3" Type="http://schemas.openxmlformats.org/officeDocument/2006/relationships/image" Target="../media/image1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3.xml"/><Relationship Id="rId2" Type="http://schemas.openxmlformats.org/officeDocument/2006/relationships/notesSlide" Target="../notesSlides/notesSlide18.xml"/><Relationship Id="rId3" Type="http://schemas.openxmlformats.org/officeDocument/2006/relationships/image" Target="../media/image1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19.xml"/><Relationship Id="rId3" Type="http://schemas.openxmlformats.org/officeDocument/2006/relationships/image" Target="../media/image1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0.xml"/><Relationship Id="rId3" Type="http://schemas.openxmlformats.org/officeDocument/2006/relationships/image" Target="../media/image133.png"/><Relationship Id="rId4" Type="http://schemas.openxmlformats.org/officeDocument/2006/relationships/image" Target="../media/image119.png"/><Relationship Id="rId5" Type="http://schemas.openxmlformats.org/officeDocument/2006/relationships/image" Target="../media/image131.png"/><Relationship Id="rId6" Type="http://schemas.openxmlformats.org/officeDocument/2006/relationships/image" Target="../media/image36.png"/><Relationship Id="rId7"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1.xml"/><Relationship Id="rId3" Type="http://schemas.openxmlformats.org/officeDocument/2006/relationships/image" Target="../media/image133.png"/><Relationship Id="rId4" Type="http://schemas.openxmlformats.org/officeDocument/2006/relationships/image" Target="../media/image119.png"/><Relationship Id="rId5" Type="http://schemas.openxmlformats.org/officeDocument/2006/relationships/image" Target="../media/image122.png"/><Relationship Id="rId6" Type="http://schemas.openxmlformats.org/officeDocument/2006/relationships/image" Target="../media/image36.png"/><Relationship Id="rId7" Type="http://schemas.openxmlformats.org/officeDocument/2006/relationships/image" Target="../media/image6.png"/><Relationship Id="rId8" Type="http://schemas.openxmlformats.org/officeDocument/2006/relationships/image" Target="../media/image43.png"/><Relationship Id="rId9"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2.xml"/><Relationship Id="rId3" Type="http://schemas.openxmlformats.org/officeDocument/2006/relationships/image" Target="../media/image133.png"/><Relationship Id="rId4" Type="http://schemas.openxmlformats.org/officeDocument/2006/relationships/image" Target="../media/image119.png"/><Relationship Id="rId5" Type="http://schemas.openxmlformats.org/officeDocument/2006/relationships/image" Target="../media/image132.png"/><Relationship Id="rId6" Type="http://schemas.openxmlformats.org/officeDocument/2006/relationships/image" Target="../media/image122.png"/><Relationship Id="rId7" Type="http://schemas.openxmlformats.org/officeDocument/2006/relationships/image" Target="../media/image36.png"/><Relationship Id="rId8" Type="http://schemas.openxmlformats.org/officeDocument/2006/relationships/image" Target="../media/image6.png"/><Relationship Id="rId9" Type="http://schemas.openxmlformats.org/officeDocument/2006/relationships/image" Target="../media/image43.png"/><Relationship Id="rId10" Type="http://schemas.openxmlformats.org/officeDocument/2006/relationships/image" Target="../media/image4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3.xml"/><Relationship Id="rId3" Type="http://schemas.openxmlformats.org/officeDocument/2006/relationships/image" Target="../media/image133.png"/><Relationship Id="rId4" Type="http://schemas.openxmlformats.org/officeDocument/2006/relationships/image" Target="../media/image119.png"/><Relationship Id="rId5" Type="http://schemas.openxmlformats.org/officeDocument/2006/relationships/image" Target="../media/image131.png"/><Relationship Id="rId6" Type="http://schemas.openxmlformats.org/officeDocument/2006/relationships/image" Target="../media/image36.png"/><Relationship Id="rId7"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4.xml"/><Relationship Id="rId3" Type="http://schemas.openxmlformats.org/officeDocument/2006/relationships/image" Target="../media/image119.png"/><Relationship Id="rId4" Type="http://schemas.openxmlformats.org/officeDocument/2006/relationships/image" Target="../media/image131.png"/><Relationship Id="rId5" Type="http://schemas.openxmlformats.org/officeDocument/2006/relationships/image" Target="../media/image132.png"/><Relationship Id="rId6" Type="http://schemas.openxmlformats.org/officeDocument/2006/relationships/image" Target="../media/image6.png"/><Relationship Id="rId7"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5.xml"/><Relationship Id="rId3" Type="http://schemas.openxmlformats.org/officeDocument/2006/relationships/image" Target="../media/image119.png"/><Relationship Id="rId4" Type="http://schemas.openxmlformats.org/officeDocument/2006/relationships/image" Target="../media/image132.png"/><Relationship Id="rId5" Type="http://schemas.openxmlformats.org/officeDocument/2006/relationships/image" Target="../media/image121.png"/><Relationship Id="rId6" Type="http://schemas.openxmlformats.org/officeDocument/2006/relationships/image" Target="../media/image6.png"/><Relationship Id="rId7" Type="http://schemas.openxmlformats.org/officeDocument/2006/relationships/image" Target="../media/image3.png"/><Relationship Id="rId8" Type="http://schemas.openxmlformats.org/officeDocument/2006/relationships/image" Target="../media/image42.png"/><Relationship Id="rId9"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6.xml"/><Relationship Id="rId3" Type="http://schemas.openxmlformats.org/officeDocument/2006/relationships/image" Target="../media/image133.png"/><Relationship Id="rId4" Type="http://schemas.openxmlformats.org/officeDocument/2006/relationships/image" Target="../media/image119.png"/><Relationship Id="rId5" Type="http://schemas.openxmlformats.org/officeDocument/2006/relationships/image" Target="../media/image132.png"/><Relationship Id="rId6" Type="http://schemas.openxmlformats.org/officeDocument/2006/relationships/image" Target="../media/image121.png"/><Relationship Id="rId7" Type="http://schemas.openxmlformats.org/officeDocument/2006/relationships/image" Target="../media/image36.png"/><Relationship Id="rId8" Type="http://schemas.openxmlformats.org/officeDocument/2006/relationships/image" Target="../media/image6.png"/><Relationship Id="rId9" Type="http://schemas.openxmlformats.org/officeDocument/2006/relationships/image" Target="../media/image43.png"/><Relationship Id="rId10"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7.xml"/><Relationship Id="rId3" Type="http://schemas.openxmlformats.org/officeDocument/2006/relationships/image" Target="../media/image1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28.xml"/><Relationship Id="rId3" Type="http://schemas.openxmlformats.org/officeDocument/2006/relationships/image" Target="../media/image57.png"/><Relationship Id="rId4" Type="http://schemas.openxmlformats.org/officeDocument/2006/relationships/image" Target="../media/image1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29.xml"/><Relationship Id="rId3" Type="http://schemas.openxmlformats.org/officeDocument/2006/relationships/image" Target="../media/image57.png"/><Relationship Id="rId4" Type="http://schemas.openxmlformats.org/officeDocument/2006/relationships/image" Target="../media/image1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0.xml"/><Relationship Id="rId2" Type="http://schemas.openxmlformats.org/officeDocument/2006/relationships/notesSlide" Target="../notesSlides/notesSlide30.xml"/><Relationship Id="rId3" Type="http://schemas.openxmlformats.org/officeDocument/2006/relationships/image" Target="../media/image139.png"/><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0.xml"/><Relationship Id="rId2" Type="http://schemas.openxmlformats.org/officeDocument/2006/relationships/notesSlide" Target="../notesSlides/notesSlide31.xml"/><Relationship Id="rId3" Type="http://schemas.openxmlformats.org/officeDocument/2006/relationships/image" Target="../media/image140.png"/><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0.xml"/><Relationship Id="rId2" Type="http://schemas.openxmlformats.org/officeDocument/2006/relationships/notesSlide" Target="../notesSlides/notesSlide32.xml"/><Relationship Id="rId3" Type="http://schemas.openxmlformats.org/officeDocument/2006/relationships/image" Target="../media/image1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33.xml"/><Relationship Id="rId3" Type="http://schemas.openxmlformats.org/officeDocument/2006/relationships/image" Target="../media/image139.png"/><Relationship Id="rId4" Type="http://schemas.openxmlformats.org/officeDocument/2006/relationships/image" Target="../media/image138.png"/><Relationship Id="rId5" Type="http://schemas.openxmlformats.org/officeDocument/2006/relationships/image" Target="../media/image5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34.xml"/><Relationship Id="rId3" Type="http://schemas.openxmlformats.org/officeDocument/2006/relationships/image" Target="../media/image140.png"/><Relationship Id="rId4" Type="http://schemas.openxmlformats.org/officeDocument/2006/relationships/image" Target="../media/image57.png"/><Relationship Id="rId5" Type="http://schemas.openxmlformats.org/officeDocument/2006/relationships/image" Target="../media/image1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35.xml"/><Relationship Id="rId3" Type="http://schemas.openxmlformats.org/officeDocument/2006/relationships/image" Target="../media/image1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0" name="Shape 1650"/>
        <p:cNvGrpSpPr/>
        <p:nvPr/>
      </p:nvGrpSpPr>
      <p:grpSpPr>
        <a:xfrm>
          <a:off x="0" y="0"/>
          <a:ext cx="0" cy="0"/>
          <a:chOff x="0" y="0"/>
          <a:chExt cx="0" cy="0"/>
        </a:xfrm>
      </p:grpSpPr>
      <p:sp>
        <p:nvSpPr>
          <p:cNvPr id="1651" name="Google Shape;1651;p135"/>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Sii wadista muujinta aragtida Pythagoras (Pythagoras’ theorem)</a:t>
            </a:r>
            <a:endParaRPr/>
          </a:p>
        </p:txBody>
      </p:sp>
      <p:sp>
        <p:nvSpPr>
          <p:cNvPr id="1652" name="Google Shape;1652;p135"/>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Sifooyinka joomatari: isku ekaansho (similarity) iyo aragtida Pythagoras (Pythagoras’ theorem)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56" name="Shape 1656"/>
        <p:cNvGrpSpPr/>
        <p:nvPr/>
      </p:nvGrpSpPr>
      <p:grpSpPr>
        <a:xfrm>
          <a:off x="0" y="0"/>
          <a:ext cx="0" cy="0"/>
          <a:chOff x="0" y="0"/>
          <a:chExt cx="0" cy="0"/>
        </a:xfrm>
      </p:grpSpPr>
      <p:sp>
        <p:nvSpPr>
          <p:cNvPr id="1657" name="Google Shape;1657;p136"/>
          <p:cNvSpPr txBox="1"/>
          <p:nvPr/>
        </p:nvSpPr>
        <p:spPr>
          <a:xfrm>
            <a:off x="5655175" y="9530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1" name="Shape 1661"/>
        <p:cNvGrpSpPr/>
        <p:nvPr/>
      </p:nvGrpSpPr>
      <p:grpSpPr>
        <a:xfrm>
          <a:off x="0" y="0"/>
          <a:ext cx="0" cy="0"/>
          <a:chOff x="0" y="0"/>
          <a:chExt cx="0" cy="0"/>
        </a:xfrm>
      </p:grpSpPr>
      <p:sp>
        <p:nvSpPr>
          <p:cNvPr id="1662" name="Google Shape;1662;p137"/>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qiimeyn (value) karaa inuu jiro xiriir ka dhexeeya dhererka dhinacyada saddexagal qumman (right-angled triangle).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6" name="Shape 1666"/>
        <p:cNvGrpSpPr/>
        <p:nvPr/>
      </p:nvGrpSpPr>
      <p:grpSpPr>
        <a:xfrm>
          <a:off x="0" y="0"/>
          <a:ext cx="0" cy="0"/>
          <a:chOff x="0" y="0"/>
          <a:chExt cx="0" cy="0"/>
        </a:xfrm>
      </p:grpSpPr>
      <p:sp>
        <p:nvSpPr>
          <p:cNvPr id="1667" name="Google Shape;1667;p138"/>
          <p:cNvSpPr txBox="1"/>
          <p:nvPr>
            <p:ph idx="6" type="subTitle"/>
          </p:nvPr>
        </p:nvSpPr>
        <p:spPr>
          <a:xfrm>
            <a:off x="324000" y="939825"/>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400">
                <a:latin typeface="Lexend"/>
              </a:rPr>
              <a:t>Aragtida Pythagoras (Pythagoras’ theorem) waxay tusinaysaa in wadarta labajibbaaranaha (squares) labada dhinac ee gaagaaban ee saddexagal qumman (right-angled triangle) ay la mid tahay labajibbaaranaha (square) dhinaca ugu dheer (hypotenuse).</a:t>
            </a:r>
            <a:r>
              <a:rPr lang="en-GB" sz="1400">
                <a:latin typeface="Lexend"/>
              </a:rP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1" name="Shape 1671"/>
        <p:cNvGrpSpPr/>
        <p:nvPr/>
      </p:nvGrpSpPr>
      <p:grpSpPr>
        <a:xfrm>
          <a:off x="0" y="0"/>
          <a:ext cx="0" cy="0"/>
          <a:chOff x="0" y="0"/>
          <a:chExt cx="0" cy="0"/>
        </a:xfrm>
      </p:grpSpPr>
      <p:sp>
        <p:nvSpPr>
          <p:cNvPr id="1672" name="Google Shape;1672;p139"/>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Sii wadista muujinta aragtida Pythagoras (Pythagoras’ theorem)</a:t>
            </a:r>
            <a:endParaRPr/>
          </a:p>
        </p:txBody>
      </p:sp>
      <p:pic>
        <p:nvPicPr>
          <p:cNvPr id="1673" name="Google Shape;1673;p139"/>
          <p:cNvPicPr preferRelativeResize="0"/>
          <p:nvPr/>
        </p:nvPicPr>
        <p:blipFill>
          <a:blip r:embed="rId3">
            <a:alphaModFix/>
          </a:blip>
          <a:stretch>
            <a:fillRect/>
          </a:stretch>
        </p:blipFill>
        <p:spPr>
          <a:xfrm>
            <a:off x="413150" y="2058262"/>
            <a:ext cx="450575" cy="446750"/>
          </a:xfrm>
          <a:prstGeom prst="rect">
            <a:avLst/>
          </a:prstGeom>
          <a:noFill/>
          <a:ln>
            <a:noFill/>
          </a:ln>
        </p:spPr>
      </p:pic>
      <p:sp>
        <p:nvSpPr>
          <p:cNvPr id="1674" name="Google Shape;1674;p139"/>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Abuurista saddexagallo qumman (right-angled triangles) oo ka soo jeeda labajibbaarro (squares)</a:t>
            </a:r>
            <a:endParaRPr/>
          </a:p>
        </p:txBody>
      </p:sp>
      <p:sp>
        <p:nvSpPr>
          <p:cNvPr id="1675" name="Google Shape;1675;p139"/>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bandhigida aragtida Pythagoras (Pythagoras’ theorem)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9" name="Shape 1679"/>
        <p:cNvGrpSpPr/>
        <p:nvPr/>
      </p:nvGrpSpPr>
      <p:grpSpPr>
        <a:xfrm>
          <a:off x="0" y="0"/>
          <a:ext cx="0" cy="0"/>
          <a:chOff x="0" y="0"/>
          <a:chExt cx="0" cy="0"/>
        </a:xfrm>
      </p:grpSpPr>
      <p:pic>
        <p:nvPicPr>
          <p:cNvPr id="1680" name="Google Shape;1680;p140"/>
          <p:cNvPicPr preferRelativeResize="0"/>
          <p:nvPr/>
        </p:nvPicPr>
        <p:blipFill rotWithShape="1">
          <a:blip r:embed="rId3">
            <a:alphaModFix/>
          </a:blip>
          <a:srcRect b="4760" l="40550" r="0" t="13015"/>
          <a:stretch/>
        </p:blipFill>
        <p:spPr>
          <a:xfrm>
            <a:off x="856325" y="613488"/>
            <a:ext cx="3837798" cy="1865138"/>
          </a:xfrm>
          <a:prstGeom prst="rect">
            <a:avLst/>
          </a:prstGeom>
          <a:noFill/>
          <a:ln>
            <a:noFill/>
          </a:ln>
        </p:spPr>
      </p:pic>
      <p:sp>
        <p:nvSpPr>
          <p:cNvPr id="1681" name="Google Shape;1681;p140"/>
          <p:cNvSpPr/>
          <p:nvPr/>
        </p:nvSpPr>
        <p:spPr>
          <a:xfrm>
            <a:off x="6391125" y="2754812"/>
            <a:ext cx="295800" cy="2958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2" name="Google Shape;1682;p140"/>
          <p:cNvSpPr txBox="1"/>
          <p:nvPr/>
        </p:nvSpPr>
        <p:spPr>
          <a:xfrm>
            <a:off x="1151483" y="730353"/>
            <a:ext cx="3507000" cy="13854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Haddaba, haddii aan ogahay bedka (areas) laba labajibbaaranood (squares), markiiba waxaan ogahay cabbirka labajibbaaranaha (square) saddexaad ee aan u baahanahay si aan u abuuro saddexagal qumman (right-angled triangle)?</a:t>
            </a:r>
            <a:endParaRPr sz="1800">
              <a:latin typeface="Lexend"/>
              <a:ea typeface="Lexend"/>
              <a:cs typeface="Lexend"/>
              <a:sym typeface="Lexend"/>
            </a:endParaRPr>
          </a:p>
        </p:txBody>
      </p:sp>
      <p:sp>
        <p:nvSpPr>
          <p:cNvPr id="1683" name="Google Shape;1683;p14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Abuurista saddexagallo qumman (right-angled triangles) oo ka soo jeeda labajibbaarro (squares)</a:t>
            </a:r>
            <a:endParaRPr/>
          </a:p>
        </p:txBody>
      </p:sp>
      <p:sp>
        <p:nvSpPr>
          <p:cNvPr id="1684" name="Google Shape;1684;p140"/>
          <p:cNvSpPr txBox="1"/>
          <p:nvPr/>
        </p:nvSpPr>
        <p:spPr>
          <a:xfrm>
            <a:off x="324001" y="2758850"/>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Layla</a:t>
            </a:r>
            <a:endParaRPr sz="1800">
              <a:latin typeface="Lexend"/>
              <a:ea typeface="Lexend"/>
              <a:cs typeface="Lexend"/>
              <a:sym typeface="Lexend"/>
            </a:endParaRPr>
          </a:p>
        </p:txBody>
      </p:sp>
      <p:pic>
        <p:nvPicPr>
          <p:cNvPr id="1685" name="Google Shape;1685;p140"/>
          <p:cNvPicPr preferRelativeResize="0"/>
          <p:nvPr/>
        </p:nvPicPr>
        <p:blipFill>
          <a:blip r:embed="rId7">
            <a:alphaModFix/>
          </a:blip>
          <a:stretch>
            <a:fillRect/>
          </a:stretch>
        </p:blipFill>
        <p:spPr>
          <a:xfrm>
            <a:off x="416476" y="1995657"/>
            <a:ext cx="629124" cy="823977"/>
          </a:xfrm>
          <a:prstGeom prst="rect">
            <a:avLst/>
          </a:prstGeom>
          <a:noFill/>
          <a:ln>
            <a:noFill/>
          </a:ln>
        </p:spPr>
      </p:pic>
      <p:pic>
        <p:nvPicPr>
          <p:cNvPr id="1686" name="Google Shape;1686;p140"/>
          <p:cNvPicPr preferRelativeResize="0"/>
          <p:nvPr/>
        </p:nvPicPr>
        <p:blipFill rotWithShape="1">
          <a:blip r:embed="rId5">
            <a:alphaModFix/>
          </a:blip>
          <a:srcRect b="0" l="67307" r="240" t="0"/>
          <a:stretch/>
        </p:blipFill>
        <p:spPr>
          <a:xfrm rot="2352001">
            <a:off x="6662753" y="1091273"/>
            <a:ext cx="1672372" cy="1687101"/>
          </a:xfrm>
          <a:prstGeom prst="rect">
            <a:avLst/>
          </a:prstGeom>
          <a:noFill/>
          <a:ln>
            <a:noFill/>
          </a:ln>
        </p:spPr>
      </p:pic>
      <p:grpSp>
        <p:nvGrpSpPr>
          <p:cNvPr id="1687" name="Google Shape;1687;p140"/>
          <p:cNvGrpSpPr/>
          <p:nvPr/>
        </p:nvGrpSpPr>
        <p:grpSpPr>
          <a:xfrm>
            <a:off x="5353631" y="2007076"/>
            <a:ext cx="1082475" cy="1092000"/>
            <a:chOff x="5353631" y="2007076"/>
            <a:chExt cx="1082475" cy="1092000"/>
          </a:xfrm>
        </p:grpSpPr>
        <p:pic>
          <p:nvPicPr>
            <p:cNvPr id="1688" name="Google Shape;1688;p140"/>
            <p:cNvPicPr preferRelativeResize="0"/>
            <p:nvPr/>
          </p:nvPicPr>
          <p:blipFill rotWithShape="1">
            <a:blip r:embed="rId5">
              <a:alphaModFix/>
            </a:blip>
            <a:srcRect b="0" l="0" r="78994" t="35275"/>
            <a:stretch/>
          </p:blipFill>
          <p:spPr>
            <a:xfrm>
              <a:off x="5353631" y="2007076"/>
              <a:ext cx="1082475" cy="1092000"/>
            </a:xfrm>
            <a:prstGeom prst="rect">
              <a:avLst/>
            </a:prstGeom>
            <a:noFill/>
            <a:ln>
              <a:noFill/>
            </a:ln>
          </p:spPr>
        </p:pic>
        <p:sp>
          <p:nvSpPr>
            <p:cNvPr id="1689" name="Google Shape;1689;p140"/>
            <p:cNvSpPr txBox="1"/>
            <p:nvPr/>
          </p:nvSpPr>
          <p:spPr>
            <a:xfrm>
              <a:off x="5369555" y="2232904"/>
              <a:ext cx="1050600" cy="6777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16</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units²</a:t>
              </a:r>
              <a:endParaRPr sz="1800">
                <a:latin typeface="Lexend"/>
                <a:ea typeface="Lexend"/>
                <a:cs typeface="Lexend"/>
                <a:sym typeface="Lexend"/>
              </a:endParaRPr>
            </a:p>
          </p:txBody>
        </p:sp>
      </p:grpSp>
      <p:grpSp>
        <p:nvGrpSpPr>
          <p:cNvPr id="1690" name="Google Shape;1690;p140"/>
          <p:cNvGrpSpPr/>
          <p:nvPr/>
        </p:nvGrpSpPr>
        <p:grpSpPr>
          <a:xfrm>
            <a:off x="6331235" y="3009779"/>
            <a:ext cx="1300150" cy="1311590"/>
            <a:chOff x="6331235" y="3009779"/>
            <a:chExt cx="1300150" cy="1311590"/>
          </a:xfrm>
        </p:grpSpPr>
        <p:pic>
          <p:nvPicPr>
            <p:cNvPr id="1691" name="Google Shape;1691;p140"/>
            <p:cNvPicPr preferRelativeResize="0"/>
            <p:nvPr/>
          </p:nvPicPr>
          <p:blipFill rotWithShape="1">
            <a:blip r:embed="rId5">
              <a:alphaModFix/>
            </a:blip>
            <a:srcRect b="0" l="33444" r="41326" t="22257"/>
            <a:stretch/>
          </p:blipFill>
          <p:spPr>
            <a:xfrm>
              <a:off x="6331235" y="3009779"/>
              <a:ext cx="1300150" cy="1311590"/>
            </a:xfrm>
            <a:prstGeom prst="rect">
              <a:avLst/>
            </a:prstGeom>
            <a:noFill/>
            <a:ln>
              <a:noFill/>
            </a:ln>
          </p:spPr>
        </p:pic>
        <p:sp>
          <p:nvSpPr>
            <p:cNvPr id="1692" name="Google Shape;1692;p140"/>
            <p:cNvSpPr txBox="1"/>
            <p:nvPr/>
          </p:nvSpPr>
          <p:spPr>
            <a:xfrm>
              <a:off x="6456005" y="3326729"/>
              <a:ext cx="1050600" cy="6777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24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units²</a:t>
              </a:r>
              <a:endParaRPr sz="1800">
                <a:latin typeface="Lexend"/>
                <a:ea typeface="Lexend"/>
                <a:cs typeface="Lexend"/>
                <a:sym typeface="Lexend"/>
              </a:endParaRPr>
            </a:p>
          </p:txBody>
        </p:sp>
      </p:grpSp>
      <p:grpSp>
        <p:nvGrpSpPr>
          <p:cNvPr id="1693" name="Google Shape;1693;p140"/>
          <p:cNvGrpSpPr/>
          <p:nvPr/>
        </p:nvGrpSpPr>
        <p:grpSpPr>
          <a:xfrm>
            <a:off x="1070024" y="2672477"/>
            <a:ext cx="3223598" cy="1948412"/>
            <a:chOff x="841415" y="2596303"/>
            <a:chExt cx="3223598" cy="1566625"/>
          </a:xfrm>
        </p:grpSpPr>
        <p:sp>
          <p:nvSpPr>
            <p:cNvPr id="1694" name="Google Shape;1694;p140"/>
            <p:cNvSpPr txBox="1"/>
            <p:nvPr/>
          </p:nvSpPr>
          <p:spPr>
            <a:xfrm>
              <a:off x="1113900" y="2948700"/>
              <a:ext cx="2889000" cy="891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Bedka (areas) labada labajibbaaranood ee yar waa inay isku daraan si ay u sameeyaan bedka (area) labajibbaaranaha (square) weyn.</a:t>
              </a:r>
              <a:endParaRPr sz="1800">
                <a:latin typeface="Lexend"/>
                <a:ea typeface="Lexend"/>
                <a:cs typeface="Lexend"/>
                <a:sym typeface="Lexend"/>
              </a:endParaRPr>
            </a:p>
          </p:txBody>
        </p:sp>
        <p:pic>
          <p:nvPicPr>
            <p:cNvPr id="1695" name="Google Shape;1695;p140"/>
            <p:cNvPicPr preferRelativeResize="0"/>
            <p:nvPr/>
          </p:nvPicPr>
          <p:blipFill rotWithShape="1">
            <a:blip r:embed="rId3">
              <a:alphaModFix/>
            </a:blip>
            <a:srcRect b="4760" l="40550" r="0" t="13015"/>
            <a:stretch/>
          </p:blipFill>
          <p:spPr>
            <a:xfrm flipH="1" rot="10800000">
              <a:off x="841415" y="2596303"/>
              <a:ext cx="3223598" cy="1566625"/>
            </a:xfrm>
            <a:prstGeom prst="rect">
              <a:avLst/>
            </a:prstGeom>
            <a:noFill/>
            <a:ln>
              <a:noFill/>
            </a:ln>
          </p:spPr>
        </p:pic>
      </p:grpSp>
      <p:sp>
        <p:nvSpPr>
          <p:cNvPr id="1696" name="Google Shape;1696;p140"/>
          <p:cNvSpPr txBox="1"/>
          <p:nvPr/>
        </p:nvSpPr>
        <p:spPr>
          <a:xfrm>
            <a:off x="6989211" y="1644372"/>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16 + 24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697" name="Google Shape;1697;p140"/>
          <p:cNvSpPr txBox="1"/>
          <p:nvPr/>
        </p:nvSpPr>
        <p:spPr>
          <a:xfrm>
            <a:off x="6951333" y="1620020"/>
            <a:ext cx="1125900" cy="726300"/>
          </a:xfrm>
          <a:prstGeom prst="rect">
            <a:avLst/>
          </a:prstGeom>
          <a:solidFill>
            <a:srgbClr val="D4C5F2"/>
          </a:solid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40</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1" name="Shape 1701"/>
        <p:cNvGrpSpPr/>
        <p:nvPr/>
      </p:nvGrpSpPr>
      <p:grpSpPr>
        <a:xfrm>
          <a:off x="0" y="0"/>
          <a:ext cx="0" cy="0"/>
          <a:chOff x="0" y="0"/>
          <a:chExt cx="0" cy="0"/>
        </a:xfrm>
      </p:grpSpPr>
      <p:sp>
        <p:nvSpPr>
          <p:cNvPr id="1702" name="Google Shape;1702;p141"/>
          <p:cNvSpPr/>
          <p:nvPr/>
        </p:nvSpPr>
        <p:spPr>
          <a:xfrm>
            <a:off x="6391125" y="2754812"/>
            <a:ext cx="295800" cy="2958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3" name="Google Shape;1703;p14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Abuurista saddexagallo qumman (right-angled triangles) oo ka soo jeeda labajibbaarro (squares)</a:t>
            </a:r>
            <a:endParaRPr/>
          </a:p>
        </p:txBody>
      </p:sp>
      <p:grpSp>
        <p:nvGrpSpPr>
          <p:cNvPr id="1704" name="Google Shape;1704;p141"/>
          <p:cNvGrpSpPr/>
          <p:nvPr/>
        </p:nvGrpSpPr>
        <p:grpSpPr>
          <a:xfrm>
            <a:off x="324001" y="1995657"/>
            <a:ext cx="814200" cy="1040393"/>
            <a:chOff x="324001" y="1995657"/>
            <a:chExt cx="814200" cy="1040393"/>
          </a:xfrm>
        </p:grpSpPr>
        <p:sp>
          <p:nvSpPr>
            <p:cNvPr id="1705" name="Google Shape;1705;p141"/>
            <p:cNvSpPr txBox="1"/>
            <p:nvPr/>
          </p:nvSpPr>
          <p:spPr>
            <a:xfrm>
              <a:off x="324001" y="2758850"/>
              <a:ext cx="814200" cy="277200"/>
            </a:xfrm>
            <a:prstGeom prst="rect">
              <a:avLst/>
            </a:prstGeom>
            <a:noFill/>
            <a:ln>
              <a:noFill/>
            </a:ln>
          </p:spPr>
          <p:txBody>
            <a:bodyPr anchorCtr="0" anchor="t" bIns="0" lIns="0" spcFirstLastPara="1" rIns="0" wrap="none" tIns="0">
              <a:spAutoFit/>
            </a:bodyPr>
            <a:lstStyle/>
            <a:p>
              <a:pPr indent="0" lvl="0" marL="0" marR="0" rtl="0" algn="ctr">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Layla</a:t>
              </a:r>
              <a:endParaRPr sz="1800">
                <a:latin typeface="Lexend"/>
                <a:ea typeface="Lexend"/>
                <a:cs typeface="Lexend"/>
                <a:sym typeface="Lexend"/>
              </a:endParaRPr>
            </a:p>
          </p:txBody>
        </p:sp>
        <p:pic>
          <p:nvPicPr>
            <p:cNvPr id="1706" name="Google Shape;1706;p141"/>
            <p:cNvPicPr preferRelativeResize="0"/>
            <p:nvPr/>
          </p:nvPicPr>
          <p:blipFill>
            <a:blip r:embed="rId9">
              <a:alphaModFix/>
            </a:blip>
            <a:stretch>
              <a:fillRect/>
            </a:stretch>
          </p:blipFill>
          <p:spPr>
            <a:xfrm>
              <a:off x="416476" y="1995657"/>
              <a:ext cx="629124" cy="823977"/>
            </a:xfrm>
            <a:prstGeom prst="rect">
              <a:avLst/>
            </a:prstGeom>
            <a:noFill/>
            <a:ln>
              <a:noFill/>
            </a:ln>
          </p:spPr>
        </p:pic>
      </p:grpSp>
      <p:pic>
        <p:nvPicPr>
          <p:cNvPr id="1707" name="Google Shape;1707;p141"/>
          <p:cNvPicPr preferRelativeResize="0"/>
          <p:nvPr/>
        </p:nvPicPr>
        <p:blipFill rotWithShape="1">
          <a:blip r:embed="rId4">
            <a:alphaModFix/>
          </a:blip>
          <a:srcRect b="0" l="67307" r="240" t="0"/>
          <a:stretch/>
        </p:blipFill>
        <p:spPr>
          <a:xfrm rot="2352001">
            <a:off x="6662753" y="1091273"/>
            <a:ext cx="1672372" cy="1687101"/>
          </a:xfrm>
          <a:prstGeom prst="rect">
            <a:avLst/>
          </a:prstGeom>
          <a:noFill/>
          <a:ln>
            <a:noFill/>
          </a:ln>
        </p:spPr>
      </p:pic>
      <p:grpSp>
        <p:nvGrpSpPr>
          <p:cNvPr id="1708" name="Google Shape;1708;p141"/>
          <p:cNvGrpSpPr/>
          <p:nvPr/>
        </p:nvGrpSpPr>
        <p:grpSpPr>
          <a:xfrm>
            <a:off x="5353631" y="2007076"/>
            <a:ext cx="1082475" cy="1092000"/>
            <a:chOff x="5353631" y="2007076"/>
            <a:chExt cx="1082475" cy="1092000"/>
          </a:xfrm>
        </p:grpSpPr>
        <p:pic>
          <p:nvPicPr>
            <p:cNvPr id="1709" name="Google Shape;1709;p141"/>
            <p:cNvPicPr preferRelativeResize="0"/>
            <p:nvPr/>
          </p:nvPicPr>
          <p:blipFill rotWithShape="1">
            <a:blip r:embed="rId4">
              <a:alphaModFix/>
            </a:blip>
            <a:srcRect b="0" l="0" r="78994" t="35275"/>
            <a:stretch/>
          </p:blipFill>
          <p:spPr>
            <a:xfrm>
              <a:off x="5353631" y="2007076"/>
              <a:ext cx="1082475" cy="1092000"/>
            </a:xfrm>
            <a:prstGeom prst="rect">
              <a:avLst/>
            </a:prstGeom>
            <a:noFill/>
            <a:ln>
              <a:noFill/>
            </a:ln>
          </p:spPr>
        </p:pic>
        <p:sp>
          <p:nvSpPr>
            <p:cNvPr id="1710" name="Google Shape;1710;p141"/>
            <p:cNvSpPr txBox="1"/>
            <p:nvPr/>
          </p:nvSpPr>
          <p:spPr>
            <a:xfrm>
              <a:off x="5369555" y="2232904"/>
              <a:ext cx="1050600" cy="6777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16</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units²</a:t>
              </a:r>
              <a:endParaRPr sz="1800">
                <a:latin typeface="Lexend"/>
                <a:ea typeface="Lexend"/>
                <a:cs typeface="Lexend"/>
                <a:sym typeface="Lexend"/>
              </a:endParaRPr>
            </a:p>
          </p:txBody>
        </p:sp>
      </p:grpSp>
      <p:grpSp>
        <p:nvGrpSpPr>
          <p:cNvPr id="1711" name="Google Shape;1711;p141"/>
          <p:cNvGrpSpPr/>
          <p:nvPr/>
        </p:nvGrpSpPr>
        <p:grpSpPr>
          <a:xfrm>
            <a:off x="6331235" y="3009779"/>
            <a:ext cx="1300150" cy="1311590"/>
            <a:chOff x="6331235" y="3009779"/>
            <a:chExt cx="1300150" cy="1311590"/>
          </a:xfrm>
        </p:grpSpPr>
        <p:pic>
          <p:nvPicPr>
            <p:cNvPr id="1712" name="Google Shape;1712;p141"/>
            <p:cNvPicPr preferRelativeResize="0"/>
            <p:nvPr/>
          </p:nvPicPr>
          <p:blipFill rotWithShape="1">
            <a:blip r:embed="rId4">
              <a:alphaModFix/>
            </a:blip>
            <a:srcRect b="0" l="33444" r="41326" t="22257"/>
            <a:stretch/>
          </p:blipFill>
          <p:spPr>
            <a:xfrm>
              <a:off x="6331235" y="3009779"/>
              <a:ext cx="1300150" cy="1311590"/>
            </a:xfrm>
            <a:prstGeom prst="rect">
              <a:avLst/>
            </a:prstGeom>
            <a:noFill/>
            <a:ln>
              <a:noFill/>
            </a:ln>
          </p:spPr>
        </p:pic>
        <p:sp>
          <p:nvSpPr>
            <p:cNvPr id="1713" name="Google Shape;1713;p141"/>
            <p:cNvSpPr txBox="1"/>
            <p:nvPr/>
          </p:nvSpPr>
          <p:spPr>
            <a:xfrm>
              <a:off x="6456005" y="3326729"/>
              <a:ext cx="1050600" cy="6777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24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units²</a:t>
              </a:r>
              <a:endParaRPr sz="1800">
                <a:latin typeface="Lexend"/>
                <a:ea typeface="Lexend"/>
                <a:cs typeface="Lexend"/>
                <a:sym typeface="Lexend"/>
              </a:endParaRPr>
            </a:p>
          </p:txBody>
        </p:sp>
      </p:grpSp>
      <p:sp>
        <p:nvSpPr>
          <p:cNvPr id="1714" name="Google Shape;1714;p141"/>
          <p:cNvSpPr txBox="1"/>
          <p:nvPr/>
        </p:nvSpPr>
        <p:spPr>
          <a:xfrm>
            <a:off x="6989211" y="1644372"/>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16 + 24</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715" name="Google Shape;1715;p141"/>
          <p:cNvSpPr txBox="1"/>
          <p:nvPr/>
        </p:nvSpPr>
        <p:spPr>
          <a:xfrm>
            <a:off x="6951333" y="1620020"/>
            <a:ext cx="1125900" cy="726300"/>
          </a:xfrm>
          <a:prstGeom prst="rect">
            <a:avLst/>
          </a:prstGeom>
          <a:solidFill>
            <a:srgbClr val="D4C5F2"/>
          </a:solid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40</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grpSp>
        <p:nvGrpSpPr>
          <p:cNvPr id="1716" name="Google Shape;1716;p141"/>
          <p:cNvGrpSpPr/>
          <p:nvPr/>
        </p:nvGrpSpPr>
        <p:grpSpPr>
          <a:xfrm>
            <a:off x="1022143" y="3114197"/>
            <a:ext cx="2579709" cy="1233205"/>
            <a:chOff x="3962154" y="3649844"/>
            <a:chExt cx="1949599" cy="1108200"/>
          </a:xfrm>
        </p:grpSpPr>
        <p:pic>
          <p:nvPicPr>
            <p:cNvPr id="1717" name="Google Shape;1717;p141"/>
            <p:cNvPicPr preferRelativeResize="0"/>
            <p:nvPr/>
          </p:nvPicPr>
          <p:blipFill rotWithShape="1">
            <a:blip r:embed="rId5">
              <a:alphaModFix/>
            </a:blip>
            <a:srcRect b="4760" l="40550" r="0" t="13015"/>
            <a:stretch/>
          </p:blipFill>
          <p:spPr>
            <a:xfrm>
              <a:off x="3962154" y="3649844"/>
              <a:ext cx="1949599" cy="1108200"/>
            </a:xfrm>
            <a:prstGeom prst="rect">
              <a:avLst/>
            </a:prstGeom>
            <a:noFill/>
            <a:ln>
              <a:noFill/>
            </a:ln>
          </p:spPr>
        </p:pic>
        <p:sp>
          <p:nvSpPr>
            <p:cNvPr id="1718" name="Google Shape;1718;p141"/>
            <p:cNvSpPr txBox="1"/>
            <p:nvPr/>
          </p:nvSpPr>
          <p:spPr>
            <a:xfrm>
              <a:off x="4132577" y="3736520"/>
              <a:ext cx="1731000" cy="747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Laakiin haddii aadan garanayn bedka (area) labajibbaarannada (squares)?</a:t>
              </a:r>
              <a:endParaRPr sz="1800">
                <a:latin typeface="Lexend"/>
                <a:ea typeface="Lexend"/>
                <a:cs typeface="Lexend"/>
                <a:sym typeface="Lexend"/>
              </a:endParaRPr>
            </a:p>
          </p:txBody>
        </p:sp>
      </p:grpSp>
      <p:sp>
        <p:nvSpPr>
          <p:cNvPr id="1719" name="Google Shape;1719;p141"/>
          <p:cNvSpPr txBox="1"/>
          <p:nvPr/>
        </p:nvSpPr>
        <p:spPr>
          <a:xfrm>
            <a:off x="355488" y="4426488"/>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Axmed</a:t>
            </a:r>
            <a:endParaRPr sz="1800">
              <a:latin typeface="Lexend"/>
              <a:ea typeface="Lexend"/>
              <a:cs typeface="Lexend"/>
              <a:sym typeface="Lexend"/>
            </a:endParaRPr>
          </a:p>
        </p:txBody>
      </p:sp>
      <p:pic>
        <p:nvPicPr>
          <p:cNvPr id="1720" name="Google Shape;1720;p141"/>
          <p:cNvPicPr preferRelativeResize="0"/>
          <p:nvPr/>
        </p:nvPicPr>
        <p:blipFill>
          <a:blip r:embed="rId10">
            <a:alphaModFix/>
          </a:blip>
          <a:stretch>
            <a:fillRect/>
          </a:stretch>
        </p:blipFill>
        <p:spPr>
          <a:xfrm flipH="1">
            <a:off x="448026" y="3731112"/>
            <a:ext cx="629125" cy="725538"/>
          </a:xfrm>
          <a:prstGeom prst="rect">
            <a:avLst/>
          </a:prstGeom>
          <a:noFill/>
          <a:ln>
            <a:noFill/>
          </a:ln>
        </p:spPr>
      </p:pic>
      <p:grpSp>
        <p:nvGrpSpPr>
          <p:cNvPr id="1721" name="Google Shape;1721;p141"/>
          <p:cNvGrpSpPr/>
          <p:nvPr/>
        </p:nvGrpSpPr>
        <p:grpSpPr>
          <a:xfrm>
            <a:off x="856323" y="970999"/>
            <a:ext cx="3138644" cy="1507123"/>
            <a:chOff x="856325" y="1007975"/>
            <a:chExt cx="3026074" cy="1470651"/>
          </a:xfrm>
        </p:grpSpPr>
        <p:pic>
          <p:nvPicPr>
            <p:cNvPr id="1722" name="Google Shape;1722;p141"/>
            <p:cNvPicPr preferRelativeResize="0"/>
            <p:nvPr/>
          </p:nvPicPr>
          <p:blipFill rotWithShape="1">
            <a:blip r:embed="rId5">
              <a:alphaModFix/>
            </a:blip>
            <a:srcRect b="4760" l="40550" r="0" t="13015"/>
            <a:stretch/>
          </p:blipFill>
          <p:spPr>
            <a:xfrm>
              <a:off x="856325" y="1007975"/>
              <a:ext cx="3026074" cy="1470651"/>
            </a:xfrm>
            <a:prstGeom prst="rect">
              <a:avLst/>
            </a:prstGeom>
            <a:noFill/>
            <a:ln>
              <a:noFill/>
            </a:ln>
          </p:spPr>
        </p:pic>
        <p:sp>
          <p:nvSpPr>
            <p:cNvPr id="1723" name="Google Shape;1723;p141"/>
            <p:cNvSpPr txBox="1"/>
            <p:nvPr/>
          </p:nvSpPr>
          <p:spPr>
            <a:xfrm>
              <a:off x="1089055" y="1100123"/>
              <a:ext cx="2765100" cy="108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Markaas kaliya qiyaas dhererka (length) mid ka mid ah dhinacyadeeda, ka dibna labajibbaaro (square) dhererkaas si aad u hesho bedkeeda (area) habkaas.</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7" name="Shape 1727"/>
        <p:cNvGrpSpPr/>
        <p:nvPr/>
      </p:nvGrpSpPr>
      <p:grpSpPr>
        <a:xfrm>
          <a:off x="0" y="0"/>
          <a:ext cx="0" cy="0"/>
          <a:chOff x="0" y="0"/>
          <a:chExt cx="0" cy="0"/>
        </a:xfrm>
      </p:grpSpPr>
      <p:sp>
        <p:nvSpPr>
          <p:cNvPr id="1728" name="Google Shape;1728;p142"/>
          <p:cNvSpPr/>
          <p:nvPr/>
        </p:nvSpPr>
        <p:spPr>
          <a:xfrm>
            <a:off x="6353075" y="2883762"/>
            <a:ext cx="295800" cy="2958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9" name="Google Shape;1729;p14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Abuurista saddexagalka qumman (right-angled triangles) laga bilaabo labajibbaarannada (squares)</a:t>
            </a:r>
            <a:endParaRPr/>
          </a:p>
        </p:txBody>
      </p:sp>
      <p:sp>
        <p:nvSpPr>
          <p:cNvPr id="1730" name="Google Shape;1730;p142"/>
          <p:cNvSpPr txBox="1"/>
          <p:nvPr/>
        </p:nvSpPr>
        <p:spPr>
          <a:xfrm>
            <a:off x="324001" y="2758850"/>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Layla</a:t>
            </a:r>
            <a:endParaRPr sz="1800">
              <a:latin typeface="Lexend"/>
              <a:ea typeface="Lexend"/>
              <a:cs typeface="Lexend"/>
              <a:sym typeface="Lexend"/>
            </a:endParaRPr>
          </a:p>
        </p:txBody>
      </p:sp>
      <p:pic>
        <p:nvPicPr>
          <p:cNvPr id="1731" name="Google Shape;1731;p142"/>
          <p:cNvPicPr preferRelativeResize="0"/>
          <p:nvPr/>
        </p:nvPicPr>
        <p:blipFill>
          <a:blip r:embed="rId10">
            <a:alphaModFix/>
          </a:blip>
          <a:stretch>
            <a:fillRect/>
          </a:stretch>
        </p:blipFill>
        <p:spPr>
          <a:xfrm>
            <a:off x="416476" y="1995657"/>
            <a:ext cx="629124" cy="823977"/>
          </a:xfrm>
          <a:prstGeom prst="rect">
            <a:avLst/>
          </a:prstGeom>
          <a:noFill/>
          <a:ln>
            <a:noFill/>
          </a:ln>
        </p:spPr>
      </p:pic>
      <p:grpSp>
        <p:nvGrpSpPr>
          <p:cNvPr id="1732" name="Google Shape;1732;p142"/>
          <p:cNvGrpSpPr/>
          <p:nvPr/>
        </p:nvGrpSpPr>
        <p:grpSpPr>
          <a:xfrm>
            <a:off x="1022143" y="3114197"/>
            <a:ext cx="2579709" cy="1233205"/>
            <a:chOff x="3962154" y="3649844"/>
            <a:chExt cx="1949599" cy="1108200"/>
          </a:xfrm>
        </p:grpSpPr>
        <p:pic>
          <p:nvPicPr>
            <p:cNvPr id="1733" name="Google Shape;1733;p142"/>
            <p:cNvPicPr preferRelativeResize="0"/>
            <p:nvPr/>
          </p:nvPicPr>
          <p:blipFill rotWithShape="1">
            <a:blip r:embed="rId4">
              <a:alphaModFix/>
            </a:blip>
            <a:srcRect b="4760" l="40550" r="0" t="13015"/>
            <a:stretch/>
          </p:blipFill>
          <p:spPr>
            <a:xfrm>
              <a:off x="3962154" y="3649844"/>
              <a:ext cx="1949599" cy="1108200"/>
            </a:xfrm>
            <a:prstGeom prst="rect">
              <a:avLst/>
            </a:prstGeom>
            <a:noFill/>
            <a:ln>
              <a:noFill/>
            </a:ln>
          </p:spPr>
        </p:pic>
        <p:sp>
          <p:nvSpPr>
            <p:cNvPr id="1734" name="Google Shape;1734;p142"/>
            <p:cNvSpPr txBox="1"/>
            <p:nvPr/>
          </p:nvSpPr>
          <p:spPr>
            <a:xfrm>
              <a:off x="4132577" y="3736520"/>
              <a:ext cx="1731000" cy="747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Laakiin haddii aadan garanayn bedka (area) labajibbaarannada (squares)?</a:t>
              </a:r>
              <a:endParaRPr sz="1800">
                <a:latin typeface="Lexend"/>
                <a:ea typeface="Lexend"/>
                <a:cs typeface="Lexend"/>
                <a:sym typeface="Lexend"/>
              </a:endParaRPr>
            </a:p>
          </p:txBody>
        </p:sp>
      </p:grpSp>
      <p:sp>
        <p:nvSpPr>
          <p:cNvPr id="1735" name="Google Shape;1735;p142"/>
          <p:cNvSpPr txBox="1"/>
          <p:nvPr/>
        </p:nvSpPr>
        <p:spPr>
          <a:xfrm>
            <a:off x="355488" y="4426488"/>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Axmed</a:t>
            </a:r>
            <a:endParaRPr sz="1800">
              <a:latin typeface="Lexend"/>
              <a:ea typeface="Lexend"/>
              <a:cs typeface="Lexend"/>
              <a:sym typeface="Lexend"/>
            </a:endParaRPr>
          </a:p>
        </p:txBody>
      </p:sp>
      <p:pic>
        <p:nvPicPr>
          <p:cNvPr id="1736" name="Google Shape;1736;p142"/>
          <p:cNvPicPr preferRelativeResize="0"/>
          <p:nvPr/>
        </p:nvPicPr>
        <p:blipFill>
          <a:blip r:embed="rId11">
            <a:alphaModFix/>
          </a:blip>
          <a:stretch>
            <a:fillRect/>
          </a:stretch>
        </p:blipFill>
        <p:spPr>
          <a:xfrm flipH="1">
            <a:off x="448026" y="3731112"/>
            <a:ext cx="629125" cy="725538"/>
          </a:xfrm>
          <a:prstGeom prst="rect">
            <a:avLst/>
          </a:prstGeom>
          <a:noFill/>
          <a:ln>
            <a:noFill/>
          </a:ln>
        </p:spPr>
      </p:pic>
      <p:pic>
        <p:nvPicPr>
          <p:cNvPr id="1737" name="Google Shape;1737;p142"/>
          <p:cNvPicPr preferRelativeResize="0"/>
          <p:nvPr/>
        </p:nvPicPr>
        <p:blipFill rotWithShape="1">
          <a:blip r:embed="rId6">
            <a:alphaModFix/>
          </a:blip>
          <a:srcRect b="0" l="61508" r="0" t="0"/>
          <a:stretch/>
        </p:blipFill>
        <p:spPr>
          <a:xfrm rot="2855998">
            <a:off x="6645441" y="993022"/>
            <a:ext cx="1907951" cy="1875251"/>
          </a:xfrm>
          <a:prstGeom prst="rect">
            <a:avLst/>
          </a:prstGeom>
          <a:noFill/>
          <a:ln>
            <a:noFill/>
          </a:ln>
        </p:spPr>
      </p:pic>
      <p:grpSp>
        <p:nvGrpSpPr>
          <p:cNvPr id="1738" name="Google Shape;1738;p142"/>
          <p:cNvGrpSpPr/>
          <p:nvPr/>
        </p:nvGrpSpPr>
        <p:grpSpPr>
          <a:xfrm>
            <a:off x="4978025" y="1819480"/>
            <a:ext cx="2610728" cy="2591730"/>
            <a:chOff x="4978025" y="1944138"/>
            <a:chExt cx="2610728" cy="2591730"/>
          </a:xfrm>
        </p:grpSpPr>
        <p:grpSp>
          <p:nvGrpSpPr>
            <p:cNvPr id="1739" name="Google Shape;1739;p142"/>
            <p:cNvGrpSpPr/>
            <p:nvPr/>
          </p:nvGrpSpPr>
          <p:grpSpPr>
            <a:xfrm>
              <a:off x="4978025" y="1944138"/>
              <a:ext cx="2610728" cy="2591730"/>
              <a:chOff x="4978025" y="2192825"/>
              <a:chExt cx="2610728" cy="2591730"/>
            </a:xfrm>
          </p:grpSpPr>
          <p:pic>
            <p:nvPicPr>
              <p:cNvPr id="1740" name="Google Shape;1740;p142"/>
              <p:cNvPicPr preferRelativeResize="0"/>
              <p:nvPr/>
            </p:nvPicPr>
            <p:blipFill rotWithShape="1">
              <a:blip r:embed="rId6">
                <a:alphaModFix/>
              </a:blip>
              <a:srcRect b="0" l="28097" r="42925" t="24851"/>
              <a:stretch/>
            </p:blipFill>
            <p:spPr>
              <a:xfrm>
                <a:off x="4978025" y="2192825"/>
                <a:ext cx="1436375" cy="1409249"/>
              </a:xfrm>
              <a:prstGeom prst="rect">
                <a:avLst/>
              </a:prstGeom>
              <a:noFill/>
              <a:ln>
                <a:noFill/>
              </a:ln>
            </p:spPr>
          </p:pic>
          <p:pic>
            <p:nvPicPr>
              <p:cNvPr id="1741" name="Google Shape;1741;p142"/>
              <p:cNvPicPr preferRelativeResize="0"/>
              <p:nvPr/>
            </p:nvPicPr>
            <p:blipFill rotWithShape="1">
              <a:blip r:embed="rId6">
                <a:alphaModFix/>
              </a:blip>
              <a:srcRect b="0" l="-122" r="74019" t="31238"/>
              <a:stretch/>
            </p:blipFill>
            <p:spPr>
              <a:xfrm>
                <a:off x="6294879" y="3495055"/>
                <a:ext cx="1293874" cy="1289500"/>
              </a:xfrm>
              <a:prstGeom prst="rect">
                <a:avLst/>
              </a:prstGeom>
              <a:noFill/>
              <a:ln>
                <a:noFill/>
              </a:ln>
            </p:spPr>
          </p:pic>
        </p:grpSp>
        <p:sp>
          <p:nvSpPr>
            <p:cNvPr id="1742" name="Google Shape;1742;p142"/>
            <p:cNvSpPr txBox="1"/>
            <p:nvPr/>
          </p:nvSpPr>
          <p:spPr>
            <a:xfrm>
              <a:off x="5176732" y="2354201"/>
              <a:ext cx="1050600" cy="6777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30</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units²</a:t>
              </a:r>
              <a:endParaRPr sz="1800">
                <a:latin typeface="Lexend"/>
                <a:ea typeface="Lexend"/>
                <a:cs typeface="Lexend"/>
                <a:sym typeface="Lexend"/>
              </a:endParaRPr>
            </a:p>
          </p:txBody>
        </p:sp>
      </p:grpSp>
      <p:grpSp>
        <p:nvGrpSpPr>
          <p:cNvPr id="1743" name="Google Shape;1743;p142"/>
          <p:cNvGrpSpPr/>
          <p:nvPr/>
        </p:nvGrpSpPr>
        <p:grpSpPr>
          <a:xfrm>
            <a:off x="856323" y="970999"/>
            <a:ext cx="3138644" cy="1507123"/>
            <a:chOff x="856325" y="1007975"/>
            <a:chExt cx="3026074" cy="1470651"/>
          </a:xfrm>
        </p:grpSpPr>
        <p:pic>
          <p:nvPicPr>
            <p:cNvPr id="1744" name="Google Shape;1744;p142"/>
            <p:cNvPicPr preferRelativeResize="0"/>
            <p:nvPr/>
          </p:nvPicPr>
          <p:blipFill rotWithShape="1">
            <a:blip r:embed="rId4">
              <a:alphaModFix/>
            </a:blip>
            <a:srcRect b="4760" l="40550" r="0" t="13015"/>
            <a:stretch/>
          </p:blipFill>
          <p:spPr>
            <a:xfrm>
              <a:off x="856325" y="1007975"/>
              <a:ext cx="3026074" cy="1470651"/>
            </a:xfrm>
            <a:prstGeom prst="rect">
              <a:avLst/>
            </a:prstGeom>
            <a:noFill/>
            <a:ln>
              <a:noFill/>
            </a:ln>
          </p:spPr>
        </p:pic>
        <p:sp>
          <p:nvSpPr>
            <p:cNvPr id="1745" name="Google Shape;1745;p142"/>
            <p:cNvSpPr txBox="1"/>
            <p:nvPr/>
          </p:nvSpPr>
          <p:spPr>
            <a:xfrm>
              <a:off x="1089055" y="1100123"/>
              <a:ext cx="2765100" cy="108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Markaas kaliya qiyaas dhererka (length) mid ka mid ah dhinacyadeeda, ka dibna labajibbaaro (square) dhererkaas si aad u hesho bedkeeda (area) habkaas.</a:t>
              </a:r>
              <a:endParaRPr sz="1800">
                <a:latin typeface="Lexend"/>
                <a:ea typeface="Lexend"/>
                <a:cs typeface="Lexend"/>
                <a:sym typeface="Lexend"/>
              </a:endParaRPr>
            </a:p>
          </p:txBody>
        </p:sp>
      </p:grpSp>
      <p:grpSp>
        <p:nvGrpSpPr>
          <p:cNvPr id="1746" name="Google Shape;1746;p142"/>
          <p:cNvGrpSpPr/>
          <p:nvPr/>
        </p:nvGrpSpPr>
        <p:grpSpPr>
          <a:xfrm>
            <a:off x="6353075" y="4484391"/>
            <a:ext cx="1174500" cy="466200"/>
            <a:chOff x="6353075" y="4484391"/>
            <a:chExt cx="1174500" cy="466200"/>
          </a:xfrm>
        </p:grpSpPr>
        <p:cxnSp>
          <p:nvCxnSpPr>
            <p:cNvPr id="1747" name="Google Shape;1747;p142"/>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748" name="Google Shape;1748;p142"/>
            <p:cNvSpPr txBox="1"/>
            <p:nvPr/>
          </p:nvSpPr>
          <p:spPr>
            <a:xfrm>
              <a:off x="6415025" y="4484391"/>
              <a:ext cx="1050600" cy="4662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5 units</a:t>
              </a:r>
              <a:endParaRPr sz="1800">
                <a:latin typeface="Lexend"/>
                <a:ea typeface="Lexend"/>
                <a:cs typeface="Lexend"/>
                <a:sym typeface="Lexend"/>
              </a:endParaRPr>
            </a:p>
          </p:txBody>
        </p:sp>
      </p:grpSp>
      <p:sp>
        <p:nvSpPr>
          <p:cNvPr id="1749" name="Google Shape;1749;p142"/>
          <p:cNvSpPr txBox="1"/>
          <p:nvPr/>
        </p:nvSpPr>
        <p:spPr>
          <a:xfrm>
            <a:off x="6415032" y="3428934"/>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5²</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750" name="Google Shape;1750;p142"/>
          <p:cNvSpPr txBox="1"/>
          <p:nvPr/>
        </p:nvSpPr>
        <p:spPr>
          <a:xfrm>
            <a:off x="6415032" y="3428934"/>
            <a:ext cx="1050600" cy="677700"/>
          </a:xfrm>
          <a:prstGeom prst="rect">
            <a:avLst/>
          </a:prstGeom>
          <a:solidFill>
            <a:srgbClr val="D4C5F2"/>
          </a:solid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25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751" name="Google Shape;1751;p142"/>
          <p:cNvSpPr txBox="1"/>
          <p:nvPr/>
        </p:nvSpPr>
        <p:spPr>
          <a:xfrm>
            <a:off x="7046377" y="1665777"/>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30 + 25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752" name="Google Shape;1752;p142"/>
          <p:cNvSpPr txBox="1"/>
          <p:nvPr/>
        </p:nvSpPr>
        <p:spPr>
          <a:xfrm>
            <a:off x="7046372" y="1665777"/>
            <a:ext cx="1050600" cy="677700"/>
          </a:xfrm>
          <a:prstGeom prst="rect">
            <a:avLst/>
          </a:prstGeom>
          <a:solidFill>
            <a:srgbClr val="D4C5F2"/>
          </a:solid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55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pic>
        <p:nvPicPr>
          <p:cNvPr id="1753" name="Google Shape;1753;p142"/>
          <p:cNvPicPr preferRelativeResize="0"/>
          <p:nvPr/>
        </p:nvPicPr>
        <p:blipFill rotWithShape="1">
          <a:blip r:embed="rId7">
            <a:alphaModFix/>
          </a:blip>
          <a:srcRect b="0" l="0" r="73530" t="0"/>
          <a:stretch/>
        </p:blipFill>
        <p:spPr>
          <a:xfrm>
            <a:off x="5973895" y="3635650"/>
            <a:ext cx="2095698" cy="939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5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7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7" name="Shape 1757"/>
        <p:cNvGrpSpPr/>
        <p:nvPr/>
      </p:nvGrpSpPr>
      <p:grpSpPr>
        <a:xfrm>
          <a:off x="0" y="0"/>
          <a:ext cx="0" cy="0"/>
          <a:chOff x="0" y="0"/>
          <a:chExt cx="0" cy="0"/>
        </a:xfrm>
      </p:grpSpPr>
      <p:sp>
        <p:nvSpPr>
          <p:cNvPr id="1758" name="Google Shape;1758;p143"/>
          <p:cNvSpPr txBox="1"/>
          <p:nvPr/>
        </p:nvSpPr>
        <p:spPr>
          <a:xfrm>
            <a:off x="4824000" y="827025"/>
            <a:ext cx="37002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Waa maxay bedka (area) labajibbaaran B (square B), marka la eego units²?</a:t>
            </a:r>
            <a:endParaRPr sz="1800">
              <a:latin typeface="Lexend"/>
              <a:ea typeface="Lexend"/>
              <a:cs typeface="Lexend"/>
              <a:sym typeface="Lexend"/>
            </a:endParaRPr>
          </a:p>
        </p:txBody>
      </p:sp>
      <p:sp>
        <p:nvSpPr>
          <p:cNvPr id="1759" name="Google Shape;1759;p143"/>
          <p:cNvSpPr/>
          <p:nvPr/>
        </p:nvSpPr>
        <p:spPr>
          <a:xfrm>
            <a:off x="1820600" y="2854159"/>
            <a:ext cx="295800" cy="2958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0" name="Google Shape;1760;p14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Abuurista saddexagalka qumman (right-angled triangles) laga bilaabo labajibbaarannada (squares)</a:t>
            </a:r>
            <a:endParaRPr/>
          </a:p>
        </p:txBody>
      </p:sp>
      <p:pic>
        <p:nvPicPr>
          <p:cNvPr id="1761" name="Google Shape;1761;p143"/>
          <p:cNvPicPr preferRelativeResize="0"/>
          <p:nvPr/>
        </p:nvPicPr>
        <p:blipFill rotWithShape="1">
          <a:blip r:embed="rId3">
            <a:alphaModFix/>
          </a:blip>
          <a:srcRect b="0" l="0" r="48261" t="0"/>
          <a:stretch/>
        </p:blipFill>
        <p:spPr>
          <a:xfrm>
            <a:off x="324000" y="613500"/>
            <a:ext cx="4079773" cy="3945275"/>
          </a:xfrm>
          <a:prstGeom prst="rect">
            <a:avLst/>
          </a:prstGeom>
          <a:noFill/>
          <a:ln>
            <a:noFill/>
          </a:ln>
        </p:spPr>
      </p:pic>
      <p:sp>
        <p:nvSpPr>
          <p:cNvPr id="1762" name="Google Shape;1762;p143"/>
          <p:cNvSpPr txBox="1"/>
          <p:nvPr/>
        </p:nvSpPr>
        <p:spPr>
          <a:xfrm>
            <a:off x="648023" y="2208752"/>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grpSp>
        <p:nvGrpSpPr>
          <p:cNvPr id="1763" name="Google Shape;1763;p143"/>
          <p:cNvGrpSpPr/>
          <p:nvPr/>
        </p:nvGrpSpPr>
        <p:grpSpPr>
          <a:xfrm>
            <a:off x="1831429" y="4439586"/>
            <a:ext cx="1174500" cy="408600"/>
            <a:chOff x="6353075" y="4484389"/>
            <a:chExt cx="1174500" cy="408600"/>
          </a:xfrm>
        </p:grpSpPr>
        <p:cxnSp>
          <p:nvCxnSpPr>
            <p:cNvPr id="1764" name="Google Shape;1764;p143"/>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765" name="Google Shape;1765;p143"/>
            <p:cNvSpPr txBox="1"/>
            <p:nvPr/>
          </p:nvSpPr>
          <p:spPr>
            <a:xfrm>
              <a:off x="6415021" y="4484389"/>
              <a:ext cx="10506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200">
                  <a:latin typeface="Lexend"/>
                  <a:ea typeface="Lexend"/>
                  <a:cs typeface="Lexend"/>
                  <a:sym typeface="Lexend"/>
                </a:rPr>
                <a:t>4 units</a:t>
              </a:r>
              <a:endParaRPr sz="1800">
                <a:latin typeface="Lexend"/>
                <a:ea typeface="Lexend"/>
                <a:cs typeface="Lexend"/>
                <a:sym typeface="Lexend"/>
              </a:endParaRPr>
            </a:p>
          </p:txBody>
        </p:sp>
      </p:grpSp>
      <p:sp>
        <p:nvSpPr>
          <p:cNvPr id="1766" name="Google Shape;1766;p143"/>
          <p:cNvSpPr txBox="1"/>
          <p:nvPr/>
        </p:nvSpPr>
        <p:spPr>
          <a:xfrm>
            <a:off x="1893373" y="3404777"/>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labajibbaaran B (square B)</a:t>
            </a:r>
            <a:endParaRPr sz="1800">
              <a:latin typeface="Lexend"/>
              <a:ea typeface="Lexend"/>
              <a:cs typeface="Lexend"/>
              <a:sym typeface="Lexend"/>
            </a:endParaRPr>
          </a:p>
        </p:txBody>
      </p:sp>
      <p:sp>
        <p:nvSpPr>
          <p:cNvPr id="1767" name="Google Shape;1767;p143"/>
          <p:cNvSpPr txBox="1"/>
          <p:nvPr/>
        </p:nvSpPr>
        <p:spPr>
          <a:xfrm>
            <a:off x="4824000" y="2742025"/>
            <a:ext cx="3700200" cy="831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Sidaas awgeed, waa maxay bedka (area) labajibbaaran C (square C), marka la eego units²?</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p:txBody>
      </p:sp>
      <p:sp>
        <p:nvSpPr>
          <p:cNvPr id="1768" name="Google Shape;1768;p143"/>
          <p:cNvSpPr txBox="1"/>
          <p:nvPr/>
        </p:nvSpPr>
        <p:spPr>
          <a:xfrm>
            <a:off x="2515575" y="1593490"/>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labajibbaaran C (square C)</a:t>
            </a:r>
            <a:endParaRPr sz="1800">
              <a:latin typeface="Lexend"/>
              <a:ea typeface="Lexend"/>
              <a:cs typeface="Lexend"/>
              <a:sym typeface="Lexend"/>
            </a:endParaRPr>
          </a:p>
        </p:txBody>
      </p:sp>
      <p:sp>
        <p:nvSpPr>
          <p:cNvPr id="1769" name="Google Shape;1769;p143"/>
          <p:cNvSpPr txBox="1"/>
          <p:nvPr/>
        </p:nvSpPr>
        <p:spPr>
          <a:xfrm>
            <a:off x="1893373" y="3435175"/>
            <a:ext cx="1050600" cy="677700"/>
          </a:xfrm>
          <a:prstGeom prst="rect">
            <a:avLst/>
          </a:prstGeom>
          <a:solidFill>
            <a:srgbClr val="C5B7F1"/>
          </a:solid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16</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units²</a:t>
            </a:r>
            <a:endParaRPr sz="2000">
              <a:latin typeface="Kalam"/>
              <a:ea typeface="Kalam"/>
              <a:cs typeface="Kalam"/>
              <a:sym typeface="Kalam"/>
            </a:endParaRPr>
          </a:p>
        </p:txBody>
      </p:sp>
      <p:sp>
        <p:nvSpPr>
          <p:cNvPr id="1770" name="Google Shape;1770;p143"/>
          <p:cNvSpPr txBox="1"/>
          <p:nvPr/>
        </p:nvSpPr>
        <p:spPr>
          <a:xfrm>
            <a:off x="411480" y="4661515"/>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16 units²</a:t>
            </a:r>
            <a:endParaRPr sz="2000">
              <a:latin typeface="Kalam"/>
              <a:ea typeface="Kalam"/>
              <a:cs typeface="Kalam"/>
              <a:sym typeface="Kalam"/>
            </a:endParaRPr>
          </a:p>
        </p:txBody>
      </p:sp>
      <p:sp>
        <p:nvSpPr>
          <p:cNvPr id="1771" name="Google Shape;1771;p143"/>
          <p:cNvSpPr txBox="1"/>
          <p:nvPr/>
        </p:nvSpPr>
        <p:spPr>
          <a:xfrm>
            <a:off x="2515573" y="1561675"/>
            <a:ext cx="1050600" cy="677700"/>
          </a:xfrm>
          <a:prstGeom prst="rect">
            <a:avLst/>
          </a:prstGeom>
          <a:solidFill>
            <a:srgbClr val="C5B7F1"/>
          </a:solid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34</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units²</a:t>
            </a:r>
            <a:endParaRPr sz="2000">
              <a:latin typeface="Kalam"/>
              <a:ea typeface="Kalam"/>
              <a:cs typeface="Kalam"/>
              <a:sym typeface="Kalam"/>
            </a:endParaRPr>
          </a:p>
        </p:txBody>
      </p:sp>
      <p:sp>
        <p:nvSpPr>
          <p:cNvPr id="1772" name="Google Shape;1772;p143"/>
          <p:cNvSpPr txBox="1"/>
          <p:nvPr/>
        </p:nvSpPr>
        <p:spPr>
          <a:xfrm>
            <a:off x="1718112" y="4661515"/>
            <a:ext cx="10506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34 units²</a:t>
            </a:r>
            <a:endParaRPr sz="2000">
              <a:latin typeface="Kalam"/>
              <a:ea typeface="Kalam"/>
              <a:cs typeface="Kalam"/>
              <a:sym typeface="Kalam"/>
            </a:endParaRPr>
          </a:p>
        </p:txBody>
      </p:sp>
      <p:sp>
        <p:nvSpPr>
          <p:cNvPr id="1773" name="TextBox 1772"/>
          <p:cNvSpPr txBox="1"/>
          <p:nvPr/>
        </p:nvSpPr>
        <p:spPr>
          <a:xfrm>
            <a:off x="411480" y="4387195"/>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6" name="Shape 1776"/>
        <p:cNvGrpSpPr/>
        <p:nvPr/>
      </p:nvGrpSpPr>
      <p:grpSpPr>
        <a:xfrm>
          <a:off x="0" y="0"/>
          <a:ext cx="0" cy="0"/>
          <a:chOff x="0" y="0"/>
          <a:chExt cx="0" cy="0"/>
        </a:xfrm>
      </p:grpSpPr>
      <p:sp>
        <p:nvSpPr>
          <p:cNvPr id="1777" name="Google Shape;1777;p144"/>
          <p:cNvSpPr/>
          <p:nvPr/>
        </p:nvSpPr>
        <p:spPr>
          <a:xfrm>
            <a:off x="2516650" y="2623334"/>
            <a:ext cx="295800" cy="2958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8" name="Google Shape;1778;p14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Sameynta saddexagal qumman (right-angled triangles) oo ka yimaada labajibbaaranayaal (squares)</a:t>
            </a:r>
            <a:endParaRPr/>
          </a:p>
        </p:txBody>
      </p:sp>
      <p:pic>
        <p:nvPicPr>
          <p:cNvPr id="1779" name="Google Shape;1779;p144"/>
          <p:cNvPicPr preferRelativeResize="0"/>
          <p:nvPr/>
        </p:nvPicPr>
        <p:blipFill rotWithShape="1">
          <a:blip r:embed="rId3">
            <a:alphaModFix/>
          </a:blip>
          <a:srcRect b="9150" l="55422" r="0" t="9150"/>
          <a:stretch/>
        </p:blipFill>
        <p:spPr>
          <a:xfrm>
            <a:off x="1154740" y="701238"/>
            <a:ext cx="3581051" cy="3283826"/>
          </a:xfrm>
          <a:prstGeom prst="rect">
            <a:avLst/>
          </a:prstGeom>
          <a:noFill/>
          <a:ln>
            <a:noFill/>
          </a:ln>
        </p:spPr>
      </p:pic>
      <p:sp>
        <p:nvSpPr>
          <p:cNvPr id="1780" name="Google Shape;1780;p144"/>
          <p:cNvSpPr txBox="1"/>
          <p:nvPr/>
        </p:nvSpPr>
        <p:spPr>
          <a:xfrm>
            <a:off x="2516875" y="3057889"/>
            <a:ext cx="9087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labajibbaaran (square)</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B</a:t>
            </a:r>
            <a:endParaRPr sz="1800">
              <a:latin typeface="Lexend"/>
              <a:ea typeface="Lexend"/>
              <a:cs typeface="Lexend"/>
              <a:sym typeface="Lexend"/>
            </a:endParaRPr>
          </a:p>
        </p:txBody>
      </p:sp>
      <p:grpSp>
        <p:nvGrpSpPr>
          <p:cNvPr id="1781" name="Google Shape;1781;p144"/>
          <p:cNvGrpSpPr/>
          <p:nvPr/>
        </p:nvGrpSpPr>
        <p:grpSpPr>
          <a:xfrm>
            <a:off x="2516873" y="4023248"/>
            <a:ext cx="908828" cy="408600"/>
            <a:chOff x="6353075" y="4537262"/>
            <a:chExt cx="1174500" cy="408600"/>
          </a:xfrm>
        </p:grpSpPr>
        <p:cxnSp>
          <p:nvCxnSpPr>
            <p:cNvPr id="1782" name="Google Shape;1782;p144"/>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783" name="Google Shape;1783;p144"/>
            <p:cNvSpPr txBox="1"/>
            <p:nvPr/>
          </p:nvSpPr>
          <p:spPr>
            <a:xfrm>
              <a:off x="6415021" y="4537262"/>
              <a:ext cx="10506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3 units</a:t>
              </a:r>
              <a:endParaRPr sz="1800">
                <a:latin typeface="Lexend"/>
                <a:ea typeface="Lexend"/>
                <a:cs typeface="Lexend"/>
                <a:sym typeface="Lexend"/>
              </a:endParaRPr>
            </a:p>
          </p:txBody>
        </p:sp>
      </p:grpSp>
      <p:grpSp>
        <p:nvGrpSpPr>
          <p:cNvPr id="1784" name="Google Shape;1784;p144"/>
          <p:cNvGrpSpPr/>
          <p:nvPr/>
        </p:nvGrpSpPr>
        <p:grpSpPr>
          <a:xfrm rot="5400000">
            <a:off x="125156" y="1892398"/>
            <a:ext cx="1184131" cy="842398"/>
            <a:chOff x="6353075" y="4549793"/>
            <a:chExt cx="1174500" cy="842398"/>
          </a:xfrm>
        </p:grpSpPr>
        <p:cxnSp>
          <p:nvCxnSpPr>
            <p:cNvPr id="1785" name="Google Shape;1785;p144"/>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786" name="Google Shape;1786;p144"/>
            <p:cNvSpPr txBox="1"/>
            <p:nvPr/>
          </p:nvSpPr>
          <p:spPr>
            <a:xfrm rot="-5400000">
              <a:off x="6533799" y="4721691"/>
              <a:ext cx="813000" cy="5280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4 units</a:t>
              </a:r>
              <a:endParaRPr sz="1800">
                <a:latin typeface="Lexend"/>
                <a:ea typeface="Lexend"/>
                <a:cs typeface="Lexend"/>
                <a:sym typeface="Lexend"/>
              </a:endParaRPr>
            </a:p>
          </p:txBody>
        </p:sp>
      </p:grpSp>
      <p:sp>
        <p:nvSpPr>
          <p:cNvPr id="1787" name="Google Shape;1787;p144"/>
          <p:cNvSpPr txBox="1"/>
          <p:nvPr/>
        </p:nvSpPr>
        <p:spPr>
          <a:xfrm>
            <a:off x="1890012" y="4284229"/>
            <a:ext cx="12225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labajibbaaran A (square A)</a:t>
            </a:r>
            <a:endParaRPr sz="1800">
              <a:latin typeface="Lexend"/>
              <a:ea typeface="Lexend"/>
              <a:cs typeface="Lexend"/>
              <a:sym typeface="Lexend"/>
            </a:endParaRPr>
          </a:p>
        </p:txBody>
      </p:sp>
      <p:sp>
        <p:nvSpPr>
          <p:cNvPr id="1788" name="Google Shape;1788;p144"/>
          <p:cNvSpPr txBox="1"/>
          <p:nvPr/>
        </p:nvSpPr>
        <p:spPr>
          <a:xfrm>
            <a:off x="411480" y="4284229"/>
            <a:ext cx="12225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labajibbaaran C (square C)</a:t>
            </a:r>
            <a:endParaRPr sz="1800">
              <a:latin typeface="Lexend"/>
              <a:ea typeface="Lexend"/>
              <a:cs typeface="Lexend"/>
              <a:sym typeface="Lexend"/>
            </a:endParaRPr>
          </a:p>
        </p:txBody>
      </p:sp>
      <p:sp>
        <p:nvSpPr>
          <p:cNvPr id="1789" name="Google Shape;1789;p144"/>
          <p:cNvSpPr txBox="1"/>
          <p:nvPr/>
        </p:nvSpPr>
        <p:spPr>
          <a:xfrm>
            <a:off x="4824000" y="827025"/>
            <a:ext cx="37002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Dhammeysti jumladaha soo socda:</a:t>
            </a:r>
            <a:endParaRPr sz="1800">
              <a:latin typeface="Lexend"/>
              <a:ea typeface="Lexend"/>
              <a:cs typeface="Lexend"/>
              <a:sym typeface="Lexend"/>
            </a:endParaRPr>
          </a:p>
        </p:txBody>
      </p:sp>
      <p:grpSp>
        <p:nvGrpSpPr>
          <p:cNvPr id="1790" name="Google Shape;1790;p144"/>
          <p:cNvGrpSpPr/>
          <p:nvPr/>
        </p:nvGrpSpPr>
        <p:grpSpPr>
          <a:xfrm>
            <a:off x="7755450" y="1574975"/>
            <a:ext cx="1033200" cy="1621350"/>
            <a:chOff x="7755450" y="1574975"/>
            <a:chExt cx="1033200" cy="1621350"/>
          </a:xfrm>
        </p:grpSpPr>
        <p:sp>
          <p:nvSpPr>
            <p:cNvPr id="1791" name="Google Shape;1791;p144"/>
            <p:cNvSpPr txBox="1"/>
            <p:nvPr/>
          </p:nvSpPr>
          <p:spPr>
            <a:xfrm>
              <a:off x="7755450" y="2888525"/>
              <a:ext cx="1033200" cy="307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800"/>
                <a:buFont typeface="Arial"/>
                <a:buNone/>
              </a:pPr>
              <a:r>
                <a:rPr lang="en-GB" sz="2000">
                  <a:latin typeface="Kalam"/>
                  <a:ea typeface="Kalam"/>
                  <a:cs typeface="Kalam"/>
                  <a:sym typeface="Kalam"/>
                </a:rPr>
                <a:t>16 + 9</a:t>
              </a:r>
              <a:endParaRPr sz="2000">
                <a:latin typeface="Kalam"/>
                <a:ea typeface="Kalam"/>
                <a:cs typeface="Kalam"/>
                <a:sym typeface="Kalam"/>
              </a:endParaRPr>
            </a:p>
          </p:txBody>
        </p:sp>
        <p:sp>
          <p:nvSpPr>
            <p:cNvPr id="1792" name="Google Shape;1792;p144"/>
            <p:cNvSpPr txBox="1"/>
            <p:nvPr/>
          </p:nvSpPr>
          <p:spPr>
            <a:xfrm>
              <a:off x="7755450" y="1574975"/>
              <a:ext cx="1033200" cy="307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800"/>
                <a:buFont typeface="Arial"/>
                <a:buNone/>
              </a:pPr>
              <a:r>
                <a:rPr lang="en-GB" sz="2000">
                  <a:latin typeface="Kalam"/>
                  <a:ea typeface="Kalam"/>
                  <a:cs typeface="Kalam"/>
                  <a:sym typeface="Kalam"/>
                </a:rPr>
                <a:t>16 units²</a:t>
              </a:r>
              <a:endParaRPr sz="2000">
                <a:latin typeface="Kalam"/>
                <a:ea typeface="Kalam"/>
                <a:cs typeface="Kalam"/>
                <a:sym typeface="Kalam"/>
              </a:endParaRPr>
            </a:p>
          </p:txBody>
        </p:sp>
        <p:sp>
          <p:nvSpPr>
            <p:cNvPr id="1793" name="Google Shape;1793;p144"/>
            <p:cNvSpPr txBox="1"/>
            <p:nvPr/>
          </p:nvSpPr>
          <p:spPr>
            <a:xfrm>
              <a:off x="7755450" y="2231750"/>
              <a:ext cx="1033200" cy="307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800"/>
                <a:buFont typeface="Arial"/>
                <a:buNone/>
              </a:pPr>
              <a:r>
                <a:rPr lang="en-GB" sz="2000">
                  <a:latin typeface="Kalam"/>
                  <a:ea typeface="Kalam"/>
                  <a:cs typeface="Kalam"/>
                  <a:sym typeface="Kalam"/>
                </a:rPr>
                <a:t>9 units²</a:t>
              </a:r>
              <a:endParaRPr sz="2000">
                <a:latin typeface="Kalam"/>
                <a:ea typeface="Kalam"/>
                <a:cs typeface="Kalam"/>
                <a:sym typeface="Kalam"/>
              </a:endParaRPr>
            </a:p>
          </p:txBody>
        </p:sp>
      </p:grpSp>
      <p:sp>
        <p:nvSpPr>
          <p:cNvPr id="1794" name="Google Shape;1794;p144"/>
          <p:cNvSpPr txBox="1"/>
          <p:nvPr/>
        </p:nvSpPr>
        <p:spPr>
          <a:xfrm>
            <a:off x="3368544" y="4284229"/>
            <a:ext cx="1033200" cy="307800"/>
          </a:xfrm>
          <a:prstGeom prst="rect">
            <a:avLst/>
          </a:prstGeom>
          <a:solidFill>
            <a:srgbClr val="EBEDFE"/>
          </a:solid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25 units²</a:t>
            </a:r>
            <a:endParaRPr sz="2000">
              <a:latin typeface="Kalam"/>
              <a:ea typeface="Kalam"/>
              <a:cs typeface="Kalam"/>
              <a:sym typeface="Kalam"/>
            </a:endParaRPr>
          </a:p>
        </p:txBody>
      </p:sp>
      <p:sp>
        <p:nvSpPr>
          <p:cNvPr id="1795" name="Google Shape;1795;p144"/>
          <p:cNvSpPr txBox="1"/>
          <p:nvPr/>
        </p:nvSpPr>
        <p:spPr>
          <a:xfrm>
            <a:off x="5143500" y="1605575"/>
            <a:ext cx="36765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 A waa _________</a:t>
            </a:r>
            <a:r>
              <a:rPr lang="en-GB" sz="1100">
                <a:latin typeface="Lexend"/>
                <a:ea typeface="Times New Roman"/>
                <a:cs typeface="Times New Roman"/>
                <a:sym typeface="Times New Roman"/>
              </a:rPr>
              <a:t/>
            </a:r>
            <a:endParaRPr sz="1800">
              <a:latin typeface="Times New Roman"/>
              <a:ea typeface="Times New Roman"/>
              <a:cs typeface="Times New Roman"/>
              <a:sym typeface="Times New Roman"/>
            </a:endParaRPr>
          </a:p>
        </p:txBody>
      </p:sp>
      <p:sp>
        <p:nvSpPr>
          <p:cNvPr id="1796" name="Google Shape;1796;p144"/>
          <p:cNvSpPr txBox="1"/>
          <p:nvPr/>
        </p:nvSpPr>
        <p:spPr>
          <a:xfrm>
            <a:off x="5143500" y="2262350"/>
            <a:ext cx="36765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 B waa _________</a:t>
            </a:r>
            <a:r>
              <a:rPr lang="en-GB" sz="1100">
                <a:latin typeface="Lexend"/>
                <a:ea typeface="Times New Roman"/>
                <a:cs typeface="Times New Roman"/>
                <a:sym typeface="Times New Roman"/>
              </a:rPr>
              <a:t/>
            </a:r>
            <a:endParaRPr sz="1800">
              <a:latin typeface="Times New Roman"/>
              <a:ea typeface="Times New Roman"/>
              <a:cs typeface="Times New Roman"/>
              <a:sym typeface="Times New Roman"/>
            </a:endParaRPr>
          </a:p>
        </p:txBody>
      </p:sp>
      <p:sp>
        <p:nvSpPr>
          <p:cNvPr id="1797" name="Google Shape;1797;p144"/>
          <p:cNvSpPr txBox="1"/>
          <p:nvPr/>
        </p:nvSpPr>
        <p:spPr>
          <a:xfrm>
            <a:off x="5143500" y="2919125"/>
            <a:ext cx="36765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 C waa _________</a:t>
            </a:r>
            <a:r>
              <a:rPr lang="en-GB" sz="1100">
                <a:latin typeface="Lexend"/>
                <a:ea typeface="Times New Roman"/>
                <a:cs typeface="Times New Roman"/>
                <a:sym typeface="Times New Roman"/>
              </a:rPr>
              <a:t/>
            </a:r>
            <a:endParaRPr sz="1800">
              <a:latin typeface="Times New Roman"/>
              <a:ea typeface="Times New Roman"/>
              <a:cs typeface="Times New Roman"/>
              <a:sym typeface="Times New Roman"/>
            </a:endParaRPr>
          </a:p>
        </p:txBody>
      </p:sp>
      <p:sp>
        <p:nvSpPr>
          <p:cNvPr id="1798" name="TextBox 1797"/>
          <p:cNvSpPr txBox="1"/>
          <p:nvPr/>
        </p:nvSpPr>
        <p:spPr>
          <a:xfrm>
            <a:off x="411480" y="4009909"/>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1" name="Shape 1801"/>
        <p:cNvGrpSpPr/>
        <p:nvPr/>
      </p:nvGrpSpPr>
      <p:grpSpPr>
        <a:xfrm>
          <a:off x="0" y="0"/>
          <a:ext cx="0" cy="0"/>
          <a:chOff x="0" y="0"/>
          <a:chExt cx="0" cy="0"/>
        </a:xfrm>
      </p:grpSpPr>
      <p:sp>
        <p:nvSpPr>
          <p:cNvPr id="1802" name="Google Shape;1802;p145"/>
          <p:cNvSpPr/>
          <p:nvPr/>
        </p:nvSpPr>
        <p:spPr>
          <a:xfrm>
            <a:off x="2516650" y="2623334"/>
            <a:ext cx="295800" cy="2958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3" name="Google Shape;1803;p14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Sameynta saddexagal qumman (right-angled triangles) oo ka yimaada labajibbaaranayaal (squares)</a:t>
            </a:r>
            <a:endParaRPr/>
          </a:p>
        </p:txBody>
      </p:sp>
      <p:pic>
        <p:nvPicPr>
          <p:cNvPr id="1804" name="Google Shape;1804;p145"/>
          <p:cNvPicPr preferRelativeResize="0"/>
          <p:nvPr/>
        </p:nvPicPr>
        <p:blipFill rotWithShape="1">
          <a:blip r:embed="rId3">
            <a:alphaModFix/>
          </a:blip>
          <a:srcRect b="9150" l="55422" r="0" t="9150"/>
          <a:stretch/>
        </p:blipFill>
        <p:spPr>
          <a:xfrm>
            <a:off x="1154740" y="701238"/>
            <a:ext cx="3581051" cy="3283826"/>
          </a:xfrm>
          <a:prstGeom prst="rect">
            <a:avLst/>
          </a:prstGeom>
          <a:noFill/>
          <a:ln>
            <a:noFill/>
          </a:ln>
        </p:spPr>
      </p:pic>
      <p:sp>
        <p:nvSpPr>
          <p:cNvPr id="1805" name="Google Shape;1805;p145"/>
          <p:cNvSpPr txBox="1"/>
          <p:nvPr/>
        </p:nvSpPr>
        <p:spPr>
          <a:xfrm>
            <a:off x="4813308" y="3874770"/>
            <a:ext cx="908700" cy="677700"/>
          </a:xfrm>
          <a:prstGeom prst="rect">
            <a:avLst/>
          </a:prstGeom>
          <a:noFill/>
          <a:ln>
            <a:noFill/>
          </a:ln>
        </p:spPr>
        <p:txBody>
          <a:bodyPr anchorCtr="0" anchor="ctr" bIns="0" lIns="0" spcFirstLastPara="1" rIns="0" wrap="square" tIns="0">
            <a:normAutofit/>
          </a:bodyPr>
          <a:lstStyle/>
          <a:p>
            <a:pPr indent="0" lvl="0" marL="0" rtl="0" algn="ctr">
              <a:lnSpc>
                <a:spcPct val="75000"/>
              </a:lnSpc>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9 units²</a:t>
            </a:r>
            <a:endParaRPr sz="1800">
              <a:latin typeface="Lexend"/>
              <a:ea typeface="Lexend"/>
              <a:cs typeface="Lexend"/>
              <a:sym typeface="Lexend"/>
            </a:endParaRPr>
          </a:p>
        </p:txBody>
      </p:sp>
      <p:grpSp>
        <p:nvGrpSpPr>
          <p:cNvPr id="1806" name="Google Shape;1806;p145"/>
          <p:cNvGrpSpPr/>
          <p:nvPr/>
        </p:nvGrpSpPr>
        <p:grpSpPr>
          <a:xfrm>
            <a:off x="2516873" y="4023248"/>
            <a:ext cx="908828" cy="408600"/>
            <a:chOff x="6353075" y="4537262"/>
            <a:chExt cx="1174500" cy="408600"/>
          </a:xfrm>
        </p:grpSpPr>
        <p:cxnSp>
          <p:nvCxnSpPr>
            <p:cNvPr id="1807" name="Google Shape;1807;p145"/>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808" name="Google Shape;1808;p145"/>
            <p:cNvSpPr txBox="1"/>
            <p:nvPr/>
          </p:nvSpPr>
          <p:spPr>
            <a:xfrm>
              <a:off x="6415021" y="4537262"/>
              <a:ext cx="10506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3 units</a:t>
              </a:r>
              <a:endParaRPr sz="1800">
                <a:latin typeface="Lexend"/>
                <a:ea typeface="Lexend"/>
                <a:cs typeface="Lexend"/>
                <a:sym typeface="Lexend"/>
              </a:endParaRPr>
            </a:p>
          </p:txBody>
        </p:sp>
      </p:grpSp>
      <p:grpSp>
        <p:nvGrpSpPr>
          <p:cNvPr id="1809" name="Google Shape;1809;p145"/>
          <p:cNvGrpSpPr/>
          <p:nvPr/>
        </p:nvGrpSpPr>
        <p:grpSpPr>
          <a:xfrm rot="5400000">
            <a:off x="125156" y="1892398"/>
            <a:ext cx="1184131" cy="842398"/>
            <a:chOff x="6353075" y="4549793"/>
            <a:chExt cx="1174500" cy="842398"/>
          </a:xfrm>
        </p:grpSpPr>
        <p:cxnSp>
          <p:nvCxnSpPr>
            <p:cNvPr id="1810" name="Google Shape;1810;p145"/>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811" name="Google Shape;1811;p145"/>
            <p:cNvSpPr txBox="1"/>
            <p:nvPr/>
          </p:nvSpPr>
          <p:spPr>
            <a:xfrm rot="-5400000">
              <a:off x="6533799" y="4721691"/>
              <a:ext cx="813000" cy="5280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300">
                  <a:latin typeface="Lexend"/>
                  <a:ea typeface="Lexend"/>
                  <a:cs typeface="Lexend"/>
                  <a:sym typeface="Lexend"/>
                </a:rPr>
                <a:t>4 units</a:t>
              </a:r>
              <a:endParaRPr sz="1800">
                <a:latin typeface="Lexend"/>
                <a:ea typeface="Lexend"/>
                <a:cs typeface="Lexend"/>
                <a:sym typeface="Lexend"/>
              </a:endParaRPr>
            </a:p>
          </p:txBody>
        </p:sp>
      </p:grpSp>
      <p:sp>
        <p:nvSpPr>
          <p:cNvPr id="1812" name="Google Shape;1812;p145"/>
          <p:cNvSpPr txBox="1"/>
          <p:nvPr/>
        </p:nvSpPr>
        <p:spPr>
          <a:xfrm>
            <a:off x="3334776" y="3874770"/>
            <a:ext cx="12225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16 units²</a:t>
            </a:r>
            <a:endParaRPr sz="1800">
              <a:latin typeface="Lexend"/>
              <a:ea typeface="Lexend"/>
              <a:cs typeface="Lexend"/>
              <a:sym typeface="Lexend"/>
            </a:endParaRPr>
          </a:p>
        </p:txBody>
      </p:sp>
      <p:sp>
        <p:nvSpPr>
          <p:cNvPr id="1813" name="Google Shape;1813;p145"/>
          <p:cNvSpPr txBox="1"/>
          <p:nvPr/>
        </p:nvSpPr>
        <p:spPr>
          <a:xfrm>
            <a:off x="5378550" y="827025"/>
            <a:ext cx="3145500" cy="615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Waa maxay qiimaha (value) x, dhererka dhinaca labajibbaaran C?</a:t>
            </a:r>
            <a:r>
              <a:rPr i="1" lang="en-GB" sz="1100">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814" name="Google Shape;1814;p145"/>
          <p:cNvSpPr txBox="1"/>
          <p:nvPr/>
        </p:nvSpPr>
        <p:spPr>
          <a:xfrm>
            <a:off x="411480" y="3874770"/>
            <a:ext cx="1222500" cy="677700"/>
          </a:xfrm>
          <a:prstGeom prst="rect">
            <a:avLst/>
          </a:prstGeom>
          <a:noFill/>
          <a:ln>
            <a:noFill/>
          </a:ln>
        </p:spPr>
        <p:txBody>
          <a:bodyPr anchorCtr="0" anchor="ctr" bIns="0" lIns="0" spcFirstLastPara="1" rIns="0" wrap="square" tIns="0">
            <a:normAutofit/>
          </a:bodyPr>
          <a:lstStyle/>
          <a:p>
            <a:pPr indent="0" lvl="0" marL="0" rtl="0" algn="ctr">
              <a:lnSpc>
                <a:spcPct val="75000"/>
              </a:lnSpc>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25 units²</a:t>
            </a:r>
            <a:endParaRPr sz="1800">
              <a:latin typeface="Lexend"/>
              <a:ea typeface="Lexend"/>
              <a:cs typeface="Lexend"/>
              <a:sym typeface="Lexend"/>
            </a:endParaRPr>
          </a:p>
        </p:txBody>
      </p:sp>
      <p:grpSp>
        <p:nvGrpSpPr>
          <p:cNvPr id="1815" name="Google Shape;1815;p145"/>
          <p:cNvGrpSpPr/>
          <p:nvPr/>
        </p:nvGrpSpPr>
        <p:grpSpPr>
          <a:xfrm rot="-2206303">
            <a:off x="3509540" y="2462686"/>
            <a:ext cx="1494248" cy="408609"/>
            <a:chOff x="6353075" y="4537262"/>
            <a:chExt cx="1174500" cy="408600"/>
          </a:xfrm>
        </p:grpSpPr>
        <p:cxnSp>
          <p:nvCxnSpPr>
            <p:cNvPr id="1816" name="Google Shape;1816;p145"/>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817" name="Google Shape;1817;p145"/>
            <p:cNvSpPr txBox="1"/>
            <p:nvPr/>
          </p:nvSpPr>
          <p:spPr>
            <a:xfrm>
              <a:off x="6415021" y="4537262"/>
              <a:ext cx="10506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solidFill>
                    <a:schemeClr val="dk1"/>
                  </a:solidFill>
                  <a:latin typeface="Times New Roman"/>
                  <a:ea typeface="Times New Roman"/>
                  <a:cs typeface="Times New Roman"/>
                  <a:sym typeface="Times New Roman"/>
                </a:rPr>
                <a:t>x units</a:t>
              </a:r>
              <a:r>
                <a:rPr lang="en-GB" sz="1800">
                  <a:latin typeface="Lexend"/>
                  <a:ea typeface="Lexend"/>
                  <a:cs typeface="Lexend"/>
                  <a:sym typeface="Lexend"/>
                </a:rPr>
                <a:t/>
              </a:r>
              <a:endParaRPr sz="1800">
                <a:latin typeface="Lexend"/>
                <a:ea typeface="Lexend"/>
                <a:cs typeface="Lexend"/>
                <a:sym typeface="Lexend"/>
              </a:endParaRPr>
            </a:p>
          </p:txBody>
        </p:sp>
      </p:grpSp>
      <p:sp>
        <p:nvSpPr>
          <p:cNvPr descr="&lt;math xmlns=&quot;http://www.w3.org/1998/Math/MathML&quot; display=&quot;block&quot; data-is-equatio=&quot;1&quot; data-latex=&quot;\sqrt{\ \ \ \ }&quot;&gt;&lt;msqrt&gt;&lt;mtext&gt;&lt;/mtext&gt;&lt;mtext&gt;&lt;/mtext&gt;&lt;mtext&gt;&lt;/mtext&gt;&lt;mtext&gt;&lt;/mtext&gt;&lt;/msqrt&gt;&lt;/math&gt;" id="1818" name="Google Shape;1818;p145" title="the square root of"/>
          <p:cNvSpPr txBox="1"/>
          <p:nvPr/>
        </p:nvSpPr>
        <p:spPr>
          <a:xfrm>
            <a:off x="1890012" y="3874770"/>
            <a:ext cx="321000" cy="3078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25</a:t>
            </a:r>
            <a:endParaRPr sz="2000">
              <a:latin typeface="Kalam"/>
              <a:ea typeface="Kalam"/>
              <a:cs typeface="Kalam"/>
              <a:sym typeface="Kalam"/>
            </a:endParaRPr>
          </a:p>
        </p:txBody>
      </p:sp>
      <p:pic>
        <p:nvPicPr>
          <p:cNvPr id="1819" name="Google Shape;1819;p145"/>
          <p:cNvPicPr preferRelativeResize="0"/>
          <p:nvPr/>
        </p:nvPicPr>
        <p:blipFill>
          <a:blip r:embed="rId4">
            <a:alphaModFix/>
          </a:blip>
          <a:stretch>
            <a:fillRect/>
          </a:stretch>
        </p:blipFill>
        <p:spPr>
          <a:xfrm>
            <a:off x="5699597" y="1683364"/>
            <a:ext cx="518325" cy="351125"/>
          </a:xfrm>
          <a:prstGeom prst="rect">
            <a:avLst/>
          </a:prstGeom>
          <a:noFill/>
          <a:ln>
            <a:noFill/>
          </a:ln>
        </p:spPr>
      </p:pic>
      <p:sp>
        <p:nvSpPr>
          <p:cNvPr descr="&lt;math xmlns=&quot;http://www.w3.org/1998/Math/MathML&quot; display=&quot;block&quot; data-is-equatio=&quot;1&quot; data-latex=&quot;\sqrt{\ \ \ \ }&quot;&gt;&lt;msqrt&gt;&lt;mtext&gt;&lt;/mtext&gt;&lt;mtext&gt;&lt;/mtext&gt;&lt;mtext&gt;&lt;/mtext&gt;&lt;mtext&gt;&lt;/mtext&gt;&lt;/msqrt&gt;&lt;/math&gt;" id="1820" name="Google Shape;1820;p145" title="the square root of"/>
          <p:cNvSpPr txBox="1"/>
          <p:nvPr/>
        </p:nvSpPr>
        <p:spPr>
          <a:xfrm>
            <a:off x="2467044" y="3874770"/>
            <a:ext cx="611700" cy="3078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 5</a:t>
            </a:r>
            <a:endParaRPr sz="2000">
              <a:latin typeface="Kalam"/>
              <a:ea typeface="Kalam"/>
              <a:cs typeface="Kalam"/>
              <a:sym typeface="Kalam"/>
            </a:endParaRPr>
          </a:p>
        </p:txBody>
      </p:sp>
      <p:sp>
        <p:nvSpPr>
          <p:cNvPr descr="&lt;math xmlns=&quot;http://www.w3.org/1998/Math/MathML&quot; display=&quot;block&quot; data-is-equatio=&quot;1&quot; data-latex=&quot;\sqrt{\ \ \ \ }&quot;&gt;&lt;msqrt&gt;&lt;mtext&gt;&lt;/mtext&gt;&lt;mtext&gt;&lt;/mtext&gt;&lt;mtext&gt;&lt;/mtext&gt;&lt;mtext&gt;&lt;/mtext&gt;&lt;/msqrt&gt;&lt;/math&gt;" id="1821" name="Google Shape;1821;p145" title="the square root of"/>
          <p:cNvSpPr txBox="1"/>
          <p:nvPr/>
        </p:nvSpPr>
        <p:spPr>
          <a:xfrm>
            <a:off x="5751700" y="2189275"/>
            <a:ext cx="2710500" cy="615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Dhererka dhinaca laba jibbaaran C waa 5 units.</a:t>
            </a:r>
            <a:endParaRPr sz="2000">
              <a:latin typeface="Kalam"/>
              <a:ea typeface="Kalam"/>
              <a:cs typeface="Kalam"/>
              <a:sym typeface="Kalam"/>
            </a:endParaRPr>
          </a:p>
        </p:txBody>
      </p:sp>
      <p:sp>
        <p:nvSpPr>
          <p:cNvPr id="1822" name="TextBox 1821"/>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5" name="Shape 1825"/>
        <p:cNvGrpSpPr/>
        <p:nvPr/>
      </p:nvGrpSpPr>
      <p:grpSpPr>
        <a:xfrm>
          <a:off x="0" y="0"/>
          <a:ext cx="0" cy="0"/>
          <a:chOff x="0" y="0"/>
          <a:chExt cx="0" cy="0"/>
        </a:xfrm>
      </p:grpSpPr>
      <p:sp>
        <p:nvSpPr>
          <p:cNvPr id="1826" name="Google Shape;1826;p146"/>
          <p:cNvSpPr/>
          <p:nvPr/>
        </p:nvSpPr>
        <p:spPr>
          <a:xfrm>
            <a:off x="1698150" y="2622003"/>
            <a:ext cx="192300" cy="1923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7" name="Google Shape;1827;p14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Sameynta saddexagalka xagal-qumman (right-angled triangles) oo laga soo saaray laba jibbaaranayaal (squares)</a:t>
            </a:r>
            <a:endParaRPr/>
          </a:p>
        </p:txBody>
      </p:sp>
      <p:pic>
        <p:nvPicPr>
          <p:cNvPr id="1828" name="Google Shape;1828;p146"/>
          <p:cNvPicPr preferRelativeResize="0"/>
          <p:nvPr/>
        </p:nvPicPr>
        <p:blipFill>
          <a:blip r:embed="rId3">
            <a:alphaModFix/>
          </a:blip>
          <a:stretch>
            <a:fillRect/>
          </a:stretch>
        </p:blipFill>
        <p:spPr>
          <a:xfrm>
            <a:off x="997074" y="738988"/>
            <a:ext cx="2815650" cy="3665525"/>
          </a:xfrm>
          <a:prstGeom prst="rect">
            <a:avLst/>
          </a:prstGeom>
          <a:noFill/>
          <a:ln>
            <a:noFill/>
          </a:ln>
        </p:spPr>
      </p:pic>
      <p:grpSp>
        <p:nvGrpSpPr>
          <p:cNvPr id="1829" name="Google Shape;1829;p146"/>
          <p:cNvGrpSpPr/>
          <p:nvPr/>
        </p:nvGrpSpPr>
        <p:grpSpPr>
          <a:xfrm>
            <a:off x="898730" y="2911225"/>
            <a:ext cx="785852" cy="408600"/>
            <a:chOff x="5893446" y="4537262"/>
            <a:chExt cx="1634129" cy="408600"/>
          </a:xfrm>
        </p:grpSpPr>
        <p:cxnSp>
          <p:nvCxnSpPr>
            <p:cNvPr id="1830" name="Google Shape;1830;p146"/>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831" name="Google Shape;1831;p146"/>
            <p:cNvSpPr txBox="1"/>
            <p:nvPr/>
          </p:nvSpPr>
          <p:spPr>
            <a:xfrm>
              <a:off x="5893446" y="4537262"/>
              <a:ext cx="15723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3 units</a:t>
              </a:r>
              <a:endParaRPr sz="1800">
                <a:latin typeface="Lexend"/>
                <a:ea typeface="Lexend"/>
                <a:cs typeface="Lexend"/>
                <a:sym typeface="Lexend"/>
              </a:endParaRPr>
            </a:p>
          </p:txBody>
        </p:sp>
      </p:grpSp>
      <p:grpSp>
        <p:nvGrpSpPr>
          <p:cNvPr id="1832" name="Google Shape;1832;p146"/>
          <p:cNvGrpSpPr/>
          <p:nvPr/>
        </p:nvGrpSpPr>
        <p:grpSpPr>
          <a:xfrm rot="-4062638">
            <a:off x="2917910" y="2035540"/>
            <a:ext cx="1487927" cy="408625"/>
            <a:chOff x="6353075" y="4537262"/>
            <a:chExt cx="1174500" cy="408600"/>
          </a:xfrm>
        </p:grpSpPr>
        <p:cxnSp>
          <p:nvCxnSpPr>
            <p:cNvPr id="1833" name="Google Shape;1833;p146"/>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834" name="Google Shape;1834;p146"/>
            <p:cNvSpPr txBox="1"/>
            <p:nvPr/>
          </p:nvSpPr>
          <p:spPr>
            <a:xfrm>
              <a:off x="6415021" y="4537262"/>
              <a:ext cx="10506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7 units</a:t>
              </a:r>
              <a:endParaRPr sz="1800">
                <a:latin typeface="Lexend"/>
                <a:ea typeface="Lexend"/>
                <a:cs typeface="Lexend"/>
                <a:sym typeface="Lexend"/>
              </a:endParaRPr>
            </a:p>
          </p:txBody>
        </p:sp>
      </p:grpSp>
      <p:sp>
        <p:nvSpPr>
          <p:cNvPr id="1835" name="Google Shape;1835;p146"/>
          <p:cNvSpPr txBox="1"/>
          <p:nvPr/>
        </p:nvSpPr>
        <p:spPr>
          <a:xfrm>
            <a:off x="521100" y="1620000"/>
            <a:ext cx="12225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 jibbaaran A (square A)</a:t>
            </a:r>
            <a:endParaRPr sz="1800">
              <a:latin typeface="Lexend"/>
              <a:ea typeface="Lexend"/>
              <a:cs typeface="Lexend"/>
              <a:sym typeface="Lexend"/>
            </a:endParaRPr>
          </a:p>
        </p:txBody>
      </p:sp>
      <p:sp>
        <p:nvSpPr>
          <p:cNvPr id="1836" name="Google Shape;1836;p146"/>
          <p:cNvSpPr txBox="1"/>
          <p:nvPr/>
        </p:nvSpPr>
        <p:spPr>
          <a:xfrm>
            <a:off x="1748200" y="3195925"/>
            <a:ext cx="13134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 jibbaaran B (square B)</a:t>
            </a:r>
            <a:endParaRPr sz="1800">
              <a:latin typeface="Lexend"/>
              <a:ea typeface="Lexend"/>
              <a:cs typeface="Lexend"/>
              <a:sym typeface="Lexend"/>
            </a:endParaRPr>
          </a:p>
        </p:txBody>
      </p:sp>
      <p:sp>
        <p:nvSpPr>
          <p:cNvPr id="1837" name="Google Shape;1837;p146"/>
          <p:cNvSpPr txBox="1"/>
          <p:nvPr/>
        </p:nvSpPr>
        <p:spPr>
          <a:xfrm>
            <a:off x="2147100" y="1543175"/>
            <a:ext cx="12225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 jibbaaran C (square C)</a:t>
            </a:r>
            <a:endParaRPr sz="1800">
              <a:latin typeface="Lexend"/>
              <a:ea typeface="Lexend"/>
              <a:cs typeface="Lexend"/>
              <a:sym typeface="Lexend"/>
            </a:endParaRPr>
          </a:p>
        </p:txBody>
      </p:sp>
      <p:cxnSp>
        <p:nvCxnSpPr>
          <p:cNvPr id="1838" name="Google Shape;1838;p146"/>
          <p:cNvCxnSpPr/>
          <p:nvPr/>
        </p:nvCxnSpPr>
        <p:spPr>
          <a:xfrm>
            <a:off x="1345925" y="2070650"/>
            <a:ext cx="69000" cy="469500"/>
          </a:xfrm>
          <a:prstGeom prst="straightConnector1">
            <a:avLst/>
          </a:prstGeom>
          <a:noFill/>
          <a:ln cap="flat" cmpd="sng" w="38100">
            <a:solidFill>
              <a:schemeClr val="accent2"/>
            </a:solidFill>
            <a:prstDash val="solid"/>
            <a:round/>
            <a:headEnd len="med" w="med" type="none"/>
            <a:tailEnd len="med" w="med" type="none"/>
          </a:ln>
        </p:spPr>
      </p:cxnSp>
      <p:sp>
        <p:nvSpPr>
          <p:cNvPr id="1839" name="Google Shape;1839;p146"/>
          <p:cNvSpPr txBox="1"/>
          <p:nvPr/>
        </p:nvSpPr>
        <p:spPr>
          <a:xfrm>
            <a:off x="4824000" y="827025"/>
            <a:ext cx="37002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Dhammeysti weedhaha soo socda:</a:t>
            </a:r>
            <a:endParaRPr sz="1800">
              <a:latin typeface="Lexend"/>
              <a:ea typeface="Lexend"/>
              <a:cs typeface="Lexend"/>
              <a:sym typeface="Lexend"/>
            </a:endParaRPr>
          </a:p>
        </p:txBody>
      </p:sp>
      <p:sp>
        <p:nvSpPr>
          <p:cNvPr id="1840" name="Google Shape;1840;p146"/>
          <p:cNvSpPr txBox="1"/>
          <p:nvPr/>
        </p:nvSpPr>
        <p:spPr>
          <a:xfrm>
            <a:off x="7755450" y="2224913"/>
            <a:ext cx="1033200" cy="3078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49 - 9</a:t>
            </a:r>
            <a:endParaRPr sz="2000">
              <a:latin typeface="Kalam"/>
              <a:ea typeface="Kalam"/>
              <a:cs typeface="Kalam"/>
              <a:sym typeface="Kalam"/>
            </a:endParaRPr>
          </a:p>
        </p:txBody>
      </p:sp>
      <p:sp>
        <p:nvSpPr>
          <p:cNvPr id="1841" name="Google Shape;1841;p146"/>
          <p:cNvSpPr txBox="1"/>
          <p:nvPr/>
        </p:nvSpPr>
        <p:spPr>
          <a:xfrm>
            <a:off x="7755450" y="1574975"/>
            <a:ext cx="1033200" cy="307800"/>
          </a:xfrm>
          <a:prstGeom prst="rect">
            <a:avLst/>
          </a:prstGeom>
          <a:no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9 units²</a:t>
            </a:r>
            <a:endParaRPr sz="2000">
              <a:latin typeface="Kalam"/>
              <a:ea typeface="Kalam"/>
              <a:cs typeface="Kalam"/>
              <a:sym typeface="Kalam"/>
            </a:endParaRPr>
          </a:p>
        </p:txBody>
      </p:sp>
      <p:sp>
        <p:nvSpPr>
          <p:cNvPr id="1842" name="Google Shape;1842;p146"/>
          <p:cNvSpPr txBox="1"/>
          <p:nvPr/>
        </p:nvSpPr>
        <p:spPr>
          <a:xfrm>
            <a:off x="7755450" y="2874850"/>
            <a:ext cx="1033200" cy="307800"/>
          </a:xfrm>
          <a:prstGeom prst="rect">
            <a:avLst/>
          </a:prstGeom>
          <a:solidFill>
            <a:srgbClr val="EBEDFE"/>
          </a:solid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49 units²</a:t>
            </a:r>
            <a:endParaRPr sz="2000">
              <a:latin typeface="Kalam"/>
              <a:ea typeface="Kalam"/>
              <a:cs typeface="Kalam"/>
              <a:sym typeface="Kalam"/>
            </a:endParaRPr>
          </a:p>
        </p:txBody>
      </p:sp>
      <p:sp>
        <p:nvSpPr>
          <p:cNvPr id="1843" name="Google Shape;1843;p146"/>
          <p:cNvSpPr txBox="1"/>
          <p:nvPr/>
        </p:nvSpPr>
        <p:spPr>
          <a:xfrm>
            <a:off x="7755450" y="2231750"/>
            <a:ext cx="1033200" cy="307800"/>
          </a:xfrm>
          <a:prstGeom prst="rect">
            <a:avLst/>
          </a:prstGeom>
          <a:solidFill>
            <a:srgbClr val="EBEDFE"/>
          </a:solidFill>
          <a:ln>
            <a:noFill/>
          </a:ln>
        </p:spPr>
        <p:txBody>
          <a:bodyPr anchorCtr="0" anchor="t"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40 units²</a:t>
            </a:r>
            <a:endParaRPr sz="2000">
              <a:latin typeface="Kalam"/>
              <a:ea typeface="Kalam"/>
              <a:cs typeface="Kalam"/>
              <a:sym typeface="Kalam"/>
            </a:endParaRPr>
          </a:p>
        </p:txBody>
      </p:sp>
      <p:sp>
        <p:nvSpPr>
          <p:cNvPr id="1844" name="Google Shape;1844;p146"/>
          <p:cNvSpPr txBox="1"/>
          <p:nvPr/>
        </p:nvSpPr>
        <p:spPr>
          <a:xfrm>
            <a:off x="5143500" y="1605575"/>
            <a:ext cx="36765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 jibbaaran A waa _________</a:t>
            </a:r>
            <a:r>
              <a:rPr lang="en-GB" sz="1100">
                <a:latin typeface="Lexend"/>
                <a:ea typeface="Times New Roman"/>
                <a:cs typeface="Times New Roman"/>
                <a:sym typeface="Times New Roman"/>
              </a:rPr>
              <a:t/>
            </a:r>
            <a:endParaRPr sz="1800">
              <a:latin typeface="Times New Roman"/>
              <a:ea typeface="Times New Roman"/>
              <a:cs typeface="Times New Roman"/>
              <a:sym typeface="Times New Roman"/>
            </a:endParaRPr>
          </a:p>
        </p:txBody>
      </p:sp>
      <p:sp>
        <p:nvSpPr>
          <p:cNvPr id="1845" name="Google Shape;1845;p146"/>
          <p:cNvSpPr txBox="1"/>
          <p:nvPr/>
        </p:nvSpPr>
        <p:spPr>
          <a:xfrm>
            <a:off x="5143500" y="2262350"/>
            <a:ext cx="36765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 jibbaaran B waa _________</a:t>
            </a:r>
            <a:r>
              <a:rPr lang="en-GB" sz="1100">
                <a:latin typeface="Lexend"/>
                <a:ea typeface="Times New Roman"/>
                <a:cs typeface="Times New Roman"/>
                <a:sym typeface="Times New Roman"/>
              </a:rPr>
              <a:t/>
            </a:r>
            <a:endParaRPr sz="1800">
              <a:latin typeface="Times New Roman"/>
              <a:ea typeface="Times New Roman"/>
              <a:cs typeface="Times New Roman"/>
              <a:sym typeface="Times New Roman"/>
            </a:endParaRPr>
          </a:p>
        </p:txBody>
      </p:sp>
      <p:sp>
        <p:nvSpPr>
          <p:cNvPr id="1846" name="Google Shape;1846;p146"/>
          <p:cNvSpPr txBox="1"/>
          <p:nvPr/>
        </p:nvSpPr>
        <p:spPr>
          <a:xfrm>
            <a:off x="5143500" y="2919125"/>
            <a:ext cx="36765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 jibbaaran C waa _________</a:t>
            </a:r>
            <a:r>
              <a:rPr lang="en-GB" sz="1100">
                <a:latin typeface="Lexend"/>
                <a:ea typeface="Times New Roman"/>
                <a:cs typeface="Times New Roman"/>
                <a:sym typeface="Times New Roman"/>
              </a:rPr>
              <a:t/>
            </a:r>
            <a:endParaRPr sz="18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0" name="Shape 1850"/>
        <p:cNvGrpSpPr/>
        <p:nvPr/>
      </p:nvGrpSpPr>
      <p:grpSpPr>
        <a:xfrm>
          <a:off x="0" y="0"/>
          <a:ext cx="0" cy="0"/>
          <a:chOff x="0" y="0"/>
          <a:chExt cx="0" cy="0"/>
        </a:xfrm>
      </p:grpSpPr>
      <p:sp>
        <p:nvSpPr>
          <p:cNvPr id="1851" name="Google Shape;1851;p147"/>
          <p:cNvSpPr txBox="1"/>
          <p:nvPr/>
        </p:nvSpPr>
        <p:spPr>
          <a:xfrm>
            <a:off x="324000" y="690715"/>
            <a:ext cx="84960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 Saddexagal kasta oo xagal-qumman (right-angled triangle) ah, hel bedka (area) laba jibbaaran kasta oo aan calaamad lahayn.</a:t>
            </a:r>
            <a:endParaRPr sz="1800">
              <a:latin typeface="Lexend"/>
              <a:ea typeface="Lexend"/>
              <a:cs typeface="Lexend"/>
              <a:sym typeface="Lexend"/>
            </a:endParaRPr>
          </a:p>
        </p:txBody>
      </p:sp>
      <p:sp>
        <p:nvSpPr>
          <p:cNvPr id="1852" name="Google Shape;1852;p14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Sameynta saddexagalka xagal-qumman (right-angled triangles) oo laga soo saaray laba jibbaaranayaal (squares)</a:t>
            </a:r>
            <a:endParaRPr/>
          </a:p>
        </p:txBody>
      </p:sp>
      <p:grpSp>
        <p:nvGrpSpPr>
          <p:cNvPr id="1853" name="Google Shape;1853;p147"/>
          <p:cNvGrpSpPr/>
          <p:nvPr/>
        </p:nvGrpSpPr>
        <p:grpSpPr>
          <a:xfrm>
            <a:off x="335766" y="1101799"/>
            <a:ext cx="2673424" cy="3155485"/>
            <a:chOff x="2408850" y="675250"/>
            <a:chExt cx="1974026" cy="2329975"/>
          </a:xfrm>
        </p:grpSpPr>
        <p:sp>
          <p:nvSpPr>
            <p:cNvPr id="1854" name="Google Shape;1854;p147"/>
            <p:cNvSpPr/>
            <p:nvPr/>
          </p:nvSpPr>
          <p:spPr>
            <a:xfrm>
              <a:off x="3124414" y="1919760"/>
              <a:ext cx="179700" cy="1797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855" name="Google Shape;1855;p147"/>
            <p:cNvPicPr preferRelativeResize="0"/>
            <p:nvPr/>
          </p:nvPicPr>
          <p:blipFill rotWithShape="1">
            <a:blip r:embed="rId3">
              <a:alphaModFix/>
            </a:blip>
            <a:srcRect b="0" l="0" r="69209" t="0"/>
            <a:stretch/>
          </p:blipFill>
          <p:spPr>
            <a:xfrm>
              <a:off x="2408850" y="675250"/>
              <a:ext cx="1974026" cy="2329975"/>
            </a:xfrm>
            <a:prstGeom prst="rect">
              <a:avLst/>
            </a:prstGeom>
            <a:noFill/>
            <a:ln>
              <a:noFill/>
            </a:ln>
          </p:spPr>
        </p:pic>
      </p:grpSp>
      <p:grpSp>
        <p:nvGrpSpPr>
          <p:cNvPr id="1856" name="Google Shape;1856;p147"/>
          <p:cNvGrpSpPr/>
          <p:nvPr/>
        </p:nvGrpSpPr>
        <p:grpSpPr>
          <a:xfrm rot="10800000">
            <a:off x="3059562" y="1101867"/>
            <a:ext cx="2916488" cy="3020867"/>
            <a:chOff x="4652050" y="675250"/>
            <a:chExt cx="2153502" cy="2230574"/>
          </a:xfrm>
        </p:grpSpPr>
        <p:sp>
          <p:nvSpPr>
            <p:cNvPr id="1857" name="Google Shape;1857;p147"/>
            <p:cNvSpPr/>
            <p:nvPr/>
          </p:nvSpPr>
          <p:spPr>
            <a:xfrm>
              <a:off x="5371064" y="1919760"/>
              <a:ext cx="179700" cy="1797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858" name="Google Shape;1858;p147"/>
            <p:cNvPicPr preferRelativeResize="0"/>
            <p:nvPr/>
          </p:nvPicPr>
          <p:blipFill rotWithShape="1">
            <a:blip r:embed="rId3">
              <a:alphaModFix/>
            </a:blip>
            <a:srcRect b="4269" l="30647" r="35762" t="0"/>
            <a:stretch/>
          </p:blipFill>
          <p:spPr>
            <a:xfrm>
              <a:off x="4652050" y="675250"/>
              <a:ext cx="2153502" cy="2230574"/>
            </a:xfrm>
            <a:prstGeom prst="rect">
              <a:avLst/>
            </a:prstGeom>
            <a:noFill/>
            <a:ln>
              <a:noFill/>
            </a:ln>
          </p:spPr>
        </p:pic>
      </p:grpSp>
      <p:grpSp>
        <p:nvGrpSpPr>
          <p:cNvPr id="1859" name="Google Shape;1859;p147"/>
          <p:cNvGrpSpPr/>
          <p:nvPr/>
        </p:nvGrpSpPr>
        <p:grpSpPr>
          <a:xfrm rot="7200311">
            <a:off x="6131232" y="1100752"/>
            <a:ext cx="2916246" cy="3020506"/>
            <a:chOff x="6764125" y="675250"/>
            <a:chExt cx="2153502" cy="2230574"/>
          </a:xfrm>
        </p:grpSpPr>
        <p:sp>
          <p:nvSpPr>
            <p:cNvPr id="1860" name="Google Shape;1860;p147"/>
            <p:cNvSpPr/>
            <p:nvPr/>
          </p:nvSpPr>
          <p:spPr>
            <a:xfrm>
              <a:off x="7515814" y="1919760"/>
              <a:ext cx="179700" cy="1797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861" name="Google Shape;1861;p147"/>
            <p:cNvPicPr preferRelativeResize="0"/>
            <p:nvPr/>
          </p:nvPicPr>
          <p:blipFill rotWithShape="1">
            <a:blip r:embed="rId3">
              <a:alphaModFix/>
            </a:blip>
            <a:srcRect b="4269" l="66500" r="-90" t="0"/>
            <a:stretch/>
          </p:blipFill>
          <p:spPr>
            <a:xfrm>
              <a:off x="6764125" y="675250"/>
              <a:ext cx="2153502" cy="2230574"/>
            </a:xfrm>
            <a:prstGeom prst="rect">
              <a:avLst/>
            </a:prstGeom>
            <a:noFill/>
            <a:ln>
              <a:noFill/>
            </a:ln>
          </p:spPr>
        </p:pic>
      </p:grpSp>
      <p:sp>
        <p:nvSpPr>
          <p:cNvPr id="1862" name="Google Shape;1862;p147"/>
          <p:cNvSpPr txBox="1"/>
          <p:nvPr/>
        </p:nvSpPr>
        <p:spPr>
          <a:xfrm>
            <a:off x="1296025" y="3083925"/>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10</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863" name="Google Shape;1863;p147"/>
          <p:cNvSpPr txBox="1"/>
          <p:nvPr/>
        </p:nvSpPr>
        <p:spPr>
          <a:xfrm>
            <a:off x="496478" y="2273450"/>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12</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864" name="Google Shape;1864;p147"/>
          <p:cNvSpPr txBox="1"/>
          <p:nvPr/>
        </p:nvSpPr>
        <p:spPr>
          <a:xfrm>
            <a:off x="5057350" y="2273450"/>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13</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865" name="Google Shape;1865;p147"/>
          <p:cNvSpPr txBox="1"/>
          <p:nvPr/>
        </p:nvSpPr>
        <p:spPr>
          <a:xfrm>
            <a:off x="4113025" y="1341800"/>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17</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units²</a:t>
            </a:r>
            <a:endParaRPr sz="1800">
              <a:latin typeface="Lexend"/>
              <a:ea typeface="Lexend"/>
              <a:cs typeface="Lexend"/>
              <a:sym typeface="Lexend"/>
            </a:endParaRPr>
          </a:p>
        </p:txBody>
      </p:sp>
      <p:sp>
        <p:nvSpPr>
          <p:cNvPr id="1866" name="Google Shape;1866;p147"/>
          <p:cNvSpPr txBox="1"/>
          <p:nvPr/>
        </p:nvSpPr>
        <p:spPr>
          <a:xfrm>
            <a:off x="7387678" y="2951150"/>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28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halbeeg² (units²)</a:t>
            </a:r>
            <a:endParaRPr sz="1800">
              <a:latin typeface="Lexend"/>
              <a:ea typeface="Lexend"/>
              <a:cs typeface="Lexend"/>
              <a:sym typeface="Lexend"/>
            </a:endParaRPr>
          </a:p>
        </p:txBody>
      </p:sp>
      <p:sp>
        <p:nvSpPr>
          <p:cNvPr id="1867" name="Google Shape;1867;p147"/>
          <p:cNvSpPr txBox="1"/>
          <p:nvPr/>
        </p:nvSpPr>
        <p:spPr>
          <a:xfrm>
            <a:off x="6463003" y="1852334"/>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13</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halbeeg² (units²)</a:t>
            </a:r>
            <a:endParaRPr sz="1800">
              <a:latin typeface="Lexend"/>
              <a:ea typeface="Lexend"/>
              <a:cs typeface="Lexend"/>
              <a:sym typeface="Lexend"/>
            </a:endParaRPr>
          </a:p>
        </p:txBody>
      </p:sp>
      <p:sp>
        <p:nvSpPr>
          <p:cNvPr id="1868" name="Google Shape;1868;p147"/>
          <p:cNvSpPr txBox="1"/>
          <p:nvPr/>
        </p:nvSpPr>
        <p:spPr>
          <a:xfrm>
            <a:off x="1053125" y="18333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 </a:t>
            </a:r>
            <a:endParaRPr sz="1800">
              <a:latin typeface="Lexend"/>
              <a:ea typeface="Lexend"/>
              <a:cs typeface="Lexend"/>
              <a:sym typeface="Lexend"/>
            </a:endParaRPr>
          </a:p>
        </p:txBody>
      </p:sp>
      <p:sp>
        <p:nvSpPr>
          <p:cNvPr id="1869" name="Google Shape;1869;p147"/>
          <p:cNvSpPr txBox="1"/>
          <p:nvPr/>
        </p:nvSpPr>
        <p:spPr>
          <a:xfrm>
            <a:off x="3607025" y="117205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 </a:t>
            </a:r>
            <a:endParaRPr sz="1800">
              <a:latin typeface="Lexend"/>
              <a:ea typeface="Lexend"/>
              <a:cs typeface="Lexend"/>
              <a:sym typeface="Lexend"/>
            </a:endParaRPr>
          </a:p>
        </p:txBody>
      </p:sp>
      <p:sp>
        <p:nvSpPr>
          <p:cNvPr id="1870" name="Google Shape;1870;p147"/>
          <p:cNvSpPr txBox="1"/>
          <p:nvPr/>
        </p:nvSpPr>
        <p:spPr>
          <a:xfrm>
            <a:off x="7228000" y="15482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 </a:t>
            </a:r>
            <a:endParaRPr sz="1800">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4" name="Shape 1874"/>
        <p:cNvGrpSpPr/>
        <p:nvPr/>
      </p:nvGrpSpPr>
      <p:grpSpPr>
        <a:xfrm>
          <a:off x="0" y="0"/>
          <a:ext cx="0" cy="0"/>
          <a:chOff x="0" y="0"/>
          <a:chExt cx="0" cy="0"/>
        </a:xfrm>
      </p:grpSpPr>
      <p:sp>
        <p:nvSpPr>
          <p:cNvPr id="1875" name="Google Shape;1875;p148"/>
          <p:cNvSpPr txBox="1"/>
          <p:nvPr/>
        </p:nvSpPr>
        <p:spPr>
          <a:xfrm>
            <a:off x="324000" y="690715"/>
            <a:ext cx="8496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2) Saddexagal kasta oo xagal-qumman, hel bedka dhammaan labajibbaarannada.</a:t>
            </a:r>
            <a:endParaRPr sz="1800">
              <a:latin typeface="Lexend"/>
              <a:ea typeface="Lexend"/>
              <a:cs typeface="Lexend"/>
              <a:sym typeface="Lexend"/>
            </a:endParaRPr>
          </a:p>
        </p:txBody>
      </p:sp>
      <p:sp>
        <p:nvSpPr>
          <p:cNvPr id="1876" name="Google Shape;1876;p14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Abuurista saddexagallo xagal-qumman oo ka yimaada labajibbaaranno</a:t>
            </a:r>
            <a:endParaRPr/>
          </a:p>
        </p:txBody>
      </p:sp>
      <p:pic>
        <p:nvPicPr>
          <p:cNvPr id="1877" name="Google Shape;1877;p148"/>
          <p:cNvPicPr preferRelativeResize="0"/>
          <p:nvPr/>
        </p:nvPicPr>
        <p:blipFill rotWithShape="1">
          <a:blip r:embed="rId3">
            <a:alphaModFix/>
          </a:blip>
          <a:srcRect b="0" l="0" r="69361" t="0"/>
          <a:stretch/>
        </p:blipFill>
        <p:spPr>
          <a:xfrm>
            <a:off x="324000" y="1397225"/>
            <a:ext cx="2603026" cy="3000450"/>
          </a:xfrm>
          <a:prstGeom prst="rect">
            <a:avLst/>
          </a:prstGeom>
          <a:noFill/>
          <a:ln>
            <a:noFill/>
          </a:ln>
        </p:spPr>
      </p:pic>
      <p:pic>
        <p:nvPicPr>
          <p:cNvPr id="1878" name="Google Shape;1878;p148"/>
          <p:cNvPicPr preferRelativeResize="0"/>
          <p:nvPr/>
        </p:nvPicPr>
        <p:blipFill rotWithShape="1">
          <a:blip r:embed="rId3">
            <a:alphaModFix/>
          </a:blip>
          <a:srcRect b="0" l="31591" r="37770" t="0"/>
          <a:stretch/>
        </p:blipFill>
        <p:spPr>
          <a:xfrm rot="-3599997">
            <a:off x="3213164" y="1397226"/>
            <a:ext cx="2603026" cy="3000451"/>
          </a:xfrm>
          <a:prstGeom prst="rect">
            <a:avLst/>
          </a:prstGeom>
          <a:noFill/>
          <a:ln>
            <a:noFill/>
          </a:ln>
        </p:spPr>
      </p:pic>
      <p:pic>
        <p:nvPicPr>
          <p:cNvPr id="1879" name="Google Shape;1879;p148"/>
          <p:cNvPicPr preferRelativeResize="0"/>
          <p:nvPr/>
        </p:nvPicPr>
        <p:blipFill rotWithShape="1">
          <a:blip r:embed="rId3">
            <a:alphaModFix/>
          </a:blip>
          <a:srcRect b="0" l="66619" r="-13" t="0"/>
          <a:stretch/>
        </p:blipFill>
        <p:spPr>
          <a:xfrm rot="8100000">
            <a:off x="5982875" y="1103676"/>
            <a:ext cx="2837127" cy="3000450"/>
          </a:xfrm>
          <a:prstGeom prst="rect">
            <a:avLst/>
          </a:prstGeom>
          <a:noFill/>
          <a:ln>
            <a:noFill/>
          </a:ln>
        </p:spPr>
      </p:pic>
      <p:sp>
        <p:nvSpPr>
          <p:cNvPr id="1880" name="Google Shape;1880;p148"/>
          <p:cNvSpPr txBox="1"/>
          <p:nvPr/>
        </p:nvSpPr>
        <p:spPr>
          <a:xfrm>
            <a:off x="482578" y="2495944"/>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halbeeg² (units²)</a:t>
            </a:r>
            <a:endParaRPr sz="1800">
              <a:latin typeface="Lexend"/>
              <a:ea typeface="Lexend"/>
              <a:cs typeface="Lexend"/>
              <a:sym typeface="Lexend"/>
            </a:endParaRPr>
          </a:p>
        </p:txBody>
      </p:sp>
      <p:grpSp>
        <p:nvGrpSpPr>
          <p:cNvPr id="1881" name="Google Shape;1881;p148"/>
          <p:cNvGrpSpPr/>
          <p:nvPr/>
        </p:nvGrpSpPr>
        <p:grpSpPr>
          <a:xfrm>
            <a:off x="1232675" y="3989075"/>
            <a:ext cx="781607" cy="408600"/>
            <a:chOff x="6273403" y="4537262"/>
            <a:chExt cx="1333800" cy="408600"/>
          </a:xfrm>
        </p:grpSpPr>
        <p:cxnSp>
          <p:nvCxnSpPr>
            <p:cNvPr id="1882" name="Google Shape;1882;p148"/>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883" name="Google Shape;1883;p148"/>
            <p:cNvSpPr txBox="1"/>
            <p:nvPr/>
          </p:nvSpPr>
          <p:spPr>
            <a:xfrm>
              <a:off x="6273403" y="4537262"/>
              <a:ext cx="13338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2 halbeeg (units)</a:t>
              </a:r>
              <a:endParaRPr sz="1800">
                <a:latin typeface="Lexend"/>
                <a:ea typeface="Lexend"/>
                <a:cs typeface="Lexend"/>
                <a:sym typeface="Lexend"/>
              </a:endParaRPr>
            </a:p>
          </p:txBody>
        </p:sp>
      </p:grpSp>
      <p:grpSp>
        <p:nvGrpSpPr>
          <p:cNvPr id="1884" name="Google Shape;1884;p148"/>
          <p:cNvGrpSpPr/>
          <p:nvPr/>
        </p:nvGrpSpPr>
        <p:grpSpPr>
          <a:xfrm rot="-3599751">
            <a:off x="5411825" y="3497964"/>
            <a:ext cx="961549" cy="408591"/>
            <a:chOff x="6273403" y="4537262"/>
            <a:chExt cx="1333800" cy="408600"/>
          </a:xfrm>
        </p:grpSpPr>
        <p:cxnSp>
          <p:nvCxnSpPr>
            <p:cNvPr id="1885" name="Google Shape;1885;p148"/>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886" name="Google Shape;1886;p148"/>
            <p:cNvSpPr txBox="1"/>
            <p:nvPr/>
          </p:nvSpPr>
          <p:spPr>
            <a:xfrm>
              <a:off x="6273403" y="4537262"/>
              <a:ext cx="13338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3 halbeeg (units)</a:t>
              </a:r>
              <a:endParaRPr sz="1800">
                <a:latin typeface="Lexend"/>
                <a:ea typeface="Lexend"/>
                <a:cs typeface="Lexend"/>
                <a:sym typeface="Lexend"/>
              </a:endParaRPr>
            </a:p>
          </p:txBody>
        </p:sp>
      </p:grpSp>
      <p:sp>
        <p:nvSpPr>
          <p:cNvPr id="1887" name="Google Shape;1887;p148"/>
          <p:cNvSpPr txBox="1"/>
          <p:nvPr/>
        </p:nvSpPr>
        <p:spPr>
          <a:xfrm>
            <a:off x="3708075" y="3290512"/>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halbeeg² (units²)</a:t>
            </a:r>
            <a:endParaRPr sz="1800">
              <a:latin typeface="Lexend"/>
              <a:ea typeface="Lexend"/>
              <a:cs typeface="Lexend"/>
              <a:sym typeface="Lexend"/>
            </a:endParaRPr>
          </a:p>
        </p:txBody>
      </p:sp>
      <p:grpSp>
        <p:nvGrpSpPr>
          <p:cNvPr id="1888" name="Google Shape;1888;p148"/>
          <p:cNvGrpSpPr/>
          <p:nvPr/>
        </p:nvGrpSpPr>
        <p:grpSpPr>
          <a:xfrm>
            <a:off x="6801762" y="4023838"/>
            <a:ext cx="1291118" cy="408600"/>
            <a:chOff x="6273403" y="4537262"/>
            <a:chExt cx="1333800" cy="408600"/>
          </a:xfrm>
        </p:grpSpPr>
        <p:cxnSp>
          <p:nvCxnSpPr>
            <p:cNvPr id="1889" name="Google Shape;1889;p148"/>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890" name="Google Shape;1890;p148"/>
            <p:cNvSpPr txBox="1"/>
            <p:nvPr/>
          </p:nvSpPr>
          <p:spPr>
            <a:xfrm>
              <a:off x="6273403" y="4537262"/>
              <a:ext cx="13338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4 halbeeg (units)</a:t>
              </a:r>
              <a:endParaRPr sz="1800">
                <a:latin typeface="Lexend"/>
                <a:ea typeface="Lexend"/>
                <a:cs typeface="Lexend"/>
                <a:sym typeface="Lexend"/>
              </a:endParaRPr>
            </a:p>
          </p:txBody>
        </p:sp>
      </p:grpSp>
      <p:sp>
        <p:nvSpPr>
          <p:cNvPr id="1891" name="Google Shape;1891;p148"/>
          <p:cNvSpPr txBox="1"/>
          <p:nvPr/>
        </p:nvSpPr>
        <p:spPr>
          <a:xfrm>
            <a:off x="6427003" y="1710294"/>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halbeeg² (units²)</a:t>
            </a:r>
            <a:endParaRPr sz="1800">
              <a:latin typeface="Lexend"/>
              <a:ea typeface="Lexend"/>
              <a:cs typeface="Lexend"/>
              <a:sym typeface="Lexend"/>
            </a:endParaRPr>
          </a:p>
        </p:txBody>
      </p:sp>
      <p:sp>
        <p:nvSpPr>
          <p:cNvPr id="1892" name="Google Shape;1892;p148"/>
          <p:cNvSpPr txBox="1"/>
          <p:nvPr/>
        </p:nvSpPr>
        <p:spPr>
          <a:xfrm>
            <a:off x="424975" y="20550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 </a:t>
            </a:r>
            <a:endParaRPr sz="1800">
              <a:latin typeface="Lexend"/>
              <a:ea typeface="Lexend"/>
              <a:cs typeface="Lexend"/>
              <a:sym typeface="Lexend"/>
            </a:endParaRPr>
          </a:p>
        </p:txBody>
      </p:sp>
      <p:sp>
        <p:nvSpPr>
          <p:cNvPr id="1893" name="Google Shape;1893;p148"/>
          <p:cNvSpPr txBox="1"/>
          <p:nvPr/>
        </p:nvSpPr>
        <p:spPr>
          <a:xfrm>
            <a:off x="3369600" y="17103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 </a:t>
            </a:r>
            <a:endParaRPr sz="1800">
              <a:latin typeface="Lexend"/>
              <a:ea typeface="Lexend"/>
              <a:cs typeface="Lexend"/>
              <a:sym typeface="Lexend"/>
            </a:endParaRPr>
          </a:p>
        </p:txBody>
      </p:sp>
      <p:sp>
        <p:nvSpPr>
          <p:cNvPr id="1894" name="Google Shape;1894;p148"/>
          <p:cNvSpPr txBox="1"/>
          <p:nvPr/>
        </p:nvSpPr>
        <p:spPr>
          <a:xfrm>
            <a:off x="6427000" y="12362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 </a:t>
            </a:r>
            <a:endParaRPr sz="1800">
              <a:latin typeface="Lexend"/>
              <a:ea typeface="Lexend"/>
              <a:cs typeface="Lexend"/>
              <a:sym typeface="Lexe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8" name="Shape 1898"/>
        <p:cNvGrpSpPr/>
        <p:nvPr/>
      </p:nvGrpSpPr>
      <p:grpSpPr>
        <a:xfrm>
          <a:off x="0" y="0"/>
          <a:ext cx="0" cy="0"/>
          <a:chOff x="0" y="0"/>
          <a:chExt cx="0" cy="0"/>
        </a:xfrm>
      </p:grpSpPr>
      <p:sp>
        <p:nvSpPr>
          <p:cNvPr id="1899" name="Google Shape;1899;p149"/>
          <p:cNvSpPr txBox="1"/>
          <p:nvPr/>
        </p:nvSpPr>
        <p:spPr>
          <a:xfrm>
            <a:off x="324000" y="690715"/>
            <a:ext cx="84960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3) Saddexagal kasta oo xagal-qumman, buuxi bedka dhammaan labajibbaarannada oo hel dhererka maqan ee labajibbaaran kasta oo xaraf ku qoran.</a:t>
            </a:r>
            <a:endParaRPr sz="1800">
              <a:latin typeface="Lexend"/>
              <a:ea typeface="Lexend"/>
              <a:cs typeface="Lexend"/>
              <a:sym typeface="Lexend"/>
            </a:endParaRPr>
          </a:p>
        </p:txBody>
      </p:sp>
      <p:sp>
        <p:nvSpPr>
          <p:cNvPr id="1900" name="Google Shape;1900;p14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Abuurista saddexagallo xagal-qumman oo ka yimaada labajibbaaranno</a:t>
            </a:r>
            <a:endParaRPr/>
          </a:p>
        </p:txBody>
      </p:sp>
      <p:pic>
        <p:nvPicPr>
          <p:cNvPr id="1901" name="Google Shape;1901;p149"/>
          <p:cNvPicPr preferRelativeResize="0"/>
          <p:nvPr/>
        </p:nvPicPr>
        <p:blipFill>
          <a:blip r:embed="rId3">
            <a:alphaModFix/>
          </a:blip>
          <a:stretch>
            <a:fillRect/>
          </a:stretch>
        </p:blipFill>
        <p:spPr>
          <a:xfrm>
            <a:off x="324000" y="1172897"/>
            <a:ext cx="8496001" cy="3480942"/>
          </a:xfrm>
          <a:prstGeom prst="rect">
            <a:avLst/>
          </a:prstGeom>
          <a:noFill/>
          <a:ln>
            <a:noFill/>
          </a:ln>
        </p:spPr>
      </p:pic>
      <p:grpSp>
        <p:nvGrpSpPr>
          <p:cNvPr id="1902" name="Google Shape;1902;p149"/>
          <p:cNvGrpSpPr/>
          <p:nvPr/>
        </p:nvGrpSpPr>
        <p:grpSpPr>
          <a:xfrm>
            <a:off x="948815" y="4246500"/>
            <a:ext cx="1245440" cy="408600"/>
            <a:chOff x="6353075" y="4537262"/>
            <a:chExt cx="1174500" cy="408600"/>
          </a:xfrm>
        </p:grpSpPr>
        <p:cxnSp>
          <p:nvCxnSpPr>
            <p:cNvPr id="1903" name="Google Shape;1903;p149"/>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904" name="Google Shape;1904;p149"/>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6 halbeeg (units)</a:t>
              </a:r>
              <a:endParaRPr sz="1800">
                <a:latin typeface="Lexend"/>
                <a:ea typeface="Lexend"/>
                <a:cs typeface="Lexend"/>
                <a:sym typeface="Lexend"/>
              </a:endParaRPr>
            </a:p>
          </p:txBody>
        </p:sp>
      </p:grpSp>
      <p:sp>
        <p:nvSpPr>
          <p:cNvPr id="1905" name="Google Shape;1905;p149"/>
          <p:cNvSpPr txBox="1"/>
          <p:nvPr/>
        </p:nvSpPr>
        <p:spPr>
          <a:xfrm>
            <a:off x="252256" y="2131601"/>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13</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halbeeg² (units²)</a:t>
            </a:r>
            <a:endParaRPr sz="1800">
              <a:latin typeface="Lexend"/>
              <a:ea typeface="Lexend"/>
              <a:cs typeface="Lexend"/>
              <a:sym typeface="Lexend"/>
            </a:endParaRPr>
          </a:p>
        </p:txBody>
      </p:sp>
      <p:cxnSp>
        <p:nvCxnSpPr>
          <p:cNvPr id="1906" name="Google Shape;1906;p149"/>
          <p:cNvCxnSpPr/>
          <p:nvPr/>
        </p:nvCxnSpPr>
        <p:spPr>
          <a:xfrm>
            <a:off x="671425" y="2693997"/>
            <a:ext cx="15600" cy="366900"/>
          </a:xfrm>
          <a:prstGeom prst="straightConnector1">
            <a:avLst/>
          </a:prstGeom>
          <a:noFill/>
          <a:ln cap="flat" cmpd="sng" w="28575">
            <a:solidFill>
              <a:schemeClr val="accent2"/>
            </a:solidFill>
            <a:prstDash val="solid"/>
            <a:round/>
            <a:headEnd len="med" w="med" type="none"/>
            <a:tailEnd len="med" w="med" type="none"/>
          </a:ln>
        </p:spPr>
      </p:cxnSp>
      <p:grpSp>
        <p:nvGrpSpPr>
          <p:cNvPr id="1907" name="Google Shape;1907;p149"/>
          <p:cNvGrpSpPr/>
          <p:nvPr/>
        </p:nvGrpSpPr>
        <p:grpSpPr>
          <a:xfrm rot="1386619">
            <a:off x="1216986" y="2062459"/>
            <a:ext cx="1301367" cy="408618"/>
            <a:chOff x="6353075" y="4537262"/>
            <a:chExt cx="1174500" cy="408600"/>
          </a:xfrm>
        </p:grpSpPr>
        <p:cxnSp>
          <p:nvCxnSpPr>
            <p:cNvPr id="1908" name="Google Shape;1908;p149"/>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909" name="Google Shape;1909;p149"/>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1200">
                  <a:latin typeface="Times New Roman"/>
                  <a:ea typeface="Times New Roman"/>
                  <a:cs typeface="Times New Roman"/>
                  <a:sym typeface="Times New Roman"/>
                </a:rPr>
                <a:t>a halbeeg (units)</a:t>
              </a:r>
              <a:r>
                <a:rPr lang="en-GB" sz="1200">
                  <a:latin typeface="Lexend"/>
                  <a:ea typeface="Lexend"/>
                  <a:cs typeface="Lexend"/>
                  <a:sym typeface="Lexend"/>
                </a:rPr>
                <a:t/>
              </a:r>
              <a:endParaRPr sz="1800">
                <a:latin typeface="Lexend"/>
                <a:ea typeface="Lexend"/>
                <a:cs typeface="Lexend"/>
                <a:sym typeface="Lexend"/>
              </a:endParaRPr>
            </a:p>
          </p:txBody>
        </p:sp>
      </p:grpSp>
      <p:grpSp>
        <p:nvGrpSpPr>
          <p:cNvPr id="1910" name="Google Shape;1910;p149"/>
          <p:cNvGrpSpPr/>
          <p:nvPr/>
        </p:nvGrpSpPr>
        <p:grpSpPr>
          <a:xfrm>
            <a:off x="4153173" y="4170307"/>
            <a:ext cx="1018023" cy="408600"/>
            <a:chOff x="6203399" y="4537262"/>
            <a:chExt cx="1473900" cy="408600"/>
          </a:xfrm>
        </p:grpSpPr>
        <p:cxnSp>
          <p:nvCxnSpPr>
            <p:cNvPr id="1911" name="Google Shape;1911;p149"/>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912" name="Google Shape;1912;p149"/>
            <p:cNvSpPr txBox="1"/>
            <p:nvPr/>
          </p:nvSpPr>
          <p:spPr>
            <a:xfrm>
              <a:off x="6203399" y="4537262"/>
              <a:ext cx="14739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1200">
                  <a:solidFill>
                    <a:schemeClr val="dk1"/>
                  </a:solidFill>
                  <a:latin typeface="Times New Roman"/>
                  <a:ea typeface="Times New Roman"/>
                  <a:cs typeface="Times New Roman"/>
                  <a:sym typeface="Times New Roman"/>
                </a:rPr>
                <a:t>b halbeeg (units)</a:t>
              </a:r>
              <a:r>
                <a:rPr lang="en-GB" sz="1200">
                  <a:latin typeface="Lexend"/>
                  <a:ea typeface="Lexend"/>
                  <a:cs typeface="Lexend"/>
                  <a:sym typeface="Lexend"/>
                </a:rPr>
                <a:t/>
              </a:r>
              <a:endParaRPr sz="1800">
                <a:latin typeface="Lexend"/>
                <a:ea typeface="Lexend"/>
                <a:cs typeface="Lexend"/>
                <a:sym typeface="Lexend"/>
              </a:endParaRPr>
            </a:p>
          </p:txBody>
        </p:sp>
      </p:grpSp>
      <p:sp>
        <p:nvSpPr>
          <p:cNvPr id="1913" name="Google Shape;1913;p149"/>
          <p:cNvSpPr txBox="1"/>
          <p:nvPr/>
        </p:nvSpPr>
        <p:spPr>
          <a:xfrm>
            <a:off x="4279694" y="3348326"/>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25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halbeeg² (units²)</a:t>
            </a:r>
            <a:endParaRPr sz="1800">
              <a:latin typeface="Lexend"/>
              <a:ea typeface="Lexend"/>
              <a:cs typeface="Lexend"/>
              <a:sym typeface="Lexend"/>
            </a:endParaRPr>
          </a:p>
        </p:txBody>
      </p:sp>
      <p:sp>
        <p:nvSpPr>
          <p:cNvPr id="1914" name="Google Shape;1914;p149"/>
          <p:cNvSpPr txBox="1"/>
          <p:nvPr/>
        </p:nvSpPr>
        <p:spPr>
          <a:xfrm>
            <a:off x="3242695" y="2363451"/>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39</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halbeeg² (units²)</a:t>
            </a:r>
            <a:endParaRPr sz="1800">
              <a:latin typeface="Lexend"/>
              <a:ea typeface="Lexend"/>
              <a:cs typeface="Lexend"/>
              <a:sym typeface="Lexend"/>
            </a:endParaRPr>
          </a:p>
        </p:txBody>
      </p:sp>
      <p:grpSp>
        <p:nvGrpSpPr>
          <p:cNvPr id="1915" name="Google Shape;1915;p149"/>
          <p:cNvGrpSpPr/>
          <p:nvPr/>
        </p:nvGrpSpPr>
        <p:grpSpPr>
          <a:xfrm rot="-1890990">
            <a:off x="4435161" y="1857127"/>
            <a:ext cx="1453229" cy="408616"/>
            <a:chOff x="6353075" y="4537262"/>
            <a:chExt cx="1174500" cy="408600"/>
          </a:xfrm>
        </p:grpSpPr>
        <p:cxnSp>
          <p:nvCxnSpPr>
            <p:cNvPr id="1916" name="Google Shape;1916;p149"/>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917" name="Google Shape;1917;p149"/>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1200">
                  <a:latin typeface="Times New Roman"/>
                  <a:ea typeface="Times New Roman"/>
                  <a:cs typeface="Times New Roman"/>
                  <a:sym typeface="Times New Roman"/>
                </a:rPr>
                <a:t>c halbeeg (units)</a:t>
              </a:r>
              <a:r>
                <a:rPr lang="en-GB" sz="1200">
                  <a:latin typeface="Lexend"/>
                  <a:ea typeface="Lexend"/>
                  <a:cs typeface="Lexend"/>
                  <a:sym typeface="Lexend"/>
                </a:rPr>
                <a:t/>
              </a:r>
              <a:endParaRPr sz="1800">
                <a:latin typeface="Lexend"/>
                <a:ea typeface="Lexend"/>
                <a:cs typeface="Lexend"/>
                <a:sym typeface="Lexend"/>
              </a:endParaRPr>
            </a:p>
          </p:txBody>
        </p:sp>
      </p:grpSp>
      <p:grpSp>
        <p:nvGrpSpPr>
          <p:cNvPr id="1918" name="Google Shape;1918;p149"/>
          <p:cNvGrpSpPr/>
          <p:nvPr/>
        </p:nvGrpSpPr>
        <p:grpSpPr>
          <a:xfrm>
            <a:off x="6947882" y="4566197"/>
            <a:ext cx="1181782" cy="408600"/>
            <a:chOff x="6353075" y="4537262"/>
            <a:chExt cx="1174500" cy="408600"/>
          </a:xfrm>
        </p:grpSpPr>
        <p:cxnSp>
          <p:nvCxnSpPr>
            <p:cNvPr id="1919" name="Google Shape;1919;p149"/>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920" name="Google Shape;1920;p149"/>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12 halbeeg (units)</a:t>
              </a:r>
              <a:endParaRPr sz="1800">
                <a:latin typeface="Lexend"/>
                <a:ea typeface="Lexend"/>
                <a:cs typeface="Lexend"/>
                <a:sym typeface="Lexend"/>
              </a:endParaRPr>
            </a:p>
          </p:txBody>
        </p:sp>
      </p:grpSp>
      <p:grpSp>
        <p:nvGrpSpPr>
          <p:cNvPr id="1921" name="Google Shape;1921;p149"/>
          <p:cNvGrpSpPr/>
          <p:nvPr/>
        </p:nvGrpSpPr>
        <p:grpSpPr>
          <a:xfrm rot="7162359">
            <a:off x="6418282" y="1738419"/>
            <a:ext cx="1181713" cy="408585"/>
            <a:chOff x="6353075" y="4537325"/>
            <a:chExt cx="1174500" cy="408600"/>
          </a:xfrm>
        </p:grpSpPr>
        <p:cxnSp>
          <p:nvCxnSpPr>
            <p:cNvPr id="1922" name="Google Shape;1922;p149"/>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923" name="Google Shape;1923;p149"/>
            <p:cNvSpPr txBox="1"/>
            <p:nvPr/>
          </p:nvSpPr>
          <p:spPr>
            <a:xfrm rot="10800000">
              <a:off x="6427691" y="4537325"/>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1200">
                  <a:solidFill>
                    <a:schemeClr val="dk1"/>
                  </a:solidFill>
                  <a:latin typeface="Times New Roman"/>
                  <a:ea typeface="Times New Roman"/>
                  <a:cs typeface="Times New Roman"/>
                  <a:sym typeface="Times New Roman"/>
                </a:rPr>
                <a:t>d halbeeg (units)</a:t>
              </a:r>
              <a:r>
                <a:rPr lang="en-GB" sz="1200">
                  <a:latin typeface="Lexend"/>
                  <a:ea typeface="Lexend"/>
                  <a:cs typeface="Lexend"/>
                  <a:sym typeface="Lexend"/>
                </a:rPr>
                <a:t/>
              </a:r>
              <a:endParaRPr sz="1800">
                <a:latin typeface="Lexend"/>
                <a:ea typeface="Lexend"/>
                <a:cs typeface="Lexend"/>
                <a:sym typeface="Lexend"/>
              </a:endParaRPr>
            </a:p>
          </p:txBody>
        </p:sp>
      </p:grpSp>
      <p:sp>
        <p:nvSpPr>
          <p:cNvPr id="1924" name="Google Shape;1924;p149"/>
          <p:cNvSpPr txBox="1"/>
          <p:nvPr/>
        </p:nvSpPr>
        <p:spPr>
          <a:xfrm>
            <a:off x="7463065" y="2060186"/>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169</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halbeeg² (units²)</a:t>
            </a:r>
            <a:endParaRPr sz="1800">
              <a:latin typeface="Lexend"/>
              <a:ea typeface="Lexend"/>
              <a:cs typeface="Lexend"/>
              <a:sym typeface="Lexend"/>
            </a:endParaRPr>
          </a:p>
        </p:txBody>
      </p:sp>
      <p:grpSp>
        <p:nvGrpSpPr>
          <p:cNvPr id="1925" name="Google Shape;1925;p149"/>
          <p:cNvGrpSpPr/>
          <p:nvPr/>
        </p:nvGrpSpPr>
        <p:grpSpPr>
          <a:xfrm>
            <a:off x="6229398" y="3412104"/>
            <a:ext cx="796201" cy="444738"/>
            <a:chOff x="6203399" y="4549793"/>
            <a:chExt cx="1473900" cy="444738"/>
          </a:xfrm>
        </p:grpSpPr>
        <p:cxnSp>
          <p:nvCxnSpPr>
            <p:cNvPr id="1926" name="Google Shape;1926;p149"/>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927" name="Google Shape;1927;p149"/>
            <p:cNvSpPr txBox="1"/>
            <p:nvPr/>
          </p:nvSpPr>
          <p:spPr>
            <a:xfrm>
              <a:off x="6203399" y="4585930"/>
              <a:ext cx="14739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1200">
                  <a:solidFill>
                    <a:schemeClr val="dk1"/>
                  </a:solidFill>
                  <a:latin typeface="Times New Roman"/>
                  <a:ea typeface="Times New Roman"/>
                  <a:cs typeface="Times New Roman"/>
                  <a:sym typeface="Times New Roman"/>
                </a:rPr>
                <a:t>e</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cutubyo (units)</a:t>
              </a:r>
              <a:endParaRPr sz="1800">
                <a:latin typeface="Lexend"/>
                <a:ea typeface="Lexend"/>
                <a:cs typeface="Lexend"/>
                <a:sym typeface="Lexend"/>
              </a:endParaRPr>
            </a:p>
          </p:txBody>
        </p:sp>
      </p:grpSp>
      <p:sp>
        <p:nvSpPr>
          <p:cNvPr id="1928" name="Google Shape;1928;p149"/>
          <p:cNvSpPr txBox="1"/>
          <p:nvPr/>
        </p:nvSpPr>
        <p:spPr>
          <a:xfrm>
            <a:off x="348775" y="32742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 </a:t>
            </a:r>
            <a:endParaRPr sz="1800">
              <a:latin typeface="Lexend"/>
              <a:ea typeface="Lexend"/>
              <a:cs typeface="Lexend"/>
              <a:sym typeface="Lexend"/>
            </a:endParaRPr>
          </a:p>
        </p:txBody>
      </p:sp>
      <p:sp>
        <p:nvSpPr>
          <p:cNvPr id="1929" name="Google Shape;1929;p149"/>
          <p:cNvSpPr txBox="1"/>
          <p:nvPr/>
        </p:nvSpPr>
        <p:spPr>
          <a:xfrm>
            <a:off x="2975625" y="3348325"/>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 </a:t>
            </a:r>
            <a:endParaRPr sz="1800">
              <a:latin typeface="Lexend"/>
              <a:ea typeface="Lexend"/>
              <a:cs typeface="Lexend"/>
              <a:sym typeface="Lexend"/>
            </a:endParaRPr>
          </a:p>
        </p:txBody>
      </p:sp>
      <p:sp>
        <p:nvSpPr>
          <p:cNvPr id="1930" name="Google Shape;1930;p149"/>
          <p:cNvSpPr txBox="1"/>
          <p:nvPr/>
        </p:nvSpPr>
        <p:spPr>
          <a:xfrm>
            <a:off x="8334600" y="16200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 </a:t>
            </a:r>
            <a:endParaRPr sz="1800">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4" name="Shape 1934"/>
        <p:cNvGrpSpPr/>
        <p:nvPr/>
      </p:nvGrpSpPr>
      <p:grpSpPr>
        <a:xfrm>
          <a:off x="0" y="0"/>
          <a:ext cx="0" cy="0"/>
          <a:chOff x="0" y="0"/>
          <a:chExt cx="0" cy="0"/>
        </a:xfrm>
      </p:grpSpPr>
      <p:sp>
        <p:nvSpPr>
          <p:cNvPr id="1935" name="Google Shape;1935;p150"/>
          <p:cNvSpPr txBox="1"/>
          <p:nvPr/>
        </p:nvSpPr>
        <p:spPr>
          <a:xfrm>
            <a:off x="324000" y="690715"/>
            <a:ext cx="84960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 Saddex-xagal kasta oo qumman (right-angled), hel bedka (area) labajibbaaran kasta oo aan la calaamadayn.</a:t>
            </a:r>
            <a:endParaRPr sz="1800">
              <a:latin typeface="Lexend"/>
              <a:ea typeface="Lexend"/>
              <a:cs typeface="Lexend"/>
              <a:sym typeface="Lexend"/>
            </a:endParaRPr>
          </a:p>
        </p:txBody>
      </p:sp>
      <p:sp>
        <p:nvSpPr>
          <p:cNvPr id="1936" name="Google Shape;1936;p15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Abuurista saddex-xagalka qumman (right-angled) ee labajibbaaranada (squares)</a:t>
            </a:r>
            <a:endParaRPr/>
          </a:p>
        </p:txBody>
      </p:sp>
      <p:grpSp>
        <p:nvGrpSpPr>
          <p:cNvPr id="1937" name="Google Shape;1937;p150"/>
          <p:cNvGrpSpPr/>
          <p:nvPr/>
        </p:nvGrpSpPr>
        <p:grpSpPr>
          <a:xfrm>
            <a:off x="335766" y="1101799"/>
            <a:ext cx="2673424" cy="3155485"/>
            <a:chOff x="2408850" y="675250"/>
            <a:chExt cx="1974026" cy="2329975"/>
          </a:xfrm>
        </p:grpSpPr>
        <p:sp>
          <p:nvSpPr>
            <p:cNvPr id="1938" name="Google Shape;1938;p150"/>
            <p:cNvSpPr/>
            <p:nvPr/>
          </p:nvSpPr>
          <p:spPr>
            <a:xfrm>
              <a:off x="3124414" y="1919760"/>
              <a:ext cx="179700" cy="1797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939" name="Google Shape;1939;p150"/>
            <p:cNvPicPr preferRelativeResize="0"/>
            <p:nvPr/>
          </p:nvPicPr>
          <p:blipFill rotWithShape="1">
            <a:blip r:embed="rId3">
              <a:alphaModFix/>
            </a:blip>
            <a:srcRect b="0" l="0" r="69209" t="0"/>
            <a:stretch/>
          </p:blipFill>
          <p:spPr>
            <a:xfrm>
              <a:off x="2408850" y="675250"/>
              <a:ext cx="1974026" cy="2329975"/>
            </a:xfrm>
            <a:prstGeom prst="rect">
              <a:avLst/>
            </a:prstGeom>
            <a:noFill/>
            <a:ln>
              <a:noFill/>
            </a:ln>
          </p:spPr>
        </p:pic>
      </p:grpSp>
      <p:grpSp>
        <p:nvGrpSpPr>
          <p:cNvPr id="1940" name="Google Shape;1940;p150"/>
          <p:cNvGrpSpPr/>
          <p:nvPr/>
        </p:nvGrpSpPr>
        <p:grpSpPr>
          <a:xfrm rot="10800000">
            <a:off x="3059562" y="1101867"/>
            <a:ext cx="2916488" cy="3020867"/>
            <a:chOff x="4652050" y="675250"/>
            <a:chExt cx="2153502" cy="2230574"/>
          </a:xfrm>
        </p:grpSpPr>
        <p:sp>
          <p:nvSpPr>
            <p:cNvPr id="1941" name="Google Shape;1941;p150"/>
            <p:cNvSpPr/>
            <p:nvPr/>
          </p:nvSpPr>
          <p:spPr>
            <a:xfrm>
              <a:off x="5371064" y="1919760"/>
              <a:ext cx="179700" cy="1797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942" name="Google Shape;1942;p150"/>
            <p:cNvPicPr preferRelativeResize="0"/>
            <p:nvPr/>
          </p:nvPicPr>
          <p:blipFill rotWithShape="1">
            <a:blip r:embed="rId3">
              <a:alphaModFix/>
            </a:blip>
            <a:srcRect b="4269" l="30647" r="35762" t="0"/>
            <a:stretch/>
          </p:blipFill>
          <p:spPr>
            <a:xfrm>
              <a:off x="4652050" y="675250"/>
              <a:ext cx="2153502" cy="2230574"/>
            </a:xfrm>
            <a:prstGeom prst="rect">
              <a:avLst/>
            </a:prstGeom>
            <a:noFill/>
            <a:ln>
              <a:noFill/>
            </a:ln>
          </p:spPr>
        </p:pic>
      </p:grpSp>
      <p:grpSp>
        <p:nvGrpSpPr>
          <p:cNvPr id="1943" name="Google Shape;1943;p150"/>
          <p:cNvGrpSpPr/>
          <p:nvPr/>
        </p:nvGrpSpPr>
        <p:grpSpPr>
          <a:xfrm rot="7200311">
            <a:off x="6131232" y="1100752"/>
            <a:ext cx="2916246" cy="3020506"/>
            <a:chOff x="6764125" y="675250"/>
            <a:chExt cx="2153502" cy="2230574"/>
          </a:xfrm>
        </p:grpSpPr>
        <p:sp>
          <p:nvSpPr>
            <p:cNvPr id="1944" name="Google Shape;1944;p150"/>
            <p:cNvSpPr/>
            <p:nvPr/>
          </p:nvSpPr>
          <p:spPr>
            <a:xfrm>
              <a:off x="7515814" y="1919760"/>
              <a:ext cx="179700" cy="179700"/>
            </a:xfrm>
            <a:prstGeom prst="rect">
              <a:avLst/>
            </a:prstGeom>
            <a:solidFill>
              <a:srgbClr val="EBEDFE"/>
            </a:solidFill>
            <a:ln cap="flat" cmpd="sng" w="1905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945" name="Google Shape;1945;p150"/>
            <p:cNvPicPr preferRelativeResize="0"/>
            <p:nvPr/>
          </p:nvPicPr>
          <p:blipFill rotWithShape="1">
            <a:blip r:embed="rId3">
              <a:alphaModFix/>
            </a:blip>
            <a:srcRect b="4269" l="66500" r="-90" t="0"/>
            <a:stretch/>
          </p:blipFill>
          <p:spPr>
            <a:xfrm>
              <a:off x="6764125" y="675250"/>
              <a:ext cx="2153502" cy="2230574"/>
            </a:xfrm>
            <a:prstGeom prst="rect">
              <a:avLst/>
            </a:prstGeom>
            <a:noFill/>
            <a:ln>
              <a:noFill/>
            </a:ln>
          </p:spPr>
        </p:pic>
      </p:grpSp>
      <p:sp>
        <p:nvSpPr>
          <p:cNvPr id="1946" name="Google Shape;1946;p150"/>
          <p:cNvSpPr txBox="1"/>
          <p:nvPr/>
        </p:nvSpPr>
        <p:spPr>
          <a:xfrm>
            <a:off x="1296025" y="3083925"/>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10</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cutubyo² (units²)</a:t>
            </a:r>
            <a:endParaRPr sz="1800">
              <a:latin typeface="Lexend"/>
              <a:ea typeface="Lexend"/>
              <a:cs typeface="Lexend"/>
              <a:sym typeface="Lexend"/>
            </a:endParaRPr>
          </a:p>
        </p:txBody>
      </p:sp>
      <p:sp>
        <p:nvSpPr>
          <p:cNvPr id="1947" name="Google Shape;1947;p150"/>
          <p:cNvSpPr txBox="1"/>
          <p:nvPr/>
        </p:nvSpPr>
        <p:spPr>
          <a:xfrm>
            <a:off x="496478" y="2273450"/>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12</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cutubyo² (units²)</a:t>
            </a:r>
            <a:endParaRPr sz="1800">
              <a:latin typeface="Lexend"/>
              <a:ea typeface="Lexend"/>
              <a:cs typeface="Lexend"/>
              <a:sym typeface="Lexend"/>
            </a:endParaRPr>
          </a:p>
        </p:txBody>
      </p:sp>
      <p:sp>
        <p:nvSpPr>
          <p:cNvPr id="1948" name="Google Shape;1948;p150"/>
          <p:cNvSpPr txBox="1"/>
          <p:nvPr/>
        </p:nvSpPr>
        <p:spPr>
          <a:xfrm>
            <a:off x="5057350" y="2273450"/>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13</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cutubyo² (units²)</a:t>
            </a:r>
            <a:endParaRPr sz="1800">
              <a:latin typeface="Lexend"/>
              <a:ea typeface="Lexend"/>
              <a:cs typeface="Lexend"/>
              <a:sym typeface="Lexend"/>
            </a:endParaRPr>
          </a:p>
        </p:txBody>
      </p:sp>
      <p:sp>
        <p:nvSpPr>
          <p:cNvPr id="1949" name="Google Shape;1949;p150"/>
          <p:cNvSpPr txBox="1"/>
          <p:nvPr/>
        </p:nvSpPr>
        <p:spPr>
          <a:xfrm>
            <a:off x="4113025" y="1341800"/>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17</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cutubyo² (units²)</a:t>
            </a:r>
            <a:endParaRPr sz="1800">
              <a:latin typeface="Lexend"/>
              <a:ea typeface="Lexend"/>
              <a:cs typeface="Lexend"/>
              <a:sym typeface="Lexend"/>
            </a:endParaRPr>
          </a:p>
        </p:txBody>
      </p:sp>
      <p:sp>
        <p:nvSpPr>
          <p:cNvPr id="1950" name="Google Shape;1950;p150"/>
          <p:cNvSpPr txBox="1"/>
          <p:nvPr/>
        </p:nvSpPr>
        <p:spPr>
          <a:xfrm>
            <a:off x="7387678" y="2951150"/>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28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cutubyo² (units²)</a:t>
            </a:r>
            <a:endParaRPr sz="1800">
              <a:latin typeface="Lexend"/>
              <a:ea typeface="Lexend"/>
              <a:cs typeface="Lexend"/>
              <a:sym typeface="Lexend"/>
            </a:endParaRPr>
          </a:p>
        </p:txBody>
      </p:sp>
      <p:sp>
        <p:nvSpPr>
          <p:cNvPr id="1951" name="Google Shape;1951;p150"/>
          <p:cNvSpPr txBox="1"/>
          <p:nvPr/>
        </p:nvSpPr>
        <p:spPr>
          <a:xfrm>
            <a:off x="6463003" y="1852334"/>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13</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cutubyo² (units²)</a:t>
            </a:r>
            <a:endParaRPr sz="1800">
              <a:latin typeface="Lexend"/>
              <a:ea typeface="Lexend"/>
              <a:cs typeface="Lexend"/>
              <a:sym typeface="Lexend"/>
            </a:endParaRPr>
          </a:p>
        </p:txBody>
      </p:sp>
      <p:sp>
        <p:nvSpPr>
          <p:cNvPr id="1952" name="Google Shape;1952;p150"/>
          <p:cNvSpPr txBox="1"/>
          <p:nvPr/>
        </p:nvSpPr>
        <p:spPr>
          <a:xfrm>
            <a:off x="1763053" y="1894050"/>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22</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cutubyo² (units²)</a:t>
            </a:r>
            <a:endParaRPr sz="2000">
              <a:latin typeface="Kalam"/>
              <a:ea typeface="Kalam"/>
              <a:cs typeface="Kalam"/>
              <a:sym typeface="Kalam"/>
            </a:endParaRPr>
          </a:p>
        </p:txBody>
      </p:sp>
      <p:sp>
        <p:nvSpPr>
          <p:cNvPr id="1953" name="Google Shape;1953;p150"/>
          <p:cNvSpPr txBox="1"/>
          <p:nvPr/>
        </p:nvSpPr>
        <p:spPr>
          <a:xfrm>
            <a:off x="3692257" y="2799705"/>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30</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cutubyo² (units²)</a:t>
            </a:r>
            <a:endParaRPr sz="2000">
              <a:latin typeface="Kalam"/>
              <a:ea typeface="Kalam"/>
              <a:cs typeface="Kalam"/>
              <a:sym typeface="Kalam"/>
            </a:endParaRPr>
          </a:p>
        </p:txBody>
      </p:sp>
      <p:sp>
        <p:nvSpPr>
          <p:cNvPr id="1954" name="Google Shape;1954;p150"/>
          <p:cNvSpPr txBox="1"/>
          <p:nvPr/>
        </p:nvSpPr>
        <p:spPr>
          <a:xfrm>
            <a:off x="7681229" y="1520013"/>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15</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cutubyo² (units²)</a:t>
            </a:r>
            <a:endParaRPr sz="2000">
              <a:latin typeface="Kalam"/>
              <a:ea typeface="Kalam"/>
              <a:cs typeface="Kalam"/>
              <a:sym typeface="Kalam"/>
            </a:endParaRPr>
          </a:p>
        </p:txBody>
      </p:sp>
      <p:sp>
        <p:nvSpPr>
          <p:cNvPr id="1955" name="Google Shape;1955;p150"/>
          <p:cNvSpPr txBox="1"/>
          <p:nvPr/>
        </p:nvSpPr>
        <p:spPr>
          <a:xfrm>
            <a:off x="1053125" y="18333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 </a:t>
            </a:r>
            <a:endParaRPr sz="1800">
              <a:latin typeface="Lexend"/>
              <a:ea typeface="Lexend"/>
              <a:cs typeface="Lexend"/>
              <a:sym typeface="Lexend"/>
            </a:endParaRPr>
          </a:p>
        </p:txBody>
      </p:sp>
      <p:sp>
        <p:nvSpPr>
          <p:cNvPr id="1956" name="Google Shape;1956;p150"/>
          <p:cNvSpPr txBox="1"/>
          <p:nvPr/>
        </p:nvSpPr>
        <p:spPr>
          <a:xfrm>
            <a:off x="3607025" y="117205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 </a:t>
            </a:r>
            <a:endParaRPr sz="1800">
              <a:latin typeface="Lexend"/>
              <a:ea typeface="Lexend"/>
              <a:cs typeface="Lexend"/>
              <a:sym typeface="Lexend"/>
            </a:endParaRPr>
          </a:p>
        </p:txBody>
      </p:sp>
      <p:sp>
        <p:nvSpPr>
          <p:cNvPr id="1957" name="Google Shape;1957;p150"/>
          <p:cNvSpPr txBox="1"/>
          <p:nvPr/>
        </p:nvSpPr>
        <p:spPr>
          <a:xfrm>
            <a:off x="7228000" y="15482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 </a:t>
            </a:r>
            <a:endParaRPr sz="1800">
              <a:latin typeface="Lexend"/>
              <a:ea typeface="Lexend"/>
              <a:cs typeface="Lexend"/>
              <a:sym typeface="Lexe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1" name="Shape 1961"/>
        <p:cNvGrpSpPr/>
        <p:nvPr/>
      </p:nvGrpSpPr>
      <p:grpSpPr>
        <a:xfrm>
          <a:off x="0" y="0"/>
          <a:ext cx="0" cy="0"/>
          <a:chOff x="0" y="0"/>
          <a:chExt cx="0" cy="0"/>
        </a:xfrm>
      </p:grpSpPr>
      <p:sp>
        <p:nvSpPr>
          <p:cNvPr id="1962" name="Google Shape;1962;p151"/>
          <p:cNvSpPr txBox="1"/>
          <p:nvPr/>
        </p:nvSpPr>
        <p:spPr>
          <a:xfrm>
            <a:off x="324000" y="690715"/>
            <a:ext cx="8496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2) Saddex-xagal kasta oo qumman (right-angled), hel bedka (area) dhammaan labajibbaaranada (squares).</a:t>
            </a:r>
            <a:endParaRPr sz="1800">
              <a:latin typeface="Lexend"/>
              <a:ea typeface="Lexend"/>
              <a:cs typeface="Lexend"/>
              <a:sym typeface="Lexend"/>
            </a:endParaRPr>
          </a:p>
        </p:txBody>
      </p:sp>
      <p:sp>
        <p:nvSpPr>
          <p:cNvPr id="1963" name="Google Shape;1963;p15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Abuurista saddex-xagalka qumman (right-angled) ee labajibbaaranada (squares)</a:t>
            </a:r>
            <a:endParaRPr/>
          </a:p>
        </p:txBody>
      </p:sp>
      <p:pic>
        <p:nvPicPr>
          <p:cNvPr id="1964" name="Google Shape;1964;p151"/>
          <p:cNvPicPr preferRelativeResize="0"/>
          <p:nvPr/>
        </p:nvPicPr>
        <p:blipFill rotWithShape="1">
          <a:blip r:embed="rId3">
            <a:alphaModFix/>
          </a:blip>
          <a:srcRect b="0" l="0" r="69361" t="0"/>
          <a:stretch/>
        </p:blipFill>
        <p:spPr>
          <a:xfrm>
            <a:off x="324000" y="1397225"/>
            <a:ext cx="2603026" cy="3000450"/>
          </a:xfrm>
          <a:prstGeom prst="rect">
            <a:avLst/>
          </a:prstGeom>
          <a:noFill/>
          <a:ln>
            <a:noFill/>
          </a:ln>
        </p:spPr>
      </p:pic>
      <p:pic>
        <p:nvPicPr>
          <p:cNvPr id="1965" name="Google Shape;1965;p151"/>
          <p:cNvPicPr preferRelativeResize="0"/>
          <p:nvPr/>
        </p:nvPicPr>
        <p:blipFill rotWithShape="1">
          <a:blip r:embed="rId3">
            <a:alphaModFix/>
          </a:blip>
          <a:srcRect b="0" l="31591" r="37770" t="0"/>
          <a:stretch/>
        </p:blipFill>
        <p:spPr>
          <a:xfrm rot="-3599997">
            <a:off x="3213164" y="1397226"/>
            <a:ext cx="2603026" cy="3000451"/>
          </a:xfrm>
          <a:prstGeom prst="rect">
            <a:avLst/>
          </a:prstGeom>
          <a:noFill/>
          <a:ln>
            <a:noFill/>
          </a:ln>
        </p:spPr>
      </p:pic>
      <p:pic>
        <p:nvPicPr>
          <p:cNvPr id="1966" name="Google Shape;1966;p151"/>
          <p:cNvPicPr preferRelativeResize="0"/>
          <p:nvPr/>
        </p:nvPicPr>
        <p:blipFill rotWithShape="1">
          <a:blip r:embed="rId3">
            <a:alphaModFix/>
          </a:blip>
          <a:srcRect b="0" l="66619" r="-13" t="0"/>
          <a:stretch/>
        </p:blipFill>
        <p:spPr>
          <a:xfrm rot="8100000">
            <a:off x="5982875" y="1103676"/>
            <a:ext cx="2837127" cy="3000450"/>
          </a:xfrm>
          <a:prstGeom prst="rect">
            <a:avLst/>
          </a:prstGeom>
          <a:noFill/>
          <a:ln>
            <a:noFill/>
          </a:ln>
        </p:spPr>
      </p:pic>
      <p:sp>
        <p:nvSpPr>
          <p:cNvPr id="1967" name="Google Shape;1967;p151"/>
          <p:cNvSpPr txBox="1"/>
          <p:nvPr/>
        </p:nvSpPr>
        <p:spPr>
          <a:xfrm>
            <a:off x="482578" y="2495944"/>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cutubyo² (units²)</a:t>
            </a:r>
            <a:endParaRPr sz="1800">
              <a:latin typeface="Lexend"/>
              <a:ea typeface="Lexend"/>
              <a:cs typeface="Lexend"/>
              <a:sym typeface="Lexend"/>
            </a:endParaRPr>
          </a:p>
        </p:txBody>
      </p:sp>
      <p:grpSp>
        <p:nvGrpSpPr>
          <p:cNvPr id="1968" name="Google Shape;1968;p151"/>
          <p:cNvGrpSpPr/>
          <p:nvPr/>
        </p:nvGrpSpPr>
        <p:grpSpPr>
          <a:xfrm>
            <a:off x="1232675" y="3989075"/>
            <a:ext cx="781607" cy="408600"/>
            <a:chOff x="6273403" y="4537262"/>
            <a:chExt cx="1333800" cy="408600"/>
          </a:xfrm>
        </p:grpSpPr>
        <p:cxnSp>
          <p:nvCxnSpPr>
            <p:cNvPr id="1969" name="Google Shape;1969;p151"/>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970" name="Google Shape;1970;p151"/>
            <p:cNvSpPr txBox="1"/>
            <p:nvPr/>
          </p:nvSpPr>
          <p:spPr>
            <a:xfrm>
              <a:off x="6273403" y="4537262"/>
              <a:ext cx="13338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2 units</a:t>
              </a:r>
              <a:endParaRPr sz="1800">
                <a:latin typeface="Lexend"/>
                <a:ea typeface="Lexend"/>
                <a:cs typeface="Lexend"/>
                <a:sym typeface="Lexend"/>
              </a:endParaRPr>
            </a:p>
          </p:txBody>
        </p:sp>
      </p:grpSp>
      <p:grpSp>
        <p:nvGrpSpPr>
          <p:cNvPr id="1971" name="Google Shape;1971;p151"/>
          <p:cNvGrpSpPr/>
          <p:nvPr/>
        </p:nvGrpSpPr>
        <p:grpSpPr>
          <a:xfrm rot="-3599751">
            <a:off x="5411825" y="3497964"/>
            <a:ext cx="961549" cy="408591"/>
            <a:chOff x="6273403" y="4537262"/>
            <a:chExt cx="1333800" cy="408600"/>
          </a:xfrm>
        </p:grpSpPr>
        <p:cxnSp>
          <p:nvCxnSpPr>
            <p:cNvPr id="1972" name="Google Shape;1972;p151"/>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973" name="Google Shape;1973;p151"/>
            <p:cNvSpPr txBox="1"/>
            <p:nvPr/>
          </p:nvSpPr>
          <p:spPr>
            <a:xfrm>
              <a:off x="6273403" y="4537262"/>
              <a:ext cx="13338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3 units</a:t>
              </a:r>
              <a:endParaRPr sz="1800">
                <a:latin typeface="Lexend"/>
                <a:ea typeface="Lexend"/>
                <a:cs typeface="Lexend"/>
                <a:sym typeface="Lexend"/>
              </a:endParaRPr>
            </a:p>
          </p:txBody>
        </p:sp>
      </p:grpSp>
      <p:sp>
        <p:nvSpPr>
          <p:cNvPr id="1974" name="Google Shape;1974;p151"/>
          <p:cNvSpPr txBox="1"/>
          <p:nvPr/>
        </p:nvSpPr>
        <p:spPr>
          <a:xfrm>
            <a:off x="3708075" y="3290512"/>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cutubyo² (units²)</a:t>
            </a:r>
            <a:endParaRPr sz="1800">
              <a:latin typeface="Lexend"/>
              <a:ea typeface="Lexend"/>
              <a:cs typeface="Lexend"/>
              <a:sym typeface="Lexend"/>
            </a:endParaRPr>
          </a:p>
        </p:txBody>
      </p:sp>
      <p:grpSp>
        <p:nvGrpSpPr>
          <p:cNvPr id="1975" name="Google Shape;1975;p151"/>
          <p:cNvGrpSpPr/>
          <p:nvPr/>
        </p:nvGrpSpPr>
        <p:grpSpPr>
          <a:xfrm>
            <a:off x="6801762" y="4023838"/>
            <a:ext cx="1291118" cy="408600"/>
            <a:chOff x="6273403" y="4537262"/>
            <a:chExt cx="1333800" cy="408600"/>
          </a:xfrm>
        </p:grpSpPr>
        <p:cxnSp>
          <p:nvCxnSpPr>
            <p:cNvPr id="1976" name="Google Shape;1976;p151"/>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977" name="Google Shape;1977;p151"/>
            <p:cNvSpPr txBox="1"/>
            <p:nvPr/>
          </p:nvSpPr>
          <p:spPr>
            <a:xfrm>
              <a:off x="6273403" y="4537262"/>
              <a:ext cx="13338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4 units</a:t>
              </a:r>
              <a:endParaRPr sz="1800">
                <a:latin typeface="Lexend"/>
                <a:ea typeface="Lexend"/>
                <a:cs typeface="Lexend"/>
                <a:sym typeface="Lexend"/>
              </a:endParaRPr>
            </a:p>
          </p:txBody>
        </p:sp>
      </p:grpSp>
      <p:sp>
        <p:nvSpPr>
          <p:cNvPr id="1978" name="Google Shape;1978;p151"/>
          <p:cNvSpPr txBox="1"/>
          <p:nvPr/>
        </p:nvSpPr>
        <p:spPr>
          <a:xfrm>
            <a:off x="6427003" y="1710294"/>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8</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cutubyo² (units²)</a:t>
            </a:r>
            <a:endParaRPr sz="1800">
              <a:latin typeface="Lexend"/>
              <a:ea typeface="Lexend"/>
              <a:cs typeface="Lexend"/>
              <a:sym typeface="Lexend"/>
            </a:endParaRPr>
          </a:p>
        </p:txBody>
      </p:sp>
      <p:sp>
        <p:nvSpPr>
          <p:cNvPr id="1979" name="Google Shape;1979;p151"/>
          <p:cNvSpPr txBox="1"/>
          <p:nvPr/>
        </p:nvSpPr>
        <p:spPr>
          <a:xfrm>
            <a:off x="1240982" y="3242517"/>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4</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cutubyo² (units²)</a:t>
            </a:r>
            <a:endParaRPr sz="1800">
              <a:latin typeface="Kalam"/>
              <a:ea typeface="Kalam"/>
              <a:cs typeface="Kalam"/>
              <a:sym typeface="Kalam"/>
            </a:endParaRPr>
          </a:p>
        </p:txBody>
      </p:sp>
      <p:sp>
        <p:nvSpPr>
          <p:cNvPr id="1980" name="Google Shape;1980;p151"/>
          <p:cNvSpPr txBox="1"/>
          <p:nvPr/>
        </p:nvSpPr>
        <p:spPr>
          <a:xfrm>
            <a:off x="1712461" y="2184728"/>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12</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cutubyo² (units²)</a:t>
            </a:r>
            <a:endParaRPr sz="2000">
              <a:latin typeface="Kalam"/>
              <a:ea typeface="Kalam"/>
              <a:cs typeface="Kalam"/>
              <a:sym typeface="Kalam"/>
            </a:endParaRPr>
          </a:p>
        </p:txBody>
      </p:sp>
      <p:sp>
        <p:nvSpPr>
          <p:cNvPr id="1981" name="Google Shape;1981;p151"/>
          <p:cNvSpPr txBox="1"/>
          <p:nvPr/>
        </p:nvSpPr>
        <p:spPr>
          <a:xfrm>
            <a:off x="4830354" y="2993598"/>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9</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units²</a:t>
            </a:r>
            <a:endParaRPr sz="2000">
              <a:latin typeface="Kalam"/>
              <a:ea typeface="Kalam"/>
              <a:cs typeface="Kalam"/>
              <a:sym typeface="Kalam"/>
            </a:endParaRPr>
          </a:p>
        </p:txBody>
      </p:sp>
      <p:sp>
        <p:nvSpPr>
          <p:cNvPr id="1982" name="Google Shape;1982;p151"/>
          <p:cNvSpPr txBox="1"/>
          <p:nvPr/>
        </p:nvSpPr>
        <p:spPr>
          <a:xfrm>
            <a:off x="3903966" y="2060303"/>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14</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units²</a:t>
            </a:r>
            <a:endParaRPr sz="2000">
              <a:latin typeface="Kalam"/>
              <a:ea typeface="Kalam"/>
              <a:cs typeface="Kalam"/>
              <a:sym typeface="Kalam"/>
            </a:endParaRPr>
          </a:p>
        </p:txBody>
      </p:sp>
      <p:sp>
        <p:nvSpPr>
          <p:cNvPr id="1983" name="Google Shape;1983;p151"/>
          <p:cNvSpPr txBox="1"/>
          <p:nvPr/>
        </p:nvSpPr>
        <p:spPr>
          <a:xfrm>
            <a:off x="7076691" y="2993603"/>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16</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units²</a:t>
            </a:r>
            <a:endParaRPr sz="2000">
              <a:latin typeface="Kalam"/>
              <a:ea typeface="Kalam"/>
              <a:cs typeface="Kalam"/>
              <a:sym typeface="Kalam"/>
            </a:endParaRPr>
          </a:p>
        </p:txBody>
      </p:sp>
      <p:sp>
        <p:nvSpPr>
          <p:cNvPr id="1984" name="Google Shape;1984;p151"/>
          <p:cNvSpPr txBox="1"/>
          <p:nvPr/>
        </p:nvSpPr>
        <p:spPr>
          <a:xfrm>
            <a:off x="7698891" y="1710303"/>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8</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units²</a:t>
            </a:r>
            <a:endParaRPr sz="2000">
              <a:latin typeface="Kalam"/>
              <a:ea typeface="Kalam"/>
              <a:cs typeface="Kalam"/>
              <a:sym typeface="Kalam"/>
            </a:endParaRPr>
          </a:p>
        </p:txBody>
      </p:sp>
      <p:sp>
        <p:nvSpPr>
          <p:cNvPr id="1985" name="Google Shape;1985;p151"/>
          <p:cNvSpPr txBox="1"/>
          <p:nvPr/>
        </p:nvSpPr>
        <p:spPr>
          <a:xfrm>
            <a:off x="424975" y="20550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 </a:t>
            </a:r>
            <a:endParaRPr sz="1800">
              <a:latin typeface="Lexend"/>
              <a:ea typeface="Lexend"/>
              <a:cs typeface="Lexend"/>
              <a:sym typeface="Lexend"/>
            </a:endParaRPr>
          </a:p>
        </p:txBody>
      </p:sp>
      <p:sp>
        <p:nvSpPr>
          <p:cNvPr id="1986" name="Google Shape;1986;p151"/>
          <p:cNvSpPr txBox="1"/>
          <p:nvPr/>
        </p:nvSpPr>
        <p:spPr>
          <a:xfrm>
            <a:off x="3369600" y="17103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 </a:t>
            </a:r>
            <a:endParaRPr sz="1800">
              <a:latin typeface="Lexend"/>
              <a:ea typeface="Lexend"/>
              <a:cs typeface="Lexend"/>
              <a:sym typeface="Lexend"/>
            </a:endParaRPr>
          </a:p>
        </p:txBody>
      </p:sp>
      <p:sp>
        <p:nvSpPr>
          <p:cNvPr id="1987" name="Google Shape;1987;p151"/>
          <p:cNvSpPr txBox="1"/>
          <p:nvPr/>
        </p:nvSpPr>
        <p:spPr>
          <a:xfrm>
            <a:off x="6427000" y="12362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 </a:t>
            </a:r>
            <a:endParaRPr sz="1800">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1" name="Shape 1991"/>
        <p:cNvGrpSpPr/>
        <p:nvPr/>
      </p:nvGrpSpPr>
      <p:grpSpPr>
        <a:xfrm>
          <a:off x="0" y="0"/>
          <a:ext cx="0" cy="0"/>
          <a:chOff x="0" y="0"/>
          <a:chExt cx="0" cy="0"/>
        </a:xfrm>
      </p:grpSpPr>
      <p:sp>
        <p:nvSpPr>
          <p:cNvPr id="1992" name="Google Shape;1992;p152"/>
          <p:cNvSpPr txBox="1"/>
          <p:nvPr/>
        </p:nvSpPr>
        <p:spPr>
          <a:xfrm>
            <a:off x="324000" y="690715"/>
            <a:ext cx="8496000" cy="5541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3) Saddexagal kasta oo xagal-qumman, buuxi bedka (area) labajibbaaran kasta oo hel dhererka (length) maqan ee labajibbaaran kasta oo calaamad u leh xaraf.</a:t>
            </a:r>
            <a:endParaRPr sz="1800">
              <a:latin typeface="Lexend"/>
              <a:ea typeface="Lexend"/>
              <a:cs typeface="Lexend"/>
              <a:sym typeface="Lexend"/>
            </a:endParaRPr>
          </a:p>
        </p:txBody>
      </p:sp>
      <p:sp>
        <p:nvSpPr>
          <p:cNvPr id="1993" name="Google Shape;1993;p15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Abuurista saddexagallo xagal-qumman oo ka yimid labajibbaarro (squares)</a:t>
            </a:r>
            <a:endParaRPr/>
          </a:p>
        </p:txBody>
      </p:sp>
      <p:pic>
        <p:nvPicPr>
          <p:cNvPr id="1994" name="Google Shape;1994;p152"/>
          <p:cNvPicPr preferRelativeResize="0"/>
          <p:nvPr/>
        </p:nvPicPr>
        <p:blipFill>
          <a:blip r:embed="rId3">
            <a:alphaModFix/>
          </a:blip>
          <a:stretch>
            <a:fillRect/>
          </a:stretch>
        </p:blipFill>
        <p:spPr>
          <a:xfrm>
            <a:off x="324000" y="1172897"/>
            <a:ext cx="8496001" cy="3480942"/>
          </a:xfrm>
          <a:prstGeom prst="rect">
            <a:avLst/>
          </a:prstGeom>
          <a:noFill/>
          <a:ln>
            <a:noFill/>
          </a:ln>
        </p:spPr>
      </p:pic>
      <p:grpSp>
        <p:nvGrpSpPr>
          <p:cNvPr id="1995" name="Google Shape;1995;p152"/>
          <p:cNvGrpSpPr/>
          <p:nvPr/>
        </p:nvGrpSpPr>
        <p:grpSpPr>
          <a:xfrm>
            <a:off x="948815" y="4246500"/>
            <a:ext cx="1245440" cy="408600"/>
            <a:chOff x="6353075" y="4537262"/>
            <a:chExt cx="1174500" cy="408600"/>
          </a:xfrm>
        </p:grpSpPr>
        <p:cxnSp>
          <p:nvCxnSpPr>
            <p:cNvPr id="1996" name="Google Shape;1996;p152"/>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1997" name="Google Shape;1997;p152"/>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600">
                  <a:latin typeface="Lexend"/>
                  <a:ea typeface="Lexend"/>
                  <a:cs typeface="Lexend"/>
                  <a:sym typeface="Lexend"/>
                </a:rPr>
                <a:t>6 units</a:t>
              </a:r>
              <a:endParaRPr sz="1800">
                <a:latin typeface="Lexend"/>
                <a:ea typeface="Lexend"/>
                <a:cs typeface="Lexend"/>
                <a:sym typeface="Lexend"/>
              </a:endParaRPr>
            </a:p>
          </p:txBody>
        </p:sp>
      </p:grpSp>
      <p:sp>
        <p:nvSpPr>
          <p:cNvPr id="1998" name="Google Shape;1998;p152"/>
          <p:cNvSpPr txBox="1"/>
          <p:nvPr/>
        </p:nvSpPr>
        <p:spPr>
          <a:xfrm>
            <a:off x="252256" y="2131601"/>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13</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cxnSp>
        <p:nvCxnSpPr>
          <p:cNvPr id="1999" name="Google Shape;1999;p152"/>
          <p:cNvCxnSpPr/>
          <p:nvPr/>
        </p:nvCxnSpPr>
        <p:spPr>
          <a:xfrm>
            <a:off x="671425" y="2693997"/>
            <a:ext cx="15600" cy="366900"/>
          </a:xfrm>
          <a:prstGeom prst="straightConnector1">
            <a:avLst/>
          </a:prstGeom>
          <a:noFill/>
          <a:ln cap="flat" cmpd="sng" w="28575">
            <a:solidFill>
              <a:schemeClr val="accent2"/>
            </a:solidFill>
            <a:prstDash val="solid"/>
            <a:round/>
            <a:headEnd len="med" w="med" type="none"/>
            <a:tailEnd len="med" w="med" type="none"/>
          </a:ln>
        </p:spPr>
      </p:cxnSp>
      <p:grpSp>
        <p:nvGrpSpPr>
          <p:cNvPr id="2000" name="Google Shape;2000;p152"/>
          <p:cNvGrpSpPr/>
          <p:nvPr/>
        </p:nvGrpSpPr>
        <p:grpSpPr>
          <a:xfrm rot="1386619">
            <a:off x="1216986" y="2062459"/>
            <a:ext cx="1301367" cy="408618"/>
            <a:chOff x="6353075" y="4537262"/>
            <a:chExt cx="1174500" cy="408600"/>
          </a:xfrm>
        </p:grpSpPr>
        <p:cxnSp>
          <p:nvCxnSpPr>
            <p:cNvPr id="2001" name="Google Shape;2001;p152"/>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002" name="Google Shape;2002;p152"/>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latin typeface="Times New Roman"/>
                  <a:ea typeface="Times New Roman"/>
                  <a:cs typeface="Times New Roman"/>
                  <a:sym typeface="Times New Roman"/>
                </a:rPr>
                <a:t>a units</a:t>
              </a:r>
              <a:r>
                <a:rPr lang="en-GB" sz="1800">
                  <a:latin typeface="Lexend"/>
                  <a:ea typeface="Lexend"/>
                  <a:cs typeface="Lexend"/>
                  <a:sym typeface="Lexend"/>
                </a:rPr>
                <a:t/>
              </a:r>
              <a:endParaRPr sz="1800">
                <a:latin typeface="Lexend"/>
                <a:ea typeface="Lexend"/>
                <a:cs typeface="Lexend"/>
                <a:sym typeface="Lexend"/>
              </a:endParaRPr>
            </a:p>
          </p:txBody>
        </p:sp>
      </p:grpSp>
      <p:grpSp>
        <p:nvGrpSpPr>
          <p:cNvPr id="2003" name="Google Shape;2003;p152"/>
          <p:cNvGrpSpPr/>
          <p:nvPr/>
        </p:nvGrpSpPr>
        <p:grpSpPr>
          <a:xfrm>
            <a:off x="4153173" y="4170307"/>
            <a:ext cx="1018023" cy="408600"/>
            <a:chOff x="6203399" y="4537262"/>
            <a:chExt cx="1473900" cy="408600"/>
          </a:xfrm>
        </p:grpSpPr>
        <p:cxnSp>
          <p:nvCxnSpPr>
            <p:cNvPr id="2004" name="Google Shape;2004;p152"/>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005" name="Google Shape;2005;p152"/>
            <p:cNvSpPr txBox="1"/>
            <p:nvPr/>
          </p:nvSpPr>
          <p:spPr>
            <a:xfrm>
              <a:off x="6203399" y="4537262"/>
              <a:ext cx="14739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solidFill>
                    <a:schemeClr val="dk1"/>
                  </a:solidFill>
                  <a:latin typeface="Times New Roman"/>
                  <a:ea typeface="Times New Roman"/>
                  <a:cs typeface="Times New Roman"/>
                  <a:sym typeface="Times New Roman"/>
                </a:rPr>
                <a:t>b units</a:t>
              </a:r>
              <a:r>
                <a:rPr lang="en-GB" sz="1800">
                  <a:latin typeface="Lexend"/>
                  <a:ea typeface="Lexend"/>
                  <a:cs typeface="Lexend"/>
                  <a:sym typeface="Lexend"/>
                </a:rPr>
                <a:t/>
              </a:r>
              <a:endParaRPr sz="1800">
                <a:latin typeface="Lexend"/>
                <a:ea typeface="Lexend"/>
                <a:cs typeface="Lexend"/>
                <a:sym typeface="Lexend"/>
              </a:endParaRPr>
            </a:p>
          </p:txBody>
        </p:sp>
      </p:grpSp>
      <p:sp>
        <p:nvSpPr>
          <p:cNvPr id="2006" name="Google Shape;2006;p152"/>
          <p:cNvSpPr txBox="1"/>
          <p:nvPr/>
        </p:nvSpPr>
        <p:spPr>
          <a:xfrm>
            <a:off x="4279694" y="3348326"/>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25</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sp>
        <p:nvSpPr>
          <p:cNvPr id="2007" name="Google Shape;2007;p152"/>
          <p:cNvSpPr txBox="1"/>
          <p:nvPr/>
        </p:nvSpPr>
        <p:spPr>
          <a:xfrm>
            <a:off x="3242695" y="2363451"/>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39</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grpSp>
        <p:nvGrpSpPr>
          <p:cNvPr id="2008" name="Google Shape;2008;p152"/>
          <p:cNvGrpSpPr/>
          <p:nvPr/>
        </p:nvGrpSpPr>
        <p:grpSpPr>
          <a:xfrm rot="-1890990">
            <a:off x="4435161" y="1857127"/>
            <a:ext cx="1453229" cy="408616"/>
            <a:chOff x="6353075" y="4537262"/>
            <a:chExt cx="1174500" cy="408600"/>
          </a:xfrm>
        </p:grpSpPr>
        <p:cxnSp>
          <p:nvCxnSpPr>
            <p:cNvPr id="2009" name="Google Shape;2009;p152"/>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010" name="Google Shape;2010;p152"/>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latin typeface="Times New Roman"/>
                  <a:ea typeface="Times New Roman"/>
                  <a:cs typeface="Times New Roman"/>
                  <a:sym typeface="Times New Roman"/>
                </a:rPr>
                <a:t>c units</a:t>
              </a:r>
              <a:r>
                <a:rPr lang="en-GB" sz="1800">
                  <a:latin typeface="Lexend"/>
                  <a:ea typeface="Lexend"/>
                  <a:cs typeface="Lexend"/>
                  <a:sym typeface="Lexend"/>
                </a:rPr>
                <a:t/>
              </a:r>
              <a:endParaRPr sz="1800">
                <a:latin typeface="Lexend"/>
                <a:ea typeface="Lexend"/>
                <a:cs typeface="Lexend"/>
                <a:sym typeface="Lexend"/>
              </a:endParaRPr>
            </a:p>
          </p:txBody>
        </p:sp>
      </p:grpSp>
      <p:grpSp>
        <p:nvGrpSpPr>
          <p:cNvPr id="2011" name="Google Shape;2011;p152"/>
          <p:cNvGrpSpPr/>
          <p:nvPr/>
        </p:nvGrpSpPr>
        <p:grpSpPr>
          <a:xfrm>
            <a:off x="6947882" y="4566197"/>
            <a:ext cx="1181782" cy="408600"/>
            <a:chOff x="6353075" y="4537262"/>
            <a:chExt cx="1174500" cy="408600"/>
          </a:xfrm>
        </p:grpSpPr>
        <p:cxnSp>
          <p:nvCxnSpPr>
            <p:cNvPr id="2012" name="Google Shape;2012;p152"/>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013" name="Google Shape;2013;p152"/>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600">
                  <a:latin typeface="Lexend"/>
                  <a:ea typeface="Lexend"/>
                  <a:cs typeface="Lexend"/>
                  <a:sym typeface="Lexend"/>
                </a:rPr>
                <a:t>12 units</a:t>
              </a:r>
              <a:endParaRPr sz="1800">
                <a:latin typeface="Lexend"/>
                <a:ea typeface="Lexend"/>
                <a:cs typeface="Lexend"/>
                <a:sym typeface="Lexend"/>
              </a:endParaRPr>
            </a:p>
          </p:txBody>
        </p:sp>
      </p:grpSp>
      <p:grpSp>
        <p:nvGrpSpPr>
          <p:cNvPr id="2014" name="Google Shape;2014;p152"/>
          <p:cNvGrpSpPr/>
          <p:nvPr/>
        </p:nvGrpSpPr>
        <p:grpSpPr>
          <a:xfrm rot="7162359">
            <a:off x="6418282" y="1738419"/>
            <a:ext cx="1181713" cy="408585"/>
            <a:chOff x="6353075" y="4537325"/>
            <a:chExt cx="1174500" cy="408600"/>
          </a:xfrm>
        </p:grpSpPr>
        <p:cxnSp>
          <p:nvCxnSpPr>
            <p:cNvPr id="2015" name="Google Shape;2015;p152"/>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016" name="Google Shape;2016;p152"/>
            <p:cNvSpPr txBox="1"/>
            <p:nvPr/>
          </p:nvSpPr>
          <p:spPr>
            <a:xfrm rot="10800000">
              <a:off x="6427691" y="4537325"/>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solidFill>
                    <a:schemeClr val="dk1"/>
                  </a:solidFill>
                  <a:latin typeface="Times New Roman"/>
                  <a:ea typeface="Times New Roman"/>
                  <a:cs typeface="Times New Roman"/>
                  <a:sym typeface="Times New Roman"/>
                </a:rPr>
                <a:t>d units</a:t>
              </a:r>
              <a:r>
                <a:rPr lang="en-GB" sz="1800">
                  <a:latin typeface="Lexend"/>
                  <a:ea typeface="Lexend"/>
                  <a:cs typeface="Lexend"/>
                  <a:sym typeface="Lexend"/>
                </a:rPr>
                <a:t/>
              </a:r>
              <a:endParaRPr sz="1800">
                <a:latin typeface="Lexend"/>
                <a:ea typeface="Lexend"/>
                <a:cs typeface="Lexend"/>
                <a:sym typeface="Lexend"/>
              </a:endParaRPr>
            </a:p>
          </p:txBody>
        </p:sp>
      </p:grpSp>
      <p:sp>
        <p:nvSpPr>
          <p:cNvPr id="2017" name="Google Shape;2017;p152"/>
          <p:cNvSpPr txBox="1"/>
          <p:nvPr/>
        </p:nvSpPr>
        <p:spPr>
          <a:xfrm>
            <a:off x="7463065" y="2060186"/>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169</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sz="1800">
              <a:latin typeface="Lexend"/>
              <a:ea typeface="Lexend"/>
              <a:cs typeface="Lexend"/>
              <a:sym typeface="Lexend"/>
            </a:endParaRPr>
          </a:p>
        </p:txBody>
      </p:sp>
      <p:grpSp>
        <p:nvGrpSpPr>
          <p:cNvPr id="2018" name="Google Shape;2018;p152"/>
          <p:cNvGrpSpPr/>
          <p:nvPr/>
        </p:nvGrpSpPr>
        <p:grpSpPr>
          <a:xfrm>
            <a:off x="6229398" y="3412104"/>
            <a:ext cx="796201" cy="444738"/>
            <a:chOff x="6203399" y="4549793"/>
            <a:chExt cx="1473900" cy="444738"/>
          </a:xfrm>
        </p:grpSpPr>
        <p:cxnSp>
          <p:nvCxnSpPr>
            <p:cNvPr id="2019" name="Google Shape;2019;p152"/>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020" name="Google Shape;2020;p152"/>
            <p:cNvSpPr txBox="1"/>
            <p:nvPr/>
          </p:nvSpPr>
          <p:spPr>
            <a:xfrm>
              <a:off x="6203399" y="4585930"/>
              <a:ext cx="14739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solidFill>
                    <a:schemeClr val="dk1"/>
                  </a:solidFill>
                  <a:latin typeface="Times New Roman"/>
                  <a:ea typeface="Times New Roman"/>
                  <a:cs typeface="Times New Roman"/>
                  <a:sym typeface="Times New Roman"/>
                </a:rPr>
                <a:t>e</a:t>
              </a:r>
              <a:endParaRPr sz="1800">
                <a:latin typeface="Lexend"/>
                <a:ea typeface="Lexend"/>
                <a:cs typeface="Lexend"/>
                <a:sym typeface="Lexend"/>
              </a:endParaRPr>
            </a:p>
            <a:p>
              <a:pPr indent="0" lvl="0" marL="0" marR="0" rtl="0" algn="ctr">
                <a:lnSpc>
                  <a:spcPct val="75000"/>
                </a:lnSpc>
                <a:spcBef>
                  <a:spcPts val="0"/>
                </a:spcBef>
                <a:spcAft>
                  <a:spcPts val="0"/>
                </a:spcAft>
                <a:buClr>
                  <a:srgbClr val="000000"/>
                </a:buClr>
                <a:buSzPts val="1800"/>
                <a:buFont typeface="Arial"/>
                <a:buNone/>
              </a:pPr>
              <a:r>
                <a:rPr lang="en-GB" sz="1600">
                  <a:latin typeface="Lexend"/>
                  <a:ea typeface="Lexend"/>
                  <a:cs typeface="Lexend"/>
                  <a:sym typeface="Lexend"/>
                </a:rPr>
                <a:t>units</a:t>
              </a:r>
              <a:endParaRPr sz="1800">
                <a:latin typeface="Lexend"/>
                <a:ea typeface="Lexend"/>
                <a:cs typeface="Lexend"/>
                <a:sym typeface="Lexend"/>
              </a:endParaRPr>
            </a:p>
          </p:txBody>
        </p:sp>
      </p:grpSp>
      <p:sp>
        <p:nvSpPr>
          <p:cNvPr id="2021" name="Google Shape;2021;p152"/>
          <p:cNvSpPr txBox="1"/>
          <p:nvPr/>
        </p:nvSpPr>
        <p:spPr>
          <a:xfrm>
            <a:off x="1189045" y="3441155"/>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36</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units²</a:t>
            </a:r>
            <a:endParaRPr sz="2000">
              <a:latin typeface="Kalam"/>
              <a:ea typeface="Kalam"/>
              <a:cs typeface="Kalam"/>
              <a:sym typeface="Kalam"/>
            </a:endParaRPr>
          </a:p>
        </p:txBody>
      </p:sp>
      <p:sp>
        <p:nvSpPr>
          <p:cNvPr id="2022" name="Google Shape;2022;p152"/>
          <p:cNvSpPr txBox="1"/>
          <p:nvPr/>
        </p:nvSpPr>
        <p:spPr>
          <a:xfrm>
            <a:off x="1894176" y="1371025"/>
            <a:ext cx="765000" cy="3828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a = 7</a:t>
            </a:r>
            <a:endParaRPr sz="2000">
              <a:latin typeface="Kalam"/>
              <a:ea typeface="Kalam"/>
              <a:cs typeface="Kalam"/>
              <a:sym typeface="Kalam"/>
            </a:endParaRPr>
          </a:p>
        </p:txBody>
      </p:sp>
      <p:sp>
        <p:nvSpPr>
          <p:cNvPr id="2023" name="Google Shape;2023;p152"/>
          <p:cNvSpPr txBox="1"/>
          <p:nvPr/>
        </p:nvSpPr>
        <p:spPr>
          <a:xfrm>
            <a:off x="1378341" y="2358424"/>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49</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units²</a:t>
            </a:r>
            <a:endParaRPr sz="2000">
              <a:latin typeface="Kalam"/>
              <a:ea typeface="Kalam"/>
              <a:cs typeface="Kalam"/>
              <a:sym typeface="Kalam"/>
            </a:endParaRPr>
          </a:p>
        </p:txBody>
      </p:sp>
      <p:sp>
        <p:nvSpPr>
          <p:cNvPr id="2024" name="Google Shape;2024;p152"/>
          <p:cNvSpPr txBox="1"/>
          <p:nvPr/>
        </p:nvSpPr>
        <p:spPr>
          <a:xfrm>
            <a:off x="4059001" y="4465253"/>
            <a:ext cx="765000" cy="3828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b = 5</a:t>
            </a:r>
            <a:endParaRPr sz="2000">
              <a:latin typeface="Kalam"/>
              <a:ea typeface="Kalam"/>
              <a:cs typeface="Kalam"/>
              <a:sym typeface="Kalam"/>
            </a:endParaRPr>
          </a:p>
        </p:txBody>
      </p:sp>
      <p:sp>
        <p:nvSpPr>
          <p:cNvPr id="2025" name="Google Shape;2025;p152"/>
          <p:cNvSpPr txBox="1"/>
          <p:nvPr/>
        </p:nvSpPr>
        <p:spPr>
          <a:xfrm>
            <a:off x="4823995" y="2431805"/>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64</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units²</a:t>
            </a:r>
            <a:endParaRPr sz="2000">
              <a:latin typeface="Kalam"/>
              <a:ea typeface="Kalam"/>
              <a:cs typeface="Kalam"/>
              <a:sym typeface="Kalam"/>
            </a:endParaRPr>
          </a:p>
        </p:txBody>
      </p:sp>
      <p:sp>
        <p:nvSpPr>
          <p:cNvPr id="2026" name="Google Shape;2026;p152"/>
          <p:cNvSpPr txBox="1"/>
          <p:nvPr/>
        </p:nvSpPr>
        <p:spPr>
          <a:xfrm>
            <a:off x="4059001" y="1327603"/>
            <a:ext cx="765000" cy="3828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c = 8</a:t>
            </a:r>
            <a:endParaRPr sz="2000">
              <a:latin typeface="Kalam"/>
              <a:ea typeface="Kalam"/>
              <a:cs typeface="Kalam"/>
              <a:sym typeface="Kalam"/>
            </a:endParaRPr>
          </a:p>
        </p:txBody>
      </p:sp>
      <p:sp>
        <p:nvSpPr>
          <p:cNvPr id="2027" name="Google Shape;2027;p152"/>
          <p:cNvSpPr txBox="1"/>
          <p:nvPr/>
        </p:nvSpPr>
        <p:spPr>
          <a:xfrm>
            <a:off x="7156270" y="3553230"/>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144</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units²</a:t>
            </a:r>
            <a:endParaRPr sz="2000">
              <a:latin typeface="Kalam"/>
              <a:ea typeface="Kalam"/>
              <a:cs typeface="Kalam"/>
              <a:sym typeface="Kalam"/>
            </a:endParaRPr>
          </a:p>
        </p:txBody>
      </p:sp>
      <p:sp>
        <p:nvSpPr>
          <p:cNvPr id="2028" name="Google Shape;2028;p152"/>
          <p:cNvSpPr txBox="1"/>
          <p:nvPr/>
        </p:nvSpPr>
        <p:spPr>
          <a:xfrm>
            <a:off x="6063876" y="3898378"/>
            <a:ext cx="765000" cy="3828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e = 5</a:t>
            </a:r>
            <a:endParaRPr sz="2000">
              <a:latin typeface="Kalam"/>
              <a:ea typeface="Kalam"/>
              <a:cs typeface="Kalam"/>
              <a:sym typeface="Kalam"/>
            </a:endParaRPr>
          </a:p>
        </p:txBody>
      </p:sp>
      <p:sp>
        <p:nvSpPr>
          <p:cNvPr id="2029" name="Google Shape;2029;p152"/>
          <p:cNvSpPr txBox="1"/>
          <p:nvPr/>
        </p:nvSpPr>
        <p:spPr>
          <a:xfrm>
            <a:off x="6253885" y="2646117"/>
            <a:ext cx="765000" cy="6777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25</a:t>
            </a:r>
            <a:endParaRPr sz="2000">
              <a:latin typeface="Kalam"/>
              <a:ea typeface="Kalam"/>
              <a:cs typeface="Kalam"/>
              <a:sym typeface="Kalam"/>
            </a:endParaRPr>
          </a:p>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units²</a:t>
            </a:r>
            <a:endParaRPr sz="2000">
              <a:latin typeface="Kalam"/>
              <a:ea typeface="Kalam"/>
              <a:cs typeface="Kalam"/>
              <a:sym typeface="Kalam"/>
            </a:endParaRPr>
          </a:p>
        </p:txBody>
      </p:sp>
      <p:sp>
        <p:nvSpPr>
          <p:cNvPr id="2030" name="Google Shape;2030;p152"/>
          <p:cNvSpPr txBox="1"/>
          <p:nvPr/>
        </p:nvSpPr>
        <p:spPr>
          <a:xfrm>
            <a:off x="6391276" y="1342891"/>
            <a:ext cx="765000" cy="3828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Kalam"/>
                <a:ea typeface="Kalam"/>
                <a:cs typeface="Kalam"/>
                <a:sym typeface="Kalam"/>
              </a:rPr>
              <a:t>d = 13</a:t>
            </a:r>
            <a:endParaRPr sz="2000">
              <a:latin typeface="Kalam"/>
              <a:ea typeface="Kalam"/>
              <a:cs typeface="Kalam"/>
              <a:sym typeface="Kalam"/>
            </a:endParaRPr>
          </a:p>
        </p:txBody>
      </p:sp>
      <p:sp>
        <p:nvSpPr>
          <p:cNvPr id="2031" name="Google Shape;2031;p152"/>
          <p:cNvSpPr txBox="1"/>
          <p:nvPr/>
        </p:nvSpPr>
        <p:spPr>
          <a:xfrm>
            <a:off x="348775" y="32742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a) </a:t>
            </a:r>
            <a:endParaRPr sz="1800">
              <a:latin typeface="Lexend"/>
              <a:ea typeface="Lexend"/>
              <a:cs typeface="Lexend"/>
              <a:sym typeface="Lexend"/>
            </a:endParaRPr>
          </a:p>
        </p:txBody>
      </p:sp>
      <p:sp>
        <p:nvSpPr>
          <p:cNvPr id="2032" name="Google Shape;2032;p152"/>
          <p:cNvSpPr txBox="1"/>
          <p:nvPr/>
        </p:nvSpPr>
        <p:spPr>
          <a:xfrm>
            <a:off x="2975625" y="3348325"/>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b) </a:t>
            </a:r>
            <a:endParaRPr sz="1800">
              <a:latin typeface="Lexend"/>
              <a:ea typeface="Lexend"/>
              <a:cs typeface="Lexend"/>
              <a:sym typeface="Lexend"/>
            </a:endParaRPr>
          </a:p>
        </p:txBody>
      </p:sp>
      <p:sp>
        <p:nvSpPr>
          <p:cNvPr id="2033" name="Google Shape;2033;p152"/>
          <p:cNvSpPr txBox="1"/>
          <p:nvPr/>
        </p:nvSpPr>
        <p:spPr>
          <a:xfrm>
            <a:off x="8334600" y="1620000"/>
            <a:ext cx="312000" cy="277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c) </a:t>
            </a:r>
            <a:endParaRPr sz="1800">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7" name="Shape 2037"/>
        <p:cNvGrpSpPr/>
        <p:nvPr/>
      </p:nvGrpSpPr>
      <p:grpSpPr>
        <a:xfrm>
          <a:off x="0" y="0"/>
          <a:ext cx="0" cy="0"/>
          <a:chOff x="0" y="0"/>
          <a:chExt cx="0" cy="0"/>
        </a:xfrm>
      </p:grpSpPr>
      <p:sp>
        <p:nvSpPr>
          <p:cNvPr id="2038" name="Google Shape;2038;p153"/>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Si dheeri ah oo loo muujiyo aragtida (theorem) ee Pythagoras</a:t>
            </a:r>
            <a:endParaRPr/>
          </a:p>
        </p:txBody>
      </p:sp>
      <p:pic>
        <p:nvPicPr>
          <p:cNvPr id="2039" name="Google Shape;2039;p153"/>
          <p:cNvPicPr preferRelativeResize="0"/>
          <p:nvPr/>
        </p:nvPicPr>
        <p:blipFill>
          <a:blip r:embed="rId3">
            <a:alphaModFix/>
          </a:blip>
          <a:stretch>
            <a:fillRect/>
          </a:stretch>
        </p:blipFill>
        <p:spPr>
          <a:xfrm>
            <a:off x="413150" y="2989967"/>
            <a:ext cx="450575" cy="446750"/>
          </a:xfrm>
          <a:prstGeom prst="rect">
            <a:avLst/>
          </a:prstGeom>
          <a:noFill/>
          <a:ln>
            <a:noFill/>
          </a:ln>
        </p:spPr>
      </p:pic>
      <p:sp>
        <p:nvSpPr>
          <p:cNvPr id="2040" name="Google Shape;2040;p153"/>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Samaynta saddexagalka qumman (right-angled triangles) oo laga soo saaray labajibbaaranayaal (squares)</a:t>
            </a:r>
            <a:endParaRPr/>
          </a:p>
        </p:txBody>
      </p:sp>
      <p:sp>
        <p:nvSpPr>
          <p:cNvPr id="2041" name="Google Shape;2041;p153"/>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bandhigida aragtida (theorem) ee Pythagoras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5" name="Shape 2045"/>
        <p:cNvGrpSpPr/>
        <p:nvPr/>
      </p:nvGrpSpPr>
      <p:grpSpPr>
        <a:xfrm>
          <a:off x="0" y="0"/>
          <a:ext cx="0" cy="0"/>
          <a:chOff x="0" y="0"/>
          <a:chExt cx="0" cy="0"/>
        </a:xfrm>
      </p:grpSpPr>
      <p:sp>
        <p:nvSpPr>
          <p:cNvPr id="2046" name="Google Shape;2046;p154"/>
          <p:cNvSpPr/>
          <p:nvPr/>
        </p:nvSpPr>
        <p:spPr>
          <a:xfrm>
            <a:off x="6157862" y="3104432"/>
            <a:ext cx="192300" cy="192300"/>
          </a:xfrm>
          <a:prstGeom prst="rect">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7" name="Google Shape;2047;p15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bandhigida aragtida (theorem) ee Pythagoras</a:t>
            </a:r>
            <a:endParaRPr/>
          </a:p>
        </p:txBody>
      </p:sp>
      <p:pic>
        <p:nvPicPr>
          <p:cNvPr id="2048" name="Google Shape;2048;p154"/>
          <p:cNvPicPr preferRelativeResize="0"/>
          <p:nvPr/>
        </p:nvPicPr>
        <p:blipFill>
          <a:blip r:embed="rId7">
            <a:alphaModFix/>
          </a:blip>
          <a:stretch>
            <a:fillRect/>
          </a:stretch>
        </p:blipFill>
        <p:spPr>
          <a:xfrm>
            <a:off x="448651" y="1170625"/>
            <a:ext cx="564900" cy="813475"/>
          </a:xfrm>
          <a:prstGeom prst="rect">
            <a:avLst/>
          </a:prstGeom>
          <a:noFill/>
          <a:ln>
            <a:noFill/>
          </a:ln>
        </p:spPr>
      </p:pic>
      <p:sp>
        <p:nvSpPr>
          <p:cNvPr id="2049" name="Google Shape;2049;p154"/>
          <p:cNvSpPr txBox="1"/>
          <p:nvPr/>
        </p:nvSpPr>
        <p:spPr>
          <a:xfrm>
            <a:off x="324001" y="198377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Saciid</a:t>
            </a:r>
            <a:endParaRPr sz="1800">
              <a:latin typeface="Lexend"/>
              <a:ea typeface="Lexend"/>
              <a:cs typeface="Lexend"/>
              <a:sym typeface="Lexend"/>
            </a:endParaRPr>
          </a:p>
        </p:txBody>
      </p:sp>
      <p:grpSp>
        <p:nvGrpSpPr>
          <p:cNvPr id="2050" name="Google Shape;2050;p154"/>
          <p:cNvGrpSpPr/>
          <p:nvPr/>
        </p:nvGrpSpPr>
        <p:grpSpPr>
          <a:xfrm>
            <a:off x="993476" y="694011"/>
            <a:ext cx="2324327" cy="1061516"/>
            <a:chOff x="856325" y="1007975"/>
            <a:chExt cx="3026074" cy="1470651"/>
          </a:xfrm>
        </p:grpSpPr>
        <p:pic>
          <p:nvPicPr>
            <p:cNvPr id="2051" name="Google Shape;2051;p154"/>
            <p:cNvPicPr preferRelativeResize="0"/>
            <p:nvPr/>
          </p:nvPicPr>
          <p:blipFill rotWithShape="1">
            <a:blip r:embed="rId4">
              <a:alphaModFix/>
            </a:blip>
            <a:srcRect b="4760" l="40550" r="0" t="13015"/>
            <a:stretch/>
          </p:blipFill>
          <p:spPr>
            <a:xfrm>
              <a:off x="856325" y="1007975"/>
              <a:ext cx="3026074" cy="1470651"/>
            </a:xfrm>
            <a:prstGeom prst="rect">
              <a:avLst/>
            </a:prstGeom>
            <a:noFill/>
            <a:ln>
              <a:noFill/>
            </a:ln>
          </p:spPr>
        </p:pic>
        <p:sp>
          <p:nvSpPr>
            <p:cNvPr id="2052" name="Google Shape;2052;p154"/>
            <p:cNvSpPr txBox="1"/>
            <p:nvPr/>
          </p:nvSpPr>
          <p:spPr>
            <a:xfrm>
              <a:off x="1098056" y="1071389"/>
              <a:ext cx="2765100" cy="115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Waxaan u malaynayaa inaan hadda sameynay aragtida (theorem) ee Pythagoras.</a:t>
              </a:r>
              <a:r>
                <a:rPr b="1" lang="en-GB" sz="1000">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p:txBody>
        </p:sp>
      </p:grpSp>
      <p:pic>
        <p:nvPicPr>
          <p:cNvPr id="2053" name="Google Shape;2053;p154"/>
          <p:cNvPicPr preferRelativeResize="0"/>
          <p:nvPr/>
        </p:nvPicPr>
        <p:blipFill>
          <a:blip r:embed="rId5">
            <a:alphaModFix/>
          </a:blip>
          <a:stretch>
            <a:fillRect/>
          </a:stretch>
        </p:blipFill>
        <p:spPr>
          <a:xfrm>
            <a:off x="4552690" y="586938"/>
            <a:ext cx="4326025" cy="3921324"/>
          </a:xfrm>
          <a:prstGeom prst="rect">
            <a:avLst/>
          </a:prstGeom>
          <a:noFill/>
          <a:ln>
            <a:noFill/>
          </a:ln>
        </p:spPr>
      </p:pic>
      <p:sp>
        <p:nvSpPr>
          <p:cNvPr id="2054" name="Google Shape;2054;p154"/>
          <p:cNvSpPr txBox="1"/>
          <p:nvPr/>
        </p:nvSpPr>
        <p:spPr>
          <a:xfrm>
            <a:off x="4679690" y="1831375"/>
            <a:ext cx="1459200" cy="3525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labajibbaaran (square) A</a:t>
            </a:r>
            <a:endParaRPr sz="1800">
              <a:latin typeface="Lexend"/>
              <a:ea typeface="Lexend"/>
              <a:cs typeface="Lexend"/>
              <a:sym typeface="Lexend"/>
            </a:endParaRPr>
          </a:p>
        </p:txBody>
      </p:sp>
      <p:sp>
        <p:nvSpPr>
          <p:cNvPr id="2055" name="Google Shape;2055;p154"/>
          <p:cNvSpPr txBox="1"/>
          <p:nvPr/>
        </p:nvSpPr>
        <p:spPr>
          <a:xfrm>
            <a:off x="6168192" y="3319050"/>
            <a:ext cx="1092900" cy="3525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labajibbaaran (square) B</a:t>
            </a:r>
            <a:endParaRPr sz="1800">
              <a:latin typeface="Lexend"/>
              <a:ea typeface="Lexend"/>
              <a:cs typeface="Lexend"/>
              <a:sym typeface="Lexend"/>
            </a:endParaRPr>
          </a:p>
        </p:txBody>
      </p:sp>
      <p:sp>
        <p:nvSpPr>
          <p:cNvPr id="2056" name="Google Shape;2056;p154"/>
          <p:cNvSpPr txBox="1"/>
          <p:nvPr/>
        </p:nvSpPr>
        <p:spPr>
          <a:xfrm>
            <a:off x="6998098" y="1190514"/>
            <a:ext cx="1016700" cy="3525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labajibbaaran (square) C</a:t>
            </a:r>
            <a:endParaRPr sz="1800">
              <a:latin typeface="Lexend"/>
              <a:ea typeface="Lexend"/>
              <a:cs typeface="Lexend"/>
              <a:sym typeface="Lexend"/>
            </a:endParaRPr>
          </a:p>
        </p:txBody>
      </p:sp>
      <p:pic>
        <p:nvPicPr>
          <p:cNvPr id="2057" name="Google Shape;2057;p154"/>
          <p:cNvPicPr preferRelativeResize="0"/>
          <p:nvPr/>
        </p:nvPicPr>
        <p:blipFill rotWithShape="1">
          <a:blip r:embed="rId4">
            <a:alphaModFix/>
          </a:blip>
          <a:srcRect b="4760" l="40550" r="0" t="13015"/>
          <a:stretch/>
        </p:blipFill>
        <p:spPr>
          <a:xfrm flipH="1" rot="10800000">
            <a:off x="324001" y="2259989"/>
            <a:ext cx="3708452" cy="1466827"/>
          </a:xfrm>
          <a:prstGeom prst="rect">
            <a:avLst/>
          </a:prstGeom>
          <a:noFill/>
          <a:ln>
            <a:noFill/>
          </a:ln>
        </p:spPr>
      </p:pic>
      <p:sp>
        <p:nvSpPr>
          <p:cNvPr id="2058" name="Google Shape;2058;p154"/>
          <p:cNvSpPr txBox="1"/>
          <p:nvPr/>
        </p:nvSpPr>
        <p:spPr>
          <a:xfrm flipH="1">
            <a:off x="620291" y="2514850"/>
            <a:ext cx="8832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 (square) A</a:t>
            </a:r>
            <a:endParaRPr sz="1800">
              <a:latin typeface="Lexend"/>
              <a:ea typeface="Lexend"/>
              <a:cs typeface="Lexend"/>
              <a:sym typeface="Lexend"/>
            </a:endParaRPr>
          </a:p>
        </p:txBody>
      </p:sp>
      <p:sp>
        <p:nvSpPr>
          <p:cNvPr id="2059" name="Google Shape;2059;p154"/>
          <p:cNvSpPr txBox="1"/>
          <p:nvPr/>
        </p:nvSpPr>
        <p:spPr>
          <a:xfrm flipH="1">
            <a:off x="1503276" y="2514850"/>
            <a:ext cx="3528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060" name="Google Shape;2060;p154"/>
          <p:cNvSpPr txBox="1"/>
          <p:nvPr/>
        </p:nvSpPr>
        <p:spPr>
          <a:xfrm flipH="1">
            <a:off x="1856182" y="2514850"/>
            <a:ext cx="8832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 (square) B</a:t>
            </a:r>
            <a:endParaRPr sz="1800">
              <a:latin typeface="Lexend"/>
              <a:ea typeface="Lexend"/>
              <a:cs typeface="Lexend"/>
              <a:sym typeface="Lexend"/>
            </a:endParaRPr>
          </a:p>
        </p:txBody>
      </p:sp>
      <p:sp>
        <p:nvSpPr>
          <p:cNvPr id="2061" name="Google Shape;2061;p154"/>
          <p:cNvSpPr txBox="1"/>
          <p:nvPr/>
        </p:nvSpPr>
        <p:spPr>
          <a:xfrm flipH="1">
            <a:off x="2739167" y="2514850"/>
            <a:ext cx="3528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062" name="Google Shape;2062;p154"/>
          <p:cNvSpPr txBox="1"/>
          <p:nvPr/>
        </p:nvSpPr>
        <p:spPr>
          <a:xfrm flipH="1">
            <a:off x="3092074" y="2514850"/>
            <a:ext cx="8832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 (square) C</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6" name="Shape 2066"/>
        <p:cNvGrpSpPr/>
        <p:nvPr/>
      </p:nvGrpSpPr>
      <p:grpSpPr>
        <a:xfrm>
          <a:off x="0" y="0"/>
          <a:ext cx="0" cy="0"/>
          <a:chOff x="0" y="0"/>
          <a:chExt cx="0" cy="0"/>
        </a:xfrm>
      </p:grpSpPr>
      <p:sp>
        <p:nvSpPr>
          <p:cNvPr id="2067" name="Google Shape;2067;p15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bandhigida aragtida (theorem) ee Pythagoras</a:t>
            </a:r>
            <a:endParaRPr/>
          </a:p>
        </p:txBody>
      </p:sp>
      <p:pic>
        <p:nvPicPr>
          <p:cNvPr id="2068" name="Google Shape;2068;p155"/>
          <p:cNvPicPr preferRelativeResize="0"/>
          <p:nvPr/>
        </p:nvPicPr>
        <p:blipFill>
          <a:blip r:embed="rId8">
            <a:alphaModFix/>
          </a:blip>
          <a:stretch>
            <a:fillRect/>
          </a:stretch>
        </p:blipFill>
        <p:spPr>
          <a:xfrm>
            <a:off x="448651" y="1170625"/>
            <a:ext cx="564900" cy="813475"/>
          </a:xfrm>
          <a:prstGeom prst="rect">
            <a:avLst/>
          </a:prstGeom>
          <a:noFill/>
          <a:ln>
            <a:noFill/>
          </a:ln>
        </p:spPr>
      </p:pic>
      <p:sp>
        <p:nvSpPr>
          <p:cNvPr id="2069" name="Google Shape;2069;p155"/>
          <p:cNvSpPr txBox="1"/>
          <p:nvPr/>
        </p:nvSpPr>
        <p:spPr>
          <a:xfrm>
            <a:off x="324001" y="198377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Saciid</a:t>
            </a:r>
            <a:endParaRPr sz="1800">
              <a:latin typeface="Lexend"/>
              <a:ea typeface="Lexend"/>
              <a:cs typeface="Lexend"/>
              <a:sym typeface="Lexend"/>
            </a:endParaRPr>
          </a:p>
        </p:txBody>
      </p:sp>
      <p:grpSp>
        <p:nvGrpSpPr>
          <p:cNvPr id="2070" name="Google Shape;2070;p155"/>
          <p:cNvGrpSpPr/>
          <p:nvPr/>
        </p:nvGrpSpPr>
        <p:grpSpPr>
          <a:xfrm>
            <a:off x="993476" y="694011"/>
            <a:ext cx="2324327" cy="1061516"/>
            <a:chOff x="856325" y="1007975"/>
            <a:chExt cx="3026074" cy="1470651"/>
          </a:xfrm>
        </p:grpSpPr>
        <p:pic>
          <p:nvPicPr>
            <p:cNvPr id="2071" name="Google Shape;2071;p155"/>
            <p:cNvPicPr preferRelativeResize="0"/>
            <p:nvPr/>
          </p:nvPicPr>
          <p:blipFill rotWithShape="1">
            <a:blip r:embed="rId4">
              <a:alphaModFix/>
            </a:blip>
            <a:srcRect b="4760" l="40550" r="0" t="13015"/>
            <a:stretch/>
          </p:blipFill>
          <p:spPr>
            <a:xfrm>
              <a:off x="856325" y="1007975"/>
              <a:ext cx="3026074" cy="1470651"/>
            </a:xfrm>
            <a:prstGeom prst="rect">
              <a:avLst/>
            </a:prstGeom>
            <a:noFill/>
            <a:ln>
              <a:noFill/>
            </a:ln>
          </p:spPr>
        </p:pic>
        <p:sp>
          <p:nvSpPr>
            <p:cNvPr id="2072" name="Google Shape;2072;p155"/>
            <p:cNvSpPr txBox="1"/>
            <p:nvPr/>
          </p:nvSpPr>
          <p:spPr>
            <a:xfrm>
              <a:off x="1098056" y="1071389"/>
              <a:ext cx="2765100" cy="115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Waxaan u malaynayaa inaan hadda sameynay aragtida (theorem) ee Pythagoras.</a:t>
              </a:r>
              <a:r>
                <a:rPr b="1" lang="en-GB" sz="1000">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p:txBody>
        </p:sp>
      </p:grpSp>
      <p:pic>
        <p:nvPicPr>
          <p:cNvPr id="2073" name="Google Shape;2073;p155"/>
          <p:cNvPicPr preferRelativeResize="0"/>
          <p:nvPr/>
        </p:nvPicPr>
        <p:blipFill rotWithShape="1">
          <a:blip r:embed="rId4">
            <a:alphaModFix/>
          </a:blip>
          <a:srcRect b="4760" l="40550" r="0" t="13015"/>
          <a:stretch/>
        </p:blipFill>
        <p:spPr>
          <a:xfrm flipH="1" rot="10800000">
            <a:off x="324001" y="2259989"/>
            <a:ext cx="3708452" cy="1466827"/>
          </a:xfrm>
          <a:prstGeom prst="rect">
            <a:avLst/>
          </a:prstGeom>
          <a:noFill/>
          <a:ln>
            <a:noFill/>
          </a:ln>
        </p:spPr>
      </p:pic>
      <p:sp>
        <p:nvSpPr>
          <p:cNvPr id="2074" name="Google Shape;2074;p155"/>
          <p:cNvSpPr txBox="1"/>
          <p:nvPr/>
        </p:nvSpPr>
        <p:spPr>
          <a:xfrm flipH="1">
            <a:off x="620291" y="2514850"/>
            <a:ext cx="8832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 (square) A</a:t>
            </a:r>
            <a:endParaRPr sz="1800">
              <a:latin typeface="Lexend"/>
              <a:ea typeface="Lexend"/>
              <a:cs typeface="Lexend"/>
              <a:sym typeface="Lexend"/>
            </a:endParaRPr>
          </a:p>
        </p:txBody>
      </p:sp>
      <p:sp>
        <p:nvSpPr>
          <p:cNvPr id="2075" name="Google Shape;2075;p155"/>
          <p:cNvSpPr txBox="1"/>
          <p:nvPr/>
        </p:nvSpPr>
        <p:spPr>
          <a:xfrm flipH="1">
            <a:off x="1503276" y="2514850"/>
            <a:ext cx="3528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076" name="Google Shape;2076;p155"/>
          <p:cNvSpPr txBox="1"/>
          <p:nvPr/>
        </p:nvSpPr>
        <p:spPr>
          <a:xfrm flipH="1">
            <a:off x="1856182" y="2514850"/>
            <a:ext cx="8832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 (square) B</a:t>
            </a:r>
            <a:endParaRPr sz="1800">
              <a:latin typeface="Lexend"/>
              <a:ea typeface="Lexend"/>
              <a:cs typeface="Lexend"/>
              <a:sym typeface="Lexend"/>
            </a:endParaRPr>
          </a:p>
        </p:txBody>
      </p:sp>
      <p:sp>
        <p:nvSpPr>
          <p:cNvPr id="2077" name="Google Shape;2077;p155"/>
          <p:cNvSpPr txBox="1"/>
          <p:nvPr/>
        </p:nvSpPr>
        <p:spPr>
          <a:xfrm flipH="1">
            <a:off x="2739167" y="2514850"/>
            <a:ext cx="3528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078" name="Google Shape;2078;p155"/>
          <p:cNvSpPr txBox="1"/>
          <p:nvPr/>
        </p:nvSpPr>
        <p:spPr>
          <a:xfrm flipH="1">
            <a:off x="3092074" y="2514850"/>
            <a:ext cx="8832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 (square) C</a:t>
            </a:r>
            <a:endParaRPr sz="1800">
              <a:latin typeface="Lexend"/>
              <a:ea typeface="Lexend"/>
              <a:cs typeface="Lexend"/>
              <a:sym typeface="Lexend"/>
            </a:endParaRPr>
          </a:p>
        </p:txBody>
      </p:sp>
      <p:grpSp>
        <p:nvGrpSpPr>
          <p:cNvPr id="2079" name="Google Shape;2079;p155"/>
          <p:cNvGrpSpPr/>
          <p:nvPr/>
        </p:nvGrpSpPr>
        <p:grpSpPr>
          <a:xfrm flipH="1">
            <a:off x="5344135" y="853762"/>
            <a:ext cx="2809372" cy="1406416"/>
            <a:chOff x="3962154" y="3649844"/>
            <a:chExt cx="1949599" cy="1108200"/>
          </a:xfrm>
        </p:grpSpPr>
        <p:pic>
          <p:nvPicPr>
            <p:cNvPr id="2080" name="Google Shape;2080;p155"/>
            <p:cNvPicPr preferRelativeResize="0"/>
            <p:nvPr/>
          </p:nvPicPr>
          <p:blipFill rotWithShape="1">
            <a:blip r:embed="rId4">
              <a:alphaModFix/>
            </a:blip>
            <a:srcRect b="4760" l="40550" r="0" t="13015"/>
            <a:stretch/>
          </p:blipFill>
          <p:spPr>
            <a:xfrm>
              <a:off x="3962154" y="3649844"/>
              <a:ext cx="1949599" cy="1108200"/>
            </a:xfrm>
            <a:prstGeom prst="rect">
              <a:avLst/>
            </a:prstGeom>
            <a:noFill/>
            <a:ln>
              <a:noFill/>
            </a:ln>
          </p:spPr>
        </p:pic>
        <p:sp>
          <p:nvSpPr>
            <p:cNvPr id="2081" name="Google Shape;2081;p155"/>
            <p:cNvSpPr txBox="1"/>
            <p:nvPr/>
          </p:nvSpPr>
          <p:spPr>
            <a:xfrm>
              <a:off x="4127780" y="3748945"/>
              <a:ext cx="1731000" cy="6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Laakiin waxay shaqeysaa oo kaliya haddii saddexda labajibbaaran (squares) ay sameeyaan saddexagal qumman (right-angled triangle).</a:t>
              </a:r>
              <a:r>
                <a:rPr lang="en-GB" sz="1000">
                  <a:solidFill>
                    <a:schemeClr val="accent3"/>
                  </a:solidFill>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p:txBody>
        </p:sp>
      </p:grpSp>
      <p:sp>
        <p:nvSpPr>
          <p:cNvPr id="2082" name="Google Shape;2082;p155"/>
          <p:cNvSpPr txBox="1"/>
          <p:nvPr/>
        </p:nvSpPr>
        <p:spPr>
          <a:xfrm flipH="1">
            <a:off x="8005802" y="2165838"/>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Axmed</a:t>
            </a:r>
            <a:endParaRPr sz="1800">
              <a:latin typeface="Lexend"/>
              <a:ea typeface="Lexend"/>
              <a:cs typeface="Lexend"/>
              <a:sym typeface="Lexend"/>
            </a:endParaRPr>
          </a:p>
        </p:txBody>
      </p:sp>
      <p:pic>
        <p:nvPicPr>
          <p:cNvPr id="2083" name="Google Shape;2083;p155"/>
          <p:cNvPicPr preferRelativeResize="0"/>
          <p:nvPr/>
        </p:nvPicPr>
        <p:blipFill>
          <a:blip r:embed="rId9">
            <a:alphaModFix/>
          </a:blip>
          <a:stretch>
            <a:fillRect/>
          </a:stretch>
        </p:blipFill>
        <p:spPr>
          <a:xfrm>
            <a:off x="8098339" y="1470462"/>
            <a:ext cx="629125" cy="725538"/>
          </a:xfrm>
          <a:prstGeom prst="rect">
            <a:avLst/>
          </a:prstGeom>
          <a:noFill/>
          <a:ln>
            <a:noFill/>
          </a:ln>
        </p:spPr>
      </p:pic>
      <p:grpSp>
        <p:nvGrpSpPr>
          <p:cNvPr id="2084" name="Google Shape;2084;p155"/>
          <p:cNvGrpSpPr/>
          <p:nvPr/>
        </p:nvGrpSpPr>
        <p:grpSpPr>
          <a:xfrm rot="10800000">
            <a:off x="4998768" y="2219126"/>
            <a:ext cx="3556077" cy="2184561"/>
            <a:chOff x="3962153" y="2903412"/>
            <a:chExt cx="1949604" cy="1854623"/>
          </a:xfrm>
        </p:grpSpPr>
        <p:pic>
          <p:nvPicPr>
            <p:cNvPr id="2085" name="Google Shape;2085;p155"/>
            <p:cNvPicPr preferRelativeResize="0"/>
            <p:nvPr/>
          </p:nvPicPr>
          <p:blipFill rotWithShape="1">
            <a:blip r:embed="rId4">
              <a:alphaModFix/>
            </a:blip>
            <a:srcRect b="4760" l="40550" r="0" t="13015"/>
            <a:stretch/>
          </p:blipFill>
          <p:spPr>
            <a:xfrm>
              <a:off x="3962153" y="2903412"/>
              <a:ext cx="1949604" cy="1854623"/>
            </a:xfrm>
            <a:prstGeom prst="rect">
              <a:avLst/>
            </a:prstGeom>
            <a:noFill/>
            <a:ln>
              <a:noFill/>
            </a:ln>
          </p:spPr>
        </p:pic>
        <p:sp>
          <p:nvSpPr>
            <p:cNvPr id="2086" name="Google Shape;2086;p155"/>
            <p:cNvSpPr txBox="1"/>
            <p:nvPr/>
          </p:nvSpPr>
          <p:spPr>
            <a:xfrm rot="10800000">
              <a:off x="4132577" y="3007890"/>
              <a:ext cx="1731000" cy="1411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Sababtoo ah waxaan aragnay saddexagallo (triangles) leh xaglo fidsan (obtuse angles) halkaas oo bedka (area) labajibbaaran (square) ugu weyn uu aad uga weyn yahay labada labajibbaaran (squares) ee kale!</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0" name="Shape 2090"/>
        <p:cNvGrpSpPr/>
        <p:nvPr/>
      </p:nvGrpSpPr>
      <p:grpSpPr>
        <a:xfrm>
          <a:off x="0" y="0"/>
          <a:ext cx="0" cy="0"/>
          <a:chOff x="0" y="0"/>
          <a:chExt cx="0" cy="0"/>
        </a:xfrm>
      </p:grpSpPr>
      <p:sp>
        <p:nvSpPr>
          <p:cNvPr id="2091" name="Google Shape;2091;p15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bandhigida aragtida (theorem) ee Pythagoras</a:t>
            </a:r>
            <a:endParaRPr/>
          </a:p>
        </p:txBody>
      </p:sp>
      <p:pic>
        <p:nvPicPr>
          <p:cNvPr id="2092" name="Google Shape;2092;p156"/>
          <p:cNvPicPr preferRelativeResize="0"/>
          <p:nvPr/>
        </p:nvPicPr>
        <p:blipFill>
          <a:blip r:embed="rId9">
            <a:alphaModFix/>
          </a:blip>
          <a:stretch>
            <a:fillRect/>
          </a:stretch>
        </p:blipFill>
        <p:spPr>
          <a:xfrm>
            <a:off x="448651" y="1170625"/>
            <a:ext cx="564900" cy="813475"/>
          </a:xfrm>
          <a:prstGeom prst="rect">
            <a:avLst/>
          </a:prstGeom>
          <a:noFill/>
          <a:ln>
            <a:noFill/>
          </a:ln>
        </p:spPr>
      </p:pic>
      <p:sp>
        <p:nvSpPr>
          <p:cNvPr id="2093" name="Google Shape;2093;p156"/>
          <p:cNvSpPr txBox="1"/>
          <p:nvPr/>
        </p:nvSpPr>
        <p:spPr>
          <a:xfrm>
            <a:off x="324001" y="198377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Saciid</a:t>
            </a:r>
            <a:endParaRPr sz="1800">
              <a:latin typeface="Lexend"/>
              <a:ea typeface="Lexend"/>
              <a:cs typeface="Lexend"/>
              <a:sym typeface="Lexend"/>
            </a:endParaRPr>
          </a:p>
        </p:txBody>
      </p:sp>
      <p:grpSp>
        <p:nvGrpSpPr>
          <p:cNvPr id="2094" name="Google Shape;2094;p156"/>
          <p:cNvGrpSpPr/>
          <p:nvPr/>
        </p:nvGrpSpPr>
        <p:grpSpPr>
          <a:xfrm>
            <a:off x="993476" y="694011"/>
            <a:ext cx="2324327" cy="1061516"/>
            <a:chOff x="856325" y="1007975"/>
            <a:chExt cx="3026074" cy="1470651"/>
          </a:xfrm>
        </p:grpSpPr>
        <p:pic>
          <p:nvPicPr>
            <p:cNvPr id="2095" name="Google Shape;2095;p156"/>
            <p:cNvPicPr preferRelativeResize="0"/>
            <p:nvPr/>
          </p:nvPicPr>
          <p:blipFill rotWithShape="1">
            <a:blip r:embed="rId4">
              <a:alphaModFix/>
            </a:blip>
            <a:srcRect b="4760" l="40550" r="0" t="13015"/>
            <a:stretch/>
          </p:blipFill>
          <p:spPr>
            <a:xfrm>
              <a:off x="856325" y="1007975"/>
              <a:ext cx="3026074" cy="1470651"/>
            </a:xfrm>
            <a:prstGeom prst="rect">
              <a:avLst/>
            </a:prstGeom>
            <a:noFill/>
            <a:ln>
              <a:noFill/>
            </a:ln>
          </p:spPr>
        </p:pic>
        <p:sp>
          <p:nvSpPr>
            <p:cNvPr id="2096" name="Google Shape;2096;p156"/>
            <p:cNvSpPr txBox="1"/>
            <p:nvPr/>
          </p:nvSpPr>
          <p:spPr>
            <a:xfrm>
              <a:off x="1098056" y="1071389"/>
              <a:ext cx="2765100" cy="115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Waxaan u malaynayaa inaan hadda dhammaystirnay aragtida Pythagoras (Pythagoras’ theorem).</a:t>
              </a:r>
              <a:r>
                <a:rPr b="1" lang="en-GB" sz="1000">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p:txBody>
        </p:sp>
      </p:grpSp>
      <p:pic>
        <p:nvPicPr>
          <p:cNvPr id="2097" name="Google Shape;2097;p156"/>
          <p:cNvPicPr preferRelativeResize="0"/>
          <p:nvPr/>
        </p:nvPicPr>
        <p:blipFill rotWithShape="1">
          <a:blip r:embed="rId4">
            <a:alphaModFix/>
          </a:blip>
          <a:srcRect b="4760" l="40550" r="0" t="13015"/>
          <a:stretch/>
        </p:blipFill>
        <p:spPr>
          <a:xfrm flipH="1" rot="10800000">
            <a:off x="324001" y="2259989"/>
            <a:ext cx="3708452" cy="1466827"/>
          </a:xfrm>
          <a:prstGeom prst="rect">
            <a:avLst/>
          </a:prstGeom>
          <a:noFill/>
          <a:ln>
            <a:noFill/>
          </a:ln>
        </p:spPr>
      </p:pic>
      <p:sp>
        <p:nvSpPr>
          <p:cNvPr id="2098" name="Google Shape;2098;p156"/>
          <p:cNvSpPr txBox="1"/>
          <p:nvPr/>
        </p:nvSpPr>
        <p:spPr>
          <a:xfrm flipH="1">
            <a:off x="620291" y="2514850"/>
            <a:ext cx="8832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square A</a:t>
            </a:r>
            <a:endParaRPr sz="1800">
              <a:latin typeface="Lexend"/>
              <a:ea typeface="Lexend"/>
              <a:cs typeface="Lexend"/>
              <a:sym typeface="Lexend"/>
            </a:endParaRPr>
          </a:p>
        </p:txBody>
      </p:sp>
      <p:sp>
        <p:nvSpPr>
          <p:cNvPr id="2099" name="Google Shape;2099;p156"/>
          <p:cNvSpPr txBox="1"/>
          <p:nvPr/>
        </p:nvSpPr>
        <p:spPr>
          <a:xfrm flipH="1">
            <a:off x="1503276" y="2514850"/>
            <a:ext cx="3528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00" name="Google Shape;2100;p156"/>
          <p:cNvSpPr txBox="1"/>
          <p:nvPr/>
        </p:nvSpPr>
        <p:spPr>
          <a:xfrm flipH="1">
            <a:off x="1856182" y="2514850"/>
            <a:ext cx="8832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square B</a:t>
            </a:r>
            <a:endParaRPr sz="1800">
              <a:latin typeface="Lexend"/>
              <a:ea typeface="Lexend"/>
              <a:cs typeface="Lexend"/>
              <a:sym typeface="Lexend"/>
            </a:endParaRPr>
          </a:p>
        </p:txBody>
      </p:sp>
      <p:sp>
        <p:nvSpPr>
          <p:cNvPr id="2101" name="Google Shape;2101;p156"/>
          <p:cNvSpPr txBox="1"/>
          <p:nvPr/>
        </p:nvSpPr>
        <p:spPr>
          <a:xfrm flipH="1">
            <a:off x="2739167" y="2514850"/>
            <a:ext cx="3528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02" name="Google Shape;2102;p156"/>
          <p:cNvSpPr txBox="1"/>
          <p:nvPr/>
        </p:nvSpPr>
        <p:spPr>
          <a:xfrm flipH="1">
            <a:off x="3092074" y="2514850"/>
            <a:ext cx="883200" cy="1156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square C</a:t>
            </a:r>
            <a:endParaRPr sz="1800">
              <a:latin typeface="Lexend"/>
              <a:ea typeface="Lexend"/>
              <a:cs typeface="Lexend"/>
              <a:sym typeface="Lexend"/>
            </a:endParaRPr>
          </a:p>
        </p:txBody>
      </p:sp>
      <p:pic>
        <p:nvPicPr>
          <p:cNvPr id="2103" name="Google Shape;2103;p156"/>
          <p:cNvPicPr preferRelativeResize="0"/>
          <p:nvPr/>
        </p:nvPicPr>
        <p:blipFill rotWithShape="1">
          <a:blip r:embed="rId4">
            <a:alphaModFix/>
          </a:blip>
          <a:srcRect b="4760" l="40550" r="0" t="13015"/>
          <a:stretch/>
        </p:blipFill>
        <p:spPr>
          <a:xfrm flipH="1">
            <a:off x="5440777" y="663325"/>
            <a:ext cx="2561848" cy="1284814"/>
          </a:xfrm>
          <a:prstGeom prst="rect">
            <a:avLst/>
          </a:prstGeom>
          <a:noFill/>
          <a:ln>
            <a:noFill/>
          </a:ln>
        </p:spPr>
      </p:pic>
      <p:sp>
        <p:nvSpPr>
          <p:cNvPr id="2104" name="Google Shape;2104;p156"/>
          <p:cNvSpPr txBox="1"/>
          <p:nvPr/>
        </p:nvSpPr>
        <p:spPr>
          <a:xfrm flipH="1">
            <a:off x="5475224" y="697247"/>
            <a:ext cx="2323200" cy="831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Maxaan samaynaa haddii aynaan aqoon bedka (area) ee squares-ka?</a:t>
            </a:r>
            <a:endParaRPr sz="1800">
              <a:latin typeface="Lexend"/>
              <a:ea typeface="Lexend"/>
              <a:cs typeface="Lexend"/>
              <a:sym typeface="Lexend"/>
            </a:endParaRPr>
          </a:p>
        </p:txBody>
      </p:sp>
      <p:pic>
        <p:nvPicPr>
          <p:cNvPr id="2105" name="Google Shape;2105;p156"/>
          <p:cNvPicPr preferRelativeResize="0"/>
          <p:nvPr/>
        </p:nvPicPr>
        <p:blipFill>
          <a:blip r:embed="rId10">
            <a:alphaModFix/>
          </a:blip>
          <a:stretch>
            <a:fillRect/>
          </a:stretch>
        </p:blipFill>
        <p:spPr>
          <a:xfrm flipH="1">
            <a:off x="7891773" y="1362148"/>
            <a:ext cx="629125" cy="706174"/>
          </a:xfrm>
          <a:prstGeom prst="rect">
            <a:avLst/>
          </a:prstGeom>
          <a:noFill/>
          <a:ln>
            <a:noFill/>
          </a:ln>
        </p:spPr>
      </p:pic>
      <p:sp>
        <p:nvSpPr>
          <p:cNvPr id="2106" name="Google Shape;2106;p156"/>
          <p:cNvSpPr txBox="1"/>
          <p:nvPr/>
        </p:nvSpPr>
        <p:spPr>
          <a:xfrm flipH="1">
            <a:off x="7799175" y="203777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Cabdi</a:t>
            </a:r>
            <a:endParaRPr sz="1800">
              <a:latin typeface="Lexend"/>
              <a:ea typeface="Lexend"/>
              <a:cs typeface="Lexend"/>
              <a:sym typeface="Lexend"/>
            </a:endParaRPr>
          </a:p>
        </p:txBody>
      </p:sp>
      <p:grpSp>
        <p:nvGrpSpPr>
          <p:cNvPr id="2107" name="Google Shape;2107;p156"/>
          <p:cNvGrpSpPr/>
          <p:nvPr/>
        </p:nvGrpSpPr>
        <p:grpSpPr>
          <a:xfrm>
            <a:off x="4991400" y="2571750"/>
            <a:ext cx="3676202" cy="1928688"/>
            <a:chOff x="4991400" y="2571750"/>
            <a:chExt cx="3676202" cy="1928688"/>
          </a:xfrm>
        </p:grpSpPr>
        <p:pic>
          <p:nvPicPr>
            <p:cNvPr id="2108" name="Google Shape;2108;p156"/>
            <p:cNvPicPr preferRelativeResize="0"/>
            <p:nvPr/>
          </p:nvPicPr>
          <p:blipFill rotWithShape="1">
            <a:blip r:embed="rId4">
              <a:alphaModFix/>
            </a:blip>
            <a:srcRect b="4760" l="40550" r="0" t="13015"/>
            <a:stretch/>
          </p:blipFill>
          <p:spPr>
            <a:xfrm flipH="1">
              <a:off x="4991400" y="2571750"/>
              <a:ext cx="3009700" cy="1500201"/>
            </a:xfrm>
            <a:prstGeom prst="rect">
              <a:avLst/>
            </a:prstGeom>
            <a:noFill/>
            <a:ln>
              <a:noFill/>
            </a:ln>
          </p:spPr>
        </p:pic>
        <p:sp>
          <p:nvSpPr>
            <p:cNvPr id="2109" name="Google Shape;2109;p156"/>
            <p:cNvSpPr txBox="1"/>
            <p:nvPr/>
          </p:nvSpPr>
          <p:spPr>
            <a:xfrm flipH="1">
              <a:off x="5073315" y="2671339"/>
              <a:ext cx="26721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Oh, Layla waxay tiri waxaan kaliya oo labajibbaarin karnaa dhererka (length) dhinaca square si aan u helno bedkiisa (area)!</a:t>
              </a:r>
              <a:endParaRPr sz="1800">
                <a:latin typeface="Lexend"/>
                <a:ea typeface="Lexend"/>
                <a:cs typeface="Lexend"/>
                <a:sym typeface="Lexend"/>
              </a:endParaRPr>
            </a:p>
          </p:txBody>
        </p:sp>
        <p:sp>
          <p:nvSpPr>
            <p:cNvPr id="2110" name="Google Shape;2110;p156"/>
            <p:cNvSpPr txBox="1"/>
            <p:nvPr/>
          </p:nvSpPr>
          <p:spPr>
            <a:xfrm flipH="1">
              <a:off x="7853402" y="4223238"/>
              <a:ext cx="814200" cy="277200"/>
            </a:xfrm>
            <a:prstGeom prst="rect">
              <a:avLst/>
            </a:prstGeom>
            <a:noFill/>
            <a:ln>
              <a:noFill/>
            </a:ln>
          </p:spPr>
          <p:txBody>
            <a:bodyPr anchorCtr="0" anchor="t" bIns="0" lIns="0" spcFirstLastPara="1" rIns="0" wrap="none" tIns="0">
              <a:spAutoFit/>
            </a:bodyPr>
            <a:lstStyle/>
            <a:p>
              <a:pPr indent="0" lvl="0" marL="0" marR="0" rtl="0" algn="ctr">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Axmed</a:t>
              </a:r>
              <a:endParaRPr sz="1800">
                <a:latin typeface="Lexend"/>
                <a:ea typeface="Lexend"/>
                <a:cs typeface="Lexend"/>
                <a:sym typeface="Lexend"/>
              </a:endParaRPr>
            </a:p>
          </p:txBody>
        </p:sp>
        <p:pic>
          <p:nvPicPr>
            <p:cNvPr id="2111" name="Google Shape;2111;p156"/>
            <p:cNvPicPr preferRelativeResize="0"/>
            <p:nvPr/>
          </p:nvPicPr>
          <p:blipFill>
            <a:blip r:embed="rId10">
              <a:alphaModFix/>
            </a:blip>
            <a:stretch>
              <a:fillRect/>
            </a:stretch>
          </p:blipFill>
          <p:spPr>
            <a:xfrm>
              <a:off x="7945939" y="3527862"/>
              <a:ext cx="629125" cy="725538"/>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5" name="Shape 2115"/>
        <p:cNvGrpSpPr/>
        <p:nvPr/>
      </p:nvGrpSpPr>
      <p:grpSpPr>
        <a:xfrm>
          <a:off x="0" y="0"/>
          <a:ext cx="0" cy="0"/>
          <a:chOff x="0" y="0"/>
          <a:chExt cx="0" cy="0"/>
        </a:xfrm>
      </p:grpSpPr>
      <p:sp>
        <p:nvSpPr>
          <p:cNvPr id="2116" name="Google Shape;2116;p15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bandhigida aragtida Pythagoras (Pythagoras’ theorem)</a:t>
            </a:r>
            <a:endParaRPr/>
          </a:p>
        </p:txBody>
      </p:sp>
      <p:pic>
        <p:nvPicPr>
          <p:cNvPr id="2117" name="Google Shape;2117;p157"/>
          <p:cNvPicPr preferRelativeResize="0"/>
          <p:nvPr/>
        </p:nvPicPr>
        <p:blipFill>
          <a:blip r:embed="rId7">
            <a:alphaModFix/>
          </a:blip>
          <a:stretch>
            <a:fillRect/>
          </a:stretch>
        </p:blipFill>
        <p:spPr>
          <a:xfrm>
            <a:off x="339901" y="3729625"/>
            <a:ext cx="564900" cy="813475"/>
          </a:xfrm>
          <a:prstGeom prst="rect">
            <a:avLst/>
          </a:prstGeom>
          <a:noFill/>
          <a:ln>
            <a:noFill/>
          </a:ln>
        </p:spPr>
      </p:pic>
      <p:sp>
        <p:nvSpPr>
          <p:cNvPr id="2118" name="Google Shape;2118;p157"/>
          <p:cNvSpPr txBox="1"/>
          <p:nvPr/>
        </p:nvSpPr>
        <p:spPr>
          <a:xfrm>
            <a:off x="215251" y="454277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Saciid</a:t>
            </a:r>
            <a:endParaRPr sz="1800">
              <a:latin typeface="Lexend"/>
              <a:ea typeface="Lexend"/>
              <a:cs typeface="Lexend"/>
              <a:sym typeface="Lexend"/>
            </a:endParaRPr>
          </a:p>
        </p:txBody>
      </p:sp>
      <p:grpSp>
        <p:nvGrpSpPr>
          <p:cNvPr id="2119" name="Google Shape;2119;p157"/>
          <p:cNvGrpSpPr/>
          <p:nvPr/>
        </p:nvGrpSpPr>
        <p:grpSpPr>
          <a:xfrm>
            <a:off x="884678" y="3252999"/>
            <a:ext cx="2871139" cy="1061516"/>
            <a:chOff x="856325" y="1007975"/>
            <a:chExt cx="3026074" cy="1470651"/>
          </a:xfrm>
        </p:grpSpPr>
        <p:pic>
          <p:nvPicPr>
            <p:cNvPr id="2120" name="Google Shape;2120;p157"/>
            <p:cNvPicPr preferRelativeResize="0"/>
            <p:nvPr/>
          </p:nvPicPr>
          <p:blipFill rotWithShape="1">
            <a:blip r:embed="rId4">
              <a:alphaModFix/>
            </a:blip>
            <a:srcRect b="4760" l="40550" r="0" t="13015"/>
            <a:stretch/>
          </p:blipFill>
          <p:spPr>
            <a:xfrm>
              <a:off x="856325" y="1007975"/>
              <a:ext cx="3026074" cy="1470651"/>
            </a:xfrm>
            <a:prstGeom prst="rect">
              <a:avLst/>
            </a:prstGeom>
            <a:noFill/>
            <a:ln>
              <a:noFill/>
            </a:ln>
          </p:spPr>
        </p:pic>
        <p:sp>
          <p:nvSpPr>
            <p:cNvPr id="2121" name="Google Shape;2121;p157"/>
            <p:cNvSpPr txBox="1"/>
            <p:nvPr/>
          </p:nvSpPr>
          <p:spPr>
            <a:xfrm>
              <a:off x="1098056" y="1071389"/>
              <a:ext cx="2765100" cy="115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Marka, ma waxaan u qori karnaa aragtida Pythagoras (Pythagoras’ theorem) sidan oo kale?</a:t>
              </a:r>
              <a:r>
                <a:rPr b="1" lang="en-GB" sz="1000">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p:txBody>
        </p:sp>
      </p:grpSp>
      <p:sp>
        <p:nvSpPr>
          <p:cNvPr id="2122" name="Google Shape;2122;p157"/>
          <p:cNvSpPr txBox="1"/>
          <p:nvPr/>
        </p:nvSpPr>
        <p:spPr>
          <a:xfrm flipH="1">
            <a:off x="435254" y="68562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square A</a:t>
            </a:r>
            <a:endParaRPr sz="1800">
              <a:latin typeface="Lexend"/>
              <a:ea typeface="Lexend"/>
              <a:cs typeface="Lexend"/>
              <a:sym typeface="Lexend"/>
            </a:endParaRPr>
          </a:p>
        </p:txBody>
      </p:sp>
      <p:sp>
        <p:nvSpPr>
          <p:cNvPr id="2123" name="Google Shape;2123;p157"/>
          <p:cNvSpPr txBox="1"/>
          <p:nvPr/>
        </p:nvSpPr>
        <p:spPr>
          <a:xfrm flipH="1">
            <a:off x="1434143" y="68562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24" name="Google Shape;2124;p157"/>
          <p:cNvSpPr txBox="1"/>
          <p:nvPr/>
        </p:nvSpPr>
        <p:spPr>
          <a:xfrm flipH="1">
            <a:off x="1833452" y="68562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square B</a:t>
            </a:r>
            <a:endParaRPr sz="1800">
              <a:latin typeface="Lexend"/>
              <a:ea typeface="Lexend"/>
              <a:cs typeface="Lexend"/>
              <a:sym typeface="Lexend"/>
            </a:endParaRPr>
          </a:p>
        </p:txBody>
      </p:sp>
      <p:sp>
        <p:nvSpPr>
          <p:cNvPr id="2125" name="Google Shape;2125;p157"/>
          <p:cNvSpPr txBox="1"/>
          <p:nvPr/>
        </p:nvSpPr>
        <p:spPr>
          <a:xfrm flipH="1">
            <a:off x="2832341" y="68562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26" name="Google Shape;2126;p157"/>
          <p:cNvSpPr txBox="1"/>
          <p:nvPr/>
        </p:nvSpPr>
        <p:spPr>
          <a:xfrm flipH="1">
            <a:off x="3231650" y="68562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square C</a:t>
            </a:r>
            <a:endParaRPr sz="1800">
              <a:latin typeface="Lexend"/>
              <a:ea typeface="Lexend"/>
              <a:cs typeface="Lexend"/>
              <a:sym typeface="Lexend"/>
            </a:endParaRPr>
          </a:p>
        </p:txBody>
      </p:sp>
      <p:sp>
        <p:nvSpPr>
          <p:cNvPr id="2127" name="Google Shape;2127;p157"/>
          <p:cNvSpPr/>
          <p:nvPr/>
        </p:nvSpPr>
        <p:spPr>
          <a:xfrm>
            <a:off x="6157862" y="3104432"/>
            <a:ext cx="192300" cy="192300"/>
          </a:xfrm>
          <a:prstGeom prst="rect">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128" name="Google Shape;2128;p157"/>
          <p:cNvPicPr preferRelativeResize="0"/>
          <p:nvPr/>
        </p:nvPicPr>
        <p:blipFill>
          <a:blip r:embed="rId5">
            <a:alphaModFix/>
          </a:blip>
          <a:stretch>
            <a:fillRect/>
          </a:stretch>
        </p:blipFill>
        <p:spPr>
          <a:xfrm>
            <a:off x="4552690" y="586938"/>
            <a:ext cx="4326025" cy="3921324"/>
          </a:xfrm>
          <a:prstGeom prst="rect">
            <a:avLst/>
          </a:prstGeom>
          <a:noFill/>
          <a:ln>
            <a:noFill/>
          </a:ln>
        </p:spPr>
      </p:pic>
      <p:sp>
        <p:nvSpPr>
          <p:cNvPr id="2129" name="Google Shape;2129;p157"/>
          <p:cNvSpPr txBox="1"/>
          <p:nvPr/>
        </p:nvSpPr>
        <p:spPr>
          <a:xfrm>
            <a:off x="4679690" y="1831375"/>
            <a:ext cx="1459200" cy="3525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square A</a:t>
            </a:r>
            <a:endParaRPr sz="1800">
              <a:latin typeface="Lexend"/>
              <a:ea typeface="Lexend"/>
              <a:cs typeface="Lexend"/>
              <a:sym typeface="Lexend"/>
            </a:endParaRPr>
          </a:p>
        </p:txBody>
      </p:sp>
      <p:sp>
        <p:nvSpPr>
          <p:cNvPr id="2130" name="Google Shape;2130;p157"/>
          <p:cNvSpPr txBox="1"/>
          <p:nvPr/>
        </p:nvSpPr>
        <p:spPr>
          <a:xfrm>
            <a:off x="6168192" y="3319050"/>
            <a:ext cx="1092900" cy="3525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square B</a:t>
            </a:r>
            <a:endParaRPr sz="1800">
              <a:latin typeface="Lexend"/>
              <a:ea typeface="Lexend"/>
              <a:cs typeface="Lexend"/>
              <a:sym typeface="Lexend"/>
            </a:endParaRPr>
          </a:p>
        </p:txBody>
      </p:sp>
      <p:sp>
        <p:nvSpPr>
          <p:cNvPr id="2131" name="Google Shape;2131;p157"/>
          <p:cNvSpPr txBox="1"/>
          <p:nvPr/>
        </p:nvSpPr>
        <p:spPr>
          <a:xfrm>
            <a:off x="6998098" y="1190514"/>
            <a:ext cx="1016700" cy="3525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square C</a:t>
            </a:r>
            <a:endParaRPr sz="1800">
              <a:latin typeface="Lexend"/>
              <a:ea typeface="Lexend"/>
              <a:cs typeface="Lexend"/>
              <a:sym typeface="Lexend"/>
            </a:endParaRPr>
          </a:p>
        </p:txBody>
      </p:sp>
      <p:grpSp>
        <p:nvGrpSpPr>
          <p:cNvPr id="2132" name="Google Shape;2132;p157"/>
          <p:cNvGrpSpPr/>
          <p:nvPr/>
        </p:nvGrpSpPr>
        <p:grpSpPr>
          <a:xfrm>
            <a:off x="4679692" y="3447250"/>
            <a:ext cx="1459199" cy="408600"/>
            <a:chOff x="6353075" y="4537262"/>
            <a:chExt cx="1174500" cy="408600"/>
          </a:xfrm>
        </p:grpSpPr>
        <p:cxnSp>
          <p:nvCxnSpPr>
            <p:cNvPr id="2133" name="Google Shape;2133;p157"/>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134" name="Google Shape;2134;p157"/>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latin typeface="Times New Roman"/>
                  <a:ea typeface="Times New Roman"/>
                  <a:cs typeface="Times New Roman"/>
                  <a:sym typeface="Times New Roman"/>
                </a:rPr>
                <a:t>a units</a:t>
              </a:r>
              <a:r>
                <a:rPr lang="en-GB" sz="1800">
                  <a:latin typeface="Lexend"/>
                  <a:ea typeface="Lexend"/>
                  <a:cs typeface="Lexend"/>
                  <a:sym typeface="Lexend"/>
                </a:rPr>
                <a:t/>
              </a:r>
              <a:endParaRPr sz="1800">
                <a:latin typeface="Lexend"/>
                <a:ea typeface="Lexend"/>
                <a:cs typeface="Lexend"/>
                <a:sym typeface="Lexend"/>
              </a:endParaRPr>
            </a:p>
          </p:txBody>
        </p:sp>
      </p:grpSp>
      <p:grpSp>
        <p:nvGrpSpPr>
          <p:cNvPr id="2135" name="Google Shape;2135;p157"/>
          <p:cNvGrpSpPr/>
          <p:nvPr/>
        </p:nvGrpSpPr>
        <p:grpSpPr>
          <a:xfrm>
            <a:off x="6139086" y="4507037"/>
            <a:ext cx="1122235" cy="408600"/>
            <a:chOff x="6353075" y="4537262"/>
            <a:chExt cx="1174500" cy="408600"/>
          </a:xfrm>
        </p:grpSpPr>
        <p:cxnSp>
          <p:nvCxnSpPr>
            <p:cNvPr id="2136" name="Google Shape;2136;p157"/>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137" name="Google Shape;2137;p157"/>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latin typeface="Times New Roman"/>
                  <a:ea typeface="Times New Roman"/>
                  <a:cs typeface="Times New Roman"/>
                  <a:sym typeface="Times New Roman"/>
                </a:rPr>
                <a:t>b units</a:t>
              </a:r>
              <a:r>
                <a:rPr lang="en-GB" sz="1800">
                  <a:latin typeface="Lexend"/>
                  <a:ea typeface="Lexend"/>
                  <a:cs typeface="Lexend"/>
                  <a:sym typeface="Lexend"/>
                </a:rPr>
                <a:t/>
              </a:r>
              <a:endParaRPr sz="1800">
                <a:latin typeface="Lexend"/>
                <a:ea typeface="Lexend"/>
                <a:cs typeface="Lexend"/>
                <a:sym typeface="Lexend"/>
              </a:endParaRPr>
            </a:p>
          </p:txBody>
        </p:sp>
      </p:grpSp>
      <p:grpSp>
        <p:nvGrpSpPr>
          <p:cNvPr id="2138" name="Google Shape;2138;p157"/>
          <p:cNvGrpSpPr/>
          <p:nvPr/>
        </p:nvGrpSpPr>
        <p:grpSpPr>
          <a:xfrm rot="-2214070">
            <a:off x="7269004" y="2777362"/>
            <a:ext cx="1850449" cy="408600"/>
            <a:chOff x="6353075" y="4537262"/>
            <a:chExt cx="1174500" cy="408600"/>
          </a:xfrm>
        </p:grpSpPr>
        <p:cxnSp>
          <p:nvCxnSpPr>
            <p:cNvPr id="2139" name="Google Shape;2139;p157"/>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140" name="Google Shape;2140;p157"/>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latin typeface="Times New Roman"/>
                  <a:ea typeface="Times New Roman"/>
                  <a:cs typeface="Times New Roman"/>
                  <a:sym typeface="Times New Roman"/>
                </a:rPr>
                <a:t>c units</a:t>
              </a:r>
              <a:r>
                <a:rPr lang="en-GB" sz="1800">
                  <a:latin typeface="Lexend"/>
                  <a:ea typeface="Lexend"/>
                  <a:cs typeface="Lexend"/>
                  <a:sym typeface="Lexend"/>
                </a:rPr>
                <a:t/>
              </a:r>
              <a:endParaRPr sz="1800">
                <a:latin typeface="Lexend"/>
                <a:ea typeface="Lexend"/>
                <a:cs typeface="Lexend"/>
                <a:sym typeface="Lexend"/>
              </a:endParaRPr>
            </a:p>
          </p:txBody>
        </p:sp>
      </p:grpSp>
      <p:sp>
        <p:nvSpPr>
          <p:cNvPr id="2141" name="Google Shape;2141;p157"/>
          <p:cNvSpPr txBox="1"/>
          <p:nvPr/>
        </p:nvSpPr>
        <p:spPr>
          <a:xfrm flipH="1">
            <a:off x="1434143" y="179897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42" name="Google Shape;2142;p157"/>
          <p:cNvSpPr txBox="1"/>
          <p:nvPr/>
        </p:nvSpPr>
        <p:spPr>
          <a:xfrm flipH="1">
            <a:off x="435254" y="179897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dhererka (length) dhinaca a oo labajibbaaran</a:t>
            </a:r>
            <a:r>
              <a:rPr i="1"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2143" name="Google Shape;2143;p157"/>
          <p:cNvSpPr txBox="1"/>
          <p:nvPr/>
        </p:nvSpPr>
        <p:spPr>
          <a:xfrm flipH="1">
            <a:off x="1833452" y="1798975"/>
            <a:ext cx="999300" cy="781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dhererka dhinaca b labajibbaaran (length of side b squared)</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2144" name="Google Shape;2144;p157"/>
          <p:cNvSpPr txBox="1"/>
          <p:nvPr/>
        </p:nvSpPr>
        <p:spPr>
          <a:xfrm flipH="1">
            <a:off x="2832341" y="179897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45" name="Google Shape;2145;p157"/>
          <p:cNvSpPr txBox="1"/>
          <p:nvPr/>
        </p:nvSpPr>
        <p:spPr>
          <a:xfrm flipH="1">
            <a:off x="3231650" y="1798975"/>
            <a:ext cx="999300" cy="781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dhererka dhinaca c labajibbaaran (length of side c squared)</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9" name="Shape 2149"/>
        <p:cNvGrpSpPr/>
        <p:nvPr/>
      </p:nvGrpSpPr>
      <p:grpSpPr>
        <a:xfrm>
          <a:off x="0" y="0"/>
          <a:ext cx="0" cy="0"/>
          <a:chOff x="0" y="0"/>
          <a:chExt cx="0" cy="0"/>
        </a:xfrm>
      </p:grpSpPr>
      <p:sp>
        <p:nvSpPr>
          <p:cNvPr id="2150" name="Google Shape;2150;p15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bandhigida aragtida Pythagoras (Introducing Pythagoras’ theorem)</a:t>
            </a:r>
            <a:endParaRPr/>
          </a:p>
        </p:txBody>
      </p:sp>
      <p:grpSp>
        <p:nvGrpSpPr>
          <p:cNvPr id="2151" name="Google Shape;2151;p158"/>
          <p:cNvGrpSpPr/>
          <p:nvPr/>
        </p:nvGrpSpPr>
        <p:grpSpPr>
          <a:xfrm>
            <a:off x="808525" y="2875799"/>
            <a:ext cx="3194323" cy="1457562"/>
            <a:chOff x="856325" y="1007975"/>
            <a:chExt cx="3026074" cy="1470651"/>
          </a:xfrm>
        </p:grpSpPr>
        <p:pic>
          <p:nvPicPr>
            <p:cNvPr id="2152" name="Google Shape;2152;p158"/>
            <p:cNvPicPr preferRelativeResize="0"/>
            <p:nvPr/>
          </p:nvPicPr>
          <p:blipFill rotWithShape="1">
            <a:blip r:embed="rId3">
              <a:alphaModFix/>
            </a:blip>
            <a:srcRect b="4760" l="40550" r="0" t="13015"/>
            <a:stretch/>
          </p:blipFill>
          <p:spPr>
            <a:xfrm>
              <a:off x="856325" y="1007975"/>
              <a:ext cx="3026074" cy="1470651"/>
            </a:xfrm>
            <a:prstGeom prst="rect">
              <a:avLst/>
            </a:prstGeom>
            <a:noFill/>
            <a:ln>
              <a:noFill/>
            </a:ln>
          </p:spPr>
        </p:pic>
        <p:sp>
          <p:nvSpPr>
            <p:cNvPr id="2153" name="Google Shape;2153;p158"/>
            <p:cNvSpPr txBox="1"/>
            <p:nvPr/>
          </p:nvSpPr>
          <p:spPr>
            <a:xfrm>
              <a:off x="1098056" y="1099291"/>
              <a:ext cx="2765100" cy="1118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Sug, waxaan maqlay aragtida Pythagoras ka hor, miyaanay sidoo kale loo yaqaan tan?</a:t>
              </a:r>
              <a:r>
                <a:rPr b="1" lang="en-GB" sz="1000">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p:txBody>
        </p:sp>
      </p:grpSp>
      <p:sp>
        <p:nvSpPr>
          <p:cNvPr id="2154" name="Google Shape;2154;p158"/>
          <p:cNvSpPr txBox="1"/>
          <p:nvPr/>
        </p:nvSpPr>
        <p:spPr>
          <a:xfrm flipH="1">
            <a:off x="435254" y="68562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labajibbaaranaha A (area of square A)</a:t>
            </a:r>
            <a:endParaRPr sz="1800">
              <a:latin typeface="Lexend"/>
              <a:ea typeface="Lexend"/>
              <a:cs typeface="Lexend"/>
              <a:sym typeface="Lexend"/>
            </a:endParaRPr>
          </a:p>
        </p:txBody>
      </p:sp>
      <p:sp>
        <p:nvSpPr>
          <p:cNvPr id="2155" name="Google Shape;2155;p158"/>
          <p:cNvSpPr txBox="1"/>
          <p:nvPr/>
        </p:nvSpPr>
        <p:spPr>
          <a:xfrm flipH="1">
            <a:off x="1434143" y="68562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56" name="Google Shape;2156;p158"/>
          <p:cNvSpPr txBox="1"/>
          <p:nvPr/>
        </p:nvSpPr>
        <p:spPr>
          <a:xfrm flipH="1">
            <a:off x="1833452" y="68562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labajibbaaranaha B (area of square B)</a:t>
            </a:r>
            <a:endParaRPr sz="1800">
              <a:latin typeface="Lexend"/>
              <a:ea typeface="Lexend"/>
              <a:cs typeface="Lexend"/>
              <a:sym typeface="Lexend"/>
            </a:endParaRPr>
          </a:p>
        </p:txBody>
      </p:sp>
      <p:sp>
        <p:nvSpPr>
          <p:cNvPr id="2157" name="Google Shape;2157;p158"/>
          <p:cNvSpPr txBox="1"/>
          <p:nvPr/>
        </p:nvSpPr>
        <p:spPr>
          <a:xfrm flipH="1">
            <a:off x="2832341" y="68562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58" name="Google Shape;2158;p158"/>
          <p:cNvSpPr txBox="1"/>
          <p:nvPr/>
        </p:nvSpPr>
        <p:spPr>
          <a:xfrm flipH="1">
            <a:off x="3231650" y="68562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labajibbaaranaha C (area of square C)</a:t>
            </a:r>
            <a:endParaRPr sz="1800">
              <a:latin typeface="Lexend"/>
              <a:ea typeface="Lexend"/>
              <a:cs typeface="Lexend"/>
              <a:sym typeface="Lexend"/>
            </a:endParaRPr>
          </a:p>
        </p:txBody>
      </p:sp>
      <p:sp>
        <p:nvSpPr>
          <p:cNvPr id="2159" name="Google Shape;2159;p158"/>
          <p:cNvSpPr/>
          <p:nvPr/>
        </p:nvSpPr>
        <p:spPr>
          <a:xfrm>
            <a:off x="6157862" y="3104432"/>
            <a:ext cx="192300" cy="192300"/>
          </a:xfrm>
          <a:prstGeom prst="rect">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160" name="Google Shape;2160;p158"/>
          <p:cNvPicPr preferRelativeResize="0"/>
          <p:nvPr/>
        </p:nvPicPr>
        <p:blipFill>
          <a:blip r:embed="rId4">
            <a:alphaModFix/>
          </a:blip>
          <a:stretch>
            <a:fillRect/>
          </a:stretch>
        </p:blipFill>
        <p:spPr>
          <a:xfrm>
            <a:off x="4552690" y="586938"/>
            <a:ext cx="4326025" cy="3921324"/>
          </a:xfrm>
          <a:prstGeom prst="rect">
            <a:avLst/>
          </a:prstGeom>
          <a:noFill/>
          <a:ln>
            <a:noFill/>
          </a:ln>
        </p:spPr>
      </p:pic>
      <p:sp>
        <p:nvSpPr>
          <p:cNvPr id="2161" name="Google Shape;2161;p158"/>
          <p:cNvSpPr txBox="1"/>
          <p:nvPr/>
        </p:nvSpPr>
        <p:spPr>
          <a:xfrm>
            <a:off x="4679690" y="1831375"/>
            <a:ext cx="1459200" cy="3525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labajibbaaranaha A (square A)</a:t>
            </a:r>
            <a:endParaRPr sz="1800">
              <a:latin typeface="Lexend"/>
              <a:ea typeface="Lexend"/>
              <a:cs typeface="Lexend"/>
              <a:sym typeface="Lexend"/>
            </a:endParaRPr>
          </a:p>
        </p:txBody>
      </p:sp>
      <p:sp>
        <p:nvSpPr>
          <p:cNvPr id="2162" name="Google Shape;2162;p158"/>
          <p:cNvSpPr txBox="1"/>
          <p:nvPr/>
        </p:nvSpPr>
        <p:spPr>
          <a:xfrm>
            <a:off x="6168192" y="3319050"/>
            <a:ext cx="1092900" cy="3525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labajibbaaranaha B (square B)</a:t>
            </a:r>
            <a:endParaRPr sz="1800">
              <a:latin typeface="Lexend"/>
              <a:ea typeface="Lexend"/>
              <a:cs typeface="Lexend"/>
              <a:sym typeface="Lexend"/>
            </a:endParaRPr>
          </a:p>
        </p:txBody>
      </p:sp>
      <p:sp>
        <p:nvSpPr>
          <p:cNvPr id="2163" name="Google Shape;2163;p158"/>
          <p:cNvSpPr txBox="1"/>
          <p:nvPr/>
        </p:nvSpPr>
        <p:spPr>
          <a:xfrm>
            <a:off x="6998098" y="1190514"/>
            <a:ext cx="1016700" cy="352500"/>
          </a:xfrm>
          <a:prstGeom prst="rect">
            <a:avLst/>
          </a:prstGeom>
          <a:noFill/>
          <a:ln>
            <a:noFill/>
          </a:ln>
        </p:spPr>
        <p:txBody>
          <a:bodyPr anchorCtr="0" anchor="ctr" bIns="0" lIns="0" spcFirstLastPara="1" rIns="0" wrap="square" tIns="0">
            <a:normAutofit/>
          </a:bodyPr>
          <a:lstStyle/>
          <a:p>
            <a:pPr indent="0" lvl="0" marL="0" marR="0" rtl="0" algn="ctr">
              <a:lnSpc>
                <a:spcPct val="75000"/>
              </a:lnSpc>
              <a:spcBef>
                <a:spcPts val="0"/>
              </a:spcBef>
              <a:spcAft>
                <a:spcPts val="0"/>
              </a:spcAft>
              <a:buClr>
                <a:srgbClr val="000000"/>
              </a:buClr>
              <a:buSzPts val="1800"/>
              <a:buFont typeface="Arial"/>
              <a:buNone/>
            </a:pPr>
            <a:r>
              <a:rPr lang="en-GB" sz="1100">
                <a:latin typeface="Lexend"/>
                <a:ea typeface="Lexend"/>
                <a:cs typeface="Lexend"/>
                <a:sym typeface="Lexend"/>
              </a:rPr>
              <a:t>labajibbaaranaha C (square C)</a:t>
            </a:r>
            <a:endParaRPr sz="1800">
              <a:latin typeface="Lexend"/>
              <a:ea typeface="Lexend"/>
              <a:cs typeface="Lexend"/>
              <a:sym typeface="Lexend"/>
            </a:endParaRPr>
          </a:p>
        </p:txBody>
      </p:sp>
      <p:grpSp>
        <p:nvGrpSpPr>
          <p:cNvPr id="2164" name="Google Shape;2164;p158"/>
          <p:cNvGrpSpPr/>
          <p:nvPr/>
        </p:nvGrpSpPr>
        <p:grpSpPr>
          <a:xfrm>
            <a:off x="4679692" y="3447250"/>
            <a:ext cx="1459199" cy="408600"/>
            <a:chOff x="6353075" y="4537262"/>
            <a:chExt cx="1174500" cy="408600"/>
          </a:xfrm>
        </p:grpSpPr>
        <p:cxnSp>
          <p:nvCxnSpPr>
            <p:cNvPr id="2165" name="Google Shape;2165;p158"/>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166" name="Google Shape;2166;p158"/>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1200">
                  <a:latin typeface="Times New Roman"/>
                  <a:ea typeface="Times New Roman"/>
                  <a:cs typeface="Times New Roman"/>
                  <a:sym typeface="Times New Roman"/>
                </a:rPr>
                <a:t>a halbeeg (a units)</a:t>
              </a:r>
              <a:r>
                <a:rPr lang="en-GB" sz="1200">
                  <a:latin typeface="Lexend"/>
                  <a:ea typeface="Lexend"/>
                  <a:cs typeface="Lexend"/>
                  <a:sym typeface="Lexend"/>
                </a:rPr>
                <a:t/>
              </a:r>
              <a:endParaRPr sz="1800">
                <a:latin typeface="Lexend"/>
                <a:ea typeface="Lexend"/>
                <a:cs typeface="Lexend"/>
                <a:sym typeface="Lexend"/>
              </a:endParaRPr>
            </a:p>
          </p:txBody>
        </p:sp>
      </p:grpSp>
      <p:grpSp>
        <p:nvGrpSpPr>
          <p:cNvPr id="2167" name="Google Shape;2167;p158"/>
          <p:cNvGrpSpPr/>
          <p:nvPr/>
        </p:nvGrpSpPr>
        <p:grpSpPr>
          <a:xfrm>
            <a:off x="6139086" y="4507037"/>
            <a:ext cx="1122235" cy="408600"/>
            <a:chOff x="6353075" y="4537262"/>
            <a:chExt cx="1174500" cy="408600"/>
          </a:xfrm>
        </p:grpSpPr>
        <p:cxnSp>
          <p:nvCxnSpPr>
            <p:cNvPr id="2168" name="Google Shape;2168;p158"/>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169" name="Google Shape;2169;p158"/>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1200">
                  <a:latin typeface="Times New Roman"/>
                  <a:ea typeface="Times New Roman"/>
                  <a:cs typeface="Times New Roman"/>
                  <a:sym typeface="Times New Roman"/>
                </a:rPr>
                <a:t>b halbeeg (b units)</a:t>
              </a:r>
              <a:r>
                <a:rPr lang="en-GB" sz="1200">
                  <a:latin typeface="Lexend"/>
                  <a:ea typeface="Lexend"/>
                  <a:cs typeface="Lexend"/>
                  <a:sym typeface="Lexend"/>
                </a:rPr>
                <a:t/>
              </a:r>
              <a:endParaRPr sz="1800">
                <a:latin typeface="Lexend"/>
                <a:ea typeface="Lexend"/>
                <a:cs typeface="Lexend"/>
                <a:sym typeface="Lexend"/>
              </a:endParaRPr>
            </a:p>
          </p:txBody>
        </p:sp>
      </p:grpSp>
      <p:grpSp>
        <p:nvGrpSpPr>
          <p:cNvPr id="2170" name="Google Shape;2170;p158"/>
          <p:cNvGrpSpPr/>
          <p:nvPr/>
        </p:nvGrpSpPr>
        <p:grpSpPr>
          <a:xfrm rot="-2214070">
            <a:off x="7269004" y="2777362"/>
            <a:ext cx="1850449" cy="408600"/>
            <a:chOff x="6353075" y="4537262"/>
            <a:chExt cx="1174500" cy="408600"/>
          </a:xfrm>
        </p:grpSpPr>
        <p:cxnSp>
          <p:nvCxnSpPr>
            <p:cNvPr id="2171" name="Google Shape;2171;p158"/>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172" name="Google Shape;2172;p158"/>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1200">
                  <a:latin typeface="Times New Roman"/>
                  <a:ea typeface="Times New Roman"/>
                  <a:cs typeface="Times New Roman"/>
                  <a:sym typeface="Times New Roman"/>
                </a:rPr>
                <a:t>c halbeeg (c units)</a:t>
              </a:r>
              <a:r>
                <a:rPr lang="en-GB" sz="1200">
                  <a:latin typeface="Lexend"/>
                  <a:ea typeface="Lexend"/>
                  <a:cs typeface="Lexend"/>
                  <a:sym typeface="Lexend"/>
                </a:rPr>
                <a:t/>
              </a:r>
              <a:endParaRPr sz="1800">
                <a:latin typeface="Lexend"/>
                <a:ea typeface="Lexend"/>
                <a:cs typeface="Lexend"/>
                <a:sym typeface="Lexend"/>
              </a:endParaRPr>
            </a:p>
          </p:txBody>
        </p:sp>
      </p:grpSp>
      <p:sp>
        <p:nvSpPr>
          <p:cNvPr id="2173" name="Google Shape;2173;p158"/>
          <p:cNvSpPr txBox="1"/>
          <p:nvPr/>
        </p:nvSpPr>
        <p:spPr>
          <a:xfrm flipH="1">
            <a:off x="1434143" y="179897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74" name="Google Shape;2174;p158"/>
          <p:cNvSpPr txBox="1"/>
          <p:nvPr/>
        </p:nvSpPr>
        <p:spPr>
          <a:xfrm flipH="1">
            <a:off x="435254" y="179897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dhererka dhinaca a labajibbaaran (length of side a squared)</a:t>
            </a:r>
            <a:r>
              <a:rPr i="1"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2175" name="Google Shape;2175;p158"/>
          <p:cNvSpPr txBox="1"/>
          <p:nvPr/>
        </p:nvSpPr>
        <p:spPr>
          <a:xfrm flipH="1">
            <a:off x="1833452" y="1798975"/>
            <a:ext cx="999300" cy="781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dhererka dhinaca b labajibbaaran (length of side b squared)</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2176" name="Google Shape;2176;p158"/>
          <p:cNvSpPr txBox="1"/>
          <p:nvPr/>
        </p:nvSpPr>
        <p:spPr>
          <a:xfrm flipH="1">
            <a:off x="2832341" y="179897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77" name="Google Shape;2177;p158"/>
          <p:cNvSpPr txBox="1"/>
          <p:nvPr/>
        </p:nvSpPr>
        <p:spPr>
          <a:xfrm flipH="1">
            <a:off x="3231650" y="1798975"/>
            <a:ext cx="999300" cy="781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dhererka dhinaca c labajibbaaran (length of side c squared)</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2178" name="Google Shape;2178;p158"/>
          <p:cNvSpPr txBox="1"/>
          <p:nvPr/>
        </p:nvSpPr>
        <p:spPr>
          <a:xfrm flipH="1">
            <a:off x="3231650" y="1749363"/>
            <a:ext cx="999300" cy="8805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100">
                <a:solidFill>
                  <a:schemeClr val="dk1"/>
                </a:solidFill>
                <a:latin typeface="Lexend"/>
                <a:ea typeface="Times New Roman"/>
                <a:cs typeface="Times New Roman"/>
                <a:sym typeface="Times New Roman"/>
              </a:rPr>
              <a:t>c</a:t>
            </a:r>
            <a:r>
              <a:rPr lang="en-GB" sz="1100">
                <a:solidFill>
                  <a:schemeClr val="dk1"/>
                </a:solidFill>
                <a:latin typeface="Lexend"/>
                <a:ea typeface="Lexend"/>
                <a:cs typeface="Lexend"/>
                <a:sym typeface="Lexend"/>
              </a:rPr>
              <a:t>²</a:t>
            </a:r>
            <a:endParaRPr sz="1800">
              <a:latin typeface="Lexend"/>
              <a:ea typeface="Lexend"/>
              <a:cs typeface="Lexend"/>
              <a:sym typeface="Lexend"/>
            </a:endParaRPr>
          </a:p>
        </p:txBody>
      </p:sp>
      <p:sp>
        <p:nvSpPr>
          <p:cNvPr id="2179" name="Google Shape;2179;p158"/>
          <p:cNvSpPr txBox="1"/>
          <p:nvPr/>
        </p:nvSpPr>
        <p:spPr>
          <a:xfrm flipH="1">
            <a:off x="435251" y="1749363"/>
            <a:ext cx="999300" cy="880500"/>
          </a:xfrm>
          <a:prstGeom prst="rect">
            <a:avLst/>
          </a:prstGeom>
          <a:solidFill>
            <a:schemeClr val="lt1"/>
          </a:solid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i="1" lang="en-GB" sz="1100">
                <a:solidFill>
                  <a:schemeClr val="dk1"/>
                </a:solidFill>
                <a:latin typeface="Lexend"/>
                <a:ea typeface="Times New Roman"/>
                <a:cs typeface="Times New Roman"/>
                <a:sym typeface="Times New Roman"/>
              </a:rPr>
              <a:t>a</a:t>
            </a:r>
            <a:r>
              <a:rPr lang="en-GB" sz="1100">
                <a:latin typeface="Lexend"/>
                <a:ea typeface="Lexend"/>
                <a:cs typeface="Lexend"/>
                <a:sym typeface="Lexend"/>
              </a:rPr>
              <a:t>²</a:t>
            </a:r>
            <a:endParaRPr sz="1800">
              <a:latin typeface="Lexend"/>
              <a:ea typeface="Lexend"/>
              <a:cs typeface="Lexend"/>
              <a:sym typeface="Lexend"/>
            </a:endParaRPr>
          </a:p>
        </p:txBody>
      </p:sp>
      <p:sp>
        <p:nvSpPr>
          <p:cNvPr id="2180" name="Google Shape;2180;p158"/>
          <p:cNvSpPr txBox="1"/>
          <p:nvPr/>
        </p:nvSpPr>
        <p:spPr>
          <a:xfrm flipH="1">
            <a:off x="1833451" y="1749363"/>
            <a:ext cx="999300" cy="8805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100">
                <a:solidFill>
                  <a:schemeClr val="dk1"/>
                </a:solidFill>
                <a:latin typeface="Lexend"/>
                <a:ea typeface="Times New Roman"/>
                <a:cs typeface="Times New Roman"/>
                <a:sym typeface="Times New Roman"/>
              </a:rPr>
              <a:t>b</a:t>
            </a:r>
            <a:r>
              <a:rPr lang="en-GB" sz="1100">
                <a:solidFill>
                  <a:schemeClr val="dk1"/>
                </a:solidFill>
                <a:latin typeface="Lexend"/>
                <a:ea typeface="Lexend"/>
                <a:cs typeface="Lexend"/>
                <a:sym typeface="Lexend"/>
              </a:rPr>
              <a:t>² </a:t>
            </a:r>
            <a:endParaRPr sz="1800">
              <a:latin typeface="Lexend"/>
              <a:ea typeface="Lexend"/>
              <a:cs typeface="Lexend"/>
              <a:sym typeface="Lexend"/>
            </a:endParaRPr>
          </a:p>
        </p:txBody>
      </p:sp>
      <p:pic>
        <p:nvPicPr>
          <p:cNvPr id="2181" name="Google Shape;2181;p158"/>
          <p:cNvPicPr preferRelativeResize="0"/>
          <p:nvPr/>
        </p:nvPicPr>
        <p:blipFill>
          <a:blip r:embed="rId7">
            <a:alphaModFix/>
          </a:blip>
          <a:stretch>
            <a:fillRect/>
          </a:stretch>
        </p:blipFill>
        <p:spPr>
          <a:xfrm>
            <a:off x="384857" y="3855848"/>
            <a:ext cx="629125" cy="706174"/>
          </a:xfrm>
          <a:prstGeom prst="rect">
            <a:avLst/>
          </a:prstGeom>
          <a:noFill/>
          <a:ln>
            <a:noFill/>
          </a:ln>
        </p:spPr>
      </p:pic>
      <p:sp>
        <p:nvSpPr>
          <p:cNvPr id="2182" name="Google Shape;2182;p158"/>
          <p:cNvSpPr txBox="1"/>
          <p:nvPr/>
        </p:nvSpPr>
        <p:spPr>
          <a:xfrm>
            <a:off x="292381" y="453147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Cabdi</a:t>
            </a:r>
            <a:endParaRPr sz="1800">
              <a:latin typeface="Lexend"/>
              <a:ea typeface="Lexend"/>
              <a:cs typeface="Lexend"/>
              <a:sym typeface="Lexend"/>
            </a:endParaRPr>
          </a:p>
        </p:txBody>
      </p:sp>
      <p:sp>
        <p:nvSpPr>
          <p:cNvPr id="2183" name="Google Shape;2183;p158"/>
          <p:cNvSpPr txBox="1"/>
          <p:nvPr/>
        </p:nvSpPr>
        <p:spPr>
          <a:xfrm flipH="1">
            <a:off x="7190700" y="1754425"/>
            <a:ext cx="631500" cy="506400"/>
          </a:xfrm>
          <a:prstGeom prst="rect">
            <a:avLst/>
          </a:prstGeom>
          <a:solidFill>
            <a:srgbClr val="D4C5F2"/>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100">
                <a:solidFill>
                  <a:schemeClr val="dk1"/>
                </a:solidFill>
                <a:latin typeface="Lexend"/>
                <a:ea typeface="Times New Roman"/>
                <a:cs typeface="Times New Roman"/>
                <a:sym typeface="Times New Roman"/>
              </a:rPr>
              <a:t>c</a:t>
            </a:r>
            <a:r>
              <a:rPr lang="en-GB" sz="1100">
                <a:solidFill>
                  <a:schemeClr val="dk1"/>
                </a:solidFill>
                <a:latin typeface="Lexend"/>
                <a:ea typeface="Lexend"/>
                <a:cs typeface="Lexend"/>
                <a:sym typeface="Lexend"/>
              </a:rPr>
              <a:t>²</a:t>
            </a:r>
            <a:endParaRPr sz="1800">
              <a:latin typeface="Lexend"/>
              <a:ea typeface="Lexend"/>
              <a:cs typeface="Lexend"/>
              <a:sym typeface="Lexend"/>
            </a:endParaRPr>
          </a:p>
        </p:txBody>
      </p:sp>
      <p:sp>
        <p:nvSpPr>
          <p:cNvPr id="2184" name="Google Shape;2184;p158"/>
          <p:cNvSpPr txBox="1"/>
          <p:nvPr/>
        </p:nvSpPr>
        <p:spPr>
          <a:xfrm flipH="1">
            <a:off x="5093541" y="2369400"/>
            <a:ext cx="631500" cy="506400"/>
          </a:xfrm>
          <a:prstGeom prst="rect">
            <a:avLst/>
          </a:prstGeom>
          <a:solidFill>
            <a:srgbClr val="D4C5F2"/>
          </a:solid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i="1" lang="en-GB" sz="1100">
                <a:solidFill>
                  <a:schemeClr val="dk1"/>
                </a:solidFill>
                <a:latin typeface="Lexend"/>
                <a:ea typeface="Times New Roman"/>
                <a:cs typeface="Times New Roman"/>
                <a:sym typeface="Times New Roman"/>
              </a:rPr>
              <a:t>a</a:t>
            </a:r>
            <a:r>
              <a:rPr lang="en-GB" sz="1100">
                <a:latin typeface="Lexend"/>
                <a:ea typeface="Lexend"/>
                <a:cs typeface="Lexend"/>
                <a:sym typeface="Lexend"/>
              </a:rPr>
              <a:t>²</a:t>
            </a:r>
            <a:endParaRPr sz="1800">
              <a:latin typeface="Lexend"/>
              <a:ea typeface="Lexend"/>
              <a:cs typeface="Lexend"/>
              <a:sym typeface="Lexend"/>
            </a:endParaRPr>
          </a:p>
        </p:txBody>
      </p:sp>
      <p:sp>
        <p:nvSpPr>
          <p:cNvPr id="2185" name="Google Shape;2185;p158"/>
          <p:cNvSpPr txBox="1"/>
          <p:nvPr/>
        </p:nvSpPr>
        <p:spPr>
          <a:xfrm flipH="1">
            <a:off x="6384446" y="3700575"/>
            <a:ext cx="631500" cy="506400"/>
          </a:xfrm>
          <a:prstGeom prst="rect">
            <a:avLst/>
          </a:prstGeom>
          <a:solidFill>
            <a:srgbClr val="D4C5F2"/>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100">
                <a:solidFill>
                  <a:schemeClr val="dk1"/>
                </a:solidFill>
                <a:latin typeface="Lexend"/>
                <a:ea typeface="Times New Roman"/>
                <a:cs typeface="Times New Roman"/>
                <a:sym typeface="Times New Roman"/>
              </a:rPr>
              <a:t>b</a:t>
            </a:r>
            <a:r>
              <a:rPr lang="en-GB" sz="1100">
                <a:solidFill>
                  <a:schemeClr val="dk1"/>
                </a:solidFill>
                <a:latin typeface="Lexend"/>
                <a:ea typeface="Lexend"/>
                <a:cs typeface="Lexend"/>
                <a:sym typeface="Lexend"/>
              </a:rPr>
              <a:t>²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9" name="Shape 2189"/>
        <p:cNvGrpSpPr/>
        <p:nvPr/>
      </p:nvGrpSpPr>
      <p:grpSpPr>
        <a:xfrm>
          <a:off x="0" y="0"/>
          <a:ext cx="0" cy="0"/>
          <a:chOff x="0" y="0"/>
          <a:chExt cx="0" cy="0"/>
        </a:xfrm>
      </p:grpSpPr>
      <p:sp>
        <p:nvSpPr>
          <p:cNvPr id="2190" name="Google Shape;2190;p15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bandhigida aragtida Pythagoras (Introducing Pythagoras’ theorem)</a:t>
            </a:r>
            <a:endParaRPr/>
          </a:p>
        </p:txBody>
      </p:sp>
      <p:grpSp>
        <p:nvGrpSpPr>
          <p:cNvPr id="2191" name="Google Shape;2191;p159"/>
          <p:cNvGrpSpPr/>
          <p:nvPr/>
        </p:nvGrpSpPr>
        <p:grpSpPr>
          <a:xfrm>
            <a:off x="808525" y="2875799"/>
            <a:ext cx="3194323" cy="1457562"/>
            <a:chOff x="856325" y="1007975"/>
            <a:chExt cx="3026074" cy="1470651"/>
          </a:xfrm>
        </p:grpSpPr>
        <p:pic>
          <p:nvPicPr>
            <p:cNvPr id="2192" name="Google Shape;2192;p159"/>
            <p:cNvPicPr preferRelativeResize="0"/>
            <p:nvPr/>
          </p:nvPicPr>
          <p:blipFill rotWithShape="1">
            <a:blip r:embed="rId3">
              <a:alphaModFix/>
            </a:blip>
            <a:srcRect b="4760" l="40550" r="0" t="13015"/>
            <a:stretch/>
          </p:blipFill>
          <p:spPr>
            <a:xfrm>
              <a:off x="856325" y="1007975"/>
              <a:ext cx="3026074" cy="1470651"/>
            </a:xfrm>
            <a:prstGeom prst="rect">
              <a:avLst/>
            </a:prstGeom>
            <a:noFill/>
            <a:ln>
              <a:noFill/>
            </a:ln>
          </p:spPr>
        </p:pic>
        <p:sp>
          <p:nvSpPr>
            <p:cNvPr id="2193" name="Google Shape;2193;p159"/>
            <p:cNvSpPr txBox="1"/>
            <p:nvPr/>
          </p:nvSpPr>
          <p:spPr>
            <a:xfrm>
              <a:off x="1098056" y="1099291"/>
              <a:ext cx="2765100" cy="1118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000">
                  <a:latin typeface="Lexend"/>
                  <a:ea typeface="Lexend"/>
                  <a:cs typeface="Lexend"/>
                  <a:sym typeface="Lexend"/>
                </a:rPr>
                <a:t>Sug, waxaan maqlay aragtida Pythagoras ka hor, miyaanay sidoo kale loo yaqaan tan?</a:t>
              </a:r>
              <a:r>
                <a:rPr b="1" lang="en-GB" sz="1000">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p:txBody>
        </p:sp>
      </p:grpSp>
      <p:sp>
        <p:nvSpPr>
          <p:cNvPr id="2194" name="Google Shape;2194;p159"/>
          <p:cNvSpPr txBox="1"/>
          <p:nvPr/>
        </p:nvSpPr>
        <p:spPr>
          <a:xfrm flipH="1">
            <a:off x="435254" y="68562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labajibbaaranaha A (area of square A)</a:t>
            </a:r>
            <a:endParaRPr sz="1800">
              <a:latin typeface="Lexend"/>
              <a:ea typeface="Lexend"/>
              <a:cs typeface="Lexend"/>
              <a:sym typeface="Lexend"/>
            </a:endParaRPr>
          </a:p>
        </p:txBody>
      </p:sp>
      <p:sp>
        <p:nvSpPr>
          <p:cNvPr id="2195" name="Google Shape;2195;p159"/>
          <p:cNvSpPr txBox="1"/>
          <p:nvPr/>
        </p:nvSpPr>
        <p:spPr>
          <a:xfrm flipH="1">
            <a:off x="1434143" y="68562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96" name="Google Shape;2196;p159"/>
          <p:cNvSpPr txBox="1"/>
          <p:nvPr/>
        </p:nvSpPr>
        <p:spPr>
          <a:xfrm flipH="1">
            <a:off x="1833452" y="68562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labajibbaaranaha B (area of square B)</a:t>
            </a:r>
            <a:endParaRPr sz="1800">
              <a:latin typeface="Lexend"/>
              <a:ea typeface="Lexend"/>
              <a:cs typeface="Lexend"/>
              <a:sym typeface="Lexend"/>
            </a:endParaRPr>
          </a:p>
        </p:txBody>
      </p:sp>
      <p:sp>
        <p:nvSpPr>
          <p:cNvPr id="2197" name="Google Shape;2197;p159"/>
          <p:cNvSpPr txBox="1"/>
          <p:nvPr/>
        </p:nvSpPr>
        <p:spPr>
          <a:xfrm flipH="1">
            <a:off x="2832341" y="68562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198" name="Google Shape;2198;p159"/>
          <p:cNvSpPr txBox="1"/>
          <p:nvPr/>
        </p:nvSpPr>
        <p:spPr>
          <a:xfrm flipH="1">
            <a:off x="3231650" y="68562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labajibbaaranaha C (area of square C)</a:t>
            </a:r>
            <a:endParaRPr sz="1800">
              <a:latin typeface="Lexend"/>
              <a:ea typeface="Lexend"/>
              <a:cs typeface="Lexend"/>
              <a:sym typeface="Lexend"/>
            </a:endParaRPr>
          </a:p>
        </p:txBody>
      </p:sp>
      <p:sp>
        <p:nvSpPr>
          <p:cNvPr id="2199" name="Google Shape;2199;p159"/>
          <p:cNvSpPr txBox="1"/>
          <p:nvPr/>
        </p:nvSpPr>
        <p:spPr>
          <a:xfrm flipH="1">
            <a:off x="1434143" y="179897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200" name="Google Shape;2200;p159"/>
          <p:cNvSpPr txBox="1"/>
          <p:nvPr/>
        </p:nvSpPr>
        <p:spPr>
          <a:xfrm flipH="1">
            <a:off x="435254" y="1798975"/>
            <a:ext cx="9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dhererka dhinaca a laba jibaaran (squared)</a:t>
            </a:r>
            <a:r>
              <a:rPr i="1"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2201" name="Google Shape;2201;p159"/>
          <p:cNvSpPr txBox="1"/>
          <p:nvPr/>
        </p:nvSpPr>
        <p:spPr>
          <a:xfrm flipH="1">
            <a:off x="1833452" y="1798975"/>
            <a:ext cx="999300" cy="781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dhererka dhinaca b laba jibaaran (squared)</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2202" name="Google Shape;2202;p159"/>
          <p:cNvSpPr txBox="1"/>
          <p:nvPr/>
        </p:nvSpPr>
        <p:spPr>
          <a:xfrm flipH="1">
            <a:off x="2832341" y="1798975"/>
            <a:ext cx="399300" cy="781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sp>
        <p:nvSpPr>
          <p:cNvPr id="2203" name="Google Shape;2203;p159"/>
          <p:cNvSpPr txBox="1"/>
          <p:nvPr/>
        </p:nvSpPr>
        <p:spPr>
          <a:xfrm flipH="1">
            <a:off x="3231650" y="1798975"/>
            <a:ext cx="999300" cy="781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dhererka dhinaca c laba jibaaran (squared)</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2204" name="Google Shape;2204;p159"/>
          <p:cNvSpPr txBox="1"/>
          <p:nvPr/>
        </p:nvSpPr>
        <p:spPr>
          <a:xfrm flipH="1">
            <a:off x="3231650" y="1749363"/>
            <a:ext cx="999300" cy="8805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c</a:t>
            </a:r>
            <a:r>
              <a:rPr lang="en-GB" sz="1800">
                <a:solidFill>
                  <a:schemeClr val="dk1"/>
                </a:solidFill>
                <a:latin typeface="Lexend"/>
                <a:ea typeface="Lexend"/>
                <a:cs typeface="Lexend"/>
                <a:sym typeface="Lexend"/>
              </a:rPr>
              <a:t>²</a:t>
            </a:r>
            <a:endParaRPr sz="1800">
              <a:latin typeface="Lexend"/>
              <a:ea typeface="Lexend"/>
              <a:cs typeface="Lexend"/>
              <a:sym typeface="Lexend"/>
            </a:endParaRPr>
          </a:p>
        </p:txBody>
      </p:sp>
      <p:sp>
        <p:nvSpPr>
          <p:cNvPr id="2205" name="Google Shape;2205;p159"/>
          <p:cNvSpPr txBox="1"/>
          <p:nvPr/>
        </p:nvSpPr>
        <p:spPr>
          <a:xfrm flipH="1">
            <a:off x="435251" y="1749363"/>
            <a:ext cx="999300" cy="880500"/>
          </a:xfrm>
          <a:prstGeom prst="rect">
            <a:avLst/>
          </a:prstGeom>
          <a:solidFill>
            <a:schemeClr val="lt1"/>
          </a:solid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i="1" lang="en-GB" sz="1800">
                <a:solidFill>
                  <a:schemeClr val="dk1"/>
                </a:solidFill>
                <a:latin typeface="Lexend"/>
                <a:ea typeface="Times New Roman"/>
                <a:cs typeface="Times New Roman"/>
                <a:sym typeface="Times New Roman"/>
              </a:rPr>
              <a:t>a</a:t>
            </a:r>
            <a:r>
              <a:rPr lang="en-GB" sz="1800">
                <a:latin typeface="Lexend"/>
                <a:ea typeface="Lexend"/>
                <a:cs typeface="Lexend"/>
                <a:sym typeface="Lexend"/>
              </a:rPr>
              <a:t>²</a:t>
            </a:r>
            <a:endParaRPr sz="1800">
              <a:latin typeface="Lexend"/>
              <a:ea typeface="Lexend"/>
              <a:cs typeface="Lexend"/>
              <a:sym typeface="Lexend"/>
            </a:endParaRPr>
          </a:p>
        </p:txBody>
      </p:sp>
      <p:sp>
        <p:nvSpPr>
          <p:cNvPr id="2206" name="Google Shape;2206;p159"/>
          <p:cNvSpPr txBox="1"/>
          <p:nvPr/>
        </p:nvSpPr>
        <p:spPr>
          <a:xfrm flipH="1">
            <a:off x="1833451" y="1749363"/>
            <a:ext cx="999300" cy="8805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b</a:t>
            </a:r>
            <a:r>
              <a:rPr lang="en-GB" sz="1800">
                <a:solidFill>
                  <a:schemeClr val="dk1"/>
                </a:solidFill>
                <a:latin typeface="Lexend"/>
                <a:ea typeface="Lexend"/>
                <a:cs typeface="Lexend"/>
                <a:sym typeface="Lexend"/>
              </a:rPr>
              <a:t>² </a:t>
            </a:r>
            <a:endParaRPr sz="1800">
              <a:latin typeface="Lexend"/>
              <a:ea typeface="Lexend"/>
              <a:cs typeface="Lexend"/>
              <a:sym typeface="Lexend"/>
            </a:endParaRPr>
          </a:p>
        </p:txBody>
      </p:sp>
      <p:pic>
        <p:nvPicPr>
          <p:cNvPr id="2207" name="Google Shape;2207;p159"/>
          <p:cNvPicPr preferRelativeResize="0"/>
          <p:nvPr/>
        </p:nvPicPr>
        <p:blipFill>
          <a:blip r:embed="rId8">
            <a:alphaModFix/>
          </a:blip>
          <a:stretch>
            <a:fillRect/>
          </a:stretch>
        </p:blipFill>
        <p:spPr>
          <a:xfrm>
            <a:off x="384857" y="3855848"/>
            <a:ext cx="629125" cy="706174"/>
          </a:xfrm>
          <a:prstGeom prst="rect">
            <a:avLst/>
          </a:prstGeom>
          <a:noFill/>
          <a:ln>
            <a:noFill/>
          </a:ln>
        </p:spPr>
      </p:pic>
      <p:sp>
        <p:nvSpPr>
          <p:cNvPr id="2208" name="Google Shape;2208;p159"/>
          <p:cNvSpPr txBox="1"/>
          <p:nvPr/>
        </p:nvSpPr>
        <p:spPr>
          <a:xfrm>
            <a:off x="292381" y="453147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Cabdi</a:t>
            </a:r>
            <a:endParaRPr sz="1800">
              <a:latin typeface="Lexend"/>
              <a:ea typeface="Lexend"/>
              <a:cs typeface="Lexend"/>
              <a:sym typeface="Lexend"/>
            </a:endParaRPr>
          </a:p>
        </p:txBody>
      </p:sp>
      <p:sp>
        <p:nvSpPr>
          <p:cNvPr id="2209" name="Google Shape;2209;p159"/>
          <p:cNvSpPr txBox="1"/>
          <p:nvPr/>
        </p:nvSpPr>
        <p:spPr>
          <a:xfrm flipH="1">
            <a:off x="7489542" y="451437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Layla</a:t>
            </a:r>
            <a:endParaRPr sz="1800">
              <a:latin typeface="Lexend"/>
              <a:ea typeface="Lexend"/>
              <a:cs typeface="Lexend"/>
              <a:sym typeface="Lexend"/>
            </a:endParaRPr>
          </a:p>
        </p:txBody>
      </p:sp>
      <p:pic>
        <p:nvPicPr>
          <p:cNvPr id="2210" name="Google Shape;2210;p159"/>
          <p:cNvPicPr preferRelativeResize="0"/>
          <p:nvPr/>
        </p:nvPicPr>
        <p:blipFill>
          <a:blip r:embed="rId9">
            <a:alphaModFix/>
          </a:blip>
          <a:stretch>
            <a:fillRect/>
          </a:stretch>
        </p:blipFill>
        <p:spPr>
          <a:xfrm flipH="1">
            <a:off x="7582143" y="3751182"/>
            <a:ext cx="629124" cy="823977"/>
          </a:xfrm>
          <a:prstGeom prst="rect">
            <a:avLst/>
          </a:prstGeom>
          <a:noFill/>
          <a:ln>
            <a:noFill/>
          </a:ln>
        </p:spPr>
      </p:pic>
      <p:pic>
        <p:nvPicPr>
          <p:cNvPr id="2211" name="Google Shape;2211;p159"/>
          <p:cNvPicPr preferRelativeResize="0"/>
          <p:nvPr/>
        </p:nvPicPr>
        <p:blipFill rotWithShape="1">
          <a:blip r:embed="rId3">
            <a:alphaModFix/>
          </a:blip>
          <a:srcRect b="4760" l="40550" r="0" t="13015"/>
          <a:stretch/>
        </p:blipFill>
        <p:spPr>
          <a:xfrm flipH="1">
            <a:off x="4687224" y="2952000"/>
            <a:ext cx="3084201" cy="1175406"/>
          </a:xfrm>
          <a:prstGeom prst="rect">
            <a:avLst/>
          </a:prstGeom>
          <a:noFill/>
          <a:ln>
            <a:noFill/>
          </a:ln>
        </p:spPr>
      </p:pic>
      <p:sp>
        <p:nvSpPr>
          <p:cNvPr id="2212" name="Google Shape;2212;p159"/>
          <p:cNvSpPr txBox="1"/>
          <p:nvPr/>
        </p:nvSpPr>
        <p:spPr>
          <a:xfrm flipH="1">
            <a:off x="4754431" y="2991076"/>
            <a:ext cx="2786700" cy="8928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Inta c² yahay bedka (area) labajibbaaranaha (square) ugu weyn, waxaan u malaynayaa inaad sax tahay!</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6" name="Shape 2216"/>
        <p:cNvGrpSpPr/>
        <p:nvPr/>
      </p:nvGrpSpPr>
      <p:grpSpPr>
        <a:xfrm>
          <a:off x="0" y="0"/>
          <a:ext cx="0" cy="0"/>
          <a:chOff x="0" y="0"/>
          <a:chExt cx="0" cy="0"/>
        </a:xfrm>
      </p:grpSpPr>
      <p:sp>
        <p:nvSpPr>
          <p:cNvPr id="2217" name="Google Shape;2217;p16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bandhigida aragtida (theorem) Pythagoras</a:t>
            </a:r>
            <a:endParaRPr/>
          </a:p>
        </p:txBody>
      </p:sp>
      <p:pic>
        <p:nvPicPr>
          <p:cNvPr id="2218" name="Google Shape;2218;p160"/>
          <p:cNvPicPr preferRelativeResize="0"/>
          <p:nvPr/>
        </p:nvPicPr>
        <p:blipFill>
          <a:blip r:embed="rId9">
            <a:alphaModFix/>
          </a:blip>
          <a:stretch>
            <a:fillRect/>
          </a:stretch>
        </p:blipFill>
        <p:spPr>
          <a:xfrm>
            <a:off x="448651" y="1170625"/>
            <a:ext cx="564900" cy="813475"/>
          </a:xfrm>
          <a:prstGeom prst="rect">
            <a:avLst/>
          </a:prstGeom>
          <a:noFill/>
          <a:ln>
            <a:noFill/>
          </a:ln>
        </p:spPr>
      </p:pic>
      <p:sp>
        <p:nvSpPr>
          <p:cNvPr id="2219" name="Google Shape;2219;p160"/>
          <p:cNvSpPr txBox="1"/>
          <p:nvPr/>
        </p:nvSpPr>
        <p:spPr>
          <a:xfrm>
            <a:off x="324001" y="198377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Saciid</a:t>
            </a:r>
            <a:endParaRPr sz="1800">
              <a:latin typeface="Lexend"/>
              <a:ea typeface="Lexend"/>
              <a:cs typeface="Lexend"/>
              <a:sym typeface="Lexend"/>
            </a:endParaRPr>
          </a:p>
        </p:txBody>
      </p:sp>
      <p:grpSp>
        <p:nvGrpSpPr>
          <p:cNvPr id="2220" name="Google Shape;2220;p160"/>
          <p:cNvGrpSpPr/>
          <p:nvPr/>
        </p:nvGrpSpPr>
        <p:grpSpPr>
          <a:xfrm>
            <a:off x="993476" y="694011"/>
            <a:ext cx="2324327" cy="1061516"/>
            <a:chOff x="856325" y="1007975"/>
            <a:chExt cx="3026074" cy="1470651"/>
          </a:xfrm>
        </p:grpSpPr>
        <p:pic>
          <p:nvPicPr>
            <p:cNvPr id="2221" name="Google Shape;2221;p160"/>
            <p:cNvPicPr preferRelativeResize="0"/>
            <p:nvPr/>
          </p:nvPicPr>
          <p:blipFill rotWithShape="1">
            <a:blip r:embed="rId4">
              <a:alphaModFix/>
            </a:blip>
            <a:srcRect b="4760" l="40550" r="0" t="13015"/>
            <a:stretch/>
          </p:blipFill>
          <p:spPr>
            <a:xfrm>
              <a:off x="856325" y="1007975"/>
              <a:ext cx="3026074" cy="1470651"/>
            </a:xfrm>
            <a:prstGeom prst="rect">
              <a:avLst/>
            </a:prstGeom>
            <a:noFill/>
            <a:ln>
              <a:noFill/>
            </a:ln>
          </p:spPr>
        </p:pic>
        <p:sp>
          <p:nvSpPr>
            <p:cNvPr id="2222" name="Google Shape;2222;p160"/>
            <p:cNvSpPr txBox="1"/>
            <p:nvPr/>
          </p:nvSpPr>
          <p:spPr>
            <a:xfrm>
              <a:off x="1098056" y="1071389"/>
              <a:ext cx="2765100" cy="115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Marka, aragtida (theorem) Pythagoras sidoo kale waa tan?</a:t>
              </a:r>
              <a:r>
                <a:rPr b="1" lang="en-GB" sz="1200">
                  <a:latin typeface="Lexend"/>
                  <a:ea typeface="Lexend"/>
                  <a:cs typeface="Lexend"/>
                  <a:sym typeface="Lexend"/>
                </a:rPr>
                <a:t/>
              </a:r>
              <a:r>
                <a:rPr lang="en-GB" sz="1200">
                  <a:latin typeface="Lexend"/>
                  <a:ea typeface="Lexend"/>
                  <a:cs typeface="Lexend"/>
                  <a:sym typeface="Lexend"/>
                </a:rPr>
                <a:t/>
              </a:r>
              <a:endParaRPr sz="1800">
                <a:latin typeface="Lexend"/>
                <a:ea typeface="Lexend"/>
                <a:cs typeface="Lexend"/>
                <a:sym typeface="Lexend"/>
              </a:endParaRPr>
            </a:p>
          </p:txBody>
        </p:sp>
      </p:grpSp>
      <p:grpSp>
        <p:nvGrpSpPr>
          <p:cNvPr id="2223" name="Google Shape;2223;p160"/>
          <p:cNvGrpSpPr/>
          <p:nvPr/>
        </p:nvGrpSpPr>
        <p:grpSpPr>
          <a:xfrm flipH="1">
            <a:off x="4362601" y="739518"/>
            <a:ext cx="4174574" cy="1997307"/>
            <a:chOff x="4819801" y="739518"/>
            <a:chExt cx="4174574" cy="1997307"/>
          </a:xfrm>
        </p:grpSpPr>
        <p:grpSp>
          <p:nvGrpSpPr>
            <p:cNvPr id="2224" name="Google Shape;2224;p160"/>
            <p:cNvGrpSpPr/>
            <p:nvPr/>
          </p:nvGrpSpPr>
          <p:grpSpPr>
            <a:xfrm>
              <a:off x="5430559" y="739518"/>
              <a:ext cx="3563815" cy="1775323"/>
              <a:chOff x="4930568" y="4075038"/>
              <a:chExt cx="2231429" cy="1285162"/>
            </a:xfrm>
          </p:grpSpPr>
          <p:pic>
            <p:nvPicPr>
              <p:cNvPr id="2225" name="Google Shape;2225;p160"/>
              <p:cNvPicPr preferRelativeResize="0"/>
              <p:nvPr/>
            </p:nvPicPr>
            <p:blipFill rotWithShape="1">
              <a:blip r:embed="rId4">
                <a:alphaModFix/>
              </a:blip>
              <a:srcRect b="4760" l="40550" r="0" t="13015"/>
              <a:stretch/>
            </p:blipFill>
            <p:spPr>
              <a:xfrm>
                <a:off x="4930568" y="4075038"/>
                <a:ext cx="2231429" cy="1285162"/>
              </a:xfrm>
              <a:prstGeom prst="rect">
                <a:avLst/>
              </a:prstGeom>
              <a:noFill/>
              <a:ln>
                <a:noFill/>
              </a:ln>
            </p:spPr>
          </p:pic>
          <p:sp>
            <p:nvSpPr>
              <p:cNvPr id="2226" name="Google Shape;2226;p160"/>
              <p:cNvSpPr txBox="1"/>
              <p:nvPr/>
            </p:nvSpPr>
            <p:spPr>
              <a:xfrm>
                <a:off x="5108432" y="4116107"/>
                <a:ext cx="2023500" cy="1002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Ma hubnaa inay tani u shaqeyso dhammaan saddexagalka (triangles) qumman (right-angled)?</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Waxaan kaliya dhab ahaan muujinay inay u shaqeyso dhowr ka mid ah…</a:t>
                </a:r>
                <a:endParaRPr sz="1800">
                  <a:latin typeface="Lexend"/>
                  <a:ea typeface="Lexend"/>
                  <a:cs typeface="Lexend"/>
                  <a:sym typeface="Lexend"/>
                </a:endParaRPr>
              </a:p>
            </p:txBody>
          </p:sp>
        </p:grpSp>
        <p:pic>
          <p:nvPicPr>
            <p:cNvPr id="2227" name="Google Shape;2227;p160"/>
            <p:cNvPicPr preferRelativeResize="0"/>
            <p:nvPr/>
          </p:nvPicPr>
          <p:blipFill>
            <a:blip r:embed="rId10">
              <a:alphaModFix/>
            </a:blip>
            <a:stretch>
              <a:fillRect/>
            </a:stretch>
          </p:blipFill>
          <p:spPr>
            <a:xfrm>
              <a:off x="4912276" y="1783998"/>
              <a:ext cx="629125" cy="706174"/>
            </a:xfrm>
            <a:prstGeom prst="rect">
              <a:avLst/>
            </a:prstGeom>
            <a:noFill/>
            <a:ln>
              <a:noFill/>
            </a:ln>
          </p:spPr>
        </p:pic>
        <p:sp>
          <p:nvSpPr>
            <p:cNvPr id="2228" name="Google Shape;2228;p160"/>
            <p:cNvSpPr txBox="1"/>
            <p:nvPr/>
          </p:nvSpPr>
          <p:spPr>
            <a:xfrm>
              <a:off x="4819801" y="2459625"/>
              <a:ext cx="814200" cy="277200"/>
            </a:xfrm>
            <a:prstGeom prst="rect">
              <a:avLst/>
            </a:prstGeom>
            <a:noFill/>
            <a:ln>
              <a:noFill/>
            </a:ln>
          </p:spPr>
          <p:txBody>
            <a:bodyPr anchorCtr="0" anchor="t" bIns="0" lIns="0" spcFirstLastPara="1" rIns="0" wrap="none" tIns="0">
              <a:spAutoFit/>
            </a:bodyPr>
            <a:lstStyle/>
            <a:p>
              <a:pPr indent="0" lvl="0" marL="0" marR="0" rtl="0" algn="ctr">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Cabdi</a:t>
              </a:r>
              <a:endParaRPr sz="1800">
                <a:latin typeface="Lexend"/>
                <a:ea typeface="Lexend"/>
                <a:cs typeface="Lexend"/>
                <a:sym typeface="Lexend"/>
              </a:endParaRPr>
            </a:p>
          </p:txBody>
        </p:sp>
      </p:grpSp>
      <p:grpSp>
        <p:nvGrpSpPr>
          <p:cNvPr id="2229" name="Google Shape;2229;p160"/>
          <p:cNvGrpSpPr/>
          <p:nvPr/>
        </p:nvGrpSpPr>
        <p:grpSpPr>
          <a:xfrm flipH="1">
            <a:off x="4632776" y="2726524"/>
            <a:ext cx="3670966" cy="2065051"/>
            <a:chOff x="4327976" y="2955124"/>
            <a:chExt cx="3670966" cy="2065051"/>
          </a:xfrm>
        </p:grpSpPr>
        <p:grpSp>
          <p:nvGrpSpPr>
            <p:cNvPr id="2230" name="Google Shape;2230;p160"/>
            <p:cNvGrpSpPr/>
            <p:nvPr/>
          </p:nvGrpSpPr>
          <p:grpSpPr>
            <a:xfrm>
              <a:off x="4327976" y="3979782"/>
              <a:ext cx="814200" cy="1040393"/>
              <a:chOff x="324001" y="1995657"/>
              <a:chExt cx="814200" cy="1040393"/>
            </a:xfrm>
          </p:grpSpPr>
          <p:sp>
            <p:nvSpPr>
              <p:cNvPr id="2231" name="Google Shape;2231;p160"/>
              <p:cNvSpPr txBox="1"/>
              <p:nvPr/>
            </p:nvSpPr>
            <p:spPr>
              <a:xfrm>
                <a:off x="324001" y="2758850"/>
                <a:ext cx="814200" cy="277200"/>
              </a:xfrm>
              <a:prstGeom prst="rect">
                <a:avLst/>
              </a:prstGeom>
              <a:noFill/>
              <a:ln>
                <a:noFill/>
              </a:ln>
            </p:spPr>
            <p:txBody>
              <a:bodyPr anchorCtr="0" anchor="t" bIns="0" lIns="0" spcFirstLastPara="1" rIns="0" wrap="none" tIns="0">
                <a:spAutoFit/>
              </a:bodyPr>
              <a:lstStyle/>
              <a:p>
                <a:pPr indent="0" lvl="0" marL="0" marR="0" rtl="0" algn="ctr">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Layla</a:t>
                </a:r>
                <a:endParaRPr sz="1800">
                  <a:latin typeface="Lexend"/>
                  <a:ea typeface="Lexend"/>
                  <a:cs typeface="Lexend"/>
                  <a:sym typeface="Lexend"/>
                </a:endParaRPr>
              </a:p>
            </p:txBody>
          </p:sp>
          <p:pic>
            <p:nvPicPr>
              <p:cNvPr id="2232" name="Google Shape;2232;p160"/>
              <p:cNvPicPr preferRelativeResize="0"/>
              <p:nvPr/>
            </p:nvPicPr>
            <p:blipFill>
              <a:blip r:embed="rId9">
                <a:alphaModFix/>
              </a:blip>
              <a:stretch>
                <a:fillRect/>
              </a:stretch>
            </p:blipFill>
            <p:spPr>
              <a:xfrm>
                <a:off x="416476" y="1995657"/>
                <a:ext cx="629124" cy="823977"/>
              </a:xfrm>
              <a:prstGeom prst="rect">
                <a:avLst/>
              </a:prstGeom>
              <a:noFill/>
              <a:ln>
                <a:noFill/>
              </a:ln>
            </p:spPr>
          </p:pic>
        </p:grpSp>
        <p:grpSp>
          <p:nvGrpSpPr>
            <p:cNvPr id="2233" name="Google Shape;2233;p160"/>
            <p:cNvGrpSpPr/>
            <p:nvPr/>
          </p:nvGrpSpPr>
          <p:grpSpPr>
            <a:xfrm>
              <a:off x="4860298" y="2955124"/>
              <a:ext cx="3138644" cy="1507123"/>
              <a:chOff x="856325" y="1007975"/>
              <a:chExt cx="3026074" cy="1470651"/>
            </a:xfrm>
          </p:grpSpPr>
          <p:pic>
            <p:nvPicPr>
              <p:cNvPr id="2234" name="Google Shape;2234;p160"/>
              <p:cNvPicPr preferRelativeResize="0"/>
              <p:nvPr/>
            </p:nvPicPr>
            <p:blipFill rotWithShape="1">
              <a:blip r:embed="rId4">
                <a:alphaModFix/>
              </a:blip>
              <a:srcRect b="4760" l="40550" r="0" t="13015"/>
              <a:stretch/>
            </p:blipFill>
            <p:spPr>
              <a:xfrm>
                <a:off x="856325" y="1007975"/>
                <a:ext cx="3026074" cy="1470651"/>
              </a:xfrm>
              <a:prstGeom prst="rect">
                <a:avLst/>
              </a:prstGeom>
              <a:noFill/>
              <a:ln>
                <a:noFill/>
              </a:ln>
            </p:spPr>
          </p:pic>
          <p:sp>
            <p:nvSpPr>
              <p:cNvPr id="2235" name="Google Shape;2235;p160"/>
              <p:cNvSpPr txBox="1"/>
              <p:nvPr/>
            </p:nvSpPr>
            <p:spPr>
              <a:xfrm>
                <a:off x="1089061" y="1100116"/>
                <a:ext cx="2734200" cy="108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Waxaan hubaa inay jirto caddayn (proof) uu macallinku noo tusi karo oo u shaqeysa dhammaan saddexagalka (triangles) qumman (right-angled)!</a:t>
                </a:r>
                <a:endParaRPr sz="1800">
                  <a:latin typeface="Lexend"/>
                  <a:ea typeface="Lexend"/>
                  <a:cs typeface="Lexend"/>
                  <a:sym typeface="Lexend"/>
                </a:endParaRPr>
              </a:p>
            </p:txBody>
          </p:sp>
        </p:grpSp>
      </p:grpSp>
      <p:grpSp>
        <p:nvGrpSpPr>
          <p:cNvPr id="2236" name="Google Shape;2236;p160"/>
          <p:cNvGrpSpPr/>
          <p:nvPr/>
        </p:nvGrpSpPr>
        <p:grpSpPr>
          <a:xfrm>
            <a:off x="848595" y="2108081"/>
            <a:ext cx="2614088" cy="1016804"/>
            <a:chOff x="324001" y="2259989"/>
            <a:chExt cx="3708452" cy="1466827"/>
          </a:xfrm>
        </p:grpSpPr>
        <p:pic>
          <p:nvPicPr>
            <p:cNvPr id="2237" name="Google Shape;2237;p160"/>
            <p:cNvPicPr preferRelativeResize="0"/>
            <p:nvPr/>
          </p:nvPicPr>
          <p:blipFill rotWithShape="1">
            <a:blip r:embed="rId4">
              <a:alphaModFix/>
            </a:blip>
            <a:srcRect b="4760" l="40550" r="0" t="13015"/>
            <a:stretch/>
          </p:blipFill>
          <p:spPr>
            <a:xfrm flipH="1" rot="10800000">
              <a:off x="324001" y="2259989"/>
              <a:ext cx="3708452" cy="1466827"/>
            </a:xfrm>
            <a:prstGeom prst="rect">
              <a:avLst/>
            </a:prstGeom>
            <a:noFill/>
            <a:ln>
              <a:noFill/>
            </a:ln>
          </p:spPr>
        </p:pic>
        <p:sp>
          <p:nvSpPr>
            <p:cNvPr id="2238" name="Google Shape;2238;p160"/>
            <p:cNvSpPr txBox="1"/>
            <p:nvPr/>
          </p:nvSpPr>
          <p:spPr>
            <a:xfrm flipH="1">
              <a:off x="1476346" y="2704613"/>
              <a:ext cx="360600" cy="781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a:t>
              </a:r>
              <a:endParaRPr sz="1800">
                <a:latin typeface="Lexend"/>
                <a:ea typeface="Lexend"/>
                <a:cs typeface="Lexend"/>
                <a:sym typeface="Lexend"/>
              </a:endParaRPr>
            </a:p>
          </p:txBody>
        </p:sp>
        <p:sp>
          <p:nvSpPr>
            <p:cNvPr id="2239" name="Google Shape;2239;p160"/>
            <p:cNvSpPr txBox="1"/>
            <p:nvPr/>
          </p:nvSpPr>
          <p:spPr>
            <a:xfrm flipH="1">
              <a:off x="2739446" y="2704613"/>
              <a:ext cx="360600" cy="781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a:t>
              </a:r>
              <a:endParaRPr sz="1800">
                <a:latin typeface="Lexend"/>
                <a:ea typeface="Lexend"/>
                <a:cs typeface="Lexend"/>
                <a:sym typeface="Lexend"/>
              </a:endParaRPr>
            </a:p>
          </p:txBody>
        </p:sp>
        <p:sp>
          <p:nvSpPr>
            <p:cNvPr id="2240" name="Google Shape;2240;p160"/>
            <p:cNvSpPr txBox="1"/>
            <p:nvPr/>
          </p:nvSpPr>
          <p:spPr>
            <a:xfrm flipH="1">
              <a:off x="3100100" y="2655000"/>
              <a:ext cx="902700" cy="880500"/>
            </a:xfrm>
            <a:prstGeom prst="rect">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800"/>
                <a:buFont typeface="Arial"/>
                <a:buNone/>
              </a:pPr>
              <a:r>
                <a:rPr i="1" lang="en-GB" sz="2200">
                  <a:solidFill>
                    <a:schemeClr val="dk1"/>
                  </a:solidFill>
                  <a:latin typeface="Times New Roman"/>
                  <a:ea typeface="Times New Roman"/>
                  <a:cs typeface="Times New Roman"/>
                  <a:sym typeface="Times New Roman"/>
                </a:rPr>
                <a:t>c</a:t>
              </a:r>
              <a:r>
                <a:rPr lang="en-GB" sz="1800">
                  <a:solidFill>
                    <a:schemeClr val="dk1"/>
                  </a:solidFill>
                  <a:latin typeface="Lexend"/>
                  <a:ea typeface="Lexend"/>
                  <a:cs typeface="Lexend"/>
                  <a:sym typeface="Lexend"/>
                </a:rPr>
                <a:t>²</a:t>
              </a:r>
              <a:endParaRPr sz="1800">
                <a:latin typeface="Lexend"/>
                <a:ea typeface="Lexend"/>
                <a:cs typeface="Lexend"/>
                <a:sym typeface="Lexend"/>
              </a:endParaRPr>
            </a:p>
          </p:txBody>
        </p:sp>
        <p:sp>
          <p:nvSpPr>
            <p:cNvPr id="2241" name="Google Shape;2241;p160"/>
            <p:cNvSpPr txBox="1"/>
            <p:nvPr/>
          </p:nvSpPr>
          <p:spPr>
            <a:xfrm flipH="1">
              <a:off x="573896" y="2655000"/>
              <a:ext cx="902700" cy="880500"/>
            </a:xfrm>
            <a:prstGeom prst="rect">
              <a:avLst/>
            </a:prstGeom>
            <a:solidFill>
              <a:schemeClr val="l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i="1" lang="en-GB" sz="2200">
                  <a:solidFill>
                    <a:schemeClr val="dk1"/>
                  </a:solidFill>
                  <a:latin typeface="Times New Roman"/>
                  <a:ea typeface="Times New Roman"/>
                  <a:cs typeface="Times New Roman"/>
                  <a:sym typeface="Times New Roman"/>
                </a:rPr>
                <a:t>a</a:t>
              </a:r>
              <a:r>
                <a:rPr lang="en-GB" sz="1800">
                  <a:latin typeface="Lexend"/>
                  <a:ea typeface="Lexend"/>
                  <a:cs typeface="Lexend"/>
                  <a:sym typeface="Lexend"/>
                </a:rPr>
                <a:t>²</a:t>
              </a:r>
              <a:endParaRPr sz="1800">
                <a:latin typeface="Lexend"/>
                <a:ea typeface="Lexend"/>
                <a:cs typeface="Lexend"/>
                <a:sym typeface="Lexend"/>
              </a:endParaRPr>
            </a:p>
          </p:txBody>
        </p:sp>
        <p:sp>
          <p:nvSpPr>
            <p:cNvPr id="2242" name="Google Shape;2242;p160"/>
            <p:cNvSpPr txBox="1"/>
            <p:nvPr/>
          </p:nvSpPr>
          <p:spPr>
            <a:xfrm flipH="1">
              <a:off x="1836998" y="2655000"/>
              <a:ext cx="902700" cy="880500"/>
            </a:xfrm>
            <a:prstGeom prst="rect">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800"/>
                <a:buFont typeface="Arial"/>
                <a:buNone/>
              </a:pPr>
              <a:r>
                <a:rPr i="1" lang="en-GB" sz="2200">
                  <a:solidFill>
                    <a:schemeClr val="dk1"/>
                  </a:solidFill>
                  <a:latin typeface="Times New Roman"/>
                  <a:ea typeface="Times New Roman"/>
                  <a:cs typeface="Times New Roman"/>
                  <a:sym typeface="Times New Roman"/>
                </a:rPr>
                <a:t>b</a:t>
              </a:r>
              <a:r>
                <a:rPr lang="en-GB" sz="1800">
                  <a:solidFill>
                    <a:schemeClr val="dk1"/>
                  </a:solidFill>
                  <a:latin typeface="Lexend"/>
                  <a:ea typeface="Lexend"/>
                  <a:cs typeface="Lexend"/>
                  <a:sym typeface="Lexend"/>
                </a:rPr>
                <a:t>² </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6" name="Shape 2246"/>
        <p:cNvGrpSpPr/>
        <p:nvPr/>
      </p:nvGrpSpPr>
      <p:grpSpPr>
        <a:xfrm>
          <a:off x="0" y="0"/>
          <a:ext cx="0" cy="0"/>
          <a:chOff x="0" y="0"/>
          <a:chExt cx="0" cy="0"/>
        </a:xfrm>
      </p:grpSpPr>
      <p:sp>
        <p:nvSpPr>
          <p:cNvPr id="2247" name="Google Shape;2247;p161"/>
          <p:cNvSpPr/>
          <p:nvPr/>
        </p:nvSpPr>
        <p:spPr>
          <a:xfrm>
            <a:off x="6174400" y="2112216"/>
            <a:ext cx="1440000" cy="1080000"/>
          </a:xfrm>
          <a:prstGeom prst="rtTriangle">
            <a:avLst/>
          </a:prstGeom>
          <a:solidFill>
            <a:srgbClr val="D8D8D8"/>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None/>
            </a:pPr>
            <a:r>
              <a:rPr>
                <a:latin typeface="Lexend"/>
              </a:rPr>
              <a:t/>
            </a:r>
            <a:endParaRPr b="0" i="0" sz="1400" u="none" cap="none" strike="noStrike">
              <a:solidFill>
                <a:schemeClr val="lt1"/>
              </a:solidFill>
              <a:latin typeface="Arial"/>
              <a:ea typeface="Arial"/>
              <a:cs typeface="Arial"/>
              <a:sym typeface="Arial"/>
            </a:endParaRPr>
          </a:p>
        </p:txBody>
      </p:sp>
      <p:sp>
        <p:nvSpPr>
          <p:cNvPr id="2248" name="Google Shape;2248;p161"/>
          <p:cNvSpPr/>
          <p:nvPr/>
        </p:nvSpPr>
        <p:spPr>
          <a:xfrm>
            <a:off x="5094872" y="2112216"/>
            <a:ext cx="1080000" cy="1080000"/>
          </a:xfrm>
          <a:prstGeom prst="rect">
            <a:avLst/>
          </a:pr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None/>
            </a:pPr>
            <a:r>
              <a:rPr>
                <a:latin typeface="Lexend"/>
              </a:rPr>
              <a:t/>
            </a:r>
            <a:endParaRPr b="0" i="0" sz="1400" u="none" cap="none" strike="noStrike">
              <a:solidFill>
                <a:schemeClr val="lt1"/>
              </a:solidFill>
              <a:latin typeface="Arial"/>
              <a:ea typeface="Arial"/>
              <a:cs typeface="Arial"/>
              <a:sym typeface="Arial"/>
            </a:endParaRPr>
          </a:p>
        </p:txBody>
      </p:sp>
      <p:cxnSp>
        <p:nvCxnSpPr>
          <p:cNvPr id="2249" name="Google Shape;2249;p161"/>
          <p:cNvCxnSpPr/>
          <p:nvPr/>
        </p:nvCxnSpPr>
        <p:spPr>
          <a:xfrm>
            <a:off x="6175344" y="3371588"/>
            <a:ext cx="1439100" cy="1081200"/>
          </a:xfrm>
          <a:prstGeom prst="straightConnector1">
            <a:avLst/>
          </a:prstGeom>
          <a:noFill/>
          <a:ln cap="flat" cmpd="sng" w="28575">
            <a:solidFill>
              <a:srgbClr val="374CF1"/>
            </a:solidFill>
            <a:prstDash val="solid"/>
            <a:round/>
            <a:headEnd len="sm" w="sm" type="none"/>
            <a:tailEnd len="sm" w="sm" type="none"/>
          </a:ln>
        </p:spPr>
      </p:cxnSp>
      <p:cxnSp>
        <p:nvCxnSpPr>
          <p:cNvPr id="2250" name="Google Shape;2250;p161"/>
          <p:cNvCxnSpPr/>
          <p:nvPr/>
        </p:nvCxnSpPr>
        <p:spPr>
          <a:xfrm rot="5400000">
            <a:off x="6175350" y="3371638"/>
            <a:ext cx="1439100" cy="1081200"/>
          </a:xfrm>
          <a:prstGeom prst="straightConnector1">
            <a:avLst/>
          </a:prstGeom>
          <a:noFill/>
          <a:ln cap="flat" cmpd="sng" w="28575">
            <a:solidFill>
              <a:srgbClr val="374CF1"/>
            </a:solidFill>
            <a:prstDash val="solid"/>
            <a:round/>
            <a:headEnd len="sm" w="sm" type="none"/>
            <a:tailEnd len="sm" w="sm" type="none"/>
          </a:ln>
        </p:spPr>
      </p:cxnSp>
      <p:cxnSp>
        <p:nvCxnSpPr>
          <p:cNvPr id="2251" name="Google Shape;2251;p161"/>
          <p:cNvCxnSpPr/>
          <p:nvPr/>
        </p:nvCxnSpPr>
        <p:spPr>
          <a:xfrm>
            <a:off x="6175344" y="2426117"/>
            <a:ext cx="1439100" cy="1081200"/>
          </a:xfrm>
          <a:prstGeom prst="straightConnector1">
            <a:avLst/>
          </a:prstGeom>
          <a:noFill/>
          <a:ln cap="flat" cmpd="sng" w="28575">
            <a:solidFill>
              <a:srgbClr val="374CF1"/>
            </a:solidFill>
            <a:prstDash val="solid"/>
            <a:round/>
            <a:headEnd len="sm" w="sm" type="none"/>
            <a:tailEnd len="sm" w="sm" type="none"/>
          </a:ln>
        </p:spPr>
      </p:cxnSp>
      <p:cxnSp>
        <p:nvCxnSpPr>
          <p:cNvPr id="2252" name="Google Shape;2252;p161"/>
          <p:cNvCxnSpPr/>
          <p:nvPr/>
        </p:nvCxnSpPr>
        <p:spPr>
          <a:xfrm>
            <a:off x="6175344" y="2741274"/>
            <a:ext cx="1439100" cy="1081200"/>
          </a:xfrm>
          <a:prstGeom prst="straightConnector1">
            <a:avLst/>
          </a:prstGeom>
          <a:noFill/>
          <a:ln cap="flat" cmpd="sng" w="28575">
            <a:solidFill>
              <a:srgbClr val="374CF1"/>
            </a:solidFill>
            <a:prstDash val="solid"/>
            <a:round/>
            <a:headEnd len="sm" w="sm" type="none"/>
            <a:tailEnd len="sm" w="sm" type="none"/>
          </a:ln>
        </p:spPr>
      </p:cxnSp>
      <p:cxnSp>
        <p:nvCxnSpPr>
          <p:cNvPr id="2253" name="Google Shape;2253;p161"/>
          <p:cNvCxnSpPr/>
          <p:nvPr/>
        </p:nvCxnSpPr>
        <p:spPr>
          <a:xfrm>
            <a:off x="6175344" y="3056431"/>
            <a:ext cx="1439100" cy="1081200"/>
          </a:xfrm>
          <a:prstGeom prst="straightConnector1">
            <a:avLst/>
          </a:prstGeom>
          <a:noFill/>
          <a:ln cap="flat" cmpd="sng" w="28575">
            <a:solidFill>
              <a:srgbClr val="374CF1"/>
            </a:solidFill>
            <a:prstDash val="solid"/>
            <a:round/>
            <a:headEnd len="sm" w="sm" type="none"/>
            <a:tailEnd len="sm" w="sm" type="none"/>
          </a:ln>
        </p:spPr>
      </p:cxnSp>
      <p:cxnSp>
        <p:nvCxnSpPr>
          <p:cNvPr id="2254" name="Google Shape;2254;p161"/>
          <p:cNvCxnSpPr/>
          <p:nvPr/>
        </p:nvCxnSpPr>
        <p:spPr>
          <a:xfrm rot="5400000">
            <a:off x="7433349" y="2415056"/>
            <a:ext cx="1439100" cy="1081200"/>
          </a:xfrm>
          <a:prstGeom prst="straightConnector1">
            <a:avLst/>
          </a:prstGeom>
          <a:noFill/>
          <a:ln cap="flat" cmpd="sng" w="28575">
            <a:solidFill>
              <a:srgbClr val="374CF1"/>
            </a:solidFill>
            <a:prstDash val="solid"/>
            <a:round/>
            <a:headEnd len="sm" w="sm" type="none"/>
            <a:tailEnd len="sm" w="sm" type="none"/>
          </a:ln>
        </p:spPr>
      </p:cxnSp>
      <p:cxnSp>
        <p:nvCxnSpPr>
          <p:cNvPr id="2255" name="Google Shape;2255;p161"/>
          <p:cNvCxnSpPr/>
          <p:nvPr/>
        </p:nvCxnSpPr>
        <p:spPr>
          <a:xfrm rot="5400000">
            <a:off x="7433349" y="2898002"/>
            <a:ext cx="1439100" cy="1081200"/>
          </a:xfrm>
          <a:prstGeom prst="straightConnector1">
            <a:avLst/>
          </a:prstGeom>
          <a:noFill/>
          <a:ln cap="flat" cmpd="sng" w="28575">
            <a:solidFill>
              <a:srgbClr val="374CF1"/>
            </a:solidFill>
            <a:prstDash val="solid"/>
            <a:round/>
            <a:headEnd len="sm" w="sm" type="none"/>
            <a:tailEnd len="sm" w="sm" type="none"/>
          </a:ln>
        </p:spPr>
      </p:cxnSp>
      <p:cxnSp>
        <p:nvCxnSpPr>
          <p:cNvPr id="2256" name="Google Shape;2256;p161"/>
          <p:cNvCxnSpPr/>
          <p:nvPr/>
        </p:nvCxnSpPr>
        <p:spPr>
          <a:xfrm rot="5400000">
            <a:off x="7433349" y="3380948"/>
            <a:ext cx="1439100" cy="1081200"/>
          </a:xfrm>
          <a:prstGeom prst="straightConnector1">
            <a:avLst/>
          </a:prstGeom>
          <a:noFill/>
          <a:ln cap="flat" cmpd="sng" w="28575">
            <a:solidFill>
              <a:srgbClr val="374CF1"/>
            </a:solidFill>
            <a:prstDash val="solid"/>
            <a:round/>
            <a:headEnd len="sm" w="sm" type="none"/>
            <a:tailEnd len="sm" w="sm" type="none"/>
          </a:ln>
        </p:spPr>
      </p:cxnSp>
      <p:cxnSp>
        <p:nvCxnSpPr>
          <p:cNvPr id="2257" name="Google Shape;2257;p161"/>
          <p:cNvCxnSpPr/>
          <p:nvPr/>
        </p:nvCxnSpPr>
        <p:spPr>
          <a:xfrm rot="5400000">
            <a:off x="7014016" y="3380948"/>
            <a:ext cx="1439100" cy="1081200"/>
          </a:xfrm>
          <a:prstGeom prst="straightConnector1">
            <a:avLst/>
          </a:prstGeom>
          <a:noFill/>
          <a:ln cap="flat" cmpd="sng" w="28575">
            <a:solidFill>
              <a:srgbClr val="374CF1"/>
            </a:solidFill>
            <a:prstDash val="solid"/>
            <a:round/>
            <a:headEnd len="sm" w="sm" type="none"/>
            <a:tailEnd len="sm" w="sm" type="none"/>
          </a:ln>
        </p:spPr>
      </p:cxnSp>
      <p:cxnSp>
        <p:nvCxnSpPr>
          <p:cNvPr id="2258" name="Google Shape;2258;p161"/>
          <p:cNvCxnSpPr/>
          <p:nvPr/>
        </p:nvCxnSpPr>
        <p:spPr>
          <a:xfrm rot="5400000">
            <a:off x="6594683" y="3380948"/>
            <a:ext cx="1439100" cy="1081200"/>
          </a:xfrm>
          <a:prstGeom prst="straightConnector1">
            <a:avLst/>
          </a:prstGeom>
          <a:noFill/>
          <a:ln cap="flat" cmpd="sng" w="28575">
            <a:solidFill>
              <a:srgbClr val="374CF1"/>
            </a:solidFill>
            <a:prstDash val="solid"/>
            <a:round/>
            <a:headEnd len="sm" w="sm" type="none"/>
            <a:tailEnd len="sm" w="sm" type="none"/>
          </a:ln>
        </p:spPr>
      </p:cxnSp>
      <p:sp>
        <p:nvSpPr>
          <p:cNvPr id="2259" name="Google Shape;2259;p161"/>
          <p:cNvSpPr/>
          <p:nvPr/>
        </p:nvSpPr>
        <p:spPr>
          <a:xfrm>
            <a:off x="6174872" y="3192216"/>
            <a:ext cx="1440000" cy="1440000"/>
          </a:xfrm>
          <a:prstGeom prst="rect">
            <a:avLst/>
          </a:prstGeom>
          <a:noFill/>
          <a:ln cap="flat" cmpd="sng" w="28575">
            <a:solidFill>
              <a:schemeClr val="dk1"/>
            </a:solidFill>
            <a:prstDash val="solid"/>
            <a:round/>
            <a:headEnd len="sm" w="sm" type="none"/>
            <a:tailEnd len="sm" w="sm" type="none"/>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None/>
            </a:pPr>
            <a:r>
              <a:rPr>
                <a:latin typeface="Lexend"/>
              </a:rPr>
              <a:t/>
            </a:r>
            <a:endParaRPr b="0" i="0" sz="1400" u="none" cap="none" strike="noStrike">
              <a:solidFill>
                <a:schemeClr val="lt1"/>
              </a:solidFill>
              <a:latin typeface="Arial"/>
              <a:ea typeface="Arial"/>
              <a:cs typeface="Arial"/>
              <a:sym typeface="Arial"/>
            </a:endParaRPr>
          </a:p>
        </p:txBody>
      </p:sp>
      <p:pic>
        <p:nvPicPr>
          <p:cNvPr id="2260" name="Google Shape;2260;p161"/>
          <p:cNvPicPr preferRelativeResize="0"/>
          <p:nvPr/>
        </p:nvPicPr>
        <p:blipFill rotWithShape="1">
          <a:blip r:embed="rId3">
            <a:alphaModFix/>
          </a:blip>
          <a:srcRect b="0" l="3781" r="0" t="6864"/>
          <a:stretch/>
        </p:blipFill>
        <p:spPr>
          <a:xfrm>
            <a:off x="6159982" y="3167133"/>
            <a:ext cx="1338262" cy="784140"/>
          </a:xfrm>
          <a:prstGeom prst="rect">
            <a:avLst/>
          </a:prstGeom>
          <a:noFill/>
          <a:ln>
            <a:noFill/>
          </a:ln>
        </p:spPr>
      </p:pic>
      <p:pic>
        <p:nvPicPr>
          <p:cNvPr id="2261" name="Google Shape;2261;p161"/>
          <p:cNvPicPr preferRelativeResize="0"/>
          <p:nvPr/>
        </p:nvPicPr>
        <p:blipFill rotWithShape="1">
          <a:blip r:embed="rId3">
            <a:alphaModFix/>
          </a:blip>
          <a:srcRect b="0" l="3781" r="0" t="6864"/>
          <a:stretch/>
        </p:blipFill>
        <p:spPr>
          <a:xfrm rot="5400000">
            <a:off x="6574997" y="3456074"/>
            <a:ext cx="1338262" cy="784140"/>
          </a:xfrm>
          <a:prstGeom prst="rect">
            <a:avLst/>
          </a:prstGeom>
          <a:noFill/>
          <a:ln>
            <a:noFill/>
          </a:ln>
        </p:spPr>
      </p:pic>
      <p:pic>
        <p:nvPicPr>
          <p:cNvPr id="2262" name="Google Shape;2262;p161"/>
          <p:cNvPicPr preferRelativeResize="0"/>
          <p:nvPr/>
        </p:nvPicPr>
        <p:blipFill rotWithShape="1">
          <a:blip r:embed="rId3">
            <a:alphaModFix/>
          </a:blip>
          <a:srcRect b="0" l="3781" r="0" t="6864"/>
          <a:stretch/>
        </p:blipFill>
        <p:spPr>
          <a:xfrm rot="10800000">
            <a:off x="6286189" y="3868865"/>
            <a:ext cx="1338262" cy="784140"/>
          </a:xfrm>
          <a:prstGeom prst="rect">
            <a:avLst/>
          </a:prstGeom>
          <a:noFill/>
          <a:ln>
            <a:noFill/>
          </a:ln>
        </p:spPr>
      </p:pic>
      <p:pic>
        <p:nvPicPr>
          <p:cNvPr id="2263" name="Google Shape;2263;p161"/>
          <p:cNvPicPr preferRelativeResize="0"/>
          <p:nvPr/>
        </p:nvPicPr>
        <p:blipFill rotWithShape="1">
          <a:blip r:embed="rId3">
            <a:alphaModFix/>
          </a:blip>
          <a:srcRect b="0" l="3781" r="0" t="6864"/>
          <a:stretch/>
        </p:blipFill>
        <p:spPr>
          <a:xfrm rot="-5400000">
            <a:off x="5871174" y="3579924"/>
            <a:ext cx="1338262" cy="784140"/>
          </a:xfrm>
          <a:prstGeom prst="rect">
            <a:avLst/>
          </a:prstGeom>
          <a:noFill/>
          <a:ln>
            <a:noFill/>
          </a:ln>
        </p:spPr>
      </p:pic>
      <p:pic>
        <p:nvPicPr>
          <p:cNvPr id="2264" name="Google Shape;2264;p161"/>
          <p:cNvPicPr preferRelativeResize="0"/>
          <p:nvPr/>
        </p:nvPicPr>
        <p:blipFill rotWithShape="1">
          <a:blip r:embed="rId3">
            <a:alphaModFix/>
          </a:blip>
          <a:srcRect b="0" l="3781" r="0" t="6864"/>
          <a:stretch/>
        </p:blipFill>
        <p:spPr>
          <a:xfrm>
            <a:off x="6880172" y="2450100"/>
            <a:ext cx="1338262" cy="784140"/>
          </a:xfrm>
          <a:prstGeom prst="rect">
            <a:avLst/>
          </a:prstGeom>
          <a:noFill/>
          <a:ln>
            <a:noFill/>
          </a:ln>
        </p:spPr>
      </p:pic>
      <p:pic>
        <p:nvPicPr>
          <p:cNvPr id="2265" name="Google Shape;2265;p161"/>
          <p:cNvPicPr preferRelativeResize="0"/>
          <p:nvPr/>
        </p:nvPicPr>
        <p:blipFill rotWithShape="1">
          <a:blip r:embed="rId3">
            <a:alphaModFix/>
          </a:blip>
          <a:srcRect b="0" l="3781" r="0" t="6864"/>
          <a:stretch/>
        </p:blipFill>
        <p:spPr>
          <a:xfrm rot="5400000">
            <a:off x="5859697" y="1657680"/>
            <a:ext cx="1338262" cy="784140"/>
          </a:xfrm>
          <a:prstGeom prst="rect">
            <a:avLst/>
          </a:prstGeom>
          <a:noFill/>
          <a:ln>
            <a:noFill/>
          </a:ln>
        </p:spPr>
      </p:pic>
      <p:pic>
        <p:nvPicPr>
          <p:cNvPr id="2266" name="Google Shape;2266;p161"/>
          <p:cNvPicPr preferRelativeResize="0"/>
          <p:nvPr/>
        </p:nvPicPr>
        <p:blipFill rotWithShape="1">
          <a:blip r:embed="rId3">
            <a:alphaModFix/>
          </a:blip>
          <a:srcRect b="0" l="3781" r="0" t="6864"/>
          <a:stretch/>
        </p:blipFill>
        <p:spPr>
          <a:xfrm rot="10800000">
            <a:off x="6649836" y="632214"/>
            <a:ext cx="1338262" cy="784140"/>
          </a:xfrm>
          <a:prstGeom prst="rect">
            <a:avLst/>
          </a:prstGeom>
          <a:noFill/>
          <a:ln>
            <a:noFill/>
          </a:ln>
        </p:spPr>
      </p:pic>
      <p:pic>
        <p:nvPicPr>
          <p:cNvPr id="2267" name="Google Shape;2267;p161"/>
          <p:cNvPicPr preferRelativeResize="0"/>
          <p:nvPr/>
        </p:nvPicPr>
        <p:blipFill rotWithShape="1">
          <a:blip r:embed="rId3">
            <a:alphaModFix/>
          </a:blip>
          <a:srcRect b="0" l="3781" r="0" t="6864"/>
          <a:stretch/>
        </p:blipFill>
        <p:spPr>
          <a:xfrm rot="-5400000">
            <a:off x="7677357" y="1425902"/>
            <a:ext cx="1338262" cy="784140"/>
          </a:xfrm>
          <a:prstGeom prst="rect">
            <a:avLst/>
          </a:prstGeom>
          <a:noFill/>
          <a:ln>
            <a:noFill/>
          </a:ln>
        </p:spPr>
      </p:pic>
      <p:sp>
        <p:nvSpPr>
          <p:cNvPr id="2268" name="Google Shape;2268;p161"/>
          <p:cNvSpPr/>
          <p:nvPr/>
        </p:nvSpPr>
        <p:spPr>
          <a:xfrm rot="-3184941">
            <a:off x="6537651" y="1034141"/>
            <a:ext cx="1800001" cy="1800001"/>
          </a:xfrm>
          <a:prstGeom prst="rect">
            <a:avLst/>
          </a:prstGeom>
          <a:noFill/>
          <a:ln cap="flat" cmpd="sng" w="28575">
            <a:solidFill>
              <a:srgbClr val="374CF1"/>
            </a:solidFill>
            <a:prstDash val="solid"/>
            <a:round/>
            <a:headEnd len="sm" w="sm" type="none"/>
            <a:tailEnd len="sm" w="sm" type="none"/>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None/>
            </a:pPr>
            <a:r>
              <a:rPr>
                <a:latin typeface="Lexend"/>
              </a:rPr>
              <a:t/>
            </a:r>
            <a:endParaRPr b="0" i="0" sz="1400" u="none" cap="none" strike="noStrike">
              <a:solidFill>
                <a:schemeClr val="lt1"/>
              </a:solidFill>
              <a:latin typeface="Arial"/>
              <a:ea typeface="Arial"/>
              <a:cs typeface="Arial"/>
              <a:sym typeface="Arial"/>
            </a:endParaRPr>
          </a:p>
        </p:txBody>
      </p:sp>
      <p:sp>
        <p:nvSpPr>
          <p:cNvPr id="2269" name="Google Shape;2269;p161"/>
          <p:cNvSpPr/>
          <p:nvPr/>
        </p:nvSpPr>
        <p:spPr>
          <a:xfrm>
            <a:off x="5094400" y="2112831"/>
            <a:ext cx="1080000" cy="1080000"/>
          </a:xfrm>
          <a:prstGeom prst="rect">
            <a:avLst/>
          </a:prstGeom>
          <a:solidFill>
            <a:srgbClr val="EBEDFE"/>
          </a:solidFill>
          <a:ln cap="flat" cmpd="sng" w="28575">
            <a:solidFill>
              <a:srgbClr val="2563EB"/>
            </a:solidFill>
            <a:prstDash val="solid"/>
            <a:round/>
            <a:headEnd len="sm" w="sm" type="none"/>
            <a:tailEnd len="sm" w="sm" type="none"/>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None/>
            </a:pPr>
            <a:r>
              <a:rPr>
                <a:latin typeface="Lexend"/>
              </a:rPr>
              <a:t/>
            </a:r>
            <a:endParaRPr b="0" i="0" sz="1400" u="none" cap="none" strike="noStrike">
              <a:solidFill>
                <a:schemeClr val="lt1"/>
              </a:solidFill>
              <a:latin typeface="Arial"/>
              <a:ea typeface="Arial"/>
              <a:cs typeface="Arial"/>
              <a:sym typeface="Arial"/>
            </a:endParaRPr>
          </a:p>
        </p:txBody>
      </p:sp>
      <p:sp>
        <p:nvSpPr>
          <p:cNvPr id="2270" name="Google Shape;2270;p161"/>
          <p:cNvSpPr/>
          <p:nvPr/>
        </p:nvSpPr>
        <p:spPr>
          <a:xfrm>
            <a:off x="6894400" y="1391938"/>
            <a:ext cx="1080000" cy="1080000"/>
          </a:xfrm>
          <a:prstGeom prst="rect">
            <a:avLst/>
          </a:prstGeom>
          <a:solidFill>
            <a:srgbClr val="EBEDFE"/>
          </a:solidFill>
          <a:ln cap="flat" cmpd="sng" w="28575">
            <a:solidFill>
              <a:srgbClr val="2563EB"/>
            </a:solidFill>
            <a:prstDash val="solid"/>
            <a:round/>
            <a:headEnd len="sm" w="sm" type="none"/>
            <a:tailEnd len="sm" w="sm" type="none"/>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None/>
            </a:pPr>
            <a:r>
              <a:rPr>
                <a:latin typeface="Lexend"/>
              </a:rPr>
              <a:t/>
            </a:r>
            <a:endParaRPr b="0" i="0" sz="1400" u="none" cap="none" strike="noStrike">
              <a:solidFill>
                <a:schemeClr val="lt1"/>
              </a:solidFill>
              <a:latin typeface="Arial"/>
              <a:ea typeface="Arial"/>
              <a:cs typeface="Arial"/>
              <a:sym typeface="Arial"/>
            </a:endParaRPr>
          </a:p>
        </p:txBody>
      </p:sp>
      <p:sp>
        <p:nvSpPr>
          <p:cNvPr id="2271" name="Google Shape;2271;p161"/>
          <p:cNvSpPr txBox="1"/>
          <p:nvPr/>
        </p:nvSpPr>
        <p:spPr>
          <a:xfrm flipH="1">
            <a:off x="5192800" y="1562320"/>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labajibbaaranaha (square) A</a:t>
            </a:r>
            <a:endParaRPr b="0" i="0" sz="1800" u="none" cap="none" strike="noStrike">
              <a:solidFill>
                <a:srgbClr val="000000"/>
              </a:solidFill>
              <a:latin typeface="Lexend"/>
              <a:ea typeface="Lexend"/>
              <a:cs typeface="Lexend"/>
              <a:sym typeface="Lexend"/>
            </a:endParaRPr>
          </a:p>
        </p:txBody>
      </p:sp>
      <p:sp>
        <p:nvSpPr>
          <p:cNvPr id="2272" name="Google Shape;2272;p161"/>
          <p:cNvSpPr txBox="1"/>
          <p:nvPr/>
        </p:nvSpPr>
        <p:spPr>
          <a:xfrm flipH="1">
            <a:off x="5276546" y="3707558"/>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labajibbaaranaha (square) B</a:t>
            </a:r>
            <a:endParaRPr b="0" i="0" sz="1800" u="none" cap="none" strike="noStrike">
              <a:solidFill>
                <a:srgbClr val="000000"/>
              </a:solidFill>
              <a:latin typeface="Lexend"/>
              <a:ea typeface="Lexend"/>
              <a:cs typeface="Lexend"/>
              <a:sym typeface="Lexend"/>
            </a:endParaRPr>
          </a:p>
        </p:txBody>
      </p:sp>
      <p:sp>
        <p:nvSpPr>
          <p:cNvPr id="2273" name="Google Shape;2273;p161"/>
          <p:cNvSpPr txBox="1"/>
          <p:nvPr/>
        </p:nvSpPr>
        <p:spPr>
          <a:xfrm flipH="1">
            <a:off x="405420" y="780531"/>
            <a:ext cx="3945600" cy="4875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labajibbaaranaha (square) A waa ka yar ama la eg bedka (area) labajibbaaranaha (square) B, iyo labajibbaaranaha (square) C waa kan ugu weyn.</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Labajibbaaranaha (square) C wuxuu ka soo hor jeedaa xagal qumman (right-angle).</a:t>
            </a:r>
            <a:endParaRPr sz="1800">
              <a:latin typeface="Lexend"/>
              <a:ea typeface="Lexend"/>
              <a:cs typeface="Lexend"/>
              <a:sym typeface="Lexend"/>
            </a:endParaRPr>
          </a:p>
        </p:txBody>
      </p:sp>
      <p:sp>
        <p:nvSpPr>
          <p:cNvPr id="2274" name="Google Shape;2274;p161"/>
          <p:cNvSpPr txBox="1"/>
          <p:nvPr/>
        </p:nvSpPr>
        <p:spPr>
          <a:xfrm flipH="1">
            <a:off x="6011200" y="979326"/>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labajibbaaranaha (square) C</a:t>
            </a:r>
            <a:endParaRPr b="0" i="0" sz="1800" u="none" cap="none" strike="noStrike">
              <a:solidFill>
                <a:srgbClr val="000000"/>
              </a:solidFill>
              <a:latin typeface="Lexend"/>
              <a:ea typeface="Lexend"/>
              <a:cs typeface="Lexend"/>
              <a:sym typeface="Lexend"/>
            </a:endParaRPr>
          </a:p>
        </p:txBody>
      </p:sp>
      <p:sp>
        <p:nvSpPr>
          <p:cNvPr id="2275" name="Google Shape;2275;p161"/>
          <p:cNvSpPr txBox="1"/>
          <p:nvPr>
            <p:ph type="title"/>
          </p:nvPr>
        </p:nvSpPr>
        <p:spPr>
          <a:xfrm>
            <a:off x="324000" y="0"/>
            <a:ext cx="7885200" cy="613500"/>
          </a:xfrm>
          <a:prstGeom prst="rect">
            <a:avLst/>
          </a:prstGeom>
          <a:no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000"/>
              <a:buNone/>
              <a:defRPr/>
            </a:pPr>
            <a:r>
              <a:rPr lang="en-GB" sz="1100">
                <a:latin typeface="Lexend"/>
              </a:rPr>
              <a:t>Soo bandhigida aragtida (theorem) Pythagoras</a:t>
            </a:r>
            <a:endParaRPr/>
          </a:p>
        </p:txBody>
      </p:sp>
      <p:sp>
        <p:nvSpPr>
          <p:cNvPr id="2276" name="Google Shape;2276;p161"/>
          <p:cNvSpPr txBox="1"/>
          <p:nvPr/>
        </p:nvSpPr>
        <p:spPr>
          <a:xfrm flipH="1">
            <a:off x="405075" y="2722975"/>
            <a:ext cx="4468800" cy="4875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Sababtoo ah saddexagalka (triangle) ku xidhan saddexda labajibbaaranayaal (squares) waa saddexagal qumman (right-angled triangle),</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labajibbaaranaha (square) A iyo labajibbaaranaha (square) B waxay si fiican ugu habboon yihiin gudaha labajibbaaranaha (square) C.</a:t>
            </a:r>
            <a:r>
              <a:rPr b="0" i="0" lang="en-GB" sz="1100" u="none" cap="none" strike="noStrike">
                <a:solidFill>
                  <a:srgbClr val="000000"/>
                </a:solidFill>
                <a:latin typeface="Lexend"/>
                <a:ea typeface="Lexend"/>
                <a:cs typeface="Lexend"/>
                <a:sym typeface="Lexend"/>
              </a:rPr>
              <a:t/>
            </a:r>
            <a:endParaRPr b="0" i="0" sz="1800" u="none" cap="none" strike="noStrike">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5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5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5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5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5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5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5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5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6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6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6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26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226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6">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0" name="Shape 2280"/>
        <p:cNvGrpSpPr/>
        <p:nvPr/>
      </p:nvGrpSpPr>
      <p:grpSpPr>
        <a:xfrm>
          <a:off x="0" y="0"/>
          <a:ext cx="0" cy="0"/>
          <a:chOff x="0" y="0"/>
          <a:chExt cx="0" cy="0"/>
        </a:xfrm>
      </p:grpSpPr>
      <p:sp>
        <p:nvSpPr>
          <p:cNvPr id="2281" name="Google Shape;2281;p162"/>
          <p:cNvSpPr txBox="1"/>
          <p:nvPr/>
        </p:nvSpPr>
        <p:spPr>
          <a:xfrm flipH="1">
            <a:off x="323975" y="685625"/>
            <a:ext cx="8496000" cy="781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Dooro weedha dhammays tira jumladan:</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marR="0" rtl="0" algn="l">
              <a:lnSpc>
                <a:spcPct val="150000"/>
              </a:lnSpc>
              <a:spcBef>
                <a:spcPts val="0"/>
              </a:spcBef>
              <a:spcAft>
                <a:spcPts val="0"/>
              </a:spcAft>
              <a:buClr>
                <a:srgbClr val="000000"/>
              </a:buClr>
              <a:buSzPts val="1800"/>
              <a:buFont typeface="Arial"/>
              <a:buNone/>
            </a:pPr>
            <a:r>
              <a:rPr lang="en-GB" sz="1100">
                <a:latin typeface="Lexend"/>
                <a:ea typeface="Lexend"/>
                <a:cs typeface="Lexend"/>
                <a:sym typeface="Lexend"/>
              </a:rPr>
              <a:t>“Si aragtida (theorem) Pythagoras loo isticmaalo, waa inay saddex laba jibbaaran (squares) isku xirmaan si ay u sameeyaan __________”</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2282" name="Google Shape;2282;p16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bandhigida aragtida (theorem) Pythagoras</a:t>
            </a:r>
            <a:endParaRPr/>
          </a:p>
        </p:txBody>
      </p:sp>
      <p:grpSp>
        <p:nvGrpSpPr>
          <p:cNvPr id="2283" name="Google Shape;2283;p162"/>
          <p:cNvGrpSpPr/>
          <p:nvPr/>
        </p:nvGrpSpPr>
        <p:grpSpPr>
          <a:xfrm>
            <a:off x="1269149" y="2287945"/>
            <a:ext cx="317800" cy="317800"/>
            <a:chOff x="1020916" y="1442088"/>
            <a:chExt cx="457200" cy="457200"/>
          </a:xfrm>
        </p:grpSpPr>
        <p:pic>
          <p:nvPicPr>
            <p:cNvPr id="2284" name="Google Shape;2284;p16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285" name="Google Shape;2285;p16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2286" name="Google Shape;2286;p162"/>
          <p:cNvSpPr txBox="1"/>
          <p:nvPr/>
        </p:nvSpPr>
        <p:spPr>
          <a:xfrm>
            <a:off x="1669350" y="2308250"/>
            <a:ext cx="70731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laba jibbaaran (square) C, oo ah laba jibbaaran (square) ka ballaaran laba jibbaaran (squares) kale</a:t>
            </a:r>
            <a:endParaRPr sz="1800">
              <a:latin typeface="Lexend"/>
              <a:ea typeface="Lexend"/>
              <a:cs typeface="Lexend"/>
              <a:sym typeface="Lexend"/>
            </a:endParaRPr>
          </a:p>
        </p:txBody>
      </p:sp>
      <p:grpSp>
        <p:nvGrpSpPr>
          <p:cNvPr id="2287" name="Google Shape;2287;p162"/>
          <p:cNvGrpSpPr/>
          <p:nvPr/>
        </p:nvGrpSpPr>
        <p:grpSpPr>
          <a:xfrm>
            <a:off x="1269149" y="2923970"/>
            <a:ext cx="317800" cy="317800"/>
            <a:chOff x="1020916" y="1442088"/>
            <a:chExt cx="457200" cy="457200"/>
          </a:xfrm>
        </p:grpSpPr>
        <p:pic>
          <p:nvPicPr>
            <p:cNvPr id="2288" name="Google Shape;2288;p16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289" name="Google Shape;2289;p16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2290" name="Google Shape;2290;p162"/>
          <p:cNvSpPr txBox="1"/>
          <p:nvPr/>
        </p:nvSpPr>
        <p:spPr>
          <a:xfrm>
            <a:off x="1669350" y="2944275"/>
            <a:ext cx="46119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saddex xagal (triangle) isosceles</a:t>
            </a:r>
            <a:endParaRPr sz="1800">
              <a:latin typeface="Lexend"/>
              <a:ea typeface="Lexend"/>
              <a:cs typeface="Lexend"/>
              <a:sym typeface="Lexend"/>
            </a:endParaRPr>
          </a:p>
        </p:txBody>
      </p:sp>
      <p:grpSp>
        <p:nvGrpSpPr>
          <p:cNvPr id="2291" name="Google Shape;2291;p162"/>
          <p:cNvGrpSpPr/>
          <p:nvPr/>
        </p:nvGrpSpPr>
        <p:grpSpPr>
          <a:xfrm>
            <a:off x="1269149" y="3559995"/>
            <a:ext cx="317800" cy="317800"/>
            <a:chOff x="1020916" y="1442088"/>
            <a:chExt cx="457200" cy="457200"/>
          </a:xfrm>
        </p:grpSpPr>
        <p:pic>
          <p:nvPicPr>
            <p:cNvPr id="2292" name="Google Shape;2292;p16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293" name="Google Shape;2293;p16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2294" name="Google Shape;2294;p162"/>
          <p:cNvSpPr txBox="1"/>
          <p:nvPr/>
        </p:nvSpPr>
        <p:spPr>
          <a:xfrm>
            <a:off x="1669350" y="3580300"/>
            <a:ext cx="46119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saddex laba jibbaaran (squares) oo isku qaab (congruent)</a:t>
            </a:r>
            <a:endParaRPr sz="1800">
              <a:latin typeface="Lexend"/>
              <a:ea typeface="Lexend"/>
              <a:cs typeface="Lexend"/>
              <a:sym typeface="Lexend"/>
            </a:endParaRPr>
          </a:p>
        </p:txBody>
      </p:sp>
      <p:grpSp>
        <p:nvGrpSpPr>
          <p:cNvPr id="2295" name="Google Shape;2295;p162"/>
          <p:cNvGrpSpPr/>
          <p:nvPr/>
        </p:nvGrpSpPr>
        <p:grpSpPr>
          <a:xfrm>
            <a:off x="1269149" y="4196020"/>
            <a:ext cx="317800" cy="317800"/>
            <a:chOff x="1020916" y="1442088"/>
            <a:chExt cx="457200" cy="457200"/>
          </a:xfrm>
        </p:grpSpPr>
        <p:pic>
          <p:nvPicPr>
            <p:cNvPr id="2296" name="Google Shape;2296;p16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297" name="Google Shape;2297;p16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2298" name="Google Shape;2298;p162"/>
          <p:cNvSpPr txBox="1"/>
          <p:nvPr/>
        </p:nvSpPr>
        <p:spPr>
          <a:xfrm>
            <a:off x="1669350" y="4216325"/>
            <a:ext cx="46119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saddex xagal (triangle) qumman (right-angled)</a:t>
            </a:r>
            <a:endParaRPr sz="1800">
              <a:latin typeface="Lexend"/>
              <a:ea typeface="Lexend"/>
              <a:cs typeface="Lexend"/>
              <a:sym typeface="Lexend"/>
            </a:endParaRPr>
          </a:p>
        </p:txBody>
      </p:sp>
      <p:pic>
        <p:nvPicPr>
          <p:cNvPr id="2299" name="Google Shape;2299;p162"/>
          <p:cNvPicPr preferRelativeResize="0"/>
          <p:nvPr/>
        </p:nvPicPr>
        <p:blipFill>
          <a:blip r:embed="rId4">
            <a:alphaModFix/>
          </a:blip>
          <a:stretch>
            <a:fillRect/>
          </a:stretch>
        </p:blipFill>
        <p:spPr>
          <a:xfrm>
            <a:off x="839383" y="41453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3" name="Shape 2303"/>
        <p:cNvGrpSpPr/>
        <p:nvPr/>
      </p:nvGrpSpPr>
      <p:grpSpPr>
        <a:xfrm>
          <a:off x="0" y="0"/>
          <a:ext cx="0" cy="0"/>
          <a:chOff x="0" y="0"/>
          <a:chExt cx="0" cy="0"/>
        </a:xfrm>
      </p:grpSpPr>
      <p:sp>
        <p:nvSpPr>
          <p:cNvPr id="2304" name="Google Shape;2304;p163"/>
          <p:cNvSpPr txBox="1"/>
          <p:nvPr/>
        </p:nvSpPr>
        <p:spPr>
          <a:xfrm flipH="1">
            <a:off x="323975" y="685625"/>
            <a:ext cx="8496000" cy="781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Kuwee ka mid ah kuwan ayaa ah habab ku habboon oo lagu sharaxo aragtida (theorem) Pythagoras ee saddex laba jibbaaran (squares) oo isku xirma geesahooda (vertices) si ay u sameeyaan saddex xagal (triangle) qumman (right-angled)?</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2305" name="Google Shape;2305;p16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bandhigida aragtida (theorem) Pythagoras</a:t>
            </a:r>
            <a:endParaRPr/>
          </a:p>
        </p:txBody>
      </p:sp>
      <p:grpSp>
        <p:nvGrpSpPr>
          <p:cNvPr id="2306" name="Google Shape;2306;p163"/>
          <p:cNvGrpSpPr/>
          <p:nvPr/>
        </p:nvGrpSpPr>
        <p:grpSpPr>
          <a:xfrm>
            <a:off x="1269149" y="1911020"/>
            <a:ext cx="7473301" cy="317800"/>
            <a:chOff x="1269149" y="2287945"/>
            <a:chExt cx="7473301" cy="317800"/>
          </a:xfrm>
        </p:grpSpPr>
        <p:grpSp>
          <p:nvGrpSpPr>
            <p:cNvPr id="2307" name="Google Shape;2307;p163"/>
            <p:cNvGrpSpPr/>
            <p:nvPr/>
          </p:nvGrpSpPr>
          <p:grpSpPr>
            <a:xfrm>
              <a:off x="1269149" y="2287945"/>
              <a:ext cx="317800" cy="317800"/>
              <a:chOff x="1020916" y="1442088"/>
              <a:chExt cx="457200" cy="457200"/>
            </a:xfrm>
          </p:grpSpPr>
          <p:pic>
            <p:nvPicPr>
              <p:cNvPr id="2308" name="Google Shape;2308;p16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309" name="Google Shape;2309;p16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2310" name="Google Shape;2310;p163"/>
            <p:cNvSpPr txBox="1"/>
            <p:nvPr/>
          </p:nvSpPr>
          <p:spPr>
            <a:xfrm>
              <a:off x="1669350" y="2308250"/>
              <a:ext cx="7073100" cy="27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Wadarta bedka (area) labada laba jibbaaran (squares) ee yar waxay la mid tahay bedka (area) laba jibbaaran (square) weyn.</a:t>
              </a:r>
              <a:endParaRPr sz="1800">
                <a:latin typeface="Lexend"/>
                <a:ea typeface="Lexend"/>
                <a:cs typeface="Lexend"/>
                <a:sym typeface="Lexend"/>
              </a:endParaRPr>
            </a:p>
          </p:txBody>
        </p:sp>
      </p:grpSp>
      <p:grpSp>
        <p:nvGrpSpPr>
          <p:cNvPr id="2311" name="Google Shape;2311;p163"/>
          <p:cNvGrpSpPr/>
          <p:nvPr/>
        </p:nvGrpSpPr>
        <p:grpSpPr>
          <a:xfrm>
            <a:off x="1269149" y="2735412"/>
            <a:ext cx="7473301" cy="317800"/>
            <a:chOff x="1269149" y="2923970"/>
            <a:chExt cx="7473301" cy="317800"/>
          </a:xfrm>
        </p:grpSpPr>
        <p:grpSp>
          <p:nvGrpSpPr>
            <p:cNvPr id="2312" name="Google Shape;2312;p163"/>
            <p:cNvGrpSpPr/>
            <p:nvPr/>
          </p:nvGrpSpPr>
          <p:grpSpPr>
            <a:xfrm>
              <a:off x="1269149" y="2923970"/>
              <a:ext cx="317800" cy="317800"/>
              <a:chOff x="1020916" y="1442088"/>
              <a:chExt cx="457200" cy="457200"/>
            </a:xfrm>
          </p:grpSpPr>
          <p:pic>
            <p:nvPicPr>
              <p:cNvPr id="2313" name="Google Shape;2313;p16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314" name="Google Shape;2314;p16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2315" name="Google Shape;2315;p163"/>
            <p:cNvSpPr txBox="1"/>
            <p:nvPr/>
          </p:nvSpPr>
          <p:spPr>
            <a:xfrm>
              <a:off x="1669350" y="2944283"/>
              <a:ext cx="7073100" cy="27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lang="en-GB" sz="1200">
                  <a:latin typeface="Lexend"/>
                  <a:ea typeface="Lexend"/>
                  <a:cs typeface="Lexend"/>
                  <a:sym typeface="Lexend"/>
                </a:rPr>
                <a:t>Laba jibaar (square) dhererka dhinac (side length) ee laba jibbaaran (square) kasta, ka dibna ku dar labada tiro ee yar. Wadartu waxay la mid tahay tiro (number) ugu weyn.</a:t>
              </a:r>
              <a:endParaRPr sz="1800">
                <a:latin typeface="Lexend"/>
                <a:ea typeface="Lexend"/>
                <a:cs typeface="Lexend"/>
                <a:sym typeface="Lexend"/>
              </a:endParaRPr>
            </a:p>
          </p:txBody>
        </p:sp>
      </p:grpSp>
      <p:grpSp>
        <p:nvGrpSpPr>
          <p:cNvPr id="2316" name="Google Shape;2316;p163"/>
          <p:cNvGrpSpPr/>
          <p:nvPr/>
        </p:nvGrpSpPr>
        <p:grpSpPr>
          <a:xfrm>
            <a:off x="1269149" y="3559803"/>
            <a:ext cx="5012101" cy="317800"/>
            <a:chOff x="1269149" y="3559995"/>
            <a:chExt cx="5012101" cy="317800"/>
          </a:xfrm>
        </p:grpSpPr>
        <p:grpSp>
          <p:nvGrpSpPr>
            <p:cNvPr id="2317" name="Google Shape;2317;p163"/>
            <p:cNvGrpSpPr/>
            <p:nvPr/>
          </p:nvGrpSpPr>
          <p:grpSpPr>
            <a:xfrm>
              <a:off x="1269149" y="3559995"/>
              <a:ext cx="317800" cy="317800"/>
              <a:chOff x="1020916" y="1442088"/>
              <a:chExt cx="457200" cy="457200"/>
            </a:xfrm>
          </p:grpSpPr>
          <p:pic>
            <p:nvPicPr>
              <p:cNvPr id="2318" name="Google Shape;2318;p16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319" name="Google Shape;2319;p16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2320" name="Google Shape;2320;p163"/>
            <p:cNvSpPr txBox="1"/>
            <p:nvPr/>
          </p:nvSpPr>
          <p:spPr>
            <a:xfrm>
              <a:off x="1669350" y="3580300"/>
              <a:ext cx="4611900" cy="27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i="1" lang="en-GB" sz="2200">
                  <a:latin typeface="Times New Roman"/>
                  <a:ea typeface="Times New Roman"/>
                  <a:cs typeface="Times New Roman"/>
                  <a:sym typeface="Times New Roman"/>
                </a:rPr>
                <a:t>a</a:t>
              </a:r>
              <a:r>
                <a:rPr lang="en-GB" sz="1800">
                  <a:latin typeface="Lexend"/>
                  <a:ea typeface="Lexend"/>
                  <a:cs typeface="Lexend"/>
                  <a:sym typeface="Lexend"/>
                </a:rPr>
                <a:t>² + </a:t>
              </a:r>
              <a:r>
                <a:rPr i="1" lang="en-GB" sz="2200">
                  <a:solidFill>
                    <a:schemeClr val="dk1"/>
                  </a:solidFill>
                  <a:latin typeface="Times New Roman"/>
                  <a:ea typeface="Times New Roman"/>
                  <a:cs typeface="Times New Roman"/>
                  <a:sym typeface="Times New Roman"/>
                </a:rPr>
                <a:t>b</a:t>
              </a:r>
              <a:r>
                <a:rPr lang="en-GB" sz="1800">
                  <a:solidFill>
                    <a:schemeClr val="dk1"/>
                  </a:solidFill>
                  <a:latin typeface="Lexend"/>
                  <a:ea typeface="Lexend"/>
                  <a:cs typeface="Lexend"/>
                  <a:sym typeface="Lexend"/>
                </a:rPr>
                <a:t>²</a:t>
              </a:r>
              <a:r>
                <a:rPr lang="en-GB" sz="1800">
                  <a:latin typeface="Lexend"/>
                  <a:ea typeface="Lexend"/>
                  <a:cs typeface="Lexend"/>
                  <a:sym typeface="Lexend"/>
                </a:rPr>
                <a:t> = </a:t>
              </a:r>
              <a:r>
                <a:rPr i="1" lang="en-GB" sz="2200">
                  <a:solidFill>
                    <a:schemeClr val="dk1"/>
                  </a:solidFill>
                  <a:latin typeface="Times New Roman"/>
                  <a:ea typeface="Times New Roman"/>
                  <a:cs typeface="Times New Roman"/>
                  <a:sym typeface="Times New Roman"/>
                </a:rPr>
                <a:t>c</a:t>
              </a:r>
              <a:r>
                <a:rPr lang="en-GB" sz="1800">
                  <a:solidFill>
                    <a:schemeClr val="dk1"/>
                  </a:solidFill>
                  <a:latin typeface="Lexend"/>
                  <a:ea typeface="Lexend"/>
                  <a:cs typeface="Lexend"/>
                  <a:sym typeface="Lexend"/>
                </a:rPr>
                <a:t>²</a:t>
              </a:r>
              <a:endParaRPr sz="1800">
                <a:latin typeface="Lexend"/>
                <a:ea typeface="Lexend"/>
                <a:cs typeface="Lexend"/>
                <a:sym typeface="Lexend"/>
              </a:endParaRPr>
            </a:p>
          </p:txBody>
        </p:sp>
      </p:grpSp>
      <p:grpSp>
        <p:nvGrpSpPr>
          <p:cNvPr id="2321" name="Google Shape;2321;p163"/>
          <p:cNvGrpSpPr/>
          <p:nvPr/>
        </p:nvGrpSpPr>
        <p:grpSpPr>
          <a:xfrm>
            <a:off x="1269149" y="4384195"/>
            <a:ext cx="5012101" cy="317800"/>
            <a:chOff x="1269149" y="4196020"/>
            <a:chExt cx="5012101" cy="317800"/>
          </a:xfrm>
        </p:grpSpPr>
        <p:grpSp>
          <p:nvGrpSpPr>
            <p:cNvPr id="2322" name="Google Shape;2322;p163"/>
            <p:cNvGrpSpPr/>
            <p:nvPr/>
          </p:nvGrpSpPr>
          <p:grpSpPr>
            <a:xfrm>
              <a:off x="1269149" y="4196020"/>
              <a:ext cx="317800" cy="317800"/>
              <a:chOff x="1020916" y="1442088"/>
              <a:chExt cx="457200" cy="457200"/>
            </a:xfrm>
          </p:grpSpPr>
          <p:pic>
            <p:nvPicPr>
              <p:cNvPr id="2323" name="Google Shape;2323;p16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324" name="Google Shape;2324;p16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2325" name="Google Shape;2325;p163"/>
            <p:cNvSpPr txBox="1"/>
            <p:nvPr/>
          </p:nvSpPr>
          <p:spPr>
            <a:xfrm>
              <a:off x="1669350" y="4216325"/>
              <a:ext cx="4611900" cy="277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800"/>
                <a:buFont typeface="Arial"/>
                <a:buNone/>
              </a:pPr>
              <a:r>
                <a:rPr i="1" lang="en-GB" sz="2200">
                  <a:solidFill>
                    <a:schemeClr val="dk1"/>
                  </a:solidFill>
                  <a:latin typeface="Times New Roman"/>
                  <a:ea typeface="Times New Roman"/>
                  <a:cs typeface="Times New Roman"/>
                  <a:sym typeface="Times New Roman"/>
                </a:rPr>
                <a:t>c</a:t>
              </a:r>
              <a:r>
                <a:rPr lang="en-GB" sz="1800">
                  <a:solidFill>
                    <a:schemeClr val="dk1"/>
                  </a:solidFill>
                  <a:latin typeface="Lexend"/>
                  <a:ea typeface="Lexend"/>
                  <a:cs typeface="Lexend"/>
                  <a:sym typeface="Lexend"/>
                </a:rPr>
                <a:t>² = </a:t>
              </a:r>
              <a:r>
                <a:rPr i="1" lang="en-GB" sz="2200">
                  <a:solidFill>
                    <a:schemeClr val="dk1"/>
                  </a:solidFill>
                  <a:latin typeface="Times New Roman"/>
                  <a:ea typeface="Times New Roman"/>
                  <a:cs typeface="Times New Roman"/>
                  <a:sym typeface="Times New Roman"/>
                </a:rPr>
                <a:t>b</a:t>
              </a:r>
              <a:r>
                <a:rPr lang="en-GB" sz="1800">
                  <a:solidFill>
                    <a:schemeClr val="dk1"/>
                  </a:solidFill>
                  <a:latin typeface="Lexend"/>
                  <a:ea typeface="Lexend"/>
                  <a:cs typeface="Lexend"/>
                  <a:sym typeface="Lexend"/>
                </a:rPr>
                <a:t>² + </a:t>
              </a:r>
              <a:r>
                <a:rPr i="1" lang="en-GB" sz="2200">
                  <a:solidFill>
                    <a:schemeClr val="dk1"/>
                  </a:solidFill>
                  <a:latin typeface="Times New Roman"/>
                  <a:ea typeface="Times New Roman"/>
                  <a:cs typeface="Times New Roman"/>
                  <a:sym typeface="Times New Roman"/>
                </a:rPr>
                <a:t>a</a:t>
              </a:r>
              <a:r>
                <a:rPr lang="en-GB" sz="1800">
                  <a:solidFill>
                    <a:schemeClr val="dk1"/>
                  </a:solidFill>
                  <a:latin typeface="Lexend"/>
                  <a:ea typeface="Lexend"/>
                  <a:cs typeface="Lexend"/>
                  <a:sym typeface="Lexend"/>
                </a:rPr>
                <a:t>²</a:t>
              </a:r>
              <a:endParaRPr sz="1800">
                <a:latin typeface="Lexend"/>
                <a:ea typeface="Lexend"/>
                <a:cs typeface="Lexend"/>
                <a:sym typeface="Lexend"/>
              </a:endParaRPr>
            </a:p>
          </p:txBody>
        </p:sp>
      </p:grpSp>
      <p:pic>
        <p:nvPicPr>
          <p:cNvPr id="2326" name="Google Shape;2326;p163"/>
          <p:cNvPicPr preferRelativeResize="0"/>
          <p:nvPr/>
        </p:nvPicPr>
        <p:blipFill>
          <a:blip r:embed="rId4">
            <a:alphaModFix/>
          </a:blip>
          <a:stretch>
            <a:fillRect/>
          </a:stretch>
        </p:blipFill>
        <p:spPr>
          <a:xfrm>
            <a:off x="763333" y="4333550"/>
            <a:ext cx="396000" cy="419100"/>
          </a:xfrm>
          <a:prstGeom prst="rect">
            <a:avLst/>
          </a:prstGeom>
          <a:noFill/>
          <a:ln>
            <a:noFill/>
          </a:ln>
        </p:spPr>
      </p:pic>
      <p:pic>
        <p:nvPicPr>
          <p:cNvPr id="2327" name="Google Shape;2327;p163"/>
          <p:cNvPicPr preferRelativeResize="0"/>
          <p:nvPr/>
        </p:nvPicPr>
        <p:blipFill>
          <a:blip r:embed="rId4">
            <a:alphaModFix/>
          </a:blip>
          <a:stretch>
            <a:fillRect/>
          </a:stretch>
        </p:blipFill>
        <p:spPr>
          <a:xfrm>
            <a:off x="763333" y="3509150"/>
            <a:ext cx="396000" cy="419100"/>
          </a:xfrm>
          <a:prstGeom prst="rect">
            <a:avLst/>
          </a:prstGeom>
          <a:noFill/>
          <a:ln>
            <a:noFill/>
          </a:ln>
        </p:spPr>
      </p:pic>
      <p:pic>
        <p:nvPicPr>
          <p:cNvPr id="2328" name="Google Shape;2328;p163"/>
          <p:cNvPicPr preferRelativeResize="0"/>
          <p:nvPr/>
        </p:nvPicPr>
        <p:blipFill>
          <a:blip r:embed="rId4">
            <a:alphaModFix/>
          </a:blip>
          <a:stretch>
            <a:fillRect/>
          </a:stretch>
        </p:blipFill>
        <p:spPr>
          <a:xfrm>
            <a:off x="763333" y="2684750"/>
            <a:ext cx="396000" cy="419100"/>
          </a:xfrm>
          <a:prstGeom prst="rect">
            <a:avLst/>
          </a:prstGeom>
          <a:noFill/>
          <a:ln>
            <a:noFill/>
          </a:ln>
        </p:spPr>
      </p:pic>
      <p:pic>
        <p:nvPicPr>
          <p:cNvPr id="2329" name="Google Shape;2329;p163"/>
          <p:cNvPicPr preferRelativeResize="0"/>
          <p:nvPr/>
        </p:nvPicPr>
        <p:blipFill>
          <a:blip r:embed="rId4">
            <a:alphaModFix/>
          </a:blip>
          <a:stretch>
            <a:fillRect/>
          </a:stretch>
        </p:blipFill>
        <p:spPr>
          <a:xfrm>
            <a:off x="763333" y="18603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3" name="Shape 2333"/>
        <p:cNvGrpSpPr/>
        <p:nvPr/>
      </p:nvGrpSpPr>
      <p:grpSpPr>
        <a:xfrm>
          <a:off x="0" y="0"/>
          <a:ext cx="0" cy="0"/>
          <a:chOff x="0" y="0"/>
          <a:chExt cx="0" cy="0"/>
        </a:xfrm>
      </p:grpSpPr>
      <p:sp>
        <p:nvSpPr>
          <p:cNvPr id="2334" name="Google Shape;2334;p164"/>
          <p:cNvSpPr txBox="1"/>
          <p:nvPr/>
        </p:nvSpPr>
        <p:spPr>
          <a:xfrm flipH="1">
            <a:off x="323975" y="685625"/>
            <a:ext cx="8496000" cy="3237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 Jaantusyada (diagrams) kee ayaa aragtida (theorem) Pythagoras run ku tahay?</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2335" name="Google Shape;2335;p164"/>
          <p:cNvSpPr txBox="1"/>
          <p:nvPr/>
        </p:nvSpPr>
        <p:spPr>
          <a:xfrm flipH="1">
            <a:off x="323975" y="4198650"/>
            <a:ext cx="8496000" cy="226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2) Sharax sababtaada su'aasha 1), maxayna kugu sheegaysaa saddexagalladaas (triangles)?</a:t>
            </a:r>
            <a:endParaRPr sz="1800">
              <a:latin typeface="Lexend"/>
              <a:ea typeface="Lexend"/>
              <a:cs typeface="Lexend"/>
              <a:sym typeface="Lexend"/>
            </a:endParaRPr>
          </a:p>
        </p:txBody>
      </p:sp>
      <p:sp>
        <p:nvSpPr>
          <p:cNvPr id="2336" name="Google Shape;2336;p16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Soo bandhigida aragtida (theorem) Pythagoras</a:t>
            </a:r>
            <a:endParaRPr/>
          </a:p>
        </p:txBody>
      </p:sp>
      <p:pic>
        <p:nvPicPr>
          <p:cNvPr id="2337" name="Google Shape;2337;p164"/>
          <p:cNvPicPr preferRelativeResize="0"/>
          <p:nvPr/>
        </p:nvPicPr>
        <p:blipFill>
          <a:blip r:embed="rId3">
            <a:alphaModFix/>
          </a:blip>
          <a:stretch>
            <a:fillRect/>
          </a:stretch>
        </p:blipFill>
        <p:spPr>
          <a:xfrm>
            <a:off x="446062" y="867862"/>
            <a:ext cx="8251826" cy="3066401"/>
          </a:xfrm>
          <a:prstGeom prst="rect">
            <a:avLst/>
          </a:prstGeom>
          <a:noFill/>
          <a:ln>
            <a:noFill/>
          </a:ln>
        </p:spPr>
      </p:pic>
      <p:sp>
        <p:nvSpPr>
          <p:cNvPr id="2338" name="Google Shape;2338;p164"/>
          <p:cNvSpPr txBox="1"/>
          <p:nvPr/>
        </p:nvSpPr>
        <p:spPr>
          <a:xfrm flipH="1">
            <a:off x="630667" y="2745428"/>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10 units²</a:t>
            </a:r>
            <a:endParaRPr b="0" i="0" sz="1800" u="none" cap="none" strike="noStrike">
              <a:solidFill>
                <a:srgbClr val="000000"/>
              </a:solidFill>
              <a:latin typeface="Lexend"/>
              <a:ea typeface="Lexend"/>
              <a:cs typeface="Lexend"/>
              <a:sym typeface="Lexend"/>
            </a:endParaRPr>
          </a:p>
        </p:txBody>
      </p:sp>
      <p:sp>
        <p:nvSpPr>
          <p:cNvPr id="2339" name="Google Shape;2339;p164"/>
          <p:cNvSpPr txBox="1"/>
          <p:nvPr/>
        </p:nvSpPr>
        <p:spPr>
          <a:xfrm flipH="1">
            <a:off x="1591617" y="3198362"/>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11</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340" name="Google Shape;2340;p164"/>
          <p:cNvSpPr txBox="1"/>
          <p:nvPr/>
        </p:nvSpPr>
        <p:spPr>
          <a:xfrm flipH="1">
            <a:off x="1598530" y="1818466"/>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27</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341" name="Google Shape;2341;p164"/>
          <p:cNvSpPr txBox="1"/>
          <p:nvPr/>
        </p:nvSpPr>
        <p:spPr>
          <a:xfrm flipH="1">
            <a:off x="3404325" y="3035201"/>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14</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342" name="Google Shape;2342;p164"/>
          <p:cNvSpPr txBox="1"/>
          <p:nvPr/>
        </p:nvSpPr>
        <p:spPr>
          <a:xfrm flipH="1">
            <a:off x="3404325" y="1936991"/>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14</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343" name="Google Shape;2343;p164"/>
          <p:cNvSpPr txBox="1"/>
          <p:nvPr/>
        </p:nvSpPr>
        <p:spPr>
          <a:xfrm flipH="1">
            <a:off x="4524275" y="2526951"/>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28</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344" name="Google Shape;2344;p164"/>
          <p:cNvSpPr txBox="1"/>
          <p:nvPr/>
        </p:nvSpPr>
        <p:spPr>
          <a:xfrm flipH="1">
            <a:off x="6895552" y="2914087"/>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16</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345" name="Google Shape;2345;p164"/>
          <p:cNvSpPr txBox="1"/>
          <p:nvPr/>
        </p:nvSpPr>
        <p:spPr>
          <a:xfrm flipH="1">
            <a:off x="6204225" y="1939321"/>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18</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346" name="Google Shape;2346;p164"/>
          <p:cNvSpPr txBox="1"/>
          <p:nvPr/>
        </p:nvSpPr>
        <p:spPr>
          <a:xfrm flipH="1">
            <a:off x="7459200" y="1804644"/>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21</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grpSp>
        <p:nvGrpSpPr>
          <p:cNvPr id="2347" name="Google Shape;2347;p164"/>
          <p:cNvGrpSpPr/>
          <p:nvPr/>
        </p:nvGrpSpPr>
        <p:grpSpPr>
          <a:xfrm>
            <a:off x="677499" y="2159995"/>
            <a:ext cx="317800" cy="317800"/>
            <a:chOff x="1020916" y="1442088"/>
            <a:chExt cx="457200" cy="457200"/>
          </a:xfrm>
        </p:grpSpPr>
        <p:pic>
          <p:nvPicPr>
            <p:cNvPr id="2348" name="Google Shape;2348;p16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349" name="Google Shape;2349;p16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350" name="Google Shape;2350;p164"/>
          <p:cNvGrpSpPr/>
          <p:nvPr/>
        </p:nvGrpSpPr>
        <p:grpSpPr>
          <a:xfrm>
            <a:off x="4413099" y="1778908"/>
            <a:ext cx="317800" cy="317800"/>
            <a:chOff x="1020916" y="1442088"/>
            <a:chExt cx="457200" cy="457200"/>
          </a:xfrm>
        </p:grpSpPr>
        <p:pic>
          <p:nvPicPr>
            <p:cNvPr id="2351" name="Google Shape;2351;p16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352" name="Google Shape;2352;p16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353" name="Google Shape;2353;p164"/>
          <p:cNvGrpSpPr/>
          <p:nvPr/>
        </p:nvGrpSpPr>
        <p:grpSpPr>
          <a:xfrm>
            <a:off x="7003174" y="1461095"/>
            <a:ext cx="317800" cy="317800"/>
            <a:chOff x="1020916" y="1442088"/>
            <a:chExt cx="457200" cy="457200"/>
          </a:xfrm>
        </p:grpSpPr>
        <p:pic>
          <p:nvPicPr>
            <p:cNvPr id="2354" name="Google Shape;2354;p16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355" name="Google Shape;2355;p16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9" name="Shape 2359"/>
        <p:cNvGrpSpPr/>
        <p:nvPr/>
      </p:nvGrpSpPr>
      <p:grpSpPr>
        <a:xfrm>
          <a:off x="0" y="0"/>
          <a:ext cx="0" cy="0"/>
          <a:chOff x="0" y="0"/>
          <a:chExt cx="0" cy="0"/>
        </a:xfrm>
      </p:grpSpPr>
      <p:sp>
        <p:nvSpPr>
          <p:cNvPr id="2360" name="Google Shape;2360;p165"/>
          <p:cNvSpPr txBox="1"/>
          <p:nvPr/>
        </p:nvSpPr>
        <p:spPr>
          <a:xfrm flipH="1">
            <a:off x="324050" y="685625"/>
            <a:ext cx="5169000" cy="3237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3) Kuwaas ka mid ah waa matalaad sax ah oo ah aragtida Pythagoras (Pythagoras' theorem) ee saddexda laba jibaaran (squares) ee ku xeeran saddexagal qumman (right-angled triangle)?</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2361" name="Google Shape;2361;p16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Soo bandhigida aragtida Pythagoras (Pythagoras' theorem)</a:t>
            </a:r>
            <a:endParaRPr/>
          </a:p>
        </p:txBody>
      </p:sp>
      <p:pic>
        <p:nvPicPr>
          <p:cNvPr id="2362" name="Google Shape;2362;p165"/>
          <p:cNvPicPr preferRelativeResize="0"/>
          <p:nvPr/>
        </p:nvPicPr>
        <p:blipFill>
          <a:blip r:embed="rId3">
            <a:alphaModFix/>
          </a:blip>
          <a:stretch>
            <a:fillRect/>
          </a:stretch>
        </p:blipFill>
        <p:spPr>
          <a:xfrm>
            <a:off x="5707066" y="868272"/>
            <a:ext cx="3047738" cy="2602200"/>
          </a:xfrm>
          <a:prstGeom prst="rect">
            <a:avLst/>
          </a:prstGeom>
          <a:noFill/>
          <a:ln>
            <a:noFill/>
          </a:ln>
        </p:spPr>
      </p:pic>
      <p:sp>
        <p:nvSpPr>
          <p:cNvPr id="2363" name="Google Shape;2363;p165"/>
          <p:cNvSpPr txBox="1"/>
          <p:nvPr/>
        </p:nvSpPr>
        <p:spPr>
          <a:xfrm flipH="1">
            <a:off x="7586475" y="2841750"/>
            <a:ext cx="865800" cy="3837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 jibaaran (square) G</a:t>
            </a:r>
            <a:r>
              <a:rPr lang="en-GB" sz="1100">
                <a:latin typeface="Lexend"/>
                <a:ea typeface="Lexend"/>
                <a:cs typeface="Lexend"/>
                <a:sym typeface="Lexend"/>
              </a:rPr>
              <a:t/>
            </a:r>
            <a:endParaRPr b="0" i="0" sz="1800" u="none" cap="none" strike="noStrike">
              <a:solidFill>
                <a:srgbClr val="000000"/>
              </a:solidFill>
              <a:latin typeface="Lexend"/>
              <a:ea typeface="Lexend"/>
              <a:cs typeface="Lexend"/>
              <a:sym typeface="Lexend"/>
            </a:endParaRPr>
          </a:p>
        </p:txBody>
      </p:sp>
      <p:sp>
        <p:nvSpPr>
          <p:cNvPr id="2364" name="Google Shape;2364;p165"/>
          <p:cNvSpPr txBox="1"/>
          <p:nvPr/>
        </p:nvSpPr>
        <p:spPr>
          <a:xfrm flipH="1">
            <a:off x="5002850" y="1938075"/>
            <a:ext cx="816300" cy="3837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 jibaaran (square) F</a:t>
            </a:r>
            <a:r>
              <a:rPr lang="en-GB" sz="1100">
                <a:latin typeface="Lexend"/>
                <a:ea typeface="Lexend"/>
                <a:cs typeface="Lexend"/>
                <a:sym typeface="Lexend"/>
              </a:rPr>
              <a:t/>
            </a:r>
            <a:endParaRPr b="0" i="0" sz="1800" u="none" cap="none" strike="noStrike">
              <a:solidFill>
                <a:srgbClr val="000000"/>
              </a:solidFill>
              <a:latin typeface="Lexend"/>
              <a:ea typeface="Lexend"/>
              <a:cs typeface="Lexend"/>
              <a:sym typeface="Lexend"/>
            </a:endParaRPr>
          </a:p>
        </p:txBody>
      </p:sp>
      <p:sp>
        <p:nvSpPr>
          <p:cNvPr id="2365" name="Google Shape;2365;p165"/>
          <p:cNvSpPr txBox="1"/>
          <p:nvPr/>
        </p:nvSpPr>
        <p:spPr>
          <a:xfrm flipH="1">
            <a:off x="6843800" y="866025"/>
            <a:ext cx="948000" cy="3837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 jibaaran (square) H</a:t>
            </a:r>
            <a:r>
              <a:rPr lang="en-GB" sz="1100">
                <a:latin typeface="Lexend"/>
                <a:ea typeface="Lexend"/>
                <a:cs typeface="Lexend"/>
                <a:sym typeface="Lexend"/>
              </a:rPr>
              <a:t/>
            </a:r>
            <a:endParaRPr b="0" i="0" sz="1800" u="none" cap="none" strike="noStrike">
              <a:solidFill>
                <a:srgbClr val="000000"/>
              </a:solidFill>
              <a:latin typeface="Lexend"/>
              <a:ea typeface="Lexend"/>
              <a:cs typeface="Lexend"/>
              <a:sym typeface="Lexend"/>
            </a:endParaRPr>
          </a:p>
        </p:txBody>
      </p:sp>
      <p:grpSp>
        <p:nvGrpSpPr>
          <p:cNvPr id="2366" name="Google Shape;2366;p165"/>
          <p:cNvGrpSpPr/>
          <p:nvPr/>
        </p:nvGrpSpPr>
        <p:grpSpPr>
          <a:xfrm>
            <a:off x="6691891" y="3444675"/>
            <a:ext cx="1108883" cy="321527"/>
            <a:chOff x="5982526" y="4537254"/>
            <a:chExt cx="1915500" cy="408600"/>
          </a:xfrm>
        </p:grpSpPr>
        <p:cxnSp>
          <p:nvCxnSpPr>
            <p:cNvPr id="2367" name="Google Shape;2367;p165"/>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368" name="Google Shape;2368;p165"/>
            <p:cNvSpPr txBox="1"/>
            <p:nvPr/>
          </p:nvSpPr>
          <p:spPr>
            <a:xfrm>
              <a:off x="5982526" y="4537254"/>
              <a:ext cx="19155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latin typeface="Times New Roman"/>
                  <a:ea typeface="Times New Roman"/>
                  <a:cs typeface="Times New Roman"/>
                  <a:sym typeface="Times New Roman"/>
                </a:rPr>
                <a:t>g units</a:t>
              </a:r>
              <a:r>
                <a:rPr lang="en-GB" sz="1800">
                  <a:latin typeface="Lexend"/>
                  <a:ea typeface="Lexend"/>
                  <a:cs typeface="Lexend"/>
                  <a:sym typeface="Lexend"/>
                </a:rPr>
                <a:t/>
              </a:r>
              <a:endParaRPr sz="1800">
                <a:latin typeface="Lexend"/>
                <a:ea typeface="Lexend"/>
                <a:cs typeface="Lexend"/>
                <a:sym typeface="Lexend"/>
              </a:endParaRPr>
            </a:p>
          </p:txBody>
        </p:sp>
      </p:grpSp>
      <p:grpSp>
        <p:nvGrpSpPr>
          <p:cNvPr id="2369" name="Google Shape;2369;p165"/>
          <p:cNvGrpSpPr/>
          <p:nvPr/>
        </p:nvGrpSpPr>
        <p:grpSpPr>
          <a:xfrm>
            <a:off x="5802796" y="2775706"/>
            <a:ext cx="1108963" cy="321527"/>
            <a:chOff x="6353075" y="4537262"/>
            <a:chExt cx="1174500" cy="408600"/>
          </a:xfrm>
        </p:grpSpPr>
        <p:cxnSp>
          <p:nvCxnSpPr>
            <p:cNvPr id="2370" name="Google Shape;2370;p165"/>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371" name="Google Shape;2371;p165"/>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latin typeface="Times New Roman"/>
                  <a:ea typeface="Times New Roman"/>
                  <a:cs typeface="Times New Roman"/>
                  <a:sym typeface="Times New Roman"/>
                </a:rPr>
                <a:t>f units</a:t>
              </a:r>
              <a:r>
                <a:rPr lang="en-GB" sz="1800">
                  <a:latin typeface="Lexend"/>
                  <a:ea typeface="Lexend"/>
                  <a:cs typeface="Lexend"/>
                  <a:sym typeface="Lexend"/>
                </a:rPr>
                <a:t/>
              </a:r>
              <a:endParaRPr sz="1800">
                <a:latin typeface="Lexend"/>
                <a:ea typeface="Lexend"/>
                <a:cs typeface="Lexend"/>
                <a:sym typeface="Lexend"/>
              </a:endParaRPr>
            </a:p>
          </p:txBody>
        </p:sp>
      </p:grpSp>
      <p:sp>
        <p:nvSpPr>
          <p:cNvPr id="2372" name="Google Shape;2372;p165"/>
          <p:cNvSpPr txBox="1"/>
          <p:nvPr/>
        </p:nvSpPr>
        <p:spPr>
          <a:xfrm>
            <a:off x="724250" y="1858750"/>
            <a:ext cx="3677700" cy="841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 jibaaran (square) F oo lagu daro bedka (area) laba jibaaran (square) G waxay la mid tahay bedka (area) laba jibaaran (square) H</a:t>
            </a:r>
            <a:endParaRPr sz="1800">
              <a:latin typeface="Lexend"/>
              <a:ea typeface="Lexend"/>
              <a:cs typeface="Lexend"/>
              <a:sym typeface="Lexend"/>
            </a:endParaRPr>
          </a:p>
        </p:txBody>
      </p:sp>
      <p:sp>
        <p:nvSpPr>
          <p:cNvPr id="2373" name="Google Shape;2373;p165"/>
          <p:cNvSpPr txBox="1"/>
          <p:nvPr/>
        </p:nvSpPr>
        <p:spPr>
          <a:xfrm>
            <a:off x="724250" y="3027450"/>
            <a:ext cx="36777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f </a:t>
            </a:r>
            <a:r>
              <a:rPr lang="en-GB" sz="1800">
                <a:latin typeface="Lexend"/>
                <a:ea typeface="Lexend"/>
                <a:cs typeface="Lexend"/>
                <a:sym typeface="Lexend"/>
              </a:rPr>
              <a:t>² + </a:t>
            </a:r>
            <a:r>
              <a:rPr i="1" lang="en-GB" sz="1800">
                <a:solidFill>
                  <a:schemeClr val="dk1"/>
                </a:solidFill>
                <a:latin typeface="Lexend"/>
                <a:ea typeface="Times New Roman"/>
                <a:cs typeface="Times New Roman"/>
                <a:sym typeface="Times New Roman"/>
              </a:rPr>
              <a:t>g</a:t>
            </a:r>
            <a:r>
              <a:rPr lang="en-GB" sz="1800">
                <a:solidFill>
                  <a:schemeClr val="dk1"/>
                </a:solidFill>
                <a:latin typeface="Lexend"/>
                <a:ea typeface="Lexend"/>
                <a:cs typeface="Lexend"/>
                <a:sym typeface="Lexend"/>
              </a:rPr>
              <a:t>² = </a:t>
            </a:r>
            <a:r>
              <a:rPr i="1" lang="en-GB" sz="1800">
                <a:solidFill>
                  <a:schemeClr val="dk1"/>
                </a:solidFill>
                <a:latin typeface="Lexend"/>
                <a:ea typeface="Times New Roman"/>
                <a:cs typeface="Times New Roman"/>
                <a:sym typeface="Times New Roman"/>
              </a:rPr>
              <a:t>h</a:t>
            </a:r>
            <a:r>
              <a:rPr lang="en-GB" sz="1800">
                <a:solidFill>
                  <a:schemeClr val="dk1"/>
                </a:solidFill>
                <a:latin typeface="Lexend"/>
                <a:ea typeface="Lexend"/>
                <a:cs typeface="Lexend"/>
                <a:sym typeface="Lexend"/>
              </a:rPr>
              <a:t>²</a:t>
            </a:r>
            <a:endParaRPr sz="1800">
              <a:latin typeface="Lexend"/>
              <a:ea typeface="Lexend"/>
              <a:cs typeface="Lexend"/>
              <a:sym typeface="Lexend"/>
            </a:endParaRPr>
          </a:p>
        </p:txBody>
      </p:sp>
      <p:grpSp>
        <p:nvGrpSpPr>
          <p:cNvPr id="2374" name="Google Shape;2374;p165"/>
          <p:cNvGrpSpPr/>
          <p:nvPr/>
        </p:nvGrpSpPr>
        <p:grpSpPr>
          <a:xfrm rot="-7272701">
            <a:off x="7919114" y="1198064"/>
            <a:ext cx="1298700" cy="321476"/>
            <a:chOff x="6353075" y="4537169"/>
            <a:chExt cx="1174500" cy="408600"/>
          </a:xfrm>
        </p:grpSpPr>
        <p:cxnSp>
          <p:nvCxnSpPr>
            <p:cNvPr id="2375" name="Google Shape;2375;p165"/>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376" name="Google Shape;2376;p165"/>
            <p:cNvSpPr txBox="1"/>
            <p:nvPr/>
          </p:nvSpPr>
          <p:spPr>
            <a:xfrm rot="10800000">
              <a:off x="6427799" y="4537169"/>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2200">
                  <a:latin typeface="Times New Roman"/>
                  <a:ea typeface="Times New Roman"/>
                  <a:cs typeface="Times New Roman"/>
                  <a:sym typeface="Times New Roman"/>
                </a:rPr>
                <a:t>h units</a:t>
              </a:r>
              <a:r>
                <a:rPr lang="en-GB" sz="1800">
                  <a:latin typeface="Lexend"/>
                  <a:ea typeface="Lexend"/>
                  <a:cs typeface="Lexend"/>
                  <a:sym typeface="Lexend"/>
                </a:rPr>
                <a:t/>
              </a:r>
              <a:endParaRPr sz="1800">
                <a:latin typeface="Lexend"/>
                <a:ea typeface="Lexend"/>
                <a:cs typeface="Lexend"/>
                <a:sym typeface="Lexend"/>
              </a:endParaRPr>
            </a:p>
          </p:txBody>
        </p:sp>
      </p:grpSp>
      <p:grpSp>
        <p:nvGrpSpPr>
          <p:cNvPr id="2377" name="Google Shape;2377;p165"/>
          <p:cNvGrpSpPr/>
          <p:nvPr/>
        </p:nvGrpSpPr>
        <p:grpSpPr>
          <a:xfrm>
            <a:off x="324049" y="2120458"/>
            <a:ext cx="317800" cy="317800"/>
            <a:chOff x="1020916" y="1442088"/>
            <a:chExt cx="457200" cy="457200"/>
          </a:xfrm>
        </p:grpSpPr>
        <p:pic>
          <p:nvPicPr>
            <p:cNvPr id="2378" name="Google Shape;2378;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379" name="Google Shape;2379;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380" name="Google Shape;2380;p165"/>
          <p:cNvGrpSpPr/>
          <p:nvPr/>
        </p:nvGrpSpPr>
        <p:grpSpPr>
          <a:xfrm>
            <a:off x="324049" y="3007133"/>
            <a:ext cx="317800" cy="317800"/>
            <a:chOff x="1020916" y="1442088"/>
            <a:chExt cx="457200" cy="457200"/>
          </a:xfrm>
        </p:grpSpPr>
        <p:pic>
          <p:nvPicPr>
            <p:cNvPr id="2381" name="Google Shape;2381;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382" name="Google Shape;2382;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2383" name="Google Shape;2383;p165"/>
          <p:cNvSpPr txBox="1"/>
          <p:nvPr/>
        </p:nvSpPr>
        <p:spPr>
          <a:xfrm>
            <a:off x="724250" y="3652425"/>
            <a:ext cx="36777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f </a:t>
            </a:r>
            <a:r>
              <a:rPr lang="en-GB" sz="1800">
                <a:latin typeface="Lexend"/>
                <a:ea typeface="Lexend"/>
                <a:cs typeface="Lexend"/>
                <a:sym typeface="Lexend"/>
              </a:rPr>
              <a:t>² = </a:t>
            </a:r>
            <a:r>
              <a:rPr i="1" lang="en-GB" sz="1800">
                <a:solidFill>
                  <a:schemeClr val="dk1"/>
                </a:solidFill>
                <a:latin typeface="Lexend"/>
                <a:ea typeface="Times New Roman"/>
                <a:cs typeface="Times New Roman"/>
                <a:sym typeface="Times New Roman"/>
              </a:rPr>
              <a:t>g</a:t>
            </a:r>
            <a:r>
              <a:rPr lang="en-GB" sz="1800">
                <a:solidFill>
                  <a:schemeClr val="dk1"/>
                </a:solidFill>
                <a:latin typeface="Lexend"/>
                <a:ea typeface="Lexend"/>
                <a:cs typeface="Lexend"/>
                <a:sym typeface="Lexend"/>
              </a:rPr>
              <a:t>² + </a:t>
            </a:r>
            <a:r>
              <a:rPr i="1" lang="en-GB" sz="1800">
                <a:solidFill>
                  <a:schemeClr val="dk1"/>
                </a:solidFill>
                <a:latin typeface="Lexend"/>
                <a:ea typeface="Times New Roman"/>
                <a:cs typeface="Times New Roman"/>
                <a:sym typeface="Times New Roman"/>
              </a:rPr>
              <a:t>h</a:t>
            </a:r>
            <a:r>
              <a:rPr lang="en-GB" sz="1800">
                <a:solidFill>
                  <a:schemeClr val="dk1"/>
                </a:solidFill>
                <a:latin typeface="Lexend"/>
                <a:ea typeface="Lexend"/>
                <a:cs typeface="Lexend"/>
                <a:sym typeface="Lexend"/>
              </a:rPr>
              <a:t>²</a:t>
            </a:r>
            <a:endParaRPr sz="1800">
              <a:latin typeface="Lexend"/>
              <a:ea typeface="Lexend"/>
              <a:cs typeface="Lexend"/>
              <a:sym typeface="Lexend"/>
            </a:endParaRPr>
          </a:p>
        </p:txBody>
      </p:sp>
      <p:grpSp>
        <p:nvGrpSpPr>
          <p:cNvPr id="2384" name="Google Shape;2384;p165"/>
          <p:cNvGrpSpPr/>
          <p:nvPr/>
        </p:nvGrpSpPr>
        <p:grpSpPr>
          <a:xfrm>
            <a:off x="324049" y="3632108"/>
            <a:ext cx="317800" cy="317800"/>
            <a:chOff x="1020916" y="1442088"/>
            <a:chExt cx="457200" cy="457200"/>
          </a:xfrm>
        </p:grpSpPr>
        <p:pic>
          <p:nvPicPr>
            <p:cNvPr id="2385" name="Google Shape;2385;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386" name="Google Shape;2386;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2387" name="Google Shape;2387;p165"/>
          <p:cNvSpPr txBox="1"/>
          <p:nvPr/>
        </p:nvSpPr>
        <p:spPr>
          <a:xfrm>
            <a:off x="724250" y="4297675"/>
            <a:ext cx="36777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h</a:t>
            </a:r>
            <a:r>
              <a:rPr lang="en-GB" sz="1800">
                <a:latin typeface="Lexend"/>
                <a:ea typeface="Lexend"/>
                <a:cs typeface="Lexend"/>
                <a:sym typeface="Lexend"/>
              </a:rPr>
              <a:t>² = </a:t>
            </a:r>
            <a:r>
              <a:rPr i="1" lang="en-GB" sz="1800">
                <a:solidFill>
                  <a:schemeClr val="dk1"/>
                </a:solidFill>
                <a:latin typeface="Lexend"/>
                <a:ea typeface="Times New Roman"/>
                <a:cs typeface="Times New Roman"/>
                <a:sym typeface="Times New Roman"/>
              </a:rPr>
              <a:t>g</a:t>
            </a:r>
            <a:r>
              <a:rPr lang="en-GB" sz="1800">
                <a:solidFill>
                  <a:schemeClr val="dk1"/>
                </a:solidFill>
                <a:latin typeface="Lexend"/>
                <a:ea typeface="Lexend"/>
                <a:cs typeface="Lexend"/>
                <a:sym typeface="Lexend"/>
              </a:rPr>
              <a:t>² + </a:t>
            </a:r>
            <a:r>
              <a:rPr i="1" lang="en-GB" sz="1800">
                <a:solidFill>
                  <a:schemeClr val="dk1"/>
                </a:solidFill>
                <a:latin typeface="Lexend"/>
                <a:ea typeface="Times New Roman"/>
                <a:cs typeface="Times New Roman"/>
                <a:sym typeface="Times New Roman"/>
              </a:rPr>
              <a:t>f </a:t>
            </a:r>
            <a:r>
              <a:rPr lang="en-GB" sz="1800">
                <a:solidFill>
                  <a:schemeClr val="dk1"/>
                </a:solidFill>
                <a:latin typeface="Lexend"/>
                <a:ea typeface="Lexend"/>
                <a:cs typeface="Lexend"/>
                <a:sym typeface="Lexend"/>
              </a:rPr>
              <a:t>²</a:t>
            </a:r>
            <a:endParaRPr sz="1800">
              <a:latin typeface="Lexend"/>
              <a:ea typeface="Lexend"/>
              <a:cs typeface="Lexend"/>
              <a:sym typeface="Lexend"/>
            </a:endParaRPr>
          </a:p>
        </p:txBody>
      </p:sp>
      <p:grpSp>
        <p:nvGrpSpPr>
          <p:cNvPr id="2388" name="Google Shape;2388;p165"/>
          <p:cNvGrpSpPr/>
          <p:nvPr/>
        </p:nvGrpSpPr>
        <p:grpSpPr>
          <a:xfrm>
            <a:off x="324049" y="4277358"/>
            <a:ext cx="317800" cy="317800"/>
            <a:chOff x="1020916" y="1442088"/>
            <a:chExt cx="457200" cy="457200"/>
          </a:xfrm>
        </p:grpSpPr>
        <p:pic>
          <p:nvPicPr>
            <p:cNvPr id="2389" name="Google Shape;2389;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390" name="Google Shape;2390;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4" name="Shape 2394"/>
        <p:cNvGrpSpPr/>
        <p:nvPr/>
      </p:nvGrpSpPr>
      <p:grpSpPr>
        <a:xfrm>
          <a:off x="0" y="0"/>
          <a:ext cx="0" cy="0"/>
          <a:chOff x="0" y="0"/>
          <a:chExt cx="0" cy="0"/>
        </a:xfrm>
      </p:grpSpPr>
      <p:sp>
        <p:nvSpPr>
          <p:cNvPr id="2395" name="Google Shape;2395;p166"/>
          <p:cNvSpPr txBox="1"/>
          <p:nvPr/>
        </p:nvSpPr>
        <p:spPr>
          <a:xfrm flipH="1">
            <a:off x="324375" y="685625"/>
            <a:ext cx="5031600" cy="3237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4) a) Maxay 15² u taagan tahay jaantuskan?</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 Waa maxay bedka (area) laba jibaaran (square) ugu weyn?</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 Buuxi meelaha bannaan ee xisaabinta aragtida Pythagoras (Pythagoras' theorem).</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2396" name="Google Shape;2396;p166"/>
          <p:cNvSpPr/>
          <p:nvPr/>
        </p:nvSpPr>
        <p:spPr>
          <a:xfrm rot="890798">
            <a:off x="7103836" y="1995837"/>
            <a:ext cx="169768" cy="169768"/>
          </a:xfrm>
          <a:prstGeom prst="rect">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97" name="Google Shape;2397;p16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Soo bandhigida aragtida Pythagoras (Pythagoras' theorem)</a:t>
            </a:r>
            <a:endParaRPr/>
          </a:p>
        </p:txBody>
      </p:sp>
      <p:pic>
        <p:nvPicPr>
          <p:cNvPr id="2398" name="Google Shape;2398;p166"/>
          <p:cNvPicPr preferRelativeResize="0"/>
          <p:nvPr/>
        </p:nvPicPr>
        <p:blipFill rotWithShape="1">
          <a:blip r:embed="rId3">
            <a:alphaModFix/>
          </a:blip>
          <a:srcRect b="0" l="0" r="64737" t="12579"/>
          <a:stretch/>
        </p:blipFill>
        <p:spPr>
          <a:xfrm rot="5400000">
            <a:off x="5110647" y="631829"/>
            <a:ext cx="3072528" cy="3124070"/>
          </a:xfrm>
          <a:prstGeom prst="rect">
            <a:avLst/>
          </a:prstGeom>
          <a:noFill/>
          <a:ln>
            <a:noFill/>
          </a:ln>
        </p:spPr>
      </p:pic>
      <p:grpSp>
        <p:nvGrpSpPr>
          <p:cNvPr id="2399" name="Google Shape;2399;p166"/>
          <p:cNvGrpSpPr/>
          <p:nvPr/>
        </p:nvGrpSpPr>
        <p:grpSpPr>
          <a:xfrm rot="-2185363">
            <a:off x="5997225" y="3287202"/>
            <a:ext cx="1360371" cy="283953"/>
            <a:chOff x="6353075" y="4537262"/>
            <a:chExt cx="1174500" cy="408600"/>
          </a:xfrm>
        </p:grpSpPr>
        <p:cxnSp>
          <p:nvCxnSpPr>
            <p:cNvPr id="2400" name="Google Shape;2400;p166"/>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401" name="Google Shape;2401;p166"/>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17 units</a:t>
              </a:r>
              <a:endParaRPr sz="1800">
                <a:latin typeface="Lexend"/>
                <a:ea typeface="Lexend"/>
                <a:cs typeface="Lexend"/>
                <a:sym typeface="Lexend"/>
              </a:endParaRPr>
            </a:p>
          </p:txBody>
        </p:sp>
      </p:grpSp>
      <p:grpSp>
        <p:nvGrpSpPr>
          <p:cNvPr id="2402" name="Google Shape;2402;p166"/>
          <p:cNvGrpSpPr/>
          <p:nvPr/>
        </p:nvGrpSpPr>
        <p:grpSpPr>
          <a:xfrm rot="-4540475">
            <a:off x="8064939" y="2355214"/>
            <a:ext cx="874839" cy="810253"/>
            <a:chOff x="6353075" y="4496710"/>
            <a:chExt cx="1174500" cy="1165800"/>
          </a:xfrm>
        </p:grpSpPr>
        <p:cxnSp>
          <p:nvCxnSpPr>
            <p:cNvPr id="2403" name="Google Shape;2403;p166"/>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404" name="Google Shape;2404;p166"/>
            <p:cNvSpPr txBox="1"/>
            <p:nvPr/>
          </p:nvSpPr>
          <p:spPr>
            <a:xfrm rot="4596450">
              <a:off x="6473583" y="4888166"/>
              <a:ext cx="1094463" cy="382889"/>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8 units</a:t>
              </a:r>
              <a:endParaRPr sz="1800">
                <a:latin typeface="Lexend"/>
                <a:ea typeface="Lexend"/>
                <a:cs typeface="Lexend"/>
                <a:sym typeface="Lexend"/>
              </a:endParaRPr>
            </a:p>
          </p:txBody>
        </p:sp>
      </p:grpSp>
      <p:grpSp>
        <p:nvGrpSpPr>
          <p:cNvPr id="2405" name="Google Shape;2405;p166"/>
          <p:cNvGrpSpPr/>
          <p:nvPr/>
        </p:nvGrpSpPr>
        <p:grpSpPr>
          <a:xfrm rot="-4540475">
            <a:off x="7421422" y="1156775"/>
            <a:ext cx="1027211" cy="939110"/>
            <a:chOff x="6353075" y="4495388"/>
            <a:chExt cx="1174500" cy="1351200"/>
          </a:xfrm>
        </p:grpSpPr>
        <p:cxnSp>
          <p:nvCxnSpPr>
            <p:cNvPr id="2406" name="Google Shape;2406;p166"/>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407" name="Google Shape;2407;p166"/>
            <p:cNvSpPr txBox="1"/>
            <p:nvPr/>
          </p:nvSpPr>
          <p:spPr>
            <a:xfrm rot="4712207">
              <a:off x="6389533" y="5005717"/>
              <a:ext cx="1275544" cy="330541"/>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15 units</a:t>
              </a:r>
              <a:endParaRPr sz="1800">
                <a:latin typeface="Lexend"/>
                <a:ea typeface="Lexend"/>
                <a:cs typeface="Lexend"/>
                <a:sym typeface="Lexend"/>
              </a:endParaRPr>
            </a:p>
          </p:txBody>
        </p:sp>
      </p:grpSp>
      <p:sp>
        <p:nvSpPr>
          <p:cNvPr id="2408" name="Google Shape;2408;p166"/>
          <p:cNvSpPr txBox="1"/>
          <p:nvPr/>
        </p:nvSpPr>
        <p:spPr>
          <a:xfrm flipH="1">
            <a:off x="7204409" y="2347672"/>
            <a:ext cx="780000" cy="430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 jibaaran (square) A</a:t>
            </a:r>
            <a:endParaRPr b="0" i="0" sz="1800" u="none" cap="none" strike="noStrike">
              <a:solidFill>
                <a:srgbClr val="000000"/>
              </a:solidFill>
              <a:latin typeface="Lexend"/>
              <a:ea typeface="Lexend"/>
              <a:cs typeface="Lexend"/>
              <a:sym typeface="Lexend"/>
            </a:endParaRPr>
          </a:p>
        </p:txBody>
      </p:sp>
      <p:sp>
        <p:nvSpPr>
          <p:cNvPr id="2409" name="Google Shape;2409;p166"/>
          <p:cNvSpPr txBox="1"/>
          <p:nvPr/>
        </p:nvSpPr>
        <p:spPr>
          <a:xfrm flipH="1">
            <a:off x="6529026" y="1193404"/>
            <a:ext cx="780000" cy="430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 jibaaran (square) B</a:t>
            </a:r>
            <a:endParaRPr b="0" i="0" sz="1800" u="none" cap="none" strike="noStrike">
              <a:solidFill>
                <a:srgbClr val="000000"/>
              </a:solidFill>
              <a:latin typeface="Lexend"/>
              <a:ea typeface="Lexend"/>
              <a:cs typeface="Lexend"/>
              <a:sym typeface="Lexend"/>
            </a:endParaRPr>
          </a:p>
        </p:txBody>
      </p:sp>
      <p:sp>
        <p:nvSpPr>
          <p:cNvPr id="2410" name="Google Shape;2410;p166"/>
          <p:cNvSpPr txBox="1"/>
          <p:nvPr/>
        </p:nvSpPr>
        <p:spPr>
          <a:xfrm flipH="1">
            <a:off x="5777342" y="2507596"/>
            <a:ext cx="780000" cy="430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 jibaaran (square) C</a:t>
            </a:r>
            <a:endParaRPr b="0" i="0" sz="1800" u="none" cap="none" strike="noStrike">
              <a:solidFill>
                <a:srgbClr val="000000"/>
              </a:solidFill>
              <a:latin typeface="Lexend"/>
              <a:ea typeface="Lexend"/>
              <a:cs typeface="Lexend"/>
              <a:sym typeface="Lexend"/>
            </a:endParaRPr>
          </a:p>
        </p:txBody>
      </p:sp>
      <p:sp>
        <p:nvSpPr>
          <p:cNvPr id="2411" name="Google Shape;2411;p166"/>
          <p:cNvSpPr/>
          <p:nvPr/>
        </p:nvSpPr>
        <p:spPr>
          <a:xfrm>
            <a:off x="845625" y="2827950"/>
            <a:ext cx="5184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12" name="Google Shape;2412;p166"/>
          <p:cNvSpPr/>
          <p:nvPr/>
        </p:nvSpPr>
        <p:spPr>
          <a:xfrm>
            <a:off x="1633913" y="2827950"/>
            <a:ext cx="318000" cy="4875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a:t>
            </a:r>
            <a:endParaRPr sz="2000">
              <a:latin typeface="Lexend"/>
              <a:ea typeface="Lexend"/>
              <a:cs typeface="Lexend"/>
              <a:sym typeface="Lexend"/>
            </a:endParaRPr>
          </a:p>
        </p:txBody>
      </p:sp>
      <p:sp>
        <p:nvSpPr>
          <p:cNvPr id="2413" name="Google Shape;2413;p166"/>
          <p:cNvSpPr/>
          <p:nvPr/>
        </p:nvSpPr>
        <p:spPr>
          <a:xfrm>
            <a:off x="2243825" y="2827950"/>
            <a:ext cx="5184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14" name="Google Shape;2414;p166"/>
          <p:cNvSpPr/>
          <p:nvPr/>
        </p:nvSpPr>
        <p:spPr>
          <a:xfrm>
            <a:off x="3054288" y="2827950"/>
            <a:ext cx="318000" cy="4875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a:t>
            </a:r>
            <a:endParaRPr sz="2000">
              <a:latin typeface="Lexend"/>
              <a:ea typeface="Lexend"/>
              <a:cs typeface="Lexend"/>
              <a:sym typeface="Lexend"/>
            </a:endParaRPr>
          </a:p>
        </p:txBody>
      </p:sp>
      <p:sp>
        <p:nvSpPr>
          <p:cNvPr id="2415" name="Google Shape;2415;p166"/>
          <p:cNvSpPr/>
          <p:nvPr/>
        </p:nvSpPr>
        <p:spPr>
          <a:xfrm>
            <a:off x="3642025" y="2827950"/>
            <a:ext cx="5184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16" name="Google Shape;2416;p166"/>
          <p:cNvSpPr txBox="1"/>
          <p:nvPr/>
        </p:nvSpPr>
        <p:spPr>
          <a:xfrm flipH="1">
            <a:off x="1364025" y="2732700"/>
            <a:ext cx="208200" cy="273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2</a:t>
            </a:r>
            <a:endParaRPr sz="1800">
              <a:latin typeface="Lexend"/>
              <a:ea typeface="Lexend"/>
              <a:cs typeface="Lexend"/>
              <a:sym typeface="Lexend"/>
            </a:endParaRPr>
          </a:p>
        </p:txBody>
      </p:sp>
      <p:sp>
        <p:nvSpPr>
          <p:cNvPr id="2417" name="Google Shape;2417;p166"/>
          <p:cNvSpPr txBox="1"/>
          <p:nvPr/>
        </p:nvSpPr>
        <p:spPr>
          <a:xfrm flipH="1">
            <a:off x="605176" y="4201250"/>
            <a:ext cx="999300" cy="585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 jibaaran (square) A</a:t>
            </a:r>
            <a:endParaRPr sz="1800">
              <a:latin typeface="Lexend"/>
              <a:ea typeface="Lexend"/>
              <a:cs typeface="Lexend"/>
              <a:sym typeface="Lexend"/>
            </a:endParaRPr>
          </a:p>
        </p:txBody>
      </p:sp>
      <p:sp>
        <p:nvSpPr>
          <p:cNvPr id="2418" name="Google Shape;2418;p166"/>
          <p:cNvSpPr txBox="1"/>
          <p:nvPr/>
        </p:nvSpPr>
        <p:spPr>
          <a:xfrm flipH="1">
            <a:off x="2003376" y="4201250"/>
            <a:ext cx="999300" cy="585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 jibaaran (square) B</a:t>
            </a:r>
            <a:endParaRPr sz="1800">
              <a:latin typeface="Lexend"/>
              <a:ea typeface="Lexend"/>
              <a:cs typeface="Lexend"/>
              <a:sym typeface="Lexend"/>
            </a:endParaRPr>
          </a:p>
        </p:txBody>
      </p:sp>
      <p:sp>
        <p:nvSpPr>
          <p:cNvPr id="2419" name="Google Shape;2419;p166"/>
          <p:cNvSpPr txBox="1"/>
          <p:nvPr/>
        </p:nvSpPr>
        <p:spPr>
          <a:xfrm flipH="1">
            <a:off x="3401575" y="4201250"/>
            <a:ext cx="999300" cy="585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labajibbaaranaha C (area of square C)</a:t>
            </a:r>
            <a:endParaRPr sz="1800">
              <a:latin typeface="Lexend"/>
              <a:ea typeface="Lexend"/>
              <a:cs typeface="Lexend"/>
              <a:sym typeface="Lexend"/>
            </a:endParaRPr>
          </a:p>
        </p:txBody>
      </p:sp>
      <p:sp>
        <p:nvSpPr>
          <p:cNvPr id="2420" name="Google Shape;2420;p166"/>
          <p:cNvSpPr/>
          <p:nvPr/>
        </p:nvSpPr>
        <p:spPr>
          <a:xfrm>
            <a:off x="655879" y="3692075"/>
            <a:ext cx="8979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21" name="Google Shape;2421;p166"/>
          <p:cNvSpPr/>
          <p:nvPr/>
        </p:nvSpPr>
        <p:spPr>
          <a:xfrm>
            <a:off x="2054077" y="3692075"/>
            <a:ext cx="8979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22" name="Google Shape;2422;p166"/>
          <p:cNvSpPr/>
          <p:nvPr/>
        </p:nvSpPr>
        <p:spPr>
          <a:xfrm>
            <a:off x="3452275" y="3692075"/>
            <a:ext cx="8979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23" name="Google Shape;2423;p166"/>
          <p:cNvSpPr/>
          <p:nvPr/>
        </p:nvSpPr>
        <p:spPr>
          <a:xfrm>
            <a:off x="1535677" y="3692075"/>
            <a:ext cx="518400" cy="4875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a:t>
            </a:r>
            <a:endParaRPr sz="2000">
              <a:latin typeface="Lexend"/>
              <a:ea typeface="Lexend"/>
              <a:cs typeface="Lexend"/>
              <a:sym typeface="Lexend"/>
            </a:endParaRPr>
          </a:p>
        </p:txBody>
      </p:sp>
      <p:sp>
        <p:nvSpPr>
          <p:cNvPr id="2424" name="Google Shape;2424;p166"/>
          <p:cNvSpPr/>
          <p:nvPr/>
        </p:nvSpPr>
        <p:spPr>
          <a:xfrm>
            <a:off x="2951977" y="3692075"/>
            <a:ext cx="518400" cy="4875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a:t>
            </a:r>
            <a:endParaRPr sz="2000">
              <a:latin typeface="Lexend"/>
              <a:ea typeface="Lexend"/>
              <a:cs typeface="Lexend"/>
              <a:sym typeface="Lexend"/>
            </a:endParaRPr>
          </a:p>
        </p:txBody>
      </p:sp>
      <p:sp>
        <p:nvSpPr>
          <p:cNvPr id="2425" name="Google Shape;2425;p166"/>
          <p:cNvSpPr txBox="1"/>
          <p:nvPr/>
        </p:nvSpPr>
        <p:spPr>
          <a:xfrm flipH="1">
            <a:off x="2764863" y="2732700"/>
            <a:ext cx="208200" cy="273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2</a:t>
            </a:r>
            <a:endParaRPr sz="1800">
              <a:latin typeface="Lexend"/>
              <a:ea typeface="Lexend"/>
              <a:cs typeface="Lexend"/>
              <a:sym typeface="Lexend"/>
            </a:endParaRPr>
          </a:p>
        </p:txBody>
      </p:sp>
      <p:sp>
        <p:nvSpPr>
          <p:cNvPr id="2426" name="Google Shape;2426;p166"/>
          <p:cNvSpPr txBox="1"/>
          <p:nvPr/>
        </p:nvSpPr>
        <p:spPr>
          <a:xfrm flipH="1">
            <a:off x="4165688" y="2732700"/>
            <a:ext cx="208200" cy="273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2</a:t>
            </a:r>
            <a:endParaRPr sz="1800">
              <a:latin typeface="Lexend"/>
              <a:ea typeface="Lexend"/>
              <a:cs typeface="Lexend"/>
              <a:sym typeface="Lexe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0" name="Shape 2430"/>
        <p:cNvGrpSpPr/>
        <p:nvPr/>
      </p:nvGrpSpPr>
      <p:grpSpPr>
        <a:xfrm>
          <a:off x="0" y="0"/>
          <a:ext cx="0" cy="0"/>
          <a:chOff x="0" y="0"/>
          <a:chExt cx="0" cy="0"/>
        </a:xfrm>
      </p:grpSpPr>
      <p:sp>
        <p:nvSpPr>
          <p:cNvPr id="2431" name="Google Shape;2431;p167"/>
          <p:cNvSpPr txBox="1"/>
          <p:nvPr/>
        </p:nvSpPr>
        <p:spPr>
          <a:xfrm flipH="1">
            <a:off x="323975" y="3871100"/>
            <a:ext cx="8496000" cy="226200"/>
          </a:xfrm>
          <a:prstGeom prst="rect">
            <a:avLst/>
          </a:prstGeom>
          <a:noFill/>
          <a:ln>
            <a:noFill/>
          </a:ln>
        </p:spPr>
        <p:txBody>
          <a:bodyPr anchorCtr="0" anchor="t" bIns="0" lIns="0" spcFirstLastPara="1" rIns="0" wrap="square" tIns="0">
            <a:normAutofit/>
          </a:bodyPr>
          <a:lstStyle/>
          <a:p>
            <a:pPr indent="0" lvl="0" marL="0" marR="0" rtl="0" algn="l">
              <a:lnSpc>
                <a:spcPct val="150000"/>
              </a:lnSpc>
              <a:spcBef>
                <a:spcPts val="0"/>
              </a:spcBef>
              <a:spcAft>
                <a:spcPts val="0"/>
              </a:spcAft>
              <a:buClr>
                <a:srgbClr val="000000"/>
              </a:buClr>
              <a:buSzPts val="1800"/>
              <a:buFont typeface="Arial"/>
              <a:buNone/>
            </a:pPr>
            <a:r>
              <a:rPr lang="en-GB" sz="1400">
                <a:latin typeface="Lexend"/>
                <a:ea typeface="Lexend"/>
                <a:cs typeface="Lexend"/>
                <a:sym typeface="Lexend"/>
              </a:rPr>
              <a:t>2) Sharax sababtaada su'aasha 1).</a:t>
            </a:r>
            <a:endParaRPr sz="1800">
              <a:latin typeface="Lexend"/>
              <a:ea typeface="Lexend"/>
              <a:cs typeface="Lexend"/>
              <a:sym typeface="Lexend"/>
            </a:endParaRPr>
          </a:p>
        </p:txBody>
      </p:sp>
      <p:sp>
        <p:nvSpPr>
          <p:cNvPr id="2432" name="Google Shape;2432;p16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Soo bandhigida aragtida Pythagoras (Introducing Pythagoras’ theorem)</a:t>
            </a:r>
            <a:endParaRPr/>
          </a:p>
        </p:txBody>
      </p:sp>
      <p:pic>
        <p:nvPicPr>
          <p:cNvPr id="2433" name="Google Shape;2433;p167"/>
          <p:cNvPicPr preferRelativeResize="0"/>
          <p:nvPr/>
        </p:nvPicPr>
        <p:blipFill>
          <a:blip r:embed="rId3">
            <a:alphaModFix/>
          </a:blip>
          <a:stretch>
            <a:fillRect/>
          </a:stretch>
        </p:blipFill>
        <p:spPr>
          <a:xfrm>
            <a:off x="446062" y="791662"/>
            <a:ext cx="8251826" cy="3066401"/>
          </a:xfrm>
          <a:prstGeom prst="rect">
            <a:avLst/>
          </a:prstGeom>
          <a:noFill/>
          <a:ln>
            <a:noFill/>
          </a:ln>
        </p:spPr>
      </p:pic>
      <p:sp>
        <p:nvSpPr>
          <p:cNvPr id="2434" name="Google Shape;2434;p167"/>
          <p:cNvSpPr txBox="1"/>
          <p:nvPr/>
        </p:nvSpPr>
        <p:spPr>
          <a:xfrm flipH="1">
            <a:off x="630667" y="2669228"/>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10 units²</a:t>
            </a:r>
            <a:endParaRPr b="0" i="0" sz="1800" u="none" cap="none" strike="noStrike">
              <a:solidFill>
                <a:srgbClr val="000000"/>
              </a:solidFill>
              <a:latin typeface="Lexend"/>
              <a:ea typeface="Lexend"/>
              <a:cs typeface="Lexend"/>
              <a:sym typeface="Lexend"/>
            </a:endParaRPr>
          </a:p>
        </p:txBody>
      </p:sp>
      <p:sp>
        <p:nvSpPr>
          <p:cNvPr id="2435" name="Google Shape;2435;p167"/>
          <p:cNvSpPr txBox="1"/>
          <p:nvPr/>
        </p:nvSpPr>
        <p:spPr>
          <a:xfrm flipH="1">
            <a:off x="1591617" y="3122162"/>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11</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436" name="Google Shape;2436;p167"/>
          <p:cNvSpPr txBox="1"/>
          <p:nvPr/>
        </p:nvSpPr>
        <p:spPr>
          <a:xfrm flipH="1">
            <a:off x="1598530" y="1742266"/>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27</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437" name="Google Shape;2437;p167"/>
          <p:cNvSpPr txBox="1"/>
          <p:nvPr/>
        </p:nvSpPr>
        <p:spPr>
          <a:xfrm flipH="1">
            <a:off x="3404325" y="2959001"/>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14</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438" name="Google Shape;2438;p167"/>
          <p:cNvSpPr txBox="1"/>
          <p:nvPr/>
        </p:nvSpPr>
        <p:spPr>
          <a:xfrm flipH="1">
            <a:off x="3404325" y="1860791"/>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14</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439" name="Google Shape;2439;p167"/>
          <p:cNvSpPr txBox="1"/>
          <p:nvPr/>
        </p:nvSpPr>
        <p:spPr>
          <a:xfrm flipH="1">
            <a:off x="4524275" y="2450751"/>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28</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440" name="Google Shape;2440;p167"/>
          <p:cNvSpPr txBox="1"/>
          <p:nvPr/>
        </p:nvSpPr>
        <p:spPr>
          <a:xfrm flipH="1">
            <a:off x="6895552" y="2837887"/>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16</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441" name="Google Shape;2441;p167"/>
          <p:cNvSpPr txBox="1"/>
          <p:nvPr/>
        </p:nvSpPr>
        <p:spPr>
          <a:xfrm flipH="1">
            <a:off x="6204225" y="1863121"/>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18</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sp>
        <p:nvSpPr>
          <p:cNvPr id="2442" name="Google Shape;2442;p167"/>
          <p:cNvSpPr txBox="1"/>
          <p:nvPr/>
        </p:nvSpPr>
        <p:spPr>
          <a:xfrm flipH="1">
            <a:off x="7459200" y="1728444"/>
            <a:ext cx="8832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21</a:t>
            </a:r>
            <a:endParaRPr sz="1800">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units²</a:t>
            </a:r>
            <a:endParaRPr b="0" i="0" sz="1800" u="none" cap="none" strike="noStrike">
              <a:solidFill>
                <a:srgbClr val="000000"/>
              </a:solidFill>
              <a:latin typeface="Lexend"/>
              <a:ea typeface="Lexend"/>
              <a:cs typeface="Lexend"/>
              <a:sym typeface="Lexend"/>
            </a:endParaRPr>
          </a:p>
        </p:txBody>
      </p:sp>
      <p:pic>
        <p:nvPicPr>
          <p:cNvPr id="2443" name="Google Shape;2443;p167"/>
          <p:cNvPicPr preferRelativeResize="0"/>
          <p:nvPr/>
        </p:nvPicPr>
        <p:blipFill>
          <a:blip r:embed="rId4">
            <a:alphaModFix/>
          </a:blip>
          <a:stretch>
            <a:fillRect/>
          </a:stretch>
        </p:blipFill>
        <p:spPr>
          <a:xfrm>
            <a:off x="3992894" y="2444100"/>
            <a:ext cx="396000" cy="419100"/>
          </a:xfrm>
          <a:prstGeom prst="rect">
            <a:avLst/>
          </a:prstGeom>
          <a:noFill/>
          <a:ln>
            <a:noFill/>
          </a:ln>
        </p:spPr>
      </p:pic>
      <p:grpSp>
        <p:nvGrpSpPr>
          <p:cNvPr id="2444" name="Google Shape;2444;p167"/>
          <p:cNvGrpSpPr/>
          <p:nvPr/>
        </p:nvGrpSpPr>
        <p:grpSpPr>
          <a:xfrm>
            <a:off x="677499" y="2159995"/>
            <a:ext cx="317800" cy="317800"/>
            <a:chOff x="1020916" y="1442088"/>
            <a:chExt cx="457200" cy="457200"/>
          </a:xfrm>
        </p:grpSpPr>
        <p:pic>
          <p:nvPicPr>
            <p:cNvPr id="2445" name="Google Shape;2445;p167"/>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446" name="Google Shape;2446;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447" name="Google Shape;2447;p167"/>
          <p:cNvGrpSpPr/>
          <p:nvPr/>
        </p:nvGrpSpPr>
        <p:grpSpPr>
          <a:xfrm>
            <a:off x="4413099" y="1778908"/>
            <a:ext cx="317800" cy="317800"/>
            <a:chOff x="1020916" y="1442088"/>
            <a:chExt cx="457200" cy="457200"/>
          </a:xfrm>
        </p:grpSpPr>
        <p:pic>
          <p:nvPicPr>
            <p:cNvPr id="2448" name="Google Shape;2448;p167"/>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449" name="Google Shape;2449;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2450" name="Google Shape;2450;p167"/>
          <p:cNvSpPr txBox="1"/>
          <p:nvPr/>
        </p:nvSpPr>
        <p:spPr>
          <a:xfrm flipH="1">
            <a:off x="568175" y="4179612"/>
            <a:ext cx="8251800" cy="226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b waa jaantuska kaliya ee wadarta labada bed ee yar ay la mid tahay bedka weyn. Kani waa saddex-xagalka qumman (right-angled triangle) kaliya.</a:t>
            </a:r>
            <a:endParaRPr sz="2000">
              <a:latin typeface="Kalam"/>
              <a:ea typeface="Kalam"/>
              <a:cs typeface="Kalam"/>
              <a:sym typeface="Kalam"/>
            </a:endParaRPr>
          </a:p>
        </p:txBody>
      </p:sp>
      <p:grpSp>
        <p:nvGrpSpPr>
          <p:cNvPr id="2451" name="Google Shape;2451;p167"/>
          <p:cNvGrpSpPr/>
          <p:nvPr/>
        </p:nvGrpSpPr>
        <p:grpSpPr>
          <a:xfrm>
            <a:off x="7003174" y="1461095"/>
            <a:ext cx="317800" cy="317800"/>
            <a:chOff x="1020916" y="1442088"/>
            <a:chExt cx="457200" cy="457200"/>
          </a:xfrm>
        </p:grpSpPr>
        <p:pic>
          <p:nvPicPr>
            <p:cNvPr id="2452" name="Google Shape;2452;p167"/>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453" name="Google Shape;2453;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2454" name="Google Shape;2454;p167"/>
          <p:cNvSpPr txBox="1"/>
          <p:nvPr/>
        </p:nvSpPr>
        <p:spPr>
          <a:xfrm flipH="1">
            <a:off x="323975" y="685625"/>
            <a:ext cx="8496000" cy="3237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400">
                <a:latin typeface="Lexend"/>
                <a:ea typeface="Lexend"/>
                <a:cs typeface="Lexend"/>
                <a:sym typeface="Lexend"/>
              </a:rPr>
              <a:t>1) Jaantusyadee ayaa aragtida Pythagoras (Pythagoras’ theorem) run ku tahay?</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8" name="Shape 2458"/>
        <p:cNvGrpSpPr/>
        <p:nvPr/>
      </p:nvGrpSpPr>
      <p:grpSpPr>
        <a:xfrm>
          <a:off x="0" y="0"/>
          <a:ext cx="0" cy="0"/>
          <a:chOff x="0" y="0"/>
          <a:chExt cx="0" cy="0"/>
        </a:xfrm>
      </p:grpSpPr>
      <p:sp>
        <p:nvSpPr>
          <p:cNvPr id="2459" name="Google Shape;2459;p168"/>
          <p:cNvSpPr txBox="1"/>
          <p:nvPr/>
        </p:nvSpPr>
        <p:spPr>
          <a:xfrm flipH="1">
            <a:off x="324050" y="685625"/>
            <a:ext cx="5169000" cy="3237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3) Kuwee ka mid ah kuwan ayaa ah matalaad sax ah oo aragtida Pythagoras (Pythagoras’ theorem) ah oo ku saabsan saddexda labajibbaaran ee ku xeeran saddex-xagalka qumman (right-angled triangle)?</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2460" name="Google Shape;2460;p16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Soo bandhigida aragtida Pythagoras (Introducing Pythagoras’ theorem)</a:t>
            </a:r>
            <a:endParaRPr/>
          </a:p>
        </p:txBody>
      </p:sp>
      <p:pic>
        <p:nvPicPr>
          <p:cNvPr id="2461" name="Google Shape;2461;p168"/>
          <p:cNvPicPr preferRelativeResize="0"/>
          <p:nvPr/>
        </p:nvPicPr>
        <p:blipFill>
          <a:blip r:embed="rId3">
            <a:alphaModFix/>
          </a:blip>
          <a:stretch>
            <a:fillRect/>
          </a:stretch>
        </p:blipFill>
        <p:spPr>
          <a:xfrm>
            <a:off x="5707066" y="868272"/>
            <a:ext cx="3047738" cy="2602200"/>
          </a:xfrm>
          <a:prstGeom prst="rect">
            <a:avLst/>
          </a:prstGeom>
          <a:noFill/>
          <a:ln>
            <a:noFill/>
          </a:ln>
        </p:spPr>
      </p:pic>
      <p:sp>
        <p:nvSpPr>
          <p:cNvPr id="2462" name="Google Shape;2462;p168"/>
          <p:cNvSpPr txBox="1"/>
          <p:nvPr/>
        </p:nvSpPr>
        <p:spPr>
          <a:xfrm flipH="1">
            <a:off x="7586475" y="2841750"/>
            <a:ext cx="865800" cy="3837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labajibbaaranaha G (square G)</a:t>
            </a:r>
            <a:r>
              <a:rPr lang="en-GB" sz="1100">
                <a:latin typeface="Lexend"/>
                <a:ea typeface="Lexend"/>
                <a:cs typeface="Lexend"/>
                <a:sym typeface="Lexend"/>
              </a:rPr>
              <a:t/>
            </a:r>
            <a:endParaRPr b="0" i="0" sz="1800" u="none" cap="none" strike="noStrike">
              <a:solidFill>
                <a:srgbClr val="000000"/>
              </a:solidFill>
              <a:latin typeface="Lexend"/>
              <a:ea typeface="Lexend"/>
              <a:cs typeface="Lexend"/>
              <a:sym typeface="Lexend"/>
            </a:endParaRPr>
          </a:p>
        </p:txBody>
      </p:sp>
      <p:sp>
        <p:nvSpPr>
          <p:cNvPr id="2463" name="Google Shape;2463;p168"/>
          <p:cNvSpPr txBox="1"/>
          <p:nvPr/>
        </p:nvSpPr>
        <p:spPr>
          <a:xfrm flipH="1">
            <a:off x="5002850" y="1938075"/>
            <a:ext cx="816300" cy="3837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labajibbaaranaha F (square F)</a:t>
            </a:r>
            <a:r>
              <a:rPr lang="en-GB" sz="1100">
                <a:latin typeface="Lexend"/>
                <a:ea typeface="Lexend"/>
                <a:cs typeface="Lexend"/>
                <a:sym typeface="Lexend"/>
              </a:rPr>
              <a:t/>
            </a:r>
            <a:endParaRPr b="0" i="0" sz="1800" u="none" cap="none" strike="noStrike">
              <a:solidFill>
                <a:srgbClr val="000000"/>
              </a:solidFill>
              <a:latin typeface="Lexend"/>
              <a:ea typeface="Lexend"/>
              <a:cs typeface="Lexend"/>
              <a:sym typeface="Lexend"/>
            </a:endParaRPr>
          </a:p>
        </p:txBody>
      </p:sp>
      <p:sp>
        <p:nvSpPr>
          <p:cNvPr id="2464" name="Google Shape;2464;p168"/>
          <p:cNvSpPr txBox="1"/>
          <p:nvPr/>
        </p:nvSpPr>
        <p:spPr>
          <a:xfrm flipH="1">
            <a:off x="6843800" y="866025"/>
            <a:ext cx="948000" cy="3837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labajibbaaranaha H (square H)</a:t>
            </a:r>
            <a:r>
              <a:rPr lang="en-GB" sz="1100">
                <a:latin typeface="Lexend"/>
                <a:ea typeface="Lexend"/>
                <a:cs typeface="Lexend"/>
                <a:sym typeface="Lexend"/>
              </a:rPr>
              <a:t/>
            </a:r>
            <a:endParaRPr b="0" i="0" sz="1800" u="none" cap="none" strike="noStrike">
              <a:solidFill>
                <a:srgbClr val="000000"/>
              </a:solidFill>
              <a:latin typeface="Lexend"/>
              <a:ea typeface="Lexend"/>
              <a:cs typeface="Lexend"/>
              <a:sym typeface="Lexend"/>
            </a:endParaRPr>
          </a:p>
        </p:txBody>
      </p:sp>
      <p:grpSp>
        <p:nvGrpSpPr>
          <p:cNvPr id="2465" name="Google Shape;2465;p168"/>
          <p:cNvGrpSpPr/>
          <p:nvPr/>
        </p:nvGrpSpPr>
        <p:grpSpPr>
          <a:xfrm>
            <a:off x="6691891" y="3444675"/>
            <a:ext cx="1108883" cy="321527"/>
            <a:chOff x="5982526" y="4537254"/>
            <a:chExt cx="1915500" cy="408600"/>
          </a:xfrm>
        </p:grpSpPr>
        <p:cxnSp>
          <p:nvCxnSpPr>
            <p:cNvPr id="2466" name="Google Shape;2466;p168"/>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467" name="Google Shape;2467;p168"/>
            <p:cNvSpPr txBox="1"/>
            <p:nvPr/>
          </p:nvSpPr>
          <p:spPr>
            <a:xfrm>
              <a:off x="5982526" y="4537254"/>
              <a:ext cx="19155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1200">
                  <a:latin typeface="Times New Roman"/>
                  <a:ea typeface="Times New Roman"/>
                  <a:cs typeface="Times New Roman"/>
                  <a:sym typeface="Times New Roman"/>
                </a:rPr>
                <a:t>g units</a:t>
              </a:r>
              <a:r>
                <a:rPr lang="en-GB" sz="1200">
                  <a:latin typeface="Lexend"/>
                  <a:ea typeface="Lexend"/>
                  <a:cs typeface="Lexend"/>
                  <a:sym typeface="Lexend"/>
                </a:rPr>
                <a:t/>
              </a:r>
              <a:endParaRPr sz="1800">
                <a:latin typeface="Lexend"/>
                <a:ea typeface="Lexend"/>
                <a:cs typeface="Lexend"/>
                <a:sym typeface="Lexend"/>
              </a:endParaRPr>
            </a:p>
          </p:txBody>
        </p:sp>
      </p:grpSp>
      <p:grpSp>
        <p:nvGrpSpPr>
          <p:cNvPr id="2468" name="Google Shape;2468;p168"/>
          <p:cNvGrpSpPr/>
          <p:nvPr/>
        </p:nvGrpSpPr>
        <p:grpSpPr>
          <a:xfrm>
            <a:off x="5802796" y="2775706"/>
            <a:ext cx="1108963" cy="321527"/>
            <a:chOff x="6353075" y="4537262"/>
            <a:chExt cx="1174500" cy="408600"/>
          </a:xfrm>
        </p:grpSpPr>
        <p:cxnSp>
          <p:nvCxnSpPr>
            <p:cNvPr id="2469" name="Google Shape;2469;p168"/>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470" name="Google Shape;2470;p168"/>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1200">
                  <a:latin typeface="Times New Roman"/>
                  <a:ea typeface="Times New Roman"/>
                  <a:cs typeface="Times New Roman"/>
                  <a:sym typeface="Times New Roman"/>
                </a:rPr>
                <a:t>f units</a:t>
              </a:r>
              <a:r>
                <a:rPr lang="en-GB" sz="1200">
                  <a:latin typeface="Lexend"/>
                  <a:ea typeface="Lexend"/>
                  <a:cs typeface="Lexend"/>
                  <a:sym typeface="Lexend"/>
                </a:rPr>
                <a:t/>
              </a:r>
              <a:endParaRPr sz="1800">
                <a:latin typeface="Lexend"/>
                <a:ea typeface="Lexend"/>
                <a:cs typeface="Lexend"/>
                <a:sym typeface="Lexend"/>
              </a:endParaRPr>
            </a:p>
          </p:txBody>
        </p:sp>
      </p:grpSp>
      <p:sp>
        <p:nvSpPr>
          <p:cNvPr id="2471" name="Google Shape;2471;p168"/>
          <p:cNvSpPr txBox="1"/>
          <p:nvPr/>
        </p:nvSpPr>
        <p:spPr>
          <a:xfrm>
            <a:off x="724250" y="1858750"/>
            <a:ext cx="3677700" cy="841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labajibbaaranaha F (area of square F) oo lagu daray bedka labajibbaaranaha G (area of square G) wuxuu la mid yahay bedka labajibbaaranaha H (area of square H)</a:t>
            </a:r>
            <a:endParaRPr sz="1800">
              <a:latin typeface="Lexend"/>
              <a:ea typeface="Lexend"/>
              <a:cs typeface="Lexend"/>
              <a:sym typeface="Lexend"/>
            </a:endParaRPr>
          </a:p>
        </p:txBody>
      </p:sp>
      <p:sp>
        <p:nvSpPr>
          <p:cNvPr id="2472" name="Google Shape;2472;p168"/>
          <p:cNvSpPr txBox="1"/>
          <p:nvPr/>
        </p:nvSpPr>
        <p:spPr>
          <a:xfrm>
            <a:off x="724250" y="3027450"/>
            <a:ext cx="36777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i="1" lang="en-GB" sz="1100">
                <a:latin typeface="Lexend"/>
                <a:ea typeface="Times New Roman"/>
                <a:cs typeface="Times New Roman"/>
                <a:sym typeface="Times New Roman"/>
              </a:rPr>
              <a:t>f </a:t>
            </a:r>
            <a:r>
              <a:rPr lang="en-GB" sz="1100">
                <a:latin typeface="Lexend"/>
                <a:ea typeface="Lexend"/>
                <a:cs typeface="Lexend"/>
                <a:sym typeface="Lexend"/>
              </a:rPr>
              <a:t>² + </a:t>
            </a:r>
            <a:r>
              <a:rPr i="1" lang="en-GB" sz="1100">
                <a:solidFill>
                  <a:schemeClr val="dk1"/>
                </a:solidFill>
                <a:latin typeface="Lexend"/>
                <a:ea typeface="Times New Roman"/>
                <a:cs typeface="Times New Roman"/>
                <a:sym typeface="Times New Roman"/>
              </a:rPr>
              <a:t>g</a:t>
            </a:r>
            <a:r>
              <a:rPr lang="en-GB" sz="1100">
                <a:solidFill>
                  <a:schemeClr val="dk1"/>
                </a:solidFill>
                <a:latin typeface="Lexend"/>
                <a:ea typeface="Lexend"/>
                <a:cs typeface="Lexend"/>
                <a:sym typeface="Lexend"/>
              </a:rPr>
              <a:t>² = </a:t>
            </a:r>
            <a:r>
              <a:rPr i="1" lang="en-GB" sz="1100">
                <a:solidFill>
                  <a:schemeClr val="dk1"/>
                </a:solidFill>
                <a:latin typeface="Lexend"/>
                <a:ea typeface="Times New Roman"/>
                <a:cs typeface="Times New Roman"/>
                <a:sym typeface="Times New Roman"/>
              </a:rPr>
              <a:t>h</a:t>
            </a:r>
            <a:r>
              <a:rPr lang="en-GB" sz="1100">
                <a:solidFill>
                  <a:schemeClr val="dk1"/>
                </a:solidFill>
                <a:latin typeface="Lexend"/>
                <a:ea typeface="Lexend"/>
                <a:cs typeface="Lexend"/>
                <a:sym typeface="Lexend"/>
              </a:rPr>
              <a:t>²</a:t>
            </a:r>
            <a:endParaRPr sz="1800">
              <a:latin typeface="Lexend"/>
              <a:ea typeface="Lexend"/>
              <a:cs typeface="Lexend"/>
              <a:sym typeface="Lexend"/>
            </a:endParaRPr>
          </a:p>
        </p:txBody>
      </p:sp>
      <p:grpSp>
        <p:nvGrpSpPr>
          <p:cNvPr id="2473" name="Google Shape;2473;p168"/>
          <p:cNvGrpSpPr/>
          <p:nvPr/>
        </p:nvGrpSpPr>
        <p:grpSpPr>
          <a:xfrm rot="-7272701">
            <a:off x="7919114" y="1198064"/>
            <a:ext cx="1298700" cy="321476"/>
            <a:chOff x="6353075" y="4537169"/>
            <a:chExt cx="1174500" cy="408600"/>
          </a:xfrm>
        </p:grpSpPr>
        <p:cxnSp>
          <p:nvCxnSpPr>
            <p:cNvPr id="2474" name="Google Shape;2474;p168"/>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475" name="Google Shape;2475;p168"/>
            <p:cNvSpPr txBox="1"/>
            <p:nvPr/>
          </p:nvSpPr>
          <p:spPr>
            <a:xfrm rot="10800000">
              <a:off x="6427799" y="4537169"/>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i="1" lang="en-GB" sz="1200">
                  <a:latin typeface="Times New Roman"/>
                  <a:ea typeface="Times New Roman"/>
                  <a:cs typeface="Times New Roman"/>
                  <a:sym typeface="Times New Roman"/>
                </a:rPr>
                <a:t>h halbeeg (units)</a:t>
              </a:r>
              <a:r>
                <a:rPr lang="en-GB" sz="1200">
                  <a:latin typeface="Lexend"/>
                  <a:ea typeface="Lexend"/>
                  <a:cs typeface="Lexend"/>
                  <a:sym typeface="Lexend"/>
                </a:rPr>
                <a:t/>
              </a:r>
              <a:endParaRPr sz="1800">
                <a:latin typeface="Lexend"/>
                <a:ea typeface="Lexend"/>
                <a:cs typeface="Lexend"/>
                <a:sym typeface="Lexend"/>
              </a:endParaRPr>
            </a:p>
          </p:txBody>
        </p:sp>
      </p:grpSp>
      <p:grpSp>
        <p:nvGrpSpPr>
          <p:cNvPr id="2476" name="Google Shape;2476;p168"/>
          <p:cNvGrpSpPr/>
          <p:nvPr/>
        </p:nvGrpSpPr>
        <p:grpSpPr>
          <a:xfrm>
            <a:off x="324049" y="2120458"/>
            <a:ext cx="317800" cy="317800"/>
            <a:chOff x="1020916" y="1442088"/>
            <a:chExt cx="457200" cy="457200"/>
          </a:xfrm>
        </p:grpSpPr>
        <p:pic>
          <p:nvPicPr>
            <p:cNvPr id="2477" name="Google Shape;2477;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478" name="Google Shape;2478;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479" name="Google Shape;2479;p168"/>
          <p:cNvGrpSpPr/>
          <p:nvPr/>
        </p:nvGrpSpPr>
        <p:grpSpPr>
          <a:xfrm>
            <a:off x="324049" y="3007133"/>
            <a:ext cx="317800" cy="317800"/>
            <a:chOff x="1020916" y="1442088"/>
            <a:chExt cx="457200" cy="457200"/>
          </a:xfrm>
        </p:grpSpPr>
        <p:pic>
          <p:nvPicPr>
            <p:cNvPr id="2480" name="Google Shape;2480;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481" name="Google Shape;2481;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2482" name="Google Shape;2482;p168"/>
          <p:cNvSpPr txBox="1"/>
          <p:nvPr/>
        </p:nvSpPr>
        <p:spPr>
          <a:xfrm>
            <a:off x="724250" y="3652425"/>
            <a:ext cx="36777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i="1" lang="en-GB" sz="1100">
                <a:latin typeface="Lexend"/>
                <a:ea typeface="Times New Roman"/>
                <a:cs typeface="Times New Roman"/>
                <a:sym typeface="Times New Roman"/>
              </a:rPr>
              <a:t>f </a:t>
            </a:r>
            <a:r>
              <a:rPr lang="en-GB" sz="1100">
                <a:latin typeface="Lexend"/>
                <a:ea typeface="Lexend"/>
                <a:cs typeface="Lexend"/>
                <a:sym typeface="Lexend"/>
              </a:rPr>
              <a:t>² = </a:t>
            </a:r>
            <a:r>
              <a:rPr i="1" lang="en-GB" sz="1100">
                <a:solidFill>
                  <a:schemeClr val="dk1"/>
                </a:solidFill>
                <a:latin typeface="Lexend"/>
                <a:ea typeface="Times New Roman"/>
                <a:cs typeface="Times New Roman"/>
                <a:sym typeface="Times New Roman"/>
              </a:rPr>
              <a:t>g</a:t>
            </a:r>
            <a:r>
              <a:rPr lang="en-GB" sz="1100">
                <a:solidFill>
                  <a:schemeClr val="dk1"/>
                </a:solidFill>
                <a:latin typeface="Lexend"/>
                <a:ea typeface="Lexend"/>
                <a:cs typeface="Lexend"/>
                <a:sym typeface="Lexend"/>
              </a:rPr>
              <a:t>² + </a:t>
            </a:r>
            <a:r>
              <a:rPr i="1" lang="en-GB" sz="1100">
                <a:solidFill>
                  <a:schemeClr val="dk1"/>
                </a:solidFill>
                <a:latin typeface="Lexend"/>
                <a:ea typeface="Times New Roman"/>
                <a:cs typeface="Times New Roman"/>
                <a:sym typeface="Times New Roman"/>
              </a:rPr>
              <a:t>h</a:t>
            </a:r>
            <a:r>
              <a:rPr lang="en-GB" sz="1100">
                <a:solidFill>
                  <a:schemeClr val="dk1"/>
                </a:solidFill>
                <a:latin typeface="Lexend"/>
                <a:ea typeface="Lexend"/>
                <a:cs typeface="Lexend"/>
                <a:sym typeface="Lexend"/>
              </a:rPr>
              <a:t>²</a:t>
            </a:r>
            <a:endParaRPr sz="1800">
              <a:latin typeface="Lexend"/>
              <a:ea typeface="Lexend"/>
              <a:cs typeface="Lexend"/>
              <a:sym typeface="Lexend"/>
            </a:endParaRPr>
          </a:p>
        </p:txBody>
      </p:sp>
      <p:grpSp>
        <p:nvGrpSpPr>
          <p:cNvPr id="2483" name="Google Shape;2483;p168"/>
          <p:cNvGrpSpPr/>
          <p:nvPr/>
        </p:nvGrpSpPr>
        <p:grpSpPr>
          <a:xfrm>
            <a:off x="324049" y="3632108"/>
            <a:ext cx="317800" cy="317800"/>
            <a:chOff x="1020916" y="1442088"/>
            <a:chExt cx="457200" cy="457200"/>
          </a:xfrm>
        </p:grpSpPr>
        <p:pic>
          <p:nvPicPr>
            <p:cNvPr id="2484" name="Google Shape;2484;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485" name="Google Shape;2485;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2486" name="Google Shape;2486;p168"/>
          <p:cNvSpPr txBox="1"/>
          <p:nvPr/>
        </p:nvSpPr>
        <p:spPr>
          <a:xfrm>
            <a:off x="724250" y="4297675"/>
            <a:ext cx="3677700" cy="277200"/>
          </a:xfrm>
          <a:prstGeom prst="rect">
            <a:avLst/>
          </a:prstGeom>
          <a:noFill/>
          <a:ln>
            <a:noFill/>
          </a:ln>
        </p:spPr>
        <p:txBody>
          <a:bodyPr anchorCtr="0" anchor="ctr"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i="1" lang="en-GB" sz="1100">
                <a:latin typeface="Lexend"/>
                <a:ea typeface="Times New Roman"/>
                <a:cs typeface="Times New Roman"/>
                <a:sym typeface="Times New Roman"/>
              </a:rPr>
              <a:t>h</a:t>
            </a:r>
            <a:r>
              <a:rPr lang="en-GB" sz="1100">
                <a:latin typeface="Lexend"/>
                <a:ea typeface="Lexend"/>
                <a:cs typeface="Lexend"/>
                <a:sym typeface="Lexend"/>
              </a:rPr>
              <a:t>² = </a:t>
            </a:r>
            <a:r>
              <a:rPr i="1" lang="en-GB" sz="1100">
                <a:solidFill>
                  <a:schemeClr val="dk1"/>
                </a:solidFill>
                <a:latin typeface="Lexend"/>
                <a:ea typeface="Times New Roman"/>
                <a:cs typeface="Times New Roman"/>
                <a:sym typeface="Times New Roman"/>
              </a:rPr>
              <a:t>g</a:t>
            </a:r>
            <a:r>
              <a:rPr lang="en-GB" sz="1100">
                <a:solidFill>
                  <a:schemeClr val="dk1"/>
                </a:solidFill>
                <a:latin typeface="Lexend"/>
                <a:ea typeface="Lexend"/>
                <a:cs typeface="Lexend"/>
                <a:sym typeface="Lexend"/>
              </a:rPr>
              <a:t>² + </a:t>
            </a:r>
            <a:r>
              <a:rPr i="1" lang="en-GB" sz="1100">
                <a:solidFill>
                  <a:schemeClr val="dk1"/>
                </a:solidFill>
                <a:latin typeface="Lexend"/>
                <a:ea typeface="Times New Roman"/>
                <a:cs typeface="Times New Roman"/>
                <a:sym typeface="Times New Roman"/>
              </a:rPr>
              <a:t>f </a:t>
            </a:r>
            <a:r>
              <a:rPr lang="en-GB" sz="1100">
                <a:solidFill>
                  <a:schemeClr val="dk1"/>
                </a:solidFill>
                <a:latin typeface="Lexend"/>
                <a:ea typeface="Lexend"/>
                <a:cs typeface="Lexend"/>
                <a:sym typeface="Lexend"/>
              </a:rPr>
              <a:t>²</a:t>
            </a:r>
            <a:endParaRPr sz="1800">
              <a:latin typeface="Lexend"/>
              <a:ea typeface="Lexend"/>
              <a:cs typeface="Lexend"/>
              <a:sym typeface="Lexend"/>
            </a:endParaRPr>
          </a:p>
        </p:txBody>
      </p:sp>
      <p:grpSp>
        <p:nvGrpSpPr>
          <p:cNvPr id="2487" name="Google Shape;2487;p168"/>
          <p:cNvGrpSpPr/>
          <p:nvPr/>
        </p:nvGrpSpPr>
        <p:grpSpPr>
          <a:xfrm>
            <a:off x="324049" y="4277358"/>
            <a:ext cx="317800" cy="317800"/>
            <a:chOff x="1020916" y="1442088"/>
            <a:chExt cx="457200" cy="457200"/>
          </a:xfrm>
        </p:grpSpPr>
        <p:pic>
          <p:nvPicPr>
            <p:cNvPr id="2488" name="Google Shape;2488;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489" name="Google Shape;2489;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2490" name="Google Shape;2490;p168"/>
          <p:cNvPicPr preferRelativeResize="0"/>
          <p:nvPr/>
        </p:nvPicPr>
        <p:blipFill>
          <a:blip r:embed="rId5">
            <a:alphaModFix/>
          </a:blip>
          <a:stretch>
            <a:fillRect/>
          </a:stretch>
        </p:blipFill>
        <p:spPr>
          <a:xfrm>
            <a:off x="3806219" y="2188325"/>
            <a:ext cx="396000" cy="419100"/>
          </a:xfrm>
          <a:prstGeom prst="rect">
            <a:avLst/>
          </a:prstGeom>
          <a:noFill/>
          <a:ln>
            <a:noFill/>
          </a:ln>
        </p:spPr>
      </p:pic>
      <p:pic>
        <p:nvPicPr>
          <p:cNvPr id="2491" name="Google Shape;2491;p168"/>
          <p:cNvPicPr preferRelativeResize="0"/>
          <p:nvPr/>
        </p:nvPicPr>
        <p:blipFill>
          <a:blip r:embed="rId5">
            <a:alphaModFix/>
          </a:blip>
          <a:stretch>
            <a:fillRect/>
          </a:stretch>
        </p:blipFill>
        <p:spPr>
          <a:xfrm>
            <a:off x="1918894" y="2966638"/>
            <a:ext cx="396000" cy="419100"/>
          </a:xfrm>
          <a:prstGeom prst="rect">
            <a:avLst/>
          </a:prstGeom>
          <a:noFill/>
          <a:ln>
            <a:noFill/>
          </a:ln>
        </p:spPr>
      </p:pic>
      <p:pic>
        <p:nvPicPr>
          <p:cNvPr id="2492" name="Google Shape;2492;p168"/>
          <p:cNvPicPr preferRelativeResize="0"/>
          <p:nvPr/>
        </p:nvPicPr>
        <p:blipFill>
          <a:blip r:embed="rId5">
            <a:alphaModFix/>
          </a:blip>
          <a:stretch>
            <a:fillRect/>
          </a:stretch>
        </p:blipFill>
        <p:spPr>
          <a:xfrm>
            <a:off x="1877419" y="4277388"/>
            <a:ext cx="396000" cy="4191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6" name="Shape 2496"/>
        <p:cNvGrpSpPr/>
        <p:nvPr/>
      </p:nvGrpSpPr>
      <p:grpSpPr>
        <a:xfrm>
          <a:off x="0" y="0"/>
          <a:ext cx="0" cy="0"/>
          <a:chOff x="0" y="0"/>
          <a:chExt cx="0" cy="0"/>
        </a:xfrm>
      </p:grpSpPr>
      <p:sp>
        <p:nvSpPr>
          <p:cNvPr id="2497" name="Google Shape;2497;p169"/>
          <p:cNvSpPr txBox="1"/>
          <p:nvPr/>
        </p:nvSpPr>
        <p:spPr>
          <a:xfrm flipH="1">
            <a:off x="324375" y="685625"/>
            <a:ext cx="5031600" cy="3237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4) a) Maxay 15² ku matali kartaa jaantuskan?</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 Waa maxay bedka (area) labajibbaaranaha (square) ugu weyn?</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c) Buuxi meelaha bannaan ee xisaabinta aragtida (theorem) Pythagoras.</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2498" name="Google Shape;2498;p169"/>
          <p:cNvSpPr/>
          <p:nvPr/>
        </p:nvSpPr>
        <p:spPr>
          <a:xfrm rot="890798">
            <a:off x="7103836" y="1995837"/>
            <a:ext cx="169768" cy="169768"/>
          </a:xfrm>
          <a:prstGeom prst="rect">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99" name="Google Shape;2499;p16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Soo bandhigida aragtida (theorem) Pythagoras</a:t>
            </a:r>
            <a:endParaRPr/>
          </a:p>
        </p:txBody>
      </p:sp>
      <p:pic>
        <p:nvPicPr>
          <p:cNvPr id="2500" name="Google Shape;2500;p169"/>
          <p:cNvPicPr preferRelativeResize="0"/>
          <p:nvPr/>
        </p:nvPicPr>
        <p:blipFill rotWithShape="1">
          <a:blip r:embed="rId3">
            <a:alphaModFix/>
          </a:blip>
          <a:srcRect b="0" l="0" r="64737" t="12579"/>
          <a:stretch/>
        </p:blipFill>
        <p:spPr>
          <a:xfrm rot="5400000">
            <a:off x="5110647" y="631829"/>
            <a:ext cx="3072528" cy="3124070"/>
          </a:xfrm>
          <a:prstGeom prst="rect">
            <a:avLst/>
          </a:prstGeom>
          <a:noFill/>
          <a:ln>
            <a:noFill/>
          </a:ln>
        </p:spPr>
      </p:pic>
      <p:grpSp>
        <p:nvGrpSpPr>
          <p:cNvPr id="2501" name="Google Shape;2501;p169"/>
          <p:cNvGrpSpPr/>
          <p:nvPr/>
        </p:nvGrpSpPr>
        <p:grpSpPr>
          <a:xfrm rot="-2185363">
            <a:off x="5997225" y="3287202"/>
            <a:ext cx="1360371" cy="283953"/>
            <a:chOff x="6353075" y="4537262"/>
            <a:chExt cx="1174500" cy="408600"/>
          </a:xfrm>
        </p:grpSpPr>
        <p:cxnSp>
          <p:nvCxnSpPr>
            <p:cNvPr id="2502" name="Google Shape;2502;p169"/>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503" name="Google Shape;2503;p169"/>
            <p:cNvSpPr txBox="1"/>
            <p:nvPr/>
          </p:nvSpPr>
          <p:spPr>
            <a:xfrm>
              <a:off x="6427772" y="4537262"/>
              <a:ext cx="1025100" cy="408600"/>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17 halbeeg (units)</a:t>
              </a:r>
              <a:endParaRPr sz="1800">
                <a:latin typeface="Lexend"/>
                <a:ea typeface="Lexend"/>
                <a:cs typeface="Lexend"/>
                <a:sym typeface="Lexend"/>
              </a:endParaRPr>
            </a:p>
          </p:txBody>
        </p:sp>
      </p:grpSp>
      <p:grpSp>
        <p:nvGrpSpPr>
          <p:cNvPr id="2504" name="Google Shape;2504;p169"/>
          <p:cNvGrpSpPr/>
          <p:nvPr/>
        </p:nvGrpSpPr>
        <p:grpSpPr>
          <a:xfrm rot="-4540475">
            <a:off x="8064939" y="2355214"/>
            <a:ext cx="874839" cy="810253"/>
            <a:chOff x="6353075" y="4496710"/>
            <a:chExt cx="1174500" cy="1165800"/>
          </a:xfrm>
        </p:grpSpPr>
        <p:cxnSp>
          <p:nvCxnSpPr>
            <p:cNvPr id="2505" name="Google Shape;2505;p169"/>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506" name="Google Shape;2506;p169"/>
            <p:cNvSpPr txBox="1"/>
            <p:nvPr/>
          </p:nvSpPr>
          <p:spPr>
            <a:xfrm rot="4596450">
              <a:off x="6473583" y="4888166"/>
              <a:ext cx="1094463" cy="382889"/>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8 halbeeg (units)</a:t>
              </a:r>
              <a:endParaRPr sz="1800">
                <a:latin typeface="Lexend"/>
                <a:ea typeface="Lexend"/>
                <a:cs typeface="Lexend"/>
                <a:sym typeface="Lexend"/>
              </a:endParaRPr>
            </a:p>
          </p:txBody>
        </p:sp>
      </p:grpSp>
      <p:grpSp>
        <p:nvGrpSpPr>
          <p:cNvPr id="2507" name="Google Shape;2507;p169"/>
          <p:cNvGrpSpPr/>
          <p:nvPr/>
        </p:nvGrpSpPr>
        <p:grpSpPr>
          <a:xfrm rot="-4540475">
            <a:off x="7421422" y="1156775"/>
            <a:ext cx="1027211" cy="939110"/>
            <a:chOff x="6353075" y="4495388"/>
            <a:chExt cx="1174500" cy="1351200"/>
          </a:xfrm>
        </p:grpSpPr>
        <p:cxnSp>
          <p:nvCxnSpPr>
            <p:cNvPr id="2508" name="Google Shape;2508;p169"/>
            <p:cNvCxnSpPr/>
            <p:nvPr/>
          </p:nvCxnSpPr>
          <p:spPr>
            <a:xfrm>
              <a:off x="6353075" y="4549793"/>
              <a:ext cx="1174500" cy="0"/>
            </a:xfrm>
            <a:prstGeom prst="straightConnector1">
              <a:avLst/>
            </a:prstGeom>
            <a:noFill/>
            <a:ln cap="flat" cmpd="sng" w="28575">
              <a:solidFill>
                <a:schemeClr val="accent2"/>
              </a:solidFill>
              <a:prstDash val="solid"/>
              <a:round/>
              <a:headEnd len="med" w="med" type="triangle"/>
              <a:tailEnd len="med" w="med" type="triangle"/>
            </a:ln>
          </p:spPr>
        </p:cxnSp>
        <p:sp>
          <p:nvSpPr>
            <p:cNvPr id="2509" name="Google Shape;2509;p169"/>
            <p:cNvSpPr txBox="1"/>
            <p:nvPr/>
          </p:nvSpPr>
          <p:spPr>
            <a:xfrm rot="4712207">
              <a:off x="6389533" y="5005717"/>
              <a:ext cx="1275544" cy="330541"/>
            </a:xfrm>
            <a:prstGeom prst="rect">
              <a:avLst/>
            </a:prstGeom>
            <a:noFill/>
            <a:ln>
              <a:noFill/>
            </a:ln>
          </p:spPr>
          <p:txBody>
            <a:bodyPr anchorCtr="0" anchor="ctr" bIns="0" lIns="0" spcFirstLastPara="1" rIns="0" wrap="square" tIns="0">
              <a:noAutofit/>
            </a:bodyPr>
            <a:lstStyle/>
            <a:p>
              <a:pPr indent="0" lvl="0" marL="0" marR="0" rtl="0" algn="ctr">
                <a:lnSpc>
                  <a:spcPct val="75000"/>
                </a:lnSpc>
                <a:spcBef>
                  <a:spcPts val="0"/>
                </a:spcBef>
                <a:spcAft>
                  <a:spcPts val="0"/>
                </a:spcAft>
                <a:buClr>
                  <a:srgbClr val="000000"/>
                </a:buClr>
                <a:buSzPts val="1800"/>
                <a:buFont typeface="Arial"/>
                <a:buNone/>
              </a:pPr>
              <a:r>
                <a:rPr lang="en-GB" sz="1000">
                  <a:latin typeface="Lexend"/>
                  <a:ea typeface="Lexend"/>
                  <a:cs typeface="Lexend"/>
                  <a:sym typeface="Lexend"/>
                </a:rPr>
                <a:t>15 halbeeg (units)</a:t>
              </a:r>
              <a:endParaRPr sz="1800">
                <a:latin typeface="Lexend"/>
                <a:ea typeface="Lexend"/>
                <a:cs typeface="Lexend"/>
                <a:sym typeface="Lexend"/>
              </a:endParaRPr>
            </a:p>
          </p:txBody>
        </p:sp>
      </p:grpSp>
      <p:sp>
        <p:nvSpPr>
          <p:cNvPr id="2510" name="Google Shape;2510;p169"/>
          <p:cNvSpPr txBox="1"/>
          <p:nvPr/>
        </p:nvSpPr>
        <p:spPr>
          <a:xfrm flipH="1">
            <a:off x="7204409" y="2347672"/>
            <a:ext cx="780000" cy="430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labajibbaaranaha (square) A</a:t>
            </a:r>
            <a:endParaRPr b="0" i="0" sz="1800" u="none" cap="none" strike="noStrike">
              <a:solidFill>
                <a:srgbClr val="000000"/>
              </a:solidFill>
              <a:latin typeface="Lexend"/>
              <a:ea typeface="Lexend"/>
              <a:cs typeface="Lexend"/>
              <a:sym typeface="Lexend"/>
            </a:endParaRPr>
          </a:p>
        </p:txBody>
      </p:sp>
      <p:sp>
        <p:nvSpPr>
          <p:cNvPr id="2511" name="Google Shape;2511;p169"/>
          <p:cNvSpPr txBox="1"/>
          <p:nvPr/>
        </p:nvSpPr>
        <p:spPr>
          <a:xfrm flipH="1">
            <a:off x="6529026" y="1193404"/>
            <a:ext cx="780000" cy="430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labajibbaaranaha (square) B</a:t>
            </a:r>
            <a:endParaRPr b="0" i="0" sz="1800" u="none" cap="none" strike="noStrike">
              <a:solidFill>
                <a:srgbClr val="000000"/>
              </a:solidFill>
              <a:latin typeface="Lexend"/>
              <a:ea typeface="Lexend"/>
              <a:cs typeface="Lexend"/>
              <a:sym typeface="Lexend"/>
            </a:endParaRPr>
          </a:p>
        </p:txBody>
      </p:sp>
      <p:sp>
        <p:nvSpPr>
          <p:cNvPr id="2512" name="Google Shape;2512;p169"/>
          <p:cNvSpPr txBox="1"/>
          <p:nvPr/>
        </p:nvSpPr>
        <p:spPr>
          <a:xfrm flipH="1">
            <a:off x="5777342" y="2507596"/>
            <a:ext cx="780000" cy="430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b="0" i="0" lang="en-GB" sz="1100" u="none" cap="none" strike="noStrike">
                <a:solidFill>
                  <a:srgbClr val="000000"/>
                </a:solidFill>
                <a:latin typeface="Lexend"/>
                <a:ea typeface="Lexend"/>
                <a:cs typeface="Lexend"/>
                <a:sym typeface="Lexend"/>
              </a:rPr>
              <a:t>labajibbaaranaha (square) C</a:t>
            </a:r>
            <a:endParaRPr b="0" i="0" sz="1800" u="none" cap="none" strike="noStrike">
              <a:solidFill>
                <a:srgbClr val="000000"/>
              </a:solidFill>
              <a:latin typeface="Lexend"/>
              <a:ea typeface="Lexend"/>
              <a:cs typeface="Lexend"/>
              <a:sym typeface="Lexend"/>
            </a:endParaRPr>
          </a:p>
        </p:txBody>
      </p:sp>
      <p:sp>
        <p:nvSpPr>
          <p:cNvPr id="2513" name="Google Shape;2513;p169"/>
          <p:cNvSpPr/>
          <p:nvPr/>
        </p:nvSpPr>
        <p:spPr>
          <a:xfrm>
            <a:off x="845625" y="2827950"/>
            <a:ext cx="5184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14" name="Google Shape;2514;p169"/>
          <p:cNvSpPr/>
          <p:nvPr/>
        </p:nvSpPr>
        <p:spPr>
          <a:xfrm>
            <a:off x="1633913" y="2827950"/>
            <a:ext cx="318000" cy="4875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a:t>
            </a:r>
            <a:endParaRPr sz="2000">
              <a:latin typeface="Lexend"/>
              <a:ea typeface="Lexend"/>
              <a:cs typeface="Lexend"/>
              <a:sym typeface="Lexend"/>
            </a:endParaRPr>
          </a:p>
        </p:txBody>
      </p:sp>
      <p:sp>
        <p:nvSpPr>
          <p:cNvPr id="2515" name="Google Shape;2515;p169"/>
          <p:cNvSpPr/>
          <p:nvPr/>
        </p:nvSpPr>
        <p:spPr>
          <a:xfrm>
            <a:off x="2243825" y="2827950"/>
            <a:ext cx="5184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16" name="Google Shape;2516;p169"/>
          <p:cNvSpPr/>
          <p:nvPr/>
        </p:nvSpPr>
        <p:spPr>
          <a:xfrm>
            <a:off x="3054288" y="2827950"/>
            <a:ext cx="318000" cy="4875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a:t>
            </a:r>
            <a:endParaRPr sz="2000">
              <a:latin typeface="Lexend"/>
              <a:ea typeface="Lexend"/>
              <a:cs typeface="Lexend"/>
              <a:sym typeface="Lexend"/>
            </a:endParaRPr>
          </a:p>
        </p:txBody>
      </p:sp>
      <p:sp>
        <p:nvSpPr>
          <p:cNvPr id="2517" name="Google Shape;2517;p169"/>
          <p:cNvSpPr/>
          <p:nvPr/>
        </p:nvSpPr>
        <p:spPr>
          <a:xfrm>
            <a:off x="3642025" y="2827950"/>
            <a:ext cx="5184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18" name="Google Shape;2518;p169"/>
          <p:cNvSpPr txBox="1"/>
          <p:nvPr/>
        </p:nvSpPr>
        <p:spPr>
          <a:xfrm flipH="1">
            <a:off x="1364025" y="2732700"/>
            <a:ext cx="208200" cy="273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2</a:t>
            </a:r>
            <a:endParaRPr sz="1800">
              <a:latin typeface="Lexend"/>
              <a:ea typeface="Lexend"/>
              <a:cs typeface="Lexend"/>
              <a:sym typeface="Lexend"/>
            </a:endParaRPr>
          </a:p>
        </p:txBody>
      </p:sp>
      <p:sp>
        <p:nvSpPr>
          <p:cNvPr id="2519" name="Google Shape;2519;p169"/>
          <p:cNvSpPr txBox="1"/>
          <p:nvPr/>
        </p:nvSpPr>
        <p:spPr>
          <a:xfrm flipH="1">
            <a:off x="605176" y="4201250"/>
            <a:ext cx="999300" cy="585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labajibbaaranaha (square) A</a:t>
            </a:r>
            <a:endParaRPr sz="1800">
              <a:latin typeface="Lexend"/>
              <a:ea typeface="Lexend"/>
              <a:cs typeface="Lexend"/>
              <a:sym typeface="Lexend"/>
            </a:endParaRPr>
          </a:p>
        </p:txBody>
      </p:sp>
      <p:sp>
        <p:nvSpPr>
          <p:cNvPr id="2520" name="Google Shape;2520;p169"/>
          <p:cNvSpPr txBox="1"/>
          <p:nvPr/>
        </p:nvSpPr>
        <p:spPr>
          <a:xfrm flipH="1">
            <a:off x="2003376" y="4201250"/>
            <a:ext cx="999300" cy="585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labajibbaaranaha (square) B</a:t>
            </a:r>
            <a:endParaRPr sz="1800">
              <a:latin typeface="Lexend"/>
              <a:ea typeface="Lexend"/>
              <a:cs typeface="Lexend"/>
              <a:sym typeface="Lexend"/>
            </a:endParaRPr>
          </a:p>
        </p:txBody>
      </p:sp>
      <p:sp>
        <p:nvSpPr>
          <p:cNvPr id="2521" name="Google Shape;2521;p169"/>
          <p:cNvSpPr txBox="1"/>
          <p:nvPr/>
        </p:nvSpPr>
        <p:spPr>
          <a:xfrm flipH="1">
            <a:off x="3401575" y="4201250"/>
            <a:ext cx="999300" cy="5856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bedka (area) labajibbaaranaha (square) C</a:t>
            </a:r>
            <a:endParaRPr sz="1800">
              <a:latin typeface="Lexend"/>
              <a:ea typeface="Lexend"/>
              <a:cs typeface="Lexend"/>
              <a:sym typeface="Lexend"/>
            </a:endParaRPr>
          </a:p>
        </p:txBody>
      </p:sp>
      <p:sp>
        <p:nvSpPr>
          <p:cNvPr id="2522" name="Google Shape;2522;p169"/>
          <p:cNvSpPr/>
          <p:nvPr/>
        </p:nvSpPr>
        <p:spPr>
          <a:xfrm>
            <a:off x="655879" y="3692075"/>
            <a:ext cx="8979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23" name="Google Shape;2523;p169"/>
          <p:cNvSpPr/>
          <p:nvPr/>
        </p:nvSpPr>
        <p:spPr>
          <a:xfrm>
            <a:off x="2054077" y="3692075"/>
            <a:ext cx="8979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24" name="Google Shape;2524;p169"/>
          <p:cNvSpPr/>
          <p:nvPr/>
        </p:nvSpPr>
        <p:spPr>
          <a:xfrm>
            <a:off x="3452275" y="3692075"/>
            <a:ext cx="897900" cy="4875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25" name="Google Shape;2525;p169"/>
          <p:cNvSpPr/>
          <p:nvPr/>
        </p:nvSpPr>
        <p:spPr>
          <a:xfrm>
            <a:off x="1535677" y="3692075"/>
            <a:ext cx="518400" cy="4875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a:t>
            </a:r>
            <a:endParaRPr sz="2000">
              <a:latin typeface="Lexend"/>
              <a:ea typeface="Lexend"/>
              <a:cs typeface="Lexend"/>
              <a:sym typeface="Lexend"/>
            </a:endParaRPr>
          </a:p>
        </p:txBody>
      </p:sp>
      <p:sp>
        <p:nvSpPr>
          <p:cNvPr id="2526" name="Google Shape;2526;p169"/>
          <p:cNvSpPr/>
          <p:nvPr/>
        </p:nvSpPr>
        <p:spPr>
          <a:xfrm>
            <a:off x="2951977" y="3692075"/>
            <a:ext cx="518400" cy="4875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a:t>
            </a:r>
            <a:endParaRPr sz="2000">
              <a:latin typeface="Lexend"/>
              <a:ea typeface="Lexend"/>
              <a:cs typeface="Lexend"/>
              <a:sym typeface="Lexend"/>
            </a:endParaRPr>
          </a:p>
        </p:txBody>
      </p:sp>
      <p:sp>
        <p:nvSpPr>
          <p:cNvPr id="2527" name="Google Shape;2527;p169"/>
          <p:cNvSpPr txBox="1"/>
          <p:nvPr/>
        </p:nvSpPr>
        <p:spPr>
          <a:xfrm flipH="1">
            <a:off x="2764863" y="2732700"/>
            <a:ext cx="208200" cy="273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2</a:t>
            </a:r>
            <a:endParaRPr sz="1800">
              <a:latin typeface="Lexend"/>
              <a:ea typeface="Lexend"/>
              <a:cs typeface="Lexend"/>
              <a:sym typeface="Lexend"/>
            </a:endParaRPr>
          </a:p>
        </p:txBody>
      </p:sp>
      <p:sp>
        <p:nvSpPr>
          <p:cNvPr id="2528" name="Google Shape;2528;p169"/>
          <p:cNvSpPr txBox="1"/>
          <p:nvPr/>
        </p:nvSpPr>
        <p:spPr>
          <a:xfrm flipH="1">
            <a:off x="4165688" y="2732700"/>
            <a:ext cx="208200" cy="273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2</a:t>
            </a:r>
            <a:endParaRPr sz="1800">
              <a:latin typeface="Lexend"/>
              <a:ea typeface="Lexend"/>
              <a:cs typeface="Lexend"/>
              <a:sym typeface="Lexend"/>
            </a:endParaRPr>
          </a:p>
        </p:txBody>
      </p:sp>
      <p:sp>
        <p:nvSpPr>
          <p:cNvPr id="2529" name="Google Shape;2529;p169"/>
          <p:cNvSpPr txBox="1"/>
          <p:nvPr/>
        </p:nvSpPr>
        <p:spPr>
          <a:xfrm flipH="1">
            <a:off x="845625" y="2827950"/>
            <a:ext cx="5184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8</a:t>
            </a:r>
            <a:endParaRPr sz="2000">
              <a:latin typeface="Kalam"/>
              <a:ea typeface="Kalam"/>
              <a:cs typeface="Kalam"/>
              <a:sym typeface="Kalam"/>
            </a:endParaRPr>
          </a:p>
        </p:txBody>
      </p:sp>
      <p:sp>
        <p:nvSpPr>
          <p:cNvPr id="2530" name="Google Shape;2530;p169"/>
          <p:cNvSpPr txBox="1"/>
          <p:nvPr/>
        </p:nvSpPr>
        <p:spPr>
          <a:xfrm flipH="1">
            <a:off x="2243913" y="2827950"/>
            <a:ext cx="5184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15</a:t>
            </a:r>
            <a:endParaRPr sz="2000">
              <a:latin typeface="Kalam"/>
              <a:ea typeface="Kalam"/>
              <a:cs typeface="Kalam"/>
              <a:sym typeface="Kalam"/>
            </a:endParaRPr>
          </a:p>
        </p:txBody>
      </p:sp>
      <p:sp>
        <p:nvSpPr>
          <p:cNvPr id="2531" name="Google Shape;2531;p169"/>
          <p:cNvSpPr txBox="1"/>
          <p:nvPr/>
        </p:nvSpPr>
        <p:spPr>
          <a:xfrm flipH="1">
            <a:off x="3642213" y="2827950"/>
            <a:ext cx="5184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17</a:t>
            </a:r>
            <a:endParaRPr sz="2000">
              <a:latin typeface="Kalam"/>
              <a:ea typeface="Kalam"/>
              <a:cs typeface="Kalam"/>
              <a:sym typeface="Kalam"/>
            </a:endParaRPr>
          </a:p>
        </p:txBody>
      </p:sp>
      <p:sp>
        <p:nvSpPr>
          <p:cNvPr id="2532" name="Google Shape;2532;p169"/>
          <p:cNvSpPr txBox="1"/>
          <p:nvPr/>
        </p:nvSpPr>
        <p:spPr>
          <a:xfrm flipH="1">
            <a:off x="845625" y="3692075"/>
            <a:ext cx="5184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64</a:t>
            </a:r>
            <a:endParaRPr sz="2000">
              <a:latin typeface="Kalam"/>
              <a:ea typeface="Kalam"/>
              <a:cs typeface="Kalam"/>
              <a:sym typeface="Kalam"/>
            </a:endParaRPr>
          </a:p>
        </p:txBody>
      </p:sp>
      <p:sp>
        <p:nvSpPr>
          <p:cNvPr id="2533" name="Google Shape;2533;p169"/>
          <p:cNvSpPr txBox="1"/>
          <p:nvPr/>
        </p:nvSpPr>
        <p:spPr>
          <a:xfrm flipH="1">
            <a:off x="2243913" y="3692075"/>
            <a:ext cx="5184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225</a:t>
            </a:r>
            <a:endParaRPr sz="2000">
              <a:latin typeface="Kalam"/>
              <a:ea typeface="Kalam"/>
              <a:cs typeface="Kalam"/>
              <a:sym typeface="Kalam"/>
            </a:endParaRPr>
          </a:p>
        </p:txBody>
      </p:sp>
      <p:sp>
        <p:nvSpPr>
          <p:cNvPr id="2534" name="Google Shape;2534;p169"/>
          <p:cNvSpPr txBox="1"/>
          <p:nvPr/>
        </p:nvSpPr>
        <p:spPr>
          <a:xfrm flipH="1">
            <a:off x="3642213" y="3692075"/>
            <a:ext cx="5184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289</a:t>
            </a:r>
            <a:endParaRPr sz="2000">
              <a:latin typeface="Kalam"/>
              <a:ea typeface="Kalam"/>
              <a:cs typeface="Kalam"/>
              <a:sym typeface="Kalam"/>
            </a:endParaRPr>
          </a:p>
        </p:txBody>
      </p:sp>
      <p:sp>
        <p:nvSpPr>
          <p:cNvPr id="2535" name="Google Shape;2535;p169"/>
          <p:cNvSpPr txBox="1"/>
          <p:nvPr/>
        </p:nvSpPr>
        <p:spPr>
          <a:xfrm flipH="1">
            <a:off x="892819" y="1661073"/>
            <a:ext cx="47277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Labajibbaaranaha (square) C wuxuu leeyahay bed (area) 289 halbeeg² (units²)</a:t>
            </a:r>
            <a:endParaRPr sz="2000">
              <a:latin typeface="Kalam"/>
              <a:ea typeface="Kalam"/>
              <a:cs typeface="Kalam"/>
              <a:sym typeface="Kalam"/>
            </a:endParaRPr>
          </a:p>
        </p:txBody>
      </p:sp>
      <p:sp>
        <p:nvSpPr>
          <p:cNvPr id="2536" name="Google Shape;2536;p169"/>
          <p:cNvSpPr txBox="1"/>
          <p:nvPr/>
        </p:nvSpPr>
        <p:spPr>
          <a:xfrm flipH="1">
            <a:off x="1535760" y="898950"/>
            <a:ext cx="3036300" cy="4875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Kalam"/>
                <a:ea typeface="Kalam"/>
                <a:cs typeface="Kalam"/>
                <a:sym typeface="Kalam"/>
              </a:rPr>
              <a:t>15² waa bedka (area) labajibbaaranaha (square) B</a:t>
            </a:r>
            <a:endParaRPr sz="2000">
              <a:latin typeface="Kalam"/>
              <a:ea typeface="Kalam"/>
              <a:cs typeface="Kalam"/>
              <a:sym typeface="Kala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0" name="Shape 2540"/>
        <p:cNvGrpSpPr/>
        <p:nvPr/>
      </p:nvGrpSpPr>
      <p:grpSpPr>
        <a:xfrm>
          <a:off x="0" y="0"/>
          <a:ext cx="0" cy="0"/>
          <a:chOff x="0" y="0"/>
          <a:chExt cx="0" cy="0"/>
        </a:xfrm>
      </p:grpSpPr>
      <p:sp>
        <p:nvSpPr>
          <p:cNvPr id="2541" name="Google Shape;2541;p170"/>
          <p:cNvSpPr txBox="1"/>
          <p:nvPr/>
        </p:nvSpPr>
        <p:spPr>
          <a:xfrm flipH="1">
            <a:off x="324300" y="685625"/>
            <a:ext cx="8495700" cy="3237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Saddex labajibbaarane (squares) ayaa lagu xiri karaa meelaha ay isku xigaan si ay u sameeyaan saddexagal (triangle).</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Haddii saddex labajibbaarane (squares) isku mid ah la xiro, saddexagalku (triangle) waa siman (equilateral).</a:t>
            </a:r>
            <a:endParaRPr sz="1800">
              <a:latin typeface="Lexend"/>
              <a:ea typeface="Lexend"/>
              <a:cs typeface="Lexend"/>
              <a:sym typeface="Lexend"/>
            </a:endParaRPr>
          </a:p>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Haddii laba labajibbaarane (squares) isku mid ah la xiro, saddexagalku (triangle) waa laba-simane (isosceles).</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Haddii dhammaan labajibbaaranayaasha (squares) ay leeyihiin bed (areas) kala duwan, saddexagalku (triangle) waa kala-dhigma (scalene).</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Xagasha (angle) ugu weyn ee saddexagalka (triangle) waxay noqon kartaa mid fiiqan (acute), qumman (right), ama fidsan (obtuse), iyadoo ku xiran haddii wadarta bedka (areas) labada labajibbaarane (squares) yar ay ka weyn tahay, la mid tahay, ama ka yar tahay bedka (area) labajibbaaranaha (square) ugu weyn, siday u kala horreeyaan.</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Marka wadarta bedka (areas) labada labajibbaarane (squares) yar ay la mid tahay bedka (area) labajibbaaranaha (square) ugu weyn, saddexagalku (triangle) had iyo jeer waa saddexagal (triangle) xagal-qumman (right-angled). Tani waa muujin muuqaal ah oo ku saabsan aragtida (theorem) Pythagoras.</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542" name="Google Shape;2542;p170"/>
          <p:cNvSpPr txBox="1"/>
          <p:nvPr>
            <p:ph type="title"/>
          </p:nvPr>
        </p:nvSpPr>
        <p:spPr>
          <a:xfrm>
            <a:off x="1684800" y="43825"/>
            <a:ext cx="64572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100">
                <a:latin typeface="Lexend"/>
              </a:rPr>
              <a:t>Tusmo dheeri ah oo ku saabsan aragtida (theorem) Pythagoras</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name="Oak theme - Sep 2024 v2">
  <a:themeElements>
    <a:clrScheme name="Simple Light">
      <a:dk1>
        <a:srgbClr val="222222"/>
      </a:dk1>
      <a:lt1>
        <a:srgbClr val="FFFFFF"/>
      </a:lt1>
      <a:dk2>
        <a:srgbClr val="808080"/>
      </a:dk2>
      <a:lt2>
        <a:srgbClr val="F2F2F2"/>
      </a:lt2>
      <a:accent1>
        <a:srgbClr val="EBEDFE"/>
      </a:accent1>
      <a:accent2>
        <a:srgbClr val="374CF1"/>
      </a:accent2>
      <a:accent3>
        <a:srgbClr val="2563EB"/>
      </a:accent3>
      <a:accent4>
        <a:srgbClr val="4F7BE8"/>
      </a:accent4>
      <a:accent5>
        <a:srgbClr val="0B5FA5"/>
      </a:accent5>
      <a:accent6>
        <a:srgbClr val="287C34"/>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