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/>
  <p:notesSz cx="6858000" cy="9144000"/>
  <p:embeddedFontLst>
    <p:embeddedFont>
      <p:font typeface="Lexend" panose="00000000000000000000"/>
      <p:regular r:id="rId32"/>
    </p:embeddedFont>
    <p:embeddedFont>
      <p:font typeface="Lexend Medium" panose="00000000000000000000"/>
      <p:regular r:id="rId33"/>
    </p:embeddedFont>
    <p:embeddedFont>
      <p:font typeface="Kalam" panose="02000000000000000000"/>
      <p:regular r:id="rId34"/>
    </p:embeddedFont>
    <p:embeddedFont>
      <p:font typeface="Lexend Light" panose="00000000000000000000"/>
      <p:regular r:id="rId35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0835C941-1C49-42C0-80DE-28271839C6F5}">
  <a:tblStyle styleId="{0835C941-1C49-42C0-80DE-28271839C6F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1" Type="http://schemas.openxmlformats.org/officeDocument/2006/relationships/tags" Target="tags/tag1.xml"/><Relationship Id="rId32" Type="http://schemas.openxmlformats.org/officeDocument/2006/relationships/font" Target="fonts/font1.fntdata"/><Relationship Id="rId33" Type="http://schemas.openxmlformats.org/officeDocument/2006/relationships/font" Target="fonts/font2.fntdata"/><Relationship Id="rId34" Type="http://schemas.openxmlformats.org/officeDocument/2006/relationships/font" Target="fonts/font3.fntdata"/><Relationship Id="rId35" Type="http://schemas.openxmlformats.org/officeDocument/2006/relationships/font" Target="fonts/font4.fntdata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1" name="Shape 751"/>
        <p:cNvGrpSpPr/>
        <p:nvPr/>
      </p:nvGrpSpPr>
      <p:grpSpPr>
        <a:xfrm>
          <a:off x="0" y="0"/>
          <a:ext cx="0" cy="0"/>
        </a:xfrm>
      </p:grpSpPr>
      <p:sp>
        <p:nvSpPr>
          <p:cNvPr id="752" name="Google Shape;752;g1eb542d2c35_0_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1eb542d2c35_0_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7" name="Shape 757"/>
        <p:cNvGrpSpPr/>
        <p:nvPr/>
      </p:nvGrpSpPr>
      <p:grpSpPr>
        <a:xfrm>
          <a:off x="0" y="0"/>
          <a:ext cx="0" cy="0"/>
        </a:xfrm>
      </p:grpSpPr>
      <p:sp>
        <p:nvSpPr>
          <p:cNvPr id="758" name="Google Shape;758;g1eb542d2c35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1eb542d2c35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sp>
        <p:nvSpPr>
          <p:cNvPr id="763" name="Google Shape;763;g1eb542d2c35_0_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1eb542d2c35_0_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7" name="Shape 767"/>
        <p:cNvGrpSpPr/>
        <p:nvPr/>
      </p:nvGrpSpPr>
      <p:grpSpPr>
        <a:xfrm>
          <a:off x="0" y="0"/>
          <a:ext cx="0" cy="0"/>
        </a:xfrm>
      </p:grpSpPr>
      <p:sp>
        <p:nvSpPr>
          <p:cNvPr id="768" name="Google Shape;768;g1eb542d2c35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eb542d2c35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6" name="Shape 776"/>
        <p:cNvGrpSpPr/>
        <p:nvPr/>
      </p:nvGrpSpPr>
      <p:grpSpPr>
        <a:xfrm>
          <a:off x="0" y="0"/>
          <a:ext cx="0" cy="0"/>
        </a:xfrm>
      </p:grpSpPr>
      <p:sp>
        <p:nvSpPr>
          <p:cNvPr id="777" name="Google Shape;777;g29e0ac97e89_0_89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9e0ac97e89_0_89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5" name="Shape 785"/>
        <p:cNvGrpSpPr/>
        <p:nvPr/>
      </p:nvGrpSpPr>
      <p:grpSpPr>
        <a:xfrm>
          <a:off x="0" y="0"/>
          <a:ext cx="0" cy="0"/>
        </a:xfrm>
      </p:grpSpPr>
      <p:sp>
        <p:nvSpPr>
          <p:cNvPr id="786" name="Google Shape;786;g1eb542d2c35_0_7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1eb542d2c35_0_7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94" name="Shape 794"/>
        <p:cNvGrpSpPr/>
        <p:nvPr/>
      </p:nvGrpSpPr>
      <p:grpSpPr>
        <a:xfrm>
          <a:off x="0" y="0"/>
          <a:ext cx="0" cy="0"/>
        </a:xfrm>
      </p:grpSpPr>
      <p:sp>
        <p:nvSpPr>
          <p:cNvPr id="795" name="Google Shape;795;g29e0ac97e89_0_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29e0ac97e89_0_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66" name="Shape 866"/>
        <p:cNvGrpSpPr/>
        <p:nvPr/>
      </p:nvGrpSpPr>
      <p:grpSpPr>
        <a:xfrm>
          <a:off x="0" y="0"/>
          <a:ext cx="0" cy="0"/>
        </a:xfrm>
      </p:grpSpPr>
      <p:sp>
        <p:nvSpPr>
          <p:cNvPr id="867" name="Google Shape;867;g1eb542d2c35_0_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1eb542d2c35_0_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56" name="Shape 1056"/>
        <p:cNvGrpSpPr/>
        <p:nvPr/>
      </p:nvGrpSpPr>
      <p:grpSpPr>
        <a:xfrm>
          <a:off x="0" y="0"/>
          <a:ext cx="0" cy="0"/>
        </a:xfrm>
      </p:grpSpPr>
      <p:sp>
        <p:nvSpPr>
          <p:cNvPr id="1057" name="Google Shape;1057;g1eb542d2c35_0_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1eb542d2c35_0_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07" name="Shape 1107"/>
        <p:cNvGrpSpPr/>
        <p:nvPr/>
      </p:nvGrpSpPr>
      <p:grpSpPr>
        <a:xfrm>
          <a:off x="0" y="0"/>
          <a:ext cx="0" cy="0"/>
        </a:xfrm>
      </p:grpSpPr>
      <p:sp>
        <p:nvSpPr>
          <p:cNvPr id="1108" name="Google Shape;1108;g29e0ac97e89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29e0ac97e89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20" name="Shape 1120"/>
        <p:cNvGrpSpPr/>
        <p:nvPr/>
      </p:nvGrpSpPr>
      <p:grpSpPr>
        <a:xfrm>
          <a:off x="0" y="0"/>
          <a:ext cx="0" cy="0"/>
        </a:xfrm>
      </p:grpSpPr>
      <p:sp>
        <p:nvSpPr>
          <p:cNvPr id="1121" name="Google Shape;1121;g29e0ac97e89_0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" name="Google Shape;1122;g29e0ac97e89_0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39" name="Shape 1139"/>
        <p:cNvGrpSpPr/>
        <p:nvPr/>
      </p:nvGrpSpPr>
      <p:grpSpPr>
        <a:xfrm>
          <a:off x="0" y="0"/>
          <a:ext cx="0" cy="0"/>
        </a:xfrm>
      </p:grpSpPr>
      <p:sp>
        <p:nvSpPr>
          <p:cNvPr id="1140" name="Google Shape;1140;g29e0ac97e89_0_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29e0ac97e89_0_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45" name="Shape 1145"/>
        <p:cNvGrpSpPr/>
        <p:nvPr/>
      </p:nvGrpSpPr>
      <p:grpSpPr>
        <a:xfrm>
          <a:off x="0" y="0"/>
          <a:ext cx="0" cy="0"/>
        </a:xfrm>
      </p:grpSpPr>
      <p:sp>
        <p:nvSpPr>
          <p:cNvPr id="1146" name="Google Shape;1146;g29e0ac97e89_0_187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29e0ac97e89_0_187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54" name="Shape 1154"/>
        <p:cNvGrpSpPr/>
        <p:nvPr/>
      </p:nvGrpSpPr>
      <p:grpSpPr>
        <a:xfrm>
          <a:off x="0" y="0"/>
          <a:ext cx="0" cy="0"/>
        </a:xfrm>
      </p:grpSpPr>
      <p:sp>
        <p:nvSpPr>
          <p:cNvPr id="1155" name="Google Shape;1155;g1eb542d2c35_0_9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1eb542d2c35_0_9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31" name="Shape 1331"/>
        <p:cNvGrpSpPr/>
        <p:nvPr/>
      </p:nvGrpSpPr>
      <p:grpSpPr>
        <a:xfrm>
          <a:off x="0" y="0"/>
          <a:ext cx="0" cy="0"/>
        </a:xfrm>
      </p:grpSpPr>
      <p:sp>
        <p:nvSpPr>
          <p:cNvPr id="1332" name="Google Shape;1332;g1eb542d2c35_0_9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" name="Google Shape;1333;g1eb542d2c35_0_9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45" name="Shape 1345"/>
        <p:cNvGrpSpPr/>
        <p:nvPr/>
      </p:nvGrpSpPr>
      <p:grpSpPr>
        <a:xfrm>
          <a:off x="0" y="0"/>
          <a:ext cx="0" cy="0"/>
        </a:xfrm>
      </p:grpSpPr>
      <p:sp>
        <p:nvSpPr>
          <p:cNvPr id="1346" name="Google Shape;1346;g29e0ac97e89_0_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29e0ac97e89_0_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55" name="Shape 1355"/>
        <p:cNvGrpSpPr/>
        <p:nvPr/>
      </p:nvGrpSpPr>
      <p:grpSpPr>
        <a:xfrm>
          <a:off x="0" y="0"/>
          <a:ext cx="0" cy="0"/>
        </a:xfrm>
      </p:grpSpPr>
      <p:sp>
        <p:nvSpPr>
          <p:cNvPr id="1356" name="Google Shape;1356;g29e0ac97e89_1_1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" name="Google Shape;1357;g29e0ac97e89_1_1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01" name="Shape 1401"/>
        <p:cNvGrpSpPr/>
        <p:nvPr/>
      </p:nvGrpSpPr>
      <p:grpSpPr>
        <a:xfrm>
          <a:off x="0" y="0"/>
          <a:ext cx="0" cy="0"/>
        </a:xfrm>
      </p:grpSpPr>
      <p:sp>
        <p:nvSpPr>
          <p:cNvPr id="1402" name="Google Shape;1402;g29e0ac97e89_0_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29e0ac97e89_0_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10" name="Shape 1410"/>
        <p:cNvGrpSpPr/>
        <p:nvPr/>
      </p:nvGrpSpPr>
      <p:grpSpPr>
        <a:xfrm>
          <a:off x="0" y="0"/>
          <a:ext cx="0" cy="0"/>
        </a:xfrm>
      </p:grpSpPr>
      <p:sp>
        <p:nvSpPr>
          <p:cNvPr id="1411" name="Google Shape;1411;g29e0ac97e89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29e0ac97e89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16" name="Shape 1416"/>
        <p:cNvGrpSpPr/>
        <p:nvPr/>
      </p:nvGrpSpPr>
      <p:grpSpPr>
        <a:xfrm>
          <a:off x="0" y="0"/>
          <a:ext cx="0" cy="0"/>
        </a:xfrm>
      </p:grpSpPr>
      <p:sp>
        <p:nvSpPr>
          <p:cNvPr id="1417" name="Google Shape;1417;g2a1f58272da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8" name="Google Shape;1418;g2a1f58272da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25" name="Shape 1425"/>
        <p:cNvGrpSpPr/>
        <p:nvPr/>
      </p:nvGrpSpPr>
      <p:grpSpPr>
        <a:xfrm>
          <a:off x="0" y="0"/>
          <a:ext cx="0" cy="0"/>
        </a:xfrm>
      </p:grpSpPr>
      <p:sp>
        <p:nvSpPr>
          <p:cNvPr id="1426" name="Google Shape;1426;g1eb542d2c35_0_10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1eb542d2c35_0_10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90" name="Shape 1490"/>
        <p:cNvGrpSpPr/>
        <p:nvPr/>
      </p:nvGrpSpPr>
      <p:grpSpPr>
        <a:xfrm>
          <a:off x="0" y="0"/>
          <a:ext cx="0" cy="0"/>
        </a:xfrm>
      </p:grpSpPr>
      <p:sp>
        <p:nvSpPr>
          <p:cNvPr id="1491" name="Google Shape;1491;g2a0d7942d5c_1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2" name="Google Shape;1492;g2a0d7942d5c_1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06" name="Shape 1506"/>
        <p:cNvGrpSpPr/>
        <p:nvPr/>
      </p:nvGrpSpPr>
      <p:grpSpPr>
        <a:xfrm>
          <a:off x="0" y="0"/>
          <a:ext cx="0" cy="0"/>
        </a:xfrm>
      </p:grpSpPr>
      <p:sp>
        <p:nvSpPr>
          <p:cNvPr id="1507" name="Google Shape;1507;g29e2c9bc46b_0_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29e2c9bc46b_0_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41" name="Shape 1541"/>
        <p:cNvGrpSpPr/>
        <p:nvPr/>
      </p:nvGrpSpPr>
      <p:grpSpPr>
        <a:xfrm>
          <a:off x="0" y="0"/>
          <a:ext cx="0" cy="0"/>
        </a:xfrm>
      </p:grpSpPr>
      <p:sp>
        <p:nvSpPr>
          <p:cNvPr id="1542" name="Google Shape;1542;g29e0ac97e89_0_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3" name="Google Shape;1543;g29e0ac97e89_0_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51" name="Shape 1551"/>
        <p:cNvGrpSpPr/>
        <p:nvPr/>
      </p:nvGrpSpPr>
      <p:grpSpPr>
        <a:xfrm>
          <a:off x="0" y="0"/>
          <a:ext cx="0" cy="0"/>
        </a:xfrm>
      </p:grpSpPr>
      <p:sp>
        <p:nvSpPr>
          <p:cNvPr id="1552" name="Google Shape;1552;g2a0d7942d5c_1_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g2a0d7942d5c_1_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88" name="Shape 1588"/>
        <p:cNvGrpSpPr/>
        <p:nvPr/>
      </p:nvGrpSpPr>
      <p:grpSpPr>
        <a:xfrm>
          <a:off x="0" y="0"/>
          <a:ext cx="0" cy="0"/>
        </a:xfrm>
      </p:grpSpPr>
      <p:sp>
        <p:nvSpPr>
          <p:cNvPr id="1589" name="Google Shape;1589;g29e0ac97e89_0_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0" name="Google Shape;1590;g29e0ac97e89_0_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39" name="Shape 1639"/>
        <p:cNvGrpSpPr/>
        <p:nvPr/>
      </p:nvGrpSpPr>
      <p:grpSpPr>
        <a:xfrm>
          <a:off x="0" y="0"/>
          <a:ext cx="0" cy="0"/>
        </a:xfrm>
      </p:grpSpPr>
      <p:sp>
        <p:nvSpPr>
          <p:cNvPr id="1640" name="Google Shape;1640;g1eb542d2c35_0_1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1" name="Google Shape;1641;g1eb542d2c35_0_1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1" b="5222"/>
          <a:stretch>
            <a:fillRect/>
          </a:stretch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700" b="1710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52" name="Google Shape;652;p48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3" name="Google Shape;653;p4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4" name="Google Shape;654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1" name="Google Shape;661;p49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2" name="Google Shape;662;p49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3" name="Google Shape;663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9" name="Google Shape;669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0" name="Google Shape;670;p5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71" name="Google Shape;671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8" name="Google Shape;678;p5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79" name="Google Shape;679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84" name="Google Shape;684;p52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5" name="Google Shape;685;p5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86" name="Google Shape;686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3" name="Google Shape;693;p5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4" name="Google Shape;694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5" name="Google Shape;695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1" name="Google Shape;701;p5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2" name="Google Shape;702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3" name="Google Shape;703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0" name="Google Shape;710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1" name="Google Shape;711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.1 Keywords definitions (5)">
  <p:cSld name="CUSTOM_27_1_1_1"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>
          <a:blip r:embed="rId1">
            <a:alphaModFix/>
          </a:blip>
          <a:srcRect t="1700" b="1710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 txBox="1"/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6" name="Google Shape;746;p62"/>
          <p:cNvSpPr txBox="1"/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image" Target="../media/image42.png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3036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0" Type="http://schemas.openxmlformats.org/officeDocument/2006/relationships/image" Target="../media/image62.png"/><Relationship Id="rId11" Type="http://schemas.openxmlformats.org/officeDocument/2006/relationships/image" Target="../media/image6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2.jpeg"/><Relationship Id="rId4" Type="http://schemas.openxmlformats.org/officeDocument/2006/relationships/image" Target="../media/image53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7.jpeg"/><Relationship Id="rId4" Type="http://schemas.openxmlformats.org/officeDocument/2006/relationships/image" Target="../media/image58.jpe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4" name="Shape 754"/>
        <p:cNvGrpSpPr/>
        <p:nvPr/>
      </p:nvGrpSpPr>
      <p:grpSpPr>
        <a:xfrm>
          <a:off x="0" y="0"/>
          <a: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Waxyaabaha hidaha (Genetic material) iyo DNA</a:t>
            </a:r>
            <a:endParaRPr/>
          </a:p>
        </p:txBody>
      </p:sp>
      <p:sp>
        <p:nvSpPr>
          <p:cNvPr id="756" name="Google Shape;756;p63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Hidaha (Heredity) iyo DNA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60" name="Shape 760"/>
        <p:cNvGrpSpPr/>
        <p:nvPr/>
      </p:nvGrpSpPr>
      <p:grpSpPr>
        <a:xfrm>
          <a:off x="0" y="0"/>
          <a:ext cx="0" cy="0"/>
        </a:xfrm>
      </p:grpSpPr>
      <p:sp>
        <p:nvSpPr>
          <p:cNvPr id="761" name="Google Shape;761;p64"/>
          <p:cNvSpPr txBox="1"/>
          <p:nvPr/>
        </p:nvSpPr>
        <p:spPr>
          <a:xfrm>
            <a:off x="5578975" y="7244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5" name="Shape 765"/>
        <p:cNvGrpSpPr/>
        <p:nvPr/>
      </p:nvGrpSpPr>
      <p:grpSpPr>
        <a:xfrm>
          <a:off x="0" y="0"/>
          <a:ext cx="0" cy="0"/>
        </a:xfrm>
      </p:grpSpPr>
      <p:sp>
        <p:nvSpPr>
          <p:cNvPr id="766" name="Google Shape;766;p6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qeexi karaa waxa ay tahay waxyaabaha hidaha (genetic material) iyo halka ay ku kaydsan yihiin xayawaanka, dhirta iyo noolaha yaryar (microorganisms).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sp>
        <p:nvSpPr>
          <p:cNvPr id="771" name="Google Shape;771;p66"/>
          <p:cNvSpPr txBox="1"/>
          <p:nvPr>
            <p:ph type="subTitle" idx="3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nucleus (nucleus)</a:t>
            </a:r>
            <a:endParaRPr/>
          </a:p>
        </p:txBody>
      </p:sp>
      <p:sp>
        <p:nvSpPr>
          <p:cNvPr id="772" name="Google Shape;772;p66"/>
          <p:cNvSpPr txBox="1"/>
          <p:nvPr>
            <p:ph type="subTitle" idx="5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DNA (DNA)</a:t>
            </a:r>
            <a:endParaRPr/>
          </a:p>
        </p:txBody>
      </p:sp>
      <p:sp>
        <p:nvSpPr>
          <p:cNvPr id="773" name="Google Shape;773;p66"/>
          <p:cNvSpPr txBox="1"/>
          <p:nvPr>
            <p:ph type="subTitle" idx="7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cytoplasm (cytoplasm)</a:t>
            </a:r>
            <a:endParaRPr/>
          </a:p>
        </p:txBody>
      </p:sp>
      <p:sp>
        <p:nvSpPr>
          <p:cNvPr id="774" name="Google Shape;774;p66"/>
          <p:cNvSpPr txBox="1"/>
          <p:nvPr>
            <p:ph type="subTitle" idx="9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bacteria (bacteria)</a:t>
            </a:r>
            <a:endParaRPr/>
          </a:p>
        </p:txBody>
      </p:sp>
      <p:sp>
        <p:nvSpPr>
          <p:cNvPr id="775" name="Google Shape;775;p66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koodhka hidaha (genetic code)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9" name="Shape 779"/>
        <p:cNvGrpSpPr/>
        <p:nvPr/>
      </p:nvGrpSpPr>
      <p:grpSpPr>
        <a:xfrm>
          <a:off x="0" y="0"/>
          <a:ext cx="0" cy="0"/>
        </a:xfrm>
      </p:grpSpPr>
      <p:sp>
        <p:nvSpPr>
          <p:cNvPr id="780" name="Google Shape;780;p67"/>
          <p:cNvSpPr txBox="1"/>
          <p:nvPr>
            <p:ph type="subTitle" idx="1"/>
          </p:nvPr>
        </p:nvSpPr>
        <p:spPr>
          <a:xfrm>
            <a:off x="324000" y="919383"/>
            <a:ext cx="8496000" cy="62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</a:rPr>
              <a:t>Cytoplasm (cytoplasm) waa walaxda jelly-ga ah ee gudaha unugga halkaas oo ay ka dhacaan falcelinta kiimikaad ee unugga.</a:t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781" name="Google Shape;781;p67"/>
          <p:cNvSpPr txBox="1"/>
          <p:nvPr>
            <p:ph type="subTitle" idx="3"/>
          </p:nvPr>
        </p:nvSpPr>
        <p:spPr>
          <a:xfrm>
            <a:off x="324000" y="1877968"/>
            <a:ext cx="84960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Nucleus (nucleus) wuxuu kaydiyaa waxyaabaha hidaha (genetic material) ee unugyada dhirta, xayawaanka iyo fangaska.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782" name="Google Shape;782;p67"/>
          <p:cNvSpPr txBox="1"/>
          <p:nvPr>
            <p:ph type="subTitle" idx="4"/>
          </p:nvPr>
        </p:nvSpPr>
        <p:spPr>
          <a:xfrm>
            <a:off x="324000" y="2500254"/>
            <a:ext cx="82947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</a:rPr>
              <a:t>Bacteria (bacteria) waa noole unug keliya (unicellular microorganisms).</a:t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783" name="Google Shape;783;p67"/>
          <p:cNvSpPr txBox="1"/>
          <p:nvPr>
            <p:ph type="subTitle" idx="5"/>
          </p:nvPr>
        </p:nvSpPr>
        <p:spPr>
          <a:xfrm>
            <a:off x="324000" y="3122539"/>
            <a:ext cx="78468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Waxyaabaha hidaha (genetic material) waxay ka samaysan yihiin kiimiko la yiraahdo DNA (DNA).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784" name="Google Shape;784;p67"/>
          <p:cNvSpPr txBox="1"/>
          <p:nvPr>
            <p:ph type="subTitle" idx="5"/>
          </p:nvPr>
        </p:nvSpPr>
        <p:spPr>
          <a:xfrm>
            <a:off x="324000" y="3744825"/>
            <a:ext cx="8015100" cy="96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DNA (DNA) waxay ka dhisan tahay afar molecule oo kala duwan (oo la yiraahdo A, T, C iyo G), kuwaas oo sameeya koodhka hidaha (genetic code) loo isticmaalo tilmaamo lagu dhiso oo lagu xakameeyo noolaha (organisms).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8" name="Shape 788"/>
        <p:cNvGrpSpPr/>
        <p:nvPr/>
      </p:nvGrpSpPr>
      <p:grpSpPr>
        <a:xfrm>
          <a:off x="0" y="0"/>
          <a:ext cx="0" cy="0"/>
        </a:xfrm>
      </p:grpSpPr>
      <p:sp>
        <p:nvSpPr>
          <p:cNvPr id="789" name="Google Shape;789;p6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Kaydinta waxyaabaha hidaha (genetic material)</a:t>
            </a:r>
            <a:endParaRPr/>
          </a:p>
        </p:txBody>
      </p:sp>
      <p:sp>
        <p:nvSpPr>
          <p:cNvPr id="790" name="Google Shape;790;p6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Doorka waxyaabaha hidaha (genetic material)</a:t>
            </a:r>
            <a:endParaRPr/>
          </a:p>
        </p:txBody>
      </p:sp>
      <p:sp>
        <p:nvSpPr>
          <p:cNvPr id="791" name="Google Shape;791;p6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DNA (DNA)</a:t>
            </a:r>
            <a:endParaRPr/>
          </a:p>
        </p:txBody>
      </p:sp>
      <p:sp>
        <p:nvSpPr>
          <p:cNvPr id="792" name="Google Shape;792;p6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Waxyaabaha hidaha (genetic material) iyo DNA</a:t>
            </a:r>
            <a:endParaRPr/>
          </a:p>
        </p:txBody>
      </p:sp>
      <p:pic>
        <p:nvPicPr>
          <p:cNvPr id="793" name="Google Shape;79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6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7" name="Shape 797"/>
        <p:cNvGrpSpPr/>
        <p:nvPr/>
      </p:nvGrpSpPr>
      <p:grpSpPr>
        <a:xfrm>
          <a:off x="0" y="0"/>
          <a:ext cx="0" cy="0"/>
        </a:xfrm>
      </p:grpSpPr>
      <p:grpSp>
        <p:nvGrpSpPr>
          <p:cNvPr id="798" name="Google Shape;798;p69"/>
          <p:cNvGrpSpPr/>
          <p:nvPr/>
        </p:nvGrpSpPr>
        <p:grpSpPr>
          <a:xfrm rot="10800000" flipH="1">
            <a:off x="2972320" y="1982791"/>
            <a:ext cx="2625950" cy="2313850"/>
            <a:chOff x="631220" y="2057941"/>
            <a:chExt cx="2625950" cy="2313850"/>
          </a:xfrm>
        </p:grpSpPr>
        <p:sp>
          <p:nvSpPr>
            <p:cNvPr id="799" name="Google Shape;799;p69"/>
            <p:cNvSpPr/>
            <p:nvPr/>
          </p:nvSpPr>
          <p:spPr>
            <a:xfrm>
              <a:off x="631220" y="2057941"/>
              <a:ext cx="2625950" cy="2313850"/>
            </a:xfrm>
            <a:custGeom>
              <a:rect l="l" t="t" r="r" b="b"/>
              <a:pathLst>
                <a:path w="105038" h="92554" extrusionOk="0">
                  <a:moveTo>
                    <a:pt x="1627" y="44162"/>
                  </a:moveTo>
                  <a:cubicBezTo>
                    <a:pt x="2931" y="36951"/>
                    <a:pt x="4251" y="27181"/>
                    <a:pt x="9019" y="20884"/>
                  </a:cubicBezTo>
                  <a:cubicBezTo>
                    <a:pt x="13787" y="14588"/>
                    <a:pt x="22064" y="9830"/>
                    <a:pt x="30233" y="6383"/>
                  </a:cubicBezTo>
                  <a:cubicBezTo>
                    <a:pt x="38403" y="2937"/>
                    <a:pt x="49366" y="778"/>
                    <a:pt x="58036" y="205"/>
                  </a:cubicBezTo>
                  <a:cubicBezTo>
                    <a:pt x="66706" y="-368"/>
                    <a:pt x="75541" y="171"/>
                    <a:pt x="82255" y="2944"/>
                  </a:cubicBezTo>
                  <a:cubicBezTo>
                    <a:pt x="88969" y="5717"/>
                    <a:pt x="94561" y="11594"/>
                    <a:pt x="98319" y="16845"/>
                  </a:cubicBezTo>
                  <a:cubicBezTo>
                    <a:pt x="102078" y="22097"/>
                    <a:pt x="104085" y="26833"/>
                    <a:pt x="104806" y="34453"/>
                  </a:cubicBezTo>
                  <a:cubicBezTo>
                    <a:pt x="105527" y="42073"/>
                    <a:pt x="104497" y="54276"/>
                    <a:pt x="102643" y="62565"/>
                  </a:cubicBezTo>
                  <a:cubicBezTo>
                    <a:pt x="100790" y="70854"/>
                    <a:pt x="99194" y="79298"/>
                    <a:pt x="93685" y="84189"/>
                  </a:cubicBezTo>
                  <a:cubicBezTo>
                    <a:pt x="88176" y="89080"/>
                    <a:pt x="77642" y="90824"/>
                    <a:pt x="69589" y="91912"/>
                  </a:cubicBezTo>
                  <a:cubicBezTo>
                    <a:pt x="61537" y="93000"/>
                    <a:pt x="54452" y="92771"/>
                    <a:pt x="45370" y="90718"/>
                  </a:cubicBezTo>
                  <a:cubicBezTo>
                    <a:pt x="36288" y="88666"/>
                    <a:pt x="22459" y="84025"/>
                    <a:pt x="15096" y="79597"/>
                  </a:cubicBezTo>
                  <a:cubicBezTo>
                    <a:pt x="7733" y="75169"/>
                    <a:pt x="3439" y="70057"/>
                    <a:pt x="1194" y="64151"/>
                  </a:cubicBezTo>
                  <a:cubicBezTo>
                    <a:pt x="-1051" y="58245"/>
                    <a:pt x="323" y="51373"/>
                    <a:pt x="1627" y="44162"/>
                  </a:cubicBezTo>
                  <a:close/>
                </a:path>
              </a:pathLst>
            </a:custGeom>
            <a:solidFill>
              <a:srgbClr val="F0F0F0"/>
            </a:solidFill>
            <a:ln w="19050" cap="flat" cmpd="sng">
              <a:solidFill>
                <a:srgbClr val="BF9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800" name="Google Shape;800;p69"/>
            <p:cNvSpPr/>
            <p:nvPr/>
          </p:nvSpPr>
          <p:spPr>
            <a:xfrm rot="1140270">
              <a:off x="2172787" y="2275306"/>
              <a:ext cx="849398" cy="849398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801" name="Google Shape;801;p69"/>
            <p:cNvGrpSpPr/>
            <p:nvPr/>
          </p:nvGrpSpPr>
          <p:grpSpPr>
            <a:xfrm rot="1140124">
              <a:off x="1706350" y="2994592"/>
              <a:ext cx="406797" cy="254398"/>
              <a:chOff x="2824575" y="3282450"/>
              <a:chExt cx="406800" cy="254400"/>
            </a:xfrm>
          </p:grpSpPr>
          <p:sp>
            <p:nvSpPr>
              <p:cNvPr id="802" name="Google Shape;802;p69"/>
              <p:cNvSpPr/>
              <p:nvPr/>
            </p:nvSpPr>
            <p:spPr>
              <a:xfrm>
                <a:off x="2824575" y="34348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3" name="Google Shape;803;p69"/>
              <p:cNvSpPr/>
              <p:nvPr/>
            </p:nvSpPr>
            <p:spPr>
              <a:xfrm>
                <a:off x="2900775" y="35110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4" name="Google Shape;804;p69"/>
              <p:cNvSpPr/>
              <p:nvPr/>
            </p:nvSpPr>
            <p:spPr>
              <a:xfrm>
                <a:off x="2976975" y="32824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5" name="Google Shape;805;p69"/>
              <p:cNvSpPr/>
              <p:nvPr/>
            </p:nvSpPr>
            <p:spPr>
              <a:xfrm>
                <a:off x="2900775" y="34348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6" name="Google Shape;806;p69"/>
              <p:cNvSpPr/>
              <p:nvPr/>
            </p:nvSpPr>
            <p:spPr>
              <a:xfrm>
                <a:off x="3053175" y="34348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7" name="Google Shape;807;p69"/>
              <p:cNvSpPr/>
              <p:nvPr/>
            </p:nvSpPr>
            <p:spPr>
              <a:xfrm>
                <a:off x="3053175" y="32824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8" name="Google Shape;808;p69"/>
              <p:cNvSpPr/>
              <p:nvPr/>
            </p:nvSpPr>
            <p:spPr>
              <a:xfrm>
                <a:off x="3129375" y="33586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09" name="Google Shape;809;p69"/>
              <p:cNvSpPr/>
              <p:nvPr/>
            </p:nvSpPr>
            <p:spPr>
              <a:xfrm>
                <a:off x="3205575" y="35110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0" name="Google Shape;810;p69"/>
              <p:cNvSpPr/>
              <p:nvPr/>
            </p:nvSpPr>
            <p:spPr>
              <a:xfrm>
                <a:off x="3205575" y="32824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811" name="Google Shape;811;p69"/>
            <p:cNvGrpSpPr/>
            <p:nvPr/>
          </p:nvGrpSpPr>
          <p:grpSpPr>
            <a:xfrm rot="3154185">
              <a:off x="1599473" y="3658109"/>
              <a:ext cx="356669" cy="431751"/>
              <a:chOff x="3491884" y="4069739"/>
              <a:chExt cx="356666" cy="431748"/>
            </a:xfrm>
          </p:grpSpPr>
          <p:sp>
            <p:nvSpPr>
              <p:cNvPr id="812" name="Google Shape;812;p69"/>
              <p:cNvSpPr/>
              <p:nvPr/>
            </p:nvSpPr>
            <p:spPr>
              <a:xfrm rot="7620152">
                <a:off x="3788525" y="4074929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3" name="Google Shape;813;p69"/>
              <p:cNvSpPr/>
              <p:nvPr/>
            </p:nvSpPr>
            <p:spPr>
              <a:xfrm rot="7620152">
                <a:off x="3681736" y="4089387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4" name="Google Shape;814;p69"/>
              <p:cNvSpPr/>
              <p:nvPr/>
            </p:nvSpPr>
            <p:spPr>
              <a:xfrm rot="7620152">
                <a:off x="3817440" y="4288506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5" name="Google Shape;815;p69"/>
              <p:cNvSpPr/>
              <p:nvPr/>
            </p:nvSpPr>
            <p:spPr>
              <a:xfrm rot="7620152">
                <a:off x="3742359" y="4135552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6" name="Google Shape;816;p69"/>
              <p:cNvSpPr/>
              <p:nvPr/>
            </p:nvSpPr>
            <p:spPr>
              <a:xfrm rot="7620152">
                <a:off x="3650028" y="4256799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7" name="Google Shape;817;p69"/>
              <p:cNvSpPr/>
              <p:nvPr/>
            </p:nvSpPr>
            <p:spPr>
              <a:xfrm rot="7620152">
                <a:off x="3771275" y="4349130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8" name="Google Shape;818;p69"/>
              <p:cNvSpPr/>
              <p:nvPr/>
            </p:nvSpPr>
            <p:spPr>
              <a:xfrm rot="7620152">
                <a:off x="3664486" y="4363588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19" name="Google Shape;819;p69"/>
              <p:cNvSpPr/>
              <p:nvPr/>
            </p:nvSpPr>
            <p:spPr>
              <a:xfrm rot="7620152">
                <a:off x="3497074" y="4331880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0" name="Google Shape;820;p69"/>
              <p:cNvSpPr/>
              <p:nvPr/>
            </p:nvSpPr>
            <p:spPr>
              <a:xfrm rot="7620152">
                <a:off x="3678944" y="4470376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821" name="Google Shape;821;p69"/>
            <p:cNvGrpSpPr/>
            <p:nvPr/>
          </p:nvGrpSpPr>
          <p:grpSpPr>
            <a:xfrm rot="6292453">
              <a:off x="2133712" y="3375776"/>
              <a:ext cx="356669" cy="431751"/>
              <a:chOff x="3491884" y="4069739"/>
              <a:chExt cx="356666" cy="431748"/>
            </a:xfrm>
          </p:grpSpPr>
          <p:sp>
            <p:nvSpPr>
              <p:cNvPr id="822" name="Google Shape;822;p69"/>
              <p:cNvSpPr/>
              <p:nvPr/>
            </p:nvSpPr>
            <p:spPr>
              <a:xfrm rot="7620152">
                <a:off x="3788525" y="4074929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3" name="Google Shape;823;p69"/>
              <p:cNvSpPr/>
              <p:nvPr/>
            </p:nvSpPr>
            <p:spPr>
              <a:xfrm rot="7620152">
                <a:off x="3681736" y="4089387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4" name="Google Shape;824;p69"/>
              <p:cNvSpPr/>
              <p:nvPr/>
            </p:nvSpPr>
            <p:spPr>
              <a:xfrm rot="7620152">
                <a:off x="3817440" y="4288506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5" name="Google Shape;825;p69"/>
              <p:cNvSpPr/>
              <p:nvPr/>
            </p:nvSpPr>
            <p:spPr>
              <a:xfrm rot="7620152">
                <a:off x="3742359" y="4135552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6" name="Google Shape;826;p69"/>
              <p:cNvSpPr/>
              <p:nvPr/>
            </p:nvSpPr>
            <p:spPr>
              <a:xfrm rot="7620152">
                <a:off x="3650028" y="4256799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7" name="Google Shape;827;p69"/>
              <p:cNvSpPr/>
              <p:nvPr/>
            </p:nvSpPr>
            <p:spPr>
              <a:xfrm rot="7620152">
                <a:off x="3771275" y="4349130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8" name="Google Shape;828;p69"/>
              <p:cNvSpPr/>
              <p:nvPr/>
            </p:nvSpPr>
            <p:spPr>
              <a:xfrm rot="7620152">
                <a:off x="3664486" y="4363588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29" name="Google Shape;829;p69"/>
              <p:cNvSpPr/>
              <p:nvPr/>
            </p:nvSpPr>
            <p:spPr>
              <a:xfrm rot="7620152">
                <a:off x="3497074" y="4331880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0" name="Google Shape;830;p69"/>
              <p:cNvSpPr/>
              <p:nvPr/>
            </p:nvSpPr>
            <p:spPr>
              <a:xfrm rot="7620152">
                <a:off x="3678944" y="4470376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831" name="Google Shape;831;p69"/>
            <p:cNvGrpSpPr/>
            <p:nvPr/>
          </p:nvGrpSpPr>
          <p:grpSpPr>
            <a:xfrm rot="7552709">
              <a:off x="1157435" y="2509230"/>
              <a:ext cx="419302" cy="287999"/>
              <a:chOff x="5880900" y="1005490"/>
              <a:chExt cx="2211875" cy="1517650"/>
            </a:xfrm>
          </p:grpSpPr>
          <p:sp>
            <p:nvSpPr>
              <p:cNvPr id="832" name="Google Shape;832;p69"/>
              <p:cNvSpPr/>
              <p:nvPr/>
            </p:nvSpPr>
            <p:spPr>
              <a:xfrm>
                <a:off x="5880900" y="1005490"/>
                <a:ext cx="2211875" cy="1517650"/>
              </a:xfrm>
              <a:custGeom>
                <a:rect l="l" t="t" r="r" b="b"/>
                <a:pathLst>
                  <a:path w="88475" h="60706" extrusionOk="0">
                    <a:moveTo>
                      <a:pt x="1067" y="12030"/>
                    </a:moveTo>
                    <a:cubicBezTo>
                      <a:pt x="2619" y="8869"/>
                      <a:pt x="5952" y="3697"/>
                      <a:pt x="9860" y="1858"/>
                    </a:cubicBezTo>
                    <a:cubicBezTo>
                      <a:pt x="13768" y="19"/>
                      <a:pt x="19945" y="-785"/>
                      <a:pt x="24513" y="996"/>
                    </a:cubicBezTo>
                    <a:cubicBezTo>
                      <a:pt x="29082" y="2778"/>
                      <a:pt x="33507" y="9501"/>
                      <a:pt x="37271" y="12547"/>
                    </a:cubicBezTo>
                    <a:cubicBezTo>
                      <a:pt x="41035" y="15593"/>
                      <a:pt x="43420" y="17604"/>
                      <a:pt x="47098" y="19270"/>
                    </a:cubicBezTo>
                    <a:cubicBezTo>
                      <a:pt x="50776" y="20937"/>
                      <a:pt x="55287" y="21770"/>
                      <a:pt x="59338" y="22546"/>
                    </a:cubicBezTo>
                    <a:cubicBezTo>
                      <a:pt x="63389" y="23322"/>
                      <a:pt x="67441" y="23063"/>
                      <a:pt x="71406" y="23925"/>
                    </a:cubicBezTo>
                    <a:cubicBezTo>
                      <a:pt x="75371" y="24787"/>
                      <a:pt x="80285" y="25046"/>
                      <a:pt x="83129" y="27718"/>
                    </a:cubicBezTo>
                    <a:cubicBezTo>
                      <a:pt x="85974" y="30390"/>
                      <a:pt x="88559" y="35706"/>
                      <a:pt x="88473" y="39958"/>
                    </a:cubicBezTo>
                    <a:cubicBezTo>
                      <a:pt x="88387" y="44211"/>
                      <a:pt x="85830" y="49986"/>
                      <a:pt x="82612" y="53233"/>
                    </a:cubicBezTo>
                    <a:cubicBezTo>
                      <a:pt x="79394" y="56480"/>
                      <a:pt x="73675" y="58204"/>
                      <a:pt x="69164" y="59439"/>
                    </a:cubicBezTo>
                    <a:cubicBezTo>
                      <a:pt x="64653" y="60675"/>
                      <a:pt x="60056" y="60818"/>
                      <a:pt x="55545" y="60646"/>
                    </a:cubicBezTo>
                    <a:cubicBezTo>
                      <a:pt x="51034" y="60474"/>
                      <a:pt x="46609" y="59727"/>
                      <a:pt x="42098" y="58405"/>
                    </a:cubicBezTo>
                    <a:cubicBezTo>
                      <a:pt x="37587" y="57083"/>
                      <a:pt x="32961" y="55158"/>
                      <a:pt x="28479" y="52716"/>
                    </a:cubicBezTo>
                    <a:cubicBezTo>
                      <a:pt x="23997" y="50274"/>
                      <a:pt x="19169" y="47257"/>
                      <a:pt x="15204" y="43751"/>
                    </a:cubicBezTo>
                    <a:cubicBezTo>
                      <a:pt x="11239" y="40246"/>
                      <a:pt x="7130" y="35505"/>
                      <a:pt x="4688" y="31683"/>
                    </a:cubicBezTo>
                    <a:cubicBezTo>
                      <a:pt x="2246" y="27862"/>
                      <a:pt x="1154" y="24098"/>
                      <a:pt x="550" y="20822"/>
                    </a:cubicBezTo>
                    <a:cubicBezTo>
                      <a:pt x="-53" y="17547"/>
                      <a:pt x="-485" y="15191"/>
                      <a:pt x="1067" y="12030"/>
                    </a:cubicBezTo>
                    <a:close/>
                  </a:path>
                </a:pathLst>
              </a:custGeom>
              <a:solidFill>
                <a:srgbClr val="DD7E6B"/>
              </a:solidFill>
              <a:ln w="9525" cap="flat" cmpd="sng">
                <a:solidFill>
                  <a:srgbClr val="66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33" name="Google Shape;833;p69"/>
              <p:cNvSpPr/>
              <p:nvPr/>
            </p:nvSpPr>
            <p:spPr>
              <a:xfrm>
                <a:off x="5984008" y="1124569"/>
                <a:ext cx="1975150" cy="1287500"/>
              </a:xfrm>
              <a:custGeom>
                <a:rect l="l" t="t" r="r" b="b"/>
                <a:pathLst>
                  <a:path w="79006" h="51500" extrusionOk="0">
                    <a:moveTo>
                      <a:pt x="219" y="10887"/>
                    </a:moveTo>
                    <a:cubicBezTo>
                      <a:pt x="1282" y="8445"/>
                      <a:pt x="7173" y="2267"/>
                      <a:pt x="9701" y="715"/>
                    </a:cubicBezTo>
                    <a:cubicBezTo>
                      <a:pt x="12230" y="-837"/>
                      <a:pt x="14701" y="456"/>
                      <a:pt x="15390" y="1577"/>
                    </a:cubicBezTo>
                    <a:cubicBezTo>
                      <a:pt x="16080" y="2698"/>
                      <a:pt x="13580" y="6089"/>
                      <a:pt x="13838" y="7439"/>
                    </a:cubicBezTo>
                    <a:cubicBezTo>
                      <a:pt x="14097" y="8790"/>
                      <a:pt x="15677" y="10341"/>
                      <a:pt x="16941" y="9680"/>
                    </a:cubicBezTo>
                    <a:cubicBezTo>
                      <a:pt x="18205" y="9019"/>
                      <a:pt x="19298" y="3158"/>
                      <a:pt x="21424" y="3474"/>
                    </a:cubicBezTo>
                    <a:cubicBezTo>
                      <a:pt x="23550" y="3790"/>
                      <a:pt x="28262" y="9393"/>
                      <a:pt x="29699" y="11577"/>
                    </a:cubicBezTo>
                    <a:cubicBezTo>
                      <a:pt x="31136" y="13761"/>
                      <a:pt x="30303" y="14881"/>
                      <a:pt x="30044" y="16576"/>
                    </a:cubicBezTo>
                    <a:cubicBezTo>
                      <a:pt x="29785" y="18271"/>
                      <a:pt x="28291" y="20225"/>
                      <a:pt x="28147" y="21748"/>
                    </a:cubicBezTo>
                    <a:cubicBezTo>
                      <a:pt x="28003" y="23271"/>
                      <a:pt x="28435" y="25282"/>
                      <a:pt x="29182" y="25713"/>
                    </a:cubicBezTo>
                    <a:cubicBezTo>
                      <a:pt x="29929" y="26144"/>
                      <a:pt x="31682" y="25368"/>
                      <a:pt x="32630" y="24334"/>
                    </a:cubicBezTo>
                    <a:cubicBezTo>
                      <a:pt x="33578" y="23300"/>
                      <a:pt x="33205" y="20455"/>
                      <a:pt x="34871" y="19507"/>
                    </a:cubicBezTo>
                    <a:cubicBezTo>
                      <a:pt x="36538" y="18559"/>
                      <a:pt x="40560" y="17812"/>
                      <a:pt x="42629" y="18645"/>
                    </a:cubicBezTo>
                    <a:cubicBezTo>
                      <a:pt x="44698" y="19478"/>
                      <a:pt x="46651" y="23012"/>
                      <a:pt x="47283" y="24506"/>
                    </a:cubicBezTo>
                    <a:cubicBezTo>
                      <a:pt x="47915" y="26000"/>
                      <a:pt x="46392" y="26518"/>
                      <a:pt x="46421" y="27610"/>
                    </a:cubicBezTo>
                    <a:cubicBezTo>
                      <a:pt x="46450" y="28702"/>
                      <a:pt x="46795" y="30656"/>
                      <a:pt x="47456" y="31058"/>
                    </a:cubicBezTo>
                    <a:cubicBezTo>
                      <a:pt x="48117" y="31460"/>
                      <a:pt x="49525" y="30914"/>
                      <a:pt x="50387" y="30023"/>
                    </a:cubicBezTo>
                    <a:cubicBezTo>
                      <a:pt x="51249" y="29132"/>
                      <a:pt x="50962" y="26891"/>
                      <a:pt x="52628" y="25713"/>
                    </a:cubicBezTo>
                    <a:cubicBezTo>
                      <a:pt x="54295" y="24535"/>
                      <a:pt x="57973" y="22811"/>
                      <a:pt x="60386" y="22955"/>
                    </a:cubicBezTo>
                    <a:cubicBezTo>
                      <a:pt x="62800" y="23099"/>
                      <a:pt x="66190" y="25225"/>
                      <a:pt x="67109" y="26575"/>
                    </a:cubicBezTo>
                    <a:cubicBezTo>
                      <a:pt x="68028" y="27926"/>
                      <a:pt x="65902" y="29966"/>
                      <a:pt x="65902" y="31058"/>
                    </a:cubicBezTo>
                    <a:cubicBezTo>
                      <a:pt x="65902" y="32150"/>
                      <a:pt x="66477" y="32954"/>
                      <a:pt x="67109" y="33126"/>
                    </a:cubicBezTo>
                    <a:cubicBezTo>
                      <a:pt x="67741" y="33298"/>
                      <a:pt x="68891" y="32925"/>
                      <a:pt x="69695" y="32092"/>
                    </a:cubicBezTo>
                    <a:cubicBezTo>
                      <a:pt x="70500" y="31259"/>
                      <a:pt x="70930" y="28932"/>
                      <a:pt x="71936" y="28127"/>
                    </a:cubicBezTo>
                    <a:cubicBezTo>
                      <a:pt x="72942" y="27323"/>
                      <a:pt x="74551" y="25972"/>
                      <a:pt x="75729" y="27265"/>
                    </a:cubicBezTo>
                    <a:cubicBezTo>
                      <a:pt x="76907" y="28558"/>
                      <a:pt x="78948" y="33069"/>
                      <a:pt x="79005" y="35885"/>
                    </a:cubicBezTo>
                    <a:cubicBezTo>
                      <a:pt x="79063" y="38701"/>
                      <a:pt x="77281" y="42609"/>
                      <a:pt x="76074" y="44160"/>
                    </a:cubicBezTo>
                    <a:cubicBezTo>
                      <a:pt x="74867" y="45712"/>
                      <a:pt x="72741" y="45654"/>
                      <a:pt x="71764" y="45194"/>
                    </a:cubicBezTo>
                    <a:cubicBezTo>
                      <a:pt x="70787" y="44734"/>
                      <a:pt x="70844" y="42091"/>
                      <a:pt x="70212" y="41401"/>
                    </a:cubicBezTo>
                    <a:cubicBezTo>
                      <a:pt x="69580" y="40712"/>
                      <a:pt x="68603" y="40798"/>
                      <a:pt x="67971" y="41057"/>
                    </a:cubicBezTo>
                    <a:cubicBezTo>
                      <a:pt x="67339" y="41316"/>
                      <a:pt x="66679" y="41890"/>
                      <a:pt x="66420" y="42953"/>
                    </a:cubicBezTo>
                    <a:cubicBezTo>
                      <a:pt x="66162" y="44016"/>
                      <a:pt x="66966" y="46113"/>
                      <a:pt x="66420" y="47435"/>
                    </a:cubicBezTo>
                    <a:cubicBezTo>
                      <a:pt x="65874" y="48757"/>
                      <a:pt x="64667" y="50251"/>
                      <a:pt x="63144" y="50883"/>
                    </a:cubicBezTo>
                    <a:cubicBezTo>
                      <a:pt x="61621" y="51515"/>
                      <a:pt x="58835" y="51716"/>
                      <a:pt x="57283" y="51228"/>
                    </a:cubicBezTo>
                    <a:cubicBezTo>
                      <a:pt x="55732" y="50740"/>
                      <a:pt x="54324" y="49505"/>
                      <a:pt x="53835" y="47953"/>
                    </a:cubicBezTo>
                    <a:cubicBezTo>
                      <a:pt x="53347" y="46402"/>
                      <a:pt x="54611" y="43298"/>
                      <a:pt x="54352" y="41919"/>
                    </a:cubicBezTo>
                    <a:cubicBezTo>
                      <a:pt x="54093" y="40540"/>
                      <a:pt x="53059" y="39735"/>
                      <a:pt x="52283" y="39677"/>
                    </a:cubicBezTo>
                    <a:cubicBezTo>
                      <a:pt x="51507" y="39620"/>
                      <a:pt x="50243" y="40367"/>
                      <a:pt x="49697" y="41574"/>
                    </a:cubicBezTo>
                    <a:cubicBezTo>
                      <a:pt x="49151" y="42781"/>
                      <a:pt x="49783" y="45539"/>
                      <a:pt x="49007" y="46918"/>
                    </a:cubicBezTo>
                    <a:cubicBezTo>
                      <a:pt x="48231" y="48297"/>
                      <a:pt x="47628" y="49849"/>
                      <a:pt x="45042" y="49849"/>
                    </a:cubicBezTo>
                    <a:cubicBezTo>
                      <a:pt x="42456" y="49849"/>
                      <a:pt x="35791" y="48154"/>
                      <a:pt x="33492" y="46918"/>
                    </a:cubicBezTo>
                    <a:cubicBezTo>
                      <a:pt x="31193" y="45683"/>
                      <a:pt x="31365" y="43787"/>
                      <a:pt x="31250" y="42436"/>
                    </a:cubicBezTo>
                    <a:cubicBezTo>
                      <a:pt x="31135" y="41086"/>
                      <a:pt x="32687" y="39821"/>
                      <a:pt x="32802" y="38815"/>
                    </a:cubicBezTo>
                    <a:cubicBezTo>
                      <a:pt x="32917" y="37809"/>
                      <a:pt x="32515" y="36747"/>
                      <a:pt x="31940" y="36402"/>
                    </a:cubicBezTo>
                    <a:cubicBezTo>
                      <a:pt x="31365" y="36057"/>
                      <a:pt x="30245" y="36000"/>
                      <a:pt x="29354" y="36747"/>
                    </a:cubicBezTo>
                    <a:cubicBezTo>
                      <a:pt x="28463" y="37494"/>
                      <a:pt x="27889" y="40195"/>
                      <a:pt x="26596" y="40884"/>
                    </a:cubicBezTo>
                    <a:cubicBezTo>
                      <a:pt x="25303" y="41574"/>
                      <a:pt x="23550" y="41631"/>
                      <a:pt x="21596" y="40884"/>
                    </a:cubicBezTo>
                    <a:cubicBezTo>
                      <a:pt x="19642" y="40137"/>
                      <a:pt x="16224" y="38040"/>
                      <a:pt x="14873" y="36402"/>
                    </a:cubicBezTo>
                    <a:cubicBezTo>
                      <a:pt x="13523" y="34764"/>
                      <a:pt x="13263" y="32696"/>
                      <a:pt x="13493" y="31058"/>
                    </a:cubicBezTo>
                    <a:cubicBezTo>
                      <a:pt x="13723" y="29420"/>
                      <a:pt x="15821" y="27753"/>
                      <a:pt x="16252" y="26575"/>
                    </a:cubicBezTo>
                    <a:cubicBezTo>
                      <a:pt x="16683" y="25397"/>
                      <a:pt x="16539" y="24420"/>
                      <a:pt x="16079" y="23989"/>
                    </a:cubicBezTo>
                    <a:cubicBezTo>
                      <a:pt x="15619" y="23558"/>
                      <a:pt x="14470" y="23501"/>
                      <a:pt x="13493" y="23989"/>
                    </a:cubicBezTo>
                    <a:cubicBezTo>
                      <a:pt x="12516" y="24478"/>
                      <a:pt x="11568" y="26345"/>
                      <a:pt x="10218" y="26920"/>
                    </a:cubicBezTo>
                    <a:cubicBezTo>
                      <a:pt x="8868" y="27495"/>
                      <a:pt x="6512" y="27782"/>
                      <a:pt x="5391" y="27437"/>
                    </a:cubicBezTo>
                    <a:cubicBezTo>
                      <a:pt x="4270" y="27092"/>
                      <a:pt x="3695" y="26029"/>
                      <a:pt x="3494" y="24851"/>
                    </a:cubicBezTo>
                    <a:cubicBezTo>
                      <a:pt x="3293" y="23673"/>
                      <a:pt x="3293" y="21490"/>
                      <a:pt x="4184" y="20369"/>
                    </a:cubicBezTo>
                    <a:cubicBezTo>
                      <a:pt x="5075" y="19249"/>
                      <a:pt x="8006" y="18933"/>
                      <a:pt x="8839" y="18128"/>
                    </a:cubicBezTo>
                    <a:cubicBezTo>
                      <a:pt x="9672" y="17324"/>
                      <a:pt x="9557" y="16146"/>
                      <a:pt x="9183" y="15542"/>
                    </a:cubicBezTo>
                    <a:cubicBezTo>
                      <a:pt x="8810" y="14939"/>
                      <a:pt x="7575" y="14536"/>
                      <a:pt x="6598" y="14507"/>
                    </a:cubicBezTo>
                    <a:cubicBezTo>
                      <a:pt x="5621" y="14478"/>
                      <a:pt x="4385" y="15972"/>
                      <a:pt x="3322" y="15369"/>
                    </a:cubicBezTo>
                    <a:cubicBezTo>
                      <a:pt x="2259" y="14766"/>
                      <a:pt x="-844" y="13329"/>
                      <a:pt x="219" y="10887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 cap="flat" cmpd="sng">
                <a:solidFill>
                  <a:srgbClr val="66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34" name="Google Shape;834;p69"/>
            <p:cNvGrpSpPr/>
            <p:nvPr/>
          </p:nvGrpSpPr>
          <p:grpSpPr>
            <a:xfrm rot="1388582">
              <a:off x="928052" y="3447727"/>
              <a:ext cx="419270" cy="287956"/>
              <a:chOff x="5880900" y="1005490"/>
              <a:chExt cx="2211875" cy="1517650"/>
            </a:xfrm>
          </p:grpSpPr>
          <p:sp>
            <p:nvSpPr>
              <p:cNvPr id="835" name="Google Shape;835;p69"/>
              <p:cNvSpPr/>
              <p:nvPr/>
            </p:nvSpPr>
            <p:spPr>
              <a:xfrm>
                <a:off x="5880900" y="1005490"/>
                <a:ext cx="2211875" cy="1517650"/>
              </a:xfrm>
              <a:custGeom>
                <a:rect l="l" t="t" r="r" b="b"/>
                <a:pathLst>
                  <a:path w="88475" h="60706" extrusionOk="0">
                    <a:moveTo>
                      <a:pt x="1067" y="12030"/>
                    </a:moveTo>
                    <a:cubicBezTo>
                      <a:pt x="2619" y="8869"/>
                      <a:pt x="5952" y="3697"/>
                      <a:pt x="9860" y="1858"/>
                    </a:cubicBezTo>
                    <a:cubicBezTo>
                      <a:pt x="13768" y="19"/>
                      <a:pt x="19945" y="-785"/>
                      <a:pt x="24513" y="996"/>
                    </a:cubicBezTo>
                    <a:cubicBezTo>
                      <a:pt x="29082" y="2778"/>
                      <a:pt x="33507" y="9501"/>
                      <a:pt x="37271" y="12547"/>
                    </a:cubicBezTo>
                    <a:cubicBezTo>
                      <a:pt x="41035" y="15593"/>
                      <a:pt x="43420" y="17604"/>
                      <a:pt x="47098" y="19270"/>
                    </a:cubicBezTo>
                    <a:cubicBezTo>
                      <a:pt x="50776" y="20937"/>
                      <a:pt x="55287" y="21770"/>
                      <a:pt x="59338" y="22546"/>
                    </a:cubicBezTo>
                    <a:cubicBezTo>
                      <a:pt x="63389" y="23322"/>
                      <a:pt x="67441" y="23063"/>
                      <a:pt x="71406" y="23925"/>
                    </a:cubicBezTo>
                    <a:cubicBezTo>
                      <a:pt x="75371" y="24787"/>
                      <a:pt x="80285" y="25046"/>
                      <a:pt x="83129" y="27718"/>
                    </a:cubicBezTo>
                    <a:cubicBezTo>
                      <a:pt x="85974" y="30390"/>
                      <a:pt x="88559" y="35706"/>
                      <a:pt x="88473" y="39958"/>
                    </a:cubicBezTo>
                    <a:cubicBezTo>
                      <a:pt x="88387" y="44211"/>
                      <a:pt x="85830" y="49986"/>
                      <a:pt x="82612" y="53233"/>
                    </a:cubicBezTo>
                    <a:cubicBezTo>
                      <a:pt x="79394" y="56480"/>
                      <a:pt x="73675" y="58204"/>
                      <a:pt x="69164" y="59439"/>
                    </a:cubicBezTo>
                    <a:cubicBezTo>
                      <a:pt x="64653" y="60675"/>
                      <a:pt x="60056" y="60818"/>
                      <a:pt x="55545" y="60646"/>
                    </a:cubicBezTo>
                    <a:cubicBezTo>
                      <a:pt x="51034" y="60474"/>
                      <a:pt x="46609" y="59727"/>
                      <a:pt x="42098" y="58405"/>
                    </a:cubicBezTo>
                    <a:cubicBezTo>
                      <a:pt x="37587" y="57083"/>
                      <a:pt x="32961" y="55158"/>
                      <a:pt x="28479" y="52716"/>
                    </a:cubicBezTo>
                    <a:cubicBezTo>
                      <a:pt x="23997" y="50274"/>
                      <a:pt x="19169" y="47257"/>
                      <a:pt x="15204" y="43751"/>
                    </a:cubicBezTo>
                    <a:cubicBezTo>
                      <a:pt x="11239" y="40246"/>
                      <a:pt x="7130" y="35505"/>
                      <a:pt x="4688" y="31683"/>
                    </a:cubicBezTo>
                    <a:cubicBezTo>
                      <a:pt x="2246" y="27862"/>
                      <a:pt x="1154" y="24098"/>
                      <a:pt x="550" y="20822"/>
                    </a:cubicBezTo>
                    <a:cubicBezTo>
                      <a:pt x="-53" y="17547"/>
                      <a:pt x="-485" y="15191"/>
                      <a:pt x="1067" y="12030"/>
                    </a:cubicBezTo>
                    <a:close/>
                  </a:path>
                </a:pathLst>
              </a:custGeom>
              <a:solidFill>
                <a:srgbClr val="DD7E6B"/>
              </a:solidFill>
              <a:ln w="9525" cap="flat" cmpd="sng">
                <a:solidFill>
                  <a:srgbClr val="66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36" name="Google Shape;836;p69"/>
              <p:cNvSpPr/>
              <p:nvPr/>
            </p:nvSpPr>
            <p:spPr>
              <a:xfrm>
                <a:off x="5984008" y="1124569"/>
                <a:ext cx="1975150" cy="1287500"/>
              </a:xfrm>
              <a:custGeom>
                <a:rect l="l" t="t" r="r" b="b"/>
                <a:pathLst>
                  <a:path w="79006" h="51500" extrusionOk="0">
                    <a:moveTo>
                      <a:pt x="219" y="10887"/>
                    </a:moveTo>
                    <a:cubicBezTo>
                      <a:pt x="1282" y="8445"/>
                      <a:pt x="7173" y="2267"/>
                      <a:pt x="9701" y="715"/>
                    </a:cubicBezTo>
                    <a:cubicBezTo>
                      <a:pt x="12230" y="-837"/>
                      <a:pt x="14701" y="456"/>
                      <a:pt x="15390" y="1577"/>
                    </a:cubicBezTo>
                    <a:cubicBezTo>
                      <a:pt x="16080" y="2698"/>
                      <a:pt x="13580" y="6089"/>
                      <a:pt x="13838" y="7439"/>
                    </a:cubicBezTo>
                    <a:cubicBezTo>
                      <a:pt x="14097" y="8790"/>
                      <a:pt x="15677" y="10341"/>
                      <a:pt x="16941" y="9680"/>
                    </a:cubicBezTo>
                    <a:cubicBezTo>
                      <a:pt x="18205" y="9019"/>
                      <a:pt x="19298" y="3158"/>
                      <a:pt x="21424" y="3474"/>
                    </a:cubicBezTo>
                    <a:cubicBezTo>
                      <a:pt x="23550" y="3790"/>
                      <a:pt x="28262" y="9393"/>
                      <a:pt x="29699" y="11577"/>
                    </a:cubicBezTo>
                    <a:cubicBezTo>
                      <a:pt x="31136" y="13761"/>
                      <a:pt x="30303" y="14881"/>
                      <a:pt x="30044" y="16576"/>
                    </a:cubicBezTo>
                    <a:cubicBezTo>
                      <a:pt x="29785" y="18271"/>
                      <a:pt x="28291" y="20225"/>
                      <a:pt x="28147" y="21748"/>
                    </a:cubicBezTo>
                    <a:cubicBezTo>
                      <a:pt x="28003" y="23271"/>
                      <a:pt x="28435" y="25282"/>
                      <a:pt x="29182" y="25713"/>
                    </a:cubicBezTo>
                    <a:cubicBezTo>
                      <a:pt x="29929" y="26144"/>
                      <a:pt x="31682" y="25368"/>
                      <a:pt x="32630" y="24334"/>
                    </a:cubicBezTo>
                    <a:cubicBezTo>
                      <a:pt x="33578" y="23300"/>
                      <a:pt x="33205" y="20455"/>
                      <a:pt x="34871" y="19507"/>
                    </a:cubicBezTo>
                    <a:cubicBezTo>
                      <a:pt x="36538" y="18559"/>
                      <a:pt x="40560" y="17812"/>
                      <a:pt x="42629" y="18645"/>
                    </a:cubicBezTo>
                    <a:cubicBezTo>
                      <a:pt x="44698" y="19478"/>
                      <a:pt x="46651" y="23012"/>
                      <a:pt x="47283" y="24506"/>
                    </a:cubicBezTo>
                    <a:cubicBezTo>
                      <a:pt x="47915" y="26000"/>
                      <a:pt x="46392" y="26518"/>
                      <a:pt x="46421" y="27610"/>
                    </a:cubicBezTo>
                    <a:cubicBezTo>
                      <a:pt x="46450" y="28702"/>
                      <a:pt x="46795" y="30656"/>
                      <a:pt x="47456" y="31058"/>
                    </a:cubicBezTo>
                    <a:cubicBezTo>
                      <a:pt x="48117" y="31460"/>
                      <a:pt x="49525" y="30914"/>
                      <a:pt x="50387" y="30023"/>
                    </a:cubicBezTo>
                    <a:cubicBezTo>
                      <a:pt x="51249" y="29132"/>
                      <a:pt x="50962" y="26891"/>
                      <a:pt x="52628" y="25713"/>
                    </a:cubicBezTo>
                    <a:cubicBezTo>
                      <a:pt x="54295" y="24535"/>
                      <a:pt x="57973" y="22811"/>
                      <a:pt x="60386" y="22955"/>
                    </a:cubicBezTo>
                    <a:cubicBezTo>
                      <a:pt x="62800" y="23099"/>
                      <a:pt x="66190" y="25225"/>
                      <a:pt x="67109" y="26575"/>
                    </a:cubicBezTo>
                    <a:cubicBezTo>
                      <a:pt x="68028" y="27926"/>
                      <a:pt x="65902" y="29966"/>
                      <a:pt x="65902" y="31058"/>
                    </a:cubicBezTo>
                    <a:cubicBezTo>
                      <a:pt x="65902" y="32150"/>
                      <a:pt x="66477" y="32954"/>
                      <a:pt x="67109" y="33126"/>
                    </a:cubicBezTo>
                    <a:cubicBezTo>
                      <a:pt x="67741" y="33298"/>
                      <a:pt x="68891" y="32925"/>
                      <a:pt x="69695" y="32092"/>
                    </a:cubicBezTo>
                    <a:cubicBezTo>
                      <a:pt x="70500" y="31259"/>
                      <a:pt x="70930" y="28932"/>
                      <a:pt x="71936" y="28127"/>
                    </a:cubicBezTo>
                    <a:cubicBezTo>
                      <a:pt x="72942" y="27323"/>
                      <a:pt x="74551" y="25972"/>
                      <a:pt x="75729" y="27265"/>
                    </a:cubicBezTo>
                    <a:cubicBezTo>
                      <a:pt x="76907" y="28558"/>
                      <a:pt x="78948" y="33069"/>
                      <a:pt x="79005" y="35885"/>
                    </a:cubicBezTo>
                    <a:cubicBezTo>
                      <a:pt x="79063" y="38701"/>
                      <a:pt x="77281" y="42609"/>
                      <a:pt x="76074" y="44160"/>
                    </a:cubicBezTo>
                    <a:cubicBezTo>
                      <a:pt x="74867" y="45712"/>
                      <a:pt x="72741" y="45654"/>
                      <a:pt x="71764" y="45194"/>
                    </a:cubicBezTo>
                    <a:cubicBezTo>
                      <a:pt x="70787" y="44734"/>
                      <a:pt x="70844" y="42091"/>
                      <a:pt x="70212" y="41401"/>
                    </a:cubicBezTo>
                    <a:cubicBezTo>
                      <a:pt x="69580" y="40712"/>
                      <a:pt x="68603" y="40798"/>
                      <a:pt x="67971" y="41057"/>
                    </a:cubicBezTo>
                    <a:cubicBezTo>
                      <a:pt x="67339" y="41316"/>
                      <a:pt x="66679" y="41890"/>
                      <a:pt x="66420" y="42953"/>
                    </a:cubicBezTo>
                    <a:cubicBezTo>
                      <a:pt x="66162" y="44016"/>
                      <a:pt x="66966" y="46113"/>
                      <a:pt x="66420" y="47435"/>
                    </a:cubicBezTo>
                    <a:cubicBezTo>
                      <a:pt x="65874" y="48757"/>
                      <a:pt x="64667" y="50251"/>
                      <a:pt x="63144" y="50883"/>
                    </a:cubicBezTo>
                    <a:cubicBezTo>
                      <a:pt x="61621" y="51515"/>
                      <a:pt x="58835" y="51716"/>
                      <a:pt x="57283" y="51228"/>
                    </a:cubicBezTo>
                    <a:cubicBezTo>
                      <a:pt x="55732" y="50740"/>
                      <a:pt x="54324" y="49505"/>
                      <a:pt x="53835" y="47953"/>
                    </a:cubicBezTo>
                    <a:cubicBezTo>
                      <a:pt x="53347" y="46402"/>
                      <a:pt x="54611" y="43298"/>
                      <a:pt x="54352" y="41919"/>
                    </a:cubicBezTo>
                    <a:cubicBezTo>
                      <a:pt x="54093" y="40540"/>
                      <a:pt x="53059" y="39735"/>
                      <a:pt x="52283" y="39677"/>
                    </a:cubicBezTo>
                    <a:cubicBezTo>
                      <a:pt x="51507" y="39620"/>
                      <a:pt x="50243" y="40367"/>
                      <a:pt x="49697" y="41574"/>
                    </a:cubicBezTo>
                    <a:cubicBezTo>
                      <a:pt x="49151" y="42781"/>
                      <a:pt x="49783" y="45539"/>
                      <a:pt x="49007" y="46918"/>
                    </a:cubicBezTo>
                    <a:cubicBezTo>
                      <a:pt x="48231" y="48297"/>
                      <a:pt x="47628" y="49849"/>
                      <a:pt x="45042" y="49849"/>
                    </a:cubicBezTo>
                    <a:cubicBezTo>
                      <a:pt x="42456" y="49849"/>
                      <a:pt x="35791" y="48154"/>
                      <a:pt x="33492" y="46918"/>
                    </a:cubicBezTo>
                    <a:cubicBezTo>
                      <a:pt x="31193" y="45683"/>
                      <a:pt x="31365" y="43787"/>
                      <a:pt x="31250" y="42436"/>
                    </a:cubicBezTo>
                    <a:cubicBezTo>
                      <a:pt x="31135" y="41086"/>
                      <a:pt x="32687" y="39821"/>
                      <a:pt x="32802" y="38815"/>
                    </a:cubicBezTo>
                    <a:cubicBezTo>
                      <a:pt x="32917" y="37809"/>
                      <a:pt x="32515" y="36747"/>
                      <a:pt x="31940" y="36402"/>
                    </a:cubicBezTo>
                    <a:cubicBezTo>
                      <a:pt x="31365" y="36057"/>
                      <a:pt x="30245" y="36000"/>
                      <a:pt x="29354" y="36747"/>
                    </a:cubicBezTo>
                    <a:cubicBezTo>
                      <a:pt x="28463" y="37494"/>
                      <a:pt x="27889" y="40195"/>
                      <a:pt x="26596" y="40884"/>
                    </a:cubicBezTo>
                    <a:cubicBezTo>
                      <a:pt x="25303" y="41574"/>
                      <a:pt x="23550" y="41631"/>
                      <a:pt x="21596" y="40884"/>
                    </a:cubicBezTo>
                    <a:cubicBezTo>
                      <a:pt x="19642" y="40137"/>
                      <a:pt x="16224" y="38040"/>
                      <a:pt x="14873" y="36402"/>
                    </a:cubicBezTo>
                    <a:cubicBezTo>
                      <a:pt x="13523" y="34764"/>
                      <a:pt x="13263" y="32696"/>
                      <a:pt x="13493" y="31058"/>
                    </a:cubicBezTo>
                    <a:cubicBezTo>
                      <a:pt x="13723" y="29420"/>
                      <a:pt x="15821" y="27753"/>
                      <a:pt x="16252" y="26575"/>
                    </a:cubicBezTo>
                    <a:cubicBezTo>
                      <a:pt x="16683" y="25397"/>
                      <a:pt x="16539" y="24420"/>
                      <a:pt x="16079" y="23989"/>
                    </a:cubicBezTo>
                    <a:cubicBezTo>
                      <a:pt x="15619" y="23558"/>
                      <a:pt x="14470" y="23501"/>
                      <a:pt x="13493" y="23989"/>
                    </a:cubicBezTo>
                    <a:cubicBezTo>
                      <a:pt x="12516" y="24478"/>
                      <a:pt x="11568" y="26345"/>
                      <a:pt x="10218" y="26920"/>
                    </a:cubicBezTo>
                    <a:cubicBezTo>
                      <a:pt x="8868" y="27495"/>
                      <a:pt x="6512" y="27782"/>
                      <a:pt x="5391" y="27437"/>
                    </a:cubicBezTo>
                    <a:cubicBezTo>
                      <a:pt x="4270" y="27092"/>
                      <a:pt x="3695" y="26029"/>
                      <a:pt x="3494" y="24851"/>
                    </a:cubicBezTo>
                    <a:cubicBezTo>
                      <a:pt x="3293" y="23673"/>
                      <a:pt x="3293" y="21490"/>
                      <a:pt x="4184" y="20369"/>
                    </a:cubicBezTo>
                    <a:cubicBezTo>
                      <a:pt x="5075" y="19249"/>
                      <a:pt x="8006" y="18933"/>
                      <a:pt x="8839" y="18128"/>
                    </a:cubicBezTo>
                    <a:cubicBezTo>
                      <a:pt x="9672" y="17324"/>
                      <a:pt x="9557" y="16146"/>
                      <a:pt x="9183" y="15542"/>
                    </a:cubicBezTo>
                    <a:cubicBezTo>
                      <a:pt x="8810" y="14939"/>
                      <a:pt x="7575" y="14536"/>
                      <a:pt x="6598" y="14507"/>
                    </a:cubicBezTo>
                    <a:cubicBezTo>
                      <a:pt x="5621" y="14478"/>
                      <a:pt x="4385" y="15972"/>
                      <a:pt x="3322" y="15369"/>
                    </a:cubicBezTo>
                    <a:cubicBezTo>
                      <a:pt x="2259" y="14766"/>
                      <a:pt x="-844" y="13329"/>
                      <a:pt x="219" y="10887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 cap="flat" cmpd="sng">
                <a:solidFill>
                  <a:srgbClr val="66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37" name="Google Shape;837;p69"/>
            <p:cNvGrpSpPr/>
            <p:nvPr/>
          </p:nvGrpSpPr>
          <p:grpSpPr>
            <a:xfrm rot="-7078930">
              <a:off x="1731418" y="2202910"/>
              <a:ext cx="356669" cy="431751"/>
              <a:chOff x="3491884" y="4069739"/>
              <a:chExt cx="356666" cy="431748"/>
            </a:xfrm>
          </p:grpSpPr>
          <p:sp>
            <p:nvSpPr>
              <p:cNvPr id="838" name="Google Shape;838;p69"/>
              <p:cNvSpPr/>
              <p:nvPr/>
            </p:nvSpPr>
            <p:spPr>
              <a:xfrm rot="7620152">
                <a:off x="3788525" y="4074929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39" name="Google Shape;839;p69"/>
              <p:cNvSpPr/>
              <p:nvPr/>
            </p:nvSpPr>
            <p:spPr>
              <a:xfrm rot="7620152">
                <a:off x="3681736" y="4089387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0" name="Google Shape;840;p69"/>
              <p:cNvSpPr/>
              <p:nvPr/>
            </p:nvSpPr>
            <p:spPr>
              <a:xfrm rot="7620152">
                <a:off x="3817440" y="4288506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1" name="Google Shape;841;p69"/>
              <p:cNvSpPr/>
              <p:nvPr/>
            </p:nvSpPr>
            <p:spPr>
              <a:xfrm rot="7620152">
                <a:off x="3742359" y="4135552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2" name="Google Shape;842;p69"/>
              <p:cNvSpPr/>
              <p:nvPr/>
            </p:nvSpPr>
            <p:spPr>
              <a:xfrm rot="7620152">
                <a:off x="3650028" y="4256799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3" name="Google Shape;843;p69"/>
              <p:cNvSpPr/>
              <p:nvPr/>
            </p:nvSpPr>
            <p:spPr>
              <a:xfrm rot="7620152">
                <a:off x="3771275" y="4349130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4" name="Google Shape;844;p69"/>
              <p:cNvSpPr/>
              <p:nvPr/>
            </p:nvSpPr>
            <p:spPr>
              <a:xfrm rot="7620152">
                <a:off x="3664486" y="4363588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5" name="Google Shape;845;p69"/>
              <p:cNvSpPr/>
              <p:nvPr/>
            </p:nvSpPr>
            <p:spPr>
              <a:xfrm rot="7620152">
                <a:off x="3497074" y="4331880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6" name="Google Shape;846;p69"/>
              <p:cNvSpPr/>
              <p:nvPr/>
            </p:nvSpPr>
            <p:spPr>
              <a:xfrm rot="7620152">
                <a:off x="3678944" y="4470376"/>
                <a:ext cx="25920" cy="2592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847" name="Google Shape;847;p69"/>
            <p:cNvGrpSpPr/>
            <p:nvPr/>
          </p:nvGrpSpPr>
          <p:grpSpPr>
            <a:xfrm rot="-1509799">
              <a:off x="1020626" y="2994501"/>
              <a:ext cx="406800" cy="254400"/>
              <a:chOff x="2824575" y="3282450"/>
              <a:chExt cx="406800" cy="254400"/>
            </a:xfrm>
          </p:grpSpPr>
          <p:sp>
            <p:nvSpPr>
              <p:cNvPr id="848" name="Google Shape;848;p69"/>
              <p:cNvSpPr/>
              <p:nvPr/>
            </p:nvSpPr>
            <p:spPr>
              <a:xfrm>
                <a:off x="2824575" y="34348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49" name="Google Shape;849;p69"/>
              <p:cNvSpPr/>
              <p:nvPr/>
            </p:nvSpPr>
            <p:spPr>
              <a:xfrm>
                <a:off x="2900775" y="35110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0" name="Google Shape;850;p69"/>
              <p:cNvSpPr/>
              <p:nvPr/>
            </p:nvSpPr>
            <p:spPr>
              <a:xfrm>
                <a:off x="2976975" y="32824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1" name="Google Shape;851;p69"/>
              <p:cNvSpPr/>
              <p:nvPr/>
            </p:nvSpPr>
            <p:spPr>
              <a:xfrm>
                <a:off x="2900775" y="34348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2" name="Google Shape;852;p69"/>
              <p:cNvSpPr/>
              <p:nvPr/>
            </p:nvSpPr>
            <p:spPr>
              <a:xfrm>
                <a:off x="3053175" y="34348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3" name="Google Shape;853;p69"/>
              <p:cNvSpPr/>
              <p:nvPr/>
            </p:nvSpPr>
            <p:spPr>
              <a:xfrm>
                <a:off x="3053175" y="32824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4" name="Google Shape;854;p69"/>
              <p:cNvSpPr/>
              <p:nvPr/>
            </p:nvSpPr>
            <p:spPr>
              <a:xfrm>
                <a:off x="3129375" y="33586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5" name="Google Shape;855;p69"/>
              <p:cNvSpPr/>
              <p:nvPr/>
            </p:nvSpPr>
            <p:spPr>
              <a:xfrm>
                <a:off x="3205575" y="35110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856" name="Google Shape;856;p69"/>
              <p:cNvSpPr/>
              <p:nvPr/>
            </p:nvSpPr>
            <p:spPr>
              <a:xfrm>
                <a:off x="3205575" y="3282450"/>
                <a:ext cx="25800" cy="2580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857" name="Google Shape;857;p69"/>
          <p:cNvSpPr txBox="1"/>
          <p:nvPr/>
        </p:nvSpPr>
        <p:spPr>
          <a:xfrm>
            <a:off x="244650" y="707850"/>
            <a:ext cx="7088400" cy="8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unugyada dhirta, xayawaanka iyo fangaska waxay ka kooban yihiin qaab-dhismeed ay ka mid yihiin xuubka unugga (cell membrane), cytoplasm (cytoplasm) iyo nucleus (nucleus).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200"/>
              </a:spcBef>
              <a:spcAft>
                <a:spcPct val="0"/>
              </a:spcAft>
              <a:buNone/>
            </a:pP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69"/>
          <p:cNvSpPr txBox="1"/>
          <p:nvPr/>
        </p:nvSpPr>
        <p:spPr>
          <a:xfrm>
            <a:off x="5988600" y="1953063"/>
            <a:ext cx="1809300" cy="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cytoplasm (cytoplasm)</a:t>
            </a:r>
            <a:endParaRPr sz="2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9" name="Google Shape;859;p69"/>
          <p:cNvSpPr txBox="1"/>
          <p:nvPr/>
        </p:nvSpPr>
        <p:spPr>
          <a:xfrm>
            <a:off x="5720175" y="3834900"/>
            <a:ext cx="10545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nucleus (nucleus)</a:t>
            </a:r>
            <a:endParaRPr sz="27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60" name="Google Shape;860;p69"/>
          <p:cNvCxnSpPr/>
          <p:nvPr/>
        </p:nvCxnSpPr>
        <p:spPr>
          <a:xfrm>
            <a:off x="2357325" y="2312275"/>
            <a:ext cx="623100" cy="435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1" name="Google Shape;861;p69"/>
          <p:cNvCxnSpPr/>
          <p:nvPr/>
        </p:nvCxnSpPr>
        <p:spPr>
          <a:xfrm rot="10800000">
            <a:off x="5104800" y="3645150"/>
            <a:ext cx="570000" cy="28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2" name="Google Shape;862;p69"/>
          <p:cNvSpPr txBox="1"/>
          <p:nvPr/>
        </p:nvSpPr>
        <p:spPr>
          <a:xfrm>
            <a:off x="3602400" y="4421575"/>
            <a:ext cx="1939200" cy="3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 xayawaan (Animal cell)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Kaydinta walxaha hidde-sidaha (Storage of genetic material)</a:t>
            </a:r>
            <a:endParaRPr/>
          </a:p>
        </p:txBody>
      </p:sp>
      <p:sp>
        <p:nvSpPr>
          <p:cNvPr id="864" name="Google Shape;864;p69"/>
          <p:cNvSpPr txBox="1"/>
          <p:nvPr/>
        </p:nvSpPr>
        <p:spPr>
          <a:xfrm>
            <a:off x="438325" y="1982800"/>
            <a:ext cx="2217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xuubka unugga (cell membrane)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65" name="Google Shape;865;p69"/>
          <p:cNvCxnSpPr/>
          <p:nvPr/>
        </p:nvCxnSpPr>
        <p:spPr>
          <a:xfrm flipH="1">
            <a:off x="5218550" y="2189400"/>
            <a:ext cx="686400" cy="387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9" name="Shape 869"/>
        <p:cNvGrpSpPr/>
        <p:nvPr/>
      </p:nvGrpSpPr>
      <p:grpSpPr>
        <a:xfrm>
          <a:off x="0" y="0"/>
          <a:ext cx="0" cy="0"/>
        </a:xfrm>
      </p:grpSpPr>
      <p:sp>
        <p:nvSpPr>
          <p:cNvPr id="870" name="Google Shape;870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Kaydinta walxaha hidde-sidaha (Storage of genetic material)</a:t>
            </a:r>
            <a:endParaRPr/>
          </a:p>
        </p:txBody>
      </p:sp>
      <p:sp>
        <p:nvSpPr>
          <p:cNvPr id="871" name="Google Shape;871;p70"/>
          <p:cNvSpPr txBox="1"/>
          <p:nvPr>
            <p:ph type="body" idx="1"/>
          </p:nvPr>
        </p:nvSpPr>
        <p:spPr>
          <a:xfrm>
            <a:off x="273300" y="674800"/>
            <a:ext cx="6843600" cy="73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/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Walxaha hidde-sidaha waxaa lagu kaydiyaa xudunta (nucleus) unugyada xayawaanka, dhirta iyo fangaska.</a:t>
            </a:r>
            <a:endParaRPr sz="2000"/>
          </a:p>
        </p:txBody>
      </p:sp>
      <p:grpSp>
        <p:nvGrpSpPr>
          <p:cNvPr id="872" name="Google Shape;872;p70"/>
          <p:cNvGrpSpPr/>
          <p:nvPr/>
        </p:nvGrpSpPr>
        <p:grpSpPr>
          <a:xfrm>
            <a:off x="6023893" y="1796218"/>
            <a:ext cx="2704303" cy="2280332"/>
            <a:chOff x="6023893" y="1796218"/>
            <a:chExt cx="2704303" cy="2280332"/>
          </a:xfrm>
        </p:grpSpPr>
        <p:grpSp>
          <p:nvGrpSpPr>
            <p:cNvPr id="873" name="Google Shape;873;p70"/>
            <p:cNvGrpSpPr/>
            <p:nvPr/>
          </p:nvGrpSpPr>
          <p:grpSpPr>
            <a:xfrm>
              <a:off x="6023893" y="1796218"/>
              <a:ext cx="1744297" cy="1834227"/>
              <a:chOff x="4840575" y="1805400"/>
              <a:chExt cx="2800275" cy="2457700"/>
            </a:xfrm>
          </p:grpSpPr>
          <p:sp>
            <p:nvSpPr>
              <p:cNvPr id="874" name="Google Shape;874;p70"/>
              <p:cNvSpPr/>
              <p:nvPr/>
            </p:nvSpPr>
            <p:spPr>
              <a:xfrm>
                <a:off x="4840575" y="1805400"/>
                <a:ext cx="2800275" cy="2457700"/>
              </a:xfrm>
              <a:custGeom>
                <a:rect l="l" t="t" r="r" b="b"/>
                <a:pathLst>
                  <a:path w="112011" h="98308" extrusionOk="0">
                    <a:moveTo>
                      <a:pt x="9651" y="17051"/>
                    </a:moveTo>
                    <a:cubicBezTo>
                      <a:pt x="7422" y="19837"/>
                      <a:pt x="2853" y="25799"/>
                      <a:pt x="1293" y="29755"/>
                    </a:cubicBezTo>
                    <a:cubicBezTo>
                      <a:pt x="-267" y="33711"/>
                      <a:pt x="-156" y="35216"/>
                      <a:pt x="290" y="40788"/>
                    </a:cubicBezTo>
                    <a:cubicBezTo>
                      <a:pt x="736" y="46360"/>
                      <a:pt x="2575" y="57282"/>
                      <a:pt x="3968" y="63189"/>
                    </a:cubicBezTo>
                    <a:cubicBezTo>
                      <a:pt x="5361" y="69096"/>
                      <a:pt x="6419" y="72662"/>
                      <a:pt x="8648" y="76228"/>
                    </a:cubicBezTo>
                    <a:cubicBezTo>
                      <a:pt x="10877" y="79794"/>
                      <a:pt x="13440" y="81967"/>
                      <a:pt x="17341" y="84586"/>
                    </a:cubicBezTo>
                    <a:cubicBezTo>
                      <a:pt x="21242" y="87205"/>
                      <a:pt x="26926" y="89935"/>
                      <a:pt x="32052" y="91941"/>
                    </a:cubicBezTo>
                    <a:cubicBezTo>
                      <a:pt x="37179" y="93947"/>
                      <a:pt x="42584" y="95563"/>
                      <a:pt x="48100" y="96622"/>
                    </a:cubicBezTo>
                    <a:cubicBezTo>
                      <a:pt x="53617" y="97681"/>
                      <a:pt x="59746" y="98238"/>
                      <a:pt x="65151" y="98294"/>
                    </a:cubicBezTo>
                    <a:cubicBezTo>
                      <a:pt x="70556" y="98350"/>
                      <a:pt x="75459" y="98293"/>
                      <a:pt x="80530" y="96956"/>
                    </a:cubicBezTo>
                    <a:cubicBezTo>
                      <a:pt x="85601" y="95619"/>
                      <a:pt x="91675" y="93056"/>
                      <a:pt x="95575" y="90270"/>
                    </a:cubicBezTo>
                    <a:cubicBezTo>
                      <a:pt x="99476" y="87484"/>
                      <a:pt x="101426" y="84141"/>
                      <a:pt x="103933" y="80240"/>
                    </a:cubicBezTo>
                    <a:cubicBezTo>
                      <a:pt x="106441" y="76339"/>
                      <a:pt x="109283" y="71324"/>
                      <a:pt x="110620" y="66866"/>
                    </a:cubicBezTo>
                    <a:cubicBezTo>
                      <a:pt x="111957" y="62408"/>
                      <a:pt x="112124" y="58619"/>
                      <a:pt x="111957" y="53493"/>
                    </a:cubicBezTo>
                    <a:cubicBezTo>
                      <a:pt x="111790" y="48367"/>
                      <a:pt x="110843" y="41792"/>
                      <a:pt x="109617" y="36108"/>
                    </a:cubicBezTo>
                    <a:cubicBezTo>
                      <a:pt x="108391" y="30424"/>
                      <a:pt x="106274" y="23737"/>
                      <a:pt x="104602" y="19391"/>
                    </a:cubicBezTo>
                    <a:cubicBezTo>
                      <a:pt x="102930" y="15045"/>
                      <a:pt x="101705" y="12370"/>
                      <a:pt x="99587" y="10030"/>
                    </a:cubicBezTo>
                    <a:cubicBezTo>
                      <a:pt x="97470" y="7690"/>
                      <a:pt x="94739" y="6631"/>
                      <a:pt x="91897" y="5349"/>
                    </a:cubicBezTo>
                    <a:cubicBezTo>
                      <a:pt x="89055" y="4067"/>
                      <a:pt x="85656" y="3120"/>
                      <a:pt x="82536" y="2340"/>
                    </a:cubicBezTo>
                    <a:cubicBezTo>
                      <a:pt x="79416" y="1560"/>
                      <a:pt x="76518" y="1059"/>
                      <a:pt x="73175" y="669"/>
                    </a:cubicBezTo>
                    <a:cubicBezTo>
                      <a:pt x="69832" y="279"/>
                      <a:pt x="65931" y="0"/>
                      <a:pt x="62476" y="0"/>
                    </a:cubicBezTo>
                    <a:cubicBezTo>
                      <a:pt x="59021" y="0"/>
                      <a:pt x="55957" y="112"/>
                      <a:pt x="52446" y="669"/>
                    </a:cubicBezTo>
                    <a:cubicBezTo>
                      <a:pt x="48936" y="1226"/>
                      <a:pt x="45425" y="2173"/>
                      <a:pt x="41413" y="3343"/>
                    </a:cubicBezTo>
                    <a:cubicBezTo>
                      <a:pt x="37401" y="4513"/>
                      <a:pt x="32052" y="6408"/>
                      <a:pt x="28374" y="7690"/>
                    </a:cubicBezTo>
                    <a:cubicBezTo>
                      <a:pt x="24696" y="8972"/>
                      <a:pt x="21632" y="10142"/>
                      <a:pt x="19347" y="11033"/>
                    </a:cubicBezTo>
                    <a:cubicBezTo>
                      <a:pt x="17062" y="11925"/>
                      <a:pt x="16282" y="12036"/>
                      <a:pt x="14666" y="13039"/>
                    </a:cubicBezTo>
                    <a:cubicBezTo>
                      <a:pt x="13050" y="14042"/>
                      <a:pt x="11880" y="14265"/>
                      <a:pt x="9651" y="17051"/>
                    </a:cubicBezTo>
                    <a:close/>
                  </a:path>
                </a:pathLst>
              </a:custGeom>
              <a:solidFill>
                <a:srgbClr val="A4C2F4"/>
              </a:solidFill>
              <a:ln w="9525" cap="flat" cmpd="sng">
                <a:solidFill>
                  <a:srgbClr val="3C78D8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75" name="Google Shape;875;p70"/>
              <p:cNvSpPr/>
              <p:nvPr/>
            </p:nvSpPr>
            <p:spPr>
              <a:xfrm rot="10800000" flipH="1">
                <a:off x="4903095" y="1875041"/>
                <a:ext cx="2625950" cy="2313850"/>
              </a:xfrm>
              <a:custGeom>
                <a:rect l="l" t="t" r="r" b="b"/>
                <a:pathLst>
                  <a:path w="105038" h="92554" extrusionOk="0">
                    <a:moveTo>
                      <a:pt x="1627" y="44162"/>
                    </a:moveTo>
                    <a:cubicBezTo>
                      <a:pt x="2931" y="36951"/>
                      <a:pt x="4251" y="27181"/>
                      <a:pt x="9019" y="20884"/>
                    </a:cubicBezTo>
                    <a:cubicBezTo>
                      <a:pt x="13787" y="14588"/>
                      <a:pt x="22064" y="9830"/>
                      <a:pt x="30233" y="6383"/>
                    </a:cubicBezTo>
                    <a:cubicBezTo>
                      <a:pt x="38403" y="2937"/>
                      <a:pt x="49366" y="778"/>
                      <a:pt x="58036" y="205"/>
                    </a:cubicBezTo>
                    <a:cubicBezTo>
                      <a:pt x="66706" y="-368"/>
                      <a:pt x="75541" y="171"/>
                      <a:pt x="82255" y="2944"/>
                    </a:cubicBezTo>
                    <a:cubicBezTo>
                      <a:pt x="88969" y="5717"/>
                      <a:pt x="94561" y="11594"/>
                      <a:pt x="98319" y="16845"/>
                    </a:cubicBezTo>
                    <a:cubicBezTo>
                      <a:pt x="102078" y="22097"/>
                      <a:pt x="104085" y="26833"/>
                      <a:pt x="104806" y="34453"/>
                    </a:cubicBezTo>
                    <a:cubicBezTo>
                      <a:pt x="105527" y="42073"/>
                      <a:pt x="104497" y="54276"/>
                      <a:pt x="102643" y="62565"/>
                    </a:cubicBezTo>
                    <a:cubicBezTo>
                      <a:pt x="100790" y="70854"/>
                      <a:pt x="99194" y="79298"/>
                      <a:pt x="93685" y="84189"/>
                    </a:cubicBezTo>
                    <a:cubicBezTo>
                      <a:pt x="88176" y="89080"/>
                      <a:pt x="77642" y="90824"/>
                      <a:pt x="69589" y="91912"/>
                    </a:cubicBezTo>
                    <a:cubicBezTo>
                      <a:pt x="61537" y="93000"/>
                      <a:pt x="54452" y="92771"/>
                      <a:pt x="45370" y="90718"/>
                    </a:cubicBezTo>
                    <a:cubicBezTo>
                      <a:pt x="36288" y="88666"/>
                      <a:pt x="22459" y="84025"/>
                      <a:pt x="15096" y="79597"/>
                    </a:cubicBezTo>
                    <a:cubicBezTo>
                      <a:pt x="7733" y="75169"/>
                      <a:pt x="3439" y="70057"/>
                      <a:pt x="1194" y="64151"/>
                    </a:cubicBezTo>
                    <a:cubicBezTo>
                      <a:pt x="-1051" y="58245"/>
                      <a:pt x="323" y="51373"/>
                      <a:pt x="1627" y="44162"/>
                    </a:cubicBezTo>
                    <a:close/>
                  </a:path>
                </a:pathLst>
              </a:custGeom>
              <a:solidFill>
                <a:srgbClr val="F0F0F0"/>
              </a:solidFill>
              <a:ln w="19050" cap="flat" cmpd="sng">
                <a:solidFill>
                  <a:srgbClr val="666666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76" name="Google Shape;876;p70"/>
              <p:cNvSpPr/>
              <p:nvPr/>
            </p:nvSpPr>
            <p:spPr>
              <a:xfrm rot="9659730" flipH="1">
                <a:off x="6444662" y="3122129"/>
                <a:ext cx="849398" cy="849398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877" name="Google Shape;877;p70"/>
              <p:cNvGrpSpPr/>
              <p:nvPr/>
            </p:nvGrpSpPr>
            <p:grpSpPr>
              <a:xfrm rot="9659876" flipH="1">
                <a:off x="5978225" y="2997842"/>
                <a:ext cx="406797" cy="254398"/>
                <a:chOff x="2824575" y="3282450"/>
                <a:chExt cx="406800" cy="254400"/>
              </a:xfrm>
            </p:grpSpPr>
            <p:sp>
              <p:nvSpPr>
                <p:cNvPr id="878" name="Google Shape;878;p70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79" name="Google Shape;879;p70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0" name="Google Shape;880;p70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1" name="Google Shape;881;p70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2" name="Google Shape;882;p70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3" name="Google Shape;883;p70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4" name="Google Shape;884;p70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5" name="Google Shape;885;p70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6" name="Google Shape;886;p70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887" name="Google Shape;887;p70"/>
              <p:cNvGrpSpPr/>
              <p:nvPr/>
            </p:nvGrpSpPr>
            <p:grpSpPr>
              <a:xfrm rot="7645815" flipH="1">
                <a:off x="5871348" y="2156972"/>
                <a:ext cx="356669" cy="431751"/>
                <a:chOff x="3491884" y="4069739"/>
                <a:chExt cx="356666" cy="431748"/>
              </a:xfrm>
            </p:grpSpPr>
            <p:sp>
              <p:nvSpPr>
                <p:cNvPr id="888" name="Google Shape;888;p70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89" name="Google Shape;889;p70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90" name="Google Shape;890;p70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91" name="Google Shape;891;p70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92" name="Google Shape;892;p70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93" name="Google Shape;893;p70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94" name="Google Shape;894;p70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95" name="Google Shape;895;p70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896" name="Google Shape;896;p70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897" name="Google Shape;897;p70"/>
              <p:cNvGrpSpPr/>
              <p:nvPr/>
            </p:nvGrpSpPr>
            <p:grpSpPr>
              <a:xfrm rot="3247291" flipH="1">
                <a:off x="5429310" y="3449603"/>
                <a:ext cx="419302" cy="287999"/>
                <a:chOff x="5880900" y="1005490"/>
                <a:chExt cx="2211875" cy="1517650"/>
              </a:xfrm>
            </p:grpSpPr>
            <p:sp>
              <p:nvSpPr>
                <p:cNvPr id="898" name="Google Shape;898;p70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899" name="Google Shape;899;p70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900" name="Google Shape;900;p70"/>
              <p:cNvGrpSpPr/>
              <p:nvPr/>
            </p:nvGrpSpPr>
            <p:grpSpPr>
              <a:xfrm rot="9411418" flipH="1">
                <a:off x="5199927" y="2511150"/>
                <a:ext cx="419270" cy="287956"/>
                <a:chOff x="5880900" y="1005490"/>
                <a:chExt cx="2211875" cy="1517650"/>
              </a:xfrm>
            </p:grpSpPr>
            <p:sp>
              <p:nvSpPr>
                <p:cNvPr id="901" name="Google Shape;901;p70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902" name="Google Shape;902;p70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903" name="Google Shape;903;p70"/>
              <p:cNvGrpSpPr/>
              <p:nvPr/>
            </p:nvGrpSpPr>
            <p:grpSpPr>
              <a:xfrm rot="-9290201" flipH="1">
                <a:off x="5292501" y="2997931"/>
                <a:ext cx="406800" cy="254400"/>
                <a:chOff x="2824575" y="3282450"/>
                <a:chExt cx="406800" cy="254400"/>
              </a:xfrm>
            </p:grpSpPr>
            <p:sp>
              <p:nvSpPr>
                <p:cNvPr id="904" name="Google Shape;904;p70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05" name="Google Shape;905;p70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06" name="Google Shape;906;p70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07" name="Google Shape;907;p70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08" name="Google Shape;908;p70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09" name="Google Shape;909;p70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10" name="Google Shape;910;p70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11" name="Google Shape;911;p70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12" name="Google Shape;912;p70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sp>
            <p:nvSpPr>
              <p:cNvPr id="913" name="Google Shape;913;p70"/>
              <p:cNvSpPr/>
              <p:nvPr/>
            </p:nvSpPr>
            <p:spPr>
              <a:xfrm>
                <a:off x="6770250" y="2214950"/>
                <a:ext cx="275700" cy="268800"/>
              </a:xfrm>
              <a:prstGeom prst="ellipse">
                <a:avLst/>
              </a:prstGeom>
              <a:solidFill>
                <a:srgbClr val="B7B7B7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14" name="Google Shape;914;p70"/>
              <p:cNvSpPr/>
              <p:nvPr/>
            </p:nvSpPr>
            <p:spPr>
              <a:xfrm>
                <a:off x="5911838" y="2654900"/>
                <a:ext cx="275700" cy="268800"/>
              </a:xfrm>
              <a:prstGeom prst="ellipse">
                <a:avLst/>
              </a:prstGeom>
              <a:solidFill>
                <a:srgbClr val="B7B7B7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15" name="Google Shape;915;p70"/>
              <p:cNvSpPr/>
              <p:nvPr/>
            </p:nvSpPr>
            <p:spPr>
              <a:xfrm>
                <a:off x="6078225" y="3604400"/>
                <a:ext cx="275700" cy="268800"/>
              </a:xfrm>
              <a:prstGeom prst="ellipse">
                <a:avLst/>
              </a:prstGeom>
              <a:solidFill>
                <a:srgbClr val="B7B7B7"/>
              </a:solidFill>
              <a:ln w="9525" cap="flat" cmpd="sng">
                <a:solidFill>
                  <a:srgbClr val="6666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16" name="Google Shape;916;p70"/>
            <p:cNvSpPr txBox="1"/>
            <p:nvPr/>
          </p:nvSpPr>
          <p:spPr>
            <a:xfrm>
              <a:off x="7881899" y="2496475"/>
              <a:ext cx="846297" cy="2737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xudunta (nucleus)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17" name="Google Shape;917;p70"/>
            <p:cNvCxnSpPr/>
            <p:nvPr/>
          </p:nvCxnSpPr>
          <p:spPr>
            <a:xfrm flipH="1">
              <a:off x="7418691" y="2662402"/>
              <a:ext cx="463205" cy="417235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18" name="Google Shape;918;p70"/>
            <p:cNvSpPr txBox="1"/>
            <p:nvPr/>
          </p:nvSpPr>
          <p:spPr>
            <a:xfrm>
              <a:off x="6546602" y="3791850"/>
              <a:ext cx="15915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 fangas (Fungi cell)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9" name="Google Shape;919;p70"/>
          <p:cNvGrpSpPr/>
          <p:nvPr/>
        </p:nvGrpSpPr>
        <p:grpSpPr>
          <a:xfrm>
            <a:off x="364613" y="2125733"/>
            <a:ext cx="2791112" cy="1888767"/>
            <a:chOff x="272538" y="2120183"/>
            <a:chExt cx="2791112" cy="1888767"/>
          </a:xfrm>
        </p:grpSpPr>
        <p:grpSp>
          <p:nvGrpSpPr>
            <p:cNvPr id="920" name="Google Shape;920;p70"/>
            <p:cNvGrpSpPr/>
            <p:nvPr/>
          </p:nvGrpSpPr>
          <p:grpSpPr>
            <a:xfrm rot="10800000" flipH="1">
              <a:off x="272538" y="2120183"/>
              <a:ext cx="1980229" cy="1578277"/>
              <a:chOff x="631220" y="2057941"/>
              <a:chExt cx="2625950" cy="2313850"/>
            </a:xfrm>
          </p:grpSpPr>
          <p:sp>
            <p:nvSpPr>
              <p:cNvPr id="921" name="Google Shape;921;p70"/>
              <p:cNvSpPr/>
              <p:nvPr/>
            </p:nvSpPr>
            <p:spPr>
              <a:xfrm>
                <a:off x="631220" y="2057941"/>
                <a:ext cx="2625950" cy="2313850"/>
              </a:xfrm>
              <a:custGeom>
                <a:rect l="l" t="t" r="r" b="b"/>
                <a:pathLst>
                  <a:path w="105038" h="92554" extrusionOk="0">
                    <a:moveTo>
                      <a:pt x="1627" y="44162"/>
                    </a:moveTo>
                    <a:cubicBezTo>
                      <a:pt x="2931" y="36951"/>
                      <a:pt x="4251" y="27181"/>
                      <a:pt x="9019" y="20884"/>
                    </a:cubicBezTo>
                    <a:cubicBezTo>
                      <a:pt x="13787" y="14588"/>
                      <a:pt x="22064" y="9830"/>
                      <a:pt x="30233" y="6383"/>
                    </a:cubicBezTo>
                    <a:cubicBezTo>
                      <a:pt x="38403" y="2937"/>
                      <a:pt x="49366" y="778"/>
                      <a:pt x="58036" y="205"/>
                    </a:cubicBezTo>
                    <a:cubicBezTo>
                      <a:pt x="66706" y="-368"/>
                      <a:pt x="75541" y="171"/>
                      <a:pt x="82255" y="2944"/>
                    </a:cubicBezTo>
                    <a:cubicBezTo>
                      <a:pt x="88969" y="5717"/>
                      <a:pt x="94561" y="11594"/>
                      <a:pt x="98319" y="16845"/>
                    </a:cubicBezTo>
                    <a:cubicBezTo>
                      <a:pt x="102078" y="22097"/>
                      <a:pt x="104085" y="26833"/>
                      <a:pt x="104806" y="34453"/>
                    </a:cubicBezTo>
                    <a:cubicBezTo>
                      <a:pt x="105527" y="42073"/>
                      <a:pt x="104497" y="54276"/>
                      <a:pt x="102643" y="62565"/>
                    </a:cubicBezTo>
                    <a:cubicBezTo>
                      <a:pt x="100790" y="70854"/>
                      <a:pt x="99194" y="79298"/>
                      <a:pt x="93685" y="84189"/>
                    </a:cubicBezTo>
                    <a:cubicBezTo>
                      <a:pt x="88176" y="89080"/>
                      <a:pt x="77642" y="90824"/>
                      <a:pt x="69589" y="91912"/>
                    </a:cubicBezTo>
                    <a:cubicBezTo>
                      <a:pt x="61537" y="93000"/>
                      <a:pt x="54452" y="92771"/>
                      <a:pt x="45370" y="90718"/>
                    </a:cubicBezTo>
                    <a:cubicBezTo>
                      <a:pt x="36288" y="88666"/>
                      <a:pt x="22459" y="84025"/>
                      <a:pt x="15096" y="79597"/>
                    </a:cubicBezTo>
                    <a:cubicBezTo>
                      <a:pt x="7733" y="75169"/>
                      <a:pt x="3439" y="70057"/>
                      <a:pt x="1194" y="64151"/>
                    </a:cubicBezTo>
                    <a:cubicBezTo>
                      <a:pt x="-1051" y="58245"/>
                      <a:pt x="323" y="51373"/>
                      <a:pt x="1627" y="44162"/>
                    </a:cubicBezTo>
                    <a:close/>
                  </a:path>
                </a:pathLst>
              </a:custGeom>
              <a:solidFill>
                <a:srgbClr val="F0F0F0"/>
              </a:solidFill>
              <a:ln w="19050" cap="flat" cmpd="sng">
                <a:solidFill>
                  <a:srgbClr val="BF9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922" name="Google Shape;922;p70"/>
              <p:cNvSpPr/>
              <p:nvPr/>
            </p:nvSpPr>
            <p:spPr>
              <a:xfrm rot="1140270">
                <a:off x="2172787" y="2275306"/>
                <a:ext cx="849398" cy="849398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923" name="Google Shape;923;p70"/>
              <p:cNvGrpSpPr/>
              <p:nvPr/>
            </p:nvGrpSpPr>
            <p:grpSpPr>
              <a:xfrm rot="1140124">
                <a:off x="1706350" y="2994592"/>
                <a:ext cx="406797" cy="254398"/>
                <a:chOff x="2824575" y="3282450"/>
                <a:chExt cx="406800" cy="254400"/>
              </a:xfrm>
            </p:grpSpPr>
            <p:sp>
              <p:nvSpPr>
                <p:cNvPr id="924" name="Google Shape;924;p70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25" name="Google Shape;925;p70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26" name="Google Shape;926;p70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27" name="Google Shape;927;p70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28" name="Google Shape;928;p70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29" name="Google Shape;929;p70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0" name="Google Shape;930;p70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1" name="Google Shape;931;p70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2" name="Google Shape;932;p70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933" name="Google Shape;933;p70"/>
              <p:cNvGrpSpPr/>
              <p:nvPr/>
            </p:nvGrpSpPr>
            <p:grpSpPr>
              <a:xfrm rot="3154185">
                <a:off x="1599473" y="3658109"/>
                <a:ext cx="356669" cy="431751"/>
                <a:chOff x="3491884" y="4069739"/>
                <a:chExt cx="356666" cy="431748"/>
              </a:xfrm>
            </p:grpSpPr>
            <p:sp>
              <p:nvSpPr>
                <p:cNvPr id="934" name="Google Shape;934;p70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5" name="Google Shape;935;p70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6" name="Google Shape;936;p70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7" name="Google Shape;937;p70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8" name="Google Shape;938;p70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39" name="Google Shape;939;p70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0" name="Google Shape;940;p70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1" name="Google Shape;941;p70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2" name="Google Shape;942;p70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943" name="Google Shape;943;p70"/>
              <p:cNvGrpSpPr/>
              <p:nvPr/>
            </p:nvGrpSpPr>
            <p:grpSpPr>
              <a:xfrm rot="6292453">
                <a:off x="2133712" y="3375776"/>
                <a:ext cx="356669" cy="431751"/>
                <a:chOff x="3491884" y="4069739"/>
                <a:chExt cx="356666" cy="431748"/>
              </a:xfrm>
            </p:grpSpPr>
            <p:sp>
              <p:nvSpPr>
                <p:cNvPr id="944" name="Google Shape;944;p70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5" name="Google Shape;945;p70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6" name="Google Shape;946;p70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7" name="Google Shape;947;p70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8" name="Google Shape;948;p70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49" name="Google Shape;949;p70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50" name="Google Shape;950;p70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51" name="Google Shape;951;p70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52" name="Google Shape;952;p70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953" name="Google Shape;953;p70"/>
              <p:cNvGrpSpPr/>
              <p:nvPr/>
            </p:nvGrpSpPr>
            <p:grpSpPr>
              <a:xfrm rot="7552709">
                <a:off x="1157435" y="2509230"/>
                <a:ext cx="419302" cy="287999"/>
                <a:chOff x="5880900" y="1005490"/>
                <a:chExt cx="2211875" cy="1517650"/>
              </a:xfrm>
            </p:grpSpPr>
            <p:sp>
              <p:nvSpPr>
                <p:cNvPr id="954" name="Google Shape;954;p70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955" name="Google Shape;955;p70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956" name="Google Shape;956;p70"/>
              <p:cNvGrpSpPr/>
              <p:nvPr/>
            </p:nvGrpSpPr>
            <p:grpSpPr>
              <a:xfrm rot="1388582">
                <a:off x="928052" y="3447727"/>
                <a:ext cx="419270" cy="287956"/>
                <a:chOff x="5880900" y="1005490"/>
                <a:chExt cx="2211875" cy="1517650"/>
              </a:xfrm>
            </p:grpSpPr>
            <p:sp>
              <p:nvSpPr>
                <p:cNvPr id="957" name="Google Shape;957;p70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958" name="Google Shape;958;p70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959" name="Google Shape;959;p70"/>
              <p:cNvGrpSpPr/>
              <p:nvPr/>
            </p:nvGrpSpPr>
            <p:grpSpPr>
              <a:xfrm rot="-7078930">
                <a:off x="1731418" y="2202910"/>
                <a:ext cx="356669" cy="431751"/>
                <a:chOff x="3491884" y="4069739"/>
                <a:chExt cx="356666" cy="431748"/>
              </a:xfrm>
            </p:grpSpPr>
            <p:sp>
              <p:nvSpPr>
                <p:cNvPr id="960" name="Google Shape;960;p70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1" name="Google Shape;961;p70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2" name="Google Shape;962;p70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3" name="Google Shape;963;p70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4" name="Google Shape;964;p70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5" name="Google Shape;965;p70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6" name="Google Shape;966;p70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7" name="Google Shape;967;p70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68" name="Google Shape;968;p70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969" name="Google Shape;969;p70"/>
              <p:cNvGrpSpPr/>
              <p:nvPr/>
            </p:nvGrpSpPr>
            <p:grpSpPr>
              <a:xfrm rot="-1509799">
                <a:off x="1020626" y="2994501"/>
                <a:ext cx="406800" cy="254400"/>
                <a:chOff x="2824575" y="3282450"/>
                <a:chExt cx="406800" cy="254400"/>
              </a:xfrm>
            </p:grpSpPr>
            <p:sp>
              <p:nvSpPr>
                <p:cNvPr id="970" name="Google Shape;970;p70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1" name="Google Shape;971;p70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2" name="Google Shape;972;p70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3" name="Google Shape;973;p70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4" name="Google Shape;974;p70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5" name="Google Shape;975;p70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6" name="Google Shape;976;p70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7" name="Google Shape;977;p70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978" name="Google Shape;978;p70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  <p:sp>
          <p:nvSpPr>
            <p:cNvPr id="979" name="Google Shape;979;p70"/>
            <p:cNvSpPr txBox="1"/>
            <p:nvPr/>
          </p:nvSpPr>
          <p:spPr>
            <a:xfrm>
              <a:off x="2133650" y="3535850"/>
              <a:ext cx="930000" cy="22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xudunta (nucleus)</a:t>
              </a:r>
              <a:endParaRPr sz="25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0" name="Google Shape;980;p70"/>
            <p:cNvCxnSpPr>
              <a:stCxn id="979" idx="1"/>
            </p:cNvCxnSpPr>
            <p:nvPr/>
          </p:nvCxnSpPr>
          <p:spPr>
            <a:xfrm rot="10800000">
              <a:off x="1880450" y="3253700"/>
              <a:ext cx="253200" cy="3948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81" name="Google Shape;981;p70"/>
            <p:cNvSpPr txBox="1"/>
            <p:nvPr/>
          </p:nvSpPr>
          <p:spPr>
            <a:xfrm>
              <a:off x="747648" y="3783650"/>
              <a:ext cx="1879800" cy="22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 xayawaan (Animal cell)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2" name="Google Shape;982;p70"/>
          <p:cNvGrpSpPr/>
          <p:nvPr/>
        </p:nvGrpSpPr>
        <p:grpSpPr>
          <a:xfrm>
            <a:off x="3308126" y="1758800"/>
            <a:ext cx="2524348" cy="2326425"/>
            <a:chOff x="2732701" y="1738550"/>
            <a:chExt cx="2524348" cy="2326425"/>
          </a:xfrm>
        </p:grpSpPr>
        <p:grpSp>
          <p:nvGrpSpPr>
            <p:cNvPr id="983" name="Google Shape;983;p70"/>
            <p:cNvGrpSpPr/>
            <p:nvPr/>
          </p:nvGrpSpPr>
          <p:grpSpPr>
            <a:xfrm>
              <a:off x="2732701" y="1868198"/>
              <a:ext cx="1676045" cy="1834217"/>
              <a:chOff x="1153950" y="1875041"/>
              <a:chExt cx="2215525" cy="2128603"/>
            </a:xfrm>
          </p:grpSpPr>
          <p:sp>
            <p:nvSpPr>
              <p:cNvPr id="984" name="Google Shape;984;p70"/>
              <p:cNvSpPr/>
              <p:nvPr/>
            </p:nvSpPr>
            <p:spPr>
              <a:xfrm>
                <a:off x="1153950" y="1875041"/>
                <a:ext cx="2215525" cy="2128603"/>
              </a:xfrm>
              <a:custGeom>
                <a:rect l="l" t="t" r="r" b="b"/>
                <a:pathLst>
                  <a:path w="81716" h="85529" extrusionOk="0">
                    <a:moveTo>
                      <a:pt x="31453" y="3573"/>
                    </a:moveTo>
                    <a:cubicBezTo>
                      <a:pt x="38919" y="-31"/>
                      <a:pt x="41082" y="-1524"/>
                      <a:pt x="48753" y="2029"/>
                    </a:cubicBezTo>
                    <a:cubicBezTo>
                      <a:pt x="56425" y="5582"/>
                      <a:pt x="72128" y="18350"/>
                      <a:pt x="77482" y="24889"/>
                    </a:cubicBezTo>
                    <a:cubicBezTo>
                      <a:pt x="82837" y="31428"/>
                      <a:pt x="82013" y="32920"/>
                      <a:pt x="80880" y="41261"/>
                    </a:cubicBezTo>
                    <a:cubicBezTo>
                      <a:pt x="79747" y="49602"/>
                      <a:pt x="74547" y="67674"/>
                      <a:pt x="70686" y="74934"/>
                    </a:cubicBezTo>
                    <a:cubicBezTo>
                      <a:pt x="66825" y="82194"/>
                      <a:pt x="65487" y="83378"/>
                      <a:pt x="57712" y="84819"/>
                    </a:cubicBezTo>
                    <a:cubicBezTo>
                      <a:pt x="49938" y="86261"/>
                      <a:pt x="31865" y="85334"/>
                      <a:pt x="24039" y="83583"/>
                    </a:cubicBezTo>
                    <a:cubicBezTo>
                      <a:pt x="16213" y="81833"/>
                      <a:pt x="14618" y="81627"/>
                      <a:pt x="10756" y="74316"/>
                    </a:cubicBezTo>
                    <a:cubicBezTo>
                      <a:pt x="6895" y="67005"/>
                      <a:pt x="2003" y="48161"/>
                      <a:pt x="870" y="39717"/>
                    </a:cubicBezTo>
                    <a:cubicBezTo>
                      <a:pt x="-263" y="31273"/>
                      <a:pt x="-1137" y="29677"/>
                      <a:pt x="3960" y="23653"/>
                    </a:cubicBezTo>
                    <a:cubicBezTo>
                      <a:pt x="9057" y="17629"/>
                      <a:pt x="23988" y="7177"/>
                      <a:pt x="31453" y="3573"/>
                    </a:cubicBezTo>
                    <a:close/>
                  </a:path>
                </a:pathLst>
              </a:custGeom>
              <a:solidFill>
                <a:srgbClr val="93C47D"/>
              </a:solidFill>
              <a:ln w="9525" cap="flat" cmpd="sng">
                <a:solidFill>
                  <a:srgbClr val="6AA84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985" name="Google Shape;985;p70"/>
              <p:cNvSpPr/>
              <p:nvPr/>
            </p:nvSpPr>
            <p:spPr>
              <a:xfrm>
                <a:off x="1242891" y="1942243"/>
                <a:ext cx="2037588" cy="1994109"/>
              </a:xfrm>
              <a:custGeom>
                <a:rect l="l" t="t" r="r" b="b"/>
                <a:pathLst>
                  <a:path w="81716" h="85529" extrusionOk="0">
                    <a:moveTo>
                      <a:pt x="31453" y="3573"/>
                    </a:moveTo>
                    <a:cubicBezTo>
                      <a:pt x="38919" y="-31"/>
                      <a:pt x="41082" y="-1524"/>
                      <a:pt x="48753" y="2029"/>
                    </a:cubicBezTo>
                    <a:cubicBezTo>
                      <a:pt x="56425" y="5582"/>
                      <a:pt x="72128" y="18350"/>
                      <a:pt x="77482" y="24889"/>
                    </a:cubicBezTo>
                    <a:cubicBezTo>
                      <a:pt x="82837" y="31428"/>
                      <a:pt x="82013" y="32920"/>
                      <a:pt x="80880" y="41261"/>
                    </a:cubicBezTo>
                    <a:cubicBezTo>
                      <a:pt x="79747" y="49602"/>
                      <a:pt x="74547" y="67674"/>
                      <a:pt x="70686" y="74934"/>
                    </a:cubicBezTo>
                    <a:cubicBezTo>
                      <a:pt x="66825" y="82194"/>
                      <a:pt x="65487" y="83378"/>
                      <a:pt x="57712" y="84819"/>
                    </a:cubicBezTo>
                    <a:cubicBezTo>
                      <a:pt x="49938" y="86261"/>
                      <a:pt x="31865" y="85334"/>
                      <a:pt x="24039" y="83583"/>
                    </a:cubicBezTo>
                    <a:cubicBezTo>
                      <a:pt x="16213" y="81833"/>
                      <a:pt x="14618" y="81627"/>
                      <a:pt x="10756" y="74316"/>
                    </a:cubicBezTo>
                    <a:cubicBezTo>
                      <a:pt x="6895" y="67005"/>
                      <a:pt x="2003" y="48161"/>
                      <a:pt x="870" y="39717"/>
                    </a:cubicBezTo>
                    <a:cubicBezTo>
                      <a:pt x="-263" y="31273"/>
                      <a:pt x="-1137" y="29677"/>
                      <a:pt x="3960" y="23653"/>
                    </a:cubicBezTo>
                    <a:cubicBezTo>
                      <a:pt x="9057" y="17629"/>
                      <a:pt x="23988" y="7177"/>
                      <a:pt x="31453" y="3573"/>
                    </a:cubicBezTo>
                    <a:close/>
                  </a:path>
                </a:pathLst>
              </a:custGeom>
              <a:solidFill>
                <a:srgbClr val="D9EAD3"/>
              </a:solidFill>
              <a:ln w="9525" cap="flat" cmpd="sng">
                <a:solidFill>
                  <a:srgbClr val="274E1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986" name="Google Shape;986;p70"/>
              <p:cNvSpPr/>
              <p:nvPr/>
            </p:nvSpPr>
            <p:spPr>
              <a:xfrm rot="7761510">
                <a:off x="2406694" y="2206553"/>
                <a:ext cx="315057" cy="443079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grpSp>
            <p:nvGrpSpPr>
              <p:cNvPr id="987" name="Google Shape;987;p70"/>
              <p:cNvGrpSpPr/>
              <p:nvPr/>
            </p:nvGrpSpPr>
            <p:grpSpPr>
              <a:xfrm rot="7765784">
                <a:off x="1496835" y="2529515"/>
                <a:ext cx="336762" cy="210298"/>
                <a:chOff x="5880900" y="1005490"/>
                <a:chExt cx="2211875" cy="1517650"/>
              </a:xfrm>
            </p:grpSpPr>
            <p:sp>
              <p:nvSpPr>
                <p:cNvPr id="988" name="Google Shape;988;p70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989" name="Google Shape;989;p70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990" name="Google Shape;990;p70"/>
              <p:cNvGrpSpPr/>
              <p:nvPr/>
            </p:nvGrpSpPr>
            <p:grpSpPr>
              <a:xfrm rot="1671208">
                <a:off x="2660069" y="2798772"/>
                <a:ext cx="434787" cy="202093"/>
                <a:chOff x="5454050" y="1786775"/>
                <a:chExt cx="1487100" cy="734700"/>
              </a:xfrm>
            </p:grpSpPr>
            <p:sp>
              <p:nvSpPr>
                <p:cNvPr id="991" name="Google Shape;991;p70"/>
                <p:cNvSpPr/>
                <p:nvPr/>
              </p:nvSpPr>
              <p:spPr>
                <a:xfrm>
                  <a:off x="5454050" y="1786775"/>
                  <a:ext cx="1487100" cy="734700"/>
                </a:xfrm>
                <a:prstGeom prst="ellipse">
                  <a:avLst/>
                </a:prstGeom>
                <a:solidFill>
                  <a:srgbClr val="D9EAD3"/>
                </a:solidFill>
                <a:ln w="9525" cap="flat" cmpd="sng">
                  <a:solidFill>
                    <a:srgbClr val="274E1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2" name="Google Shape;992;p70"/>
                <p:cNvSpPr/>
                <p:nvPr/>
              </p:nvSpPr>
              <p:spPr>
                <a:xfrm>
                  <a:off x="6270950" y="2138750"/>
                  <a:ext cx="430800" cy="252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AA84F"/>
                </a:solidFill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3" name="Google Shape;993;p70"/>
                <p:cNvSpPr/>
                <p:nvPr/>
              </p:nvSpPr>
              <p:spPr>
                <a:xfrm>
                  <a:off x="6006625" y="1978075"/>
                  <a:ext cx="138000" cy="252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AA84F"/>
                </a:solidFill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4" name="Google Shape;994;p70"/>
                <p:cNvSpPr/>
                <p:nvPr/>
              </p:nvSpPr>
              <p:spPr>
                <a:xfrm>
                  <a:off x="5747825" y="2221525"/>
                  <a:ext cx="138000" cy="25200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6AA84F"/>
                </a:solidFill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995" name="Google Shape;995;p70"/>
                <p:cNvGrpSpPr/>
                <p:nvPr/>
              </p:nvGrpSpPr>
              <p:grpSpPr>
                <a:xfrm>
                  <a:off x="5857231" y="1860275"/>
                  <a:ext cx="182400" cy="582142"/>
                  <a:chOff x="5858375" y="1860275"/>
                  <a:chExt cx="182400" cy="582142"/>
                </a:xfrm>
              </p:grpSpPr>
              <p:sp>
                <p:nvSpPr>
                  <p:cNvPr id="996" name="Google Shape;996;p70"/>
                  <p:cNvSpPr/>
                  <p:nvPr/>
                </p:nvSpPr>
                <p:spPr>
                  <a:xfrm>
                    <a:off x="5858375" y="194304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7" name="Google Shape;997;p70"/>
                  <p:cNvSpPr/>
                  <p:nvPr/>
                </p:nvSpPr>
                <p:spPr>
                  <a:xfrm>
                    <a:off x="5858375" y="2025822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8" name="Google Shape;998;p70"/>
                  <p:cNvSpPr/>
                  <p:nvPr/>
                </p:nvSpPr>
                <p:spPr>
                  <a:xfrm>
                    <a:off x="5858375" y="2108596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999" name="Google Shape;999;p70"/>
                  <p:cNvSpPr/>
                  <p:nvPr/>
                </p:nvSpPr>
                <p:spPr>
                  <a:xfrm>
                    <a:off x="5858375" y="1860275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0" name="Google Shape;1000;p70"/>
                  <p:cNvSpPr/>
                  <p:nvPr/>
                </p:nvSpPr>
                <p:spPr>
                  <a:xfrm>
                    <a:off x="5858375" y="219136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1" name="Google Shape;1001;p70"/>
                  <p:cNvSpPr/>
                  <p:nvPr/>
                </p:nvSpPr>
                <p:spPr>
                  <a:xfrm>
                    <a:off x="5858375" y="2274143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2" name="Google Shape;1002;p70"/>
                  <p:cNvSpPr/>
                  <p:nvPr/>
                </p:nvSpPr>
                <p:spPr>
                  <a:xfrm>
                    <a:off x="5858375" y="2356917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03" name="Google Shape;1003;p70"/>
                <p:cNvGrpSpPr/>
                <p:nvPr/>
              </p:nvGrpSpPr>
              <p:grpSpPr>
                <a:xfrm>
                  <a:off x="5602850" y="1943049"/>
                  <a:ext cx="182400" cy="333821"/>
                  <a:chOff x="5602850" y="1943049"/>
                  <a:chExt cx="182400" cy="333821"/>
                </a:xfrm>
              </p:grpSpPr>
              <p:sp>
                <p:nvSpPr>
                  <p:cNvPr id="1004" name="Google Shape;1004;p70"/>
                  <p:cNvSpPr/>
                  <p:nvPr/>
                </p:nvSpPr>
                <p:spPr>
                  <a:xfrm>
                    <a:off x="5602850" y="194304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5" name="Google Shape;1005;p70"/>
                  <p:cNvSpPr/>
                  <p:nvPr/>
                </p:nvSpPr>
                <p:spPr>
                  <a:xfrm>
                    <a:off x="5602850" y="2025822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6" name="Google Shape;1006;p70"/>
                  <p:cNvSpPr/>
                  <p:nvPr/>
                </p:nvSpPr>
                <p:spPr>
                  <a:xfrm>
                    <a:off x="5602850" y="2108596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07" name="Google Shape;1007;p70"/>
                  <p:cNvSpPr/>
                  <p:nvPr/>
                </p:nvSpPr>
                <p:spPr>
                  <a:xfrm>
                    <a:off x="5602850" y="219136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08" name="Google Shape;1008;p70"/>
                <p:cNvGrpSpPr/>
                <p:nvPr/>
              </p:nvGrpSpPr>
              <p:grpSpPr>
                <a:xfrm>
                  <a:off x="6111613" y="1943049"/>
                  <a:ext cx="182400" cy="251047"/>
                  <a:chOff x="6163175" y="1943049"/>
                  <a:chExt cx="182400" cy="251047"/>
                </a:xfrm>
              </p:grpSpPr>
              <p:sp>
                <p:nvSpPr>
                  <p:cNvPr id="1009" name="Google Shape;1009;p70"/>
                  <p:cNvSpPr/>
                  <p:nvPr/>
                </p:nvSpPr>
                <p:spPr>
                  <a:xfrm>
                    <a:off x="6163175" y="194304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0" name="Google Shape;1010;p70"/>
                  <p:cNvSpPr/>
                  <p:nvPr/>
                </p:nvSpPr>
                <p:spPr>
                  <a:xfrm>
                    <a:off x="6163175" y="2025822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1" name="Google Shape;1011;p70"/>
                  <p:cNvSpPr/>
                  <p:nvPr/>
                </p:nvSpPr>
                <p:spPr>
                  <a:xfrm>
                    <a:off x="6163175" y="2108596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12" name="Google Shape;1012;p70"/>
                <p:cNvGrpSpPr/>
                <p:nvPr/>
              </p:nvGrpSpPr>
              <p:grpSpPr>
                <a:xfrm>
                  <a:off x="6365994" y="1860275"/>
                  <a:ext cx="182400" cy="499368"/>
                  <a:chOff x="6391775" y="1860275"/>
                  <a:chExt cx="182400" cy="499368"/>
                </a:xfrm>
              </p:grpSpPr>
              <p:sp>
                <p:nvSpPr>
                  <p:cNvPr id="1013" name="Google Shape;1013;p70"/>
                  <p:cNvSpPr/>
                  <p:nvPr/>
                </p:nvSpPr>
                <p:spPr>
                  <a:xfrm>
                    <a:off x="6391775" y="194304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4" name="Google Shape;1014;p70"/>
                  <p:cNvSpPr/>
                  <p:nvPr/>
                </p:nvSpPr>
                <p:spPr>
                  <a:xfrm>
                    <a:off x="6391775" y="2025822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5" name="Google Shape;1015;p70"/>
                  <p:cNvSpPr/>
                  <p:nvPr/>
                </p:nvSpPr>
                <p:spPr>
                  <a:xfrm>
                    <a:off x="6391775" y="2108596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6" name="Google Shape;1016;p70"/>
                  <p:cNvSpPr/>
                  <p:nvPr/>
                </p:nvSpPr>
                <p:spPr>
                  <a:xfrm>
                    <a:off x="6391775" y="1860275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7" name="Google Shape;1017;p70"/>
                  <p:cNvSpPr/>
                  <p:nvPr/>
                </p:nvSpPr>
                <p:spPr>
                  <a:xfrm>
                    <a:off x="6391775" y="219136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18" name="Google Shape;1018;p70"/>
                  <p:cNvSpPr/>
                  <p:nvPr/>
                </p:nvSpPr>
                <p:spPr>
                  <a:xfrm>
                    <a:off x="6391775" y="2274143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1019" name="Google Shape;1019;p70"/>
                <p:cNvGrpSpPr/>
                <p:nvPr/>
              </p:nvGrpSpPr>
              <p:grpSpPr>
                <a:xfrm>
                  <a:off x="6620375" y="2108596"/>
                  <a:ext cx="182400" cy="168274"/>
                  <a:chOff x="6620375" y="2108596"/>
                  <a:chExt cx="182400" cy="168274"/>
                </a:xfrm>
              </p:grpSpPr>
              <p:sp>
                <p:nvSpPr>
                  <p:cNvPr id="1020" name="Google Shape;1020;p70"/>
                  <p:cNvSpPr/>
                  <p:nvPr/>
                </p:nvSpPr>
                <p:spPr>
                  <a:xfrm>
                    <a:off x="6620375" y="2108596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021" name="Google Shape;1021;p70"/>
                  <p:cNvSpPr/>
                  <p:nvPr/>
                </p:nvSpPr>
                <p:spPr>
                  <a:xfrm>
                    <a:off x="6620375" y="2191369"/>
                    <a:ext cx="182400" cy="85500"/>
                  </a:xfrm>
                  <a:prstGeom prst="ellipse">
                    <a:avLst/>
                  </a:prstGeom>
                  <a:solidFill>
                    <a:srgbClr val="6AA84F"/>
                  </a:solidFill>
                  <a:ln w="9525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ctr" rtl="0"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022" name="Google Shape;1022;p70"/>
              <p:cNvSpPr/>
              <p:nvPr/>
            </p:nvSpPr>
            <p:spPr>
              <a:xfrm rot="5835733">
                <a:off x="1942423" y="2834727"/>
                <a:ext cx="701446" cy="1183316"/>
              </a:xfrm>
              <a:custGeom>
                <a:rect l="l" t="t" r="r" b="b"/>
                <a:pathLst>
                  <a:path w="34502" h="42695" extrusionOk="0">
                    <a:moveTo>
                      <a:pt x="9095" y="7376"/>
                    </a:moveTo>
                    <a:cubicBezTo>
                      <a:pt x="12198" y="6245"/>
                      <a:pt x="16403" y="910"/>
                      <a:pt x="20056" y="243"/>
                    </a:cubicBezTo>
                    <a:cubicBezTo>
                      <a:pt x="23710" y="-424"/>
                      <a:pt x="28610" y="359"/>
                      <a:pt x="31016" y="3375"/>
                    </a:cubicBezTo>
                    <a:cubicBezTo>
                      <a:pt x="33423" y="6391"/>
                      <a:pt x="34524" y="14684"/>
                      <a:pt x="34495" y="18337"/>
                    </a:cubicBezTo>
                    <a:cubicBezTo>
                      <a:pt x="34466" y="21991"/>
                      <a:pt x="30900" y="22687"/>
                      <a:pt x="30842" y="25296"/>
                    </a:cubicBezTo>
                    <a:cubicBezTo>
                      <a:pt x="30784" y="27906"/>
                      <a:pt x="34930" y="31182"/>
                      <a:pt x="34147" y="33994"/>
                    </a:cubicBezTo>
                    <a:cubicBezTo>
                      <a:pt x="33364" y="36807"/>
                      <a:pt x="29508" y="40895"/>
                      <a:pt x="26145" y="42171"/>
                    </a:cubicBezTo>
                    <a:cubicBezTo>
                      <a:pt x="22782" y="43447"/>
                      <a:pt x="18055" y="41910"/>
                      <a:pt x="13967" y="41649"/>
                    </a:cubicBezTo>
                    <a:cubicBezTo>
                      <a:pt x="9879" y="41388"/>
                      <a:pt x="3268" y="43070"/>
                      <a:pt x="1615" y="40605"/>
                    </a:cubicBezTo>
                    <a:cubicBezTo>
                      <a:pt x="-38" y="38140"/>
                      <a:pt x="4282" y="30833"/>
                      <a:pt x="4050" y="26861"/>
                    </a:cubicBezTo>
                    <a:cubicBezTo>
                      <a:pt x="3818" y="22889"/>
                      <a:pt x="658" y="20077"/>
                      <a:pt x="223" y="16771"/>
                    </a:cubicBezTo>
                    <a:cubicBezTo>
                      <a:pt x="-212" y="13466"/>
                      <a:pt x="-38" y="8594"/>
                      <a:pt x="1441" y="7028"/>
                    </a:cubicBezTo>
                    <a:cubicBezTo>
                      <a:pt x="2920" y="5462"/>
                      <a:pt x="5993" y="8507"/>
                      <a:pt x="9095" y="7376"/>
                    </a:cubicBezTo>
                    <a:close/>
                  </a:path>
                </a:pathLst>
              </a:custGeom>
              <a:solidFill>
                <a:srgbClr val="EEEEEE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grpSp>
            <p:nvGrpSpPr>
              <p:cNvPr id="1023" name="Google Shape;1023;p70"/>
              <p:cNvGrpSpPr/>
              <p:nvPr/>
            </p:nvGrpSpPr>
            <p:grpSpPr>
              <a:xfrm rot="1346369">
                <a:off x="1553043" y="2563320"/>
                <a:ext cx="530853" cy="451794"/>
                <a:chOff x="3310783" y="4069739"/>
                <a:chExt cx="537767" cy="478871"/>
              </a:xfrm>
            </p:grpSpPr>
            <p:sp>
              <p:nvSpPr>
                <p:cNvPr id="1024" name="Google Shape;1024;p70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25" name="Google Shape;1025;p70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26" name="Google Shape;1026;p70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27" name="Google Shape;1027;p70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28" name="Google Shape;1028;p70"/>
                <p:cNvSpPr/>
                <p:nvPr/>
              </p:nvSpPr>
              <p:spPr>
                <a:xfrm rot="7620152">
                  <a:off x="3315973" y="451750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29" name="Google Shape;1029;p70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30" name="Google Shape;1030;p70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31" name="Google Shape;1031;p70"/>
              <p:cNvGrpSpPr/>
              <p:nvPr/>
            </p:nvGrpSpPr>
            <p:grpSpPr>
              <a:xfrm rot="6451277">
                <a:off x="1888234" y="2096950"/>
                <a:ext cx="334560" cy="414102"/>
                <a:chOff x="3491884" y="4084197"/>
                <a:chExt cx="356666" cy="417290"/>
              </a:xfrm>
            </p:grpSpPr>
            <p:sp>
              <p:nvSpPr>
                <p:cNvPr id="1032" name="Google Shape;1032;p70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33" name="Google Shape;1033;p70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34" name="Google Shape;1034;p70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35" name="Google Shape;1035;p70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36" name="Google Shape;1036;p70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37" name="Google Shape;1037;p70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038" name="Google Shape;1038;p70"/>
              <p:cNvGrpSpPr/>
              <p:nvPr/>
            </p:nvGrpSpPr>
            <p:grpSpPr>
              <a:xfrm rot="9548237">
                <a:off x="2126793" y="2049808"/>
                <a:ext cx="444298" cy="963896"/>
                <a:chOff x="3399040" y="4069739"/>
                <a:chExt cx="449511" cy="1023176"/>
              </a:xfrm>
            </p:grpSpPr>
            <p:sp>
              <p:nvSpPr>
                <p:cNvPr id="1039" name="Google Shape;1039;p70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40" name="Google Shape;1040;p70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41" name="Google Shape;1041;p70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42" name="Google Shape;1042;p70"/>
                <p:cNvSpPr/>
                <p:nvPr/>
              </p:nvSpPr>
              <p:spPr>
                <a:xfrm rot="7620152">
                  <a:off x="3404230" y="5061805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43" name="Google Shape;1043;p70"/>
                <p:cNvSpPr/>
                <p:nvPr/>
              </p:nvSpPr>
              <p:spPr>
                <a:xfrm rot="7620152">
                  <a:off x="3588332" y="41922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44" name="Google Shape;1044;p70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45" name="Google Shape;1045;p70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046" name="Google Shape;1046;p70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sp>
            <p:nvSpPr>
              <p:cNvPr id="1047" name="Google Shape;1047;p70"/>
              <p:cNvSpPr/>
              <p:nvPr/>
            </p:nvSpPr>
            <p:spPr>
              <a:xfrm rot="9151534">
                <a:off x="1487749" y="3155637"/>
                <a:ext cx="25360" cy="2449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48" name="Google Shape;1048;p70"/>
              <p:cNvSpPr/>
              <p:nvPr/>
            </p:nvSpPr>
            <p:spPr>
              <a:xfrm rot="9151534">
                <a:off x="1563751" y="3368829"/>
                <a:ext cx="25360" cy="2449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49" name="Google Shape;1049;p70"/>
              <p:cNvSpPr/>
              <p:nvPr/>
            </p:nvSpPr>
            <p:spPr>
              <a:xfrm rot="9151534">
                <a:off x="1715755" y="3795214"/>
                <a:ext cx="25360" cy="2449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50" name="Google Shape;1050;p70"/>
              <p:cNvSpPr/>
              <p:nvPr/>
            </p:nvSpPr>
            <p:spPr>
              <a:xfrm rot="9151534">
                <a:off x="2931785" y="3155637"/>
                <a:ext cx="25360" cy="2449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51" name="Google Shape;1051;p70"/>
              <p:cNvSpPr/>
              <p:nvPr/>
            </p:nvSpPr>
            <p:spPr>
              <a:xfrm rot="9151534">
                <a:off x="2931785" y="3368829"/>
                <a:ext cx="25360" cy="2449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52" name="Google Shape;1052;p70"/>
              <p:cNvSpPr/>
              <p:nvPr/>
            </p:nvSpPr>
            <p:spPr>
              <a:xfrm rot="9151534">
                <a:off x="2931785" y="2587124"/>
                <a:ext cx="25360" cy="24490"/>
              </a:xfrm>
              <a:prstGeom prst="ellipse">
                <a:avLst/>
              </a:prstGeom>
              <a:solidFill>
                <a:srgbClr val="878787"/>
              </a:solidFill>
              <a:ln w="9525" cap="flat" cmpd="sng">
                <a:solidFill>
                  <a:srgbClr val="8787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053" name="Google Shape;1053;p70"/>
            <p:cNvSpPr txBox="1"/>
            <p:nvPr/>
          </p:nvSpPr>
          <p:spPr>
            <a:xfrm>
              <a:off x="4282349" y="1738550"/>
              <a:ext cx="974700" cy="27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xudunta (nucleus)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54" name="Google Shape;1054;p70"/>
            <p:cNvCxnSpPr>
              <a:stCxn id="1053" idx="1"/>
            </p:cNvCxnSpPr>
            <p:nvPr/>
          </p:nvCxnSpPr>
          <p:spPr>
            <a:xfrm flipH="1">
              <a:off x="3876149" y="1875500"/>
              <a:ext cx="406200" cy="4533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55" name="Google Shape;1055;p70"/>
            <p:cNvSpPr txBox="1"/>
            <p:nvPr/>
          </p:nvSpPr>
          <p:spPr>
            <a:xfrm>
              <a:off x="3156700" y="3780275"/>
              <a:ext cx="13401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 dhir (Plant cell)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9" name="Shape 1059"/>
        <p:cNvGrpSpPr/>
        <p:nvPr/>
      </p:nvGrpSpPr>
      <p:grpSpPr>
        <a:xfrm>
          <a:off x="0" y="0"/>
          <a:ext cx="0" cy="0"/>
        </a:xfrm>
      </p:grpSpPr>
      <p:sp>
        <p:nvSpPr>
          <p:cNvPr id="1060" name="Google Shape;1060;p71"/>
          <p:cNvSpPr txBox="1"/>
          <p:nvPr>
            <p:ph type="body" idx="1"/>
          </p:nvPr>
        </p:nvSpPr>
        <p:spPr>
          <a:xfrm>
            <a:off x="324000" y="750900"/>
            <a:ext cx="7517700" cy="140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</a:rPr>
              <a:t>Bakteeriyadu waa noole (organism) unug keliya (unicellular).</a:t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None/>
            </a:pP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Ma laha xudun (nucleus). Walxahooda hidde-sidaha waxaa lagu kaydiyaa dheecaanka unugga (cytoplasm).</a:t>
            </a:r>
            <a:endParaRPr sz="2000"/>
          </a:p>
        </p:txBody>
      </p:sp>
      <p:grpSp>
        <p:nvGrpSpPr>
          <p:cNvPr id="1061" name="Google Shape;1061;p71"/>
          <p:cNvGrpSpPr/>
          <p:nvPr/>
        </p:nvGrpSpPr>
        <p:grpSpPr>
          <a:xfrm>
            <a:off x="2211816" y="2084825"/>
            <a:ext cx="2615921" cy="2054918"/>
            <a:chOff x="923219" y="1888233"/>
            <a:chExt cx="3556173" cy="2840639"/>
          </a:xfrm>
        </p:grpSpPr>
        <p:grpSp>
          <p:nvGrpSpPr>
            <p:cNvPr id="1062" name="Google Shape;1062;p71"/>
            <p:cNvGrpSpPr/>
            <p:nvPr/>
          </p:nvGrpSpPr>
          <p:grpSpPr>
            <a:xfrm rot="-9108614">
              <a:off x="1082645" y="2564640"/>
              <a:ext cx="3237321" cy="1487824"/>
              <a:chOff x="502025" y="1083975"/>
              <a:chExt cx="3237276" cy="1487803"/>
            </a:xfrm>
          </p:grpSpPr>
          <p:sp>
            <p:nvSpPr>
              <p:cNvPr id="1063" name="Google Shape;1063;p71"/>
              <p:cNvSpPr/>
              <p:nvPr/>
            </p:nvSpPr>
            <p:spPr>
              <a:xfrm>
                <a:off x="1442325" y="1533900"/>
                <a:ext cx="2296976" cy="1037878"/>
              </a:xfrm>
              <a:custGeom>
                <a:rect l="l" t="t" r="r" b="b"/>
                <a:pathLst>
                  <a:path w="103119" h="50752" extrusionOk="0">
                    <a:moveTo>
                      <a:pt x="77228" y="0"/>
                    </a:moveTo>
                    <a:cubicBezTo>
                      <a:pt x="87534" y="686"/>
                      <a:pt x="101408" y="7174"/>
                      <a:pt x="102870" y="17399"/>
                    </a:cubicBezTo>
                    <a:cubicBezTo>
                      <a:pt x="104577" y="29336"/>
                      <a:pt x="94922" y="43241"/>
                      <a:pt x="83944" y="48230"/>
                    </a:cubicBezTo>
                    <a:cubicBezTo>
                      <a:pt x="76811" y="51472"/>
                      <a:pt x="67243" y="51811"/>
                      <a:pt x="60440" y="47924"/>
                    </a:cubicBezTo>
                    <a:cubicBezTo>
                      <a:pt x="54484" y="44521"/>
                      <a:pt x="49636" y="38821"/>
                      <a:pt x="43040" y="36935"/>
                    </a:cubicBezTo>
                    <a:cubicBezTo>
                      <a:pt x="28937" y="32903"/>
                      <a:pt x="10363" y="35713"/>
                      <a:pt x="0" y="46093"/>
                    </a:cubicBezTo>
                  </a:path>
                </a:pathLst>
              </a:custGeom>
              <a:noFill/>
              <a:ln w="76200" cap="flat" cmpd="sng">
                <a:solidFill>
                  <a:srgbClr val="741B4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064" name="Google Shape;1064;p71"/>
              <p:cNvSpPr/>
              <p:nvPr/>
            </p:nvSpPr>
            <p:spPr>
              <a:xfrm>
                <a:off x="502025" y="1083975"/>
                <a:ext cx="2880000" cy="936000"/>
              </a:xfrm>
              <a:prstGeom prst="roundRect">
                <a:avLst>
                  <a:gd name="adj" fmla="val 50000"/>
                </a:avLst>
              </a:prstGeom>
              <a:solidFill>
                <a:srgbClr val="C27BA0"/>
              </a:solidFill>
              <a:ln w="38100" cap="flat" cmpd="sng">
                <a:solidFill>
                  <a:srgbClr val="C27BA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71"/>
              <p:cNvSpPr/>
              <p:nvPr/>
            </p:nvSpPr>
            <p:spPr>
              <a:xfrm>
                <a:off x="574025" y="1155975"/>
                <a:ext cx="2736000" cy="792000"/>
              </a:xfrm>
              <a:prstGeom prst="roundRect">
                <a:avLst>
                  <a:gd name="adj" fmla="val 50000"/>
                </a:avLst>
              </a:prstGeom>
              <a:solidFill>
                <a:srgbClr val="EAD1DC"/>
              </a:solidFill>
              <a:ln w="19050" cap="flat" cmpd="sng">
                <a:solidFill>
                  <a:srgbClr val="741B4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grpSp>
            <p:nvGrpSpPr>
              <p:cNvPr id="1066" name="Google Shape;1066;p71"/>
              <p:cNvGrpSpPr/>
              <p:nvPr/>
            </p:nvGrpSpPr>
            <p:grpSpPr>
              <a:xfrm>
                <a:off x="631438" y="1231700"/>
                <a:ext cx="2621175" cy="634800"/>
                <a:chOff x="631438" y="1231700"/>
                <a:chExt cx="2621175" cy="634800"/>
              </a:xfrm>
            </p:grpSpPr>
            <p:sp>
              <p:nvSpPr>
                <p:cNvPr id="1067" name="Google Shape;1067;p71"/>
                <p:cNvSpPr/>
                <p:nvPr/>
              </p:nvSpPr>
              <p:spPr>
                <a:xfrm>
                  <a:off x="1398613" y="12317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8" name="Google Shape;1068;p71"/>
                <p:cNvSpPr/>
                <p:nvPr/>
              </p:nvSpPr>
              <p:spPr>
                <a:xfrm>
                  <a:off x="1612363" y="13079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9" name="Google Shape;1069;p71"/>
                <p:cNvSpPr/>
                <p:nvPr/>
              </p:nvSpPr>
              <p:spPr>
                <a:xfrm>
                  <a:off x="1751763" y="12317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0" name="Google Shape;1070;p71"/>
                <p:cNvSpPr/>
                <p:nvPr/>
              </p:nvSpPr>
              <p:spPr>
                <a:xfrm>
                  <a:off x="2008213" y="13079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1" name="Google Shape;1071;p71"/>
                <p:cNvSpPr/>
                <p:nvPr/>
              </p:nvSpPr>
              <p:spPr>
                <a:xfrm>
                  <a:off x="2617813" y="13841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2" name="Google Shape;1072;p71"/>
                <p:cNvSpPr/>
                <p:nvPr/>
              </p:nvSpPr>
              <p:spPr>
                <a:xfrm>
                  <a:off x="2231638" y="12317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3" name="Google Shape;1073;p71"/>
                <p:cNvSpPr/>
                <p:nvPr/>
              </p:nvSpPr>
              <p:spPr>
                <a:xfrm>
                  <a:off x="1932013" y="12317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4" name="Google Shape;1074;p71"/>
                <p:cNvSpPr/>
                <p:nvPr/>
              </p:nvSpPr>
              <p:spPr>
                <a:xfrm>
                  <a:off x="2465413" y="13079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5" name="Google Shape;1075;p71"/>
                <p:cNvSpPr/>
                <p:nvPr/>
              </p:nvSpPr>
              <p:spPr>
                <a:xfrm>
                  <a:off x="3227413" y="16127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6" name="Google Shape;1076;p71"/>
                <p:cNvSpPr/>
                <p:nvPr/>
              </p:nvSpPr>
              <p:spPr>
                <a:xfrm>
                  <a:off x="936238" y="13079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7" name="Google Shape;1077;p71"/>
                <p:cNvSpPr/>
                <p:nvPr/>
              </p:nvSpPr>
              <p:spPr>
                <a:xfrm>
                  <a:off x="631438" y="14603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8" name="Google Shape;1078;p71"/>
                <p:cNvSpPr/>
                <p:nvPr/>
              </p:nvSpPr>
              <p:spPr>
                <a:xfrm>
                  <a:off x="783838" y="13841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9" name="Google Shape;1079;p71"/>
                <p:cNvSpPr/>
                <p:nvPr/>
              </p:nvSpPr>
              <p:spPr>
                <a:xfrm>
                  <a:off x="783838" y="14603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0" name="Google Shape;1080;p71"/>
                <p:cNvSpPr/>
                <p:nvPr/>
              </p:nvSpPr>
              <p:spPr>
                <a:xfrm>
                  <a:off x="1012438" y="16127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1" name="Google Shape;1081;p71"/>
                <p:cNvSpPr/>
                <p:nvPr/>
              </p:nvSpPr>
              <p:spPr>
                <a:xfrm>
                  <a:off x="1545838" y="18413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2" name="Google Shape;1082;p71"/>
                <p:cNvSpPr/>
                <p:nvPr/>
              </p:nvSpPr>
              <p:spPr>
                <a:xfrm>
                  <a:off x="1926838" y="18413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3" name="Google Shape;1083;p71"/>
                <p:cNvSpPr/>
                <p:nvPr/>
              </p:nvSpPr>
              <p:spPr>
                <a:xfrm>
                  <a:off x="2231638" y="18413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4" name="Google Shape;1084;p71"/>
                <p:cNvSpPr/>
                <p:nvPr/>
              </p:nvSpPr>
              <p:spPr>
                <a:xfrm>
                  <a:off x="2536438" y="17651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5" name="Google Shape;1085;p71"/>
                <p:cNvSpPr/>
                <p:nvPr/>
              </p:nvSpPr>
              <p:spPr>
                <a:xfrm>
                  <a:off x="2841238" y="16889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6" name="Google Shape;1086;p71"/>
                <p:cNvSpPr/>
                <p:nvPr/>
              </p:nvSpPr>
              <p:spPr>
                <a:xfrm>
                  <a:off x="3069838" y="16889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7" name="Google Shape;1087;p71"/>
                <p:cNvSpPr/>
                <p:nvPr/>
              </p:nvSpPr>
              <p:spPr>
                <a:xfrm>
                  <a:off x="2922613" y="12317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8" name="Google Shape;1088;p71"/>
                <p:cNvSpPr/>
                <p:nvPr/>
              </p:nvSpPr>
              <p:spPr>
                <a:xfrm>
                  <a:off x="3075013" y="14603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9" name="Google Shape;1089;p71"/>
                <p:cNvSpPr/>
                <p:nvPr/>
              </p:nvSpPr>
              <p:spPr>
                <a:xfrm>
                  <a:off x="783838" y="16889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0" name="Google Shape;1090;p71"/>
                <p:cNvSpPr/>
                <p:nvPr/>
              </p:nvSpPr>
              <p:spPr>
                <a:xfrm>
                  <a:off x="1164838" y="1765100"/>
                  <a:ext cx="25200" cy="25200"/>
                </a:xfrm>
                <a:prstGeom prst="ellipse">
                  <a:avLst/>
                </a:prstGeom>
                <a:solidFill>
                  <a:srgbClr val="5959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91" name="Google Shape;1091;p71"/>
              <p:cNvSpPr/>
              <p:nvPr/>
            </p:nvSpPr>
            <p:spPr>
              <a:xfrm>
                <a:off x="1091087" y="1397360"/>
                <a:ext cx="1513425" cy="289525"/>
              </a:xfrm>
              <a:custGeom>
                <a:rect l="l" t="t" r="r" b="b"/>
                <a:pathLst>
                  <a:path w="60535" h="11581" extrusionOk="0">
                    <a:moveTo>
                      <a:pt x="53758" y="5250"/>
                    </a:moveTo>
                    <a:cubicBezTo>
                      <a:pt x="56165" y="6684"/>
                      <a:pt x="60885" y="7575"/>
                      <a:pt x="60517" y="8630"/>
                    </a:cubicBezTo>
                    <a:cubicBezTo>
                      <a:pt x="60149" y="9685"/>
                      <a:pt x="55397" y="11532"/>
                      <a:pt x="51548" y="11581"/>
                    </a:cubicBezTo>
                    <a:cubicBezTo>
                      <a:pt x="47699" y="11630"/>
                      <a:pt x="44700" y="9232"/>
                      <a:pt x="37425" y="8925"/>
                    </a:cubicBezTo>
                    <a:cubicBezTo>
                      <a:pt x="30150" y="8619"/>
                      <a:pt x="14103" y="10650"/>
                      <a:pt x="7898" y="9742"/>
                    </a:cubicBezTo>
                    <a:cubicBezTo>
                      <a:pt x="1693" y="8834"/>
                      <a:pt x="-741" y="5045"/>
                      <a:pt x="194" y="3477"/>
                    </a:cubicBezTo>
                    <a:cubicBezTo>
                      <a:pt x="1129" y="1909"/>
                      <a:pt x="8267" y="397"/>
                      <a:pt x="13507" y="334"/>
                    </a:cubicBezTo>
                    <a:cubicBezTo>
                      <a:pt x="18747" y="271"/>
                      <a:pt x="26207" y="3151"/>
                      <a:pt x="31635" y="3100"/>
                    </a:cubicBezTo>
                    <a:cubicBezTo>
                      <a:pt x="37063" y="3049"/>
                      <a:pt x="42389" y="-331"/>
                      <a:pt x="46076" y="27"/>
                    </a:cubicBezTo>
                    <a:cubicBezTo>
                      <a:pt x="49763" y="385"/>
                      <a:pt x="51351" y="3816"/>
                      <a:pt x="53758" y="5250"/>
                    </a:cubicBezTo>
                    <a:close/>
                  </a:path>
                </a:pathLst>
              </a:custGeom>
              <a:noFill/>
              <a:ln w="19050" cap="flat" cmpd="sng">
                <a:solidFill>
                  <a:srgbClr val="59595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cxnSp>
          <p:nvCxnSpPr>
            <p:cNvPr id="1092" name="Google Shape;1092;p71"/>
            <p:cNvCxnSpPr/>
            <p:nvPr/>
          </p:nvCxnSpPr>
          <p:spPr>
            <a:xfrm rot="10800000" flipH="1">
              <a:off x="3475350" y="3348800"/>
              <a:ext cx="48300" cy="1806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3" name="Google Shape;1093;p71"/>
            <p:cNvCxnSpPr/>
            <p:nvPr/>
          </p:nvCxnSpPr>
          <p:spPr>
            <a:xfrm rot="10800000" flipH="1">
              <a:off x="3643175" y="3467700"/>
              <a:ext cx="110100" cy="1446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4" name="Google Shape;1094;p71"/>
            <p:cNvCxnSpPr/>
            <p:nvPr/>
          </p:nvCxnSpPr>
          <p:spPr>
            <a:xfrm rot="10800000" flipH="1">
              <a:off x="3811025" y="3568075"/>
              <a:ext cx="120000" cy="1368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5" name="Google Shape;1095;p71"/>
            <p:cNvCxnSpPr/>
            <p:nvPr/>
          </p:nvCxnSpPr>
          <p:spPr>
            <a:xfrm rot="10800000" flipH="1">
              <a:off x="4025200" y="3900000"/>
              <a:ext cx="183900" cy="168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6" name="Google Shape;1096;p71"/>
            <p:cNvCxnSpPr/>
            <p:nvPr/>
          </p:nvCxnSpPr>
          <p:spPr>
            <a:xfrm>
              <a:off x="4025200" y="4100100"/>
              <a:ext cx="199200" cy="471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7" name="Google Shape;1097;p71"/>
            <p:cNvCxnSpPr/>
            <p:nvPr/>
          </p:nvCxnSpPr>
          <p:spPr>
            <a:xfrm>
              <a:off x="3969075" y="4330500"/>
              <a:ext cx="155100" cy="1335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8" name="Google Shape;1098;p71"/>
            <p:cNvCxnSpPr/>
            <p:nvPr/>
          </p:nvCxnSpPr>
          <p:spPr>
            <a:xfrm>
              <a:off x="3719875" y="4506075"/>
              <a:ext cx="72000" cy="2049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9" name="Google Shape;1099;p71"/>
            <p:cNvCxnSpPr/>
            <p:nvPr/>
          </p:nvCxnSpPr>
          <p:spPr>
            <a:xfrm rot="10800000" flipH="1">
              <a:off x="3513950" y="4564150"/>
              <a:ext cx="38400" cy="1623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0" name="Google Shape;1100;p71"/>
            <p:cNvCxnSpPr/>
            <p:nvPr/>
          </p:nvCxnSpPr>
          <p:spPr>
            <a:xfrm rot="10800000" flipH="1">
              <a:off x="3251375" y="4464050"/>
              <a:ext cx="95100" cy="1620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01" name="Google Shape;1101;p71"/>
          <p:cNvSpPr txBox="1"/>
          <p:nvPr/>
        </p:nvSpPr>
        <p:spPr>
          <a:xfrm>
            <a:off x="4615817" y="2695825"/>
            <a:ext cx="1894800" cy="2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walxaha hidde-sidaha (genetic material)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71"/>
          <p:cNvSpPr txBox="1"/>
          <p:nvPr/>
        </p:nvSpPr>
        <p:spPr>
          <a:xfrm>
            <a:off x="1227950" y="3077650"/>
            <a:ext cx="1201500" cy="2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dheecaanka unugga (cytoplasm)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3" name="Google Shape;1103;p71"/>
          <p:cNvCxnSpPr/>
          <p:nvPr/>
        </p:nvCxnSpPr>
        <p:spPr>
          <a:xfrm flipH="1">
            <a:off x="2430194" y="3080044"/>
            <a:ext cx="482400" cy="12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4" name="Google Shape;1104;p71"/>
          <p:cNvCxnSpPr/>
          <p:nvPr/>
        </p:nvCxnSpPr>
        <p:spPr>
          <a:xfrm flipH="1">
            <a:off x="3754366" y="2892835"/>
            <a:ext cx="836400" cy="499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5" name="Google Shape;1105;p71"/>
          <p:cNvSpPr txBox="1"/>
          <p:nvPr/>
        </p:nvSpPr>
        <p:spPr>
          <a:xfrm>
            <a:off x="3267179" y="4148675"/>
            <a:ext cx="2730000" cy="2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 bakteeriya (Bacteria cell)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Kaydinta walxaha hidde-sidaha (Storage of genetic material)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0" name="Shape 1110"/>
        <p:cNvGrpSpPr/>
        <p:nvPr/>
      </p:nvGrpSpPr>
      <p:grpSpPr>
        <a:xfrm>
          <a:off x="0" y="0"/>
          <a:ext cx="0" cy="0"/>
        </a:xfrm>
      </p:grpSpPr>
      <p:sp>
        <p:nvSpPr>
          <p:cNvPr id="1111" name="Google Shape;1111;p72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Unugyada dhirta (Plant cells)</a:t>
            </a:r>
            <a:endParaRPr/>
          </a:p>
        </p:txBody>
      </p:sp>
      <p:sp>
        <p:nvSpPr>
          <p:cNvPr id="1112" name="Google Shape;1112;p7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Unugyada dhirta (Plant cells)</a:t>
            </a:r>
            <a:endParaRPr sz="3300"/>
          </a:p>
        </p:txBody>
      </p:sp>
      <p:sp>
        <p:nvSpPr>
          <p:cNvPr id="1113" name="Google Shape;1113;p72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Unugyada xayawaanka (Animal cells)</a:t>
            </a:r>
            <a:endParaRPr/>
          </a:p>
        </p:txBody>
      </p:sp>
      <p:sp>
        <p:nvSpPr>
          <p:cNvPr id="1114" name="Google Shape;1114;p72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Unugyada bakteeriyada (Bacterial cells)</a:t>
            </a:r>
            <a:endParaRPr/>
          </a:p>
        </p:txBody>
      </p:sp>
      <p:sp>
        <p:nvSpPr>
          <p:cNvPr id="1115" name="Google Shape;1115;p72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Unugyada fangaska (Fungi cells)</a:t>
            </a:r>
            <a:endParaRPr/>
          </a:p>
        </p:txBody>
      </p:sp>
      <p:pic>
        <p:nvPicPr>
          <p:cNvPr id="1116" name="Google Shape;1116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608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7" name="Google Shape;111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608" y="23622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608" y="16391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7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Kaydinta walxaha hidde-sidaha (Storage of genetic material)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3" name="Shape 1123"/>
        <p:cNvGrpSpPr/>
        <p:nvPr/>
      </p:nvGrpSpPr>
      <p:grpSpPr>
        <a:xfrm>
          <a:off x="0" y="0"/>
          <a:ext cx="0" cy="0"/>
        </a:xfrm>
      </p:grpSpPr>
      <p:sp>
        <p:nvSpPr>
          <p:cNvPr id="1124" name="Google Shape;1124;p73"/>
          <p:cNvSpPr txBox="1"/>
          <p:nvPr>
            <p:ph type="body" idx="1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Izzy, Sam iyo Alex waxay ka wada hadlayaan sida maadada hidde (genetic material) loogu kaydiyo unugyada (cells).</a:t>
            </a:r>
            <a:endParaRPr/>
          </a:p>
        </p:txBody>
      </p:sp>
      <p:pic>
        <p:nvPicPr>
          <p:cNvPr id="1125" name="Google Shape;112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025" y="1541025"/>
            <a:ext cx="2554527" cy="2363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7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b="1" sz="1100">
                <a:latin typeface="Lexend"/>
              </a:rPr>
              <a:t>Kaydinta maadada hidde (genetic material)</a:t>
            </a:r>
            <a:endParaRPr/>
          </a:p>
        </p:txBody>
      </p:sp>
      <p:pic>
        <p:nvPicPr>
          <p:cNvPr id="1127" name="Google Shape;1127;p7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4000" y="1712359"/>
            <a:ext cx="1246025" cy="120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7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407415" y="2980925"/>
            <a:ext cx="1017910" cy="117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7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49599" y="1309027"/>
            <a:ext cx="900767" cy="129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0" name="Google Shape;113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197000" y="1226100"/>
            <a:ext cx="3046175" cy="11738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73"/>
          <p:cNvSpPr txBox="1"/>
          <p:nvPr/>
        </p:nvSpPr>
        <p:spPr>
          <a:xfrm>
            <a:off x="4300824" y="1309025"/>
            <a:ext cx="2872500" cy="9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unugyada (cells) waxay maadada hidde (genetic material) ku kaydiyaan xudunta (nucleus) si ay u ilaashaan.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32" name="Google Shape;113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176348" y="2442075"/>
            <a:ext cx="3121452" cy="187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p73"/>
          <p:cNvSpPr txBox="1"/>
          <p:nvPr/>
        </p:nvSpPr>
        <p:spPr>
          <a:xfrm>
            <a:off x="4320000" y="2519925"/>
            <a:ext cx="2923200" cy="11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Unugyada bakteeriyada (bacteria) ma laha xudun (nucleus) maxaa yeelay ma laha maadada hidde (genetic material). Waa hal unug oo keliya, sidaas darteed ma laha wax astaamo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73"/>
          <p:cNvSpPr txBox="1"/>
          <p:nvPr/>
        </p:nvSpPr>
        <p:spPr>
          <a:xfrm>
            <a:off x="1664325" y="1621100"/>
            <a:ext cx="2376000" cy="14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Bakteeriyada (bacteria) iyo fangaska (fungi) ma noolaan, sidaas darteed uma baahna maadada hidde (genetic material). Unugyada xayawaanka iyo dhirta waxay maadada hidde ku kaydiyaan xudunta (nucleus).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73"/>
          <p:cNvSpPr txBox="1"/>
          <p:nvPr/>
        </p:nvSpPr>
        <p:spPr>
          <a:xfrm>
            <a:off x="324000" y="2983100"/>
            <a:ext cx="513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Izzy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6" name="Google Shape;1136;p73"/>
          <p:cNvSpPr txBox="1"/>
          <p:nvPr/>
        </p:nvSpPr>
        <p:spPr>
          <a:xfrm>
            <a:off x="8302175" y="3780000"/>
            <a:ext cx="513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Alex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73"/>
          <p:cNvSpPr txBox="1"/>
          <p:nvPr/>
        </p:nvSpPr>
        <p:spPr>
          <a:xfrm>
            <a:off x="8302175" y="2286325"/>
            <a:ext cx="513300" cy="319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73"/>
          <p:cNvSpPr txBox="1"/>
          <p:nvPr/>
        </p:nvSpPr>
        <p:spPr>
          <a:xfrm>
            <a:off x="324000" y="4154525"/>
            <a:ext cx="8332200" cy="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fikradaha ardaydu waa qaldan yihiin qaybo ka mid ah.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Qaad hadal kasta oo arday ah oo ku qor sixid.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2" name="Shape 1142"/>
        <p:cNvGrpSpPr/>
        <p:nvPr/>
      </p:nvGrpSpPr>
      <p:grpSpPr>
        <a:xfrm>
          <a:off x="0" y="0"/>
          <a:ext cx="0" cy="0"/>
        </a:xfrm>
      </p:grpSpPr>
      <p:sp>
        <p:nvSpPr>
          <p:cNvPr id="1143" name="Google Shape;1143;p7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Qaad hadal kasta oo arday ah oo ku qor sixid.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Izzy: Bakteeriyada (bacteria) iyo fangaska (fungi) waa noole, sidaas darteed waxay u baahan yihiin maadada hidde (genetic material). Unugyada xayawaanka, dhirta iyo fangaska waxay maadada hidde ku kaydiyaan xudunta (nucleus).</a:t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Sam: Unugyada xayawaanka, dhirta iyo fangaska waxay maadada hidde (genetic material) ku kaydiyaan xudunta (nucleus) si ay u ilaashaan, laakiin bakteeriyadu ma kaydiso.</a:t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Alex: Unugyada bakteeriyada (bacteria) ma laha xudun (nucleus), laakiin waxay leeyihiin maadada hidde (genetic material). Waxay maadada hidde ku kaydiyaan cytoplasm-ka.</a:t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b="1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4" name="Google Shape;1144;p7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 sz="1100">
                <a:latin typeface="Lexend"/>
              </a:rPr>
              <a:t>Kaydinta maadada hidde (genetic material)</a:t>
            </a:r>
            <a:endParaRPr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8" name="Shape 1148"/>
        <p:cNvGrpSpPr/>
        <p:nvPr/>
      </p:nvGrpSpPr>
      <p:grpSpPr>
        <a:xfrm>
          <a:off x="0" y="0"/>
          <a:ext cx="0" cy="0"/>
        </a:xfrm>
      </p:grpSpPr>
      <p:sp>
        <p:nvSpPr>
          <p:cNvPr id="1149" name="Google Shape;1149;p75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Kaydinta maadada hidde (genetic material)</a:t>
            </a:r>
            <a:endParaRPr/>
          </a:p>
        </p:txBody>
      </p:sp>
      <p:sp>
        <p:nvSpPr>
          <p:cNvPr id="1150" name="Google Shape;1150;p75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Doorka maadada hidde (genetic material)</a:t>
            </a:r>
            <a:endParaRPr/>
          </a:p>
        </p:txBody>
      </p:sp>
      <p:sp>
        <p:nvSpPr>
          <p:cNvPr id="1151" name="Google Shape;1151;p75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DNA</a:t>
            </a:r>
            <a:endParaRPr/>
          </a:p>
        </p:txBody>
      </p:sp>
      <p:sp>
        <p:nvSpPr>
          <p:cNvPr id="1152" name="Google Shape;1152;p75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Maadada hidde (genetic material) iyo DNA</a:t>
            </a:r>
            <a:endParaRPr/>
          </a:p>
        </p:txBody>
      </p:sp>
      <p:pic>
        <p:nvPicPr>
          <p:cNvPr id="1153" name="Google Shape;115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17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7" name="Shape 1157"/>
        <p:cNvGrpSpPr/>
        <p:nvPr/>
      </p:nvGrpSpPr>
      <p:grpSpPr>
        <a:xfrm>
          <a:off x="0" y="0"/>
          <a:ext cx="0" cy="0"/>
        </a:xfrm>
      </p:grpSpPr>
      <p:sp>
        <p:nvSpPr>
          <p:cNvPr id="1158" name="Google Shape;1158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Doorka maadada hidde (genetic material)</a:t>
            </a:r>
            <a:endParaRPr/>
          </a:p>
        </p:txBody>
      </p:sp>
      <p:sp>
        <p:nvSpPr>
          <p:cNvPr id="1159" name="Google Shape;1159;p76"/>
          <p:cNvSpPr txBox="1"/>
          <p:nvPr>
            <p:ph type="body" idx="1"/>
          </p:nvPr>
        </p:nvSpPr>
        <p:spPr>
          <a:xfrm>
            <a:off x="324000" y="671400"/>
            <a:ext cx="7187700" cy="55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Maadada hidde (genetic material) waxay bixisaa tilmaamaha loo isticmaalo in lagu dhiso astaamaha la iska dhaxlo, iyo in lagu xakameeyo hababka nolosha, dhammaan noolaha (organisms).</a:t>
            </a:r>
            <a:endParaRPr sz="1800"/>
          </a:p>
        </p:txBody>
      </p:sp>
      <p:grpSp>
        <p:nvGrpSpPr>
          <p:cNvPr id="1160" name="Google Shape;1160;p76"/>
          <p:cNvGrpSpPr/>
          <p:nvPr/>
        </p:nvGrpSpPr>
        <p:grpSpPr>
          <a:xfrm>
            <a:off x="3429701" y="2035009"/>
            <a:ext cx="1704492" cy="538619"/>
            <a:chOff x="1240789" y="1971352"/>
            <a:chExt cx="2007410" cy="728651"/>
          </a:xfrm>
        </p:grpSpPr>
        <p:cxnSp>
          <p:nvCxnSpPr>
            <p:cNvPr id="1161" name="Google Shape;1161;p76"/>
            <p:cNvCxnSpPr/>
            <p:nvPr/>
          </p:nvCxnSpPr>
          <p:spPr>
            <a:xfrm rot="9306863" flipH="1">
              <a:off x="2563848" y="1971834"/>
              <a:ext cx="31022" cy="106931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2" name="Google Shape;1162;p76"/>
            <p:cNvCxnSpPr/>
            <p:nvPr/>
          </p:nvCxnSpPr>
          <p:spPr>
            <a:xfrm rot="9306863" flipH="1">
              <a:off x="2689802" y="1980435"/>
              <a:ext cx="70715" cy="85616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3" name="Google Shape;1163;p76"/>
            <p:cNvCxnSpPr/>
            <p:nvPr/>
          </p:nvCxnSpPr>
          <p:spPr>
            <a:xfrm rot="9306863" flipH="1">
              <a:off x="2816002" y="1985430"/>
              <a:ext cx="77074" cy="80997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4" name="Google Shape;1164;p76"/>
            <p:cNvCxnSpPr/>
            <p:nvPr/>
          </p:nvCxnSpPr>
          <p:spPr>
            <a:xfrm rot="9306863" flipH="1">
              <a:off x="3019774" y="2093641"/>
              <a:ext cx="118115" cy="9947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5" name="Google Shape;1165;p76"/>
            <p:cNvCxnSpPr/>
            <p:nvPr/>
          </p:nvCxnSpPr>
          <p:spPr>
            <a:xfrm rot="-1493137">
              <a:off x="3083348" y="2192797"/>
              <a:ext cx="127942" cy="27887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6" name="Google Shape;1166;p76"/>
            <p:cNvCxnSpPr/>
            <p:nvPr/>
          </p:nvCxnSpPr>
          <p:spPr>
            <a:xfrm rot="-1493137">
              <a:off x="3133350" y="2328413"/>
              <a:ext cx="99618" cy="7904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7" name="Google Shape;1167;p76"/>
            <p:cNvCxnSpPr/>
            <p:nvPr/>
          </p:nvCxnSpPr>
          <p:spPr>
            <a:xfrm rot="-1493137">
              <a:off x="3053481" y="2494017"/>
              <a:ext cx="46244" cy="121318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8" name="Google Shape;1168;p76"/>
            <p:cNvCxnSpPr/>
            <p:nvPr/>
          </p:nvCxnSpPr>
          <p:spPr>
            <a:xfrm rot="9306863" flipH="1">
              <a:off x="2945441" y="2585652"/>
              <a:ext cx="24664" cy="9609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69" name="Google Shape;1169;p76"/>
            <p:cNvCxnSpPr/>
            <p:nvPr/>
          </p:nvCxnSpPr>
          <p:spPr>
            <a:xfrm rot="9306863" flipH="1">
              <a:off x="2760941" y="2597725"/>
              <a:ext cx="61081" cy="95918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70" name="Google Shape;1170;p76"/>
            <p:cNvSpPr/>
            <p:nvPr/>
          </p:nvSpPr>
          <p:spPr>
            <a:xfrm rot="-10780862">
              <a:off x="1246897" y="2063558"/>
              <a:ext cx="1883728" cy="541971"/>
            </a:xfrm>
            <a:prstGeom prst="roundRect">
              <a:avLst>
                <a:gd name="adj" fmla="val 50000"/>
              </a:avLst>
            </a:prstGeom>
            <a:solidFill>
              <a:srgbClr val="C27BA0"/>
            </a:solidFill>
            <a:ln w="38100" cap="flat" cmpd="sng">
              <a:solidFill>
                <a:srgbClr val="C27B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71" name="Google Shape;1171;p76"/>
            <p:cNvSpPr/>
            <p:nvPr/>
          </p:nvSpPr>
          <p:spPr>
            <a:xfrm rot="-10780862">
              <a:off x="1293990" y="2105248"/>
              <a:ext cx="1789541" cy="458590"/>
            </a:xfrm>
            <a:prstGeom prst="roundRect">
              <a:avLst>
                <a:gd name="adj" fmla="val 50000"/>
              </a:avLst>
            </a:prstGeom>
            <a:solidFill>
              <a:srgbClr val="EAD1DC"/>
            </a:solidFill>
            <a:ln w="19050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172" name="Google Shape;1172;p76"/>
            <p:cNvGrpSpPr/>
            <p:nvPr/>
          </p:nvGrpSpPr>
          <p:grpSpPr>
            <a:xfrm rot="-10780862">
              <a:off x="1331504" y="2152424"/>
              <a:ext cx="1714438" cy="367567"/>
              <a:chOff x="631438" y="1231700"/>
              <a:chExt cx="2621175" cy="634800"/>
            </a:xfrm>
          </p:grpSpPr>
          <p:sp>
            <p:nvSpPr>
              <p:cNvPr id="1173" name="Google Shape;1173;p76"/>
              <p:cNvSpPr/>
              <p:nvPr/>
            </p:nvSpPr>
            <p:spPr>
              <a:xfrm>
                <a:off x="1398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76"/>
              <p:cNvSpPr/>
              <p:nvPr/>
            </p:nvSpPr>
            <p:spPr>
              <a:xfrm>
                <a:off x="161236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76"/>
              <p:cNvSpPr/>
              <p:nvPr/>
            </p:nvSpPr>
            <p:spPr>
              <a:xfrm>
                <a:off x="175176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76"/>
              <p:cNvSpPr/>
              <p:nvPr/>
            </p:nvSpPr>
            <p:spPr>
              <a:xfrm>
                <a:off x="20082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76"/>
              <p:cNvSpPr/>
              <p:nvPr/>
            </p:nvSpPr>
            <p:spPr>
              <a:xfrm>
                <a:off x="2617813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76"/>
              <p:cNvSpPr/>
              <p:nvPr/>
            </p:nvSpPr>
            <p:spPr>
              <a:xfrm>
                <a:off x="2231638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76"/>
              <p:cNvSpPr/>
              <p:nvPr/>
            </p:nvSpPr>
            <p:spPr>
              <a:xfrm>
                <a:off x="19320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76"/>
              <p:cNvSpPr/>
              <p:nvPr/>
            </p:nvSpPr>
            <p:spPr>
              <a:xfrm>
                <a:off x="24654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76"/>
              <p:cNvSpPr/>
              <p:nvPr/>
            </p:nvSpPr>
            <p:spPr>
              <a:xfrm>
                <a:off x="3227413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76"/>
              <p:cNvSpPr/>
              <p:nvPr/>
            </p:nvSpPr>
            <p:spPr>
              <a:xfrm>
                <a:off x="936238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76"/>
              <p:cNvSpPr/>
              <p:nvPr/>
            </p:nvSpPr>
            <p:spPr>
              <a:xfrm>
                <a:off x="6314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76"/>
              <p:cNvSpPr/>
              <p:nvPr/>
            </p:nvSpPr>
            <p:spPr>
              <a:xfrm>
                <a:off x="783838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76"/>
              <p:cNvSpPr/>
              <p:nvPr/>
            </p:nvSpPr>
            <p:spPr>
              <a:xfrm>
                <a:off x="7838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76"/>
              <p:cNvSpPr/>
              <p:nvPr/>
            </p:nvSpPr>
            <p:spPr>
              <a:xfrm>
                <a:off x="1012438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76"/>
              <p:cNvSpPr/>
              <p:nvPr/>
            </p:nvSpPr>
            <p:spPr>
              <a:xfrm>
                <a:off x="1545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76"/>
              <p:cNvSpPr/>
              <p:nvPr/>
            </p:nvSpPr>
            <p:spPr>
              <a:xfrm>
                <a:off x="1926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76"/>
              <p:cNvSpPr/>
              <p:nvPr/>
            </p:nvSpPr>
            <p:spPr>
              <a:xfrm>
                <a:off x="22316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76"/>
              <p:cNvSpPr/>
              <p:nvPr/>
            </p:nvSpPr>
            <p:spPr>
              <a:xfrm>
                <a:off x="25364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76"/>
              <p:cNvSpPr/>
              <p:nvPr/>
            </p:nvSpPr>
            <p:spPr>
              <a:xfrm>
                <a:off x="28412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76"/>
              <p:cNvSpPr/>
              <p:nvPr/>
            </p:nvSpPr>
            <p:spPr>
              <a:xfrm>
                <a:off x="3069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76"/>
              <p:cNvSpPr/>
              <p:nvPr/>
            </p:nvSpPr>
            <p:spPr>
              <a:xfrm>
                <a:off x="2922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76"/>
              <p:cNvSpPr/>
              <p:nvPr/>
            </p:nvSpPr>
            <p:spPr>
              <a:xfrm>
                <a:off x="3075013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76"/>
              <p:cNvSpPr/>
              <p:nvPr/>
            </p:nvSpPr>
            <p:spPr>
              <a:xfrm>
                <a:off x="783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76"/>
              <p:cNvSpPr/>
              <p:nvPr/>
            </p:nvSpPr>
            <p:spPr>
              <a:xfrm>
                <a:off x="11648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197" name="Google Shape;1197;p76"/>
            <p:cNvSpPr/>
            <p:nvPr/>
          </p:nvSpPr>
          <p:spPr>
            <a:xfrm rot="-10780862">
              <a:off x="1755317" y="2256768"/>
              <a:ext cx="989889" cy="167643"/>
            </a:xfrm>
            <a:custGeom>
              <a:rect l="l" t="t" r="r" b="b"/>
              <a:pathLst>
                <a:path w="60535" h="11581" extrusionOk="0">
                  <a:moveTo>
                    <a:pt x="53758" y="5250"/>
                  </a:moveTo>
                  <a:cubicBezTo>
                    <a:pt x="56165" y="6684"/>
                    <a:pt x="60885" y="7575"/>
                    <a:pt x="60517" y="8630"/>
                  </a:cubicBezTo>
                  <a:cubicBezTo>
                    <a:pt x="60149" y="9685"/>
                    <a:pt x="55397" y="11532"/>
                    <a:pt x="51548" y="11581"/>
                  </a:cubicBezTo>
                  <a:cubicBezTo>
                    <a:pt x="47699" y="11630"/>
                    <a:pt x="44700" y="9232"/>
                    <a:pt x="37425" y="8925"/>
                  </a:cubicBezTo>
                  <a:cubicBezTo>
                    <a:pt x="30150" y="8619"/>
                    <a:pt x="14103" y="10650"/>
                    <a:pt x="7898" y="9742"/>
                  </a:cubicBezTo>
                  <a:cubicBezTo>
                    <a:pt x="1693" y="8834"/>
                    <a:pt x="-741" y="5045"/>
                    <a:pt x="194" y="3477"/>
                  </a:cubicBezTo>
                  <a:cubicBezTo>
                    <a:pt x="1129" y="1909"/>
                    <a:pt x="8267" y="397"/>
                    <a:pt x="13507" y="334"/>
                  </a:cubicBezTo>
                  <a:cubicBezTo>
                    <a:pt x="18747" y="271"/>
                    <a:pt x="26207" y="3151"/>
                    <a:pt x="31635" y="3100"/>
                  </a:cubicBezTo>
                  <a:cubicBezTo>
                    <a:pt x="37063" y="3049"/>
                    <a:pt x="42389" y="-331"/>
                    <a:pt x="46076" y="27"/>
                  </a:cubicBezTo>
                  <a:cubicBezTo>
                    <a:pt x="49763" y="385"/>
                    <a:pt x="51351" y="3816"/>
                    <a:pt x="53758" y="525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198" name="Google Shape;1198;p76"/>
          <p:cNvGrpSpPr/>
          <p:nvPr/>
        </p:nvGrpSpPr>
        <p:grpSpPr>
          <a:xfrm>
            <a:off x="2927850" y="2854968"/>
            <a:ext cx="2708194" cy="613480"/>
            <a:chOff x="747908" y="2951015"/>
            <a:chExt cx="2827811" cy="733652"/>
          </a:xfrm>
        </p:grpSpPr>
        <p:cxnSp>
          <p:nvCxnSpPr>
            <p:cNvPr id="1199" name="Google Shape;1199;p76"/>
            <p:cNvCxnSpPr/>
            <p:nvPr/>
          </p:nvCxnSpPr>
          <p:spPr>
            <a:xfrm>
              <a:off x="814650" y="3058025"/>
              <a:ext cx="124200" cy="987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0" name="Google Shape;1200;p76"/>
            <p:cNvCxnSpPr/>
            <p:nvPr/>
          </p:nvCxnSpPr>
          <p:spPr>
            <a:xfrm rot="-1121582">
              <a:off x="753064" y="3223989"/>
              <a:ext cx="168488" cy="3073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1" name="Google Shape;1201;p76"/>
            <p:cNvCxnSpPr/>
            <p:nvPr/>
          </p:nvCxnSpPr>
          <p:spPr>
            <a:xfrm rot="-1121582">
              <a:off x="765175" y="3371406"/>
              <a:ext cx="168488" cy="3073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2" name="Google Shape;1202;p76"/>
            <p:cNvCxnSpPr/>
            <p:nvPr/>
          </p:nvCxnSpPr>
          <p:spPr>
            <a:xfrm rot="9693903" flipH="1">
              <a:off x="935990" y="2972113"/>
              <a:ext cx="40793" cy="11825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3" name="Google Shape;1203;p76"/>
            <p:cNvCxnSpPr/>
            <p:nvPr/>
          </p:nvCxnSpPr>
          <p:spPr>
            <a:xfrm rot="10800000" flipH="1">
              <a:off x="965025" y="3560167"/>
              <a:ext cx="56700" cy="1245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4" name="Google Shape;1204;p76"/>
            <p:cNvCxnSpPr/>
            <p:nvPr/>
          </p:nvCxnSpPr>
          <p:spPr>
            <a:xfrm rot="9693903" flipH="1">
              <a:off x="1057575" y="2945735"/>
              <a:ext cx="40793" cy="11825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5" name="Google Shape;1205;p76"/>
            <p:cNvCxnSpPr/>
            <p:nvPr/>
          </p:nvCxnSpPr>
          <p:spPr>
            <a:xfrm rot="9677687" flipH="1">
              <a:off x="1126652" y="3572081"/>
              <a:ext cx="80449" cy="106308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6" name="Google Shape;1206;p76"/>
            <p:cNvCxnSpPr/>
            <p:nvPr/>
          </p:nvCxnSpPr>
          <p:spPr>
            <a:xfrm rot="10800000" flipH="1">
              <a:off x="872024" y="3470134"/>
              <a:ext cx="56700" cy="12450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7" name="Google Shape;1207;p76"/>
            <p:cNvCxnSpPr/>
            <p:nvPr/>
          </p:nvCxnSpPr>
          <p:spPr>
            <a:xfrm rot="9681884" flipH="1">
              <a:off x="2684804" y="2945811"/>
              <a:ext cx="40782" cy="118199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8" name="Google Shape;1208;p76"/>
            <p:cNvCxnSpPr/>
            <p:nvPr/>
          </p:nvCxnSpPr>
          <p:spPr>
            <a:xfrm rot="9683267" flipH="1">
              <a:off x="2859079" y="2955452"/>
              <a:ext cx="93070" cy="9480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09" name="Google Shape;1209;p76"/>
            <p:cNvCxnSpPr/>
            <p:nvPr/>
          </p:nvCxnSpPr>
          <p:spPr>
            <a:xfrm rot="9683246" flipH="1">
              <a:off x="3032872" y="2960734"/>
              <a:ext cx="101474" cy="89634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0" name="Google Shape;1210;p76"/>
            <p:cNvCxnSpPr/>
            <p:nvPr/>
          </p:nvCxnSpPr>
          <p:spPr>
            <a:xfrm rot="9687618" flipH="1">
              <a:off x="3291757" y="3072372"/>
              <a:ext cx="155679" cy="11104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1" name="Google Shape;1211;p76"/>
            <p:cNvCxnSpPr/>
            <p:nvPr/>
          </p:nvCxnSpPr>
          <p:spPr>
            <a:xfrm rot="-1121582">
              <a:off x="3402075" y="3184869"/>
              <a:ext cx="168488" cy="3073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2" name="Google Shape;1212;p76"/>
            <p:cNvCxnSpPr/>
            <p:nvPr/>
          </p:nvCxnSpPr>
          <p:spPr>
            <a:xfrm rot="-1121022">
              <a:off x="3420742" y="3304858"/>
              <a:ext cx="131109" cy="87520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3" name="Google Shape;1213;p76"/>
            <p:cNvCxnSpPr/>
            <p:nvPr/>
          </p:nvCxnSpPr>
          <p:spPr>
            <a:xfrm rot="-1120770">
              <a:off x="3358596" y="3467060"/>
              <a:ext cx="61033" cy="134191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4" name="Google Shape;1214;p76"/>
            <p:cNvCxnSpPr/>
            <p:nvPr/>
          </p:nvCxnSpPr>
          <p:spPr>
            <a:xfrm rot="9681590" flipH="1">
              <a:off x="3209419" y="3560026"/>
              <a:ext cx="32377" cy="106409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5" name="Google Shape;1215;p76"/>
            <p:cNvCxnSpPr/>
            <p:nvPr/>
          </p:nvCxnSpPr>
          <p:spPr>
            <a:xfrm rot="9681291" flipH="1">
              <a:off x="2956657" y="3572100"/>
              <a:ext cx="80323" cy="106259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16" name="Google Shape;1216;p76"/>
            <p:cNvSpPr/>
            <p:nvPr/>
          </p:nvSpPr>
          <p:spPr>
            <a:xfrm rot="-10786015">
              <a:off x="872444" y="3043094"/>
              <a:ext cx="2590919" cy="542027"/>
            </a:xfrm>
            <a:prstGeom prst="roundRect">
              <a:avLst>
                <a:gd name="adj" fmla="val 50000"/>
              </a:avLst>
            </a:prstGeom>
            <a:solidFill>
              <a:srgbClr val="C27BA0"/>
            </a:solidFill>
            <a:ln w="38100" cap="flat" cmpd="sng">
              <a:solidFill>
                <a:srgbClr val="C27B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17" name="Google Shape;1217;p76"/>
            <p:cNvSpPr/>
            <p:nvPr/>
          </p:nvSpPr>
          <p:spPr>
            <a:xfrm>
              <a:off x="928724" y="3068880"/>
              <a:ext cx="2478275" cy="477125"/>
            </a:xfrm>
            <a:custGeom>
              <a:rect l="l" t="t" r="r" b="b"/>
              <a:pathLst>
                <a:path w="99131" h="19085" extrusionOk="0">
                  <a:moveTo>
                    <a:pt x="36449" y="322"/>
                  </a:moveTo>
                  <a:cubicBezTo>
                    <a:pt x="33172" y="254"/>
                    <a:pt x="25593" y="356"/>
                    <a:pt x="21496" y="322"/>
                  </a:cubicBezTo>
                  <a:cubicBezTo>
                    <a:pt x="17399" y="288"/>
                    <a:pt x="14839" y="-224"/>
                    <a:pt x="11869" y="117"/>
                  </a:cubicBezTo>
                  <a:cubicBezTo>
                    <a:pt x="8899" y="458"/>
                    <a:pt x="5587" y="1312"/>
                    <a:pt x="3675" y="2370"/>
                  </a:cubicBezTo>
                  <a:cubicBezTo>
                    <a:pt x="1763" y="3428"/>
                    <a:pt x="910" y="4658"/>
                    <a:pt x="398" y="6467"/>
                  </a:cubicBezTo>
                  <a:cubicBezTo>
                    <a:pt x="-114" y="8276"/>
                    <a:pt x="-217" y="11280"/>
                    <a:pt x="602" y="13226"/>
                  </a:cubicBezTo>
                  <a:cubicBezTo>
                    <a:pt x="1421" y="15172"/>
                    <a:pt x="2719" y="17221"/>
                    <a:pt x="5314" y="18143"/>
                  </a:cubicBezTo>
                  <a:cubicBezTo>
                    <a:pt x="7909" y="19065"/>
                    <a:pt x="12449" y="18655"/>
                    <a:pt x="16170" y="18757"/>
                  </a:cubicBezTo>
                  <a:cubicBezTo>
                    <a:pt x="19891" y="18859"/>
                    <a:pt x="23271" y="18825"/>
                    <a:pt x="27641" y="18757"/>
                  </a:cubicBezTo>
                  <a:cubicBezTo>
                    <a:pt x="32011" y="18689"/>
                    <a:pt x="39454" y="19337"/>
                    <a:pt x="42390" y="18347"/>
                  </a:cubicBezTo>
                  <a:cubicBezTo>
                    <a:pt x="45326" y="17357"/>
                    <a:pt x="44267" y="13705"/>
                    <a:pt x="45257" y="12817"/>
                  </a:cubicBezTo>
                  <a:cubicBezTo>
                    <a:pt x="46247" y="11930"/>
                    <a:pt x="47442" y="12203"/>
                    <a:pt x="48330" y="13022"/>
                  </a:cubicBezTo>
                  <a:cubicBezTo>
                    <a:pt x="49218" y="13841"/>
                    <a:pt x="49525" y="16777"/>
                    <a:pt x="50583" y="17733"/>
                  </a:cubicBezTo>
                  <a:cubicBezTo>
                    <a:pt x="51641" y="18689"/>
                    <a:pt x="51846" y="18552"/>
                    <a:pt x="54680" y="18757"/>
                  </a:cubicBezTo>
                  <a:cubicBezTo>
                    <a:pt x="57514" y="18962"/>
                    <a:pt x="63249" y="18928"/>
                    <a:pt x="67585" y="18962"/>
                  </a:cubicBezTo>
                  <a:cubicBezTo>
                    <a:pt x="71921" y="18996"/>
                    <a:pt x="76870" y="18996"/>
                    <a:pt x="80694" y="18962"/>
                  </a:cubicBezTo>
                  <a:cubicBezTo>
                    <a:pt x="84518" y="18928"/>
                    <a:pt x="87830" y="19372"/>
                    <a:pt x="90527" y="18757"/>
                  </a:cubicBezTo>
                  <a:cubicBezTo>
                    <a:pt x="93224" y="18143"/>
                    <a:pt x="95443" y="16982"/>
                    <a:pt x="96877" y="15275"/>
                  </a:cubicBezTo>
                  <a:cubicBezTo>
                    <a:pt x="98311" y="13568"/>
                    <a:pt x="99164" y="10529"/>
                    <a:pt x="99130" y="8515"/>
                  </a:cubicBezTo>
                  <a:cubicBezTo>
                    <a:pt x="99096" y="6501"/>
                    <a:pt x="97867" y="4452"/>
                    <a:pt x="96672" y="3189"/>
                  </a:cubicBezTo>
                  <a:cubicBezTo>
                    <a:pt x="95477" y="1926"/>
                    <a:pt x="96058" y="1380"/>
                    <a:pt x="91961" y="936"/>
                  </a:cubicBezTo>
                  <a:cubicBezTo>
                    <a:pt x="87864" y="492"/>
                    <a:pt x="77690" y="594"/>
                    <a:pt x="72091" y="526"/>
                  </a:cubicBezTo>
                  <a:cubicBezTo>
                    <a:pt x="66492" y="458"/>
                    <a:pt x="61542" y="526"/>
                    <a:pt x="58367" y="526"/>
                  </a:cubicBezTo>
                  <a:cubicBezTo>
                    <a:pt x="55192" y="526"/>
                    <a:pt x="54407" y="321"/>
                    <a:pt x="53041" y="526"/>
                  </a:cubicBezTo>
                  <a:cubicBezTo>
                    <a:pt x="51675" y="731"/>
                    <a:pt x="50992" y="833"/>
                    <a:pt x="50173" y="1755"/>
                  </a:cubicBezTo>
                  <a:cubicBezTo>
                    <a:pt x="49354" y="2677"/>
                    <a:pt x="48944" y="5340"/>
                    <a:pt x="48125" y="6057"/>
                  </a:cubicBezTo>
                  <a:cubicBezTo>
                    <a:pt x="47306" y="6774"/>
                    <a:pt x="45974" y="6467"/>
                    <a:pt x="45257" y="6057"/>
                  </a:cubicBezTo>
                  <a:cubicBezTo>
                    <a:pt x="44540" y="5647"/>
                    <a:pt x="44506" y="4487"/>
                    <a:pt x="43823" y="3599"/>
                  </a:cubicBezTo>
                  <a:cubicBezTo>
                    <a:pt x="43140" y="2711"/>
                    <a:pt x="42390" y="1277"/>
                    <a:pt x="41161" y="731"/>
                  </a:cubicBezTo>
                  <a:cubicBezTo>
                    <a:pt x="39932" y="185"/>
                    <a:pt x="39727" y="390"/>
                    <a:pt x="36449" y="322"/>
                  </a:cubicBezTo>
                  <a:close/>
                </a:path>
              </a:pathLst>
            </a:custGeom>
            <a:solidFill>
              <a:srgbClr val="EAD1DB"/>
            </a:solidFill>
            <a:ln w="19050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grpSp>
          <p:nvGrpSpPr>
            <p:cNvPr id="1218" name="Google Shape;1218;p76"/>
            <p:cNvGrpSpPr/>
            <p:nvPr/>
          </p:nvGrpSpPr>
          <p:grpSpPr>
            <a:xfrm rot="-10785861">
              <a:off x="988955" y="3123110"/>
              <a:ext cx="2358029" cy="367665"/>
              <a:chOff x="631438" y="1231700"/>
              <a:chExt cx="2621175" cy="634800"/>
            </a:xfrm>
          </p:grpSpPr>
          <p:sp>
            <p:nvSpPr>
              <p:cNvPr id="1219" name="Google Shape;1219;p76"/>
              <p:cNvSpPr/>
              <p:nvPr/>
            </p:nvSpPr>
            <p:spPr>
              <a:xfrm>
                <a:off x="1398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76"/>
              <p:cNvSpPr/>
              <p:nvPr/>
            </p:nvSpPr>
            <p:spPr>
              <a:xfrm>
                <a:off x="161236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76"/>
              <p:cNvSpPr/>
              <p:nvPr/>
            </p:nvSpPr>
            <p:spPr>
              <a:xfrm>
                <a:off x="175176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76"/>
              <p:cNvSpPr/>
              <p:nvPr/>
            </p:nvSpPr>
            <p:spPr>
              <a:xfrm>
                <a:off x="2617813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76"/>
              <p:cNvSpPr/>
              <p:nvPr/>
            </p:nvSpPr>
            <p:spPr>
              <a:xfrm>
                <a:off x="2231638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76"/>
              <p:cNvSpPr/>
              <p:nvPr/>
            </p:nvSpPr>
            <p:spPr>
              <a:xfrm>
                <a:off x="19320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76"/>
              <p:cNvSpPr/>
              <p:nvPr/>
            </p:nvSpPr>
            <p:spPr>
              <a:xfrm>
                <a:off x="24654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76"/>
              <p:cNvSpPr/>
              <p:nvPr/>
            </p:nvSpPr>
            <p:spPr>
              <a:xfrm>
                <a:off x="3227413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76"/>
              <p:cNvSpPr/>
              <p:nvPr/>
            </p:nvSpPr>
            <p:spPr>
              <a:xfrm>
                <a:off x="936238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76"/>
              <p:cNvSpPr/>
              <p:nvPr/>
            </p:nvSpPr>
            <p:spPr>
              <a:xfrm>
                <a:off x="6314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76"/>
              <p:cNvSpPr/>
              <p:nvPr/>
            </p:nvSpPr>
            <p:spPr>
              <a:xfrm>
                <a:off x="783838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76"/>
              <p:cNvSpPr/>
              <p:nvPr/>
            </p:nvSpPr>
            <p:spPr>
              <a:xfrm>
                <a:off x="7838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76"/>
              <p:cNvSpPr/>
              <p:nvPr/>
            </p:nvSpPr>
            <p:spPr>
              <a:xfrm>
                <a:off x="1012438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76"/>
              <p:cNvSpPr/>
              <p:nvPr/>
            </p:nvSpPr>
            <p:spPr>
              <a:xfrm>
                <a:off x="1545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76"/>
              <p:cNvSpPr/>
              <p:nvPr/>
            </p:nvSpPr>
            <p:spPr>
              <a:xfrm>
                <a:off x="1926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76"/>
              <p:cNvSpPr/>
              <p:nvPr/>
            </p:nvSpPr>
            <p:spPr>
              <a:xfrm>
                <a:off x="22316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76"/>
              <p:cNvSpPr/>
              <p:nvPr/>
            </p:nvSpPr>
            <p:spPr>
              <a:xfrm>
                <a:off x="25364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76"/>
              <p:cNvSpPr/>
              <p:nvPr/>
            </p:nvSpPr>
            <p:spPr>
              <a:xfrm>
                <a:off x="28412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76"/>
              <p:cNvSpPr/>
              <p:nvPr/>
            </p:nvSpPr>
            <p:spPr>
              <a:xfrm>
                <a:off x="3069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76"/>
              <p:cNvSpPr/>
              <p:nvPr/>
            </p:nvSpPr>
            <p:spPr>
              <a:xfrm>
                <a:off x="2922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76"/>
              <p:cNvSpPr/>
              <p:nvPr/>
            </p:nvSpPr>
            <p:spPr>
              <a:xfrm>
                <a:off x="3075013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76"/>
              <p:cNvSpPr/>
              <p:nvPr/>
            </p:nvSpPr>
            <p:spPr>
              <a:xfrm>
                <a:off x="783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76"/>
              <p:cNvSpPr/>
              <p:nvPr/>
            </p:nvSpPr>
            <p:spPr>
              <a:xfrm>
                <a:off x="11648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242" name="Google Shape;1242;p76"/>
            <p:cNvSpPr/>
            <p:nvPr/>
          </p:nvSpPr>
          <p:spPr>
            <a:xfrm rot="-10786507">
              <a:off x="1059764" y="3217760"/>
              <a:ext cx="848281" cy="195060"/>
            </a:xfrm>
            <a:custGeom>
              <a:rect l="l" t="t" r="r" b="b"/>
              <a:pathLst>
                <a:path w="60535" h="11581" extrusionOk="0">
                  <a:moveTo>
                    <a:pt x="53758" y="5250"/>
                  </a:moveTo>
                  <a:cubicBezTo>
                    <a:pt x="56165" y="6684"/>
                    <a:pt x="60885" y="7575"/>
                    <a:pt x="60517" y="8630"/>
                  </a:cubicBezTo>
                  <a:cubicBezTo>
                    <a:pt x="60149" y="9685"/>
                    <a:pt x="55397" y="11532"/>
                    <a:pt x="51548" y="11581"/>
                  </a:cubicBezTo>
                  <a:cubicBezTo>
                    <a:pt x="47699" y="11630"/>
                    <a:pt x="44700" y="9232"/>
                    <a:pt x="37425" y="8925"/>
                  </a:cubicBezTo>
                  <a:cubicBezTo>
                    <a:pt x="30150" y="8619"/>
                    <a:pt x="14103" y="10650"/>
                    <a:pt x="7898" y="9742"/>
                  </a:cubicBezTo>
                  <a:cubicBezTo>
                    <a:pt x="1693" y="8834"/>
                    <a:pt x="-741" y="5045"/>
                    <a:pt x="194" y="3477"/>
                  </a:cubicBezTo>
                  <a:cubicBezTo>
                    <a:pt x="1129" y="1909"/>
                    <a:pt x="8267" y="397"/>
                    <a:pt x="13507" y="334"/>
                  </a:cubicBezTo>
                  <a:cubicBezTo>
                    <a:pt x="18747" y="271"/>
                    <a:pt x="26207" y="3151"/>
                    <a:pt x="31635" y="3100"/>
                  </a:cubicBezTo>
                  <a:cubicBezTo>
                    <a:pt x="37063" y="3049"/>
                    <a:pt x="42389" y="-331"/>
                    <a:pt x="46076" y="27"/>
                  </a:cubicBezTo>
                  <a:cubicBezTo>
                    <a:pt x="49763" y="385"/>
                    <a:pt x="51351" y="3816"/>
                    <a:pt x="53758" y="525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243" name="Google Shape;1243;p76"/>
            <p:cNvSpPr/>
            <p:nvPr/>
          </p:nvSpPr>
          <p:spPr>
            <a:xfrm rot="-10786507">
              <a:off x="2396889" y="3217747"/>
              <a:ext cx="848281" cy="195060"/>
            </a:xfrm>
            <a:custGeom>
              <a:rect l="l" t="t" r="r" b="b"/>
              <a:pathLst>
                <a:path w="60535" h="11581" extrusionOk="0">
                  <a:moveTo>
                    <a:pt x="53758" y="5250"/>
                  </a:moveTo>
                  <a:cubicBezTo>
                    <a:pt x="56165" y="6684"/>
                    <a:pt x="60885" y="7575"/>
                    <a:pt x="60517" y="8630"/>
                  </a:cubicBezTo>
                  <a:cubicBezTo>
                    <a:pt x="60149" y="9685"/>
                    <a:pt x="55397" y="11532"/>
                    <a:pt x="51548" y="11581"/>
                  </a:cubicBezTo>
                  <a:cubicBezTo>
                    <a:pt x="47699" y="11630"/>
                    <a:pt x="44700" y="9232"/>
                    <a:pt x="37425" y="8925"/>
                  </a:cubicBezTo>
                  <a:cubicBezTo>
                    <a:pt x="30150" y="8619"/>
                    <a:pt x="14103" y="10650"/>
                    <a:pt x="7898" y="9742"/>
                  </a:cubicBezTo>
                  <a:cubicBezTo>
                    <a:pt x="1693" y="8834"/>
                    <a:pt x="-741" y="5045"/>
                    <a:pt x="194" y="3477"/>
                  </a:cubicBezTo>
                  <a:cubicBezTo>
                    <a:pt x="1129" y="1909"/>
                    <a:pt x="8267" y="397"/>
                    <a:pt x="13507" y="334"/>
                  </a:cubicBezTo>
                  <a:cubicBezTo>
                    <a:pt x="18747" y="271"/>
                    <a:pt x="26207" y="3151"/>
                    <a:pt x="31635" y="3100"/>
                  </a:cubicBezTo>
                  <a:cubicBezTo>
                    <a:pt x="37063" y="3049"/>
                    <a:pt x="42389" y="-331"/>
                    <a:pt x="46076" y="27"/>
                  </a:cubicBezTo>
                  <a:cubicBezTo>
                    <a:pt x="49763" y="385"/>
                    <a:pt x="51351" y="3816"/>
                    <a:pt x="53758" y="525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44" name="Google Shape;1244;p76"/>
          <p:cNvGrpSpPr/>
          <p:nvPr/>
        </p:nvGrpSpPr>
        <p:grpSpPr>
          <a:xfrm>
            <a:off x="4269814" y="3749793"/>
            <a:ext cx="1767166" cy="538631"/>
            <a:chOff x="1240787" y="1971335"/>
            <a:chExt cx="2007231" cy="728668"/>
          </a:xfrm>
        </p:grpSpPr>
        <p:cxnSp>
          <p:nvCxnSpPr>
            <p:cNvPr id="1245" name="Google Shape;1245;p76"/>
            <p:cNvCxnSpPr/>
            <p:nvPr/>
          </p:nvCxnSpPr>
          <p:spPr>
            <a:xfrm rot="9294984" flipH="1">
              <a:off x="2563831" y="1971819"/>
              <a:ext cx="31136" cy="106871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76"/>
            <p:cNvCxnSpPr/>
            <p:nvPr/>
          </p:nvCxnSpPr>
          <p:spPr>
            <a:xfrm rot="9310437" flipH="1">
              <a:off x="2689873" y="1980423"/>
              <a:ext cx="70737" cy="8562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76"/>
            <p:cNvCxnSpPr/>
            <p:nvPr/>
          </p:nvCxnSpPr>
          <p:spPr>
            <a:xfrm rot="9307882" flipH="1">
              <a:off x="2815955" y="1985543"/>
              <a:ext cx="77044" cy="80936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76"/>
            <p:cNvCxnSpPr/>
            <p:nvPr/>
          </p:nvCxnSpPr>
          <p:spPr>
            <a:xfrm rot="9303734" flipH="1">
              <a:off x="3019700" y="2093474"/>
              <a:ext cx="118112" cy="1008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76"/>
            <p:cNvCxnSpPr/>
            <p:nvPr/>
          </p:nvCxnSpPr>
          <p:spPr>
            <a:xfrm rot="-1489324">
              <a:off x="3083423" y="2192836"/>
              <a:ext cx="127918" cy="2783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0" name="Google Shape;1250;p76"/>
            <p:cNvCxnSpPr/>
            <p:nvPr/>
          </p:nvCxnSpPr>
          <p:spPr>
            <a:xfrm rot="-1496634">
              <a:off x="3133273" y="2328405"/>
              <a:ext cx="99590" cy="79036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1" name="Google Shape;1251;p76"/>
            <p:cNvCxnSpPr/>
            <p:nvPr/>
          </p:nvCxnSpPr>
          <p:spPr>
            <a:xfrm rot="-1494286">
              <a:off x="3053449" y="2494017"/>
              <a:ext cx="46306" cy="12138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2" name="Google Shape;1252;p76"/>
            <p:cNvCxnSpPr/>
            <p:nvPr/>
          </p:nvCxnSpPr>
          <p:spPr>
            <a:xfrm rot="9298986" flipH="1">
              <a:off x="2945411" y="2585574"/>
              <a:ext cx="24829" cy="96117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3" name="Google Shape;1253;p76"/>
            <p:cNvCxnSpPr/>
            <p:nvPr/>
          </p:nvCxnSpPr>
          <p:spPr>
            <a:xfrm rot="9304076" flipH="1">
              <a:off x="2760870" y="2597773"/>
              <a:ext cx="61204" cy="95858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54" name="Google Shape;1254;p76"/>
            <p:cNvSpPr/>
            <p:nvPr/>
          </p:nvSpPr>
          <p:spPr>
            <a:xfrm rot="-10780838">
              <a:off x="1246923" y="2063583"/>
              <a:ext cx="1883729" cy="541940"/>
            </a:xfrm>
            <a:prstGeom prst="roundRect">
              <a:avLst>
                <a:gd name="adj" fmla="val 50000"/>
              </a:avLst>
            </a:prstGeom>
            <a:solidFill>
              <a:srgbClr val="C27BA0"/>
            </a:solidFill>
            <a:ln w="38100" cap="flat" cmpd="sng">
              <a:solidFill>
                <a:srgbClr val="C27B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55" name="Google Shape;1255;p76"/>
            <p:cNvSpPr/>
            <p:nvPr/>
          </p:nvSpPr>
          <p:spPr>
            <a:xfrm rot="-10780982">
              <a:off x="1294073" y="2105351"/>
              <a:ext cx="1789527" cy="458520"/>
            </a:xfrm>
            <a:prstGeom prst="roundRect">
              <a:avLst>
                <a:gd name="adj" fmla="val 50000"/>
              </a:avLst>
            </a:prstGeom>
            <a:solidFill>
              <a:srgbClr val="EAD1DC"/>
            </a:solidFill>
            <a:ln w="19050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256" name="Google Shape;1256;p76"/>
            <p:cNvGrpSpPr/>
            <p:nvPr/>
          </p:nvGrpSpPr>
          <p:grpSpPr>
            <a:xfrm rot="-10781080">
              <a:off x="1331408" y="2152468"/>
              <a:ext cx="1714537" cy="367580"/>
              <a:chOff x="631438" y="1231700"/>
              <a:chExt cx="2621175" cy="634800"/>
            </a:xfrm>
          </p:grpSpPr>
          <p:sp>
            <p:nvSpPr>
              <p:cNvPr id="1257" name="Google Shape;1257;p76"/>
              <p:cNvSpPr/>
              <p:nvPr/>
            </p:nvSpPr>
            <p:spPr>
              <a:xfrm>
                <a:off x="1398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76"/>
              <p:cNvSpPr/>
              <p:nvPr/>
            </p:nvSpPr>
            <p:spPr>
              <a:xfrm>
                <a:off x="161236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76"/>
              <p:cNvSpPr/>
              <p:nvPr/>
            </p:nvSpPr>
            <p:spPr>
              <a:xfrm>
                <a:off x="175176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76"/>
              <p:cNvSpPr/>
              <p:nvPr/>
            </p:nvSpPr>
            <p:spPr>
              <a:xfrm>
                <a:off x="20082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76"/>
              <p:cNvSpPr/>
              <p:nvPr/>
            </p:nvSpPr>
            <p:spPr>
              <a:xfrm>
                <a:off x="2617813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76"/>
              <p:cNvSpPr/>
              <p:nvPr/>
            </p:nvSpPr>
            <p:spPr>
              <a:xfrm>
                <a:off x="2231638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76"/>
              <p:cNvSpPr/>
              <p:nvPr/>
            </p:nvSpPr>
            <p:spPr>
              <a:xfrm>
                <a:off x="19320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76"/>
              <p:cNvSpPr/>
              <p:nvPr/>
            </p:nvSpPr>
            <p:spPr>
              <a:xfrm>
                <a:off x="24654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76"/>
              <p:cNvSpPr/>
              <p:nvPr/>
            </p:nvSpPr>
            <p:spPr>
              <a:xfrm>
                <a:off x="3227413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76"/>
              <p:cNvSpPr/>
              <p:nvPr/>
            </p:nvSpPr>
            <p:spPr>
              <a:xfrm>
                <a:off x="936238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76"/>
              <p:cNvSpPr/>
              <p:nvPr/>
            </p:nvSpPr>
            <p:spPr>
              <a:xfrm>
                <a:off x="6314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76"/>
              <p:cNvSpPr/>
              <p:nvPr/>
            </p:nvSpPr>
            <p:spPr>
              <a:xfrm>
                <a:off x="783838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76"/>
              <p:cNvSpPr/>
              <p:nvPr/>
            </p:nvSpPr>
            <p:spPr>
              <a:xfrm>
                <a:off x="7838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76"/>
              <p:cNvSpPr/>
              <p:nvPr/>
            </p:nvSpPr>
            <p:spPr>
              <a:xfrm>
                <a:off x="1012438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76"/>
              <p:cNvSpPr/>
              <p:nvPr/>
            </p:nvSpPr>
            <p:spPr>
              <a:xfrm>
                <a:off x="1545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76"/>
              <p:cNvSpPr/>
              <p:nvPr/>
            </p:nvSpPr>
            <p:spPr>
              <a:xfrm>
                <a:off x="1926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76"/>
              <p:cNvSpPr/>
              <p:nvPr/>
            </p:nvSpPr>
            <p:spPr>
              <a:xfrm>
                <a:off x="22316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76"/>
              <p:cNvSpPr/>
              <p:nvPr/>
            </p:nvSpPr>
            <p:spPr>
              <a:xfrm>
                <a:off x="25364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76"/>
              <p:cNvSpPr/>
              <p:nvPr/>
            </p:nvSpPr>
            <p:spPr>
              <a:xfrm>
                <a:off x="28412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76"/>
              <p:cNvSpPr/>
              <p:nvPr/>
            </p:nvSpPr>
            <p:spPr>
              <a:xfrm>
                <a:off x="3069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76"/>
              <p:cNvSpPr/>
              <p:nvPr/>
            </p:nvSpPr>
            <p:spPr>
              <a:xfrm>
                <a:off x="2922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76"/>
              <p:cNvSpPr/>
              <p:nvPr/>
            </p:nvSpPr>
            <p:spPr>
              <a:xfrm>
                <a:off x="3075013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76"/>
              <p:cNvSpPr/>
              <p:nvPr/>
            </p:nvSpPr>
            <p:spPr>
              <a:xfrm>
                <a:off x="783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76"/>
              <p:cNvSpPr/>
              <p:nvPr/>
            </p:nvSpPr>
            <p:spPr>
              <a:xfrm>
                <a:off x="11648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281" name="Google Shape;1281;p76"/>
            <p:cNvSpPr/>
            <p:nvPr/>
          </p:nvSpPr>
          <p:spPr>
            <a:xfrm rot="-10781080">
              <a:off x="1755262" y="2256794"/>
              <a:ext cx="989946" cy="167649"/>
            </a:xfrm>
            <a:custGeom>
              <a:rect l="l" t="t" r="r" b="b"/>
              <a:pathLst>
                <a:path w="60535" h="11581" extrusionOk="0">
                  <a:moveTo>
                    <a:pt x="53758" y="5250"/>
                  </a:moveTo>
                  <a:cubicBezTo>
                    <a:pt x="56165" y="6684"/>
                    <a:pt x="60885" y="7575"/>
                    <a:pt x="60517" y="8630"/>
                  </a:cubicBezTo>
                  <a:cubicBezTo>
                    <a:pt x="60149" y="9685"/>
                    <a:pt x="55397" y="11532"/>
                    <a:pt x="51548" y="11581"/>
                  </a:cubicBezTo>
                  <a:cubicBezTo>
                    <a:pt x="47699" y="11630"/>
                    <a:pt x="44700" y="9232"/>
                    <a:pt x="37425" y="8925"/>
                  </a:cubicBezTo>
                  <a:cubicBezTo>
                    <a:pt x="30150" y="8619"/>
                    <a:pt x="14103" y="10650"/>
                    <a:pt x="7898" y="9742"/>
                  </a:cubicBezTo>
                  <a:cubicBezTo>
                    <a:pt x="1693" y="8834"/>
                    <a:pt x="-741" y="5045"/>
                    <a:pt x="194" y="3477"/>
                  </a:cubicBezTo>
                  <a:cubicBezTo>
                    <a:pt x="1129" y="1909"/>
                    <a:pt x="8267" y="397"/>
                    <a:pt x="13507" y="334"/>
                  </a:cubicBezTo>
                  <a:cubicBezTo>
                    <a:pt x="18747" y="271"/>
                    <a:pt x="26207" y="3151"/>
                    <a:pt x="31635" y="3100"/>
                  </a:cubicBezTo>
                  <a:cubicBezTo>
                    <a:pt x="37063" y="3049"/>
                    <a:pt x="42389" y="-331"/>
                    <a:pt x="46076" y="27"/>
                  </a:cubicBezTo>
                  <a:cubicBezTo>
                    <a:pt x="49763" y="385"/>
                    <a:pt x="51351" y="3816"/>
                    <a:pt x="53758" y="525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282" name="Google Shape;1282;p76"/>
          <p:cNvGrpSpPr/>
          <p:nvPr/>
        </p:nvGrpSpPr>
        <p:grpSpPr>
          <a:xfrm rot="10800000">
            <a:off x="2350439" y="3749793"/>
            <a:ext cx="1767166" cy="538631"/>
            <a:chOff x="1240787" y="1971335"/>
            <a:chExt cx="2007231" cy="728668"/>
          </a:xfrm>
        </p:grpSpPr>
        <p:cxnSp>
          <p:nvCxnSpPr>
            <p:cNvPr id="1283" name="Google Shape;1283;p76"/>
            <p:cNvCxnSpPr/>
            <p:nvPr/>
          </p:nvCxnSpPr>
          <p:spPr>
            <a:xfrm rot="9294984" flipH="1">
              <a:off x="2563831" y="1971819"/>
              <a:ext cx="31136" cy="106871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4" name="Google Shape;1284;p76"/>
            <p:cNvCxnSpPr/>
            <p:nvPr/>
          </p:nvCxnSpPr>
          <p:spPr>
            <a:xfrm rot="9310437" flipH="1">
              <a:off x="2689873" y="1980423"/>
              <a:ext cx="70737" cy="8562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5" name="Google Shape;1285;p76"/>
            <p:cNvCxnSpPr/>
            <p:nvPr/>
          </p:nvCxnSpPr>
          <p:spPr>
            <a:xfrm rot="9307882" flipH="1">
              <a:off x="2815955" y="1985543"/>
              <a:ext cx="77044" cy="80936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6" name="Google Shape;1286;p76"/>
            <p:cNvCxnSpPr/>
            <p:nvPr/>
          </p:nvCxnSpPr>
          <p:spPr>
            <a:xfrm rot="9303734" flipH="1">
              <a:off x="3019700" y="2093474"/>
              <a:ext cx="118112" cy="1008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7" name="Google Shape;1287;p76"/>
            <p:cNvCxnSpPr/>
            <p:nvPr/>
          </p:nvCxnSpPr>
          <p:spPr>
            <a:xfrm rot="-1489324">
              <a:off x="3083423" y="2192836"/>
              <a:ext cx="127918" cy="27835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8" name="Google Shape;1288;p76"/>
            <p:cNvCxnSpPr/>
            <p:nvPr/>
          </p:nvCxnSpPr>
          <p:spPr>
            <a:xfrm rot="-1496634">
              <a:off x="3133273" y="2328405"/>
              <a:ext cx="99590" cy="79036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9" name="Google Shape;1289;p76"/>
            <p:cNvCxnSpPr/>
            <p:nvPr/>
          </p:nvCxnSpPr>
          <p:spPr>
            <a:xfrm rot="-1494286">
              <a:off x="3053449" y="2494017"/>
              <a:ext cx="46306" cy="121383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0" name="Google Shape;1290;p76"/>
            <p:cNvCxnSpPr/>
            <p:nvPr/>
          </p:nvCxnSpPr>
          <p:spPr>
            <a:xfrm rot="9298986" flipH="1">
              <a:off x="2945411" y="2585574"/>
              <a:ext cx="24829" cy="96117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1" name="Google Shape;1291;p76"/>
            <p:cNvCxnSpPr/>
            <p:nvPr/>
          </p:nvCxnSpPr>
          <p:spPr>
            <a:xfrm rot="9304076" flipH="1">
              <a:off x="2760870" y="2597773"/>
              <a:ext cx="61204" cy="95858"/>
            </a:xfrm>
            <a:prstGeom prst="straightConnector1">
              <a:avLst/>
            </a:prstGeom>
            <a:noFill/>
            <a:ln w="28575" cap="flat" cmpd="sng">
              <a:solidFill>
                <a:srgbClr val="741B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92" name="Google Shape;1292;p76"/>
            <p:cNvSpPr/>
            <p:nvPr/>
          </p:nvSpPr>
          <p:spPr>
            <a:xfrm rot="-10780838">
              <a:off x="1246923" y="2063583"/>
              <a:ext cx="1883729" cy="541940"/>
            </a:xfrm>
            <a:prstGeom prst="roundRect">
              <a:avLst>
                <a:gd name="adj" fmla="val 50000"/>
              </a:avLst>
            </a:prstGeom>
            <a:solidFill>
              <a:srgbClr val="C27BA0"/>
            </a:solidFill>
            <a:ln w="38100" cap="flat" cmpd="sng">
              <a:solidFill>
                <a:srgbClr val="C27BA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293" name="Google Shape;1293;p76"/>
            <p:cNvSpPr/>
            <p:nvPr/>
          </p:nvSpPr>
          <p:spPr>
            <a:xfrm rot="-10780982">
              <a:off x="1294073" y="2105351"/>
              <a:ext cx="1789527" cy="458520"/>
            </a:xfrm>
            <a:prstGeom prst="roundRect">
              <a:avLst>
                <a:gd name="adj" fmla="val 50000"/>
              </a:avLst>
            </a:prstGeom>
            <a:solidFill>
              <a:srgbClr val="EAD1DC"/>
            </a:solidFill>
            <a:ln w="19050" cap="flat" cmpd="sng">
              <a:solidFill>
                <a:srgbClr val="741B4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grpSp>
          <p:nvGrpSpPr>
            <p:cNvPr id="1294" name="Google Shape;1294;p76"/>
            <p:cNvGrpSpPr/>
            <p:nvPr/>
          </p:nvGrpSpPr>
          <p:grpSpPr>
            <a:xfrm rot="-10781080">
              <a:off x="1331408" y="2152468"/>
              <a:ext cx="1714537" cy="367580"/>
              <a:chOff x="631438" y="1231700"/>
              <a:chExt cx="2621175" cy="634800"/>
            </a:xfrm>
          </p:grpSpPr>
          <p:sp>
            <p:nvSpPr>
              <p:cNvPr id="1295" name="Google Shape;1295;p76"/>
              <p:cNvSpPr/>
              <p:nvPr/>
            </p:nvSpPr>
            <p:spPr>
              <a:xfrm>
                <a:off x="1398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76"/>
              <p:cNvSpPr/>
              <p:nvPr/>
            </p:nvSpPr>
            <p:spPr>
              <a:xfrm>
                <a:off x="161236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76"/>
              <p:cNvSpPr/>
              <p:nvPr/>
            </p:nvSpPr>
            <p:spPr>
              <a:xfrm>
                <a:off x="175176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76"/>
              <p:cNvSpPr/>
              <p:nvPr/>
            </p:nvSpPr>
            <p:spPr>
              <a:xfrm>
                <a:off x="20082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76"/>
              <p:cNvSpPr/>
              <p:nvPr/>
            </p:nvSpPr>
            <p:spPr>
              <a:xfrm>
                <a:off x="2617813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76"/>
              <p:cNvSpPr/>
              <p:nvPr/>
            </p:nvSpPr>
            <p:spPr>
              <a:xfrm>
                <a:off x="2231638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76"/>
              <p:cNvSpPr/>
              <p:nvPr/>
            </p:nvSpPr>
            <p:spPr>
              <a:xfrm>
                <a:off x="19320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76"/>
              <p:cNvSpPr/>
              <p:nvPr/>
            </p:nvSpPr>
            <p:spPr>
              <a:xfrm>
                <a:off x="2465413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76"/>
              <p:cNvSpPr/>
              <p:nvPr/>
            </p:nvSpPr>
            <p:spPr>
              <a:xfrm>
                <a:off x="3227413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76"/>
              <p:cNvSpPr/>
              <p:nvPr/>
            </p:nvSpPr>
            <p:spPr>
              <a:xfrm>
                <a:off x="936238" y="1307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76"/>
              <p:cNvSpPr/>
              <p:nvPr/>
            </p:nvSpPr>
            <p:spPr>
              <a:xfrm>
                <a:off x="6314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76"/>
              <p:cNvSpPr/>
              <p:nvPr/>
            </p:nvSpPr>
            <p:spPr>
              <a:xfrm>
                <a:off x="783838" y="1384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76"/>
              <p:cNvSpPr/>
              <p:nvPr/>
            </p:nvSpPr>
            <p:spPr>
              <a:xfrm>
                <a:off x="783838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76"/>
              <p:cNvSpPr/>
              <p:nvPr/>
            </p:nvSpPr>
            <p:spPr>
              <a:xfrm>
                <a:off x="1012438" y="1612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76"/>
              <p:cNvSpPr/>
              <p:nvPr/>
            </p:nvSpPr>
            <p:spPr>
              <a:xfrm>
                <a:off x="1545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76"/>
              <p:cNvSpPr/>
              <p:nvPr/>
            </p:nvSpPr>
            <p:spPr>
              <a:xfrm>
                <a:off x="19268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76"/>
              <p:cNvSpPr/>
              <p:nvPr/>
            </p:nvSpPr>
            <p:spPr>
              <a:xfrm>
                <a:off x="2231638" y="1841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76"/>
              <p:cNvSpPr/>
              <p:nvPr/>
            </p:nvSpPr>
            <p:spPr>
              <a:xfrm>
                <a:off x="25364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76"/>
              <p:cNvSpPr/>
              <p:nvPr/>
            </p:nvSpPr>
            <p:spPr>
              <a:xfrm>
                <a:off x="28412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76"/>
              <p:cNvSpPr/>
              <p:nvPr/>
            </p:nvSpPr>
            <p:spPr>
              <a:xfrm>
                <a:off x="3069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76"/>
              <p:cNvSpPr/>
              <p:nvPr/>
            </p:nvSpPr>
            <p:spPr>
              <a:xfrm>
                <a:off x="2922613" y="12317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76"/>
              <p:cNvSpPr/>
              <p:nvPr/>
            </p:nvSpPr>
            <p:spPr>
              <a:xfrm>
                <a:off x="3075013" y="14603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76"/>
              <p:cNvSpPr/>
              <p:nvPr/>
            </p:nvSpPr>
            <p:spPr>
              <a:xfrm>
                <a:off x="783838" y="16889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76"/>
              <p:cNvSpPr/>
              <p:nvPr/>
            </p:nvSpPr>
            <p:spPr>
              <a:xfrm>
                <a:off x="1164838" y="1765100"/>
                <a:ext cx="25200" cy="25200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319" name="Google Shape;1319;p76"/>
            <p:cNvSpPr/>
            <p:nvPr/>
          </p:nvSpPr>
          <p:spPr>
            <a:xfrm rot="-10781080">
              <a:off x="1755262" y="2256794"/>
              <a:ext cx="989946" cy="167649"/>
            </a:xfrm>
            <a:custGeom>
              <a:rect l="l" t="t" r="r" b="b"/>
              <a:pathLst>
                <a:path w="60535" h="11581" extrusionOk="0">
                  <a:moveTo>
                    <a:pt x="53758" y="5250"/>
                  </a:moveTo>
                  <a:cubicBezTo>
                    <a:pt x="56165" y="6684"/>
                    <a:pt x="60885" y="7575"/>
                    <a:pt x="60517" y="8630"/>
                  </a:cubicBezTo>
                  <a:cubicBezTo>
                    <a:pt x="60149" y="9685"/>
                    <a:pt x="55397" y="11532"/>
                    <a:pt x="51548" y="11581"/>
                  </a:cubicBezTo>
                  <a:cubicBezTo>
                    <a:pt x="47699" y="11630"/>
                    <a:pt x="44700" y="9232"/>
                    <a:pt x="37425" y="8925"/>
                  </a:cubicBezTo>
                  <a:cubicBezTo>
                    <a:pt x="30150" y="8619"/>
                    <a:pt x="14103" y="10650"/>
                    <a:pt x="7898" y="9742"/>
                  </a:cubicBezTo>
                  <a:cubicBezTo>
                    <a:pt x="1693" y="8834"/>
                    <a:pt x="-741" y="5045"/>
                    <a:pt x="194" y="3477"/>
                  </a:cubicBezTo>
                  <a:cubicBezTo>
                    <a:pt x="1129" y="1909"/>
                    <a:pt x="8267" y="397"/>
                    <a:pt x="13507" y="334"/>
                  </a:cubicBezTo>
                  <a:cubicBezTo>
                    <a:pt x="18747" y="271"/>
                    <a:pt x="26207" y="3151"/>
                    <a:pt x="31635" y="3100"/>
                  </a:cubicBezTo>
                  <a:cubicBezTo>
                    <a:pt x="37063" y="3049"/>
                    <a:pt x="42389" y="-331"/>
                    <a:pt x="46076" y="27"/>
                  </a:cubicBezTo>
                  <a:cubicBezTo>
                    <a:pt x="49763" y="385"/>
                    <a:pt x="51351" y="3816"/>
                    <a:pt x="53758" y="525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cxnSp>
        <p:nvCxnSpPr>
          <p:cNvPr id="1320" name="Google Shape;1320;p76"/>
          <p:cNvCxnSpPr/>
          <p:nvPr/>
        </p:nvCxnSpPr>
        <p:spPr>
          <a:xfrm>
            <a:off x="4194650" y="2512666"/>
            <a:ext cx="3600" cy="388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321" name="Google Shape;1321;p76"/>
          <p:cNvCxnSpPr/>
          <p:nvPr/>
        </p:nvCxnSpPr>
        <p:spPr>
          <a:xfrm flipH="1">
            <a:off x="3567825" y="3449125"/>
            <a:ext cx="281700" cy="281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cxnSp>
      <p:cxnSp>
        <p:nvCxnSpPr>
          <p:cNvPr id="1322" name="Google Shape;1322;p76"/>
          <p:cNvCxnSpPr/>
          <p:nvPr/>
        </p:nvCxnSpPr>
        <p:spPr>
          <a:xfrm>
            <a:off x="4739350" y="3449125"/>
            <a:ext cx="195900" cy="307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1323" name="Google Shape;1323;p76"/>
          <p:cNvSpPr txBox="1"/>
          <p:nvPr/>
        </p:nvSpPr>
        <p:spPr>
          <a:xfrm>
            <a:off x="3121425" y="4402225"/>
            <a:ext cx="26460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Tarmida bakteeriyada (bacterial reproduction)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76"/>
          <p:cNvSpPr txBox="1"/>
          <p:nvPr/>
        </p:nvSpPr>
        <p:spPr>
          <a:xfrm>
            <a:off x="6322550" y="3852525"/>
            <a:ext cx="11892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faras (offspring)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76"/>
          <p:cNvSpPr txBox="1"/>
          <p:nvPr/>
        </p:nvSpPr>
        <p:spPr>
          <a:xfrm>
            <a:off x="6322550" y="2143863"/>
            <a:ext cx="7587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waalid (parent)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76"/>
          <p:cNvSpPr txBox="1"/>
          <p:nvPr/>
        </p:nvSpPr>
        <p:spPr>
          <a:xfrm>
            <a:off x="6322550" y="2893625"/>
            <a:ext cx="20730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qalabka hidaha (genetic material) waa la nuqulay (copied)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7" name="Google Shape;1327;p76"/>
          <p:cNvCxnSpPr/>
          <p:nvPr/>
        </p:nvCxnSpPr>
        <p:spPr>
          <a:xfrm rot="10800000">
            <a:off x="4873275" y="2274500"/>
            <a:ext cx="1362600" cy="222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8" name="Google Shape;1328;p76"/>
          <p:cNvCxnSpPr/>
          <p:nvPr/>
        </p:nvCxnSpPr>
        <p:spPr>
          <a:xfrm flipH="1">
            <a:off x="5311443" y="3025758"/>
            <a:ext cx="944100" cy="1326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9" name="Google Shape;1329;p76"/>
          <p:cNvCxnSpPr>
            <a:stCxn id="1324" idx="1"/>
          </p:cNvCxnSpPr>
          <p:nvPr/>
        </p:nvCxnSpPr>
        <p:spPr>
          <a:xfrm rot="10800000">
            <a:off x="5722550" y="4000275"/>
            <a:ext cx="600000" cy="42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30" name="Google Shape;1330;p76"/>
          <p:cNvSpPr txBox="1"/>
          <p:nvPr>
            <p:ph type="body" idx="1"/>
          </p:nvPr>
        </p:nvSpPr>
        <p:spPr>
          <a:xfrm>
            <a:off x="324000" y="1472950"/>
            <a:ext cx="8496000" cy="55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Inta lagu jiro taranka (reproduction), qalabka hidaha (genetic material) waxaa loo gudbiyaa faraska (offspring) waalidkood (parents).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4" name="Shape 1334"/>
        <p:cNvGrpSpPr/>
        <p:nvPr/>
      </p:nvGrpSpPr>
      <p:grpSpPr>
        <a:xfrm>
          <a:off x="0" y="0"/>
          <a:ext cx="0" cy="0"/>
        </a:xfrm>
      </p:grpSpPr>
      <p:sp>
        <p:nvSpPr>
          <p:cNvPr id="1335" name="Google Shape;1335;p77"/>
          <p:cNvSpPr txBox="1"/>
          <p:nvPr>
            <p:ph type="body" idx="1"/>
          </p:nvPr>
        </p:nvSpPr>
        <p:spPr>
          <a:xfrm>
            <a:off x="324000" y="759300"/>
            <a:ext cx="68970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Qaar badan oo ka mid ah sifooyinka (features) la dhaxlo (inherited) waa la arki karaa marka faraska (offspring) la soo saaro.</a:t>
            </a:r>
            <a:endParaRPr sz="1800"/>
          </a:p>
        </p:txBody>
      </p:sp>
      <p:sp>
        <p:nvSpPr>
          <p:cNvPr id="1336" name="Google Shape;1336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Doorka qalabka hidaha (Role of genetic material)</a:t>
            </a:r>
            <a:endParaRPr/>
          </a:p>
        </p:txBody>
      </p:sp>
      <p:sp>
        <p:nvSpPr>
          <p:cNvPr id="1337" name="Google Shape;1337;p77"/>
          <p:cNvSpPr txBox="1"/>
          <p:nvPr>
            <p:ph type="body" idx="1"/>
          </p:nvPr>
        </p:nvSpPr>
        <p:spPr>
          <a:xfrm>
            <a:off x="324000" y="1445700"/>
            <a:ext cx="8352900" cy="40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Qaar ka mid ah sifooyinka (features) noolaha (organisms) lama arko isla markiiba faraska (offspring).</a:t>
            </a:r>
            <a:endParaRPr sz="1800"/>
          </a:p>
        </p:txBody>
      </p:sp>
      <p:sp>
        <p:nvSpPr>
          <p:cNvPr id="1338" name="Google Shape;1338;p77"/>
          <p:cNvSpPr txBox="1"/>
          <p:nvPr>
            <p:ph type="body" idx="1"/>
          </p:nvPr>
        </p:nvSpPr>
        <p:spPr>
          <a:xfrm>
            <a:off x="324000" y="1854000"/>
            <a:ext cx="84960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Qaar ka mid ah qalabka hidaha (genetic material) waa tilmaamo (instructions) hababka (processes) sida dheefshiidka (digestion) ama koritaanka (growth).</a:t>
            </a:r>
            <a:endParaRPr sz="1800"/>
          </a:p>
        </p:txBody>
      </p:sp>
      <p:pic>
        <p:nvPicPr>
          <p:cNvPr id="1339" name="Google Shape;133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571750"/>
            <a:ext cx="2509850" cy="1672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48500" y="2571749"/>
            <a:ext cx="2509850" cy="16725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77"/>
          <p:cNvPicPr preferRelativeResize="0"/>
          <p:nvPr/>
        </p:nvPicPr>
        <p:blipFill>
          <a:blip r:embed="rId5">
            <a:alphaModFix/>
          </a:blip>
          <a:srcRect l="20619" t="18408" r="14133" b="21118"/>
          <a:stretch>
            <a:fillRect/>
          </a:stretch>
        </p:blipFill>
        <p:spPr>
          <a:xfrm>
            <a:off x="5973000" y="2571750"/>
            <a:ext cx="2406147" cy="1672574"/>
          </a:xfrm>
          <a:prstGeom prst="rect">
            <a:avLst/>
          </a:prstGeom>
          <a:noFill/>
          <a:ln>
            <a:noFill/>
          </a:ln>
        </p:spPr>
      </p:pic>
      <p:sp>
        <p:nvSpPr>
          <p:cNvPr id="1342" name="Google Shape;1342;p77"/>
          <p:cNvSpPr txBox="1"/>
          <p:nvPr/>
        </p:nvSpPr>
        <p:spPr>
          <a:xfrm>
            <a:off x="354025" y="4320000"/>
            <a:ext cx="2449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ey iyo faras (dog and offspring)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77"/>
          <p:cNvSpPr txBox="1"/>
          <p:nvPr/>
        </p:nvSpPr>
        <p:spPr>
          <a:xfrm>
            <a:off x="5951175" y="4320000"/>
            <a:ext cx="2449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koritaanka (growth) iniinaha (seedlings)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77"/>
          <p:cNvSpPr txBox="1"/>
          <p:nvPr/>
        </p:nvSpPr>
        <p:spPr>
          <a:xfrm>
            <a:off x="3152600" y="4320000"/>
            <a:ext cx="2509800" cy="3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rah iyo faras (frog and offspring)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  <p:cond evt="onBegin" delay="0">
                          <p:tn val="8"/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8" name="Shape 1348"/>
        <p:cNvGrpSpPr/>
        <p:nvPr/>
      </p:nvGrpSpPr>
      <p:grpSpPr>
        <a:xfrm>
          <a:off x="0" y="0"/>
          <a:ext cx="0" cy="0"/>
        </a:xfrm>
      </p:grpSpPr>
      <p:sp>
        <p:nvSpPr>
          <p:cNvPr id="1349" name="Google Shape;1349;p78"/>
          <p:cNvSpPr txBox="1"/>
          <p:nvPr>
            <p:ph type="subTitle" idx="2"/>
          </p:nvPr>
        </p:nvSpPr>
        <p:spPr>
          <a:xfrm>
            <a:off x="845700" y="3049188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Dhammaan sifooyinka (features) uu noole (organism) leeyahay waxaa laga soo gudbiyay waalidkood (parents).</a:t>
            </a:r>
            <a:endParaRPr/>
          </a:p>
        </p:txBody>
      </p:sp>
      <p:sp>
        <p:nvSpPr>
          <p:cNvPr id="1350" name="Google Shape;1350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Doorka qalabka hidaha (Role of genetic material)</a:t>
            </a:r>
            <a:endParaRPr/>
          </a:p>
        </p:txBody>
      </p:sp>
      <p:sp>
        <p:nvSpPr>
          <p:cNvPr id="1351" name="Google Shape;1351;p78"/>
          <p:cNvSpPr txBox="1"/>
          <p:nvPr>
            <p:ph type="subTitle" idx="1"/>
          </p:nvPr>
        </p:nvSpPr>
        <p:spPr>
          <a:xfrm>
            <a:off x="324000" y="1080000"/>
            <a:ext cx="8426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 Medium"/>
                <a:cs typeface="Lexend Medium"/>
                <a:sym typeface="Lexend Medium"/>
              </a:rPr>
              <a:t>Sifooyinka (features) ay faraska (offspring) la wadaagaan waalidkood (parents) waxaa lagu gudbiyaa tilmaamo (instruction) ku jira qalabka hidaha (genetic material).</a:t>
            </a:r>
            <a:endParaRPr sz="2000"/>
          </a:p>
        </p:txBody>
      </p:sp>
      <p:sp>
        <p:nvSpPr>
          <p:cNvPr id="1352" name="Google Shape;1352;p7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Dhammaan sifooyinka (features) iyo hababka (processes) la dhaxlo (inherited) ee uu noole (organism) leeyahay waxaa laga soo gudbiyay waalidkood (parents).</a:t>
            </a:r>
            <a:endParaRPr/>
          </a:p>
        </p:txBody>
      </p:sp>
      <p:pic>
        <p:nvPicPr>
          <p:cNvPr id="1353" name="Google Shape;135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985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3208" y="43520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8" name="Shape 1358"/>
        <p:cNvGrpSpPr/>
        <p:nvPr/>
      </p:nvGrpSpPr>
      <p:grpSpPr>
        <a:xfrm>
          <a:off x="0" y="0"/>
          <a:ext cx="0" cy="0"/>
        </a:xfrm>
      </p:grpSpPr>
      <p:sp>
        <p:nvSpPr>
          <p:cNvPr id="1359" name="Google Shape;1359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Doorka qalabka hidaha (Role of genetic material)</a:t>
            </a:r>
            <a:endParaRPr/>
          </a:p>
        </p:txBody>
      </p:sp>
      <p:sp>
        <p:nvSpPr>
          <p:cNvPr id="1360" name="Google Shape;1360;p79"/>
          <p:cNvSpPr txBox="1"/>
          <p:nvPr/>
        </p:nvSpPr>
        <p:spPr>
          <a:xfrm>
            <a:off x="5774450" y="839011"/>
            <a:ext cx="712200" cy="97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hubaa inay sax tahay (sure this is right)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79"/>
          <p:cNvSpPr txBox="1"/>
          <p:nvPr/>
        </p:nvSpPr>
        <p:spPr>
          <a:xfrm>
            <a:off x="6535042" y="839011"/>
            <a:ext cx="712200" cy="97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u malaynayaa inay sax tahay (think this is right)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79"/>
          <p:cNvSpPr txBox="1"/>
          <p:nvPr/>
        </p:nvSpPr>
        <p:spPr>
          <a:xfrm>
            <a:off x="7295633" y="839011"/>
            <a:ext cx="712200" cy="97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u malaynayaa inay qalad tahay (think this is wrong)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79"/>
          <p:cNvSpPr txBox="1"/>
          <p:nvPr/>
        </p:nvSpPr>
        <p:spPr>
          <a:xfrm>
            <a:off x="8056225" y="839011"/>
            <a:ext cx="712200" cy="971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4000" tIns="54000" rIns="54000" bIns="5400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>hubaa inay qalad tahay (sure this is wrong)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b="1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79"/>
          <p:cNvSpPr/>
          <p:nvPr/>
        </p:nvSpPr>
        <p:spPr>
          <a:xfrm>
            <a:off x="5774450" y="1999450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5" name="Google Shape;1365;p79"/>
          <p:cNvSpPr/>
          <p:nvPr/>
        </p:nvSpPr>
        <p:spPr>
          <a:xfrm>
            <a:off x="6535042" y="1999450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6" name="Google Shape;1366;p79"/>
          <p:cNvSpPr/>
          <p:nvPr/>
        </p:nvSpPr>
        <p:spPr>
          <a:xfrm>
            <a:off x="7295633" y="1999450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7" name="Google Shape;1367;p79"/>
          <p:cNvSpPr/>
          <p:nvPr/>
        </p:nvSpPr>
        <p:spPr>
          <a:xfrm>
            <a:off x="8056225" y="1999450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8" name="Google Shape;1368;p79"/>
          <p:cNvSpPr/>
          <p:nvPr/>
        </p:nvSpPr>
        <p:spPr>
          <a:xfrm>
            <a:off x="5774450" y="2791621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69" name="Google Shape;1369;p79"/>
          <p:cNvSpPr/>
          <p:nvPr/>
        </p:nvSpPr>
        <p:spPr>
          <a:xfrm>
            <a:off x="6535042" y="2791621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0" name="Google Shape;1370;p79"/>
          <p:cNvSpPr/>
          <p:nvPr/>
        </p:nvSpPr>
        <p:spPr>
          <a:xfrm>
            <a:off x="7295633" y="2791621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1" name="Google Shape;1371;p79"/>
          <p:cNvSpPr/>
          <p:nvPr/>
        </p:nvSpPr>
        <p:spPr>
          <a:xfrm>
            <a:off x="8056225" y="2791621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2" name="Google Shape;1372;p79"/>
          <p:cNvSpPr/>
          <p:nvPr/>
        </p:nvSpPr>
        <p:spPr>
          <a:xfrm>
            <a:off x="5774450" y="3571375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3" name="Google Shape;1373;p79"/>
          <p:cNvSpPr/>
          <p:nvPr/>
        </p:nvSpPr>
        <p:spPr>
          <a:xfrm>
            <a:off x="6535042" y="3571375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4" name="Google Shape;1374;p79"/>
          <p:cNvSpPr/>
          <p:nvPr/>
        </p:nvSpPr>
        <p:spPr>
          <a:xfrm>
            <a:off x="7295633" y="3571375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5" name="Google Shape;1375;p79"/>
          <p:cNvSpPr/>
          <p:nvPr/>
        </p:nvSpPr>
        <p:spPr>
          <a:xfrm>
            <a:off x="8056225" y="3571375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6" name="Google Shape;1376;p79"/>
          <p:cNvSpPr/>
          <p:nvPr/>
        </p:nvSpPr>
        <p:spPr>
          <a:xfrm>
            <a:off x="5774450" y="4345663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7" name="Google Shape;1377;p79"/>
          <p:cNvSpPr/>
          <p:nvPr/>
        </p:nvSpPr>
        <p:spPr>
          <a:xfrm>
            <a:off x="6535042" y="4345663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8" name="Google Shape;1378;p79"/>
          <p:cNvSpPr/>
          <p:nvPr/>
        </p:nvSpPr>
        <p:spPr>
          <a:xfrm>
            <a:off x="7295633" y="4345663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9" name="Google Shape;1379;p79"/>
          <p:cNvSpPr/>
          <p:nvPr/>
        </p:nvSpPr>
        <p:spPr>
          <a:xfrm>
            <a:off x="8056225" y="4345663"/>
            <a:ext cx="712200" cy="561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80" name="Google Shape;1380;p79"/>
          <p:cNvSpPr txBox="1"/>
          <p:nvPr>
            <p:ph type="body" idx="1"/>
          </p:nvPr>
        </p:nvSpPr>
        <p:spPr>
          <a:xfrm>
            <a:off x="247250" y="717975"/>
            <a:ext cx="5527200" cy="105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Waa kuwee bayaannada aad u malaynaysaa inay sax yihiin, iyo kuwa aad u malaynaysaa inay qalad yihiin?</a:t>
            </a:r>
            <a:endParaRPr sz="1800"/>
          </a:p>
          <a:p>
            <a:pPr marL="0" lvl="0" indent="0" algn="l" rtl="0">
              <a:spcBef>
                <a:spcPts val="9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381" name="Google Shape;1381;p79"/>
          <p:cNvSpPr txBox="1"/>
          <p:nvPr>
            <p:ph type="subTitle" idx="4294967295"/>
          </p:nvPr>
        </p:nvSpPr>
        <p:spPr>
          <a:xfrm>
            <a:off x="999250" y="2051675"/>
            <a:ext cx="47268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Baktiiriyada waxay leeyihiin maado hidde (genetic material).</a:t>
            </a:r>
            <a:endParaRPr sz="1800"/>
          </a:p>
        </p:txBody>
      </p:sp>
      <p:sp>
        <p:nvSpPr>
          <p:cNvPr id="1382" name="Google Shape;1382;p79"/>
          <p:cNvSpPr txBox="1"/>
          <p:nvPr>
            <p:ph type="subTitle" idx="4294967295"/>
          </p:nvPr>
        </p:nvSpPr>
        <p:spPr>
          <a:xfrm>
            <a:off x="999250" y="2760225"/>
            <a:ext cx="45321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Maado hidde (genetic material) waxay bixisaa tilmaamo astaamaha iyo hababka.</a:t>
            </a:r>
            <a:endParaRPr sz="1800"/>
          </a:p>
        </p:txBody>
      </p:sp>
      <p:sp>
        <p:nvSpPr>
          <p:cNvPr id="1383" name="Google Shape;1383;p79"/>
          <p:cNvSpPr txBox="1"/>
          <p:nvPr>
            <p:ph type="subTitle" idx="4294967295"/>
          </p:nvPr>
        </p:nvSpPr>
        <p:spPr>
          <a:xfrm>
            <a:off x="1015184" y="3537963"/>
            <a:ext cx="47004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Maado hidde (genetic material) waxaa lagu kaydin karaa oo keliya xudunta (nucleus).</a:t>
            </a:r>
            <a:endParaRPr sz="1800"/>
          </a:p>
        </p:txBody>
      </p:sp>
      <p:sp>
        <p:nvSpPr>
          <p:cNvPr id="1384" name="Google Shape;1384;p79"/>
          <p:cNvSpPr txBox="1"/>
          <p:nvPr>
            <p:ph type="subTitle" idx="4294967295"/>
          </p:nvPr>
        </p:nvSpPr>
        <p:spPr>
          <a:xfrm>
            <a:off x="1002784" y="4250475"/>
            <a:ext cx="47268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Maado hidde (genetic material) waxaa laga gudbin karaa bakteeriyada waalidka ilaa faraca.</a:t>
            </a:r>
            <a:endParaRPr sz="1800"/>
          </a:p>
        </p:txBody>
      </p:sp>
      <p:grpSp>
        <p:nvGrpSpPr>
          <p:cNvPr id="1385" name="Google Shape;1385;p79"/>
          <p:cNvGrpSpPr/>
          <p:nvPr/>
        </p:nvGrpSpPr>
        <p:grpSpPr>
          <a:xfrm>
            <a:off x="323653" y="2051663"/>
            <a:ext cx="457200" cy="457200"/>
            <a:chOff x="1020916" y="1442088"/>
            <a:chExt cx="457200" cy="457200"/>
          </a:xfrm>
        </p:grpSpPr>
        <p:pic>
          <p:nvPicPr>
            <p:cNvPr id="1386" name="Google Shape;1386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7" name="Google Shape;1387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88" name="Google Shape;1388;p79"/>
          <p:cNvGrpSpPr/>
          <p:nvPr/>
        </p:nvGrpSpPr>
        <p:grpSpPr>
          <a:xfrm>
            <a:off x="323653" y="2843800"/>
            <a:ext cx="457200" cy="457200"/>
            <a:chOff x="1020916" y="1442088"/>
            <a:chExt cx="457200" cy="457200"/>
          </a:xfrm>
        </p:grpSpPr>
        <p:pic>
          <p:nvPicPr>
            <p:cNvPr id="1389" name="Google Shape;1389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0" name="Google Shape;1390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1" name="Google Shape;1391;p79"/>
          <p:cNvGrpSpPr/>
          <p:nvPr/>
        </p:nvGrpSpPr>
        <p:grpSpPr>
          <a:xfrm>
            <a:off x="323653" y="3635850"/>
            <a:ext cx="457200" cy="457200"/>
            <a:chOff x="1020916" y="1442088"/>
            <a:chExt cx="457200" cy="457200"/>
          </a:xfrm>
        </p:grpSpPr>
        <p:pic>
          <p:nvPicPr>
            <p:cNvPr id="1392" name="Google Shape;1392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3" name="Google Shape;1393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4" name="Google Shape;1394;p79"/>
          <p:cNvGrpSpPr/>
          <p:nvPr/>
        </p:nvGrpSpPr>
        <p:grpSpPr>
          <a:xfrm>
            <a:off x="323653" y="4427763"/>
            <a:ext cx="457200" cy="457200"/>
            <a:chOff x="1020916" y="1442088"/>
            <a:chExt cx="457200" cy="457200"/>
          </a:xfrm>
        </p:grpSpPr>
        <p:pic>
          <p:nvPicPr>
            <p:cNvPr id="1395" name="Google Shape;1395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6" name="Google Shape;1396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97" name="Google Shape;1397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2558" y="20913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8" name="Google Shape;1398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4333" y="3639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2558" y="28566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1521" y="4428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4" name="Shape 1404"/>
        <p:cNvGrpSpPr/>
        <p:nvPr/>
      </p:nvGrpSpPr>
      <p:grpSpPr>
        <a:xfrm>
          <a:off x="0" y="0"/>
          <a:ext cx="0" cy="0"/>
        </a:xfrm>
      </p:grpSpPr>
      <p:sp>
        <p:nvSpPr>
          <p:cNvPr id="1405" name="Google Shape;1405;p8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b="1">
                <a:latin typeface="Lexend"/>
              </a:rPr>
              <a:t>Doorka maadada hidde (genetic material)</a:t>
            </a:r>
            <a:endParaRPr/>
          </a:p>
        </p:txBody>
      </p:sp>
      <p:pic>
        <p:nvPicPr>
          <p:cNvPr id="1406" name="Google Shape;1406;p80"/>
          <p:cNvPicPr preferRelativeResize="0"/>
          <p:nvPr/>
        </p:nvPicPr>
        <p:blipFill>
          <a:blip r:embed="rId3">
            <a:alphaModFix/>
          </a:blip>
          <a:srcRect l="15691" r="16732" b="3335"/>
          <a:stretch>
            <a:fillRect/>
          </a:stretch>
        </p:blipFill>
        <p:spPr>
          <a:xfrm>
            <a:off x="5103300" y="810000"/>
            <a:ext cx="1860826" cy="1782014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80"/>
          <p:cNvSpPr txBox="1"/>
          <p:nvPr/>
        </p:nvSpPr>
        <p:spPr>
          <a:xfrm>
            <a:off x="272150" y="764100"/>
            <a:ext cx="4092600" cy="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 Sharax doorka maadada hidde (genetic material) ee isku ekaanshaha eeygan iyo eeygiisa yar.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80"/>
          <p:cNvSpPr txBox="1"/>
          <p:nvPr/>
        </p:nvSpPr>
        <p:spPr>
          <a:xfrm>
            <a:off x="272150" y="2999250"/>
            <a:ext cx="4092600" cy="4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 Sharax doorka maadada hidde (genetic material) ee soo saarista dhirta cusub.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09" name="Google Shape;1409;p80"/>
          <p:cNvPicPr preferRelativeResize="0"/>
          <p:nvPr/>
        </p:nvPicPr>
        <p:blipFill>
          <a:blip r:embed="rId4">
            <a:alphaModFix/>
          </a:blip>
          <a:srcRect t="10440" b="19162"/>
          <a:stretch>
            <a:fillRect/>
          </a:stretch>
        </p:blipFill>
        <p:spPr>
          <a:xfrm>
            <a:off x="5103300" y="2700000"/>
            <a:ext cx="1860813" cy="19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3" name="Shape 1413"/>
        <p:cNvGrpSpPr/>
        <p:nvPr/>
      </p:nvGrpSpPr>
      <p:grpSpPr>
        <a:xfrm>
          <a:off x="0" y="0"/>
          <a:ext cx="0" cy="0"/>
        </a:xfrm>
      </p:grpSpPr>
      <p:sp>
        <p:nvSpPr>
          <p:cNvPr id="1414" name="Google Shape;1414;p81"/>
          <p:cNvSpPr txBox="1"/>
          <p:nvPr>
            <p:ph type="body" idx="1"/>
          </p:nvPr>
        </p:nvSpPr>
        <p:spPr>
          <a:xfrm>
            <a:off x="324000" y="802050"/>
            <a:ext cx="8496000" cy="401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Sharax doorka maadada hidde (genetic material) ee isku ekaanshaha eeygan iyo eeyga yar.</a:t>
            </a:r>
            <a:endParaRPr sz="1800"/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Maadada hidde (genetic material) waxaa laga gudbiyaa eeyga ilaa eeyga yar inta lagu jiro taranka.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Maadada hidde (genetic material) waxay bixisaa tilmaamo dhismaha astaamaha la iska dhaxlo iyo xakamaynta hababka nolosha.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Astaamaha eeyga iyo eeygiisa yar way isku mid yihiin sababtoo ah eeyga yar wuxuu qayb ka helay maadada hidde (genetic material) ee eeyga.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2. Sharax doorka maadada hidde (genetic material) ee soo saarista dhirta cusub.</a:t>
            </a:r>
            <a:endParaRPr sz="1800"/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Maadada hidde (genetic material) waxaa laga gudbiyaa dhirta ilaa iniinta (seed).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Dhirtu waxay ka soo baxdaa iniinta (seed).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Maadada hidde (genetic material) waxay bixisaa tilmaamo astaamaha iyo xakamaynta hababka nolosha ee dhirta cusub.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15" name="Google Shape;1415;p8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b="1" sz="1400">
                <a:latin typeface="Lexend"/>
              </a:rPr>
              <a:t>Doorka maadada hidde (genetic material)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9" name="Shape 1419"/>
        <p:cNvGrpSpPr/>
        <p:nvPr/>
      </p:nvGrpSpPr>
      <p:grpSpPr>
        <a:xfrm>
          <a:off x="0" y="0"/>
          <a:ext cx="0" cy="0"/>
        </a:xfrm>
      </p:grpSpPr>
      <p:sp>
        <p:nvSpPr>
          <p:cNvPr id="1420" name="Google Shape;1420;p82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Kaydinta maadada hidde (genetic material)</a:t>
            </a:r>
            <a:endParaRPr/>
          </a:p>
        </p:txBody>
      </p:sp>
      <p:sp>
        <p:nvSpPr>
          <p:cNvPr id="1421" name="Google Shape;1421;p82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Doorka maadada hidde (genetic material)</a:t>
            </a:r>
            <a:endParaRPr/>
          </a:p>
        </p:txBody>
      </p:sp>
      <p:sp>
        <p:nvSpPr>
          <p:cNvPr id="1422" name="Google Shape;1422;p82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DNA</a:t>
            </a:r>
            <a:endParaRPr/>
          </a:p>
        </p:txBody>
      </p:sp>
      <p:sp>
        <p:nvSpPr>
          <p:cNvPr id="1423" name="Google Shape;1423;p82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Maadada hidde (genetic material) iyo DNA</a:t>
            </a:r>
            <a:endParaRPr/>
          </a:p>
        </p:txBody>
      </p:sp>
      <p:pic>
        <p:nvPicPr>
          <p:cNvPr id="1424" name="Google Shape;142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300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8" name="Shape 1428"/>
        <p:cNvGrpSpPr/>
        <p:nvPr/>
      </p:nvGrpSpPr>
      <p:grpSpPr>
        <a:xfrm>
          <a:off x="0" y="0"/>
          <a:ext cx="0" cy="0"/>
        </a:xfrm>
      </p:grpSpPr>
      <p:sp>
        <p:nvSpPr>
          <p:cNvPr id="1429" name="Google Shape;142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sp>
        <p:nvSpPr>
          <p:cNvPr id="1430" name="Google Shape;1430;p83"/>
          <p:cNvSpPr txBox="1"/>
          <p:nvPr>
            <p:ph type="body" idx="1"/>
          </p:nvPr>
        </p:nvSpPr>
        <p:spPr>
          <a:xfrm>
            <a:off x="324000" y="763175"/>
            <a:ext cx="73353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Walaxda hidaha (genetic material) ee dhammaan noolaha (organisms) waxay ka samaysan tahay walax kiimiko (chemical substance).</a:t>
            </a:r>
            <a:endParaRPr/>
          </a:p>
        </p:txBody>
      </p:sp>
      <p:sp>
        <p:nvSpPr>
          <p:cNvPr id="1431" name="Google Shape;1431;p83"/>
          <p:cNvSpPr txBox="1"/>
          <p:nvPr>
            <p:ph type="body" idx="1"/>
          </p:nvPr>
        </p:nvSpPr>
        <p:spPr>
          <a:xfrm>
            <a:off x="324000" y="1525175"/>
            <a:ext cx="73353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Walaxdan waxaa loo yaqaan DNA.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432" name="Google Shape;1432;p83"/>
          <p:cNvSpPr txBox="1"/>
          <p:nvPr/>
        </p:nvSpPr>
        <p:spPr>
          <a:xfrm>
            <a:off x="386250" y="4820675"/>
            <a:ext cx="5643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83"/>
          <p:cNvSpPr txBox="1"/>
          <p:nvPr/>
        </p:nvSpPr>
        <p:spPr>
          <a:xfrm>
            <a:off x="1850500" y="2364900"/>
            <a:ext cx="1141800" cy="4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nucleus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83"/>
          <p:cNvSpPr txBox="1"/>
          <p:nvPr/>
        </p:nvSpPr>
        <p:spPr>
          <a:xfrm>
            <a:off x="5333400" y="2772250"/>
            <a:ext cx="1581900" cy="4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 xayawaan (animal cell)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5" name="Google Shape;1435;p83"/>
          <p:cNvCxnSpPr/>
          <p:nvPr/>
        </p:nvCxnSpPr>
        <p:spPr>
          <a:xfrm rot="10800000">
            <a:off x="2875200" y="2596425"/>
            <a:ext cx="665400" cy="2322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6" name="Google Shape;1436;p83"/>
          <p:cNvSpPr txBox="1"/>
          <p:nvPr/>
        </p:nvSpPr>
        <p:spPr>
          <a:xfrm>
            <a:off x="1076525" y="4007625"/>
            <a:ext cx="846000" cy="4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7" name="Google Shape;1437;p83"/>
          <p:cNvCxnSpPr/>
          <p:nvPr/>
        </p:nvCxnSpPr>
        <p:spPr>
          <a:xfrm flipH="1">
            <a:off x="1684775" y="3981900"/>
            <a:ext cx="305400" cy="1956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38" name="Google Shape;1438;p83"/>
          <p:cNvGrpSpPr/>
          <p:nvPr/>
        </p:nvGrpSpPr>
        <p:grpSpPr>
          <a:xfrm>
            <a:off x="3273611" y="2161783"/>
            <a:ext cx="1759348" cy="1498438"/>
            <a:chOff x="3273611" y="2161783"/>
            <a:chExt cx="1759348" cy="1498438"/>
          </a:xfrm>
        </p:grpSpPr>
        <p:grpSp>
          <p:nvGrpSpPr>
            <p:cNvPr id="1439" name="Google Shape;1439;p83"/>
            <p:cNvGrpSpPr/>
            <p:nvPr/>
          </p:nvGrpSpPr>
          <p:grpSpPr>
            <a:xfrm flipH="1">
              <a:off x="3273611" y="2161783"/>
              <a:ext cx="1759348" cy="1498438"/>
              <a:chOff x="1507143" y="2157601"/>
              <a:chExt cx="1924468" cy="1796473"/>
            </a:xfrm>
          </p:grpSpPr>
          <p:sp>
            <p:nvSpPr>
              <p:cNvPr id="1440" name="Google Shape;1440;p83"/>
              <p:cNvSpPr/>
              <p:nvPr/>
            </p:nvSpPr>
            <p:spPr>
              <a:xfrm rot="10800000" flipH="1">
                <a:off x="1507314" y="2157601"/>
                <a:ext cx="1924296" cy="1796473"/>
              </a:xfrm>
              <a:custGeom>
                <a:rect l="l" t="t" r="r" b="b"/>
                <a:pathLst>
                  <a:path w="105038" h="92554" extrusionOk="0">
                    <a:moveTo>
                      <a:pt x="1627" y="44162"/>
                    </a:moveTo>
                    <a:cubicBezTo>
                      <a:pt x="2931" y="36951"/>
                      <a:pt x="4251" y="27181"/>
                      <a:pt x="9019" y="20884"/>
                    </a:cubicBezTo>
                    <a:cubicBezTo>
                      <a:pt x="13787" y="14588"/>
                      <a:pt x="22064" y="9830"/>
                      <a:pt x="30233" y="6383"/>
                    </a:cubicBezTo>
                    <a:cubicBezTo>
                      <a:pt x="38403" y="2937"/>
                      <a:pt x="49366" y="778"/>
                      <a:pt x="58036" y="205"/>
                    </a:cubicBezTo>
                    <a:cubicBezTo>
                      <a:pt x="66706" y="-368"/>
                      <a:pt x="75541" y="171"/>
                      <a:pt x="82255" y="2944"/>
                    </a:cubicBezTo>
                    <a:cubicBezTo>
                      <a:pt x="88969" y="5717"/>
                      <a:pt x="94561" y="11594"/>
                      <a:pt x="98319" y="16845"/>
                    </a:cubicBezTo>
                    <a:cubicBezTo>
                      <a:pt x="102078" y="22097"/>
                      <a:pt x="104085" y="26833"/>
                      <a:pt x="104806" y="34453"/>
                    </a:cubicBezTo>
                    <a:cubicBezTo>
                      <a:pt x="105527" y="42073"/>
                      <a:pt x="104497" y="54276"/>
                      <a:pt x="102643" y="62565"/>
                    </a:cubicBezTo>
                    <a:cubicBezTo>
                      <a:pt x="100790" y="70854"/>
                      <a:pt x="99194" y="79298"/>
                      <a:pt x="93685" y="84189"/>
                    </a:cubicBezTo>
                    <a:cubicBezTo>
                      <a:pt x="88176" y="89080"/>
                      <a:pt x="77642" y="90824"/>
                      <a:pt x="69589" y="91912"/>
                    </a:cubicBezTo>
                    <a:cubicBezTo>
                      <a:pt x="61537" y="93000"/>
                      <a:pt x="54452" y="92771"/>
                      <a:pt x="45370" y="90718"/>
                    </a:cubicBezTo>
                    <a:cubicBezTo>
                      <a:pt x="36288" y="88666"/>
                      <a:pt x="22459" y="84025"/>
                      <a:pt x="15096" y="79597"/>
                    </a:cubicBezTo>
                    <a:cubicBezTo>
                      <a:pt x="7733" y="75169"/>
                      <a:pt x="3439" y="70057"/>
                      <a:pt x="1194" y="64151"/>
                    </a:cubicBezTo>
                    <a:cubicBezTo>
                      <a:pt x="-1051" y="58245"/>
                      <a:pt x="323" y="51373"/>
                      <a:pt x="1627" y="44162"/>
                    </a:cubicBezTo>
                    <a:close/>
                  </a:path>
                </a:pathLst>
              </a:custGeom>
              <a:solidFill>
                <a:srgbClr val="F0F0F0"/>
              </a:solidFill>
              <a:ln w="19050" cap="flat" cmpd="sng">
                <a:solidFill>
                  <a:srgbClr val="BF9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441" name="Google Shape;1441;p83"/>
              <p:cNvSpPr/>
              <p:nvPr/>
            </p:nvSpPr>
            <p:spPr>
              <a:xfrm rot="9596846" flipH="1">
                <a:off x="2771363" y="2799954"/>
                <a:ext cx="507463" cy="549208"/>
              </a:xfrm>
              <a:prstGeom prst="ellipse">
                <a:avLst/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grpSp>
            <p:nvGrpSpPr>
              <p:cNvPr id="1442" name="Google Shape;1442;p83"/>
              <p:cNvGrpSpPr/>
              <p:nvPr/>
            </p:nvGrpSpPr>
            <p:grpSpPr>
              <a:xfrm rot="9597350" flipH="1">
                <a:off x="2105860" y="3029855"/>
                <a:ext cx="300046" cy="196372"/>
                <a:chOff x="2824575" y="3282450"/>
                <a:chExt cx="406800" cy="254400"/>
              </a:xfrm>
            </p:grpSpPr>
            <p:sp>
              <p:nvSpPr>
                <p:cNvPr id="1443" name="Google Shape;1443;p83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44" name="Google Shape;1444;p83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45" name="Google Shape;1445;p83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46" name="Google Shape;1446;p83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47" name="Google Shape;1447;p83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48" name="Google Shape;1448;p83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49" name="Google Shape;1449;p83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0" name="Google Shape;1450;p83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1" name="Google Shape;1451;p83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452" name="Google Shape;1452;p83"/>
              <p:cNvGrpSpPr/>
              <p:nvPr/>
            </p:nvGrpSpPr>
            <p:grpSpPr>
              <a:xfrm rot="7550809" flipH="1">
                <a:off x="2023536" y="2382492"/>
                <a:ext cx="271267" cy="323464"/>
                <a:chOff x="3491884" y="4069739"/>
                <a:chExt cx="356666" cy="431748"/>
              </a:xfrm>
            </p:grpSpPr>
            <p:sp>
              <p:nvSpPr>
                <p:cNvPr id="1453" name="Google Shape;1453;p83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4" name="Google Shape;1454;p83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5" name="Google Shape;1455;p83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6" name="Google Shape;1456;p83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7" name="Google Shape;1457;p83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8" name="Google Shape;1458;p83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59" name="Google Shape;1459;p83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60" name="Google Shape;1460;p83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61" name="Google Shape;1461;p83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462" name="Google Shape;1462;p83"/>
              <p:cNvGrpSpPr/>
              <p:nvPr/>
            </p:nvGrpSpPr>
            <p:grpSpPr>
              <a:xfrm rot="9338843" flipH="1">
                <a:off x="1534782" y="2652666"/>
                <a:ext cx="310042" cy="221709"/>
                <a:chOff x="5880900" y="1005490"/>
                <a:chExt cx="2211875" cy="1517650"/>
              </a:xfrm>
            </p:grpSpPr>
            <p:sp>
              <p:nvSpPr>
                <p:cNvPr id="1463" name="Google Shape;1463;p83"/>
                <p:cNvSpPr/>
                <p:nvPr/>
              </p:nvSpPr>
              <p:spPr>
                <a:xfrm>
                  <a:off x="5880900" y="1005490"/>
                  <a:ext cx="2211875" cy="1517650"/>
                </a:xfrm>
                <a:custGeom>
                  <a:rect l="l" t="t" r="r" b="b"/>
                  <a:pathLst>
                    <a:path w="88475" h="60706" extrusionOk="0">
                      <a:moveTo>
                        <a:pt x="1067" y="12030"/>
                      </a:moveTo>
                      <a:cubicBezTo>
                        <a:pt x="2619" y="8869"/>
                        <a:pt x="5952" y="3697"/>
                        <a:pt x="9860" y="1858"/>
                      </a:cubicBezTo>
                      <a:cubicBezTo>
                        <a:pt x="13768" y="19"/>
                        <a:pt x="19945" y="-785"/>
                        <a:pt x="24513" y="996"/>
                      </a:cubicBezTo>
                      <a:cubicBezTo>
                        <a:pt x="29082" y="2778"/>
                        <a:pt x="33507" y="9501"/>
                        <a:pt x="37271" y="12547"/>
                      </a:cubicBezTo>
                      <a:cubicBezTo>
                        <a:pt x="41035" y="15593"/>
                        <a:pt x="43420" y="17604"/>
                        <a:pt x="47098" y="19270"/>
                      </a:cubicBezTo>
                      <a:cubicBezTo>
                        <a:pt x="50776" y="20937"/>
                        <a:pt x="55287" y="21770"/>
                        <a:pt x="59338" y="22546"/>
                      </a:cubicBezTo>
                      <a:cubicBezTo>
                        <a:pt x="63389" y="23322"/>
                        <a:pt x="67441" y="23063"/>
                        <a:pt x="71406" y="23925"/>
                      </a:cubicBezTo>
                      <a:cubicBezTo>
                        <a:pt x="75371" y="24787"/>
                        <a:pt x="80285" y="25046"/>
                        <a:pt x="83129" y="27718"/>
                      </a:cubicBezTo>
                      <a:cubicBezTo>
                        <a:pt x="85974" y="30390"/>
                        <a:pt x="88559" y="35706"/>
                        <a:pt x="88473" y="39958"/>
                      </a:cubicBezTo>
                      <a:cubicBezTo>
                        <a:pt x="88387" y="44211"/>
                        <a:pt x="85830" y="49986"/>
                        <a:pt x="82612" y="53233"/>
                      </a:cubicBezTo>
                      <a:cubicBezTo>
                        <a:pt x="79394" y="56480"/>
                        <a:pt x="73675" y="58204"/>
                        <a:pt x="69164" y="59439"/>
                      </a:cubicBezTo>
                      <a:cubicBezTo>
                        <a:pt x="64653" y="60675"/>
                        <a:pt x="60056" y="60818"/>
                        <a:pt x="55545" y="60646"/>
                      </a:cubicBezTo>
                      <a:cubicBezTo>
                        <a:pt x="51034" y="60474"/>
                        <a:pt x="46609" y="59727"/>
                        <a:pt x="42098" y="58405"/>
                      </a:cubicBezTo>
                      <a:cubicBezTo>
                        <a:pt x="37587" y="57083"/>
                        <a:pt x="32961" y="55158"/>
                        <a:pt x="28479" y="52716"/>
                      </a:cubicBezTo>
                      <a:cubicBezTo>
                        <a:pt x="23997" y="50274"/>
                        <a:pt x="19169" y="47257"/>
                        <a:pt x="15204" y="43751"/>
                      </a:cubicBezTo>
                      <a:cubicBezTo>
                        <a:pt x="11239" y="40246"/>
                        <a:pt x="7130" y="35505"/>
                        <a:pt x="4688" y="31683"/>
                      </a:cubicBezTo>
                      <a:cubicBezTo>
                        <a:pt x="2246" y="27862"/>
                        <a:pt x="1154" y="24098"/>
                        <a:pt x="550" y="20822"/>
                      </a:cubicBezTo>
                      <a:cubicBezTo>
                        <a:pt x="-53" y="17547"/>
                        <a:pt x="-485" y="15191"/>
                        <a:pt x="1067" y="12030"/>
                      </a:cubicBezTo>
                      <a:close/>
                    </a:path>
                  </a:pathLst>
                </a:custGeom>
                <a:solidFill>
                  <a:srgbClr val="DD7E6B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464" name="Google Shape;1464;p83"/>
                <p:cNvSpPr/>
                <p:nvPr/>
              </p:nvSpPr>
              <p:spPr>
                <a:xfrm>
                  <a:off x="5984008" y="1124569"/>
                  <a:ext cx="1975150" cy="1287500"/>
                </a:xfrm>
                <a:custGeom>
                  <a:rect l="l" t="t" r="r" b="b"/>
                  <a:pathLst>
                    <a:path w="79006" h="51500" extrusionOk="0">
                      <a:moveTo>
                        <a:pt x="219" y="10887"/>
                      </a:moveTo>
                      <a:cubicBezTo>
                        <a:pt x="1282" y="8445"/>
                        <a:pt x="7173" y="2267"/>
                        <a:pt x="9701" y="715"/>
                      </a:cubicBezTo>
                      <a:cubicBezTo>
                        <a:pt x="12230" y="-837"/>
                        <a:pt x="14701" y="456"/>
                        <a:pt x="15390" y="1577"/>
                      </a:cubicBezTo>
                      <a:cubicBezTo>
                        <a:pt x="16080" y="2698"/>
                        <a:pt x="13580" y="6089"/>
                        <a:pt x="13838" y="7439"/>
                      </a:cubicBezTo>
                      <a:cubicBezTo>
                        <a:pt x="14097" y="8790"/>
                        <a:pt x="15677" y="10341"/>
                        <a:pt x="16941" y="9680"/>
                      </a:cubicBezTo>
                      <a:cubicBezTo>
                        <a:pt x="18205" y="9019"/>
                        <a:pt x="19298" y="3158"/>
                        <a:pt x="21424" y="3474"/>
                      </a:cubicBezTo>
                      <a:cubicBezTo>
                        <a:pt x="23550" y="3790"/>
                        <a:pt x="28262" y="9393"/>
                        <a:pt x="29699" y="11577"/>
                      </a:cubicBezTo>
                      <a:cubicBezTo>
                        <a:pt x="31136" y="13761"/>
                        <a:pt x="30303" y="14881"/>
                        <a:pt x="30044" y="16576"/>
                      </a:cubicBezTo>
                      <a:cubicBezTo>
                        <a:pt x="29785" y="18271"/>
                        <a:pt x="28291" y="20225"/>
                        <a:pt x="28147" y="21748"/>
                      </a:cubicBezTo>
                      <a:cubicBezTo>
                        <a:pt x="28003" y="23271"/>
                        <a:pt x="28435" y="25282"/>
                        <a:pt x="29182" y="25713"/>
                      </a:cubicBezTo>
                      <a:cubicBezTo>
                        <a:pt x="29929" y="26144"/>
                        <a:pt x="31682" y="25368"/>
                        <a:pt x="32630" y="24334"/>
                      </a:cubicBezTo>
                      <a:cubicBezTo>
                        <a:pt x="33578" y="23300"/>
                        <a:pt x="33205" y="20455"/>
                        <a:pt x="34871" y="19507"/>
                      </a:cubicBezTo>
                      <a:cubicBezTo>
                        <a:pt x="36538" y="18559"/>
                        <a:pt x="40560" y="17812"/>
                        <a:pt x="42629" y="18645"/>
                      </a:cubicBezTo>
                      <a:cubicBezTo>
                        <a:pt x="44698" y="19478"/>
                        <a:pt x="46651" y="23012"/>
                        <a:pt x="47283" y="24506"/>
                      </a:cubicBezTo>
                      <a:cubicBezTo>
                        <a:pt x="47915" y="26000"/>
                        <a:pt x="46392" y="26518"/>
                        <a:pt x="46421" y="27610"/>
                      </a:cubicBezTo>
                      <a:cubicBezTo>
                        <a:pt x="46450" y="28702"/>
                        <a:pt x="46795" y="30656"/>
                        <a:pt x="47456" y="31058"/>
                      </a:cubicBezTo>
                      <a:cubicBezTo>
                        <a:pt x="48117" y="31460"/>
                        <a:pt x="49525" y="30914"/>
                        <a:pt x="50387" y="30023"/>
                      </a:cubicBezTo>
                      <a:cubicBezTo>
                        <a:pt x="51249" y="29132"/>
                        <a:pt x="50962" y="26891"/>
                        <a:pt x="52628" y="25713"/>
                      </a:cubicBezTo>
                      <a:cubicBezTo>
                        <a:pt x="54295" y="24535"/>
                        <a:pt x="57973" y="22811"/>
                        <a:pt x="60386" y="22955"/>
                      </a:cubicBezTo>
                      <a:cubicBezTo>
                        <a:pt x="62800" y="23099"/>
                        <a:pt x="66190" y="25225"/>
                        <a:pt x="67109" y="26575"/>
                      </a:cubicBezTo>
                      <a:cubicBezTo>
                        <a:pt x="68028" y="27926"/>
                        <a:pt x="65902" y="29966"/>
                        <a:pt x="65902" y="31058"/>
                      </a:cubicBezTo>
                      <a:cubicBezTo>
                        <a:pt x="65902" y="32150"/>
                        <a:pt x="66477" y="32954"/>
                        <a:pt x="67109" y="33126"/>
                      </a:cubicBezTo>
                      <a:cubicBezTo>
                        <a:pt x="67741" y="33298"/>
                        <a:pt x="68891" y="32925"/>
                        <a:pt x="69695" y="32092"/>
                      </a:cubicBezTo>
                      <a:cubicBezTo>
                        <a:pt x="70500" y="31259"/>
                        <a:pt x="70930" y="28932"/>
                        <a:pt x="71936" y="28127"/>
                      </a:cubicBezTo>
                      <a:cubicBezTo>
                        <a:pt x="72942" y="27323"/>
                        <a:pt x="74551" y="25972"/>
                        <a:pt x="75729" y="27265"/>
                      </a:cubicBezTo>
                      <a:cubicBezTo>
                        <a:pt x="76907" y="28558"/>
                        <a:pt x="78948" y="33069"/>
                        <a:pt x="79005" y="35885"/>
                      </a:cubicBezTo>
                      <a:cubicBezTo>
                        <a:pt x="79063" y="38701"/>
                        <a:pt x="77281" y="42609"/>
                        <a:pt x="76074" y="44160"/>
                      </a:cubicBezTo>
                      <a:cubicBezTo>
                        <a:pt x="74867" y="45712"/>
                        <a:pt x="72741" y="45654"/>
                        <a:pt x="71764" y="45194"/>
                      </a:cubicBezTo>
                      <a:cubicBezTo>
                        <a:pt x="70787" y="44734"/>
                        <a:pt x="70844" y="42091"/>
                        <a:pt x="70212" y="41401"/>
                      </a:cubicBezTo>
                      <a:cubicBezTo>
                        <a:pt x="69580" y="40712"/>
                        <a:pt x="68603" y="40798"/>
                        <a:pt x="67971" y="41057"/>
                      </a:cubicBezTo>
                      <a:cubicBezTo>
                        <a:pt x="67339" y="41316"/>
                        <a:pt x="66679" y="41890"/>
                        <a:pt x="66420" y="42953"/>
                      </a:cubicBezTo>
                      <a:cubicBezTo>
                        <a:pt x="66162" y="44016"/>
                        <a:pt x="66966" y="46113"/>
                        <a:pt x="66420" y="47435"/>
                      </a:cubicBezTo>
                      <a:cubicBezTo>
                        <a:pt x="65874" y="48757"/>
                        <a:pt x="64667" y="50251"/>
                        <a:pt x="63144" y="50883"/>
                      </a:cubicBezTo>
                      <a:cubicBezTo>
                        <a:pt x="61621" y="51515"/>
                        <a:pt x="58835" y="51716"/>
                        <a:pt x="57283" y="51228"/>
                      </a:cubicBezTo>
                      <a:cubicBezTo>
                        <a:pt x="55732" y="50740"/>
                        <a:pt x="54324" y="49505"/>
                        <a:pt x="53835" y="47953"/>
                      </a:cubicBezTo>
                      <a:cubicBezTo>
                        <a:pt x="53347" y="46402"/>
                        <a:pt x="54611" y="43298"/>
                        <a:pt x="54352" y="41919"/>
                      </a:cubicBezTo>
                      <a:cubicBezTo>
                        <a:pt x="54093" y="40540"/>
                        <a:pt x="53059" y="39735"/>
                        <a:pt x="52283" y="39677"/>
                      </a:cubicBezTo>
                      <a:cubicBezTo>
                        <a:pt x="51507" y="39620"/>
                        <a:pt x="50243" y="40367"/>
                        <a:pt x="49697" y="41574"/>
                      </a:cubicBezTo>
                      <a:cubicBezTo>
                        <a:pt x="49151" y="42781"/>
                        <a:pt x="49783" y="45539"/>
                        <a:pt x="49007" y="46918"/>
                      </a:cubicBezTo>
                      <a:cubicBezTo>
                        <a:pt x="48231" y="48297"/>
                        <a:pt x="47628" y="49849"/>
                        <a:pt x="45042" y="49849"/>
                      </a:cubicBezTo>
                      <a:cubicBezTo>
                        <a:pt x="42456" y="49849"/>
                        <a:pt x="35791" y="48154"/>
                        <a:pt x="33492" y="46918"/>
                      </a:cubicBezTo>
                      <a:cubicBezTo>
                        <a:pt x="31193" y="45683"/>
                        <a:pt x="31365" y="43787"/>
                        <a:pt x="31250" y="42436"/>
                      </a:cubicBezTo>
                      <a:cubicBezTo>
                        <a:pt x="31135" y="41086"/>
                        <a:pt x="32687" y="39821"/>
                        <a:pt x="32802" y="38815"/>
                      </a:cubicBezTo>
                      <a:cubicBezTo>
                        <a:pt x="32917" y="37809"/>
                        <a:pt x="32515" y="36747"/>
                        <a:pt x="31940" y="36402"/>
                      </a:cubicBezTo>
                      <a:cubicBezTo>
                        <a:pt x="31365" y="36057"/>
                        <a:pt x="30245" y="36000"/>
                        <a:pt x="29354" y="36747"/>
                      </a:cubicBezTo>
                      <a:cubicBezTo>
                        <a:pt x="28463" y="37494"/>
                        <a:pt x="27889" y="40195"/>
                        <a:pt x="26596" y="40884"/>
                      </a:cubicBezTo>
                      <a:cubicBezTo>
                        <a:pt x="25303" y="41574"/>
                        <a:pt x="23550" y="41631"/>
                        <a:pt x="21596" y="40884"/>
                      </a:cubicBezTo>
                      <a:cubicBezTo>
                        <a:pt x="19642" y="40137"/>
                        <a:pt x="16224" y="38040"/>
                        <a:pt x="14873" y="36402"/>
                      </a:cubicBezTo>
                      <a:cubicBezTo>
                        <a:pt x="13523" y="34764"/>
                        <a:pt x="13263" y="32696"/>
                        <a:pt x="13493" y="31058"/>
                      </a:cubicBezTo>
                      <a:cubicBezTo>
                        <a:pt x="13723" y="29420"/>
                        <a:pt x="15821" y="27753"/>
                        <a:pt x="16252" y="26575"/>
                      </a:cubicBezTo>
                      <a:cubicBezTo>
                        <a:pt x="16683" y="25397"/>
                        <a:pt x="16539" y="24420"/>
                        <a:pt x="16079" y="23989"/>
                      </a:cubicBezTo>
                      <a:cubicBezTo>
                        <a:pt x="15619" y="23558"/>
                        <a:pt x="14470" y="23501"/>
                        <a:pt x="13493" y="23989"/>
                      </a:cubicBezTo>
                      <a:cubicBezTo>
                        <a:pt x="12516" y="24478"/>
                        <a:pt x="11568" y="26345"/>
                        <a:pt x="10218" y="26920"/>
                      </a:cubicBezTo>
                      <a:cubicBezTo>
                        <a:pt x="8868" y="27495"/>
                        <a:pt x="6512" y="27782"/>
                        <a:pt x="5391" y="27437"/>
                      </a:cubicBezTo>
                      <a:cubicBezTo>
                        <a:pt x="4270" y="27092"/>
                        <a:pt x="3695" y="26029"/>
                        <a:pt x="3494" y="24851"/>
                      </a:cubicBezTo>
                      <a:cubicBezTo>
                        <a:pt x="3293" y="23673"/>
                        <a:pt x="3293" y="21490"/>
                        <a:pt x="4184" y="20369"/>
                      </a:cubicBezTo>
                      <a:cubicBezTo>
                        <a:pt x="5075" y="19249"/>
                        <a:pt x="8006" y="18933"/>
                        <a:pt x="8839" y="18128"/>
                      </a:cubicBezTo>
                      <a:cubicBezTo>
                        <a:pt x="9672" y="17324"/>
                        <a:pt x="9557" y="16146"/>
                        <a:pt x="9183" y="15542"/>
                      </a:cubicBezTo>
                      <a:cubicBezTo>
                        <a:pt x="8810" y="14939"/>
                        <a:pt x="7575" y="14536"/>
                        <a:pt x="6598" y="14507"/>
                      </a:cubicBezTo>
                      <a:cubicBezTo>
                        <a:pt x="5621" y="14478"/>
                        <a:pt x="4385" y="15972"/>
                        <a:pt x="3322" y="15369"/>
                      </a:cubicBezTo>
                      <a:cubicBezTo>
                        <a:pt x="2259" y="14766"/>
                        <a:pt x="-844" y="13329"/>
                        <a:pt x="219" y="10887"/>
                      </a:cubicBezTo>
                      <a:close/>
                    </a:path>
                  </a:pathLst>
                </a:custGeom>
                <a:solidFill>
                  <a:srgbClr val="F0F0F0"/>
                </a:solidFill>
                <a:ln w="9525" cap="flat" cmpd="sng">
                  <a:solidFill>
                    <a:srgbClr val="66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1465" name="Google Shape;1465;p83"/>
              <p:cNvGrpSpPr/>
              <p:nvPr/>
            </p:nvGrpSpPr>
            <p:grpSpPr>
              <a:xfrm rot="-3802088" flipH="1">
                <a:off x="2118952" y="3513521"/>
                <a:ext cx="273553" cy="320615"/>
                <a:chOff x="3491884" y="4069739"/>
                <a:chExt cx="356666" cy="431748"/>
              </a:xfrm>
            </p:grpSpPr>
            <p:sp>
              <p:nvSpPr>
                <p:cNvPr id="1466" name="Google Shape;1466;p83"/>
                <p:cNvSpPr/>
                <p:nvPr/>
              </p:nvSpPr>
              <p:spPr>
                <a:xfrm rot="7620152">
                  <a:off x="3788525" y="407492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67" name="Google Shape;1467;p83"/>
                <p:cNvSpPr/>
                <p:nvPr/>
              </p:nvSpPr>
              <p:spPr>
                <a:xfrm rot="7620152">
                  <a:off x="3681736" y="4089387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68" name="Google Shape;1468;p83"/>
                <p:cNvSpPr/>
                <p:nvPr/>
              </p:nvSpPr>
              <p:spPr>
                <a:xfrm rot="7620152">
                  <a:off x="3817440" y="428850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69" name="Google Shape;1469;p83"/>
                <p:cNvSpPr/>
                <p:nvPr/>
              </p:nvSpPr>
              <p:spPr>
                <a:xfrm rot="7620152">
                  <a:off x="3742359" y="4135552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0" name="Google Shape;1470;p83"/>
                <p:cNvSpPr/>
                <p:nvPr/>
              </p:nvSpPr>
              <p:spPr>
                <a:xfrm rot="7620152">
                  <a:off x="3650028" y="4256799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1" name="Google Shape;1471;p83"/>
                <p:cNvSpPr/>
                <p:nvPr/>
              </p:nvSpPr>
              <p:spPr>
                <a:xfrm rot="7620152">
                  <a:off x="3771275" y="434913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2" name="Google Shape;1472;p83"/>
                <p:cNvSpPr/>
                <p:nvPr/>
              </p:nvSpPr>
              <p:spPr>
                <a:xfrm rot="7620152">
                  <a:off x="3664486" y="4363588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3" name="Google Shape;1473;p83"/>
                <p:cNvSpPr/>
                <p:nvPr/>
              </p:nvSpPr>
              <p:spPr>
                <a:xfrm rot="7620152">
                  <a:off x="3497074" y="4331880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4" name="Google Shape;1474;p83"/>
                <p:cNvSpPr/>
                <p:nvPr/>
              </p:nvSpPr>
              <p:spPr>
                <a:xfrm rot="7620152">
                  <a:off x="3678944" y="4470376"/>
                  <a:ext cx="25920" cy="2592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  <p:grpSp>
            <p:nvGrpSpPr>
              <p:cNvPr id="1475" name="Google Shape;1475;p83"/>
              <p:cNvGrpSpPr/>
              <p:nvPr/>
            </p:nvGrpSpPr>
            <p:grpSpPr>
              <a:xfrm rot="-9212530" flipH="1">
                <a:off x="1602748" y="3030385"/>
                <a:ext cx="301398" cy="195554"/>
                <a:chOff x="2824575" y="3282450"/>
                <a:chExt cx="406800" cy="254400"/>
              </a:xfrm>
            </p:grpSpPr>
            <p:sp>
              <p:nvSpPr>
                <p:cNvPr id="1476" name="Google Shape;1476;p83"/>
                <p:cNvSpPr/>
                <p:nvPr/>
              </p:nvSpPr>
              <p:spPr>
                <a:xfrm>
                  <a:off x="28245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7" name="Google Shape;1477;p83"/>
                <p:cNvSpPr/>
                <p:nvPr/>
              </p:nvSpPr>
              <p:spPr>
                <a:xfrm>
                  <a:off x="29007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8" name="Google Shape;1478;p83"/>
                <p:cNvSpPr/>
                <p:nvPr/>
              </p:nvSpPr>
              <p:spPr>
                <a:xfrm>
                  <a:off x="29769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79" name="Google Shape;1479;p83"/>
                <p:cNvSpPr/>
                <p:nvPr/>
              </p:nvSpPr>
              <p:spPr>
                <a:xfrm>
                  <a:off x="29007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80" name="Google Shape;1480;p83"/>
                <p:cNvSpPr/>
                <p:nvPr/>
              </p:nvSpPr>
              <p:spPr>
                <a:xfrm>
                  <a:off x="3053175" y="34348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81" name="Google Shape;1481;p83"/>
                <p:cNvSpPr/>
                <p:nvPr/>
              </p:nvSpPr>
              <p:spPr>
                <a:xfrm>
                  <a:off x="30531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82" name="Google Shape;1482;p83"/>
                <p:cNvSpPr/>
                <p:nvPr/>
              </p:nvSpPr>
              <p:spPr>
                <a:xfrm>
                  <a:off x="3129375" y="33586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83" name="Google Shape;1483;p83"/>
                <p:cNvSpPr/>
                <p:nvPr/>
              </p:nvSpPr>
              <p:spPr>
                <a:xfrm>
                  <a:off x="3205575" y="35110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sp>
              <p:nvSpPr>
                <p:cNvPr id="1484" name="Google Shape;1484;p83"/>
                <p:cNvSpPr/>
                <p:nvPr/>
              </p:nvSpPr>
              <p:spPr>
                <a:xfrm>
                  <a:off x="3205575" y="3282450"/>
                  <a:ext cx="25800" cy="25800"/>
                </a:xfrm>
                <a:prstGeom prst="ellipse">
                  <a:avLst/>
                </a:prstGeom>
                <a:solidFill>
                  <a:srgbClr val="878787"/>
                </a:solidFill>
                <a:ln w="9525" cap="flat" cmpd="sng">
                  <a:solidFill>
                    <a:srgbClr val="878787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</p:grpSp>
        </p:grpSp>
        <p:grpSp>
          <p:nvGrpSpPr>
            <p:cNvPr id="1485" name="Google Shape;1485;p83"/>
            <p:cNvGrpSpPr/>
            <p:nvPr/>
          </p:nvGrpSpPr>
          <p:grpSpPr>
            <a:xfrm rot="9854123">
              <a:off x="3844207" y="2296898"/>
              <a:ext cx="279246" cy="187542"/>
              <a:chOff x="5880900" y="1005490"/>
              <a:chExt cx="2211875" cy="1517650"/>
            </a:xfrm>
          </p:grpSpPr>
          <p:sp>
            <p:nvSpPr>
              <p:cNvPr id="1486" name="Google Shape;1486;p83"/>
              <p:cNvSpPr/>
              <p:nvPr/>
            </p:nvSpPr>
            <p:spPr>
              <a:xfrm>
                <a:off x="5880900" y="1005490"/>
                <a:ext cx="2211875" cy="1517650"/>
              </a:xfrm>
              <a:custGeom>
                <a:rect l="l" t="t" r="r" b="b"/>
                <a:pathLst>
                  <a:path w="88475" h="60706" extrusionOk="0">
                    <a:moveTo>
                      <a:pt x="1067" y="12030"/>
                    </a:moveTo>
                    <a:cubicBezTo>
                      <a:pt x="2619" y="8869"/>
                      <a:pt x="5952" y="3697"/>
                      <a:pt x="9860" y="1858"/>
                    </a:cubicBezTo>
                    <a:cubicBezTo>
                      <a:pt x="13768" y="19"/>
                      <a:pt x="19945" y="-785"/>
                      <a:pt x="24513" y="996"/>
                    </a:cubicBezTo>
                    <a:cubicBezTo>
                      <a:pt x="29082" y="2778"/>
                      <a:pt x="33507" y="9501"/>
                      <a:pt x="37271" y="12547"/>
                    </a:cubicBezTo>
                    <a:cubicBezTo>
                      <a:pt x="41035" y="15593"/>
                      <a:pt x="43420" y="17604"/>
                      <a:pt x="47098" y="19270"/>
                    </a:cubicBezTo>
                    <a:cubicBezTo>
                      <a:pt x="50776" y="20937"/>
                      <a:pt x="55287" y="21770"/>
                      <a:pt x="59338" y="22546"/>
                    </a:cubicBezTo>
                    <a:cubicBezTo>
                      <a:pt x="63389" y="23322"/>
                      <a:pt x="67441" y="23063"/>
                      <a:pt x="71406" y="23925"/>
                    </a:cubicBezTo>
                    <a:cubicBezTo>
                      <a:pt x="75371" y="24787"/>
                      <a:pt x="80285" y="25046"/>
                      <a:pt x="83129" y="27718"/>
                    </a:cubicBezTo>
                    <a:cubicBezTo>
                      <a:pt x="85974" y="30390"/>
                      <a:pt x="88559" y="35706"/>
                      <a:pt x="88473" y="39958"/>
                    </a:cubicBezTo>
                    <a:cubicBezTo>
                      <a:pt x="88387" y="44211"/>
                      <a:pt x="85830" y="49986"/>
                      <a:pt x="82612" y="53233"/>
                    </a:cubicBezTo>
                    <a:cubicBezTo>
                      <a:pt x="79394" y="56480"/>
                      <a:pt x="73675" y="58204"/>
                      <a:pt x="69164" y="59439"/>
                    </a:cubicBezTo>
                    <a:cubicBezTo>
                      <a:pt x="64653" y="60675"/>
                      <a:pt x="60056" y="60818"/>
                      <a:pt x="55545" y="60646"/>
                    </a:cubicBezTo>
                    <a:cubicBezTo>
                      <a:pt x="51034" y="60474"/>
                      <a:pt x="46609" y="59727"/>
                      <a:pt x="42098" y="58405"/>
                    </a:cubicBezTo>
                    <a:cubicBezTo>
                      <a:pt x="37587" y="57083"/>
                      <a:pt x="32961" y="55158"/>
                      <a:pt x="28479" y="52716"/>
                    </a:cubicBezTo>
                    <a:cubicBezTo>
                      <a:pt x="23997" y="50274"/>
                      <a:pt x="19169" y="47257"/>
                      <a:pt x="15204" y="43751"/>
                    </a:cubicBezTo>
                    <a:cubicBezTo>
                      <a:pt x="11239" y="40246"/>
                      <a:pt x="7130" y="35505"/>
                      <a:pt x="4688" y="31683"/>
                    </a:cubicBezTo>
                    <a:cubicBezTo>
                      <a:pt x="2246" y="27862"/>
                      <a:pt x="1154" y="24098"/>
                      <a:pt x="550" y="20822"/>
                    </a:cubicBezTo>
                    <a:cubicBezTo>
                      <a:pt x="-53" y="17547"/>
                      <a:pt x="-485" y="15191"/>
                      <a:pt x="1067" y="12030"/>
                    </a:cubicBezTo>
                    <a:close/>
                  </a:path>
                </a:pathLst>
              </a:custGeom>
              <a:solidFill>
                <a:srgbClr val="DD7E6B"/>
              </a:solidFill>
              <a:ln w="9525" cap="flat" cmpd="sng">
                <a:solidFill>
                  <a:srgbClr val="66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487" name="Google Shape;1487;p83"/>
              <p:cNvSpPr/>
              <p:nvPr/>
            </p:nvSpPr>
            <p:spPr>
              <a:xfrm>
                <a:off x="5984008" y="1124569"/>
                <a:ext cx="1975150" cy="1287500"/>
              </a:xfrm>
              <a:custGeom>
                <a:rect l="l" t="t" r="r" b="b"/>
                <a:pathLst>
                  <a:path w="79006" h="51500" extrusionOk="0">
                    <a:moveTo>
                      <a:pt x="219" y="10887"/>
                    </a:moveTo>
                    <a:cubicBezTo>
                      <a:pt x="1282" y="8445"/>
                      <a:pt x="7173" y="2267"/>
                      <a:pt x="9701" y="715"/>
                    </a:cubicBezTo>
                    <a:cubicBezTo>
                      <a:pt x="12230" y="-837"/>
                      <a:pt x="14701" y="456"/>
                      <a:pt x="15390" y="1577"/>
                    </a:cubicBezTo>
                    <a:cubicBezTo>
                      <a:pt x="16080" y="2698"/>
                      <a:pt x="13580" y="6089"/>
                      <a:pt x="13838" y="7439"/>
                    </a:cubicBezTo>
                    <a:cubicBezTo>
                      <a:pt x="14097" y="8790"/>
                      <a:pt x="15677" y="10341"/>
                      <a:pt x="16941" y="9680"/>
                    </a:cubicBezTo>
                    <a:cubicBezTo>
                      <a:pt x="18205" y="9019"/>
                      <a:pt x="19298" y="3158"/>
                      <a:pt x="21424" y="3474"/>
                    </a:cubicBezTo>
                    <a:cubicBezTo>
                      <a:pt x="23550" y="3790"/>
                      <a:pt x="28262" y="9393"/>
                      <a:pt x="29699" y="11577"/>
                    </a:cubicBezTo>
                    <a:cubicBezTo>
                      <a:pt x="31136" y="13761"/>
                      <a:pt x="30303" y="14881"/>
                      <a:pt x="30044" y="16576"/>
                    </a:cubicBezTo>
                    <a:cubicBezTo>
                      <a:pt x="29785" y="18271"/>
                      <a:pt x="28291" y="20225"/>
                      <a:pt x="28147" y="21748"/>
                    </a:cubicBezTo>
                    <a:cubicBezTo>
                      <a:pt x="28003" y="23271"/>
                      <a:pt x="28435" y="25282"/>
                      <a:pt x="29182" y="25713"/>
                    </a:cubicBezTo>
                    <a:cubicBezTo>
                      <a:pt x="29929" y="26144"/>
                      <a:pt x="31682" y="25368"/>
                      <a:pt x="32630" y="24334"/>
                    </a:cubicBezTo>
                    <a:cubicBezTo>
                      <a:pt x="33578" y="23300"/>
                      <a:pt x="33205" y="20455"/>
                      <a:pt x="34871" y="19507"/>
                    </a:cubicBezTo>
                    <a:cubicBezTo>
                      <a:pt x="36538" y="18559"/>
                      <a:pt x="40560" y="17812"/>
                      <a:pt x="42629" y="18645"/>
                    </a:cubicBezTo>
                    <a:cubicBezTo>
                      <a:pt x="44698" y="19478"/>
                      <a:pt x="46651" y="23012"/>
                      <a:pt x="47283" y="24506"/>
                    </a:cubicBezTo>
                    <a:cubicBezTo>
                      <a:pt x="47915" y="26000"/>
                      <a:pt x="46392" y="26518"/>
                      <a:pt x="46421" y="27610"/>
                    </a:cubicBezTo>
                    <a:cubicBezTo>
                      <a:pt x="46450" y="28702"/>
                      <a:pt x="46795" y="30656"/>
                      <a:pt x="47456" y="31058"/>
                    </a:cubicBezTo>
                    <a:cubicBezTo>
                      <a:pt x="48117" y="31460"/>
                      <a:pt x="49525" y="30914"/>
                      <a:pt x="50387" y="30023"/>
                    </a:cubicBezTo>
                    <a:cubicBezTo>
                      <a:pt x="51249" y="29132"/>
                      <a:pt x="50962" y="26891"/>
                      <a:pt x="52628" y="25713"/>
                    </a:cubicBezTo>
                    <a:cubicBezTo>
                      <a:pt x="54295" y="24535"/>
                      <a:pt x="57973" y="22811"/>
                      <a:pt x="60386" y="22955"/>
                    </a:cubicBezTo>
                    <a:cubicBezTo>
                      <a:pt x="62800" y="23099"/>
                      <a:pt x="66190" y="25225"/>
                      <a:pt x="67109" y="26575"/>
                    </a:cubicBezTo>
                    <a:cubicBezTo>
                      <a:pt x="68028" y="27926"/>
                      <a:pt x="65902" y="29966"/>
                      <a:pt x="65902" y="31058"/>
                    </a:cubicBezTo>
                    <a:cubicBezTo>
                      <a:pt x="65902" y="32150"/>
                      <a:pt x="66477" y="32954"/>
                      <a:pt x="67109" y="33126"/>
                    </a:cubicBezTo>
                    <a:cubicBezTo>
                      <a:pt x="67741" y="33298"/>
                      <a:pt x="68891" y="32925"/>
                      <a:pt x="69695" y="32092"/>
                    </a:cubicBezTo>
                    <a:cubicBezTo>
                      <a:pt x="70500" y="31259"/>
                      <a:pt x="70930" y="28932"/>
                      <a:pt x="71936" y="28127"/>
                    </a:cubicBezTo>
                    <a:cubicBezTo>
                      <a:pt x="72942" y="27323"/>
                      <a:pt x="74551" y="25972"/>
                      <a:pt x="75729" y="27265"/>
                    </a:cubicBezTo>
                    <a:cubicBezTo>
                      <a:pt x="76907" y="28558"/>
                      <a:pt x="78948" y="33069"/>
                      <a:pt x="79005" y="35885"/>
                    </a:cubicBezTo>
                    <a:cubicBezTo>
                      <a:pt x="79063" y="38701"/>
                      <a:pt x="77281" y="42609"/>
                      <a:pt x="76074" y="44160"/>
                    </a:cubicBezTo>
                    <a:cubicBezTo>
                      <a:pt x="74867" y="45712"/>
                      <a:pt x="72741" y="45654"/>
                      <a:pt x="71764" y="45194"/>
                    </a:cubicBezTo>
                    <a:cubicBezTo>
                      <a:pt x="70787" y="44734"/>
                      <a:pt x="70844" y="42091"/>
                      <a:pt x="70212" y="41401"/>
                    </a:cubicBezTo>
                    <a:cubicBezTo>
                      <a:pt x="69580" y="40712"/>
                      <a:pt x="68603" y="40798"/>
                      <a:pt x="67971" y="41057"/>
                    </a:cubicBezTo>
                    <a:cubicBezTo>
                      <a:pt x="67339" y="41316"/>
                      <a:pt x="66679" y="41890"/>
                      <a:pt x="66420" y="42953"/>
                    </a:cubicBezTo>
                    <a:cubicBezTo>
                      <a:pt x="66162" y="44016"/>
                      <a:pt x="66966" y="46113"/>
                      <a:pt x="66420" y="47435"/>
                    </a:cubicBezTo>
                    <a:cubicBezTo>
                      <a:pt x="65874" y="48757"/>
                      <a:pt x="64667" y="50251"/>
                      <a:pt x="63144" y="50883"/>
                    </a:cubicBezTo>
                    <a:cubicBezTo>
                      <a:pt x="61621" y="51515"/>
                      <a:pt x="58835" y="51716"/>
                      <a:pt x="57283" y="51228"/>
                    </a:cubicBezTo>
                    <a:cubicBezTo>
                      <a:pt x="55732" y="50740"/>
                      <a:pt x="54324" y="49505"/>
                      <a:pt x="53835" y="47953"/>
                    </a:cubicBezTo>
                    <a:cubicBezTo>
                      <a:pt x="53347" y="46402"/>
                      <a:pt x="54611" y="43298"/>
                      <a:pt x="54352" y="41919"/>
                    </a:cubicBezTo>
                    <a:cubicBezTo>
                      <a:pt x="54093" y="40540"/>
                      <a:pt x="53059" y="39735"/>
                      <a:pt x="52283" y="39677"/>
                    </a:cubicBezTo>
                    <a:cubicBezTo>
                      <a:pt x="51507" y="39620"/>
                      <a:pt x="50243" y="40367"/>
                      <a:pt x="49697" y="41574"/>
                    </a:cubicBezTo>
                    <a:cubicBezTo>
                      <a:pt x="49151" y="42781"/>
                      <a:pt x="49783" y="45539"/>
                      <a:pt x="49007" y="46918"/>
                    </a:cubicBezTo>
                    <a:cubicBezTo>
                      <a:pt x="48231" y="48297"/>
                      <a:pt x="47628" y="49849"/>
                      <a:pt x="45042" y="49849"/>
                    </a:cubicBezTo>
                    <a:cubicBezTo>
                      <a:pt x="42456" y="49849"/>
                      <a:pt x="35791" y="48154"/>
                      <a:pt x="33492" y="46918"/>
                    </a:cubicBezTo>
                    <a:cubicBezTo>
                      <a:pt x="31193" y="45683"/>
                      <a:pt x="31365" y="43787"/>
                      <a:pt x="31250" y="42436"/>
                    </a:cubicBezTo>
                    <a:cubicBezTo>
                      <a:pt x="31135" y="41086"/>
                      <a:pt x="32687" y="39821"/>
                      <a:pt x="32802" y="38815"/>
                    </a:cubicBezTo>
                    <a:cubicBezTo>
                      <a:pt x="32917" y="37809"/>
                      <a:pt x="32515" y="36747"/>
                      <a:pt x="31940" y="36402"/>
                    </a:cubicBezTo>
                    <a:cubicBezTo>
                      <a:pt x="31365" y="36057"/>
                      <a:pt x="30245" y="36000"/>
                      <a:pt x="29354" y="36747"/>
                    </a:cubicBezTo>
                    <a:cubicBezTo>
                      <a:pt x="28463" y="37494"/>
                      <a:pt x="27889" y="40195"/>
                      <a:pt x="26596" y="40884"/>
                    </a:cubicBezTo>
                    <a:cubicBezTo>
                      <a:pt x="25303" y="41574"/>
                      <a:pt x="23550" y="41631"/>
                      <a:pt x="21596" y="40884"/>
                    </a:cubicBezTo>
                    <a:cubicBezTo>
                      <a:pt x="19642" y="40137"/>
                      <a:pt x="16224" y="38040"/>
                      <a:pt x="14873" y="36402"/>
                    </a:cubicBezTo>
                    <a:cubicBezTo>
                      <a:pt x="13523" y="34764"/>
                      <a:pt x="13263" y="32696"/>
                      <a:pt x="13493" y="31058"/>
                    </a:cubicBezTo>
                    <a:cubicBezTo>
                      <a:pt x="13723" y="29420"/>
                      <a:pt x="15821" y="27753"/>
                      <a:pt x="16252" y="26575"/>
                    </a:cubicBezTo>
                    <a:cubicBezTo>
                      <a:pt x="16683" y="25397"/>
                      <a:pt x="16539" y="24420"/>
                      <a:pt x="16079" y="23989"/>
                    </a:cubicBezTo>
                    <a:cubicBezTo>
                      <a:pt x="15619" y="23558"/>
                      <a:pt x="14470" y="23501"/>
                      <a:pt x="13493" y="23989"/>
                    </a:cubicBezTo>
                    <a:cubicBezTo>
                      <a:pt x="12516" y="24478"/>
                      <a:pt x="11568" y="26345"/>
                      <a:pt x="10218" y="26920"/>
                    </a:cubicBezTo>
                    <a:cubicBezTo>
                      <a:pt x="8868" y="27495"/>
                      <a:pt x="6512" y="27782"/>
                      <a:pt x="5391" y="27437"/>
                    </a:cubicBezTo>
                    <a:cubicBezTo>
                      <a:pt x="4270" y="27092"/>
                      <a:pt x="3695" y="26029"/>
                      <a:pt x="3494" y="24851"/>
                    </a:cubicBezTo>
                    <a:cubicBezTo>
                      <a:pt x="3293" y="23673"/>
                      <a:pt x="3293" y="21490"/>
                      <a:pt x="4184" y="20369"/>
                    </a:cubicBezTo>
                    <a:cubicBezTo>
                      <a:pt x="5075" y="19249"/>
                      <a:pt x="8006" y="18933"/>
                      <a:pt x="8839" y="18128"/>
                    </a:cubicBezTo>
                    <a:cubicBezTo>
                      <a:pt x="9672" y="17324"/>
                      <a:pt x="9557" y="16146"/>
                      <a:pt x="9183" y="15542"/>
                    </a:cubicBezTo>
                    <a:cubicBezTo>
                      <a:pt x="8810" y="14939"/>
                      <a:pt x="7575" y="14536"/>
                      <a:pt x="6598" y="14507"/>
                    </a:cubicBezTo>
                    <a:cubicBezTo>
                      <a:pt x="5621" y="14478"/>
                      <a:pt x="4385" y="15972"/>
                      <a:pt x="3322" y="15369"/>
                    </a:cubicBezTo>
                    <a:cubicBezTo>
                      <a:pt x="2259" y="14766"/>
                      <a:pt x="-844" y="13329"/>
                      <a:pt x="219" y="10887"/>
                    </a:cubicBezTo>
                    <a:close/>
                  </a:path>
                </a:pathLst>
              </a:custGeom>
              <a:solidFill>
                <a:srgbClr val="F0F0F0"/>
              </a:solidFill>
              <a:ln w="9525" cap="flat" cmpd="sng">
                <a:solidFill>
                  <a:srgbClr val="66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</p:grpSp>
      <p:pic>
        <p:nvPicPr>
          <p:cNvPr id="1488" name="Google Shape;1488;p83"/>
          <p:cNvPicPr preferRelativeResize="0"/>
          <p:nvPr/>
        </p:nvPicPr>
        <p:blipFill>
          <a:blip r:embed="rId3">
            <a:alphaModFix/>
          </a:blip>
          <a:srcRect t="7268" r="-4417" b="7123"/>
          <a:stretch>
            <a:fillRect/>
          </a:stretch>
        </p:blipFill>
        <p:spPr>
          <a:xfrm>
            <a:off x="1456800" y="2859888"/>
            <a:ext cx="5619599" cy="18402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9" name="Google Shape;1489;p83"/>
          <p:cNvCxnSpPr/>
          <p:nvPr/>
        </p:nvCxnSpPr>
        <p:spPr>
          <a:xfrm rot="10800000">
            <a:off x="5003100" y="2973100"/>
            <a:ext cx="330300" cy="6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3" name="Shape 1493"/>
        <p:cNvGrpSpPr/>
        <p:nvPr/>
      </p:nvGrpSpPr>
      <p:grpSpPr>
        <a:xfrm>
          <a:off x="0" y="0"/>
          <a:ext cx="0" cy="0"/>
        </a:xfrm>
      </p:grpSpPr>
      <p:pic>
        <p:nvPicPr>
          <p:cNvPr id="1494" name="Google Shape;1494;p84"/>
          <p:cNvPicPr preferRelativeResize="0"/>
          <p:nvPr/>
        </p:nvPicPr>
        <p:blipFill>
          <a:blip r:embed="rId3">
            <a:alphaModFix/>
          </a:blip>
          <a:srcRect l="15325" r="15332"/>
          <a:stretch>
            <a:fillRect/>
          </a:stretch>
        </p:blipFill>
        <p:spPr>
          <a:xfrm>
            <a:off x="-326100" y="1979500"/>
            <a:ext cx="7034701" cy="152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5" name="Google Shape;1495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sp>
        <p:nvSpPr>
          <p:cNvPr id="1496" name="Google Shape;1496;p84"/>
          <p:cNvSpPr txBox="1"/>
          <p:nvPr>
            <p:ph type="body" idx="1"/>
          </p:nvPr>
        </p:nvSpPr>
        <p:spPr>
          <a:xfrm>
            <a:off x="324000" y="4112100"/>
            <a:ext cx="84258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Koodhka (code) wuxuu bixiyaa tilmaamaha loo isticmaalo in lagu dhiso sifooyinka la dhaxlo (inherited features), oo lagu xakameeyo hababka nolosha (life processes), dhammaan noolaha (living organisms).</a:t>
            </a:r>
            <a:endParaRPr sz="2000"/>
          </a:p>
        </p:txBody>
      </p:sp>
      <p:sp>
        <p:nvSpPr>
          <p:cNvPr id="1497" name="Google Shape;1497;p84"/>
          <p:cNvSpPr txBox="1"/>
          <p:nvPr/>
        </p:nvSpPr>
        <p:spPr>
          <a:xfrm>
            <a:off x="7014550" y="2419350"/>
            <a:ext cx="1900800" cy="10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T, G, A iyo C waxay sameeyaan koodhka hidaha (genetic code)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84"/>
          <p:cNvSpPr txBox="1"/>
          <p:nvPr/>
        </p:nvSpPr>
        <p:spPr>
          <a:xfrm>
            <a:off x="234400" y="657600"/>
            <a:ext cx="8681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 waa molekyuul dheer (long molecule) oo ka samaysan silsilad (chain) oo ah cutubyo kiimiko oo yaryar (smaller chemical units).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9" name="Google Shape;1499;p84"/>
          <p:cNvSpPr txBox="1"/>
          <p:nvPr/>
        </p:nvSpPr>
        <p:spPr>
          <a:xfrm>
            <a:off x="234400" y="1114800"/>
            <a:ext cx="7525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Silsiladda (chain) waxay ka dhisan tahay afar nooc oo kala duwan oo cutubyo kiimiko ah (chemical units), kuwaas oo saynisyahannadu u yaqaannaan A, T, C iyo G.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0" name="Google Shape;1500;p84"/>
          <p:cNvSpPr txBox="1"/>
          <p:nvPr/>
        </p:nvSpPr>
        <p:spPr>
          <a:xfrm>
            <a:off x="324000" y="4820400"/>
            <a:ext cx="5643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1" name="Google Shape;1501;p84"/>
          <p:cNvGrpSpPr/>
          <p:nvPr/>
        </p:nvGrpSpPr>
        <p:grpSpPr>
          <a:xfrm>
            <a:off x="6090120" y="2550122"/>
            <a:ext cx="924270" cy="615577"/>
            <a:chOff x="6004625" y="2169200"/>
            <a:chExt cx="1009800" cy="633375"/>
          </a:xfrm>
        </p:grpSpPr>
        <p:cxnSp>
          <p:nvCxnSpPr>
            <p:cNvPr id="1502" name="Google Shape;1502;p84"/>
            <p:cNvCxnSpPr/>
            <p:nvPr/>
          </p:nvCxnSpPr>
          <p:spPr>
            <a:xfrm rot="10800000" flipH="1">
              <a:off x="6004625" y="2745275"/>
              <a:ext cx="1009800" cy="573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3" name="Google Shape;1503;p84"/>
            <p:cNvCxnSpPr/>
            <p:nvPr/>
          </p:nvCxnSpPr>
          <p:spPr>
            <a:xfrm>
              <a:off x="6198500" y="2660000"/>
              <a:ext cx="799800" cy="62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4" name="Google Shape;1504;p84"/>
            <p:cNvCxnSpPr/>
            <p:nvPr/>
          </p:nvCxnSpPr>
          <p:spPr>
            <a:xfrm>
              <a:off x="6426600" y="2443325"/>
              <a:ext cx="563700" cy="287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5" name="Google Shape;1505;p84"/>
            <p:cNvCxnSpPr/>
            <p:nvPr/>
          </p:nvCxnSpPr>
          <p:spPr>
            <a:xfrm>
              <a:off x="6657691" y="2169200"/>
              <a:ext cx="352500" cy="5835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9" name="Shape 1509"/>
        <p:cNvGrpSpPr/>
        <p:nvPr/>
      </p:nvGrpSpPr>
      <p:grpSpPr>
        <a:xfrm>
          <a:off x="0" y="0"/>
          <a:ext cx="0" cy="0"/>
        </a:xfrm>
      </p:grpSpPr>
      <p:sp>
        <p:nvSpPr>
          <p:cNvPr id="1510" name="Google Shape;1510;p85"/>
          <p:cNvSpPr txBox="1"/>
          <p:nvPr>
            <p:ph type="body" idx="1"/>
          </p:nvPr>
        </p:nvSpPr>
        <p:spPr>
          <a:xfrm>
            <a:off x="324000" y="739467"/>
            <a:ext cx="8452200" cy="2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Tusaale (analogy) ayaa naga caawin kara inaan fahanno tan.</a:t>
            </a:r>
            <a:endParaRPr sz="1900"/>
          </a:p>
        </p:txBody>
      </p:sp>
      <p:pic>
        <p:nvPicPr>
          <p:cNvPr id="1511" name="Google Shape;151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8527" y="2482474"/>
            <a:ext cx="1598991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12" name="Google Shape;1512;p85"/>
          <p:cNvGrpSpPr/>
          <p:nvPr/>
        </p:nvGrpSpPr>
        <p:grpSpPr>
          <a:xfrm>
            <a:off x="425310" y="2506850"/>
            <a:ext cx="1801990" cy="813828"/>
            <a:chOff x="6343975" y="2938619"/>
            <a:chExt cx="2565475" cy="1182031"/>
          </a:xfrm>
        </p:grpSpPr>
        <p:sp>
          <p:nvSpPr>
            <p:cNvPr id="1513" name="Google Shape;1513;p85"/>
            <p:cNvSpPr/>
            <p:nvPr/>
          </p:nvSpPr>
          <p:spPr>
            <a:xfrm>
              <a:off x="6343975" y="2938619"/>
              <a:ext cx="2565475" cy="1179525"/>
            </a:xfrm>
            <a:custGeom>
              <a:rect l="l" t="t" r="r" b="b"/>
              <a:pathLst>
                <a:path w="102619" h="47181" extrusionOk="0">
                  <a:moveTo>
                    <a:pt x="5015" y="7830"/>
                  </a:moveTo>
                  <a:cubicBezTo>
                    <a:pt x="9473" y="7384"/>
                    <a:pt x="24239" y="6047"/>
                    <a:pt x="31761" y="5155"/>
                  </a:cubicBezTo>
                  <a:cubicBezTo>
                    <a:pt x="39283" y="4263"/>
                    <a:pt x="45078" y="3204"/>
                    <a:pt x="50149" y="2480"/>
                  </a:cubicBezTo>
                  <a:cubicBezTo>
                    <a:pt x="55220" y="1756"/>
                    <a:pt x="59566" y="1199"/>
                    <a:pt x="62185" y="809"/>
                  </a:cubicBezTo>
                  <a:cubicBezTo>
                    <a:pt x="64804" y="419"/>
                    <a:pt x="63634" y="-306"/>
                    <a:pt x="65863" y="140"/>
                  </a:cubicBezTo>
                  <a:cubicBezTo>
                    <a:pt x="68092" y="586"/>
                    <a:pt x="72216" y="2257"/>
                    <a:pt x="75559" y="3483"/>
                  </a:cubicBezTo>
                  <a:cubicBezTo>
                    <a:pt x="78902" y="4709"/>
                    <a:pt x="82524" y="6046"/>
                    <a:pt x="85923" y="7495"/>
                  </a:cubicBezTo>
                  <a:cubicBezTo>
                    <a:pt x="89322" y="8944"/>
                    <a:pt x="93668" y="11006"/>
                    <a:pt x="95953" y="12176"/>
                  </a:cubicBezTo>
                  <a:cubicBezTo>
                    <a:pt x="98238" y="13346"/>
                    <a:pt x="98572" y="13234"/>
                    <a:pt x="99631" y="14516"/>
                  </a:cubicBezTo>
                  <a:cubicBezTo>
                    <a:pt x="100690" y="15798"/>
                    <a:pt x="101859" y="17916"/>
                    <a:pt x="102305" y="19866"/>
                  </a:cubicBezTo>
                  <a:cubicBezTo>
                    <a:pt x="102751" y="21816"/>
                    <a:pt x="102695" y="24156"/>
                    <a:pt x="102305" y="26218"/>
                  </a:cubicBezTo>
                  <a:cubicBezTo>
                    <a:pt x="101915" y="28280"/>
                    <a:pt x="101748" y="30676"/>
                    <a:pt x="99965" y="32236"/>
                  </a:cubicBezTo>
                  <a:cubicBezTo>
                    <a:pt x="98182" y="33796"/>
                    <a:pt x="95118" y="34297"/>
                    <a:pt x="91607" y="35579"/>
                  </a:cubicBezTo>
                  <a:cubicBezTo>
                    <a:pt x="88097" y="36861"/>
                    <a:pt x="83694" y="38589"/>
                    <a:pt x="78902" y="39926"/>
                  </a:cubicBezTo>
                  <a:cubicBezTo>
                    <a:pt x="74110" y="41263"/>
                    <a:pt x="67479" y="42544"/>
                    <a:pt x="62854" y="43603"/>
                  </a:cubicBezTo>
                  <a:cubicBezTo>
                    <a:pt x="58229" y="44662"/>
                    <a:pt x="54551" y="45721"/>
                    <a:pt x="51152" y="46278"/>
                  </a:cubicBezTo>
                  <a:cubicBezTo>
                    <a:pt x="47753" y="46835"/>
                    <a:pt x="45636" y="47560"/>
                    <a:pt x="42460" y="46947"/>
                  </a:cubicBezTo>
                  <a:cubicBezTo>
                    <a:pt x="39284" y="46334"/>
                    <a:pt x="35940" y="44216"/>
                    <a:pt x="32095" y="42600"/>
                  </a:cubicBezTo>
                  <a:cubicBezTo>
                    <a:pt x="28250" y="40984"/>
                    <a:pt x="23347" y="38978"/>
                    <a:pt x="19391" y="37251"/>
                  </a:cubicBezTo>
                  <a:cubicBezTo>
                    <a:pt x="15435" y="35524"/>
                    <a:pt x="11590" y="33852"/>
                    <a:pt x="8358" y="32236"/>
                  </a:cubicBezTo>
                  <a:cubicBezTo>
                    <a:pt x="5126" y="30620"/>
                    <a:pt x="1393" y="28335"/>
                    <a:pt x="0" y="27555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14" name="Google Shape;1514;p85"/>
            <p:cNvSpPr/>
            <p:nvPr/>
          </p:nvSpPr>
          <p:spPr>
            <a:xfrm>
              <a:off x="6360675" y="3134376"/>
              <a:ext cx="148375" cy="509853"/>
            </a:xfrm>
            <a:custGeom>
              <a:rect l="l" t="t" r="r" b="b"/>
              <a:pathLst>
                <a:path w="5935" h="18388" extrusionOk="0">
                  <a:moveTo>
                    <a:pt x="0" y="18388"/>
                  </a:moveTo>
                  <a:cubicBezTo>
                    <a:pt x="557" y="17998"/>
                    <a:pt x="2397" y="17497"/>
                    <a:pt x="3344" y="16048"/>
                  </a:cubicBezTo>
                  <a:cubicBezTo>
                    <a:pt x="4291" y="14599"/>
                    <a:pt x="5294" y="11645"/>
                    <a:pt x="5684" y="9695"/>
                  </a:cubicBezTo>
                  <a:cubicBezTo>
                    <a:pt x="6074" y="7745"/>
                    <a:pt x="5907" y="5962"/>
                    <a:pt x="5684" y="4346"/>
                  </a:cubicBezTo>
                  <a:cubicBezTo>
                    <a:pt x="5461" y="2730"/>
                    <a:pt x="4570" y="724"/>
                    <a:pt x="4347" y="0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15" name="Google Shape;1515;p85"/>
            <p:cNvSpPr/>
            <p:nvPr/>
          </p:nvSpPr>
          <p:spPr>
            <a:xfrm>
              <a:off x="6477700" y="3159450"/>
              <a:ext cx="1176425" cy="961200"/>
            </a:xfrm>
            <a:custGeom>
              <a:rect l="l" t="t" r="r" b="b"/>
              <a:pathLst>
                <a:path w="47057" h="38448" extrusionOk="0">
                  <a:moveTo>
                    <a:pt x="0" y="0"/>
                  </a:moveTo>
                  <a:cubicBezTo>
                    <a:pt x="2508" y="1226"/>
                    <a:pt x="9473" y="4903"/>
                    <a:pt x="15045" y="7355"/>
                  </a:cubicBezTo>
                  <a:cubicBezTo>
                    <a:pt x="20617" y="9807"/>
                    <a:pt x="28697" y="12760"/>
                    <a:pt x="33433" y="14710"/>
                  </a:cubicBezTo>
                  <a:cubicBezTo>
                    <a:pt x="38169" y="16660"/>
                    <a:pt x="41290" y="17162"/>
                    <a:pt x="43463" y="19057"/>
                  </a:cubicBezTo>
                  <a:cubicBezTo>
                    <a:pt x="45636" y="20952"/>
                    <a:pt x="45915" y="23961"/>
                    <a:pt x="46472" y="26078"/>
                  </a:cubicBezTo>
                  <a:cubicBezTo>
                    <a:pt x="47029" y="28195"/>
                    <a:pt x="47196" y="30145"/>
                    <a:pt x="46806" y="31761"/>
                  </a:cubicBezTo>
                  <a:cubicBezTo>
                    <a:pt x="46416" y="33377"/>
                    <a:pt x="45302" y="34659"/>
                    <a:pt x="44132" y="35773"/>
                  </a:cubicBezTo>
                  <a:cubicBezTo>
                    <a:pt x="42962" y="36888"/>
                    <a:pt x="40510" y="38002"/>
                    <a:pt x="39785" y="3844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516" name="Google Shape;1516;p85"/>
            <p:cNvCxnSpPr/>
            <p:nvPr/>
          </p:nvCxnSpPr>
          <p:spPr>
            <a:xfrm rot="10800000" flipH="1">
              <a:off x="7597700" y="3301675"/>
              <a:ext cx="1245300" cy="3342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7" name="Google Shape;1517;p85"/>
            <p:cNvCxnSpPr/>
            <p:nvPr/>
          </p:nvCxnSpPr>
          <p:spPr>
            <a:xfrm>
              <a:off x="6494425" y="3234675"/>
              <a:ext cx="1120200" cy="468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8" name="Google Shape;1518;p85"/>
            <p:cNvCxnSpPr/>
            <p:nvPr/>
          </p:nvCxnSpPr>
          <p:spPr>
            <a:xfrm>
              <a:off x="6505813" y="3309929"/>
              <a:ext cx="1120200" cy="468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9" name="Google Shape;1519;p85"/>
            <p:cNvCxnSpPr/>
            <p:nvPr/>
          </p:nvCxnSpPr>
          <p:spPr>
            <a:xfrm>
              <a:off x="6505825" y="3380975"/>
              <a:ext cx="1120200" cy="468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0" name="Google Shape;1520;p85"/>
            <p:cNvCxnSpPr/>
            <p:nvPr/>
          </p:nvCxnSpPr>
          <p:spPr>
            <a:xfrm>
              <a:off x="6505825" y="3441125"/>
              <a:ext cx="1120200" cy="468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1" name="Google Shape;1521;p85"/>
            <p:cNvCxnSpPr/>
            <p:nvPr/>
          </p:nvCxnSpPr>
          <p:spPr>
            <a:xfrm>
              <a:off x="6505825" y="3493225"/>
              <a:ext cx="1120200" cy="468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2" name="Google Shape;1522;p85"/>
            <p:cNvCxnSpPr/>
            <p:nvPr/>
          </p:nvCxnSpPr>
          <p:spPr>
            <a:xfrm>
              <a:off x="6477700" y="3545988"/>
              <a:ext cx="1120200" cy="468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3" name="Google Shape;1523;p85"/>
            <p:cNvCxnSpPr/>
            <p:nvPr/>
          </p:nvCxnSpPr>
          <p:spPr>
            <a:xfrm>
              <a:off x="6429500" y="3589738"/>
              <a:ext cx="1120200" cy="4680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4" name="Google Shape;1524;p85"/>
            <p:cNvCxnSpPr/>
            <p:nvPr/>
          </p:nvCxnSpPr>
          <p:spPr>
            <a:xfrm>
              <a:off x="6394108" y="3614812"/>
              <a:ext cx="1086600" cy="472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525" name="Google Shape;1525;p85"/>
          <p:cNvGrpSpPr/>
          <p:nvPr/>
        </p:nvGrpSpPr>
        <p:grpSpPr>
          <a:xfrm>
            <a:off x="6518998" y="2494327"/>
            <a:ext cx="1353378" cy="876965"/>
            <a:chOff x="6744160" y="3107728"/>
            <a:chExt cx="1833100" cy="1188622"/>
          </a:xfrm>
        </p:grpSpPr>
        <p:sp>
          <p:nvSpPr>
            <p:cNvPr id="1526" name="Google Shape;1526;p85"/>
            <p:cNvSpPr/>
            <p:nvPr/>
          </p:nvSpPr>
          <p:spPr>
            <a:xfrm>
              <a:off x="6903757" y="3107728"/>
              <a:ext cx="1553500" cy="469625"/>
            </a:xfrm>
            <a:custGeom>
              <a:rect l="l" t="t" r="r" b="b"/>
              <a:pathLst>
                <a:path w="62140" h="18785" extrusionOk="0">
                  <a:moveTo>
                    <a:pt x="1826" y="14935"/>
                  </a:moveTo>
                  <a:cubicBezTo>
                    <a:pt x="1523" y="14128"/>
                    <a:pt x="-134" y="11736"/>
                    <a:pt x="9" y="10093"/>
                  </a:cubicBezTo>
                  <a:cubicBezTo>
                    <a:pt x="152" y="8450"/>
                    <a:pt x="-159" y="6638"/>
                    <a:pt x="2683" y="5078"/>
                  </a:cubicBezTo>
                  <a:cubicBezTo>
                    <a:pt x="5525" y="3518"/>
                    <a:pt x="12156" y="1567"/>
                    <a:pt x="17060" y="731"/>
                  </a:cubicBezTo>
                  <a:cubicBezTo>
                    <a:pt x="21964" y="-105"/>
                    <a:pt x="27146" y="-48"/>
                    <a:pt x="32105" y="63"/>
                  </a:cubicBezTo>
                  <a:cubicBezTo>
                    <a:pt x="37064" y="175"/>
                    <a:pt x="42803" y="787"/>
                    <a:pt x="46815" y="1400"/>
                  </a:cubicBezTo>
                  <a:cubicBezTo>
                    <a:pt x="50827" y="2013"/>
                    <a:pt x="53670" y="2514"/>
                    <a:pt x="56177" y="3740"/>
                  </a:cubicBezTo>
                  <a:cubicBezTo>
                    <a:pt x="58685" y="4966"/>
                    <a:pt x="61024" y="7139"/>
                    <a:pt x="61860" y="8755"/>
                  </a:cubicBezTo>
                  <a:cubicBezTo>
                    <a:pt x="62696" y="10371"/>
                    <a:pt x="61415" y="11764"/>
                    <a:pt x="61192" y="13436"/>
                  </a:cubicBezTo>
                  <a:cubicBezTo>
                    <a:pt x="60969" y="15108"/>
                    <a:pt x="60635" y="17894"/>
                    <a:pt x="60523" y="18785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27" name="Google Shape;1527;p85"/>
            <p:cNvSpPr/>
            <p:nvPr/>
          </p:nvSpPr>
          <p:spPr>
            <a:xfrm>
              <a:off x="6936276" y="3464025"/>
              <a:ext cx="1488900" cy="222600"/>
            </a:xfrm>
            <a:custGeom>
              <a:rect l="l" t="t" r="r" b="b"/>
              <a:pathLst>
                <a:path w="59556" h="8904" extrusionOk="0">
                  <a:moveTo>
                    <a:pt x="354" y="0"/>
                  </a:moveTo>
                  <a:cubicBezTo>
                    <a:pt x="358" y="644"/>
                    <a:pt x="-461" y="3444"/>
                    <a:pt x="379" y="3865"/>
                  </a:cubicBezTo>
                  <a:cubicBezTo>
                    <a:pt x="1219" y="4286"/>
                    <a:pt x="4112" y="2081"/>
                    <a:pt x="5394" y="2527"/>
                  </a:cubicBezTo>
                  <a:cubicBezTo>
                    <a:pt x="6676" y="2973"/>
                    <a:pt x="6732" y="6149"/>
                    <a:pt x="8069" y="6539"/>
                  </a:cubicBezTo>
                  <a:cubicBezTo>
                    <a:pt x="9406" y="6929"/>
                    <a:pt x="11914" y="4589"/>
                    <a:pt x="13418" y="4868"/>
                  </a:cubicBezTo>
                  <a:cubicBezTo>
                    <a:pt x="14923" y="5147"/>
                    <a:pt x="15870" y="8155"/>
                    <a:pt x="17096" y="8211"/>
                  </a:cubicBezTo>
                  <a:cubicBezTo>
                    <a:pt x="18322" y="8267"/>
                    <a:pt x="19437" y="5202"/>
                    <a:pt x="20774" y="5202"/>
                  </a:cubicBezTo>
                  <a:cubicBezTo>
                    <a:pt x="22111" y="5202"/>
                    <a:pt x="23616" y="8211"/>
                    <a:pt x="25120" y="8211"/>
                  </a:cubicBezTo>
                  <a:cubicBezTo>
                    <a:pt x="26625" y="8211"/>
                    <a:pt x="28241" y="5146"/>
                    <a:pt x="29801" y="5202"/>
                  </a:cubicBezTo>
                  <a:cubicBezTo>
                    <a:pt x="31361" y="5258"/>
                    <a:pt x="32754" y="8434"/>
                    <a:pt x="34481" y="8545"/>
                  </a:cubicBezTo>
                  <a:cubicBezTo>
                    <a:pt x="36208" y="8657"/>
                    <a:pt x="38605" y="5815"/>
                    <a:pt x="40165" y="5871"/>
                  </a:cubicBezTo>
                  <a:cubicBezTo>
                    <a:pt x="41725" y="5927"/>
                    <a:pt x="42617" y="9214"/>
                    <a:pt x="43843" y="8880"/>
                  </a:cubicBezTo>
                  <a:cubicBezTo>
                    <a:pt x="45069" y="8546"/>
                    <a:pt x="45960" y="4199"/>
                    <a:pt x="47520" y="3865"/>
                  </a:cubicBezTo>
                  <a:cubicBezTo>
                    <a:pt x="49080" y="3531"/>
                    <a:pt x="51755" y="7153"/>
                    <a:pt x="53204" y="6874"/>
                  </a:cubicBezTo>
                  <a:cubicBezTo>
                    <a:pt x="54653" y="6595"/>
                    <a:pt x="55154" y="2527"/>
                    <a:pt x="56213" y="2193"/>
                  </a:cubicBezTo>
                  <a:cubicBezTo>
                    <a:pt x="57272" y="1859"/>
                    <a:pt x="58999" y="4422"/>
                    <a:pt x="59556" y="486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28" name="Google Shape;1528;p85"/>
            <p:cNvSpPr/>
            <p:nvPr/>
          </p:nvSpPr>
          <p:spPr>
            <a:xfrm>
              <a:off x="6902723" y="3468300"/>
              <a:ext cx="1497375" cy="338750"/>
            </a:xfrm>
            <a:custGeom>
              <a:rect l="l" t="t" r="r" b="b"/>
              <a:pathLst>
                <a:path w="59895" h="13550" extrusionOk="0">
                  <a:moveTo>
                    <a:pt x="1526" y="0"/>
                  </a:moveTo>
                  <a:cubicBezTo>
                    <a:pt x="1280" y="671"/>
                    <a:pt x="129" y="2688"/>
                    <a:pt x="50" y="4028"/>
                  </a:cubicBezTo>
                  <a:cubicBezTo>
                    <a:pt x="-29" y="5368"/>
                    <a:pt x="-173" y="6926"/>
                    <a:pt x="1053" y="8040"/>
                  </a:cubicBezTo>
                  <a:cubicBezTo>
                    <a:pt x="2279" y="9155"/>
                    <a:pt x="4229" y="9879"/>
                    <a:pt x="7405" y="10715"/>
                  </a:cubicBezTo>
                  <a:cubicBezTo>
                    <a:pt x="10581" y="11551"/>
                    <a:pt x="15597" y="12609"/>
                    <a:pt x="20110" y="13055"/>
                  </a:cubicBezTo>
                  <a:cubicBezTo>
                    <a:pt x="24624" y="13501"/>
                    <a:pt x="29304" y="13723"/>
                    <a:pt x="34486" y="13389"/>
                  </a:cubicBezTo>
                  <a:cubicBezTo>
                    <a:pt x="39668" y="13055"/>
                    <a:pt x="46968" y="11941"/>
                    <a:pt x="51203" y="11049"/>
                  </a:cubicBezTo>
                  <a:cubicBezTo>
                    <a:pt x="55438" y="10158"/>
                    <a:pt x="58446" y="8542"/>
                    <a:pt x="59895" y="8040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29" name="Google Shape;1529;p85"/>
            <p:cNvSpPr/>
            <p:nvPr/>
          </p:nvSpPr>
          <p:spPr>
            <a:xfrm>
              <a:off x="8406900" y="3585725"/>
              <a:ext cx="63100" cy="207200"/>
            </a:xfrm>
            <a:custGeom>
              <a:rect l="l" t="t" r="r" b="b"/>
              <a:pathLst>
                <a:path w="2524" h="8288" extrusionOk="0">
                  <a:moveTo>
                    <a:pt x="731" y="0"/>
                  </a:moveTo>
                  <a:cubicBezTo>
                    <a:pt x="620" y="613"/>
                    <a:pt x="-236" y="2296"/>
                    <a:pt x="63" y="3677"/>
                  </a:cubicBezTo>
                  <a:cubicBezTo>
                    <a:pt x="362" y="5058"/>
                    <a:pt x="2114" y="7520"/>
                    <a:pt x="2524" y="8288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0" name="Google Shape;1530;p85"/>
            <p:cNvSpPr/>
            <p:nvPr/>
          </p:nvSpPr>
          <p:spPr>
            <a:xfrm>
              <a:off x="6878587" y="3660950"/>
              <a:ext cx="1591425" cy="284650"/>
            </a:xfrm>
            <a:custGeom>
              <a:rect l="l" t="t" r="r" b="b"/>
              <a:pathLst>
                <a:path w="63657" h="11386" extrusionOk="0">
                  <a:moveTo>
                    <a:pt x="1684" y="0"/>
                  </a:moveTo>
                  <a:cubicBezTo>
                    <a:pt x="1406" y="557"/>
                    <a:pt x="-154" y="2396"/>
                    <a:pt x="13" y="3343"/>
                  </a:cubicBezTo>
                  <a:cubicBezTo>
                    <a:pt x="180" y="4290"/>
                    <a:pt x="1127" y="4736"/>
                    <a:pt x="2687" y="5683"/>
                  </a:cubicBezTo>
                  <a:cubicBezTo>
                    <a:pt x="4247" y="6630"/>
                    <a:pt x="5585" y="8080"/>
                    <a:pt x="9374" y="9027"/>
                  </a:cubicBezTo>
                  <a:cubicBezTo>
                    <a:pt x="13163" y="9974"/>
                    <a:pt x="19293" y="11200"/>
                    <a:pt x="25422" y="11367"/>
                  </a:cubicBezTo>
                  <a:cubicBezTo>
                    <a:pt x="31552" y="11534"/>
                    <a:pt x="40913" y="10587"/>
                    <a:pt x="46151" y="10030"/>
                  </a:cubicBezTo>
                  <a:cubicBezTo>
                    <a:pt x="51389" y="9473"/>
                    <a:pt x="53931" y="8901"/>
                    <a:pt x="56849" y="8024"/>
                  </a:cubicBezTo>
                  <a:cubicBezTo>
                    <a:pt x="59767" y="7147"/>
                    <a:pt x="62522" y="5309"/>
                    <a:pt x="63657" y="4766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1" name="Google Shape;1531;p85"/>
            <p:cNvSpPr/>
            <p:nvPr/>
          </p:nvSpPr>
          <p:spPr>
            <a:xfrm>
              <a:off x="6892817" y="3769600"/>
              <a:ext cx="1575600" cy="416525"/>
            </a:xfrm>
            <a:custGeom>
              <a:rect l="l" t="t" r="r" b="b"/>
              <a:pathLst>
                <a:path w="63024" h="16661" extrusionOk="0">
                  <a:moveTo>
                    <a:pt x="1114" y="669"/>
                  </a:moveTo>
                  <a:cubicBezTo>
                    <a:pt x="947" y="1449"/>
                    <a:pt x="222" y="4012"/>
                    <a:pt x="111" y="5349"/>
                  </a:cubicBezTo>
                  <a:cubicBezTo>
                    <a:pt x="0" y="6686"/>
                    <a:pt x="0" y="7579"/>
                    <a:pt x="446" y="8693"/>
                  </a:cubicBezTo>
                  <a:cubicBezTo>
                    <a:pt x="892" y="9808"/>
                    <a:pt x="-1059" y="10755"/>
                    <a:pt x="2786" y="12036"/>
                  </a:cubicBezTo>
                  <a:cubicBezTo>
                    <a:pt x="6631" y="13318"/>
                    <a:pt x="16383" y="15825"/>
                    <a:pt x="23515" y="16382"/>
                  </a:cubicBezTo>
                  <a:cubicBezTo>
                    <a:pt x="30648" y="16939"/>
                    <a:pt x="39897" y="16103"/>
                    <a:pt x="45581" y="15379"/>
                  </a:cubicBezTo>
                  <a:cubicBezTo>
                    <a:pt x="51265" y="14655"/>
                    <a:pt x="54775" y="13373"/>
                    <a:pt x="57617" y="12036"/>
                  </a:cubicBezTo>
                  <a:cubicBezTo>
                    <a:pt x="60459" y="10699"/>
                    <a:pt x="61796" y="9361"/>
                    <a:pt x="62632" y="7355"/>
                  </a:cubicBezTo>
                  <a:cubicBezTo>
                    <a:pt x="63468" y="5349"/>
                    <a:pt x="62632" y="1226"/>
                    <a:pt x="62632" y="0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2" name="Google Shape;1532;p85"/>
            <p:cNvSpPr/>
            <p:nvPr/>
          </p:nvSpPr>
          <p:spPr>
            <a:xfrm>
              <a:off x="6744160" y="3835625"/>
              <a:ext cx="1833100" cy="460725"/>
            </a:xfrm>
            <a:custGeom>
              <a:rect l="l" t="t" r="r" b="b"/>
              <a:pathLst>
                <a:path w="73324" h="18429" extrusionOk="0">
                  <a:moveTo>
                    <a:pt x="6502" y="0"/>
                  </a:moveTo>
                  <a:cubicBezTo>
                    <a:pt x="5760" y="229"/>
                    <a:pt x="3124" y="418"/>
                    <a:pt x="2047" y="1371"/>
                  </a:cubicBezTo>
                  <a:cubicBezTo>
                    <a:pt x="970" y="2324"/>
                    <a:pt x="-237" y="4101"/>
                    <a:pt x="41" y="5717"/>
                  </a:cubicBezTo>
                  <a:cubicBezTo>
                    <a:pt x="320" y="7333"/>
                    <a:pt x="1044" y="9340"/>
                    <a:pt x="3718" y="11067"/>
                  </a:cubicBezTo>
                  <a:cubicBezTo>
                    <a:pt x="6393" y="12795"/>
                    <a:pt x="10070" y="14856"/>
                    <a:pt x="16088" y="16082"/>
                  </a:cubicBezTo>
                  <a:cubicBezTo>
                    <a:pt x="22106" y="17308"/>
                    <a:pt x="32192" y="18534"/>
                    <a:pt x="39826" y="18422"/>
                  </a:cubicBezTo>
                  <a:cubicBezTo>
                    <a:pt x="47460" y="18311"/>
                    <a:pt x="56543" y="16918"/>
                    <a:pt x="61892" y="15413"/>
                  </a:cubicBezTo>
                  <a:cubicBezTo>
                    <a:pt x="67241" y="13909"/>
                    <a:pt x="70077" y="11366"/>
                    <a:pt x="71922" y="9395"/>
                  </a:cubicBezTo>
                  <a:cubicBezTo>
                    <a:pt x="73767" y="7424"/>
                    <a:pt x="73416" y="5040"/>
                    <a:pt x="72963" y="3588"/>
                  </a:cubicBezTo>
                  <a:cubicBezTo>
                    <a:pt x="72510" y="2136"/>
                    <a:pt x="69831" y="1168"/>
                    <a:pt x="69204" y="684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3" name="Google Shape;1533;p85"/>
            <p:cNvSpPr/>
            <p:nvPr/>
          </p:nvSpPr>
          <p:spPr>
            <a:xfrm>
              <a:off x="6987550" y="3368400"/>
              <a:ext cx="1404200" cy="117025"/>
            </a:xfrm>
            <a:custGeom>
              <a:rect l="l" t="t" r="r" b="b"/>
              <a:pathLst>
                <a:path w="56166" h="4681" extrusionOk="0">
                  <a:moveTo>
                    <a:pt x="0" y="1003"/>
                  </a:moveTo>
                  <a:cubicBezTo>
                    <a:pt x="1449" y="1449"/>
                    <a:pt x="4402" y="3065"/>
                    <a:pt x="8693" y="3678"/>
                  </a:cubicBezTo>
                  <a:cubicBezTo>
                    <a:pt x="12984" y="4291"/>
                    <a:pt x="20673" y="4681"/>
                    <a:pt x="25744" y="4681"/>
                  </a:cubicBezTo>
                  <a:cubicBezTo>
                    <a:pt x="30815" y="4681"/>
                    <a:pt x="34827" y="4068"/>
                    <a:pt x="39117" y="3678"/>
                  </a:cubicBezTo>
                  <a:cubicBezTo>
                    <a:pt x="43408" y="3288"/>
                    <a:pt x="48645" y="2953"/>
                    <a:pt x="51487" y="2340"/>
                  </a:cubicBezTo>
                  <a:cubicBezTo>
                    <a:pt x="54329" y="1727"/>
                    <a:pt x="55388" y="390"/>
                    <a:pt x="56168" y="0"/>
                  </a:cubicBezTo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1534" name="Google Shape;153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sp>
        <p:nvSpPr>
          <p:cNvPr id="1535" name="Google Shape;1535;p85"/>
          <p:cNvSpPr txBox="1"/>
          <p:nvPr>
            <p:ph type="body" idx="1"/>
          </p:nvPr>
        </p:nvSpPr>
        <p:spPr>
          <a:xfrm>
            <a:off x="324000" y="1321350"/>
            <a:ext cx="21660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Buug cunto karis (recipe book) wuxuu ka samaysan yahay waraaq (paper).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36" name="Google Shape;1536;p85"/>
          <p:cNvSpPr txBox="1"/>
          <p:nvPr>
            <p:ph type="body" idx="1"/>
          </p:nvPr>
        </p:nvSpPr>
        <p:spPr>
          <a:xfrm>
            <a:off x="324000" y="3683550"/>
            <a:ext cx="20292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2"/>
                </a:solidFill>
                <a:latin typeface="Lexend"/>
              </a:rPr>
              <a:t>Walaxda hidaha (genetic material) waxay ka samaysan tahay DNA.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37" name="Google Shape;1537;p85"/>
          <p:cNvSpPr txBox="1"/>
          <p:nvPr>
            <p:ph type="body" idx="1"/>
          </p:nvPr>
        </p:nvSpPr>
        <p:spPr>
          <a:xfrm>
            <a:off x="2838600" y="1321350"/>
            <a:ext cx="23877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Buugga cunto karista (recipe book) wuxuu kaydiyaa tilmaamo (instructions), oo lagu qoray iyadoo la isticmaalayo xuruuf (letters) (A ilaa Z).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38" name="Google Shape;1538;p85"/>
          <p:cNvSpPr txBox="1"/>
          <p:nvPr>
            <p:ph type="body" idx="1"/>
          </p:nvPr>
        </p:nvSpPr>
        <p:spPr>
          <a:xfrm>
            <a:off x="2762400" y="3683550"/>
            <a:ext cx="29433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2"/>
                </a:solidFill>
                <a:latin typeface="Lexend"/>
              </a:rPr>
              <a:t>Walaxda hidaha (genetic material) waxay kaydisaa tilmaamo (instructions), oo lagu qoray iyadoo la isticmaalayo molekyuulo (molecules) (A, T, C iyo G).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39" name="Google Shape;1539;p85"/>
          <p:cNvSpPr txBox="1"/>
          <p:nvPr>
            <p:ph type="body" idx="1"/>
          </p:nvPr>
        </p:nvSpPr>
        <p:spPr>
          <a:xfrm>
            <a:off x="6115200" y="1321350"/>
            <a:ext cx="25413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Tilmaamaha cunto karista (recipe instructions) waxaa loo isticmaali karaa in lagu sameeyo keeg (cake).</a:t>
            </a:r>
            <a:r>
              <a:rPr lang="en-GB" sz="1100">
                <a:solidFill>
                  <a:schemeClr val="accent2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40" name="Google Shape;1540;p85"/>
          <p:cNvSpPr txBox="1"/>
          <p:nvPr>
            <p:ph type="body" idx="1"/>
          </p:nvPr>
        </p:nvSpPr>
        <p:spPr>
          <a:xfrm>
            <a:off x="6039000" y="3683550"/>
            <a:ext cx="24330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2"/>
                </a:solidFill>
                <a:latin typeface="Lexend"/>
              </a:rPr>
              <a:t>Tilmaamaha hidaha (genetic instructions) waxaa loo isticmaali karaa in lagu sameeyo noole (living organism).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4" name="Shape 1544"/>
        <p:cNvGrpSpPr/>
        <p:nvPr/>
      </p:nvGrpSpPr>
      <p:grpSpPr>
        <a:xfrm>
          <a:off x="0" y="0"/>
          <a:ext cx="0" cy="0"/>
        </a:xfrm>
      </p:grpSpPr>
      <p:sp>
        <p:nvSpPr>
          <p:cNvPr id="1545" name="Google Shape;1545;p86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DNA waa walax kiimiko (chemical substance) oo kaydisa koodhka hidaha (genetic code).</a:t>
            </a:r>
            <a:endParaRPr sz="2000"/>
          </a:p>
        </p:txBody>
      </p:sp>
      <p:sp>
        <p:nvSpPr>
          <p:cNvPr id="1546" name="Google Shape;1546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DNA</a:t>
            </a:r>
            <a:endParaRPr/>
          </a:p>
        </p:txBody>
      </p:sp>
      <p:sp>
        <p:nvSpPr>
          <p:cNvPr id="1547" name="Google Shape;1547;p86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DNA iyo koodhka hidaha (genetic code) waa isku shay.</a:t>
            </a:r>
            <a:endParaRPr sz="2000"/>
          </a:p>
        </p:txBody>
      </p:sp>
      <p:sp>
        <p:nvSpPr>
          <p:cNvPr id="1548" name="Google Shape;1548;p86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DNA waa magac kale oo loo yaqaan koodhka hidaha (genetic code).</a:t>
            </a:r>
            <a:endParaRPr sz="2000"/>
          </a:p>
        </p:txBody>
      </p:sp>
      <p:pic>
        <p:nvPicPr>
          <p:cNvPr id="1549" name="Google Shape;154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6952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8533" y="31372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4" name="Shape 1554"/>
        <p:cNvGrpSpPr/>
        <p:nvPr/>
      </p:nvGrpSpPr>
      <p:grpSpPr>
        <a:xfrm>
          <a:off x="0" y="0"/>
          <a:ext cx="0" cy="0"/>
        </a:xfrm>
      </p:grpSpPr>
      <p:sp>
        <p:nvSpPr>
          <p:cNvPr id="1555" name="Google Shape;1555;p87"/>
          <p:cNvSpPr txBox="1"/>
          <p:nvPr>
            <p:ph type="body" idx="1"/>
          </p:nvPr>
        </p:nvSpPr>
        <p:spPr>
          <a:xfrm>
            <a:off x="324000" y="623225"/>
            <a:ext cx="8237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Labo eey oo yaryar mid kasta wuxuu leeyahay koodh hidde oo kala duwan.</a:t>
            </a:r>
            <a:endParaRPr sz="1800"/>
          </a:p>
        </p:txBody>
      </p:sp>
      <p:sp>
        <p:nvSpPr>
          <p:cNvPr id="1556" name="Google Shape;1556;p87"/>
          <p:cNvSpPr txBox="1"/>
          <p:nvPr>
            <p:ph type="subTitle" idx="2"/>
          </p:nvPr>
        </p:nvSpPr>
        <p:spPr>
          <a:xfrm>
            <a:off x="1444650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graphicFrame>
        <p:nvGraphicFramePr>
          <p:cNvPr id="1557" name="Google Shape;1557;p87"/>
          <p:cNvGraphicFramePr>
            <a:graphicFrameLocks noGrp="1"/>
          </p:cNvGraphicFramePr>
          <p:nvPr/>
        </p:nvGraphicFramePr>
        <p:xfrm>
          <a:off x="397750" y="1999425"/>
          <a:ext cx="3956350" cy="2164500"/>
        </p:xfrm>
        <a:graphic>
          <a:graphicData uri="http://schemas.openxmlformats.org/drawingml/2006/table">
            <a:tbl>
              <a:tblPr>
                <a:noFill/>
                <a:tableStyleId>{0835C941-1C49-42C0-80DE-28271839C6F5}</a:tableStyleId>
              </a:tblPr>
              <a:tblGrid>
                <a:gridCol w="1978175"/>
                <a:gridCol w="1978175"/>
              </a:tblGrid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 b="1">
                          <a:solidFill>
                            <a:schemeClr val="accent2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sifo (feature)</a:t>
                      </a:r>
                      <a:endParaRPr sz="1800" b="1">
                        <a:solidFill>
                          <a:schemeClr val="accent2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 b="1">
                          <a:solidFill>
                            <a:schemeClr val="accent2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koodh (code)</a:t>
                      </a:r>
                      <a:endParaRPr sz="1800" b="1">
                        <a:solidFill>
                          <a:schemeClr val="accent2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 bunni (brown eyes)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buluug (blue)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 buluug (blue eyes)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oranji (orange)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dhogor qalloocan (curly fur)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guduud (purple)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dhogor toosan (straight fur)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casaan (red)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18000" marT="18000" marB="0"/>
                </a:tc>
              </a:tr>
            </a:tbl>
          </a:graphicData>
        </a:graphic>
      </p:graphicFrame>
      <p:graphicFrame>
        <p:nvGraphicFramePr>
          <p:cNvPr id="1558" name="Google Shape;1558;p87"/>
          <p:cNvGraphicFramePr>
            <a:graphicFrameLocks noGrp="1"/>
          </p:cNvGraphicFramePr>
          <p:nvPr/>
        </p:nvGraphicFramePr>
        <p:xfrm>
          <a:off x="4572000" y="1999425"/>
          <a:ext cx="3849550" cy="2164500"/>
        </p:xfrm>
        <a:graphic>
          <a:graphicData uri="http://schemas.openxmlformats.org/drawingml/2006/table">
            <a:tbl>
              <a:tblPr>
                <a:noFill/>
                <a:tableStyleId>{0835C941-1C49-42C0-80DE-28271839C6F5}</a:tableStyleId>
              </a:tblPr>
              <a:tblGrid>
                <a:gridCol w="1924775"/>
                <a:gridCol w="1924775"/>
              </a:tblGrid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 b="1">
                          <a:solidFill>
                            <a:schemeClr val="accent2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sifo (feature)</a:t>
                      </a:r>
                      <a:endParaRPr sz="1800" b="1">
                        <a:solidFill>
                          <a:schemeClr val="accent2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 b="1">
                          <a:solidFill>
                            <a:schemeClr val="accent2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koodh (code)</a:t>
                      </a:r>
                      <a:endParaRPr sz="1800" b="1">
                        <a:solidFill>
                          <a:schemeClr val="accent2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dhogor madow (black fur)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cagaar (green)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dhogor casaan (ginger fur)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bunni (brown)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dhego laalaada (floppy ears)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biriin (pink)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</a:tr>
              <a:tr h="43290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dhego fiiqan (pointy ears)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jaalle (yellow)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54000" marR="0" marT="18000" marB="0"/>
                </a:tc>
              </a:tr>
            </a:tbl>
          </a:graphicData>
        </a:graphic>
      </p:graphicFrame>
      <p:sp>
        <p:nvSpPr>
          <p:cNvPr id="1559" name="Google Shape;1559;p87"/>
          <p:cNvSpPr txBox="1"/>
          <p:nvPr/>
        </p:nvSpPr>
        <p:spPr>
          <a:xfrm>
            <a:off x="397750" y="4279850"/>
            <a:ext cx="7735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Isticmaal codes-ka ku jira shaxda si aad u sawirto labada eey (puppies) oo leh astaamahooda saxda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0" name="Google Shape;1560;p87"/>
          <p:cNvGrpSpPr/>
          <p:nvPr/>
        </p:nvGrpSpPr>
        <p:grpSpPr>
          <a:xfrm>
            <a:off x="489661" y="1420624"/>
            <a:ext cx="3639426" cy="394030"/>
            <a:chOff x="489661" y="1352949"/>
            <a:chExt cx="3639426" cy="394030"/>
          </a:xfrm>
        </p:grpSpPr>
        <p:grpSp>
          <p:nvGrpSpPr>
            <p:cNvPr id="1561" name="Google Shape;1561;p87"/>
            <p:cNvGrpSpPr/>
            <p:nvPr/>
          </p:nvGrpSpPr>
          <p:grpSpPr>
            <a:xfrm>
              <a:off x="489661" y="1352949"/>
              <a:ext cx="3639426" cy="394030"/>
              <a:chOff x="1660861" y="1026505"/>
              <a:chExt cx="2489951" cy="317408"/>
            </a:xfrm>
          </p:grpSpPr>
          <p:sp>
            <p:nvSpPr>
              <p:cNvPr id="1562" name="Google Shape;1562;p87"/>
              <p:cNvSpPr/>
              <p:nvPr/>
            </p:nvSpPr>
            <p:spPr>
              <a:xfrm>
                <a:off x="1660861" y="1072144"/>
                <a:ext cx="1206025" cy="271725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563" name="Google Shape;1563;p87"/>
              <p:cNvSpPr/>
              <p:nvPr/>
            </p:nvSpPr>
            <p:spPr>
              <a:xfrm rot="10669337">
                <a:off x="2940032" y="1049321"/>
                <a:ext cx="1206052" cy="271731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564" name="Google Shape;1564;p87"/>
              <p:cNvSpPr/>
              <p:nvPr/>
            </p:nvSpPr>
            <p:spPr>
              <a:xfrm>
                <a:off x="2797875" y="1072113"/>
                <a:ext cx="252900" cy="271800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565" name="Google Shape;1565;p87"/>
            <p:cNvSpPr/>
            <p:nvPr/>
          </p:nvSpPr>
          <p:spPr>
            <a:xfrm>
              <a:off x="752901" y="1414243"/>
              <a:ext cx="248303" cy="332723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6" name="Google Shape;1566;p87"/>
            <p:cNvSpPr/>
            <p:nvPr/>
          </p:nvSpPr>
          <p:spPr>
            <a:xfrm>
              <a:off x="3580420" y="1370464"/>
              <a:ext cx="248303" cy="332723"/>
            </a:xfrm>
            <a:prstGeom prst="roundRect">
              <a:avLst>
                <a:gd name="adj" fmla="val 16667"/>
              </a:avLst>
            </a:prstGeom>
            <a:solidFill>
              <a:srgbClr val="B45F0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7" name="Google Shape;1567;p87"/>
            <p:cNvSpPr/>
            <p:nvPr/>
          </p:nvSpPr>
          <p:spPr>
            <a:xfrm>
              <a:off x="2908785" y="1403811"/>
              <a:ext cx="212404" cy="283551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8" name="Google Shape;1568;p87"/>
            <p:cNvSpPr/>
            <p:nvPr/>
          </p:nvSpPr>
          <p:spPr>
            <a:xfrm>
              <a:off x="1470449" y="1439470"/>
              <a:ext cx="212404" cy="28989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69" name="Google Shape;1569;p87"/>
          <p:cNvSpPr txBox="1"/>
          <p:nvPr/>
        </p:nvSpPr>
        <p:spPr>
          <a:xfrm>
            <a:off x="544725" y="1128183"/>
            <a:ext cx="7464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jaalle (yellow)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87"/>
          <p:cNvSpPr txBox="1"/>
          <p:nvPr/>
        </p:nvSpPr>
        <p:spPr>
          <a:xfrm>
            <a:off x="1405169" y="1128179"/>
            <a:ext cx="7464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guduudan (purple)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87"/>
          <p:cNvSpPr txBox="1"/>
          <p:nvPr/>
        </p:nvSpPr>
        <p:spPr>
          <a:xfrm>
            <a:off x="2760825" y="1119825"/>
            <a:ext cx="5082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buluug (blue)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87"/>
          <p:cNvSpPr txBox="1"/>
          <p:nvPr/>
        </p:nvSpPr>
        <p:spPr>
          <a:xfrm>
            <a:off x="3369599" y="1111467"/>
            <a:ext cx="7464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bunni (brown)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73" name="Google Shape;1573;p87"/>
          <p:cNvGrpSpPr/>
          <p:nvPr/>
        </p:nvGrpSpPr>
        <p:grpSpPr>
          <a:xfrm>
            <a:off x="4738727" y="1396175"/>
            <a:ext cx="3639426" cy="394015"/>
            <a:chOff x="4572000" y="1406321"/>
            <a:chExt cx="3639426" cy="429632"/>
          </a:xfrm>
        </p:grpSpPr>
        <p:grpSp>
          <p:nvGrpSpPr>
            <p:cNvPr id="1574" name="Google Shape;1574;p87"/>
            <p:cNvGrpSpPr/>
            <p:nvPr/>
          </p:nvGrpSpPr>
          <p:grpSpPr>
            <a:xfrm>
              <a:off x="4572000" y="1406321"/>
              <a:ext cx="3639426" cy="429632"/>
              <a:chOff x="1660861" y="1026505"/>
              <a:chExt cx="2489951" cy="317408"/>
            </a:xfrm>
          </p:grpSpPr>
          <p:sp>
            <p:nvSpPr>
              <p:cNvPr id="1575" name="Google Shape;1575;p87"/>
              <p:cNvSpPr/>
              <p:nvPr/>
            </p:nvSpPr>
            <p:spPr>
              <a:xfrm>
                <a:off x="1660861" y="1072144"/>
                <a:ext cx="1206025" cy="271725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576" name="Google Shape;1576;p87"/>
              <p:cNvSpPr/>
              <p:nvPr/>
            </p:nvSpPr>
            <p:spPr>
              <a:xfrm rot="10669337">
                <a:off x="2940032" y="1049321"/>
                <a:ext cx="1206052" cy="271731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577" name="Google Shape;1577;p87"/>
              <p:cNvSpPr/>
              <p:nvPr/>
            </p:nvSpPr>
            <p:spPr>
              <a:xfrm>
                <a:off x="2797875" y="1072113"/>
                <a:ext cx="252900" cy="271800"/>
              </a:xfrm>
              <a:prstGeom prst="ellipse">
                <a:avLst/>
              </a:prstGeom>
              <a:solidFill>
                <a:schemeClr val="lt1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578" name="Google Shape;1578;p87"/>
            <p:cNvSpPr/>
            <p:nvPr/>
          </p:nvSpPr>
          <p:spPr>
            <a:xfrm>
              <a:off x="4835241" y="1473152"/>
              <a:ext cx="248303" cy="362785"/>
            </a:xfrm>
            <a:prstGeom prst="roundRect">
              <a:avLst>
                <a:gd name="adj" fmla="val 16667"/>
              </a:avLst>
            </a:prstGeom>
            <a:solidFill>
              <a:srgbClr val="E2B1C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9" name="Google Shape;1579;p87"/>
            <p:cNvSpPr/>
            <p:nvPr/>
          </p:nvSpPr>
          <p:spPr>
            <a:xfrm>
              <a:off x="7662760" y="1425419"/>
              <a:ext cx="248303" cy="362785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0" name="Google Shape;1580;p87"/>
            <p:cNvSpPr/>
            <p:nvPr/>
          </p:nvSpPr>
          <p:spPr>
            <a:xfrm>
              <a:off x="6991125" y="1461778"/>
              <a:ext cx="212404" cy="309171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1" name="Google Shape;1581;p87"/>
            <p:cNvSpPr/>
            <p:nvPr/>
          </p:nvSpPr>
          <p:spPr>
            <a:xfrm>
              <a:off x="5552789" y="1500660"/>
              <a:ext cx="212404" cy="316083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82" name="Google Shape;1582;p87"/>
          <p:cNvSpPr txBox="1"/>
          <p:nvPr/>
        </p:nvSpPr>
        <p:spPr>
          <a:xfrm>
            <a:off x="4905449" y="1111453"/>
            <a:ext cx="6498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casaan (pink)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87"/>
          <p:cNvSpPr txBox="1"/>
          <p:nvPr/>
        </p:nvSpPr>
        <p:spPr>
          <a:xfrm>
            <a:off x="5630935" y="1111403"/>
            <a:ext cx="6498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 (red)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4" name="Google Shape;1584;p87"/>
          <p:cNvSpPr txBox="1"/>
          <p:nvPr/>
        </p:nvSpPr>
        <p:spPr>
          <a:xfrm>
            <a:off x="6663499" y="1111346"/>
            <a:ext cx="8061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oranji (orange)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5" name="Google Shape;1585;p87"/>
          <p:cNvSpPr txBox="1"/>
          <p:nvPr/>
        </p:nvSpPr>
        <p:spPr>
          <a:xfrm>
            <a:off x="7628923" y="1105353"/>
            <a:ext cx="6498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cagaar (green)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87"/>
          <p:cNvSpPr txBox="1"/>
          <p:nvPr/>
        </p:nvSpPr>
        <p:spPr>
          <a:xfrm>
            <a:off x="287725" y="1105359"/>
            <a:ext cx="257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87"/>
          <p:cNvSpPr txBox="1"/>
          <p:nvPr/>
        </p:nvSpPr>
        <p:spPr>
          <a:xfrm>
            <a:off x="4572675" y="1105334"/>
            <a:ext cx="257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1" name="Shape 1591"/>
        <p:cNvGrpSpPr/>
        <p:nvPr/>
      </p:nvGrpSpPr>
      <p:grpSpPr>
        <a:xfrm>
          <a:off x="0" y="0"/>
          <a:ext cx="0" cy="0"/>
        </a:xfrm>
      </p:grpSpPr>
      <p:pic>
        <p:nvPicPr>
          <p:cNvPr id="1592" name="Google Shape;159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5675" y="2351600"/>
            <a:ext cx="2229699" cy="2229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93" name="Google Shape;1593;p88"/>
          <p:cNvSpPr txBox="1"/>
          <p:nvPr/>
        </p:nvSpPr>
        <p:spPr>
          <a:xfrm>
            <a:off x="395850" y="2521350"/>
            <a:ext cx="8061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indho bunni (brown eyes)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4" name="Google Shape;1594;p88"/>
          <p:cNvSpPr txBox="1"/>
          <p:nvPr/>
        </p:nvSpPr>
        <p:spPr>
          <a:xfrm>
            <a:off x="467125" y="3659075"/>
            <a:ext cx="1111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 qallafsan (curly fur)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5" name="Google Shape;1595;p88"/>
          <p:cNvSpPr txBox="1"/>
          <p:nvPr/>
        </p:nvSpPr>
        <p:spPr>
          <a:xfrm>
            <a:off x="3174875" y="3060725"/>
            <a:ext cx="1111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 jaalle-casaan (ginger fur)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6" name="Google Shape;1596;p88"/>
          <p:cNvSpPr txBox="1"/>
          <p:nvPr/>
        </p:nvSpPr>
        <p:spPr>
          <a:xfrm>
            <a:off x="2123675" y="2160000"/>
            <a:ext cx="1111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dhego fiiqan (pointy ears)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597" name="Google Shape;1597;p88"/>
          <p:cNvCxnSpPr>
            <a:stCxn id="1596" idx="1"/>
          </p:cNvCxnSpPr>
          <p:nvPr/>
        </p:nvCxnSpPr>
        <p:spPr>
          <a:xfrm flipH="1">
            <a:off x="1805375" y="2297850"/>
            <a:ext cx="318300" cy="2235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8" name="Google Shape;1598;p88"/>
          <p:cNvCxnSpPr/>
          <p:nvPr/>
        </p:nvCxnSpPr>
        <p:spPr>
          <a:xfrm flipH="1">
            <a:off x="1044450" y="2830500"/>
            <a:ext cx="535500" cy="675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9" name="Google Shape;1599;p88"/>
          <p:cNvCxnSpPr/>
          <p:nvPr/>
        </p:nvCxnSpPr>
        <p:spPr>
          <a:xfrm flipH="1">
            <a:off x="2599475" y="3163550"/>
            <a:ext cx="572700" cy="135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00" name="Google Shape;1600;p88"/>
          <p:cNvCxnSpPr/>
          <p:nvPr/>
        </p:nvCxnSpPr>
        <p:spPr>
          <a:xfrm flipH="1">
            <a:off x="1320950" y="3658025"/>
            <a:ext cx="434400" cy="1314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1" name="Google Shape;1601;p88"/>
          <p:cNvSpPr txBox="1"/>
          <p:nvPr>
            <p:ph type="subTitle" idx="2"/>
          </p:nvPr>
        </p:nvSpPr>
        <p:spPr>
          <a:xfrm>
            <a:off x="1486450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sp>
        <p:nvSpPr>
          <p:cNvPr id="1602" name="Google Shape;1602;p88"/>
          <p:cNvSpPr txBox="1"/>
          <p:nvPr/>
        </p:nvSpPr>
        <p:spPr>
          <a:xfrm>
            <a:off x="395850" y="728225"/>
            <a:ext cx="1684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Eeyga 1 code-kiisa: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3" name="Google Shape;1603;p88"/>
          <p:cNvSpPr txBox="1"/>
          <p:nvPr/>
        </p:nvSpPr>
        <p:spPr>
          <a:xfrm>
            <a:off x="4932000" y="726125"/>
            <a:ext cx="1684800" cy="3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Eeyga 2 code-kiisa: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4" name="Google Shape;1604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0050" y="2294813"/>
            <a:ext cx="2229699" cy="22296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5" name="Google Shape;1605;p88"/>
          <p:cNvSpPr txBox="1"/>
          <p:nvPr/>
        </p:nvSpPr>
        <p:spPr>
          <a:xfrm>
            <a:off x="4674450" y="2433888"/>
            <a:ext cx="1111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indho buluug (blue eyes)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6" name="Google Shape;1606;p88"/>
          <p:cNvSpPr txBox="1"/>
          <p:nvPr/>
        </p:nvSpPr>
        <p:spPr>
          <a:xfrm>
            <a:off x="4790550" y="3646913"/>
            <a:ext cx="1111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 toosan (straight fur)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7" name="Google Shape;1607;p88"/>
          <p:cNvSpPr txBox="1"/>
          <p:nvPr/>
        </p:nvSpPr>
        <p:spPr>
          <a:xfrm>
            <a:off x="7624200" y="2875688"/>
            <a:ext cx="1111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 madow (black fur)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8" name="Google Shape;1608;p88"/>
          <p:cNvSpPr txBox="1"/>
          <p:nvPr/>
        </p:nvSpPr>
        <p:spPr>
          <a:xfrm>
            <a:off x="6604350" y="2106429"/>
            <a:ext cx="1111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dhego laalaada (floppy ears)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609" name="Google Shape;1609;p88"/>
          <p:cNvCxnSpPr/>
          <p:nvPr/>
        </p:nvCxnSpPr>
        <p:spPr>
          <a:xfrm flipH="1">
            <a:off x="5953425" y="3645875"/>
            <a:ext cx="434400" cy="1314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0" name="Google Shape;1610;p88"/>
          <p:cNvCxnSpPr>
            <a:stCxn id="1608" idx="1"/>
          </p:cNvCxnSpPr>
          <p:nvPr/>
        </p:nvCxnSpPr>
        <p:spPr>
          <a:xfrm flipH="1">
            <a:off x="6310650" y="2244279"/>
            <a:ext cx="293700" cy="4821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1" name="Google Shape;1611;p88"/>
          <p:cNvCxnSpPr/>
          <p:nvPr/>
        </p:nvCxnSpPr>
        <p:spPr>
          <a:xfrm rot="10800000">
            <a:off x="5671425" y="2712250"/>
            <a:ext cx="447000" cy="156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2" name="Google Shape;1612;p88"/>
          <p:cNvCxnSpPr/>
          <p:nvPr/>
        </p:nvCxnSpPr>
        <p:spPr>
          <a:xfrm flipH="1">
            <a:off x="7129750" y="2977854"/>
            <a:ext cx="446100" cy="3588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13" name="Google Shape;1613;p88"/>
          <p:cNvGrpSpPr/>
          <p:nvPr/>
        </p:nvGrpSpPr>
        <p:grpSpPr>
          <a:xfrm>
            <a:off x="489585" y="1420624"/>
            <a:ext cx="3639312" cy="394030"/>
            <a:chOff x="489585" y="1352949"/>
            <a:chExt cx="3639312" cy="394030"/>
          </a:xfrm>
        </p:grpSpPr>
        <p:grpSp>
          <p:nvGrpSpPr>
            <p:cNvPr id="1614" name="Google Shape;1614;p88"/>
            <p:cNvGrpSpPr/>
            <p:nvPr/>
          </p:nvGrpSpPr>
          <p:grpSpPr>
            <a:xfrm>
              <a:off x="489585" y="1352949"/>
              <a:ext cx="3639312" cy="394030"/>
              <a:chOff x="1660861" y="1026505"/>
              <a:chExt cx="2489951" cy="317408"/>
            </a:xfrm>
          </p:grpSpPr>
          <p:sp>
            <p:nvSpPr>
              <p:cNvPr id="1615" name="Google Shape;1615;p88"/>
              <p:cNvSpPr/>
              <p:nvPr/>
            </p:nvSpPr>
            <p:spPr>
              <a:xfrm>
                <a:off x="1660861" y="1072144"/>
                <a:ext cx="1206025" cy="271725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16" name="Google Shape;1616;p88"/>
              <p:cNvSpPr/>
              <p:nvPr/>
            </p:nvSpPr>
            <p:spPr>
              <a:xfrm rot="10669337">
                <a:off x="2940032" y="1049321"/>
                <a:ext cx="1206052" cy="271731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17" name="Google Shape;1617;p88"/>
              <p:cNvSpPr/>
              <p:nvPr/>
            </p:nvSpPr>
            <p:spPr>
              <a:xfrm>
                <a:off x="2797875" y="1072113"/>
                <a:ext cx="252900" cy="271800"/>
              </a:xfrm>
              <a:prstGeom prst="ellipse">
                <a:avLst/>
              </a:prstGeom>
              <a:solidFill>
                <a:srgbClr val="EBEDFE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18" name="Google Shape;1618;p88"/>
            <p:cNvSpPr/>
            <p:nvPr/>
          </p:nvSpPr>
          <p:spPr>
            <a:xfrm>
              <a:off x="752901" y="1414243"/>
              <a:ext cx="248400" cy="332700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9" name="Google Shape;1619;p88"/>
            <p:cNvSpPr/>
            <p:nvPr/>
          </p:nvSpPr>
          <p:spPr>
            <a:xfrm>
              <a:off x="3580420" y="1370464"/>
              <a:ext cx="248400" cy="332700"/>
            </a:xfrm>
            <a:prstGeom prst="roundRect">
              <a:avLst>
                <a:gd name="adj" fmla="val 16667"/>
              </a:avLst>
            </a:prstGeom>
            <a:solidFill>
              <a:srgbClr val="B45F06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20" name="Google Shape;1620;p88"/>
            <p:cNvSpPr/>
            <p:nvPr/>
          </p:nvSpPr>
          <p:spPr>
            <a:xfrm>
              <a:off x="2908785" y="1403811"/>
              <a:ext cx="212400" cy="2835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21" name="Google Shape;1621;p88"/>
            <p:cNvSpPr/>
            <p:nvPr/>
          </p:nvSpPr>
          <p:spPr>
            <a:xfrm>
              <a:off x="1470449" y="1439470"/>
              <a:ext cx="212400" cy="2898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22" name="Google Shape;1622;p88"/>
          <p:cNvSpPr txBox="1"/>
          <p:nvPr/>
        </p:nvSpPr>
        <p:spPr>
          <a:xfrm>
            <a:off x="544725" y="1128183"/>
            <a:ext cx="7464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jaalle (yellow)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88"/>
          <p:cNvSpPr txBox="1"/>
          <p:nvPr/>
        </p:nvSpPr>
        <p:spPr>
          <a:xfrm>
            <a:off x="1405169" y="1128179"/>
            <a:ext cx="7464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guduudan (purple)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88"/>
          <p:cNvSpPr txBox="1"/>
          <p:nvPr/>
        </p:nvSpPr>
        <p:spPr>
          <a:xfrm>
            <a:off x="2760825" y="1119825"/>
            <a:ext cx="5082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blue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88"/>
          <p:cNvSpPr txBox="1"/>
          <p:nvPr/>
        </p:nvSpPr>
        <p:spPr>
          <a:xfrm>
            <a:off x="3369599" y="1111467"/>
            <a:ext cx="746400" cy="1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brown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26" name="Google Shape;1626;p88"/>
          <p:cNvGrpSpPr/>
          <p:nvPr/>
        </p:nvGrpSpPr>
        <p:grpSpPr>
          <a:xfrm>
            <a:off x="4738650" y="1396210"/>
            <a:ext cx="3639312" cy="394026"/>
            <a:chOff x="4571924" y="1406359"/>
            <a:chExt cx="3639312" cy="429643"/>
          </a:xfrm>
        </p:grpSpPr>
        <p:grpSp>
          <p:nvGrpSpPr>
            <p:cNvPr id="1627" name="Google Shape;1627;p88"/>
            <p:cNvGrpSpPr/>
            <p:nvPr/>
          </p:nvGrpSpPr>
          <p:grpSpPr>
            <a:xfrm>
              <a:off x="4571924" y="1406359"/>
              <a:ext cx="3639312" cy="429643"/>
              <a:chOff x="1660861" y="1026505"/>
              <a:chExt cx="2489951" cy="317408"/>
            </a:xfrm>
          </p:grpSpPr>
          <p:sp>
            <p:nvSpPr>
              <p:cNvPr id="1628" name="Google Shape;1628;p88"/>
              <p:cNvSpPr/>
              <p:nvPr/>
            </p:nvSpPr>
            <p:spPr>
              <a:xfrm>
                <a:off x="1660861" y="1072144"/>
                <a:ext cx="1206025" cy="271725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29" name="Google Shape;1629;p88"/>
              <p:cNvSpPr/>
              <p:nvPr/>
            </p:nvSpPr>
            <p:spPr>
              <a:xfrm rot="10669337">
                <a:off x="2940032" y="1049321"/>
                <a:ext cx="1206052" cy="271731"/>
              </a:xfrm>
              <a:custGeom>
                <a:rect l="l" t="t" r="r" b="b"/>
                <a:pathLst>
                  <a:path w="48241" h="10869" extrusionOk="0">
                    <a:moveTo>
                      <a:pt x="48241" y="2800"/>
                    </a:moveTo>
                    <a:cubicBezTo>
                      <a:pt x="43233" y="2340"/>
                      <a:pt x="25653" y="245"/>
                      <a:pt x="18192" y="41"/>
                    </a:cubicBezTo>
                    <a:cubicBezTo>
                      <a:pt x="10731" y="-163"/>
                      <a:pt x="6490" y="399"/>
                      <a:pt x="3475" y="1574"/>
                    </a:cubicBezTo>
                    <a:cubicBezTo>
                      <a:pt x="460" y="2750"/>
                      <a:pt x="-307" y="5612"/>
                      <a:pt x="102" y="7094"/>
                    </a:cubicBezTo>
                    <a:cubicBezTo>
                      <a:pt x="511" y="8576"/>
                      <a:pt x="2862" y="9853"/>
                      <a:pt x="5928" y="10466"/>
                    </a:cubicBezTo>
                    <a:cubicBezTo>
                      <a:pt x="8994" y="11079"/>
                      <a:pt x="14053" y="10824"/>
                      <a:pt x="18499" y="10773"/>
                    </a:cubicBezTo>
                    <a:cubicBezTo>
                      <a:pt x="22945" y="10722"/>
                      <a:pt x="28975" y="10416"/>
                      <a:pt x="32603" y="10160"/>
                    </a:cubicBezTo>
                    <a:cubicBezTo>
                      <a:pt x="36231" y="9905"/>
                      <a:pt x="37765" y="9547"/>
                      <a:pt x="40269" y="9240"/>
                    </a:cubicBezTo>
                    <a:cubicBezTo>
                      <a:pt x="42773" y="8933"/>
                      <a:pt x="46402" y="8473"/>
                      <a:pt x="47628" y="8320"/>
                    </a:cubicBezTo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30" name="Google Shape;1630;p88"/>
              <p:cNvSpPr/>
              <p:nvPr/>
            </p:nvSpPr>
            <p:spPr>
              <a:xfrm>
                <a:off x="2797875" y="1072113"/>
                <a:ext cx="252900" cy="271800"/>
              </a:xfrm>
              <a:prstGeom prst="ellipse">
                <a:avLst/>
              </a:prstGeom>
              <a:solidFill>
                <a:srgbClr val="EBEDFE"/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31" name="Google Shape;1631;p88"/>
            <p:cNvSpPr/>
            <p:nvPr/>
          </p:nvSpPr>
          <p:spPr>
            <a:xfrm>
              <a:off x="4835241" y="1473152"/>
              <a:ext cx="248400" cy="362700"/>
            </a:xfrm>
            <a:prstGeom prst="roundRect">
              <a:avLst>
                <a:gd name="adj" fmla="val 16667"/>
              </a:avLst>
            </a:prstGeom>
            <a:solidFill>
              <a:srgbClr val="E2B1C4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2" name="Google Shape;1632;p88"/>
            <p:cNvSpPr/>
            <p:nvPr/>
          </p:nvSpPr>
          <p:spPr>
            <a:xfrm>
              <a:off x="7662760" y="1425419"/>
              <a:ext cx="248400" cy="362700"/>
            </a:xfrm>
            <a:prstGeom prst="roundRect">
              <a:avLst>
                <a:gd name="adj" fmla="val 16667"/>
              </a:avLst>
            </a:prstGeom>
            <a:solidFill>
              <a:srgbClr val="6AA84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3" name="Google Shape;1633;p88"/>
            <p:cNvSpPr/>
            <p:nvPr/>
          </p:nvSpPr>
          <p:spPr>
            <a:xfrm>
              <a:off x="6991125" y="1461778"/>
              <a:ext cx="212400" cy="309300"/>
            </a:xfrm>
            <a:prstGeom prst="roundRect">
              <a:avLst>
                <a:gd name="adj" fmla="val 16667"/>
              </a:avLst>
            </a:prstGeom>
            <a:solidFill>
              <a:srgbClr val="FF99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4" name="Google Shape;1634;p88"/>
            <p:cNvSpPr/>
            <p:nvPr/>
          </p:nvSpPr>
          <p:spPr>
            <a:xfrm>
              <a:off x="5552789" y="1500660"/>
              <a:ext cx="212400" cy="316200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35" name="Google Shape;1635;p88"/>
          <p:cNvSpPr txBox="1"/>
          <p:nvPr/>
        </p:nvSpPr>
        <p:spPr>
          <a:xfrm>
            <a:off x="4905449" y="1111453"/>
            <a:ext cx="6498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pink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88"/>
          <p:cNvSpPr txBox="1"/>
          <p:nvPr/>
        </p:nvSpPr>
        <p:spPr>
          <a:xfrm>
            <a:off x="5630935" y="1111403"/>
            <a:ext cx="6498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88"/>
          <p:cNvSpPr txBox="1"/>
          <p:nvPr/>
        </p:nvSpPr>
        <p:spPr>
          <a:xfrm>
            <a:off x="6663499" y="1111346"/>
            <a:ext cx="8061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orange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88"/>
          <p:cNvSpPr txBox="1"/>
          <p:nvPr/>
        </p:nvSpPr>
        <p:spPr>
          <a:xfrm>
            <a:off x="7628923" y="1105353"/>
            <a:ext cx="649800" cy="1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green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42" name="Shape 1642"/>
        <p:cNvGrpSpPr/>
        <p:nvPr/>
      </p:nvGrpSpPr>
      <p:grpSpPr>
        <a:xfrm>
          <a:off x="0" y="0"/>
          <a:ext cx="0" cy="0"/>
        </a:xfrm>
      </p:grpSpPr>
      <p:sp>
        <p:nvSpPr>
          <p:cNvPr id="1643" name="Google Shape;1643;p89"/>
          <p:cNvSpPr txBox="1"/>
          <p:nvPr>
            <p:ph type="body" idx="1"/>
          </p:nvPr>
        </p:nvSpPr>
        <p:spPr>
          <a:xfrm>
            <a:off x="352950" y="757808"/>
            <a:ext cx="84051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Dhammaan unugyada dhirta, xayawaanka iyo fangaska waxay ka kooban yihiin qaybo ay ka mid yihiin xuub unug (cell membrane), cytoplasm iyo nucleus; nucleus-ku wuxuu kaydiyaa maadada hidde-side (genetic material) ee noolaha (organism).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</a:rPr>
              <a:t>Bakteeriyadu waa noole (organism) hal unug ah oo aan lahayn nucleus. Maadadooda hidde-side (genetic material) waxay ku kaydsan tahay cytoplasm-ka unugga.</a:t>
            </a:r>
            <a:r>
              <a:rPr lang="en-GB" sz="1400">
                <a:latin typeface="Lexend"/>
              </a:rPr>
              <a:t/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Maadada hidde-side (genetic material) waxay ka samaysan tahay kiimiko la yiraahdo DNA.</a:t>
            </a:r>
            <a:r>
              <a:rPr lang="en-GB" sz="1400" b="1">
                <a:latin typeface="Lexend"/>
              </a:rPr>
              <a:t/>
            </a:r>
            <a:endParaRPr sz="1800" b="1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DNA waxay ka dhisantahay afar molecule oo kala duwan (oo la yiraahdo A, T, C iyo G), kuwaas oo sameeya kood hidde-side (genetic code) loo isticmaalo tilmaamo lagu dhiso sifooyin la iska dhaxlo iyo xakamaynta hababka nolosha ee noolaha (organism).</a:t>
            </a:r>
            <a:endParaRPr sz="900"/>
          </a:p>
        </p:txBody>
      </p:sp>
      <p:sp>
        <p:nvSpPr>
          <p:cNvPr id="1644" name="Google Shape;1644;p8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Kaydinta maadada hidde-side (genetic material)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178</Paragraphs>
  <Slides>28</Slides>
  <Notes>28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6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Genetic material and DNA</vt:lpstr>
      <vt:lpstr>PowerPoint Presentation</vt:lpstr>
      <vt:lpstr>PowerPoint Presentation</vt:lpstr>
      <vt:lpstr>PowerPoint Presentation</vt:lpstr>
      <vt:lpstr>PowerPoint Presentation</vt:lpstr>
      <vt:lpstr>Storage of genetic material</vt:lpstr>
      <vt:lpstr>Storage of genetic material</vt:lpstr>
      <vt:lpstr>Storage of genetic material</vt:lpstr>
      <vt:lpstr>Storage of genetic material</vt:lpstr>
      <vt:lpstr>Which cells store genetic material in a nucleus?</vt:lpstr>
      <vt:lpstr>PowerPoint Presentation</vt:lpstr>
      <vt:lpstr>PowerPoint Presentation</vt:lpstr>
      <vt:lpstr>Storage of genetic material</vt:lpstr>
      <vt:lpstr>Role of genetic material</vt:lpstr>
      <vt:lpstr>Role of genetic material</vt:lpstr>
      <vt:lpstr>Role of genetic material</vt:lpstr>
      <vt:lpstr>Role of genetic material</vt:lpstr>
      <vt:lpstr>PowerPoint Presentation</vt:lpstr>
      <vt:lpstr>PowerPoint Presentation</vt:lpstr>
      <vt:lpstr>Storage of genetic material</vt:lpstr>
      <vt:lpstr>DNA</vt:lpstr>
      <vt:lpstr>DNA</vt:lpstr>
      <vt:lpstr>DNA</vt:lpstr>
      <vt:lpstr>DNA</vt:lpstr>
      <vt:lpstr>PowerPoint Presentation</vt:lpstr>
      <vt:lpstr>PowerPoint Presentation</vt:lpstr>
      <vt:lpstr>Storing genetic material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2026-03-12T16:02:40.086</cp:lastPrinted>
  <dcterms:created xsi:type="dcterms:W3CDTF">2026-03-12T16:02:40Z</dcterms:created>
  <dcterms:modified xsi:type="dcterms:W3CDTF">2026-03-12T16:03:00Z</dcterms:modified>
</cp:coreProperties>
</file>