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9" r:id="rId4"/>
    <p:sldMasterId id="214748378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BA0FA1-7EBE-4389-991D-70319C14E362}">
  <a:tblStyle styleId="{8CBA0FA1-7EBE-4389-991D-70319C14E36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6" name="Shape 1606"/>
        <p:cNvGrpSpPr/>
        <p:nvPr/>
      </p:nvGrpSpPr>
      <p:grpSpPr>
        <a:xfrm>
          <a:off x="0" y="0"/>
          <a:ext cx="0" cy="0"/>
          <a:chOff x="0" y="0"/>
          <a:chExt cx="0" cy="0"/>
        </a:xfrm>
      </p:grpSpPr>
      <p:sp>
        <p:nvSpPr>
          <p:cNvPr id="1607" name="Google Shape;1607;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8" name="Google Shape;1608;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3" name="Google Shape;1613;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2ce9795ca9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2ce9795ca9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2cedba971e2_0_2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6" name="Google Shape;1626;g2cedba971e2_0_2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2" name="Shape 1632"/>
        <p:cNvGrpSpPr/>
        <p:nvPr/>
      </p:nvGrpSpPr>
      <p:grpSpPr>
        <a:xfrm>
          <a:off x="0" y="0"/>
          <a:ext cx="0" cy="0"/>
          <a:chOff x="0" y="0"/>
          <a:chExt cx="0" cy="0"/>
        </a:xfrm>
      </p:grpSpPr>
      <p:sp>
        <p:nvSpPr>
          <p:cNvPr id="1633" name="Google Shape;1633;g2ce9795ca9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4" name="Google Shape;1634;g2ce9795ca9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2ce9795ca9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2ce9795ca9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2cedba971e2_0_1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2cedba971e2_0_1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2cedba971e2_0_2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2cedba971e2_0_2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2cedba971e2_0_9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2cedba971e2_0_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g2cedba971e2_0_9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8" name="Google Shape;1678;g2cedba971e2_0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cedba971e2_0_1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cedba971e2_0_1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g2cedba971e2_0_3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9" name="Google Shape;1699;g2cedba971e2_0_3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9" name="Shape 1709"/>
        <p:cNvGrpSpPr/>
        <p:nvPr/>
      </p:nvGrpSpPr>
      <p:grpSpPr>
        <a:xfrm>
          <a:off x="0" y="0"/>
          <a:ext cx="0" cy="0"/>
          <a:chOff x="0" y="0"/>
          <a:chExt cx="0" cy="0"/>
        </a:xfrm>
      </p:grpSpPr>
      <p:sp>
        <p:nvSpPr>
          <p:cNvPr id="1710" name="Google Shape;1710;g2cedba971e2_0_4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1" name="Google Shape;1711;g2cedba971e2_0_4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9" name="Shape 1719"/>
        <p:cNvGrpSpPr/>
        <p:nvPr/>
      </p:nvGrpSpPr>
      <p:grpSpPr>
        <a:xfrm>
          <a:off x="0" y="0"/>
          <a:ext cx="0" cy="0"/>
          <a:chOff x="0" y="0"/>
          <a:chExt cx="0" cy="0"/>
        </a:xfrm>
      </p:grpSpPr>
      <p:sp>
        <p:nvSpPr>
          <p:cNvPr id="1720" name="Google Shape;1720;g2cedba971e2_0_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1" name="Google Shape;1721;g2cedba971e2_0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8" name="Shape 1728"/>
        <p:cNvGrpSpPr/>
        <p:nvPr/>
      </p:nvGrpSpPr>
      <p:grpSpPr>
        <a:xfrm>
          <a:off x="0" y="0"/>
          <a:ext cx="0" cy="0"/>
          <a:chOff x="0" y="0"/>
          <a:chExt cx="0" cy="0"/>
        </a:xfrm>
      </p:grpSpPr>
      <p:sp>
        <p:nvSpPr>
          <p:cNvPr id="1729" name="Google Shape;1729;g2cedba971e2_0_9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0" name="Google Shape;1730;g2cedba971e2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4" name="Shape 1734"/>
        <p:cNvGrpSpPr/>
        <p:nvPr/>
      </p:nvGrpSpPr>
      <p:grpSpPr>
        <a:xfrm>
          <a:off x="0" y="0"/>
          <a:ext cx="0" cy="0"/>
          <a:chOff x="0" y="0"/>
          <a:chExt cx="0" cy="0"/>
        </a:xfrm>
      </p:grpSpPr>
      <p:sp>
        <p:nvSpPr>
          <p:cNvPr id="1735" name="Google Shape;1735;g2cedba971e2_0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6" name="Google Shape;1736;g2cedba971e2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2cedba971e2_0_2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2cedba971e2_0_2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g2cedba971e2_0_2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9" name="Google Shape;1749;g2cedba971e2_0_2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2ce9795ca9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5" name="Google Shape;1755;g2ce9795ca9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2ce9795ca9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2ce9795ca9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2cedba971e2_0_2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2cedba971e2_0_2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2cedba971e2_0_4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2cedba971e2_0_4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2" name="Shape 1792"/>
        <p:cNvGrpSpPr/>
        <p:nvPr/>
      </p:nvGrpSpPr>
      <p:grpSpPr>
        <a:xfrm>
          <a:off x="0" y="0"/>
          <a:ext cx="0" cy="0"/>
          <a:chOff x="0" y="0"/>
          <a:chExt cx="0" cy="0"/>
        </a:xfrm>
      </p:grpSpPr>
      <p:sp>
        <p:nvSpPr>
          <p:cNvPr id="1793" name="Google Shape;1793;g3479daa9245_0_1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4" name="Google Shape;1794;g3479daa9245_0_1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3479daa9245_0_1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3479daa9245_0_1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1" name="Shape 1811"/>
        <p:cNvGrpSpPr/>
        <p:nvPr/>
      </p:nvGrpSpPr>
      <p:grpSpPr>
        <a:xfrm>
          <a:off x="0" y="0"/>
          <a:ext cx="0" cy="0"/>
          <a:chOff x="0" y="0"/>
          <a:chExt cx="0" cy="0"/>
        </a:xfrm>
      </p:grpSpPr>
      <p:sp>
        <p:nvSpPr>
          <p:cNvPr id="1812" name="Google Shape;1812;g3479daa9245_0_1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3" name="Google Shape;1813;g3479daa9245_0_1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9" name="Shape 1819"/>
        <p:cNvGrpSpPr/>
        <p:nvPr/>
      </p:nvGrpSpPr>
      <p:grpSpPr>
        <a:xfrm>
          <a:off x="0" y="0"/>
          <a:ext cx="0" cy="0"/>
          <a:chOff x="0" y="0"/>
          <a:chExt cx="0" cy="0"/>
        </a:xfrm>
      </p:grpSpPr>
      <p:sp>
        <p:nvSpPr>
          <p:cNvPr id="1820" name="Google Shape;1820;g34b20624cc0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1" name="Google Shape;1821;g34b20624cc0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9" name="Shape 1829"/>
        <p:cNvGrpSpPr/>
        <p:nvPr/>
      </p:nvGrpSpPr>
      <p:grpSpPr>
        <a:xfrm>
          <a:off x="0" y="0"/>
          <a:ext cx="0" cy="0"/>
          <a:chOff x="0" y="0"/>
          <a:chExt cx="0" cy="0"/>
        </a:xfrm>
      </p:grpSpPr>
      <p:sp>
        <p:nvSpPr>
          <p:cNvPr id="1830" name="Google Shape;1830;g3479daa9245_0_17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1" name="Google Shape;1831;g3479daa9245_0_17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3479daa9245_0_17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3479daa9245_0_1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6" name="Shape 1846"/>
        <p:cNvGrpSpPr/>
        <p:nvPr/>
      </p:nvGrpSpPr>
      <p:grpSpPr>
        <a:xfrm>
          <a:off x="0" y="0"/>
          <a:ext cx="0" cy="0"/>
          <a:chOff x="0" y="0"/>
          <a:chExt cx="0" cy="0"/>
        </a:xfrm>
      </p:grpSpPr>
      <p:sp>
        <p:nvSpPr>
          <p:cNvPr id="1847" name="Google Shape;1847;g3479daa9245_0_1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8" name="Google Shape;1848;g3479daa9245_0_1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5" name="Shape 1855"/>
        <p:cNvGrpSpPr/>
        <p:nvPr/>
      </p:nvGrpSpPr>
      <p:grpSpPr>
        <a:xfrm>
          <a:off x="0" y="0"/>
          <a:ext cx="0" cy="0"/>
          <a:chOff x="0" y="0"/>
          <a:chExt cx="0" cy="0"/>
        </a:xfrm>
      </p:grpSpPr>
      <p:sp>
        <p:nvSpPr>
          <p:cNvPr id="1856" name="Google Shape;1856;g34b20624cc0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7" name="Google Shape;1857;g34b20624cc0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5" name="Shape 1865"/>
        <p:cNvGrpSpPr/>
        <p:nvPr/>
      </p:nvGrpSpPr>
      <p:grpSpPr>
        <a:xfrm>
          <a:off x="0" y="0"/>
          <a:ext cx="0" cy="0"/>
          <a:chOff x="0" y="0"/>
          <a:chExt cx="0" cy="0"/>
        </a:xfrm>
      </p:grpSpPr>
      <p:sp>
        <p:nvSpPr>
          <p:cNvPr id="1866" name="Google Shape;1866;g3479daa9245_0_1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7" name="Google Shape;1867;g3479daa9245_0_1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4" name="Shape 1874"/>
        <p:cNvGrpSpPr/>
        <p:nvPr/>
      </p:nvGrpSpPr>
      <p:grpSpPr>
        <a:xfrm>
          <a:off x="0" y="0"/>
          <a:ext cx="0" cy="0"/>
          <a:chOff x="0" y="0"/>
          <a:chExt cx="0" cy="0"/>
        </a:xfrm>
      </p:grpSpPr>
      <p:sp>
        <p:nvSpPr>
          <p:cNvPr id="1875" name="Google Shape;1875;g3479daa9245_0_1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6" name="Google Shape;1876;g3479daa9245_0_1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2" name="Shape 1882"/>
        <p:cNvGrpSpPr/>
        <p:nvPr/>
      </p:nvGrpSpPr>
      <p:grpSpPr>
        <a:xfrm>
          <a:off x="0" y="0"/>
          <a:ext cx="0" cy="0"/>
          <a:chOff x="0" y="0"/>
          <a:chExt cx="0" cy="0"/>
        </a:xfrm>
      </p:grpSpPr>
      <p:sp>
        <p:nvSpPr>
          <p:cNvPr id="1883" name="Google Shape;1883;g3479daa9245_0_1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4" name="Google Shape;1884;g3479daa9245_0_1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1" name="Shape 1891"/>
        <p:cNvGrpSpPr/>
        <p:nvPr/>
      </p:nvGrpSpPr>
      <p:grpSpPr>
        <a:xfrm>
          <a:off x="0" y="0"/>
          <a:ext cx="0" cy="0"/>
          <a:chOff x="0" y="0"/>
          <a:chExt cx="0" cy="0"/>
        </a:xfrm>
      </p:grpSpPr>
      <p:sp>
        <p:nvSpPr>
          <p:cNvPr id="1892" name="Google Shape;1892;g3479daa9245_0_17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3" name="Google Shape;1893;g3479daa9245_0_1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6" name="Shape 1906"/>
        <p:cNvGrpSpPr/>
        <p:nvPr/>
      </p:nvGrpSpPr>
      <p:grpSpPr>
        <a:xfrm>
          <a:off x="0" y="0"/>
          <a:ext cx="0" cy="0"/>
          <a:chOff x="0" y="0"/>
          <a:chExt cx="0" cy="0"/>
        </a:xfrm>
      </p:grpSpPr>
      <p:sp>
        <p:nvSpPr>
          <p:cNvPr id="1907" name="Google Shape;1907;g3479daa9245_0_1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8" name="Google Shape;1908;g3479daa9245_0_1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4" name="Shape 1914"/>
        <p:cNvGrpSpPr/>
        <p:nvPr/>
      </p:nvGrpSpPr>
      <p:grpSpPr>
        <a:xfrm>
          <a:off x="0" y="0"/>
          <a:ext cx="0" cy="0"/>
          <a:chOff x="0" y="0"/>
          <a:chExt cx="0" cy="0"/>
        </a:xfrm>
      </p:grpSpPr>
      <p:sp>
        <p:nvSpPr>
          <p:cNvPr id="1915" name="Google Shape;1915;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6" name="Google Shape;1916;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0.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37.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1.png"/><Relationship Id="rId7"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35.png"/><Relationship Id="rId4" Type="http://schemas.openxmlformats.org/officeDocument/2006/relationships/image" Target="../media/image107.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3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07.png"/><Relationship Id="rId4" Type="http://schemas.openxmlformats.org/officeDocument/2006/relationships/image" Target="../media/image33.png"/><Relationship Id="rId5" Type="http://schemas.openxmlformats.org/officeDocument/2006/relationships/image" Target="../media/image35.png"/><Relationship Id="rId6" Type="http://schemas.openxmlformats.org/officeDocument/2006/relationships/image" Target="../media/image45.png"/><Relationship Id="rId7" Type="http://schemas.openxmlformats.org/officeDocument/2006/relationships/image" Target="../media/image39.png"/><Relationship Id="rId8" Type="http://schemas.openxmlformats.org/officeDocument/2006/relationships/image" Target="../media/image38.png"/><Relationship Id="rId9" Type="http://schemas.openxmlformats.org/officeDocument/2006/relationships/image" Target="../media/image3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07.png"/><Relationship Id="rId4" Type="http://schemas.openxmlformats.org/officeDocument/2006/relationships/image" Target="../media/image42.png"/><Relationship Id="rId5" Type="http://schemas.openxmlformats.org/officeDocument/2006/relationships/image" Target="../media/image33.png"/><Relationship Id="rId6" Type="http://schemas.openxmlformats.org/officeDocument/2006/relationships/image" Target="../media/image35.png"/><Relationship Id="rId7" Type="http://schemas.openxmlformats.org/officeDocument/2006/relationships/image" Target="../media/image45.png"/><Relationship Id="rId8" Type="http://schemas.openxmlformats.org/officeDocument/2006/relationships/image" Target="../media/image39.png"/><Relationship Id="rId9" Type="http://schemas.openxmlformats.org/officeDocument/2006/relationships/image" Target="../media/image38.png"/><Relationship Id="rId10" Type="http://schemas.openxmlformats.org/officeDocument/2006/relationships/image" Target="../media/image51.png"/><Relationship Id="rId11" Type="http://schemas.openxmlformats.org/officeDocument/2006/relationships/image" Target="../media/image3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7.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0.png"/><Relationship Id="rId4" Type="http://schemas.openxmlformats.org/officeDocument/2006/relationships/image" Target="../media/image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2.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1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37.png"/><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31.png"/><Relationship Id="rId7" Type="http://schemas.openxmlformats.org/officeDocument/2006/relationships/image" Target="../media/image36.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 Id="rId3" Type="http://schemas.openxmlformats.org/officeDocument/2006/relationships/image" Target="../media/image35.png"/><Relationship Id="rId4" Type="http://schemas.openxmlformats.org/officeDocument/2006/relationships/image" Target="../media/image107.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30.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107.png"/><Relationship Id="rId4" Type="http://schemas.openxmlformats.org/officeDocument/2006/relationships/image" Target="../media/image33.png"/><Relationship Id="rId5" Type="http://schemas.openxmlformats.org/officeDocument/2006/relationships/image" Target="../media/image35.png"/><Relationship Id="rId6" Type="http://schemas.openxmlformats.org/officeDocument/2006/relationships/image" Target="../media/image45.png"/><Relationship Id="rId7" Type="http://schemas.openxmlformats.org/officeDocument/2006/relationships/image" Target="../media/image39.png"/><Relationship Id="rId8" Type="http://schemas.openxmlformats.org/officeDocument/2006/relationships/image" Target="../media/image38.png"/><Relationship Id="rId9" Type="http://schemas.openxmlformats.org/officeDocument/2006/relationships/image" Target="../media/image30.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107.png"/><Relationship Id="rId4" Type="http://schemas.openxmlformats.org/officeDocument/2006/relationships/image" Target="../media/image42.png"/><Relationship Id="rId5" Type="http://schemas.openxmlformats.org/officeDocument/2006/relationships/image" Target="../media/image33.png"/><Relationship Id="rId6" Type="http://schemas.openxmlformats.org/officeDocument/2006/relationships/image" Target="../media/image35.png"/><Relationship Id="rId7" Type="http://schemas.openxmlformats.org/officeDocument/2006/relationships/image" Target="../media/image45.png"/><Relationship Id="rId8" Type="http://schemas.openxmlformats.org/officeDocument/2006/relationships/image" Target="../media/image39.png"/><Relationship Id="rId9" Type="http://schemas.openxmlformats.org/officeDocument/2006/relationships/image" Target="../media/image38.png"/><Relationship Id="rId10" Type="http://schemas.openxmlformats.org/officeDocument/2006/relationships/image" Target="../media/image51.png"/><Relationship Id="rId11" Type="http://schemas.openxmlformats.org/officeDocument/2006/relationships/image" Target="../media/image3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4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4.png"/><Relationship Id="rId3" Type="http://schemas.openxmlformats.org/officeDocument/2006/relationships/image" Target="../media/image47.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6.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5.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8.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8.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8.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57.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7.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867" name="Shape 867"/>
        <p:cNvGrpSpPr/>
        <p:nvPr/>
      </p:nvGrpSpPr>
      <p:grpSpPr>
        <a:xfrm>
          <a:off x="0" y="0"/>
          <a:ext cx="0" cy="0"/>
          <a:chOff x="0" y="0"/>
          <a:chExt cx="0" cy="0"/>
        </a:xfrm>
      </p:grpSpPr>
      <p:pic>
        <p:nvPicPr>
          <p:cNvPr id="868" name="Google Shape;868;p7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69" name="Google Shape;869;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870" name="Google Shape;870;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71" name="Google Shape;871;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873" name="Google Shape;873;p7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74" name="Google Shape;874;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875" name="Shape 875"/>
        <p:cNvGrpSpPr/>
        <p:nvPr/>
      </p:nvGrpSpPr>
      <p:grpSpPr>
        <a:xfrm>
          <a:off x="0" y="0"/>
          <a:ext cx="0" cy="0"/>
          <a:chOff x="0" y="0"/>
          <a:chExt cx="0" cy="0"/>
        </a:xfrm>
      </p:grpSpPr>
      <p:pic>
        <p:nvPicPr>
          <p:cNvPr id="876" name="Google Shape;876;p7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77" name="Google Shape;877;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78" name="Google Shape;878;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879" name="Google Shape;879;p7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881" name="Google Shape;881;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82" name="Google Shape;882;p7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3" name="Shape 883"/>
        <p:cNvGrpSpPr/>
        <p:nvPr/>
      </p:nvGrpSpPr>
      <p:grpSpPr>
        <a:xfrm>
          <a:off x="0" y="0"/>
          <a:ext cx="0" cy="0"/>
          <a:chOff x="0" y="0"/>
          <a:chExt cx="0" cy="0"/>
        </a:xfrm>
      </p:grpSpPr>
      <p:pic>
        <p:nvPicPr>
          <p:cNvPr id="884" name="Google Shape;884;p7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885" name="Google Shape;885;p7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86" name="Google Shape;886;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87" name="Google Shape;887;p7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888" name="Google Shape;888;p7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890" name="Google Shape;890;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891" name="Shape 891"/>
        <p:cNvGrpSpPr/>
        <p:nvPr/>
      </p:nvGrpSpPr>
      <p:grpSpPr>
        <a:xfrm>
          <a:off x="0" y="0"/>
          <a:ext cx="0" cy="0"/>
          <a:chOff x="0" y="0"/>
          <a:chExt cx="0" cy="0"/>
        </a:xfrm>
      </p:grpSpPr>
      <p:pic>
        <p:nvPicPr>
          <p:cNvPr id="892" name="Google Shape;892;p7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93" name="Google Shape;893;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4" name="Google Shape;894;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895" name="Google Shape;895;p7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897" name="Google Shape;897;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98" name="Google Shape;898;p77"/>
          <p:cNvGrpSpPr/>
          <p:nvPr/>
        </p:nvGrpSpPr>
        <p:grpSpPr>
          <a:xfrm>
            <a:off x="6156975" y="0"/>
            <a:ext cx="2987025" cy="3854074"/>
            <a:chOff x="6156975" y="0"/>
            <a:chExt cx="2987025" cy="3854074"/>
          </a:xfrm>
        </p:grpSpPr>
        <p:pic>
          <p:nvPicPr>
            <p:cNvPr id="899" name="Google Shape;899;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0" name="Google Shape;900;p7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7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02" name="Shape 902"/>
        <p:cNvGrpSpPr/>
        <p:nvPr/>
      </p:nvGrpSpPr>
      <p:grpSpPr>
        <a:xfrm>
          <a:off x="0" y="0"/>
          <a:ext cx="0" cy="0"/>
          <a:chOff x="0" y="0"/>
          <a:chExt cx="0" cy="0"/>
        </a:xfrm>
      </p:grpSpPr>
      <p:pic>
        <p:nvPicPr>
          <p:cNvPr id="903" name="Google Shape;903;p7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04" name="Google Shape;904;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5" name="Google Shape;905;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06" name="Google Shape;906;p7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08" name="Google Shape;908;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09" name="Google Shape;909;p7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910" name="Shape 910"/>
        <p:cNvGrpSpPr/>
        <p:nvPr/>
      </p:nvGrpSpPr>
      <p:grpSpPr>
        <a:xfrm>
          <a:off x="0" y="0"/>
          <a:ext cx="0" cy="0"/>
          <a:chOff x="0" y="0"/>
          <a:chExt cx="0" cy="0"/>
        </a:xfrm>
      </p:grpSpPr>
      <p:sp>
        <p:nvSpPr>
          <p:cNvPr id="911" name="Google Shape;911;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12" name="Google Shape;912;p7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913" name="Google Shape;913;p7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15" name="Google Shape;915;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16" name="Google Shape;916;p7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917" name="Google Shape;917;p79"/>
          <p:cNvGrpSpPr/>
          <p:nvPr/>
        </p:nvGrpSpPr>
        <p:grpSpPr>
          <a:xfrm>
            <a:off x="6156975" y="0"/>
            <a:ext cx="2987025" cy="3854074"/>
            <a:chOff x="6156975" y="0"/>
            <a:chExt cx="2987025" cy="3854074"/>
          </a:xfrm>
        </p:grpSpPr>
        <p:pic>
          <p:nvPicPr>
            <p:cNvPr id="918" name="Google Shape;918;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19" name="Google Shape;919;p7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7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921" name="Shape 921"/>
        <p:cNvGrpSpPr/>
        <p:nvPr/>
      </p:nvGrpSpPr>
      <p:grpSpPr>
        <a:xfrm>
          <a:off x="0" y="0"/>
          <a:ext cx="0" cy="0"/>
          <a:chOff x="0" y="0"/>
          <a:chExt cx="0" cy="0"/>
        </a:xfrm>
      </p:grpSpPr>
      <p:pic>
        <p:nvPicPr>
          <p:cNvPr id="922" name="Google Shape;922;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923" name="Google Shape;923;p8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24" name="Google Shape;924;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25" name="Google Shape;925;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926" name="Google Shape;926;p8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28" name="Google Shape;928;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929" name="Shape 929"/>
        <p:cNvGrpSpPr/>
        <p:nvPr/>
      </p:nvGrpSpPr>
      <p:grpSpPr>
        <a:xfrm>
          <a:off x="0" y="0"/>
          <a:ext cx="0" cy="0"/>
          <a:chOff x="0" y="0"/>
          <a:chExt cx="0" cy="0"/>
        </a:xfrm>
      </p:grpSpPr>
      <p:pic>
        <p:nvPicPr>
          <p:cNvPr id="930" name="Google Shape;930;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31" name="Google Shape;931;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2" name="Google Shape;932;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33" name="Google Shape;933;p8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35" name="Google Shape;935;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36" name="Google Shape;936;p81"/>
          <p:cNvGrpSpPr/>
          <p:nvPr/>
        </p:nvGrpSpPr>
        <p:grpSpPr>
          <a:xfrm>
            <a:off x="6156975" y="0"/>
            <a:ext cx="2987025" cy="3854074"/>
            <a:chOff x="6156975" y="0"/>
            <a:chExt cx="2987025" cy="3854074"/>
          </a:xfrm>
        </p:grpSpPr>
        <p:pic>
          <p:nvPicPr>
            <p:cNvPr id="937" name="Google Shape;937;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38" name="Google Shape;938;p8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8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40" name="Shape 940"/>
        <p:cNvGrpSpPr/>
        <p:nvPr/>
      </p:nvGrpSpPr>
      <p:grpSpPr>
        <a:xfrm>
          <a:off x="0" y="0"/>
          <a:ext cx="0" cy="0"/>
          <a:chOff x="0" y="0"/>
          <a:chExt cx="0" cy="0"/>
        </a:xfrm>
      </p:grpSpPr>
      <p:pic>
        <p:nvPicPr>
          <p:cNvPr id="941" name="Google Shape;941;p8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42" name="Google Shape;942;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43" name="Google Shape;943;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4" name="Google Shape;944;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45" name="Google Shape;945;p8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sp>
        <p:nvSpPr>
          <p:cNvPr id="947" name="Google Shape;947;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48" name="Shape 948"/>
        <p:cNvGrpSpPr/>
        <p:nvPr/>
      </p:nvGrpSpPr>
      <p:grpSpPr>
        <a:xfrm>
          <a:off x="0" y="0"/>
          <a:ext cx="0" cy="0"/>
          <a:chOff x="0" y="0"/>
          <a:chExt cx="0" cy="0"/>
        </a:xfrm>
      </p:grpSpPr>
      <p:pic>
        <p:nvPicPr>
          <p:cNvPr id="949" name="Google Shape;949;p8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50" name="Google Shape;950;p8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51" name="Google Shape;951;p8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52" name="Shape 952"/>
        <p:cNvGrpSpPr/>
        <p:nvPr/>
      </p:nvGrpSpPr>
      <p:grpSpPr>
        <a:xfrm>
          <a:off x="0" y="0"/>
          <a:ext cx="0" cy="0"/>
          <a:chOff x="0" y="0"/>
          <a:chExt cx="0" cy="0"/>
        </a:xfrm>
      </p:grpSpPr>
      <p:sp>
        <p:nvSpPr>
          <p:cNvPr id="953" name="Google Shape;953;p84"/>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54" name="Google Shape;954;p84"/>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55" name="Google Shape;955;p84"/>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56" name="Google Shape;956;p84"/>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57" name="Google Shape;957;p84"/>
          <p:cNvGrpSpPr/>
          <p:nvPr/>
        </p:nvGrpSpPr>
        <p:grpSpPr>
          <a:xfrm>
            <a:off x="2650916" y="1644417"/>
            <a:ext cx="1745270" cy="1430724"/>
            <a:chOff x="2642961" y="1644312"/>
            <a:chExt cx="1454634" cy="1195657"/>
          </a:xfrm>
        </p:grpSpPr>
        <p:pic>
          <p:nvPicPr>
            <p:cNvPr id="958" name="Google Shape;958;p8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959" name="Google Shape;959;p8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960" name="Google Shape;960;p8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961" name="Google Shape;961;p8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962" name="Google Shape;962;p84"/>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963" name="Google Shape;963;p84"/>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964" name="Google Shape;964;p8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965" name="Shape 965"/>
        <p:cNvGrpSpPr/>
        <p:nvPr/>
      </p:nvGrpSpPr>
      <p:grpSpPr>
        <a:xfrm>
          <a:off x="0" y="0"/>
          <a:ext cx="0" cy="0"/>
          <a:chOff x="0" y="0"/>
          <a:chExt cx="0" cy="0"/>
        </a:xfrm>
      </p:grpSpPr>
      <p:sp>
        <p:nvSpPr>
          <p:cNvPr id="966" name="Google Shape;966;p8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7" name="Google Shape;967;p8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68" name="Google Shape;968;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69" name="Google Shape;969;p8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0" name="Google Shape;970;p8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1" name="Google Shape;971;p85"/>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2" name="Google Shape;972;p85"/>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3" name="Google Shape;973;p85"/>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4" name="Google Shape;974;p85"/>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975" name="Shape 975"/>
        <p:cNvGrpSpPr/>
        <p:nvPr/>
      </p:nvGrpSpPr>
      <p:grpSpPr>
        <a:xfrm>
          <a:off x="0" y="0"/>
          <a:ext cx="0" cy="0"/>
          <a:chOff x="0" y="0"/>
          <a:chExt cx="0" cy="0"/>
        </a:xfrm>
      </p:grpSpPr>
      <p:sp>
        <p:nvSpPr>
          <p:cNvPr id="976" name="Google Shape;976;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7" name="Google Shape;977;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78" name="Google Shape;978;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79" name="Google Shape;979;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0" name="Google Shape;980;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1" name="Google Shape;981;p86"/>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2" name="Google Shape;982;p86"/>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3" name="Google Shape;983;p86"/>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4" name="Google Shape;984;p86"/>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5" name="Google Shape;985;p86"/>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6" name="Google Shape;986;p86"/>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987" name="Shape 987"/>
        <p:cNvGrpSpPr/>
        <p:nvPr/>
      </p:nvGrpSpPr>
      <p:grpSpPr>
        <a:xfrm>
          <a:off x="0" y="0"/>
          <a:ext cx="0" cy="0"/>
          <a:chOff x="0" y="0"/>
          <a:chExt cx="0" cy="0"/>
        </a:xfrm>
      </p:grpSpPr>
      <p:sp>
        <p:nvSpPr>
          <p:cNvPr id="988" name="Google Shape;988;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90" name="Google Shape;990;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1" name="Google Shape;991;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2" name="Google Shape;992;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3" name="Google Shape;993;p87"/>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4" name="Google Shape;994;p87"/>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5" name="Google Shape;995;p87"/>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6" name="Google Shape;996;p87"/>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7" name="Google Shape;997;p87"/>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8" name="Google Shape;998;p87"/>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9" name="Google Shape;999;p87"/>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0" name="Google Shape;1000;p87"/>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001" name="Shape 1001"/>
        <p:cNvGrpSpPr/>
        <p:nvPr/>
      </p:nvGrpSpPr>
      <p:grpSpPr>
        <a:xfrm>
          <a:off x="0" y="0"/>
          <a:ext cx="0" cy="0"/>
          <a:chOff x="0" y="0"/>
          <a:chExt cx="0" cy="0"/>
        </a:xfrm>
      </p:grpSpPr>
      <p:sp>
        <p:nvSpPr>
          <p:cNvPr id="1002" name="Google Shape;1002;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3" name="Google Shape;1003;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04" name="Google Shape;1004;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05" name="Google Shape;1005;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6" name="Google Shape;1006;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07" name="Google Shape;1007;p88"/>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8" name="Google Shape;1008;p88"/>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009" name="Shape 1009"/>
        <p:cNvGrpSpPr/>
        <p:nvPr/>
      </p:nvGrpSpPr>
      <p:grpSpPr>
        <a:xfrm>
          <a:off x="0" y="0"/>
          <a:ext cx="0" cy="0"/>
          <a:chOff x="0" y="0"/>
          <a:chExt cx="0" cy="0"/>
        </a:xfrm>
      </p:grpSpPr>
      <p:sp>
        <p:nvSpPr>
          <p:cNvPr id="1010" name="Google Shape;1010;p8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1" name="Google Shape;1011;p8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012" name="Google Shape;1012;p8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013" name="Google Shape;1013;p8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014" name="Google Shape;1014;p89"/>
          <p:cNvCxnSpPr>
            <a:endCxn id="1015"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016" name="Google Shape;1016;p8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017" name="Google Shape;1017;p8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18" name="Google Shape;1018;p8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1015" name="Google Shape;1015;p8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019" name="Google Shape;1019;p8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020" name="Google Shape;1020;p8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21" name="Google Shape;1021;p8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022" name="Shape 1022"/>
        <p:cNvGrpSpPr/>
        <p:nvPr/>
      </p:nvGrpSpPr>
      <p:grpSpPr>
        <a:xfrm>
          <a:off x="0" y="0"/>
          <a:ext cx="0" cy="0"/>
          <a:chOff x="0" y="0"/>
          <a:chExt cx="0" cy="0"/>
        </a:xfrm>
      </p:grpSpPr>
      <p:pic>
        <p:nvPicPr>
          <p:cNvPr id="1023" name="Google Shape;1023;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024" name="Google Shape;1024;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025" name="Google Shape;1025;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026" name="Google Shape;1026;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027" name="Google Shape;1027;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028" name="Google Shape;1028;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029" name="Google Shape;1029;p90"/>
          <p:cNvCxnSpPr>
            <a:endCxn id="1030"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030" name="Google Shape;1030;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031" name="Google Shape;1031;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32" name="Google Shape;1032;p9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33" name="Google Shape;1033;p9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34" name="Google Shape;1034;p9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1035" name="Google Shape;1035;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36" name="Google Shape;1036;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7" name="Google Shape;1037;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38" name="Google Shape;1038;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39" name="Google Shape;1039;p9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40" name="Shape 1040"/>
        <p:cNvGrpSpPr/>
        <p:nvPr/>
      </p:nvGrpSpPr>
      <p:grpSpPr>
        <a:xfrm>
          <a:off x="0" y="0"/>
          <a:ext cx="0" cy="0"/>
          <a:chOff x="0" y="0"/>
          <a:chExt cx="0" cy="0"/>
        </a:xfrm>
      </p:grpSpPr>
      <p:pic>
        <p:nvPicPr>
          <p:cNvPr id="1041" name="Google Shape;1041;p9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42" name="Google Shape;1042;p9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43" name="Google Shape;1043;p9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44" name="Google Shape;1044;p9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45" name="Google Shape;1045;p9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46" name="Google Shape;1046;p9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47" name="Google Shape;1047;p9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48" name="Google Shape;1048;p9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49" name="Google Shape;1049;p9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50" name="Google Shape;1050;p9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51" name="Google Shape;1051;p9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52" name="Google Shape;1052;p9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053" name="Google Shape;1053;p9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54" name="Google Shape;1054;p9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55" name="Google Shape;1055;p9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056" name="Google Shape;1056;p9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1057" name="Google Shape;1057;p9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058" name="Google Shape;1058;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9" name="Google Shape;1059;p9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060" name="Google Shape;1060;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61" name="Google Shape;1061;p9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062" name="Shape 1062"/>
        <p:cNvGrpSpPr/>
        <p:nvPr/>
      </p:nvGrpSpPr>
      <p:grpSpPr>
        <a:xfrm>
          <a:off x="0" y="0"/>
          <a:ext cx="0" cy="0"/>
          <a:chOff x="0" y="0"/>
          <a:chExt cx="0" cy="0"/>
        </a:xfrm>
      </p:grpSpPr>
      <p:pic>
        <p:nvPicPr>
          <p:cNvPr id="1063" name="Google Shape;1063;p9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64" name="Google Shape;1064;p9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9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066" name="Google Shape;1066;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067" name="Google Shape;1067;p9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068" name="Google Shape;1068;p9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069" name="Shape 1069"/>
        <p:cNvGrpSpPr/>
        <p:nvPr/>
      </p:nvGrpSpPr>
      <p:grpSpPr>
        <a:xfrm>
          <a:off x="0" y="0"/>
          <a:ext cx="0" cy="0"/>
          <a:chOff x="0" y="0"/>
          <a:chExt cx="0" cy="0"/>
        </a:xfrm>
      </p:grpSpPr>
      <p:pic>
        <p:nvPicPr>
          <p:cNvPr id="1070" name="Google Shape;1070;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1" name="Google Shape;1071;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73" name="Google Shape;1073;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74" name="Google Shape;1074;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075" name="Google Shape;1075;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076" name="Shape 1076"/>
        <p:cNvGrpSpPr/>
        <p:nvPr/>
      </p:nvGrpSpPr>
      <p:grpSpPr>
        <a:xfrm>
          <a:off x="0" y="0"/>
          <a:ext cx="0" cy="0"/>
          <a:chOff x="0" y="0"/>
          <a:chExt cx="0" cy="0"/>
        </a:xfrm>
      </p:grpSpPr>
      <p:pic>
        <p:nvPicPr>
          <p:cNvPr id="1077" name="Google Shape;1077;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8" name="Google Shape;1078;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080" name="Google Shape;1080;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1" name="Google Shape;1081;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082" name="Google Shape;1082;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083" name="Shape 1083"/>
        <p:cNvGrpSpPr/>
        <p:nvPr/>
      </p:nvGrpSpPr>
      <p:grpSpPr>
        <a:xfrm>
          <a:off x="0" y="0"/>
          <a:ext cx="0" cy="0"/>
          <a:chOff x="0" y="0"/>
          <a:chExt cx="0" cy="0"/>
        </a:xfrm>
      </p:grpSpPr>
      <p:pic>
        <p:nvPicPr>
          <p:cNvPr id="1084" name="Google Shape;1084;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5" name="Google Shape;1085;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087" name="Google Shape;1087;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8" name="Google Shape;1088;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089" name="Google Shape;1089;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090" name="Shape 1090"/>
        <p:cNvGrpSpPr/>
        <p:nvPr/>
      </p:nvGrpSpPr>
      <p:grpSpPr>
        <a:xfrm>
          <a:off x="0" y="0"/>
          <a:ext cx="0" cy="0"/>
          <a:chOff x="0" y="0"/>
          <a:chExt cx="0" cy="0"/>
        </a:xfrm>
      </p:grpSpPr>
      <p:sp>
        <p:nvSpPr>
          <p:cNvPr id="1091" name="Google Shape;1091;p9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2" name="Google Shape;1092;p9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93" name="Google Shape;1093;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9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095" name="Google Shape;1095;p9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096" name="Google Shape;1096;p9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097" name="Google Shape;1097;p96"/>
          <p:cNvGrpSpPr/>
          <p:nvPr/>
        </p:nvGrpSpPr>
        <p:grpSpPr>
          <a:xfrm>
            <a:off x="7834231" y="1285"/>
            <a:ext cx="828900" cy="576065"/>
            <a:chOff x="7801496" y="1285"/>
            <a:chExt cx="828900" cy="576065"/>
          </a:xfrm>
        </p:grpSpPr>
        <p:pic>
          <p:nvPicPr>
            <p:cNvPr id="1098" name="Google Shape;1098;p9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99" name="Google Shape;1099;p9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00" name="Google Shape;1100;p96"/>
          <p:cNvGrpSpPr/>
          <p:nvPr/>
        </p:nvGrpSpPr>
        <p:grpSpPr>
          <a:xfrm>
            <a:off x="8635663" y="1285"/>
            <a:ext cx="499700" cy="576065"/>
            <a:chOff x="8635663" y="1285"/>
            <a:chExt cx="499700" cy="576065"/>
          </a:xfrm>
        </p:grpSpPr>
        <p:pic>
          <p:nvPicPr>
            <p:cNvPr id="1101" name="Google Shape;1101;p9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02" name="Google Shape;1102;p9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103" name="Shape 1103"/>
        <p:cNvGrpSpPr/>
        <p:nvPr/>
      </p:nvGrpSpPr>
      <p:grpSpPr>
        <a:xfrm>
          <a:off x="0" y="0"/>
          <a:ext cx="0" cy="0"/>
          <a:chOff x="0" y="0"/>
          <a:chExt cx="0" cy="0"/>
        </a:xfrm>
      </p:grpSpPr>
      <p:sp>
        <p:nvSpPr>
          <p:cNvPr id="1104" name="Google Shape;1104;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5" name="Google Shape;1105;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6" name="Google Shape;1106;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08" name="Google Shape;1108;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09" name="Google Shape;1109;p9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10" name="Google Shape;1110;p97"/>
          <p:cNvGrpSpPr/>
          <p:nvPr/>
        </p:nvGrpSpPr>
        <p:grpSpPr>
          <a:xfrm>
            <a:off x="7834231" y="1285"/>
            <a:ext cx="828900" cy="576065"/>
            <a:chOff x="7801496" y="1285"/>
            <a:chExt cx="828900" cy="576065"/>
          </a:xfrm>
        </p:grpSpPr>
        <p:pic>
          <p:nvPicPr>
            <p:cNvPr id="1111" name="Google Shape;1111;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12" name="Google Shape;1112;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13" name="Google Shape;1113;p97"/>
          <p:cNvGrpSpPr/>
          <p:nvPr/>
        </p:nvGrpSpPr>
        <p:grpSpPr>
          <a:xfrm>
            <a:off x="8635663" y="1285"/>
            <a:ext cx="499700" cy="576065"/>
            <a:chOff x="8635663" y="1285"/>
            <a:chExt cx="499700" cy="576065"/>
          </a:xfrm>
        </p:grpSpPr>
        <p:pic>
          <p:nvPicPr>
            <p:cNvPr id="1114" name="Google Shape;1114;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15" name="Google Shape;1115;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116" name="Shape 1116"/>
        <p:cNvGrpSpPr/>
        <p:nvPr/>
      </p:nvGrpSpPr>
      <p:grpSpPr>
        <a:xfrm>
          <a:off x="0" y="0"/>
          <a:ext cx="0" cy="0"/>
          <a:chOff x="0" y="0"/>
          <a:chExt cx="0" cy="0"/>
        </a:xfrm>
      </p:grpSpPr>
      <p:sp>
        <p:nvSpPr>
          <p:cNvPr id="1117" name="Google Shape;1117;p9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8" name="Google Shape;1118;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19" name="Google Shape;1119;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21" name="Google Shape;1121;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22" name="Google Shape;1122;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23" name="Google Shape;1123;p98"/>
          <p:cNvGrpSpPr/>
          <p:nvPr/>
        </p:nvGrpSpPr>
        <p:grpSpPr>
          <a:xfrm>
            <a:off x="7834231" y="1285"/>
            <a:ext cx="828900" cy="576065"/>
            <a:chOff x="7801496" y="1285"/>
            <a:chExt cx="828900" cy="576065"/>
          </a:xfrm>
        </p:grpSpPr>
        <p:pic>
          <p:nvPicPr>
            <p:cNvPr id="1124" name="Google Shape;1124;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25" name="Google Shape;1125;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26" name="Google Shape;1126;p98"/>
          <p:cNvGrpSpPr/>
          <p:nvPr/>
        </p:nvGrpSpPr>
        <p:grpSpPr>
          <a:xfrm>
            <a:off x="8635663" y="1285"/>
            <a:ext cx="499700" cy="576065"/>
            <a:chOff x="8635663" y="1285"/>
            <a:chExt cx="499700" cy="576065"/>
          </a:xfrm>
        </p:grpSpPr>
        <p:pic>
          <p:nvPicPr>
            <p:cNvPr id="1127" name="Google Shape;1127;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28" name="Google Shape;1128;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129" name="Shape 1129"/>
        <p:cNvGrpSpPr/>
        <p:nvPr/>
      </p:nvGrpSpPr>
      <p:grpSpPr>
        <a:xfrm>
          <a:off x="0" y="0"/>
          <a:ext cx="0" cy="0"/>
          <a:chOff x="0" y="0"/>
          <a:chExt cx="0" cy="0"/>
        </a:xfrm>
      </p:grpSpPr>
      <p:sp>
        <p:nvSpPr>
          <p:cNvPr id="1130" name="Google Shape;1130;p9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1" name="Google Shape;1131;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2" name="Google Shape;1132;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34" name="Google Shape;1134;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a:spcBef>
                <a:spcPts val="0"/>
              </a:spcBef>
              <a:spcAft>
                <a:spcPts val="0"/>
              </a:spcAft>
              <a:buSzPts val="1800"/>
              <a:buNone/>
              <a:defRPr sz="18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35" name="Google Shape;1135;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36" name="Google Shape;1136;p99"/>
          <p:cNvGrpSpPr/>
          <p:nvPr/>
        </p:nvGrpSpPr>
        <p:grpSpPr>
          <a:xfrm>
            <a:off x="7834231" y="1285"/>
            <a:ext cx="828900" cy="576065"/>
            <a:chOff x="7801496" y="1285"/>
            <a:chExt cx="828900" cy="576065"/>
          </a:xfrm>
        </p:grpSpPr>
        <p:pic>
          <p:nvPicPr>
            <p:cNvPr id="1137" name="Google Shape;1137;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38" name="Google Shape;1138;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39" name="Google Shape;1139;p99"/>
          <p:cNvGrpSpPr/>
          <p:nvPr/>
        </p:nvGrpSpPr>
        <p:grpSpPr>
          <a:xfrm>
            <a:off x="8635663" y="1285"/>
            <a:ext cx="499700" cy="576065"/>
            <a:chOff x="8635663" y="1285"/>
            <a:chExt cx="499700" cy="576065"/>
          </a:xfrm>
        </p:grpSpPr>
        <p:pic>
          <p:nvPicPr>
            <p:cNvPr id="1140" name="Google Shape;1140;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41" name="Google Shape;1141;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42" name="Shape 1142"/>
        <p:cNvGrpSpPr/>
        <p:nvPr/>
      </p:nvGrpSpPr>
      <p:grpSpPr>
        <a:xfrm>
          <a:off x="0" y="0"/>
          <a:ext cx="0" cy="0"/>
          <a:chOff x="0" y="0"/>
          <a:chExt cx="0" cy="0"/>
        </a:xfrm>
      </p:grpSpPr>
      <p:pic>
        <p:nvPicPr>
          <p:cNvPr id="1143" name="Google Shape;1143;p10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44" name="Google Shape;1144;p10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45" name="Google Shape;1145;p10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46" name="Google Shape;1146;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0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48" name="Google Shape;1148;p10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49" name="Google Shape;1149;p10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50" name="Google Shape;1150;p10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51" name="Google Shape;1151;p10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52" name="Google Shape;1152;p10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53" name="Google Shape;1153;p10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54" name="Google Shape;1154;p10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5" name="Google Shape;1155;p10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56" name="Google Shape;1156;p10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57" name="Google Shape;1157;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58" name="Google Shape;1158;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grpSp>
        <p:nvGrpSpPr>
          <p:cNvPr id="1159" name="Google Shape;1159;p100"/>
          <p:cNvGrpSpPr/>
          <p:nvPr/>
        </p:nvGrpSpPr>
        <p:grpSpPr>
          <a:xfrm>
            <a:off x="324128" y="3139463"/>
            <a:ext cx="457200" cy="457200"/>
            <a:chOff x="1020916" y="1442088"/>
            <a:chExt cx="457200" cy="457200"/>
          </a:xfrm>
        </p:grpSpPr>
        <p:pic>
          <p:nvPicPr>
            <p:cNvPr id="1160" name="Google Shape;1160;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1" name="Google Shape;1161;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2" name="Google Shape;1162;p100"/>
          <p:cNvGrpSpPr/>
          <p:nvPr/>
        </p:nvGrpSpPr>
        <p:grpSpPr>
          <a:xfrm>
            <a:off x="324128" y="3987825"/>
            <a:ext cx="457200" cy="457200"/>
            <a:chOff x="1020916" y="1442088"/>
            <a:chExt cx="457200" cy="457200"/>
          </a:xfrm>
        </p:grpSpPr>
        <p:pic>
          <p:nvPicPr>
            <p:cNvPr id="1163" name="Google Shape;1163;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4" name="Google Shape;1164;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165" name="Shape 1165"/>
        <p:cNvGrpSpPr/>
        <p:nvPr/>
      </p:nvGrpSpPr>
      <p:grpSpPr>
        <a:xfrm>
          <a:off x="0" y="0"/>
          <a:ext cx="0" cy="0"/>
          <a:chOff x="0" y="0"/>
          <a:chExt cx="0" cy="0"/>
        </a:xfrm>
      </p:grpSpPr>
      <p:pic>
        <p:nvPicPr>
          <p:cNvPr id="1166" name="Google Shape;1166;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7" name="Google Shape;1167;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69" name="Google Shape;1169;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70" name="Google Shape;1170;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71" name="Google Shape;1171;p10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72" name="Google Shape;1172;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73" name="Google Shape;117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4" name="Google Shape;117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75" name="Google Shape;1175;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76" name="Google Shape;1176;p10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77" name="Google Shape;1177;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178" name="Google Shape;1178;p101"/>
          <p:cNvGrpSpPr/>
          <p:nvPr/>
        </p:nvGrpSpPr>
        <p:grpSpPr>
          <a:xfrm>
            <a:off x="324128" y="3139463"/>
            <a:ext cx="457200" cy="457200"/>
            <a:chOff x="1020916" y="1442088"/>
            <a:chExt cx="457200" cy="457200"/>
          </a:xfrm>
        </p:grpSpPr>
        <p:pic>
          <p:nvPicPr>
            <p:cNvPr id="1179" name="Google Shape;1179;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0" name="Google Shape;1180;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1" name="Google Shape;1181;p101"/>
          <p:cNvGrpSpPr/>
          <p:nvPr/>
        </p:nvGrpSpPr>
        <p:grpSpPr>
          <a:xfrm>
            <a:off x="324128" y="3987825"/>
            <a:ext cx="457200" cy="457200"/>
            <a:chOff x="1020916" y="1442088"/>
            <a:chExt cx="457200" cy="457200"/>
          </a:xfrm>
        </p:grpSpPr>
        <p:pic>
          <p:nvPicPr>
            <p:cNvPr id="1182" name="Google Shape;118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3" name="Google Shape;118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84" name="Google Shape;1184;p10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85" name="Google Shape;1185;p10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86" name="Google Shape;1186;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87" name="Google Shape;1187;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188" name="Shape 1188"/>
        <p:cNvGrpSpPr/>
        <p:nvPr/>
      </p:nvGrpSpPr>
      <p:grpSpPr>
        <a:xfrm>
          <a:off x="0" y="0"/>
          <a:ext cx="0" cy="0"/>
          <a:chOff x="0" y="0"/>
          <a:chExt cx="0" cy="0"/>
        </a:xfrm>
      </p:grpSpPr>
      <p:pic>
        <p:nvPicPr>
          <p:cNvPr id="1189" name="Google Shape;1189;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0" name="Google Shape;1190;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92" name="Google Shape;1192;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93" name="Google Shape;1193;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94" name="Google Shape;1194;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95" name="Google Shape;1195;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96" name="Google Shape;1196;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7" name="Google Shape;1197;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8" name="Google Shape;1198;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99" name="Google Shape;1199;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00" name="Google Shape;1200;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01" name="Google Shape;1201;p102"/>
          <p:cNvGrpSpPr/>
          <p:nvPr/>
        </p:nvGrpSpPr>
        <p:grpSpPr>
          <a:xfrm>
            <a:off x="324128" y="3139463"/>
            <a:ext cx="457200" cy="457200"/>
            <a:chOff x="1020916" y="1442088"/>
            <a:chExt cx="457200" cy="457200"/>
          </a:xfrm>
        </p:grpSpPr>
        <p:pic>
          <p:nvPicPr>
            <p:cNvPr id="1202" name="Google Shape;1202;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3" name="Google Shape;120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4" name="Google Shape;1204;p102"/>
          <p:cNvGrpSpPr/>
          <p:nvPr/>
        </p:nvGrpSpPr>
        <p:grpSpPr>
          <a:xfrm>
            <a:off x="324128" y="3987825"/>
            <a:ext cx="457200" cy="457200"/>
            <a:chOff x="1020916" y="1442088"/>
            <a:chExt cx="457200" cy="457200"/>
          </a:xfrm>
        </p:grpSpPr>
        <p:pic>
          <p:nvPicPr>
            <p:cNvPr id="1205" name="Google Shape;120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6" name="Google Shape;120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07" name="Google Shape;1207;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08" name="Google Shape;1208;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09" name="Google Shape;1209;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10" name="Google Shape;1210;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211" name="Shape 1211"/>
        <p:cNvGrpSpPr/>
        <p:nvPr/>
      </p:nvGrpSpPr>
      <p:grpSpPr>
        <a:xfrm>
          <a:off x="0" y="0"/>
          <a:ext cx="0" cy="0"/>
          <a:chOff x="0" y="0"/>
          <a:chExt cx="0" cy="0"/>
        </a:xfrm>
      </p:grpSpPr>
      <p:pic>
        <p:nvPicPr>
          <p:cNvPr id="1212" name="Google Shape;1212;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3" name="Google Shape;1213;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15" name="Google Shape;1215;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16" name="Google Shape;1216;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17" name="Google Shape;1217;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18" name="Google Shape;1218;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19" name="Google Shape;1219;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0" name="Google Shape;1220;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1" name="Google Shape;1221;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22" name="Google Shape;1222;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23" name="Google Shape;1223;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24" name="Google Shape;1224;p103"/>
          <p:cNvGrpSpPr/>
          <p:nvPr/>
        </p:nvGrpSpPr>
        <p:grpSpPr>
          <a:xfrm>
            <a:off x="324128" y="3139463"/>
            <a:ext cx="457200" cy="457200"/>
            <a:chOff x="1020916" y="1442088"/>
            <a:chExt cx="457200" cy="457200"/>
          </a:xfrm>
        </p:grpSpPr>
        <p:pic>
          <p:nvPicPr>
            <p:cNvPr id="1225" name="Google Shape;1225;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6" name="Google Shape;1226;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7" name="Google Shape;1227;p103"/>
          <p:cNvGrpSpPr/>
          <p:nvPr/>
        </p:nvGrpSpPr>
        <p:grpSpPr>
          <a:xfrm>
            <a:off x="324128" y="3987825"/>
            <a:ext cx="457200" cy="457200"/>
            <a:chOff x="1020916" y="1442088"/>
            <a:chExt cx="457200" cy="457200"/>
          </a:xfrm>
        </p:grpSpPr>
        <p:pic>
          <p:nvPicPr>
            <p:cNvPr id="1228" name="Google Shape;1228;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9" name="Google Shape;1229;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0" name="Google Shape;1230;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31" name="Google Shape;1231;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32" name="Google Shape;1232;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33" name="Google Shape;1233;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34" name="Shape 1234"/>
        <p:cNvGrpSpPr/>
        <p:nvPr/>
      </p:nvGrpSpPr>
      <p:grpSpPr>
        <a:xfrm>
          <a:off x="0" y="0"/>
          <a:ext cx="0" cy="0"/>
          <a:chOff x="0" y="0"/>
          <a:chExt cx="0" cy="0"/>
        </a:xfrm>
      </p:grpSpPr>
      <p:pic>
        <p:nvPicPr>
          <p:cNvPr id="1235" name="Google Shape;1235;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36" name="Google Shape;1236;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38" name="Google Shape;1238;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39" name="Google Shape;1239;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0" name="Google Shape;1240;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41" name="Google Shape;1241;p10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42" name="Google Shape;1242;p10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43" name="Google Shape;1243;p10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44" name="Google Shape;1244;p104"/>
          <p:cNvGrpSpPr/>
          <p:nvPr/>
        </p:nvGrpSpPr>
        <p:grpSpPr>
          <a:xfrm>
            <a:off x="323653" y="1804438"/>
            <a:ext cx="457200" cy="457200"/>
            <a:chOff x="1020916" y="1442088"/>
            <a:chExt cx="457200" cy="457200"/>
          </a:xfrm>
        </p:grpSpPr>
        <p:pic>
          <p:nvPicPr>
            <p:cNvPr id="1245" name="Google Shape;124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6" name="Google Shape;124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7" name="Google Shape;1247;p104"/>
          <p:cNvGrpSpPr/>
          <p:nvPr/>
        </p:nvGrpSpPr>
        <p:grpSpPr>
          <a:xfrm>
            <a:off x="323653" y="2766575"/>
            <a:ext cx="457200" cy="457200"/>
            <a:chOff x="1020916" y="1442088"/>
            <a:chExt cx="457200" cy="457200"/>
          </a:xfrm>
        </p:grpSpPr>
        <p:pic>
          <p:nvPicPr>
            <p:cNvPr id="1248" name="Google Shape;1248;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9" name="Google Shape;124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0" name="Google Shape;1250;p104"/>
          <p:cNvGrpSpPr/>
          <p:nvPr/>
        </p:nvGrpSpPr>
        <p:grpSpPr>
          <a:xfrm>
            <a:off x="323641" y="3729038"/>
            <a:ext cx="457200" cy="457200"/>
            <a:chOff x="1020916" y="1442088"/>
            <a:chExt cx="457200" cy="457200"/>
          </a:xfrm>
        </p:grpSpPr>
        <p:pic>
          <p:nvPicPr>
            <p:cNvPr id="1251" name="Google Shape;1251;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253" name="Shape 1253"/>
        <p:cNvGrpSpPr/>
        <p:nvPr/>
      </p:nvGrpSpPr>
      <p:grpSpPr>
        <a:xfrm>
          <a:off x="0" y="0"/>
          <a:ext cx="0" cy="0"/>
          <a:chOff x="0" y="0"/>
          <a:chExt cx="0" cy="0"/>
        </a:xfrm>
      </p:grpSpPr>
      <p:pic>
        <p:nvPicPr>
          <p:cNvPr id="1254" name="Google Shape;1254;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55" name="Google Shape;1255;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57" name="Google Shape;1257;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58" name="Google Shape;1258;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59" name="Google Shape;1259;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60" name="Google Shape;1260;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61" name="Google Shape;1261;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62" name="Google Shape;1262;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63" name="Google Shape;1263;p105"/>
          <p:cNvGrpSpPr/>
          <p:nvPr/>
        </p:nvGrpSpPr>
        <p:grpSpPr>
          <a:xfrm>
            <a:off x="323653" y="1804438"/>
            <a:ext cx="457200" cy="457200"/>
            <a:chOff x="1020916" y="1442088"/>
            <a:chExt cx="457200" cy="457200"/>
          </a:xfrm>
        </p:grpSpPr>
        <p:pic>
          <p:nvPicPr>
            <p:cNvPr id="1264" name="Google Shape;126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5" name="Google Shape;126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66" name="Google Shape;1266;p105"/>
          <p:cNvGrpSpPr/>
          <p:nvPr/>
        </p:nvGrpSpPr>
        <p:grpSpPr>
          <a:xfrm>
            <a:off x="323653" y="2766575"/>
            <a:ext cx="457200" cy="457200"/>
            <a:chOff x="1020916" y="1442088"/>
            <a:chExt cx="457200" cy="457200"/>
          </a:xfrm>
        </p:grpSpPr>
        <p:pic>
          <p:nvPicPr>
            <p:cNvPr id="1267" name="Google Shape;1267;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8" name="Google Shape;1268;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69" name="Google Shape;1269;p105"/>
          <p:cNvGrpSpPr/>
          <p:nvPr/>
        </p:nvGrpSpPr>
        <p:grpSpPr>
          <a:xfrm>
            <a:off x="323641" y="3729038"/>
            <a:ext cx="457200" cy="457200"/>
            <a:chOff x="1020916" y="1442088"/>
            <a:chExt cx="457200" cy="457200"/>
          </a:xfrm>
        </p:grpSpPr>
        <p:pic>
          <p:nvPicPr>
            <p:cNvPr id="1270" name="Google Shape;1270;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1" name="Google Shape;1271;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272" name="Shape 1272"/>
        <p:cNvGrpSpPr/>
        <p:nvPr/>
      </p:nvGrpSpPr>
      <p:grpSpPr>
        <a:xfrm>
          <a:off x="0" y="0"/>
          <a:ext cx="0" cy="0"/>
          <a:chOff x="0" y="0"/>
          <a:chExt cx="0" cy="0"/>
        </a:xfrm>
      </p:grpSpPr>
      <p:pic>
        <p:nvPicPr>
          <p:cNvPr id="1273" name="Google Shape;1273;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74" name="Google Shape;1274;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76" name="Google Shape;1276;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77" name="Google Shape;1277;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8" name="Google Shape;1278;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79" name="Google Shape;1279;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80" name="Google Shape;1280;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81" name="Google Shape;1281;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82" name="Google Shape;1282;p106"/>
          <p:cNvGrpSpPr/>
          <p:nvPr/>
        </p:nvGrpSpPr>
        <p:grpSpPr>
          <a:xfrm>
            <a:off x="323653" y="1804438"/>
            <a:ext cx="457200" cy="457200"/>
            <a:chOff x="1020916" y="1442088"/>
            <a:chExt cx="457200" cy="457200"/>
          </a:xfrm>
        </p:grpSpPr>
        <p:pic>
          <p:nvPicPr>
            <p:cNvPr id="1283" name="Google Shape;128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4" name="Google Shape;128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5" name="Google Shape;1285;p106"/>
          <p:cNvGrpSpPr/>
          <p:nvPr/>
        </p:nvGrpSpPr>
        <p:grpSpPr>
          <a:xfrm>
            <a:off x="323653" y="2766575"/>
            <a:ext cx="457200" cy="457200"/>
            <a:chOff x="1020916" y="1442088"/>
            <a:chExt cx="457200" cy="457200"/>
          </a:xfrm>
        </p:grpSpPr>
        <p:pic>
          <p:nvPicPr>
            <p:cNvPr id="1286" name="Google Shape;128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7" name="Google Shape;128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8" name="Google Shape;1288;p106"/>
          <p:cNvGrpSpPr/>
          <p:nvPr/>
        </p:nvGrpSpPr>
        <p:grpSpPr>
          <a:xfrm>
            <a:off x="323641" y="3729038"/>
            <a:ext cx="457200" cy="457200"/>
            <a:chOff x="1020916" y="1442088"/>
            <a:chExt cx="457200" cy="457200"/>
          </a:xfrm>
        </p:grpSpPr>
        <p:pic>
          <p:nvPicPr>
            <p:cNvPr id="1289" name="Google Shape;1289;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0" name="Google Shape;1290;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291" name="Shape 1291"/>
        <p:cNvGrpSpPr/>
        <p:nvPr/>
      </p:nvGrpSpPr>
      <p:grpSpPr>
        <a:xfrm>
          <a:off x="0" y="0"/>
          <a:ext cx="0" cy="0"/>
          <a:chOff x="0" y="0"/>
          <a:chExt cx="0" cy="0"/>
        </a:xfrm>
      </p:grpSpPr>
      <p:pic>
        <p:nvPicPr>
          <p:cNvPr id="1292" name="Google Shape;1292;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93" name="Google Shape;1293;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95" name="Google Shape;1295;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6" name="Google Shape;1296;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7" name="Google Shape;1297;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98" name="Google Shape;1298;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99" name="Google Shape;1299;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00" name="Google Shape;1300;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01" name="Google Shape;1301;p107"/>
          <p:cNvGrpSpPr/>
          <p:nvPr/>
        </p:nvGrpSpPr>
        <p:grpSpPr>
          <a:xfrm>
            <a:off x="323653" y="1804438"/>
            <a:ext cx="457200" cy="457200"/>
            <a:chOff x="1020916" y="1442088"/>
            <a:chExt cx="457200" cy="457200"/>
          </a:xfrm>
        </p:grpSpPr>
        <p:pic>
          <p:nvPicPr>
            <p:cNvPr id="1302" name="Google Shape;1302;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3" name="Google Shape;1303;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4" name="Google Shape;1304;p107"/>
          <p:cNvGrpSpPr/>
          <p:nvPr/>
        </p:nvGrpSpPr>
        <p:grpSpPr>
          <a:xfrm>
            <a:off x="323653" y="2766575"/>
            <a:ext cx="457200" cy="457200"/>
            <a:chOff x="1020916" y="1442088"/>
            <a:chExt cx="457200" cy="457200"/>
          </a:xfrm>
        </p:grpSpPr>
        <p:pic>
          <p:nvPicPr>
            <p:cNvPr id="1305" name="Google Shape;1305;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6" name="Google Shape;1306;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7" name="Google Shape;1307;p107"/>
          <p:cNvGrpSpPr/>
          <p:nvPr/>
        </p:nvGrpSpPr>
        <p:grpSpPr>
          <a:xfrm>
            <a:off x="323641" y="3729038"/>
            <a:ext cx="457200" cy="457200"/>
            <a:chOff x="1020916" y="1442088"/>
            <a:chExt cx="457200" cy="457200"/>
          </a:xfrm>
        </p:grpSpPr>
        <p:pic>
          <p:nvPicPr>
            <p:cNvPr id="1308" name="Google Shape;1308;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9" name="Google Shape;1309;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310" name="Shape 1310"/>
        <p:cNvGrpSpPr/>
        <p:nvPr/>
      </p:nvGrpSpPr>
      <p:grpSpPr>
        <a:xfrm>
          <a:off x="0" y="0"/>
          <a:ext cx="0" cy="0"/>
          <a:chOff x="0" y="0"/>
          <a:chExt cx="0" cy="0"/>
        </a:xfrm>
      </p:grpSpPr>
      <p:pic>
        <p:nvPicPr>
          <p:cNvPr id="1311" name="Google Shape;1311;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12" name="Google Shape;1312;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0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14" name="Google Shape;1314;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5" name="Google Shape;1315;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6" name="Google Shape;1316;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17" name="Google Shape;1317;p10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18" name="Google Shape;1318;p10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19" name="Google Shape;1319;p10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20" name="Google Shape;1320;p10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21" name="Google Shape;1321;p108"/>
          <p:cNvGrpSpPr/>
          <p:nvPr/>
        </p:nvGrpSpPr>
        <p:grpSpPr>
          <a:xfrm>
            <a:off x="323653" y="1652038"/>
            <a:ext cx="457200" cy="457200"/>
            <a:chOff x="1020916" y="1442088"/>
            <a:chExt cx="457200" cy="457200"/>
          </a:xfrm>
        </p:grpSpPr>
        <p:pic>
          <p:nvPicPr>
            <p:cNvPr id="1322" name="Google Shape;1322;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4" name="Google Shape;1324;p108"/>
          <p:cNvGrpSpPr/>
          <p:nvPr/>
        </p:nvGrpSpPr>
        <p:grpSpPr>
          <a:xfrm>
            <a:off x="323653" y="2461775"/>
            <a:ext cx="457200" cy="457200"/>
            <a:chOff x="1020916" y="1442088"/>
            <a:chExt cx="457200" cy="457200"/>
          </a:xfrm>
        </p:grpSpPr>
        <p:pic>
          <p:nvPicPr>
            <p:cNvPr id="1325" name="Google Shape;1325;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6" name="Google Shape;1326;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7" name="Google Shape;1327;p108"/>
          <p:cNvGrpSpPr/>
          <p:nvPr/>
        </p:nvGrpSpPr>
        <p:grpSpPr>
          <a:xfrm>
            <a:off x="323641" y="3271838"/>
            <a:ext cx="457200" cy="457200"/>
            <a:chOff x="1020916" y="1442088"/>
            <a:chExt cx="457200" cy="457200"/>
          </a:xfrm>
        </p:grpSpPr>
        <p:pic>
          <p:nvPicPr>
            <p:cNvPr id="1328" name="Google Shape;1328;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9" name="Google Shape;1329;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30" name="Google Shape;1330;p108"/>
          <p:cNvGrpSpPr/>
          <p:nvPr/>
        </p:nvGrpSpPr>
        <p:grpSpPr>
          <a:xfrm>
            <a:off x="323641" y="4081763"/>
            <a:ext cx="457200" cy="457200"/>
            <a:chOff x="1020916" y="1442088"/>
            <a:chExt cx="457200" cy="457200"/>
          </a:xfrm>
        </p:grpSpPr>
        <p:pic>
          <p:nvPicPr>
            <p:cNvPr id="1331" name="Google Shape;1331;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2" name="Google Shape;1332;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33" name="Shape 1333"/>
        <p:cNvGrpSpPr/>
        <p:nvPr/>
      </p:nvGrpSpPr>
      <p:grpSpPr>
        <a:xfrm>
          <a:off x="0" y="0"/>
          <a:ext cx="0" cy="0"/>
          <a:chOff x="0" y="0"/>
          <a:chExt cx="0" cy="0"/>
        </a:xfrm>
      </p:grpSpPr>
      <p:pic>
        <p:nvPicPr>
          <p:cNvPr id="1334" name="Google Shape;1334;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5" name="Google Shape;1335;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37" name="Google Shape;1337;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8" name="Google Shape;1338;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9" name="Google Shape;1339;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40" name="Google Shape;1340;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41" name="Google Shape;1341;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42" name="Google Shape;1342;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43" name="Google Shape;1343;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44" name="Google Shape;1344;p109"/>
          <p:cNvGrpSpPr/>
          <p:nvPr/>
        </p:nvGrpSpPr>
        <p:grpSpPr>
          <a:xfrm>
            <a:off x="323653" y="1652038"/>
            <a:ext cx="457200" cy="457200"/>
            <a:chOff x="1020916" y="1442088"/>
            <a:chExt cx="457200" cy="457200"/>
          </a:xfrm>
        </p:grpSpPr>
        <p:pic>
          <p:nvPicPr>
            <p:cNvPr id="1345" name="Google Shape;134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6" name="Google Shape;134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7" name="Google Shape;1347;p109"/>
          <p:cNvGrpSpPr/>
          <p:nvPr/>
        </p:nvGrpSpPr>
        <p:grpSpPr>
          <a:xfrm>
            <a:off x="323653" y="2461775"/>
            <a:ext cx="457200" cy="457200"/>
            <a:chOff x="1020916" y="1442088"/>
            <a:chExt cx="457200" cy="457200"/>
          </a:xfrm>
        </p:grpSpPr>
        <p:pic>
          <p:nvPicPr>
            <p:cNvPr id="1348" name="Google Shape;1348;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9" name="Google Shape;1349;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0" name="Google Shape;1350;p109"/>
          <p:cNvGrpSpPr/>
          <p:nvPr/>
        </p:nvGrpSpPr>
        <p:grpSpPr>
          <a:xfrm>
            <a:off x="323641" y="3271838"/>
            <a:ext cx="457200" cy="457200"/>
            <a:chOff x="1020916" y="1442088"/>
            <a:chExt cx="457200" cy="457200"/>
          </a:xfrm>
        </p:grpSpPr>
        <p:pic>
          <p:nvPicPr>
            <p:cNvPr id="1351" name="Google Shape;1351;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2" name="Google Shape;1352;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53" name="Google Shape;1353;p109"/>
          <p:cNvGrpSpPr/>
          <p:nvPr/>
        </p:nvGrpSpPr>
        <p:grpSpPr>
          <a:xfrm>
            <a:off x="323641" y="4081763"/>
            <a:ext cx="457200" cy="457200"/>
            <a:chOff x="1020916" y="1442088"/>
            <a:chExt cx="457200" cy="457200"/>
          </a:xfrm>
        </p:grpSpPr>
        <p:pic>
          <p:nvPicPr>
            <p:cNvPr id="1354" name="Google Shape;1354;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5" name="Google Shape;1355;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356" name="Shape 1356"/>
        <p:cNvGrpSpPr/>
        <p:nvPr/>
      </p:nvGrpSpPr>
      <p:grpSpPr>
        <a:xfrm>
          <a:off x="0" y="0"/>
          <a:ext cx="0" cy="0"/>
          <a:chOff x="0" y="0"/>
          <a:chExt cx="0" cy="0"/>
        </a:xfrm>
      </p:grpSpPr>
      <p:pic>
        <p:nvPicPr>
          <p:cNvPr id="1357" name="Google Shape;1357;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8" name="Google Shape;1358;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60" name="Google Shape;1360;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1" name="Google Shape;1361;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2" name="Google Shape;1362;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63" name="Google Shape;1363;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64" name="Google Shape;1364;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65" name="Google Shape;1365;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66" name="Google Shape;1366;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67" name="Google Shape;1367;p110"/>
          <p:cNvGrpSpPr/>
          <p:nvPr/>
        </p:nvGrpSpPr>
        <p:grpSpPr>
          <a:xfrm>
            <a:off x="323653" y="1652038"/>
            <a:ext cx="457200" cy="457200"/>
            <a:chOff x="1020916" y="1442088"/>
            <a:chExt cx="457200" cy="457200"/>
          </a:xfrm>
        </p:grpSpPr>
        <p:pic>
          <p:nvPicPr>
            <p:cNvPr id="1368" name="Google Shape;136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9" name="Google Shape;136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0" name="Google Shape;1370;p110"/>
          <p:cNvGrpSpPr/>
          <p:nvPr/>
        </p:nvGrpSpPr>
        <p:grpSpPr>
          <a:xfrm>
            <a:off x="323653" y="2461775"/>
            <a:ext cx="457200" cy="457200"/>
            <a:chOff x="1020916" y="1442088"/>
            <a:chExt cx="457200" cy="457200"/>
          </a:xfrm>
        </p:grpSpPr>
        <p:pic>
          <p:nvPicPr>
            <p:cNvPr id="1371" name="Google Shape;137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2" name="Google Shape;137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3" name="Google Shape;1373;p110"/>
          <p:cNvGrpSpPr/>
          <p:nvPr/>
        </p:nvGrpSpPr>
        <p:grpSpPr>
          <a:xfrm>
            <a:off x="323641" y="3271838"/>
            <a:ext cx="457200" cy="457200"/>
            <a:chOff x="1020916" y="1442088"/>
            <a:chExt cx="457200" cy="457200"/>
          </a:xfrm>
        </p:grpSpPr>
        <p:pic>
          <p:nvPicPr>
            <p:cNvPr id="1374" name="Google Shape;1374;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5" name="Google Shape;1375;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76" name="Google Shape;1376;p110"/>
          <p:cNvGrpSpPr/>
          <p:nvPr/>
        </p:nvGrpSpPr>
        <p:grpSpPr>
          <a:xfrm>
            <a:off x="323641" y="4081763"/>
            <a:ext cx="457200" cy="457200"/>
            <a:chOff x="1020916" y="1442088"/>
            <a:chExt cx="457200" cy="457200"/>
          </a:xfrm>
        </p:grpSpPr>
        <p:pic>
          <p:nvPicPr>
            <p:cNvPr id="1377" name="Google Shape;1377;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8" name="Google Shape;1378;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379" name="Shape 1379"/>
        <p:cNvGrpSpPr/>
        <p:nvPr/>
      </p:nvGrpSpPr>
      <p:grpSpPr>
        <a:xfrm>
          <a:off x="0" y="0"/>
          <a:ext cx="0" cy="0"/>
          <a:chOff x="0" y="0"/>
          <a:chExt cx="0" cy="0"/>
        </a:xfrm>
      </p:grpSpPr>
      <p:pic>
        <p:nvPicPr>
          <p:cNvPr id="1380" name="Google Shape;1380;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1" name="Google Shape;1381;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83" name="Google Shape;1383;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4" name="Google Shape;1384;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5" name="Google Shape;1385;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86" name="Google Shape;1386;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87" name="Google Shape;1387;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88" name="Google Shape;1388;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389" name="Google Shape;1389;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390" name="Google Shape;1390;p111"/>
          <p:cNvGrpSpPr/>
          <p:nvPr/>
        </p:nvGrpSpPr>
        <p:grpSpPr>
          <a:xfrm>
            <a:off x="323653" y="1652038"/>
            <a:ext cx="457200" cy="457200"/>
            <a:chOff x="1020916" y="1442088"/>
            <a:chExt cx="457200" cy="457200"/>
          </a:xfrm>
        </p:grpSpPr>
        <p:pic>
          <p:nvPicPr>
            <p:cNvPr id="1391" name="Google Shape;1391;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2" name="Google Shape;139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3" name="Google Shape;1393;p111"/>
          <p:cNvGrpSpPr/>
          <p:nvPr/>
        </p:nvGrpSpPr>
        <p:grpSpPr>
          <a:xfrm>
            <a:off x="323653" y="2461775"/>
            <a:ext cx="457200" cy="457200"/>
            <a:chOff x="1020916" y="1442088"/>
            <a:chExt cx="457200" cy="457200"/>
          </a:xfrm>
        </p:grpSpPr>
        <p:pic>
          <p:nvPicPr>
            <p:cNvPr id="1394" name="Google Shape;1394;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5" name="Google Shape;139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6" name="Google Shape;1396;p111"/>
          <p:cNvGrpSpPr/>
          <p:nvPr/>
        </p:nvGrpSpPr>
        <p:grpSpPr>
          <a:xfrm>
            <a:off x="323641" y="3271838"/>
            <a:ext cx="457200" cy="457200"/>
            <a:chOff x="1020916" y="1442088"/>
            <a:chExt cx="457200" cy="457200"/>
          </a:xfrm>
        </p:grpSpPr>
        <p:pic>
          <p:nvPicPr>
            <p:cNvPr id="1397" name="Google Shape;1397;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8" name="Google Shape;139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99" name="Google Shape;1399;p111"/>
          <p:cNvGrpSpPr/>
          <p:nvPr/>
        </p:nvGrpSpPr>
        <p:grpSpPr>
          <a:xfrm>
            <a:off x="323641" y="4081763"/>
            <a:ext cx="457200" cy="457200"/>
            <a:chOff x="1020916" y="1442088"/>
            <a:chExt cx="457200" cy="457200"/>
          </a:xfrm>
        </p:grpSpPr>
        <p:pic>
          <p:nvPicPr>
            <p:cNvPr id="1400" name="Google Shape;1400;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1" name="Google Shape;1401;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402" name="Shape 1402"/>
        <p:cNvGrpSpPr/>
        <p:nvPr/>
      </p:nvGrpSpPr>
      <p:grpSpPr>
        <a:xfrm>
          <a:off x="0" y="0"/>
          <a:ext cx="0" cy="0"/>
          <a:chOff x="0" y="0"/>
          <a:chExt cx="0" cy="0"/>
        </a:xfrm>
      </p:grpSpPr>
      <p:pic>
        <p:nvPicPr>
          <p:cNvPr id="1403" name="Google Shape;1403;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4" name="Google Shape;1404;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06" name="Google Shape;1406;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7" name="Google Shape;1407;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8" name="Google Shape;1408;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09" name="Google Shape;1409;p112"/>
          <p:cNvSpPr/>
          <p:nvPr>
            <p:ph idx="3" type="pic"/>
          </p:nvPr>
        </p:nvSpPr>
        <p:spPr>
          <a:xfrm>
            <a:off x="324000" y="1893950"/>
            <a:ext cx="2555400" cy="1939500"/>
          </a:xfrm>
          <a:prstGeom prst="rect">
            <a:avLst/>
          </a:prstGeom>
          <a:noFill/>
          <a:ln>
            <a:noFill/>
          </a:ln>
        </p:spPr>
        <p:txBody>
          <a:bodyPr/>
          <a:p/>
        </p:txBody>
      </p:sp>
      <p:sp>
        <p:nvSpPr>
          <p:cNvPr id="1410" name="Google Shape;1410;p112"/>
          <p:cNvSpPr/>
          <p:nvPr>
            <p:ph idx="4" type="pic"/>
          </p:nvPr>
        </p:nvSpPr>
        <p:spPr>
          <a:xfrm>
            <a:off x="6256800" y="1893950"/>
            <a:ext cx="2555400" cy="1939500"/>
          </a:xfrm>
          <a:prstGeom prst="rect">
            <a:avLst/>
          </a:prstGeom>
          <a:noFill/>
          <a:ln>
            <a:noFill/>
          </a:ln>
        </p:spPr>
        <p:txBody>
          <a:bodyPr/>
          <a:p/>
        </p:txBody>
      </p:sp>
      <p:sp>
        <p:nvSpPr>
          <p:cNvPr id="1411" name="Google Shape;1411;p112"/>
          <p:cNvSpPr/>
          <p:nvPr>
            <p:ph idx="5" type="pic"/>
          </p:nvPr>
        </p:nvSpPr>
        <p:spPr>
          <a:xfrm>
            <a:off x="3294300" y="1893950"/>
            <a:ext cx="2555400" cy="1939500"/>
          </a:xfrm>
          <a:prstGeom prst="rect">
            <a:avLst/>
          </a:prstGeom>
          <a:noFill/>
          <a:ln>
            <a:noFill/>
          </a:ln>
        </p:spPr>
        <p:txBody>
          <a:bodyPr/>
          <a:p/>
        </p:txBody>
      </p:sp>
      <p:grpSp>
        <p:nvGrpSpPr>
          <p:cNvPr id="1412" name="Google Shape;1412;p112"/>
          <p:cNvGrpSpPr/>
          <p:nvPr/>
        </p:nvGrpSpPr>
        <p:grpSpPr>
          <a:xfrm>
            <a:off x="1381028" y="4148538"/>
            <a:ext cx="457200" cy="457200"/>
            <a:chOff x="1020916" y="1442088"/>
            <a:chExt cx="457200" cy="457200"/>
          </a:xfrm>
        </p:grpSpPr>
        <p:pic>
          <p:nvPicPr>
            <p:cNvPr id="1413" name="Google Shape;1413;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4" name="Google Shape;1414;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15" name="Google Shape;1415;p112"/>
          <p:cNvGrpSpPr/>
          <p:nvPr/>
        </p:nvGrpSpPr>
        <p:grpSpPr>
          <a:xfrm>
            <a:off x="4331066" y="4148550"/>
            <a:ext cx="457200" cy="457200"/>
            <a:chOff x="1020916" y="1442088"/>
            <a:chExt cx="457200" cy="457200"/>
          </a:xfrm>
        </p:grpSpPr>
        <p:pic>
          <p:nvPicPr>
            <p:cNvPr id="1416" name="Google Shape;1416;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7" name="Google Shape;1417;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18" name="Google Shape;1418;p112"/>
          <p:cNvGrpSpPr/>
          <p:nvPr/>
        </p:nvGrpSpPr>
        <p:grpSpPr>
          <a:xfrm>
            <a:off x="7305791" y="4148538"/>
            <a:ext cx="457200" cy="457200"/>
            <a:chOff x="1020916" y="1442088"/>
            <a:chExt cx="457200" cy="457200"/>
          </a:xfrm>
        </p:grpSpPr>
        <p:pic>
          <p:nvPicPr>
            <p:cNvPr id="1419" name="Google Shape;1419;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0" name="Google Shape;1420;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421" name="Shape 1421"/>
        <p:cNvGrpSpPr/>
        <p:nvPr/>
      </p:nvGrpSpPr>
      <p:grpSpPr>
        <a:xfrm>
          <a:off x="0" y="0"/>
          <a:ext cx="0" cy="0"/>
          <a:chOff x="0" y="0"/>
          <a:chExt cx="0" cy="0"/>
        </a:xfrm>
      </p:grpSpPr>
      <p:pic>
        <p:nvPicPr>
          <p:cNvPr id="1422" name="Google Shape;1422;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3" name="Google Shape;1423;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25" name="Google Shape;1425;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6" name="Google Shape;1426;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27" name="Google Shape;1427;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28" name="Google Shape;1428;p113"/>
          <p:cNvSpPr/>
          <p:nvPr>
            <p:ph idx="3" type="pic"/>
          </p:nvPr>
        </p:nvSpPr>
        <p:spPr>
          <a:xfrm>
            <a:off x="324000" y="1893950"/>
            <a:ext cx="2555400" cy="1939500"/>
          </a:xfrm>
          <a:prstGeom prst="rect">
            <a:avLst/>
          </a:prstGeom>
          <a:noFill/>
          <a:ln>
            <a:noFill/>
          </a:ln>
        </p:spPr>
        <p:txBody>
          <a:bodyPr/>
          <a:p/>
        </p:txBody>
      </p:sp>
      <p:sp>
        <p:nvSpPr>
          <p:cNvPr id="1429" name="Google Shape;1429;p113"/>
          <p:cNvSpPr/>
          <p:nvPr>
            <p:ph idx="4" type="pic"/>
          </p:nvPr>
        </p:nvSpPr>
        <p:spPr>
          <a:xfrm>
            <a:off x="6256800" y="1893950"/>
            <a:ext cx="2555400" cy="1939500"/>
          </a:xfrm>
          <a:prstGeom prst="rect">
            <a:avLst/>
          </a:prstGeom>
          <a:noFill/>
          <a:ln>
            <a:noFill/>
          </a:ln>
        </p:spPr>
        <p:txBody>
          <a:bodyPr/>
          <a:p/>
        </p:txBody>
      </p:sp>
      <p:sp>
        <p:nvSpPr>
          <p:cNvPr id="1430" name="Google Shape;1430;p113"/>
          <p:cNvSpPr/>
          <p:nvPr>
            <p:ph idx="5" type="pic"/>
          </p:nvPr>
        </p:nvSpPr>
        <p:spPr>
          <a:xfrm>
            <a:off x="3294300" y="1893950"/>
            <a:ext cx="2555400" cy="1939500"/>
          </a:xfrm>
          <a:prstGeom prst="rect">
            <a:avLst/>
          </a:prstGeom>
          <a:noFill/>
          <a:ln>
            <a:noFill/>
          </a:ln>
        </p:spPr>
        <p:txBody>
          <a:bodyPr/>
          <a:p/>
        </p:txBody>
      </p:sp>
      <p:grpSp>
        <p:nvGrpSpPr>
          <p:cNvPr id="1431" name="Google Shape;1431;p113"/>
          <p:cNvGrpSpPr/>
          <p:nvPr/>
        </p:nvGrpSpPr>
        <p:grpSpPr>
          <a:xfrm>
            <a:off x="1381028" y="4148538"/>
            <a:ext cx="457200" cy="457200"/>
            <a:chOff x="1020916" y="1442088"/>
            <a:chExt cx="457200" cy="457200"/>
          </a:xfrm>
        </p:grpSpPr>
        <p:pic>
          <p:nvPicPr>
            <p:cNvPr id="1432" name="Google Shape;1432;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3" name="Google Shape;1433;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34" name="Google Shape;1434;p113"/>
          <p:cNvGrpSpPr/>
          <p:nvPr/>
        </p:nvGrpSpPr>
        <p:grpSpPr>
          <a:xfrm>
            <a:off x="4331066" y="4148550"/>
            <a:ext cx="457200" cy="457200"/>
            <a:chOff x="1020916" y="1442088"/>
            <a:chExt cx="457200" cy="457200"/>
          </a:xfrm>
        </p:grpSpPr>
        <p:pic>
          <p:nvPicPr>
            <p:cNvPr id="1435" name="Google Shape;1435;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6" name="Google Shape;1436;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37" name="Google Shape;1437;p113"/>
          <p:cNvGrpSpPr/>
          <p:nvPr/>
        </p:nvGrpSpPr>
        <p:grpSpPr>
          <a:xfrm>
            <a:off x="7305791" y="4148538"/>
            <a:ext cx="457200" cy="457200"/>
            <a:chOff x="1020916" y="1442088"/>
            <a:chExt cx="457200" cy="457200"/>
          </a:xfrm>
        </p:grpSpPr>
        <p:pic>
          <p:nvPicPr>
            <p:cNvPr id="1438" name="Google Shape;1438;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9" name="Google Shape;1439;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40" name="Shape 1440"/>
        <p:cNvGrpSpPr/>
        <p:nvPr/>
      </p:nvGrpSpPr>
      <p:grpSpPr>
        <a:xfrm>
          <a:off x="0" y="0"/>
          <a:ext cx="0" cy="0"/>
          <a:chOff x="0" y="0"/>
          <a:chExt cx="0" cy="0"/>
        </a:xfrm>
      </p:grpSpPr>
      <p:pic>
        <p:nvPicPr>
          <p:cNvPr id="1441" name="Google Shape;1441;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2" name="Google Shape;1442;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44" name="Google Shape;1444;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5" name="Google Shape;1445;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46" name="Google Shape;1446;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47" name="Google Shape;1447;p114"/>
          <p:cNvSpPr/>
          <p:nvPr>
            <p:ph idx="3" type="pic"/>
          </p:nvPr>
        </p:nvSpPr>
        <p:spPr>
          <a:xfrm>
            <a:off x="324000" y="1893950"/>
            <a:ext cx="2555400" cy="1939500"/>
          </a:xfrm>
          <a:prstGeom prst="rect">
            <a:avLst/>
          </a:prstGeom>
          <a:noFill/>
          <a:ln>
            <a:noFill/>
          </a:ln>
        </p:spPr>
        <p:txBody>
          <a:bodyPr/>
          <a:p/>
        </p:txBody>
      </p:sp>
      <p:sp>
        <p:nvSpPr>
          <p:cNvPr id="1448" name="Google Shape;1448;p114"/>
          <p:cNvSpPr/>
          <p:nvPr>
            <p:ph idx="4" type="pic"/>
          </p:nvPr>
        </p:nvSpPr>
        <p:spPr>
          <a:xfrm>
            <a:off x="6256800" y="1893950"/>
            <a:ext cx="2555400" cy="1939500"/>
          </a:xfrm>
          <a:prstGeom prst="rect">
            <a:avLst/>
          </a:prstGeom>
          <a:noFill/>
          <a:ln>
            <a:noFill/>
          </a:ln>
        </p:spPr>
        <p:txBody>
          <a:bodyPr/>
          <a:p/>
        </p:txBody>
      </p:sp>
      <p:sp>
        <p:nvSpPr>
          <p:cNvPr id="1449" name="Google Shape;1449;p114"/>
          <p:cNvSpPr/>
          <p:nvPr>
            <p:ph idx="5" type="pic"/>
          </p:nvPr>
        </p:nvSpPr>
        <p:spPr>
          <a:xfrm>
            <a:off x="3294300" y="1893950"/>
            <a:ext cx="2555400" cy="1939500"/>
          </a:xfrm>
          <a:prstGeom prst="rect">
            <a:avLst/>
          </a:prstGeom>
          <a:noFill/>
          <a:ln>
            <a:noFill/>
          </a:ln>
        </p:spPr>
        <p:txBody>
          <a:bodyPr/>
          <a:p/>
        </p:txBody>
      </p:sp>
      <p:grpSp>
        <p:nvGrpSpPr>
          <p:cNvPr id="1450" name="Google Shape;1450;p114"/>
          <p:cNvGrpSpPr/>
          <p:nvPr/>
        </p:nvGrpSpPr>
        <p:grpSpPr>
          <a:xfrm>
            <a:off x="1381028" y="4148538"/>
            <a:ext cx="457200" cy="457200"/>
            <a:chOff x="1020916" y="1442088"/>
            <a:chExt cx="457200" cy="457200"/>
          </a:xfrm>
        </p:grpSpPr>
        <p:pic>
          <p:nvPicPr>
            <p:cNvPr id="1451" name="Google Shape;1451;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2" name="Google Shape;1452;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53" name="Google Shape;1453;p114"/>
          <p:cNvGrpSpPr/>
          <p:nvPr/>
        </p:nvGrpSpPr>
        <p:grpSpPr>
          <a:xfrm>
            <a:off x="4331066" y="4148550"/>
            <a:ext cx="457200" cy="457200"/>
            <a:chOff x="1020916" y="1442088"/>
            <a:chExt cx="457200" cy="457200"/>
          </a:xfrm>
        </p:grpSpPr>
        <p:pic>
          <p:nvPicPr>
            <p:cNvPr id="1454" name="Google Shape;1454;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5" name="Google Shape;1455;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6" name="Google Shape;1456;p114"/>
          <p:cNvGrpSpPr/>
          <p:nvPr/>
        </p:nvGrpSpPr>
        <p:grpSpPr>
          <a:xfrm>
            <a:off x="7305791" y="4148538"/>
            <a:ext cx="457200" cy="457200"/>
            <a:chOff x="1020916" y="1442088"/>
            <a:chExt cx="457200" cy="457200"/>
          </a:xfrm>
        </p:grpSpPr>
        <p:pic>
          <p:nvPicPr>
            <p:cNvPr id="1457" name="Google Shape;1457;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8" name="Google Shape;1458;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459" name="Shape 1459"/>
        <p:cNvGrpSpPr/>
        <p:nvPr/>
      </p:nvGrpSpPr>
      <p:grpSpPr>
        <a:xfrm>
          <a:off x="0" y="0"/>
          <a:ext cx="0" cy="0"/>
          <a:chOff x="0" y="0"/>
          <a:chExt cx="0" cy="0"/>
        </a:xfrm>
      </p:grpSpPr>
      <p:pic>
        <p:nvPicPr>
          <p:cNvPr id="1460" name="Google Shape;1460;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1" name="Google Shape;1461;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63" name="Google Shape;1463;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64" name="Google Shape;1464;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5" name="Google Shape;1465;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66" name="Google Shape;1466;p115"/>
          <p:cNvSpPr/>
          <p:nvPr>
            <p:ph idx="3" type="pic"/>
          </p:nvPr>
        </p:nvSpPr>
        <p:spPr>
          <a:xfrm>
            <a:off x="324000" y="1893950"/>
            <a:ext cx="2555400" cy="1939500"/>
          </a:xfrm>
          <a:prstGeom prst="rect">
            <a:avLst/>
          </a:prstGeom>
          <a:noFill/>
          <a:ln>
            <a:noFill/>
          </a:ln>
        </p:spPr>
        <p:txBody>
          <a:bodyPr/>
          <a:p/>
        </p:txBody>
      </p:sp>
      <p:sp>
        <p:nvSpPr>
          <p:cNvPr id="1467" name="Google Shape;1467;p115"/>
          <p:cNvSpPr/>
          <p:nvPr>
            <p:ph idx="4" type="pic"/>
          </p:nvPr>
        </p:nvSpPr>
        <p:spPr>
          <a:xfrm>
            <a:off x="6256800" y="1893950"/>
            <a:ext cx="2555400" cy="1939500"/>
          </a:xfrm>
          <a:prstGeom prst="rect">
            <a:avLst/>
          </a:prstGeom>
          <a:noFill/>
          <a:ln>
            <a:noFill/>
          </a:ln>
        </p:spPr>
        <p:txBody>
          <a:bodyPr/>
          <a:p/>
        </p:txBody>
      </p:sp>
      <p:sp>
        <p:nvSpPr>
          <p:cNvPr id="1468" name="Google Shape;1468;p115"/>
          <p:cNvSpPr/>
          <p:nvPr>
            <p:ph idx="5" type="pic"/>
          </p:nvPr>
        </p:nvSpPr>
        <p:spPr>
          <a:xfrm>
            <a:off x="3294300" y="1893950"/>
            <a:ext cx="2555400" cy="1939500"/>
          </a:xfrm>
          <a:prstGeom prst="rect">
            <a:avLst/>
          </a:prstGeom>
          <a:noFill/>
          <a:ln>
            <a:noFill/>
          </a:ln>
        </p:spPr>
        <p:txBody>
          <a:bodyPr/>
          <a:p/>
        </p:txBody>
      </p:sp>
      <p:grpSp>
        <p:nvGrpSpPr>
          <p:cNvPr id="1469" name="Google Shape;1469;p115"/>
          <p:cNvGrpSpPr/>
          <p:nvPr/>
        </p:nvGrpSpPr>
        <p:grpSpPr>
          <a:xfrm>
            <a:off x="1381028" y="4148538"/>
            <a:ext cx="457200" cy="457200"/>
            <a:chOff x="1020916" y="1442088"/>
            <a:chExt cx="457200" cy="457200"/>
          </a:xfrm>
        </p:grpSpPr>
        <p:pic>
          <p:nvPicPr>
            <p:cNvPr id="1470" name="Google Shape;1470;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1" name="Google Shape;1471;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72" name="Google Shape;1472;p115"/>
          <p:cNvGrpSpPr/>
          <p:nvPr/>
        </p:nvGrpSpPr>
        <p:grpSpPr>
          <a:xfrm>
            <a:off x="4331066" y="4148550"/>
            <a:ext cx="457200" cy="457200"/>
            <a:chOff x="1020916" y="1442088"/>
            <a:chExt cx="457200" cy="457200"/>
          </a:xfrm>
        </p:grpSpPr>
        <p:pic>
          <p:nvPicPr>
            <p:cNvPr id="1473" name="Google Shape;1473;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4" name="Google Shape;1474;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5" name="Google Shape;1475;p115"/>
          <p:cNvGrpSpPr/>
          <p:nvPr/>
        </p:nvGrpSpPr>
        <p:grpSpPr>
          <a:xfrm>
            <a:off x="7305791" y="4148538"/>
            <a:ext cx="457200" cy="457200"/>
            <a:chOff x="1020916" y="1442088"/>
            <a:chExt cx="457200" cy="457200"/>
          </a:xfrm>
        </p:grpSpPr>
        <p:pic>
          <p:nvPicPr>
            <p:cNvPr id="1476" name="Google Shape;1476;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7" name="Google Shape;1477;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478" name="Shape 1478"/>
        <p:cNvGrpSpPr/>
        <p:nvPr/>
      </p:nvGrpSpPr>
      <p:grpSpPr>
        <a:xfrm>
          <a:off x="0" y="0"/>
          <a:ext cx="0" cy="0"/>
          <a:chOff x="0" y="0"/>
          <a:chExt cx="0" cy="0"/>
        </a:xfrm>
      </p:grpSpPr>
      <p:pic>
        <p:nvPicPr>
          <p:cNvPr id="1479" name="Google Shape;1479;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80" name="Google Shape;1480;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482" name="Google Shape;1482;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83" name="Google Shape;1483;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84" name="Google Shape;1484;p1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485" name="Shape 1485"/>
        <p:cNvGrpSpPr/>
        <p:nvPr/>
      </p:nvGrpSpPr>
      <p:grpSpPr>
        <a:xfrm>
          <a:off x="0" y="0"/>
          <a:ext cx="0" cy="0"/>
          <a:chOff x="0" y="0"/>
          <a:chExt cx="0" cy="0"/>
        </a:xfrm>
      </p:grpSpPr>
      <p:pic>
        <p:nvPicPr>
          <p:cNvPr id="1486" name="Google Shape;1486;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7" name="Google Shape;1487;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489" name="Google Shape;1489;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0" name="Google Shape;1490;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1" name="Google Shape;1491;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492" name="Shape 1492"/>
        <p:cNvGrpSpPr/>
        <p:nvPr/>
      </p:nvGrpSpPr>
      <p:grpSpPr>
        <a:xfrm>
          <a:off x="0" y="0"/>
          <a:ext cx="0" cy="0"/>
          <a:chOff x="0" y="0"/>
          <a:chExt cx="0" cy="0"/>
        </a:xfrm>
      </p:grpSpPr>
      <p:pic>
        <p:nvPicPr>
          <p:cNvPr id="1493" name="Google Shape;1493;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94" name="Google Shape;1494;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496" name="Google Shape;1496;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7" name="Google Shape;1497;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8" name="Google Shape;1498;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499" name="Shape 1499"/>
        <p:cNvGrpSpPr/>
        <p:nvPr/>
      </p:nvGrpSpPr>
      <p:grpSpPr>
        <a:xfrm>
          <a:off x="0" y="0"/>
          <a:ext cx="0" cy="0"/>
          <a:chOff x="0" y="0"/>
          <a:chExt cx="0" cy="0"/>
        </a:xfrm>
      </p:grpSpPr>
      <p:pic>
        <p:nvPicPr>
          <p:cNvPr id="1500" name="Google Shape;1500;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1" name="Google Shape;1501;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03" name="Google Shape;1503;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04" name="Google Shape;1504;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05" name="Google Shape;1505;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506" name="Shape 1506"/>
        <p:cNvGrpSpPr/>
        <p:nvPr/>
      </p:nvGrpSpPr>
      <p:grpSpPr>
        <a:xfrm>
          <a:off x="0" y="0"/>
          <a:ext cx="0" cy="0"/>
          <a:chOff x="0" y="0"/>
          <a:chExt cx="0" cy="0"/>
        </a:xfrm>
      </p:grpSpPr>
      <p:pic>
        <p:nvPicPr>
          <p:cNvPr id="1507" name="Google Shape;1507;p12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08" name="Google Shape;1508;p1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10" name="Google Shape;1510;p12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11" name="Google Shape;1511;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12" name="Google Shape;1512;p12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13" name="Google Shape;1513;p12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514" name="Shape 1514"/>
        <p:cNvGrpSpPr/>
        <p:nvPr/>
      </p:nvGrpSpPr>
      <p:grpSpPr>
        <a:xfrm>
          <a:off x="0" y="0"/>
          <a:ext cx="0" cy="0"/>
          <a:chOff x="0" y="0"/>
          <a:chExt cx="0" cy="0"/>
        </a:xfrm>
      </p:grpSpPr>
      <p:pic>
        <p:nvPicPr>
          <p:cNvPr id="1515" name="Google Shape;1515;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16" name="Google Shape;1516;p1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18" name="Google Shape;1518;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19" name="Google Shape;1519;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20" name="Google Shape;1520;p12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21" name="Google Shape;1521;p12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522" name="Shape 1522"/>
        <p:cNvGrpSpPr/>
        <p:nvPr/>
      </p:nvGrpSpPr>
      <p:grpSpPr>
        <a:xfrm>
          <a:off x="0" y="0"/>
          <a:ext cx="0" cy="0"/>
          <a:chOff x="0" y="0"/>
          <a:chExt cx="0" cy="0"/>
        </a:xfrm>
      </p:grpSpPr>
      <p:pic>
        <p:nvPicPr>
          <p:cNvPr id="1523" name="Google Shape;1523;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24" name="Google Shape;1524;p1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26" name="Google Shape;1526;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27" name="Google Shape;1527;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28" name="Google Shape;1528;p12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29" name="Google Shape;1529;p12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530" name="Shape 1530"/>
        <p:cNvGrpSpPr/>
        <p:nvPr/>
      </p:nvGrpSpPr>
      <p:grpSpPr>
        <a:xfrm>
          <a:off x="0" y="0"/>
          <a:ext cx="0" cy="0"/>
          <a:chOff x="0" y="0"/>
          <a:chExt cx="0" cy="0"/>
        </a:xfrm>
      </p:grpSpPr>
      <p:pic>
        <p:nvPicPr>
          <p:cNvPr id="1531" name="Google Shape;1531;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2" name="Google Shape;1532;p1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34" name="Google Shape;1534;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35" name="Google Shape;1535;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36" name="Google Shape;1536;p12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37" name="Google Shape;1537;p12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38" name="Shape 1538"/>
        <p:cNvGrpSpPr/>
        <p:nvPr/>
      </p:nvGrpSpPr>
      <p:grpSpPr>
        <a:xfrm>
          <a:off x="0" y="0"/>
          <a:ext cx="0" cy="0"/>
          <a:chOff x="0" y="0"/>
          <a:chExt cx="0" cy="0"/>
        </a:xfrm>
      </p:grpSpPr>
      <p:pic>
        <p:nvPicPr>
          <p:cNvPr id="1539" name="Google Shape;1539;p12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40" name="Google Shape;1540;p1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542" name="Google Shape;1542;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3" name="Google Shape;1543;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1544" name="Google Shape;1544;p12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45" name="Google Shape;1545;p12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46" name="Shape 1546"/>
        <p:cNvGrpSpPr/>
        <p:nvPr/>
      </p:nvGrpSpPr>
      <p:grpSpPr>
        <a:xfrm>
          <a:off x="0" y="0"/>
          <a:ext cx="0" cy="0"/>
          <a:chOff x="0" y="0"/>
          <a:chExt cx="0" cy="0"/>
        </a:xfrm>
      </p:grpSpPr>
      <p:pic>
        <p:nvPicPr>
          <p:cNvPr id="1547" name="Google Shape;1547;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8" name="Google Shape;1548;p1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50" name="Google Shape;1550;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1" name="Google Shape;1551;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52" name="Google Shape;1552;p12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53" name="Google Shape;1553;p12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554" name="Shape 1554"/>
        <p:cNvGrpSpPr/>
        <p:nvPr/>
      </p:nvGrpSpPr>
      <p:grpSpPr>
        <a:xfrm>
          <a:off x="0" y="0"/>
          <a:ext cx="0" cy="0"/>
          <a:chOff x="0" y="0"/>
          <a:chExt cx="0" cy="0"/>
        </a:xfrm>
      </p:grpSpPr>
      <p:pic>
        <p:nvPicPr>
          <p:cNvPr id="1555" name="Google Shape;1555;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56" name="Google Shape;1556;p1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58" name="Google Shape;1558;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9" name="Google Shape;1559;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0" name="Google Shape;1560;p12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61" name="Google Shape;1561;p12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562" name="Shape 1562"/>
        <p:cNvGrpSpPr/>
        <p:nvPr/>
      </p:nvGrpSpPr>
      <p:grpSpPr>
        <a:xfrm>
          <a:off x="0" y="0"/>
          <a:ext cx="0" cy="0"/>
          <a:chOff x="0" y="0"/>
          <a:chExt cx="0" cy="0"/>
        </a:xfrm>
      </p:grpSpPr>
      <p:pic>
        <p:nvPicPr>
          <p:cNvPr id="1563" name="Google Shape;1563;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4" name="Google Shape;1564;p1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66" name="Google Shape;1566;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7" name="Google Shape;1567;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8" name="Google Shape;1568;p12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69" name="Google Shape;1569;p12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1570" name="Shape 1570"/>
        <p:cNvGrpSpPr/>
        <p:nvPr/>
      </p:nvGrpSpPr>
      <p:grpSpPr>
        <a:xfrm>
          <a:off x="0" y="0"/>
          <a:ext cx="0" cy="0"/>
          <a:chOff x="0" y="0"/>
          <a:chExt cx="0" cy="0"/>
        </a:xfrm>
      </p:grpSpPr>
      <p:sp>
        <p:nvSpPr>
          <p:cNvPr id="1571" name="Google Shape;1571;p12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2" name="Google Shape;1572;p12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573" name="Google Shape;1573;p12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74" name="Google Shape;1574;p12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75" name="Google Shape;1575;p12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576" name="Shape 1576"/>
        <p:cNvGrpSpPr/>
        <p:nvPr/>
      </p:nvGrpSpPr>
      <p:grpSpPr>
        <a:xfrm>
          <a:off x="0" y="0"/>
          <a:ext cx="0" cy="0"/>
          <a:chOff x="0" y="0"/>
          <a:chExt cx="0" cy="0"/>
        </a:xfrm>
      </p:grpSpPr>
      <p:sp>
        <p:nvSpPr>
          <p:cNvPr id="1577" name="Google Shape;1577;p12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8" name="Google Shape;1578;p12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579" name="Google Shape;1579;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580" name="Google Shape;1580;p12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81" name="Google Shape;1581;p12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582" name="Shape 1582"/>
        <p:cNvGrpSpPr/>
        <p:nvPr/>
      </p:nvGrpSpPr>
      <p:grpSpPr>
        <a:xfrm>
          <a:off x="0" y="0"/>
          <a:ext cx="0" cy="0"/>
          <a:chOff x="0" y="0"/>
          <a:chExt cx="0" cy="0"/>
        </a:xfrm>
      </p:grpSpPr>
      <p:sp>
        <p:nvSpPr>
          <p:cNvPr id="1584" name="Google Shape;1584;p13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585" name="Shape 1585"/>
        <p:cNvGrpSpPr/>
        <p:nvPr/>
      </p:nvGrpSpPr>
      <p:grpSpPr>
        <a:xfrm>
          <a:off x="0" y="0"/>
          <a:ext cx="0" cy="0"/>
          <a:chOff x="0" y="0"/>
          <a:chExt cx="0" cy="0"/>
        </a:xfrm>
      </p:grpSpPr>
      <p:sp>
        <p:nvSpPr>
          <p:cNvPr id="1586" name="Google Shape;1586;p13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587" name="Google Shape;1587;p13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588" name="Google Shape;1588;p13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589" name="Google Shape;1589;p13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590" name="Google Shape;1590;p13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591" name="Google Shape;1591;p13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592" name="Google Shape;1592;p13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593" name="Google Shape;1593;p13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594" name="Google Shape;1594;p13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595" name="Shape 1595"/>
        <p:cNvGrpSpPr/>
        <p:nvPr/>
      </p:nvGrpSpPr>
      <p:grpSpPr>
        <a:xfrm>
          <a:off x="0" y="0"/>
          <a:ext cx="0" cy="0"/>
          <a:chOff x="0" y="0"/>
          <a:chExt cx="0" cy="0"/>
        </a:xfrm>
      </p:grpSpPr>
      <p:pic>
        <p:nvPicPr>
          <p:cNvPr id="1596" name="Google Shape;1596;p13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597" name="Google Shape;1597;p13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1800"/>
              <a:buNone/>
              <a:defRPr sz="1800"/>
            </a:lvl1pPr>
            <a:lvl2pPr lvl="1">
              <a:spcBef>
                <a:spcPts val="1000"/>
              </a:spcBef>
              <a:spcAft>
                <a:spcPts val="0"/>
              </a:spcAft>
              <a:buSzPts val="1800"/>
              <a:buNone/>
              <a:defRPr sz="1800"/>
            </a:lvl2pPr>
            <a:lvl3pPr lvl="2">
              <a:spcBef>
                <a:spcPts val="1000"/>
              </a:spcBef>
              <a:spcAft>
                <a:spcPts val="0"/>
              </a:spcAft>
              <a:buSzPts val="1800"/>
              <a:buNone/>
              <a:defRPr sz="1800"/>
            </a:lvl3pPr>
            <a:lvl4pPr lvl="3">
              <a:spcBef>
                <a:spcPts val="800"/>
              </a:spcBef>
              <a:spcAft>
                <a:spcPts val="0"/>
              </a:spcAft>
              <a:buSzPts val="1800"/>
              <a:buNone/>
              <a:defRPr sz="1800"/>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98" name="Shape 1598"/>
        <p:cNvGrpSpPr/>
        <p:nvPr/>
      </p:nvGrpSpPr>
      <p:grpSpPr>
        <a:xfrm>
          <a:off x="0" y="0"/>
          <a:ext cx="0" cy="0"/>
          <a:chOff x="0" y="0"/>
          <a:chExt cx="0" cy="0"/>
        </a:xfrm>
      </p:grpSpPr>
      <p:sp>
        <p:nvSpPr>
          <p:cNvPr id="1599" name="Google Shape;1599;p13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865" name="Google Shape;865;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10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1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1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 Id="rId3" Type="http://schemas.openxmlformats.org/officeDocument/2006/relationships/image" Target="../media/image1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1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 Id="rId3" Type="http://schemas.openxmlformats.org/officeDocument/2006/relationships/image" Target="../media/image1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1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5.xml"/><Relationship Id="rId3" Type="http://schemas.openxmlformats.org/officeDocument/2006/relationships/hyperlink" Target="https://res.cloudinary.com/oaknationalacademy/video/upload/dkd9omkpewqvhygluj57.mp4" TargetMode="External"/><Relationship Id="rId4" Type="http://schemas.openxmlformats.org/officeDocument/2006/relationships/image" Target="../media/image1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10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1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 Id="rId3" Type="http://schemas.openxmlformats.org/officeDocument/2006/relationships/image" Target="../media/image1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3.xml"/><Relationship Id="rId3" Type="http://schemas.openxmlformats.org/officeDocument/2006/relationships/image" Target="../media/image1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4.xml"/><Relationship Id="rId3" Type="http://schemas.openxmlformats.org/officeDocument/2006/relationships/image" Target="../media/image119.png"/><Relationship Id="rId4" Type="http://schemas.openxmlformats.org/officeDocument/2006/relationships/image" Target="../media/image1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5.xml"/><Relationship Id="rId3" Type="http://schemas.openxmlformats.org/officeDocument/2006/relationships/image" Target="../media/image119.png"/><Relationship Id="rId4" Type="http://schemas.openxmlformats.org/officeDocument/2006/relationships/image" Target="../media/image1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7.xml"/><Relationship Id="rId3" Type="http://schemas.openxmlformats.org/officeDocument/2006/relationships/image" Target="../media/image119.png"/><Relationship Id="rId4" Type="http://schemas.openxmlformats.org/officeDocument/2006/relationships/image" Target="../media/image1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1.xml"/><Relationship Id="rId3" Type="http://schemas.openxmlformats.org/officeDocument/2006/relationships/image" Target="../media/image119.png"/><Relationship Id="rId4" Type="http://schemas.openxmlformats.org/officeDocument/2006/relationships/image" Target="../media/image1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5.xml"/><Relationship Id="rId3" Type="http://schemas.openxmlformats.org/officeDocument/2006/relationships/image" Target="../media/image1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3" name="Shape 1603"/>
        <p:cNvGrpSpPr/>
        <p:nvPr/>
      </p:nvGrpSpPr>
      <p:grpSpPr>
        <a:xfrm>
          <a:off x="0" y="0"/>
          <a:ext cx="0" cy="0"/>
          <a:chOff x="0" y="0"/>
          <a:chExt cx="0" cy="0"/>
        </a:xfrm>
      </p:grpSpPr>
      <p:sp>
        <p:nvSpPr>
          <p:cNvPr id="1604" name="Google Shape;1604;p13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Biraha Kooxda 1 iyo 2</a:t>
            </a:r>
            <a:endParaRPr/>
          </a:p>
        </p:txBody>
      </p:sp>
      <p:sp>
        <p:nvSpPr>
          <p:cNvPr id="1605" name="Google Shape;1605;p134"/>
          <p:cNvSpPr txBox="1"/>
          <p:nvPr>
            <p:ph idx="1" type="subTitle"/>
          </p:nvPr>
        </p:nvSpPr>
        <p:spPr>
          <a:xfrm>
            <a:off x="890225" y="4327975"/>
            <a:ext cx="58551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Qaababka shaxda xilliyeedka (periodic table)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09" name="Shape 1609"/>
        <p:cNvGrpSpPr/>
        <p:nvPr/>
      </p:nvGrpSpPr>
      <p:grpSpPr>
        <a:xfrm>
          <a:off x="0" y="0"/>
          <a:ext cx="0" cy="0"/>
          <a:chOff x="0" y="0"/>
          <a:chExt cx="0" cy="0"/>
        </a:xfrm>
      </p:grpSpPr>
      <p:sp>
        <p:nvSpPr>
          <p:cNvPr id="1610" name="Google Shape;1610;p13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4" name="Shape 1614"/>
        <p:cNvGrpSpPr/>
        <p:nvPr/>
      </p:nvGrpSpPr>
      <p:grpSpPr>
        <a:xfrm>
          <a:off x="0" y="0"/>
          <a:ext cx="0" cy="0"/>
          <a:chOff x="0" y="0"/>
          <a:chExt cx="0" cy="0"/>
        </a:xfrm>
      </p:grpSpPr>
      <p:sp>
        <p:nvSpPr>
          <p:cNvPr id="1615" name="Google Shape;1615;p136"/>
          <p:cNvSpPr txBox="1"/>
          <p:nvPr>
            <p:ph idx="1" type="subTitle"/>
          </p:nvPr>
        </p:nvSpPr>
        <p:spPr>
          <a:xfrm>
            <a:off x="585575" y="1463950"/>
            <a:ext cx="72075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qeexi karaa qaabka falcelinta (reaction) ee biraha Kooxda 1 ee biyo (water) iyo Kooxda 2 ee asiidhka (acid) khafiifka ah, oo aan isbarbardhigi karaa falcelinta labada kooxood.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137"/>
          <p:cNvSpPr txBox="1"/>
          <p:nvPr>
            <p:ph idx="3" type="subTitle"/>
          </p:nvPr>
        </p:nvSpPr>
        <p:spPr>
          <a:xfrm>
            <a:off x="324000" y="1800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solidFill>
                  <a:schemeClr val="dk1"/>
                </a:solidFill>
                <a:latin typeface="Lexend"/>
              </a:rPr>
              <a:t>alkaline (alkaline)</a:t>
            </a:r>
            <a:endParaRPr>
              <a:solidFill>
                <a:schemeClr val="dk1"/>
              </a:solidFill>
            </a:endParaRPr>
          </a:p>
        </p:txBody>
      </p:sp>
      <p:sp>
        <p:nvSpPr>
          <p:cNvPr id="1621" name="Google Shape;1621;p137"/>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solidFill>
                  <a:schemeClr val="dk1"/>
                </a:solidFill>
                <a:latin typeface="Lexend"/>
              </a:rPr>
              <a:t>alkali (alkali)</a:t>
            </a:r>
            <a:endParaRPr>
              <a:solidFill>
                <a:schemeClr val="dk1"/>
              </a:solidFill>
            </a:endParaRPr>
          </a:p>
        </p:txBody>
      </p:sp>
      <p:sp>
        <p:nvSpPr>
          <p:cNvPr id="1622" name="Google Shape;1622;p137"/>
          <p:cNvSpPr txBox="1"/>
          <p:nvPr>
            <p:ph idx="5" type="subTitle"/>
          </p:nvPr>
        </p:nvSpPr>
        <p:spPr>
          <a:xfrm>
            <a:off x="324000" y="2791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solidFill>
                  <a:schemeClr val="dk1"/>
                </a:solidFill>
                <a:latin typeface="Lexend"/>
              </a:rPr>
              <a:t>koox (group)</a:t>
            </a:r>
            <a:r>
              <a:rPr lang="en-GB">
                <a:solidFill>
                  <a:schemeClr val="dk1"/>
                </a:solidFill>
                <a:latin typeface="Lexend"/>
              </a:rPr>
              <a:t/>
            </a:r>
            <a:endParaRPr>
              <a:solidFill>
                <a:schemeClr val="dk1"/>
              </a:solidFill>
            </a:endParaRPr>
          </a:p>
        </p:txBody>
      </p:sp>
      <p:sp>
        <p:nvSpPr>
          <p:cNvPr id="1623" name="Google Shape;1623;p137"/>
          <p:cNvSpPr txBox="1"/>
          <p:nvPr>
            <p:ph idx="7" type="subTitle"/>
          </p:nvPr>
        </p:nvSpPr>
        <p:spPr>
          <a:xfrm>
            <a:off x="324000" y="3781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solidFill>
                  <a:schemeClr val="dk1"/>
                </a:solidFill>
                <a:latin typeface="Lexend"/>
              </a:rPr>
              <a:t>xilli (period)</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7" name="Shape 1627"/>
        <p:cNvGrpSpPr/>
        <p:nvPr/>
      </p:nvGrpSpPr>
      <p:grpSpPr>
        <a:xfrm>
          <a:off x="0" y="0"/>
          <a:ext cx="0" cy="0"/>
          <a:chOff x="0" y="0"/>
          <a:chExt cx="0" cy="0"/>
        </a:xfrm>
      </p:grpSpPr>
      <p:sp>
        <p:nvSpPr>
          <p:cNvPr id="1628" name="Google Shape;1628;p138"/>
          <p:cNvSpPr txBox="1"/>
          <p:nvPr/>
        </p:nvSpPr>
        <p:spPr>
          <a:xfrm>
            <a:off x="324000" y="3629400"/>
            <a:ext cx="84960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Xilli (period) waa saf ku yaal shaxda xilliyeedka (periodic table) oo u dhigma tirada golalka elektarooniga (electron shells) ee atamka.</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629" name="Google Shape;1629;p138"/>
          <p:cNvSpPr txBox="1"/>
          <p:nvPr>
            <p:ph idx="3" type="subTitle"/>
          </p:nvPr>
        </p:nvSpPr>
        <p:spPr>
          <a:xfrm>
            <a:off x="324000" y="1419600"/>
            <a:ext cx="83088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solidFill>
                  <a:schemeClr val="dk1"/>
                </a:solidFill>
                <a:latin typeface="Lexend"/>
              </a:rPr>
              <a:t>Alkaline waxaa loola jeedaa walax leh sifooyin alkali ah ama ka kooban alkali. Inta badan waxaa loo adeegsadaa in lagu qeexo milan (solution) salalka (bases) milma oo pH ka weyn 7.</a:t>
            </a:r>
            <a:r>
              <a:rPr b="0" lang="en-GB">
                <a:solidFill>
                  <a:schemeClr val="dk1"/>
                </a:solidFill>
                <a:latin typeface="Lexend"/>
              </a:rPr>
              <a:t/>
            </a:r>
            <a:endParaRPr b="0">
              <a:solidFill>
                <a:schemeClr val="dk1"/>
              </a:solidFill>
            </a:endParaRPr>
          </a:p>
        </p:txBody>
      </p:sp>
      <p:sp>
        <p:nvSpPr>
          <p:cNvPr id="1630" name="Google Shape;1630;p138"/>
          <p:cNvSpPr txBox="1"/>
          <p:nvPr>
            <p:ph idx="1" type="subTitle"/>
          </p:nvPr>
        </p:nvSpPr>
        <p:spPr>
          <a:xfrm>
            <a:off x="324000" y="810000"/>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0" lang="en-GB">
                <a:solidFill>
                  <a:schemeClr val="dk1"/>
                </a:solidFill>
                <a:latin typeface="Lexend"/>
              </a:rPr>
              <a:t>Alkali waa sal (base) milma oo pH ka weyn 7.</a:t>
            </a:r>
            <a:r>
              <a:rPr lang="en-GB">
                <a:solidFill>
                  <a:schemeClr val="dk1"/>
                </a:solidFill>
                <a:latin typeface="Lexend"/>
              </a:rPr>
              <a:t/>
            </a:r>
            <a:r>
              <a:rPr b="0" lang="en-GB">
                <a:solidFill>
                  <a:schemeClr val="dk1"/>
                </a:solidFill>
                <a:latin typeface="Lexend"/>
              </a:rPr>
              <a:t/>
            </a:r>
            <a:endParaRPr b="0">
              <a:solidFill>
                <a:schemeClr val="dk1"/>
              </a:solidFill>
            </a:endParaRPr>
          </a:p>
        </p:txBody>
      </p:sp>
      <p:sp>
        <p:nvSpPr>
          <p:cNvPr id="1631" name="Google Shape;1631;p138"/>
          <p:cNvSpPr txBox="1"/>
          <p:nvPr/>
        </p:nvSpPr>
        <p:spPr>
          <a:xfrm>
            <a:off x="324000" y="2715000"/>
            <a:ext cx="84960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Koox (group) waa tiir ku yaal shaxda xilliyeedka (periodic table) oo u dhigma tirada elektarooniga ee golka kore ee atamka.</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b="1" sz="2000">
              <a:solidFill>
                <a:schemeClr val="dk1"/>
              </a:solidFill>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5" name="Shape 1635"/>
        <p:cNvGrpSpPr/>
        <p:nvPr/>
      </p:nvGrpSpPr>
      <p:grpSpPr>
        <a:xfrm>
          <a:off x="0" y="0"/>
          <a:ext cx="0" cy="0"/>
          <a:chOff x="0" y="0"/>
          <a:chExt cx="0" cy="0"/>
        </a:xfrm>
      </p:grpSpPr>
      <p:sp>
        <p:nvSpPr>
          <p:cNvPr id="1636" name="Google Shape;1636;p13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Biraha alkali (alkali metals)</a:t>
            </a:r>
            <a:endParaRPr/>
          </a:p>
        </p:txBody>
      </p:sp>
      <p:sp>
        <p:nvSpPr>
          <p:cNvPr id="1637" name="Google Shape;1637;p13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2: Biraha alkaline earth (alkaline earth metals)</a:t>
            </a:r>
            <a:endParaRPr/>
          </a:p>
        </p:txBody>
      </p:sp>
      <p:sp>
        <p:nvSpPr>
          <p:cNvPr id="1638" name="Google Shape;1638;p13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Biraha Kooxda 1 iyo 2</a:t>
            </a:r>
            <a:endParaRPr/>
          </a:p>
          <a:p>
            <a:pPr indent="0" lvl="0" marL="0" rtl="0" algn="l">
              <a:spcBef>
                <a:spcPts val="0"/>
              </a:spcBef>
              <a:spcAft>
                <a:spcPts val="0"/>
              </a:spcAft>
              <a:buNone/>
            </a:pPr>
            <a:r>
              <a:rPr>
                <a:latin typeface="Lexend"/>
              </a:rPr>
              <a:t/>
            </a:r>
            <a:endParaRPr/>
          </a:p>
        </p:txBody>
      </p:sp>
      <p:pic>
        <p:nvPicPr>
          <p:cNvPr id="1639" name="Google Shape;1639;p139"/>
          <p:cNvPicPr preferRelativeResize="0"/>
          <p:nvPr/>
        </p:nvPicPr>
        <p:blipFill>
          <a:blip r:embed="rId3">
            <a:alphaModFix/>
          </a:blip>
          <a:stretch>
            <a:fillRect/>
          </a:stretch>
        </p:blipFill>
        <p:spPr>
          <a:xfrm>
            <a:off x="41575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Biraha alkali (alkali metals)</a:t>
            </a:r>
            <a:endParaRPr/>
          </a:p>
        </p:txBody>
      </p:sp>
      <p:sp>
        <p:nvSpPr>
          <p:cNvPr id="1645" name="Google Shape;1645;p140"/>
          <p:cNvSpPr txBox="1"/>
          <p:nvPr/>
        </p:nvSpPr>
        <p:spPr>
          <a:xfrm>
            <a:off x="324000" y="759300"/>
            <a:ext cx="7135200" cy="1332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Curiyeyaasha (elements) isku kooxda ah waxay leeyihiin sifooyin isku mid ah, oo inta badan waxay muujiyaan isbeddel ku yimaada sifooyinkan inta kooxda oo dhan.</a:t>
            </a:r>
            <a:r>
              <a:rPr b="1"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1646" name="Google Shape;1646;p140"/>
          <p:cNvPicPr preferRelativeResize="0"/>
          <p:nvPr/>
        </p:nvPicPr>
        <p:blipFill rotWithShape="1">
          <a:blip r:embed="rId3">
            <a:alphaModFix/>
          </a:blip>
          <a:srcRect b="11041" l="0" r="0" t="18266"/>
          <a:stretch/>
        </p:blipFill>
        <p:spPr>
          <a:xfrm>
            <a:off x="1232200" y="1886550"/>
            <a:ext cx="6572252" cy="2862800"/>
          </a:xfrm>
          <a:prstGeom prst="rect">
            <a:avLst/>
          </a:prstGeom>
          <a:noFill/>
          <a:ln>
            <a:noFill/>
          </a:ln>
        </p:spPr>
      </p:pic>
      <p:sp>
        <p:nvSpPr>
          <p:cNvPr id="1647" name="Google Shape;1647;p140"/>
          <p:cNvSpPr/>
          <p:nvPr/>
        </p:nvSpPr>
        <p:spPr>
          <a:xfrm>
            <a:off x="1322400" y="2306150"/>
            <a:ext cx="362400" cy="2186400"/>
          </a:xfrm>
          <a:prstGeom prst="flowChartAlternateProcess">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sp>
        <p:nvSpPr>
          <p:cNvPr id="1652" name="Google Shape;1652;p141"/>
          <p:cNvSpPr txBox="1"/>
          <p:nvPr>
            <p:ph idx="1" type="body"/>
          </p:nvPr>
        </p:nvSpPr>
        <p:spPr>
          <a:xfrm>
            <a:off x="324000" y="655825"/>
            <a:ext cx="7148100" cy="661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400">
                <a:latin typeface="Lexend"/>
              </a:rPr>
              <a:t>Kooxda 1 waxaa loola jeedaa curiyeyaasha (elements) ku yaal tiirka bidixda ugu dambeeya ee shaxda xilliyeedka (periodic table).</a:t>
            </a:r>
            <a:r>
              <a:rPr lang="en-GB" sz="1400">
                <a:latin typeface="Lexend"/>
              </a:rPr>
              <a:t/>
            </a:r>
            <a:endParaRPr i="1" sz="2000"/>
          </a:p>
        </p:txBody>
      </p:sp>
      <p:sp>
        <p:nvSpPr>
          <p:cNvPr id="1653" name="Google Shape;1653;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Biraha alkali (alkali metals)</a:t>
            </a:r>
            <a:endParaRPr/>
          </a:p>
        </p:txBody>
      </p:sp>
      <p:pic>
        <p:nvPicPr>
          <p:cNvPr id="1654" name="Google Shape;1654;p141"/>
          <p:cNvPicPr preferRelativeResize="0"/>
          <p:nvPr/>
        </p:nvPicPr>
        <p:blipFill rotWithShape="1">
          <a:blip r:embed="rId3">
            <a:alphaModFix/>
          </a:blip>
          <a:srcRect b="7131" l="3493" r="0" t="12733"/>
          <a:stretch/>
        </p:blipFill>
        <p:spPr>
          <a:xfrm>
            <a:off x="3175175" y="1380381"/>
            <a:ext cx="5591199" cy="2368963"/>
          </a:xfrm>
          <a:prstGeom prst="rect">
            <a:avLst/>
          </a:prstGeom>
          <a:noFill/>
          <a:ln>
            <a:noFill/>
          </a:ln>
        </p:spPr>
      </p:pic>
      <p:sp>
        <p:nvSpPr>
          <p:cNvPr id="1655" name="Google Shape;1655;p141"/>
          <p:cNvSpPr/>
          <p:nvPr/>
        </p:nvSpPr>
        <p:spPr>
          <a:xfrm>
            <a:off x="3246775" y="1393381"/>
            <a:ext cx="310200" cy="2164800"/>
          </a:xfrm>
          <a:prstGeom prst="flowChartAlternateProcess">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6" name="Google Shape;1656;p141"/>
          <p:cNvSpPr txBox="1"/>
          <p:nvPr>
            <p:ph idx="1" type="body"/>
          </p:nvPr>
        </p:nvSpPr>
        <p:spPr>
          <a:xfrm>
            <a:off x="324000" y="3812100"/>
            <a:ext cx="8452500" cy="1015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Waxaa loo yaqaannaa biraha alkali (alkali metals) sababtoo ah waxay sameeyaan hydroxide-ka birta (alkalis) markay la falgalaan biyo (water), iyagoo abuuraya milan alkaline (alkaline solution).</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1657" name="Google Shape;1657;p141"/>
          <p:cNvSpPr txBox="1"/>
          <p:nvPr>
            <p:ph idx="1" type="body"/>
          </p:nvPr>
        </p:nvSpPr>
        <p:spPr>
          <a:xfrm>
            <a:off x="324000" y="1525825"/>
            <a:ext cx="2736000" cy="2078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Curiyeyaasha (elements) Kooxda 1 waa biro: lithium, sodium, potassium, rubidium, caesium, iyo francium.</a:t>
            </a:r>
            <a:endParaRPr i="1"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1" name="Shape 1661"/>
        <p:cNvGrpSpPr/>
        <p:nvPr/>
      </p:nvGrpSpPr>
      <p:grpSpPr>
        <a:xfrm>
          <a:off x="0" y="0"/>
          <a:ext cx="0" cy="0"/>
          <a:chOff x="0" y="0"/>
          <a:chExt cx="0" cy="0"/>
        </a:xfrm>
      </p:grpSpPr>
      <p:sp>
        <p:nvSpPr>
          <p:cNvPr id="1662" name="Google Shape;1662;p142"/>
          <p:cNvSpPr txBox="1"/>
          <p:nvPr>
            <p:ph idx="1" type="subTitle"/>
          </p:nvPr>
        </p:nvSpPr>
        <p:spPr>
          <a:xfrm>
            <a:off x="980575" y="3186988"/>
            <a:ext cx="7452600" cy="3387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Markay biraha la falgalaan biyo (water) way miraxaan.</a:t>
            </a:r>
            <a:endParaRPr/>
          </a:p>
        </p:txBody>
      </p:sp>
      <p:sp>
        <p:nvSpPr>
          <p:cNvPr id="1663" name="Google Shape;1663;p142"/>
          <p:cNvSpPr txBox="1"/>
          <p:nvPr>
            <p:ph idx="2" type="subTitle"/>
          </p:nvPr>
        </p:nvSpPr>
        <p:spPr>
          <a:xfrm>
            <a:off x="324000" y="1080000"/>
            <a:ext cx="88200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Biyaha (water) ayaa ku milmi doona birta Kooxda 1 si ay u sameeyaan milano (solutions) alkaline ah.</a:t>
            </a:r>
            <a:endParaRPr/>
          </a:p>
        </p:txBody>
      </p:sp>
      <p:sp>
        <p:nvSpPr>
          <p:cNvPr id="1664" name="Google Shape;1664;p142"/>
          <p:cNvSpPr txBox="1"/>
          <p:nvPr>
            <p:ph idx="3" type="subTitle"/>
          </p:nvPr>
        </p:nvSpPr>
        <p:spPr>
          <a:xfrm>
            <a:off x="980575" y="3867073"/>
            <a:ext cx="7452600" cy="6774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Waxay soo saaraan hydroxide-yada birta (alkalis) markay la falgalaan (react) biyaha (water), iyagoo samaynaya milan (solution) alkaline ah.</a:t>
            </a:r>
            <a:endParaRPr/>
          </a:p>
        </p:txBody>
      </p:sp>
      <p:sp>
        <p:nvSpPr>
          <p:cNvPr id="1665" name="Google Shape;1665;p14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Kooxda 1: Biraha Alkali</a:t>
            </a:r>
            <a:endParaRPr/>
          </a:p>
        </p:txBody>
      </p:sp>
      <p:pic>
        <p:nvPicPr>
          <p:cNvPr id="1666" name="Google Shape;1666;p142"/>
          <p:cNvPicPr preferRelativeResize="0"/>
          <p:nvPr/>
        </p:nvPicPr>
        <p:blipFill>
          <a:blip r:embed="rId3">
            <a:alphaModFix/>
          </a:blip>
          <a:stretch>
            <a:fillRect/>
          </a:stretch>
        </p:blipFill>
        <p:spPr>
          <a:xfrm>
            <a:off x="8380308" y="3996225"/>
            <a:ext cx="396000" cy="419100"/>
          </a:xfrm>
          <a:prstGeom prst="rect">
            <a:avLst/>
          </a:prstGeom>
          <a:noFill/>
          <a:ln>
            <a:noFill/>
          </a:ln>
        </p:spPr>
      </p:pic>
      <p:pic>
        <p:nvPicPr>
          <p:cNvPr id="1667" name="Google Shape;1667;p142"/>
          <p:cNvPicPr preferRelativeResize="0"/>
          <p:nvPr/>
        </p:nvPicPr>
        <p:blipFill>
          <a:blip r:embed="rId3">
            <a:alphaModFix/>
          </a:blip>
          <a:stretch>
            <a:fillRect/>
          </a:stretch>
        </p:blipFill>
        <p:spPr>
          <a:xfrm>
            <a:off x="6256808" y="19078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143"/>
          <p:cNvSpPr txBox="1"/>
          <p:nvPr>
            <p:ph idx="1" type="body"/>
          </p:nvPr>
        </p:nvSpPr>
        <p:spPr>
          <a:xfrm>
            <a:off x="324000" y="759300"/>
            <a:ext cx="7135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800">
                <a:latin typeface="Lexend"/>
              </a:rPr>
              <a:t>Kooxda 1 waxay ka kooban tahay curiyeyaal (elements) bir ah oo leh sifooyin kiimiko iyo jireed oo aad isugu dhow.</a:t>
            </a:r>
            <a:r>
              <a:rPr lang="en-GB" sz="1800">
                <a:latin typeface="Lexend"/>
              </a:rPr>
              <a:t/>
            </a:r>
            <a:endParaRPr sz="2000"/>
          </a:p>
        </p:txBody>
      </p:sp>
      <p:sp>
        <p:nvSpPr>
          <p:cNvPr id="1673" name="Google Shape;1673;p14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Biraha Alkali</a:t>
            </a:r>
            <a:endParaRPr/>
          </a:p>
        </p:txBody>
      </p:sp>
      <p:sp>
        <p:nvSpPr>
          <p:cNvPr id="1674" name="Google Shape;1674;p143"/>
          <p:cNvSpPr txBox="1"/>
          <p:nvPr>
            <p:ph idx="1" type="body"/>
          </p:nvPr>
        </p:nvSpPr>
        <p:spPr>
          <a:xfrm>
            <a:off x="324000" y="1622036"/>
            <a:ext cx="8237700" cy="1852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Marka loo barbardhigo inta badan biraha, waxay:</a:t>
            </a:r>
            <a:endParaRPr sz="2000"/>
          </a:p>
          <a:p>
            <a:pPr indent="-355600" lvl="0" marL="457200" rtl="0" algn="l">
              <a:spcBef>
                <a:spcPts val="1000"/>
              </a:spcBef>
              <a:spcAft>
                <a:spcPts val="0"/>
              </a:spcAft>
              <a:buSzPts val="2000"/>
              <a:buChar char="●"/>
            </a:pPr>
            <a:r>
              <a:rPr lang="en-GB" sz="1800">
                <a:latin typeface="Lexend"/>
              </a:rPr>
              <a:t>yihiin kuwo jilicsan</a:t>
            </a:r>
            <a:r>
              <a:rPr lang="en-GB" sz="1800">
                <a:latin typeface="Lexend"/>
              </a:rPr>
              <a:t/>
            </a:r>
            <a:r>
              <a:rPr lang="en-GB" sz="1800">
                <a:latin typeface="Lexend"/>
              </a:rPr>
              <a:t/>
            </a:r>
            <a:r>
              <a:rPr lang="en-GB" sz="1800">
                <a:latin typeface="Lexend"/>
              </a:rPr>
              <a:t/>
            </a:r>
            <a:endParaRPr sz="2000"/>
          </a:p>
          <a:p>
            <a:pPr indent="-355600" lvl="0" marL="457200" rtl="0" algn="l">
              <a:spcBef>
                <a:spcPts val="0"/>
              </a:spcBef>
              <a:spcAft>
                <a:spcPts val="0"/>
              </a:spcAft>
              <a:buSzPts val="2000"/>
              <a:buChar char="●"/>
            </a:pPr>
            <a:r>
              <a:rPr lang="en-GB" sz="1800">
                <a:latin typeface="Lexend"/>
              </a:rPr>
              <a:t>leeyihiin dhibco dhalaal hoose</a:t>
            </a:r>
            <a:r>
              <a:rPr lang="en-GB" sz="1800">
                <a:latin typeface="Lexend"/>
              </a:rPr>
              <a:t/>
            </a:r>
            <a:endParaRPr sz="2000"/>
          </a:p>
          <a:p>
            <a:pPr indent="-355600" lvl="0" marL="457200" rtl="0" algn="l">
              <a:spcBef>
                <a:spcPts val="0"/>
              </a:spcBef>
              <a:spcAft>
                <a:spcPts val="0"/>
              </a:spcAft>
              <a:buSzPts val="2000"/>
              <a:buChar char="●"/>
            </a:pPr>
            <a:r>
              <a:rPr lang="en-GB" sz="1800">
                <a:latin typeface="Lexend"/>
              </a:rPr>
              <a:t>yihiin kuwo falgal (reactive) badan</a:t>
            </a:r>
            <a:r>
              <a:rPr lang="en-GB" sz="1800">
                <a:latin typeface="Lexend"/>
              </a:rPr>
              <a:t/>
            </a:r>
            <a:endParaRPr sz="2000"/>
          </a:p>
          <a:p>
            <a:pPr indent="-355600" lvl="0" marL="457200" rtl="0" algn="l">
              <a:spcBef>
                <a:spcPts val="0"/>
              </a:spcBef>
              <a:spcAft>
                <a:spcPts val="0"/>
              </a:spcAft>
              <a:buSzPts val="2000"/>
              <a:buChar char="●"/>
            </a:pPr>
            <a:r>
              <a:rPr lang="en-GB" sz="1800">
                <a:latin typeface="Lexend"/>
              </a:rPr>
              <a:t>leeyihiin cufnaan (density) hoose</a:t>
            </a:r>
            <a:r>
              <a:rPr lang="en-GB" sz="1800">
                <a:latin typeface="Lexend"/>
              </a:rPr>
              <a:t/>
            </a:r>
            <a:endParaRPr sz="2000"/>
          </a:p>
        </p:txBody>
      </p:sp>
      <p:sp>
        <p:nvSpPr>
          <p:cNvPr id="1675" name="Google Shape;1675;p143"/>
          <p:cNvSpPr txBox="1"/>
          <p:nvPr>
            <p:ph idx="1" type="body"/>
          </p:nvPr>
        </p:nvSpPr>
        <p:spPr>
          <a:xfrm>
            <a:off x="324000" y="3675172"/>
            <a:ext cx="8496000" cy="1144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Biraha Kooxda 1 waxay la falgalaan (react) biyaha (water) si ay u sameeyaan hydroxide-yada birta iyo gaasta hydrogen.</a:t>
            </a:r>
            <a:endParaRPr sz="2000"/>
          </a:p>
          <a:p>
            <a:pPr indent="0" lvl="0" marL="0" rtl="0" algn="ctr">
              <a:spcBef>
                <a:spcPts val="1000"/>
              </a:spcBef>
              <a:spcAft>
                <a:spcPts val="1000"/>
              </a:spcAft>
              <a:buNone/>
            </a:pPr>
            <a:r>
              <a:rPr lang="en-GB" sz="1800">
                <a:latin typeface="Lexend"/>
              </a:rPr>
              <a:t>Birta Kooxda 1 + biyo (water) → hydroxide birta + hydrogen</a:t>
            </a:r>
            <a:r>
              <a:rPr lang="en-GB" sz="1800">
                <a:latin typeface="Lexend"/>
              </a:rPr>
              <a:t/>
            </a:r>
            <a:r>
              <a:rPr lang="en-GB" sz="1800">
                <a:latin typeface="Lexend"/>
              </a:rPr>
              <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9" name="Shape 1679"/>
        <p:cNvGrpSpPr/>
        <p:nvPr/>
      </p:nvGrpSpPr>
      <p:grpSpPr>
        <a:xfrm>
          <a:off x="0" y="0"/>
          <a:ext cx="0" cy="0"/>
          <a:chOff x="0" y="0"/>
          <a:chExt cx="0" cy="0"/>
        </a:xfrm>
      </p:grpSpPr>
      <p:sp>
        <p:nvSpPr>
          <p:cNvPr id="1680" name="Google Shape;1680;p144"/>
          <p:cNvSpPr txBox="1"/>
          <p:nvPr>
            <p:ph idx="1" type="body"/>
          </p:nvPr>
        </p:nvSpPr>
        <p:spPr>
          <a:xfrm>
            <a:off x="1628000" y="759300"/>
            <a:ext cx="6933600" cy="1635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Waxaa jira isbeddello dhowr ah oo ku saabsan sifooyinka jireed marka hoos loo dhaco kooxda. Kuwaas waxaa ka mid ah:</a:t>
            </a:r>
            <a:r>
              <a:rPr b="1" lang="en-GB">
                <a:latin typeface="Lexend"/>
              </a:rPr>
              <a:t/>
            </a:r>
            <a:r>
              <a:rPr lang="en-GB">
                <a:latin typeface="Lexend"/>
              </a:rPr>
              <a:t/>
            </a:r>
            <a:r>
              <a:rPr lang="en-GB">
                <a:latin typeface="Lexend"/>
              </a:rPr>
              <a:t/>
            </a:r>
            <a:endParaRPr/>
          </a:p>
          <a:p>
            <a:pPr indent="-368300" lvl="0" marL="457200" rtl="0" algn="l">
              <a:spcBef>
                <a:spcPts val="1000"/>
              </a:spcBef>
              <a:spcAft>
                <a:spcPts val="0"/>
              </a:spcAft>
              <a:buSzPts val="2200"/>
              <a:buChar char="●"/>
              <a:defRPr/>
            </a:pPr>
            <a:r>
              <a:rPr lang="en-GB">
                <a:latin typeface="Lexend"/>
              </a:rPr>
              <a:t>kordhinta cufnaanta (density)</a:t>
            </a:r>
            <a:endParaRPr/>
          </a:p>
          <a:p>
            <a:pPr indent="-368300" lvl="0" marL="457200" rtl="0" algn="l">
              <a:spcBef>
                <a:spcPts val="0"/>
              </a:spcBef>
              <a:spcAft>
                <a:spcPts val="0"/>
              </a:spcAft>
              <a:buSzPts val="2200"/>
              <a:buChar char="●"/>
              <a:defRPr/>
            </a:pPr>
            <a:r>
              <a:rPr lang="en-GB">
                <a:latin typeface="Lexend"/>
              </a:rPr>
              <a:t>hoos u dhaca dhibcaha dhalaalka iyo karkarinta</a:t>
            </a:r>
            <a:endParaRPr/>
          </a:p>
        </p:txBody>
      </p:sp>
      <p:sp>
        <p:nvSpPr>
          <p:cNvPr id="1681" name="Google Shape;1681;p14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Biraha Alkali</a:t>
            </a:r>
            <a:endParaRPr/>
          </a:p>
        </p:txBody>
      </p:sp>
      <p:sp>
        <p:nvSpPr>
          <p:cNvPr id="1682" name="Google Shape;1682;p144"/>
          <p:cNvSpPr txBox="1"/>
          <p:nvPr/>
        </p:nvSpPr>
        <p:spPr>
          <a:xfrm>
            <a:off x="1628000" y="2644450"/>
            <a:ext cx="67620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Xusuusnow: cufnaantu (density) waa cabbirka cufka (mass) halkii cutub mug (volume) ah; waxay muujinaysaa sida walxaha (particles) walaxda ugu urursan yihiin meel la siiyay.</a:t>
            </a:r>
            <a:endParaRPr>
              <a:solidFill>
                <a:schemeClr val="dk1"/>
              </a:solidFill>
            </a:endParaRPr>
          </a:p>
        </p:txBody>
      </p:sp>
      <p:sp>
        <p:nvSpPr>
          <p:cNvPr id="1683" name="Google Shape;1683;p144"/>
          <p:cNvSpPr/>
          <p:nvPr/>
        </p:nvSpPr>
        <p:spPr>
          <a:xfrm>
            <a:off x="369650" y="833650"/>
            <a:ext cx="1258500" cy="3932400"/>
          </a:xfrm>
          <a:prstGeom prst="downArrow">
            <a:avLst>
              <a:gd fmla="val 50000" name="adj1"/>
              <a:gd fmla="val 50000" name="adj2"/>
            </a:avLst>
          </a:prstGeom>
          <a:solidFill>
            <a:schemeClr val="accent4"/>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684" name="Google Shape;1684;p144"/>
          <p:cNvGraphicFramePr/>
          <p:nvPr/>
        </p:nvGraphicFramePr>
        <p:xfrm>
          <a:off x="700263" y="1017000"/>
          <a:ext cx="3000000" cy="3000000"/>
        </p:xfrm>
        <a:graphic>
          <a:graphicData uri="http://schemas.openxmlformats.org/drawingml/2006/table">
            <a:tbl>
              <a:tblPr>
                <a:noFill/>
                <a:tableStyleId>{8CBA0FA1-7EBE-4389-991D-70319C14E362}</a:tableStyleId>
              </a:tblPr>
              <a:tblGrid>
                <a:gridCol w="597275"/>
              </a:tblGrid>
              <a:tr h="660600">
                <a:tc>
                  <a:txBody>
                    <a:bodyPr/>
                    <a:lstStyle/>
                    <a:p>
                      <a:pPr indent="0" lvl="0" marL="0" rtl="0" algn="ctr">
                        <a:spcBef>
                          <a:spcPts val="0"/>
                        </a:spcBef>
                        <a:spcAft>
                          <a:spcPts val="0"/>
                        </a:spcAft>
                        <a:buNone/>
                      </a:pPr>
                      <a:r>
                        <a:rPr lang="en-GB" sz="1900">
                          <a:solidFill>
                            <a:schemeClr val="lt1"/>
                          </a:solidFill>
                          <a:latin typeface="Lexend"/>
                          <a:ea typeface="Lexend"/>
                          <a:cs typeface="Lexend"/>
                          <a:sym typeface="Lexend"/>
                        </a:rPr>
                        <a:t>Li</a:t>
                      </a:r>
                      <a:endParaRPr sz="2200">
                        <a:solidFill>
                          <a:schemeClr val="lt1"/>
                        </a:solidFill>
                        <a:latin typeface="Lexend"/>
                        <a:ea typeface="Lexend"/>
                        <a:cs typeface="Lexend"/>
                        <a:sym typeface="Lexen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60600">
                <a:tc>
                  <a:txBody>
                    <a:bodyPr/>
                    <a:lstStyle/>
                    <a:p>
                      <a:pPr indent="0" lvl="0" marL="0" rtl="0" algn="ctr">
                        <a:spcBef>
                          <a:spcPts val="0"/>
                        </a:spcBef>
                        <a:spcAft>
                          <a:spcPts val="0"/>
                        </a:spcAft>
                        <a:buNone/>
                      </a:pPr>
                      <a:r>
                        <a:rPr lang="en-GB" sz="1900">
                          <a:solidFill>
                            <a:schemeClr val="lt1"/>
                          </a:solidFill>
                          <a:latin typeface="Lexend"/>
                          <a:ea typeface="Lexend"/>
                          <a:cs typeface="Lexend"/>
                          <a:sym typeface="Lexend"/>
                        </a:rPr>
                        <a:t>Na</a:t>
                      </a:r>
                      <a:endParaRPr sz="2200">
                        <a:solidFill>
                          <a:schemeClr val="lt1"/>
                        </a:solidFill>
                        <a:latin typeface="Lexend"/>
                        <a:ea typeface="Lexend"/>
                        <a:cs typeface="Lexend"/>
                        <a:sym typeface="Lexen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60600">
                <a:tc>
                  <a:txBody>
                    <a:bodyPr/>
                    <a:lstStyle/>
                    <a:p>
                      <a:pPr indent="0" lvl="0" marL="0" rtl="0" algn="ctr">
                        <a:spcBef>
                          <a:spcPts val="0"/>
                        </a:spcBef>
                        <a:spcAft>
                          <a:spcPts val="0"/>
                        </a:spcAft>
                        <a:buNone/>
                      </a:pPr>
                      <a:r>
                        <a:rPr lang="en-GB" sz="1900">
                          <a:solidFill>
                            <a:schemeClr val="lt1"/>
                          </a:solidFill>
                          <a:latin typeface="Lexend"/>
                          <a:ea typeface="Lexend"/>
                          <a:cs typeface="Lexend"/>
                          <a:sym typeface="Lexend"/>
                        </a:rPr>
                        <a:t>K</a:t>
                      </a:r>
                      <a:endParaRPr sz="2200">
                        <a:solidFill>
                          <a:schemeClr val="lt1"/>
                        </a:solidFill>
                        <a:latin typeface="Lexend"/>
                        <a:ea typeface="Lexend"/>
                        <a:cs typeface="Lexend"/>
                        <a:sym typeface="Lexen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60600">
                <a:tc>
                  <a:txBody>
                    <a:bodyPr/>
                    <a:lstStyle/>
                    <a:p>
                      <a:pPr indent="0" lvl="0" marL="0" rtl="0" algn="ctr">
                        <a:spcBef>
                          <a:spcPts val="0"/>
                        </a:spcBef>
                        <a:spcAft>
                          <a:spcPts val="0"/>
                        </a:spcAft>
                        <a:buNone/>
                      </a:pPr>
                      <a:r>
                        <a:rPr lang="en-GB" sz="1900">
                          <a:solidFill>
                            <a:schemeClr val="lt1"/>
                          </a:solidFill>
                          <a:latin typeface="Lexend"/>
                          <a:ea typeface="Lexend"/>
                          <a:cs typeface="Lexend"/>
                          <a:sym typeface="Lexend"/>
                        </a:rPr>
                        <a:t>Rb</a:t>
                      </a:r>
                      <a:endParaRPr sz="2200">
                        <a:solidFill>
                          <a:schemeClr val="lt1"/>
                        </a:solidFill>
                        <a:latin typeface="Lexend"/>
                        <a:ea typeface="Lexend"/>
                        <a:cs typeface="Lexend"/>
                        <a:sym typeface="Lexen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60600">
                <a:tc>
                  <a:txBody>
                    <a:bodyPr/>
                    <a:lstStyle/>
                    <a:p>
                      <a:pPr indent="0" lvl="0" marL="0" rtl="0" algn="ctr">
                        <a:spcBef>
                          <a:spcPts val="0"/>
                        </a:spcBef>
                        <a:spcAft>
                          <a:spcPts val="0"/>
                        </a:spcAft>
                        <a:buNone/>
                      </a:pPr>
                      <a:r>
                        <a:rPr lang="en-GB" sz="1900">
                          <a:solidFill>
                            <a:schemeClr val="lt1"/>
                          </a:solidFill>
                          <a:latin typeface="Lexend"/>
                          <a:ea typeface="Lexend"/>
                          <a:cs typeface="Lexend"/>
                          <a:sym typeface="Lexend"/>
                        </a:rPr>
                        <a:t>Cs</a:t>
                      </a:r>
                      <a:endParaRPr sz="2200">
                        <a:solidFill>
                          <a:schemeClr val="lt1"/>
                        </a:solidFill>
                        <a:latin typeface="Lexend"/>
                        <a:ea typeface="Lexend"/>
                        <a:cs typeface="Lexend"/>
                        <a:sym typeface="Lexend"/>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145"/>
          <p:cNvSpPr txBox="1"/>
          <p:nvPr/>
        </p:nvSpPr>
        <p:spPr>
          <a:xfrm>
            <a:off x="318450" y="2296575"/>
            <a:ext cx="3791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Xaqiiqooyinka ku saabsan francium waxaa ka mid ah:</a:t>
            </a:r>
            <a:endParaRPr sz="2000">
              <a:solidFill>
                <a:schemeClr val="dk1"/>
              </a:solidFill>
              <a:latin typeface="Lexend"/>
              <a:ea typeface="Lexend"/>
              <a:cs typeface="Lexend"/>
              <a:sym typeface="Lexend"/>
            </a:endParaRPr>
          </a:p>
        </p:txBody>
      </p:sp>
      <p:sp>
        <p:nvSpPr>
          <p:cNvPr id="1690" name="Google Shape;1690;p145"/>
          <p:cNvSpPr txBox="1"/>
          <p:nvPr/>
        </p:nvSpPr>
        <p:spPr>
          <a:xfrm>
            <a:off x="318450" y="810000"/>
            <a:ext cx="80031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100">
                <a:solidFill>
                  <a:schemeClr val="dk1"/>
                </a:solidFill>
                <a:latin typeface="Lexend"/>
                <a:ea typeface="Lexend"/>
                <a:cs typeface="Lexend"/>
                <a:sym typeface="Lexend"/>
              </a:rPr>
              <a:t>Curiyeyaasha (elements) kooxda 1 dhamaantood waa adag (solids) heerkulka qolka.</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pic>
        <p:nvPicPr>
          <p:cNvPr id="1691" name="Google Shape;1691;p145"/>
          <p:cNvPicPr preferRelativeResize="0"/>
          <p:nvPr/>
        </p:nvPicPr>
        <p:blipFill>
          <a:blip r:embed="rId3">
            <a:alphaModFix/>
          </a:blip>
          <a:stretch>
            <a:fillRect/>
          </a:stretch>
        </p:blipFill>
        <p:spPr>
          <a:xfrm>
            <a:off x="3480688" y="2862863"/>
            <a:ext cx="1767450" cy="1549300"/>
          </a:xfrm>
          <a:prstGeom prst="rect">
            <a:avLst/>
          </a:prstGeom>
          <a:noFill/>
          <a:ln>
            <a:noFill/>
          </a:ln>
        </p:spPr>
      </p:pic>
      <p:sp>
        <p:nvSpPr>
          <p:cNvPr id="1692" name="Google Shape;1692;p145"/>
          <p:cNvSpPr txBox="1"/>
          <p:nvPr/>
        </p:nvSpPr>
        <p:spPr>
          <a:xfrm>
            <a:off x="318450" y="2862863"/>
            <a:ext cx="3031500" cy="6156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Waa curiye (element) aad u shucaac badan (radioactive).</a:t>
            </a:r>
            <a:endParaRPr sz="2200">
              <a:solidFill>
                <a:schemeClr val="dk1"/>
              </a:solidFill>
              <a:latin typeface="Lexend"/>
              <a:ea typeface="Lexend"/>
              <a:cs typeface="Lexend"/>
              <a:sym typeface="Lexend"/>
            </a:endParaRPr>
          </a:p>
        </p:txBody>
      </p:sp>
      <p:sp>
        <p:nvSpPr>
          <p:cNvPr id="1693" name="Google Shape;1693;p145"/>
          <p:cNvSpPr txBox="1"/>
          <p:nvPr/>
        </p:nvSpPr>
        <p:spPr>
          <a:xfrm>
            <a:off x="318450" y="3762350"/>
            <a:ext cx="3031500" cy="9234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Wuxuu ku dhacaa si dabiici ah, sidoo kale waa la sameyn karaa (synthesised).</a:t>
            </a:r>
            <a:endParaRPr sz="2200">
              <a:solidFill>
                <a:schemeClr val="dk1"/>
              </a:solidFill>
              <a:latin typeface="Lexend"/>
              <a:ea typeface="Lexend"/>
              <a:cs typeface="Lexend"/>
              <a:sym typeface="Lexend"/>
            </a:endParaRPr>
          </a:p>
        </p:txBody>
      </p:sp>
      <p:sp>
        <p:nvSpPr>
          <p:cNvPr id="1694" name="Google Shape;1694;p145"/>
          <p:cNvSpPr txBox="1"/>
          <p:nvPr/>
        </p:nvSpPr>
        <p:spPr>
          <a:xfrm>
            <a:off x="5378875" y="2862863"/>
            <a:ext cx="3327900" cy="18471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Sifooyinkiisa jireed (physical properties), sida barta dhalaalka (melting point) iyo cufnaanta (density), waa la saadaaliyay waxaana loo malaynayaa inay la mid yihiin kuwa caesium.</a:t>
            </a:r>
            <a:endParaRPr sz="2000">
              <a:solidFill>
                <a:schemeClr val="dk1"/>
              </a:solidFill>
              <a:latin typeface="Lexend"/>
              <a:ea typeface="Lexend"/>
              <a:cs typeface="Lexend"/>
              <a:sym typeface="Lexend"/>
            </a:endParaRPr>
          </a:p>
        </p:txBody>
      </p:sp>
      <p:sp>
        <p:nvSpPr>
          <p:cNvPr id="1695" name="Google Shape;1695;p145"/>
          <p:cNvSpPr txBox="1"/>
          <p:nvPr/>
        </p:nvSpPr>
        <p:spPr>
          <a:xfrm>
            <a:off x="318450" y="1376288"/>
            <a:ext cx="85014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Francium waa mid ka mid ah curiyeyaasha (elements) ugu degganaanshaha yar (least stable) uguna falgalka badan (most reactive) ee shaxda xilliyeedka (periodic table).</a:t>
            </a:r>
            <a:endParaRPr sz="2000">
              <a:solidFill>
                <a:schemeClr val="dk1"/>
              </a:solidFill>
              <a:latin typeface="Lexend"/>
              <a:ea typeface="Lexend"/>
              <a:cs typeface="Lexend"/>
              <a:sym typeface="Lexend"/>
            </a:endParaRPr>
          </a:p>
        </p:txBody>
      </p:sp>
      <p:sp>
        <p:nvSpPr>
          <p:cNvPr id="1696" name="Google Shape;1696;p145"/>
          <p:cNvSpPr txBox="1"/>
          <p:nvPr>
            <p:ph type="title"/>
          </p:nvPr>
        </p:nvSpPr>
        <p:spPr>
          <a:xfrm>
            <a:off x="31845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Biro alkali (Alkali metals)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0" name="Shape 1700"/>
        <p:cNvGrpSpPr/>
        <p:nvPr/>
      </p:nvGrpSpPr>
      <p:grpSpPr>
        <a:xfrm>
          <a:off x="0" y="0"/>
          <a:ext cx="0" cy="0"/>
          <a:chOff x="0" y="0"/>
          <a:chExt cx="0" cy="0"/>
        </a:xfrm>
      </p:grpSpPr>
      <p:sp>
        <p:nvSpPr>
          <p:cNvPr id="1701" name="Google Shape;1701;p146"/>
          <p:cNvSpPr txBox="1"/>
          <p:nvPr>
            <p:ph idx="1" type="subTitle"/>
          </p:nvPr>
        </p:nvSpPr>
        <p:spPr>
          <a:xfrm>
            <a:off x="1034425" y="16853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leeyihiin barta dhalaalka (melting point) sare</a:t>
            </a:r>
            <a:r>
              <a:rPr lang="en-GB">
                <a:latin typeface="Lexend"/>
              </a:rPr>
              <a:t/>
            </a:r>
            <a:endParaRPr/>
          </a:p>
        </p:txBody>
      </p:sp>
      <p:sp>
        <p:nvSpPr>
          <p:cNvPr id="1702" name="Google Shape;1702;p14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Biro alkali (Alkali metals)</a:t>
            </a:r>
            <a:endParaRPr/>
          </a:p>
        </p:txBody>
      </p:sp>
      <p:sp>
        <p:nvSpPr>
          <p:cNvPr id="1703" name="Google Shape;1703;p146"/>
          <p:cNvSpPr txBox="1"/>
          <p:nvPr>
            <p:ph type="title"/>
          </p:nvPr>
        </p:nvSpPr>
        <p:spPr>
          <a:xfrm>
            <a:off x="324000" y="810000"/>
            <a:ext cx="7135200" cy="677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Marka la barbardhigo biraha badankood, yaa run ah oo ku saabsan biraha kooxda 1?</a:t>
            </a:r>
            <a:endParaRPr/>
          </a:p>
        </p:txBody>
      </p:sp>
      <p:sp>
        <p:nvSpPr>
          <p:cNvPr id="1704" name="Google Shape;1704;p146"/>
          <p:cNvSpPr txBox="1"/>
          <p:nvPr>
            <p:ph idx="3" type="subTitle"/>
          </p:nvPr>
        </p:nvSpPr>
        <p:spPr>
          <a:xfrm>
            <a:off x="1034425" y="2504358"/>
            <a:ext cx="7506600" cy="3387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way ka jilicsan yihiin (softer)</a:t>
            </a:r>
            <a:r>
              <a:rPr lang="en-GB">
                <a:latin typeface="Lexend"/>
              </a:rPr>
              <a:t/>
            </a:r>
            <a:endParaRPr/>
          </a:p>
        </p:txBody>
      </p:sp>
      <p:sp>
        <p:nvSpPr>
          <p:cNvPr id="1705" name="Google Shape;1705;p146"/>
          <p:cNvSpPr txBox="1"/>
          <p:nvPr>
            <p:ph idx="4" type="subTitle"/>
          </p:nvPr>
        </p:nvSpPr>
        <p:spPr>
          <a:xfrm>
            <a:off x="1034425" y="3323341"/>
            <a:ext cx="7464600" cy="3387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way ka falgal badan yihiin (more reactive)</a:t>
            </a:r>
            <a:r>
              <a:rPr lang="en-GB">
                <a:latin typeface="Lexend"/>
              </a:rPr>
              <a:t/>
            </a:r>
            <a:endParaRPr/>
          </a:p>
        </p:txBody>
      </p:sp>
      <p:sp>
        <p:nvSpPr>
          <p:cNvPr id="1706" name="Google Shape;1706;p146"/>
          <p:cNvSpPr txBox="1"/>
          <p:nvPr>
            <p:ph idx="5" type="subTitle"/>
          </p:nvPr>
        </p:nvSpPr>
        <p:spPr>
          <a:xfrm>
            <a:off x="1034425" y="4142323"/>
            <a:ext cx="7506600" cy="3387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way ka cufan yihiin (more dense)</a:t>
            </a:r>
            <a:r>
              <a:rPr lang="en-GB">
                <a:latin typeface="Lexend"/>
              </a:rPr>
              <a:t/>
            </a:r>
            <a:endParaRPr/>
          </a:p>
        </p:txBody>
      </p:sp>
      <p:pic>
        <p:nvPicPr>
          <p:cNvPr id="1707" name="Google Shape;1707;p146"/>
          <p:cNvPicPr preferRelativeResize="0"/>
          <p:nvPr/>
        </p:nvPicPr>
        <p:blipFill>
          <a:blip r:embed="rId3">
            <a:alphaModFix/>
          </a:blip>
          <a:stretch>
            <a:fillRect/>
          </a:stretch>
        </p:blipFill>
        <p:spPr>
          <a:xfrm>
            <a:off x="3168983" y="2497163"/>
            <a:ext cx="396000" cy="419100"/>
          </a:xfrm>
          <a:prstGeom prst="rect">
            <a:avLst/>
          </a:prstGeom>
          <a:noFill/>
          <a:ln>
            <a:noFill/>
          </a:ln>
        </p:spPr>
      </p:pic>
      <p:pic>
        <p:nvPicPr>
          <p:cNvPr id="1708" name="Google Shape;1708;p146"/>
          <p:cNvPicPr preferRelativeResize="0"/>
          <p:nvPr/>
        </p:nvPicPr>
        <p:blipFill>
          <a:blip r:embed="rId3">
            <a:alphaModFix/>
          </a:blip>
          <a:stretch>
            <a:fillRect/>
          </a:stretch>
        </p:blipFill>
        <p:spPr>
          <a:xfrm>
            <a:off x="4235783" y="3323341"/>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2" name="Shape 1712"/>
        <p:cNvGrpSpPr/>
        <p:nvPr/>
      </p:nvGrpSpPr>
      <p:grpSpPr>
        <a:xfrm>
          <a:off x="0" y="0"/>
          <a:ext cx="0" cy="0"/>
          <a:chOff x="0" y="0"/>
          <a:chExt cx="0" cy="0"/>
        </a:xfrm>
      </p:grpSpPr>
      <p:sp>
        <p:nvSpPr>
          <p:cNvPr id="1713" name="Google Shape;1713;p147"/>
          <p:cNvSpPr txBox="1"/>
          <p:nvPr>
            <p:ph idx="1" type="subTitle"/>
          </p:nvPr>
        </p:nvSpPr>
        <p:spPr>
          <a:xfrm>
            <a:off x="980575" y="3196113"/>
            <a:ext cx="7452600" cy="3387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Cufnaanta (density) biraha waxay kordhisaa kor u kaca kooxda.</a:t>
            </a:r>
            <a:r>
              <a:rPr lang="en-GB" sz="1400">
                <a:latin typeface="Lexend"/>
              </a:rPr>
              <a:t/>
            </a:r>
            <a:endParaRPr/>
          </a:p>
        </p:txBody>
      </p:sp>
      <p:sp>
        <p:nvSpPr>
          <p:cNvPr id="1714" name="Google Shape;1714;p147"/>
          <p:cNvSpPr txBox="1"/>
          <p:nvPr>
            <p:ph idx="2" type="subTitle"/>
          </p:nvPr>
        </p:nvSpPr>
        <p:spPr>
          <a:xfrm>
            <a:off x="324000" y="1080000"/>
            <a:ext cx="83706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Biraha kooxda 1 waxay muujiyaan isbeddel (trend) sifooyinka iyada oo loo marayo kooxda.</a:t>
            </a:r>
            <a:endParaRPr/>
          </a:p>
        </p:txBody>
      </p:sp>
      <p:sp>
        <p:nvSpPr>
          <p:cNvPr id="1715" name="Google Shape;1715;p147"/>
          <p:cNvSpPr txBox="1"/>
          <p:nvPr>
            <p:ph idx="3" type="subTitle"/>
          </p:nvPr>
        </p:nvSpPr>
        <p:spPr>
          <a:xfrm>
            <a:off x="980575" y="3887945"/>
            <a:ext cx="7452600" cy="6774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Barta dhalaalka (melting point) biraha waxay hoos u dhacdaa hoos u dhaca kooxda.</a:t>
            </a:r>
            <a:endParaRPr/>
          </a:p>
        </p:txBody>
      </p:sp>
      <p:sp>
        <p:nvSpPr>
          <p:cNvPr id="1716" name="Google Shape;1716;p14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Kooxda 1: Biro alkali (Alkali metals)</a:t>
            </a:r>
            <a:endParaRPr/>
          </a:p>
        </p:txBody>
      </p:sp>
      <p:pic>
        <p:nvPicPr>
          <p:cNvPr id="1717" name="Google Shape;1717;p147"/>
          <p:cNvPicPr preferRelativeResize="0"/>
          <p:nvPr/>
        </p:nvPicPr>
        <p:blipFill>
          <a:blip r:embed="rId3">
            <a:alphaModFix/>
          </a:blip>
          <a:stretch>
            <a:fillRect/>
          </a:stretch>
        </p:blipFill>
        <p:spPr>
          <a:xfrm>
            <a:off x="8334108" y="3887945"/>
            <a:ext cx="396000" cy="419100"/>
          </a:xfrm>
          <a:prstGeom prst="rect">
            <a:avLst/>
          </a:prstGeom>
          <a:noFill/>
          <a:ln>
            <a:noFill/>
          </a:ln>
        </p:spPr>
      </p:pic>
      <p:pic>
        <p:nvPicPr>
          <p:cNvPr id="1718" name="Google Shape;1718;p147"/>
          <p:cNvPicPr preferRelativeResize="0"/>
          <p:nvPr/>
        </p:nvPicPr>
        <p:blipFill>
          <a:blip r:embed="rId3">
            <a:alphaModFix/>
          </a:blip>
          <a:stretch>
            <a:fillRect/>
          </a:stretch>
        </p:blipFill>
        <p:spPr>
          <a:xfrm>
            <a:off x="3637858" y="19078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2" name="Shape 1722"/>
        <p:cNvGrpSpPr/>
        <p:nvPr/>
      </p:nvGrpSpPr>
      <p:grpSpPr>
        <a:xfrm>
          <a:off x="0" y="0"/>
          <a:ext cx="0" cy="0"/>
          <a:chOff x="0" y="0"/>
          <a:chExt cx="0" cy="0"/>
        </a:xfrm>
      </p:grpSpPr>
      <p:sp>
        <p:nvSpPr>
          <p:cNvPr id="1723" name="Google Shape;1723;p148"/>
          <p:cNvSpPr txBox="1"/>
          <p:nvPr>
            <p:ph idx="1" type="body"/>
          </p:nvPr>
        </p:nvSpPr>
        <p:spPr>
          <a:xfrm>
            <a:off x="324000" y="759300"/>
            <a:ext cx="7362300" cy="661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eriod"/>
            </a:pPr>
            <a:r>
              <a:rPr lang="en-GB" sz="1400">
                <a:latin typeface="Lexend"/>
              </a:rPr>
              <a:t>Ama daawo macallinkaaga oo dhamaystiraya muujinta (demonstration) ama daawo fiidiyowga la bixiyay si aad u buuxiso jaantuska.</a:t>
            </a:r>
            <a:endParaRPr sz="2000"/>
          </a:p>
        </p:txBody>
      </p:sp>
      <p:sp>
        <p:nvSpPr>
          <p:cNvPr id="1724" name="Google Shape;1724;p14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1: Biro alkali (Alkali metals)</a:t>
            </a:r>
            <a:endParaRPr/>
          </a:p>
        </p:txBody>
      </p:sp>
      <p:graphicFrame>
        <p:nvGraphicFramePr>
          <p:cNvPr id="1725" name="Google Shape;1725;p148"/>
          <p:cNvGraphicFramePr/>
          <p:nvPr/>
        </p:nvGraphicFramePr>
        <p:xfrm>
          <a:off x="810675" y="1726200"/>
          <a:ext cx="3000000" cy="3000000"/>
        </p:xfrm>
        <a:graphic>
          <a:graphicData uri="http://schemas.openxmlformats.org/drawingml/2006/table">
            <a:tbl>
              <a:tblPr>
                <a:noFill/>
                <a:tableStyleId>{8CBA0FA1-7EBE-4389-991D-70319C14E362}</a:tableStyleId>
              </a:tblPr>
              <a:tblGrid>
                <a:gridCol w="1342275"/>
                <a:gridCol w="1447250"/>
                <a:gridCol w="2529350"/>
                <a:gridCol w="2529350"/>
              </a:tblGrid>
              <a:tr h="30535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Curiye (Element)</a:t>
                      </a:r>
                      <a:endParaRPr sz="1600">
                        <a:solidFill>
                          <a:schemeClr val="lt1"/>
                        </a:solidFill>
                        <a:latin typeface="Lexend"/>
                        <a:ea typeface="Lexend"/>
                        <a:cs typeface="Lexend"/>
                        <a:sym typeface="Lexend"/>
                      </a:endParaRPr>
                    </a:p>
                  </a:txBody>
                  <a:tcPr marT="72000" marB="72000" marR="72000" marL="72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Muujin (Appearance)</a:t>
                      </a:r>
                      <a:endParaRPr sz="1600">
                        <a:solidFill>
                          <a:schemeClr val="lt1"/>
                        </a:solidFill>
                        <a:latin typeface="Lexend"/>
                        <a:ea typeface="Lexend"/>
                        <a:cs typeface="Lexend"/>
                        <a:sym typeface="Lexend"/>
                      </a:endParaRPr>
                    </a:p>
                  </a:txBody>
                  <a:tcPr marT="72000" marB="72000" marR="72000" marL="72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Sidee ayay u fududahay in lagu gooyo mindi?</a:t>
                      </a:r>
                      <a:endParaRPr sz="1600">
                        <a:solidFill>
                          <a:schemeClr val="lt1"/>
                        </a:solidFill>
                        <a:latin typeface="Lexend"/>
                        <a:ea typeface="Lexend"/>
                        <a:cs typeface="Lexend"/>
                        <a:sym typeface="Lexend"/>
                      </a:endParaRPr>
                    </a:p>
                  </a:txBody>
                  <a:tcPr marT="72000" marB="72000" marR="72000" marL="72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Maxaa dhacaya marka lagu daro biyo (water)?</a:t>
                      </a:r>
                      <a:endParaRPr sz="1600">
                        <a:solidFill>
                          <a:schemeClr val="lt1"/>
                        </a:solidFill>
                        <a:latin typeface="Lexend"/>
                        <a:ea typeface="Lexend"/>
                        <a:cs typeface="Lexend"/>
                        <a:sym typeface="Lexend"/>
                      </a:endParaRPr>
                    </a:p>
                  </a:txBody>
                  <a:tcPr marT="72000" marB="72000" marR="72000" marL="72000">
                    <a:solidFill>
                      <a:schemeClr val="accent4"/>
                    </a:solidFill>
                  </a:tcPr>
                </a:tc>
              </a:tr>
              <a:tr h="305350">
                <a:tc>
                  <a:txBody>
                    <a:bodyPr/>
                    <a:lstStyle/>
                    <a:p>
                      <a:pPr indent="0" lvl="0" marL="0" rtl="0" algn="l">
                        <a:spcBef>
                          <a:spcPts val="0"/>
                        </a:spcBef>
                        <a:spcAft>
                          <a:spcPts val="0"/>
                        </a:spcAft>
                        <a:buNone/>
                      </a:pPr>
                      <a:r>
                        <a:rPr lang="en-GB" sz="1600">
                          <a:latin typeface="Lexend"/>
                          <a:ea typeface="Lexend"/>
                          <a:cs typeface="Lexend"/>
                          <a:sym typeface="Lexend"/>
                        </a:rPr>
                        <a:t>lithium (lithium)</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r>
              <a:tr h="305350">
                <a:tc>
                  <a:txBody>
                    <a:bodyPr/>
                    <a:lstStyle/>
                    <a:p>
                      <a:pPr indent="0" lvl="0" marL="0" rtl="0" algn="l">
                        <a:spcBef>
                          <a:spcPts val="0"/>
                        </a:spcBef>
                        <a:spcAft>
                          <a:spcPts val="0"/>
                        </a:spcAft>
                        <a:buNone/>
                      </a:pPr>
                      <a:r>
                        <a:rPr lang="en-GB" sz="1600">
                          <a:latin typeface="Lexend"/>
                          <a:ea typeface="Lexend"/>
                          <a:cs typeface="Lexend"/>
                          <a:sym typeface="Lexend"/>
                        </a:rPr>
                        <a:t>sodium (sodium)</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r>
              <a:tr h="305350">
                <a:tc>
                  <a:txBody>
                    <a:bodyPr/>
                    <a:lstStyle/>
                    <a:p>
                      <a:pPr indent="0" lvl="0" marL="0" rtl="0" algn="l">
                        <a:spcBef>
                          <a:spcPts val="0"/>
                        </a:spcBef>
                        <a:spcAft>
                          <a:spcPts val="0"/>
                        </a:spcAft>
                        <a:buNone/>
                      </a:pPr>
                      <a:r>
                        <a:rPr lang="en-GB" sz="1600">
                          <a:latin typeface="Lexend"/>
                          <a:ea typeface="Lexend"/>
                          <a:cs typeface="Lexend"/>
                          <a:sym typeface="Lexend"/>
                        </a:rPr>
                        <a:t>potassium (potassium)</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72000" marB="72000" marR="72000" marL="72000"/>
                </a:tc>
              </a:tr>
            </a:tbl>
          </a:graphicData>
        </a:graphic>
      </p:graphicFrame>
      <p:pic>
        <p:nvPicPr>
          <p:cNvPr id="1726" name="Google Shape;1726;p148">
            <a:hlinkClick r:id="rId3"/>
          </p:cNvPr>
          <p:cNvPicPr preferRelativeResize="0"/>
          <p:nvPr/>
        </p:nvPicPr>
        <p:blipFill rotWithShape="1">
          <a:blip r:embed="rId4">
            <a:alphaModFix/>
          </a:blip>
          <a:srcRect b="0" l="0" r="0" t="0"/>
          <a:stretch/>
        </p:blipFill>
        <p:spPr>
          <a:xfrm>
            <a:off x="7533875" y="1133725"/>
            <a:ext cx="1133728" cy="515329"/>
          </a:xfrm>
          <a:prstGeom prst="rect">
            <a:avLst/>
          </a:prstGeom>
          <a:noFill/>
          <a:ln>
            <a:noFill/>
          </a:ln>
        </p:spPr>
      </p:pic>
      <p:sp>
        <p:nvSpPr>
          <p:cNvPr id="1727" name="Google Shape;1727;p148"/>
          <p:cNvSpPr txBox="1"/>
          <p:nvPr>
            <p:ph idx="1" type="body"/>
          </p:nvPr>
        </p:nvSpPr>
        <p:spPr>
          <a:xfrm>
            <a:off x="324000" y="3731100"/>
            <a:ext cx="8334900" cy="661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eriod" startAt="2"/>
            </a:pPr>
            <a:r>
              <a:rPr lang="en-GB" sz="1400">
                <a:latin typeface="Lexend"/>
              </a:rPr>
              <a:t>Dhamaadka fiidiyowga, milan (solution) tilmaame guud (universal indicator solution) ayaa lagu daraa biyaha (water). Maxay tilmaantu (indicator) u beddeshaa midabkeeda?</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1" name="Shape 1731"/>
        <p:cNvGrpSpPr/>
        <p:nvPr/>
      </p:nvGrpSpPr>
      <p:grpSpPr>
        <a:xfrm>
          <a:off x="0" y="0"/>
          <a:ext cx="0" cy="0"/>
          <a:chOff x="0" y="0"/>
          <a:chExt cx="0" cy="0"/>
        </a:xfrm>
      </p:grpSpPr>
      <p:sp>
        <p:nvSpPr>
          <p:cNvPr id="1732" name="Google Shape;1732;p14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1: Alkali metals</a:t>
            </a:r>
            <a:endParaRPr/>
          </a:p>
        </p:txBody>
      </p:sp>
      <p:sp>
        <p:nvSpPr>
          <p:cNvPr id="1733" name="Google Shape;1733;p149"/>
          <p:cNvSpPr txBox="1"/>
          <p:nvPr>
            <p:ph idx="1" type="body"/>
          </p:nvPr>
        </p:nvSpPr>
        <p:spPr>
          <a:xfrm>
            <a:off x="324000" y="810000"/>
            <a:ext cx="8241900" cy="2816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eriod" startAt="3"/>
            </a:pPr>
            <a:r>
              <a:rPr lang="en-GB" sz="1400">
                <a:latin typeface="Lexend"/>
              </a:rPr>
              <a:t>Sharax isbeddelka falcelinta (reactivity) curiyeyaasha (elements) hoos u dhaca Kooxda 1.</a:t>
            </a:r>
            <a:endParaRPr sz="2000"/>
          </a:p>
          <a:p>
            <a:pPr indent="-355600" lvl="0" marL="457200" rtl="0" algn="l">
              <a:spcBef>
                <a:spcPts val="1000"/>
              </a:spcBef>
              <a:spcAft>
                <a:spcPts val="0"/>
              </a:spcAft>
              <a:buSzPts val="2000"/>
              <a:buAutoNum type="arabicPeriod" startAt="3"/>
            </a:pPr>
            <a:r>
              <a:rPr lang="en-GB" sz="1400">
                <a:latin typeface="Lexend"/>
              </a:rPr>
              <a:t>Soo jeedi sababta alkali metals loogu kaydiyo saliid (oil).</a:t>
            </a:r>
            <a:endParaRPr sz="2000"/>
          </a:p>
          <a:p>
            <a:pPr indent="-355600" lvl="0" marL="457200" rtl="0" algn="l">
              <a:spcBef>
                <a:spcPts val="1000"/>
              </a:spcBef>
              <a:spcAft>
                <a:spcPts val="0"/>
              </a:spcAft>
              <a:buSzPts val="2000"/>
              <a:buAutoNum type="arabicPeriod" startAt="3"/>
            </a:pPr>
            <a:r>
              <a:rPr lang="en-GB" sz="1400">
                <a:latin typeface="Lexend"/>
              </a:rPr>
              <a:t>Sharax isbeddelka sifooyinka jireed (physical properties), sida heerarka dhalaalka (melting points) iyo cufnaanta (density), hoos u dhaca Kooxda 1.</a:t>
            </a:r>
            <a:endParaRPr sz="2000"/>
          </a:p>
          <a:p>
            <a:pPr indent="-355600" lvl="0" marL="457200" rtl="0" algn="l">
              <a:spcBef>
                <a:spcPts val="1000"/>
              </a:spcBef>
              <a:spcAft>
                <a:spcPts val="1000"/>
              </a:spcAft>
              <a:buSzPts val="2000"/>
              <a:buAutoNum type="arabicPeriod" startAt="3"/>
            </a:pPr>
            <a:r>
              <a:rPr lang="en-GB" sz="1400">
                <a:latin typeface="Lexend"/>
              </a:rPr>
              <a:t>Qor isla'egta ereyga (word equation) falcelinta (reaction) u dhaxaysa lithium (lithium) iyo biyaha (water).</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7" name="Shape 1737"/>
        <p:cNvGrpSpPr/>
        <p:nvPr/>
      </p:nvGrpSpPr>
      <p:grpSpPr>
        <a:xfrm>
          <a:off x="0" y="0"/>
          <a:ext cx="0" cy="0"/>
          <a:chOff x="0" y="0"/>
          <a:chExt cx="0" cy="0"/>
        </a:xfrm>
      </p:grpSpPr>
      <p:sp>
        <p:nvSpPr>
          <p:cNvPr id="1738" name="Google Shape;1738;p150"/>
          <p:cNvSpPr txBox="1"/>
          <p:nvPr>
            <p:ph idx="1" type="body"/>
          </p:nvPr>
        </p:nvSpPr>
        <p:spPr>
          <a:xfrm>
            <a:off x="324000" y="759300"/>
            <a:ext cx="8237700" cy="277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100">
                <a:latin typeface="Lexend"/>
              </a:rPr>
              <a:t>Buuxi shaxda hoose.</a:t>
            </a:r>
            <a:endParaRPr sz="1800"/>
          </a:p>
        </p:txBody>
      </p:sp>
      <p:sp>
        <p:nvSpPr>
          <p:cNvPr id="1739" name="Google Shape;1739;p15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Kooxda 1: Alkali metals</a:t>
            </a:r>
            <a:endParaRPr/>
          </a:p>
        </p:txBody>
      </p:sp>
      <p:graphicFrame>
        <p:nvGraphicFramePr>
          <p:cNvPr id="1740" name="Google Shape;1740;p150"/>
          <p:cNvGraphicFramePr/>
          <p:nvPr/>
        </p:nvGraphicFramePr>
        <p:xfrm>
          <a:off x="324000" y="1157105"/>
          <a:ext cx="3000000" cy="3000000"/>
        </p:xfrm>
        <a:graphic>
          <a:graphicData uri="http://schemas.openxmlformats.org/drawingml/2006/table">
            <a:tbl>
              <a:tblPr>
                <a:noFill/>
                <a:tableStyleId>{8CBA0FA1-7EBE-4389-991D-70319C14E362}</a:tableStyleId>
              </a:tblPr>
              <a:tblGrid>
                <a:gridCol w="1231650"/>
                <a:gridCol w="1661275"/>
                <a:gridCol w="1826550"/>
                <a:gridCol w="3776525"/>
              </a:tblGrid>
              <a:tr h="30535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Curiye (Element)</a:t>
                      </a:r>
                      <a:endParaRPr sz="1600">
                        <a:solidFill>
                          <a:schemeClr val="lt1"/>
                        </a:solidFill>
                        <a:latin typeface="Lexend"/>
                        <a:ea typeface="Lexend"/>
                        <a:cs typeface="Lexend"/>
                        <a:sym typeface="Lexend"/>
                      </a:endParaRPr>
                    </a:p>
                  </a:txBody>
                  <a:tcPr marT="72000" marB="72000" marR="72000" marL="72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Muqaal (Appearance)</a:t>
                      </a:r>
                      <a:endParaRPr sz="1600">
                        <a:solidFill>
                          <a:schemeClr val="lt1"/>
                        </a:solidFill>
                        <a:latin typeface="Lexend"/>
                        <a:ea typeface="Lexend"/>
                        <a:cs typeface="Lexend"/>
                        <a:sym typeface="Lexend"/>
                      </a:endParaRPr>
                    </a:p>
                  </a:txBody>
                  <a:tcPr marT="72000" marB="72000" marR="72000" marL="72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Sidee u fudud yahay in lagu jaro mindi (knife)?</a:t>
                      </a:r>
                      <a:endParaRPr sz="1600">
                        <a:solidFill>
                          <a:schemeClr val="lt1"/>
                        </a:solidFill>
                        <a:latin typeface="Lexend"/>
                        <a:ea typeface="Lexend"/>
                        <a:cs typeface="Lexend"/>
                        <a:sym typeface="Lexend"/>
                      </a:endParaRPr>
                    </a:p>
                  </a:txBody>
                  <a:tcPr marT="72000" marB="72000" marR="72000" marL="72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Maxaa dhacaya marka lagu daro biyaha (water)?</a:t>
                      </a:r>
                      <a:endParaRPr sz="1600">
                        <a:solidFill>
                          <a:schemeClr val="lt1"/>
                        </a:solidFill>
                        <a:latin typeface="Lexend"/>
                        <a:ea typeface="Lexend"/>
                        <a:cs typeface="Lexend"/>
                        <a:sym typeface="Lexend"/>
                      </a:endParaRPr>
                    </a:p>
                  </a:txBody>
                  <a:tcPr marT="72000" marB="72000" marR="72000" marL="72000">
                    <a:solidFill>
                      <a:schemeClr val="accent4"/>
                    </a:solidFill>
                  </a:tcPr>
                </a:tc>
              </a:tr>
              <a:tr h="305350">
                <a:tc>
                  <a:txBody>
                    <a:bodyPr/>
                    <a:lstStyle/>
                    <a:p>
                      <a:pPr indent="0" lvl="0" marL="0" rtl="0" algn="l">
                        <a:spcBef>
                          <a:spcPts val="0"/>
                        </a:spcBef>
                        <a:spcAft>
                          <a:spcPts val="0"/>
                        </a:spcAft>
                        <a:buNone/>
                      </a:pPr>
                      <a:r>
                        <a:rPr lang="en-GB" sz="1600">
                          <a:latin typeface="Lexend"/>
                          <a:ea typeface="Lexend"/>
                          <a:cs typeface="Lexend"/>
                          <a:sym typeface="Lexend"/>
                        </a:rPr>
                        <a:t>lithium (lithium)</a:t>
                      </a:r>
                      <a:r>
                        <a:rPr lang="en-GB" sz="1600">
                          <a:latin typeface="Lexend"/>
                          <a:ea typeface="Lexend"/>
                          <a:cs typeface="Lexend"/>
                          <a:sym typeface="Lexend"/>
                        </a:rP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None/>
                      </a:pPr>
                      <a:r>
                        <a:rPr lang="en-GB" sz="1000">
                          <a:latin typeface="Kalam"/>
                          <a:ea typeface="Kalam"/>
                          <a:cs typeface="Kalam"/>
                          <a:sym typeface="Kalam"/>
                        </a:rPr>
                        <a:t>dull bir ah oo dibadda ah, dhalaalaya gudaha</a:t>
                      </a:r>
                      <a:endParaRPr sz="1800">
                        <a:latin typeface="Kalam"/>
                        <a:ea typeface="Kalam"/>
                        <a:cs typeface="Kalam"/>
                        <a:sym typeface="Kalam"/>
                      </a:endParaRPr>
                    </a:p>
                  </a:txBody>
                  <a:tcPr marT="72000" marB="72000" marR="72000" marL="72000"/>
                </a:tc>
                <a:tc>
                  <a:txBody>
                    <a:bodyPr/>
                    <a:lstStyle/>
                    <a:p>
                      <a:pPr indent="0" lvl="0" marL="0" rtl="0" algn="l">
                        <a:spcBef>
                          <a:spcPts val="0"/>
                        </a:spcBef>
                        <a:spcAft>
                          <a:spcPts val="0"/>
                        </a:spcAft>
                        <a:buNone/>
                      </a:pPr>
                      <a:r>
                        <a:rPr lang="en-GB" sz="1000">
                          <a:latin typeface="Kalam"/>
                          <a:ea typeface="Kalam"/>
                          <a:cs typeface="Kalam"/>
                          <a:sym typeface="Kalam"/>
                        </a:rPr>
                        <a:t>waxaa lagu jari karaa mindi (knife)</a:t>
                      </a:r>
                      <a:endParaRPr sz="1800">
                        <a:latin typeface="Kalam"/>
                        <a:ea typeface="Kalam"/>
                        <a:cs typeface="Kalam"/>
                        <a:sym typeface="Kalam"/>
                      </a:endParaRPr>
                    </a:p>
                  </a:txBody>
                  <a:tcPr marT="72000" marB="72000" marR="72000" marL="72000"/>
                </a:tc>
                <a:tc>
                  <a:txBody>
                    <a:bodyPr/>
                    <a:lstStyle/>
                    <a:p>
                      <a:pPr indent="0" lvl="0" marL="0" rtl="0" algn="l">
                        <a:spcBef>
                          <a:spcPts val="0"/>
                        </a:spcBef>
                        <a:spcAft>
                          <a:spcPts val="0"/>
                        </a:spcAft>
                        <a:buNone/>
                      </a:pPr>
                      <a:r>
                        <a:rPr lang="en-GB" sz="1000">
                          <a:latin typeface="Kalam"/>
                          <a:ea typeface="Kalam"/>
                          <a:cs typeface="Kalam"/>
                          <a:sym typeface="Kalam"/>
                        </a:rPr>
                        <a:t>wuxuu sameeyaa goobo (sphere) oo dul sabbeeya (floats on surface), wuxuu xumbooyaa</a:t>
                      </a:r>
                      <a:endParaRPr sz="1800">
                        <a:latin typeface="Kalam"/>
                        <a:ea typeface="Kalam"/>
                        <a:cs typeface="Kalam"/>
                        <a:sym typeface="Kalam"/>
                      </a:endParaRPr>
                    </a:p>
                  </a:txBody>
                  <a:tcPr marT="72000" marB="72000" marR="72000" marL="72000"/>
                </a:tc>
              </a:tr>
              <a:tr h="305350">
                <a:tc>
                  <a:txBody>
                    <a:bodyPr/>
                    <a:lstStyle/>
                    <a:p>
                      <a:pPr indent="0" lvl="0" marL="0" rtl="0" algn="l">
                        <a:spcBef>
                          <a:spcPts val="0"/>
                        </a:spcBef>
                        <a:spcAft>
                          <a:spcPts val="0"/>
                        </a:spcAft>
                        <a:buNone/>
                      </a:pPr>
                      <a:r>
                        <a:rPr lang="en-GB" sz="1600">
                          <a:latin typeface="Lexend"/>
                          <a:ea typeface="Lexend"/>
                          <a:cs typeface="Lexend"/>
                          <a:sym typeface="Lexend"/>
                        </a:rPr>
                        <a:t>sodium (sodium)</a:t>
                      </a:r>
                      <a:r>
                        <a:rPr lang="en-GB" sz="1600">
                          <a:latin typeface="Lexend"/>
                          <a:ea typeface="Lexend"/>
                          <a:cs typeface="Lexend"/>
                          <a:sym typeface="Lexend"/>
                        </a:rP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dull bir ah oo dibadda ah, dhalaalaya gudaha</a:t>
                      </a:r>
                      <a:r>
                        <a:rPr lang="en-GB" sz="1000">
                          <a:solidFill>
                            <a:schemeClr val="dk1"/>
                          </a:solidFill>
                          <a:latin typeface="Kalam"/>
                          <a:ea typeface="Kalam"/>
                          <a:cs typeface="Kalam"/>
                          <a:sym typeface="Kalam"/>
                        </a:rPr>
                        <a:t/>
                      </a:r>
                      <a:endParaRPr sz="1800">
                        <a:latin typeface="Kalam"/>
                        <a:ea typeface="Kalam"/>
                        <a:cs typeface="Kalam"/>
                        <a:sym typeface="Kalam"/>
                      </a:endParaRPr>
                    </a:p>
                  </a:txBody>
                  <a:tcPr marT="72000" marB="72000" marR="72000" marL="72000"/>
                </a:tc>
                <a:tc>
                  <a:txBody>
                    <a:bodyPr/>
                    <a:lstStyle/>
                    <a:p>
                      <a:pPr indent="0" lvl="0" marL="0" rtl="0" algn="l">
                        <a:spcBef>
                          <a:spcPts val="0"/>
                        </a:spcBef>
                        <a:spcAft>
                          <a:spcPts val="0"/>
                        </a:spcAft>
                        <a:buNone/>
                      </a:pPr>
                      <a:r>
                        <a:rPr lang="en-GB" sz="1000">
                          <a:latin typeface="Kalam"/>
                          <a:ea typeface="Kalam"/>
                          <a:cs typeface="Kalam"/>
                          <a:sym typeface="Kalam"/>
                        </a:rPr>
                        <a:t>ka fudud in lagu jaro mindi (knife)</a:t>
                      </a:r>
                      <a:endParaRPr sz="1800">
                        <a:latin typeface="Kalam"/>
                        <a:ea typeface="Kalam"/>
                        <a:cs typeface="Kalam"/>
                        <a:sym typeface="Kalam"/>
                      </a:endParaRPr>
                    </a:p>
                  </a:txBody>
                  <a:tcPr marT="72000" marB="72000" marR="72000" marL="72000"/>
                </a:tc>
                <a:tc>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isku mid sidii kor ku xusan, laakiin ka dhakhso badan oo laga yaabo inuu soo saaro olol jaalle ah</a:t>
                      </a:r>
                      <a:endParaRPr sz="1800">
                        <a:latin typeface="Kalam"/>
                        <a:ea typeface="Kalam"/>
                        <a:cs typeface="Kalam"/>
                        <a:sym typeface="Kalam"/>
                      </a:endParaRPr>
                    </a:p>
                  </a:txBody>
                  <a:tcPr marT="72000" marB="72000" marR="72000" marL="72000"/>
                </a:tc>
              </a:tr>
              <a:tr h="305350">
                <a:tc>
                  <a:txBody>
                    <a:bodyPr/>
                    <a:lstStyle/>
                    <a:p>
                      <a:pPr indent="0" lvl="0" marL="0" rtl="0" algn="l">
                        <a:spcBef>
                          <a:spcPts val="0"/>
                        </a:spcBef>
                        <a:spcAft>
                          <a:spcPts val="0"/>
                        </a:spcAft>
                        <a:buNone/>
                      </a:pPr>
                      <a:r>
                        <a:rPr lang="en-GB" sz="1600">
                          <a:latin typeface="Lexend"/>
                          <a:ea typeface="Lexend"/>
                          <a:cs typeface="Lexend"/>
                          <a:sym typeface="Lexend"/>
                        </a:rPr>
                        <a:t>potassium</a:t>
                      </a:r>
                      <a:r>
                        <a:rPr lang="en-GB" sz="1600">
                          <a:latin typeface="Lexend"/>
                          <a:ea typeface="Lexend"/>
                          <a:cs typeface="Lexend"/>
                          <a:sym typeface="Lexend"/>
                        </a:rPr>
                        <a:t/>
                      </a:r>
                      <a:endParaRPr sz="1600">
                        <a:latin typeface="Lexend"/>
                        <a:ea typeface="Lexend"/>
                        <a:cs typeface="Lexend"/>
                        <a:sym typeface="Lexend"/>
                      </a:endParaRPr>
                    </a:p>
                  </a:txBody>
                  <a:tcPr marT="72000" marB="72000" marR="72000" marL="72000"/>
                </a:tc>
                <a:tc>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dibadda caajis ah, gudaha dhalaalaya</a:t>
                      </a:r>
                      <a:r>
                        <a:rPr lang="en-GB" sz="1000">
                          <a:solidFill>
                            <a:schemeClr val="dk1"/>
                          </a:solidFill>
                          <a:latin typeface="Kalam"/>
                          <a:ea typeface="Kalam"/>
                          <a:cs typeface="Kalam"/>
                          <a:sym typeface="Kalam"/>
                        </a:rPr>
                        <a:t/>
                      </a:r>
                      <a:endParaRPr sz="1800">
                        <a:latin typeface="Kalam"/>
                        <a:ea typeface="Kalam"/>
                        <a:cs typeface="Kalam"/>
                        <a:sym typeface="Kalam"/>
                      </a:endParaRPr>
                    </a:p>
                  </a:txBody>
                  <a:tcPr marT="72000" marB="72000" marR="72000" marL="72000"/>
                </a:tc>
                <a:tc>
                  <a:txBody>
                    <a:bodyPr/>
                    <a:lstStyle/>
                    <a:p>
                      <a:pPr indent="0" lvl="0" marL="0" rtl="0" algn="l">
                        <a:spcBef>
                          <a:spcPts val="0"/>
                        </a:spcBef>
                        <a:spcAft>
                          <a:spcPts val="0"/>
                        </a:spcAft>
                        <a:buNone/>
                      </a:pPr>
                      <a:r>
                        <a:rPr lang="en-GB" sz="1000">
                          <a:latin typeface="Kalam"/>
                          <a:ea typeface="Kalam"/>
                          <a:cs typeface="Kalam"/>
                          <a:sym typeface="Kalam"/>
                        </a:rPr>
                        <a:t>xitaa ka fudud in lagu gooyo mindi</a:t>
                      </a:r>
                      <a:endParaRPr sz="1800">
                        <a:latin typeface="Kalam"/>
                        <a:ea typeface="Kalam"/>
                        <a:cs typeface="Kalam"/>
                        <a:sym typeface="Kalam"/>
                      </a:endParaRPr>
                    </a:p>
                  </a:txBody>
                  <a:tcPr marT="72000" marB="72000" marR="72000" marL="72000"/>
                </a:tc>
                <a:tc>
                  <a:txBody>
                    <a:bodyPr/>
                    <a:lstStyle/>
                    <a:p>
                      <a:pPr indent="0" lvl="0" marL="0" rtl="0" algn="l">
                        <a:spcBef>
                          <a:spcPts val="0"/>
                        </a:spcBef>
                        <a:spcAft>
                          <a:spcPts val="0"/>
                        </a:spcAft>
                        <a:buNone/>
                      </a:pPr>
                      <a:r>
                        <a:rPr lang="en-GB" sz="1000">
                          <a:latin typeface="Kalam"/>
                          <a:ea typeface="Kalam"/>
                          <a:cs typeface="Kalam"/>
                          <a:sym typeface="Kalam"/>
                        </a:rPr>
                        <a:t>isku mid sidii kor ku xusan, xitaa ka dhakhso badan, oo soo saara olol lilac ah (laga yaabo inuu qarxo)</a:t>
                      </a:r>
                      <a:endParaRPr sz="1800">
                        <a:latin typeface="Kalam"/>
                        <a:ea typeface="Kalam"/>
                        <a:cs typeface="Kalam"/>
                        <a:sym typeface="Kalam"/>
                      </a:endParaRPr>
                    </a:p>
                  </a:txBody>
                  <a:tcPr marT="72000" marB="72000" marR="72000" marL="7200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4" name="Shape 1744"/>
        <p:cNvGrpSpPr/>
        <p:nvPr/>
      </p:nvGrpSpPr>
      <p:grpSpPr>
        <a:xfrm>
          <a:off x="0" y="0"/>
          <a:ext cx="0" cy="0"/>
          <a:chOff x="0" y="0"/>
          <a:chExt cx="0" cy="0"/>
        </a:xfrm>
      </p:grpSpPr>
      <p:sp>
        <p:nvSpPr>
          <p:cNvPr id="1745" name="Google Shape;1745;p15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1: Alkali metals</a:t>
            </a:r>
            <a:endParaRPr/>
          </a:p>
        </p:txBody>
      </p:sp>
      <p:sp>
        <p:nvSpPr>
          <p:cNvPr id="1746" name="Google Shape;1746;p151"/>
          <p:cNvSpPr txBox="1"/>
          <p:nvPr>
            <p:ph idx="1" type="body"/>
          </p:nvPr>
        </p:nvSpPr>
        <p:spPr>
          <a:xfrm>
            <a:off x="324000" y="835500"/>
            <a:ext cx="8496000" cy="3946200"/>
          </a:xfrm>
          <a:prstGeom prst="rect">
            <a:avLst/>
          </a:prstGeom>
        </p:spPr>
        <p:txBody>
          <a:bodyPr anchorCtr="0" anchor="t" bIns="0" lIns="0" spcFirstLastPara="1" rIns="0" wrap="square" tIns="0">
            <a:normAutofit/>
          </a:bodyPr>
          <a:lstStyle/>
          <a:p>
            <a:pPr indent="-349250" lvl="0" marL="457200" rtl="0" algn="l">
              <a:lnSpc>
                <a:spcPct val="115000"/>
              </a:lnSpc>
              <a:spcBef>
                <a:spcPts val="0"/>
              </a:spcBef>
              <a:spcAft>
                <a:spcPts val="0"/>
              </a:spcAft>
              <a:buSzPts val="1900"/>
              <a:buAutoNum type="arabicParenR" startAt="2"/>
            </a:pPr>
            <a:r>
              <a:rPr lang="en-GB" sz="1400">
                <a:latin typeface="Lexend"/>
              </a:rPr>
              <a:t>Dhamaadka fiidiyowga, universal indicator (UI) solution ayaa lagu daray biyaha. Maxay UI beddeshaa midabka?</a:t>
            </a:r>
            <a:endParaRPr sz="1900"/>
          </a:p>
          <a:p>
            <a:pPr indent="0" lvl="0" marL="457200" rtl="0" algn="l">
              <a:lnSpc>
                <a:spcPct val="100000"/>
              </a:lnSpc>
              <a:spcBef>
                <a:spcPts val="1000"/>
              </a:spcBef>
              <a:spcAft>
                <a:spcPts val="0"/>
              </a:spcAft>
              <a:buNone/>
            </a:pPr>
            <a:r>
              <a:rPr lang="en-GB" sz="1100">
                <a:latin typeface="Kalam"/>
                <a:ea typeface="Kalam"/>
                <a:cs typeface="Kalam"/>
                <a:sym typeface="Kalam"/>
              </a:rPr>
              <a:t>Universal indicator waa cagaar marka solution-ku yahay neutral, laakiin wuxuu isu beddelaa buluug marka solution-ku yahay alkaline, sida solution-ka soo baxa marka Group 1 metals ay la falgalaan biyaha.</a:t>
            </a:r>
            <a:endParaRPr sz="1900">
              <a:latin typeface="Kalam"/>
              <a:ea typeface="Kalam"/>
              <a:cs typeface="Kalam"/>
              <a:sym typeface="Kalam"/>
            </a:endParaRPr>
          </a:p>
          <a:p>
            <a:pPr indent="-349250" lvl="0" marL="457200" rtl="0" algn="l">
              <a:lnSpc>
                <a:spcPct val="100000"/>
              </a:lnSpc>
              <a:spcBef>
                <a:spcPts val="1000"/>
              </a:spcBef>
              <a:spcAft>
                <a:spcPts val="0"/>
              </a:spcAft>
              <a:buSzPts val="1900"/>
              <a:buAutoNum type="arabicParenR" startAt="3"/>
            </a:pPr>
            <a:r>
              <a:rPr lang="en-GB" sz="1400">
                <a:latin typeface="Lexend"/>
              </a:rPr>
              <a:t>Sharax isbeddelka falgalnimada (reactivity) ee curiyeyaasha (elements) hoos u dhaca Kooxda 1.</a:t>
            </a:r>
            <a:endParaRPr sz="1900"/>
          </a:p>
          <a:p>
            <a:pPr indent="0" lvl="0" marL="457200" rtl="0" algn="l">
              <a:lnSpc>
                <a:spcPct val="100000"/>
              </a:lnSpc>
              <a:spcBef>
                <a:spcPts val="1000"/>
              </a:spcBef>
              <a:spcAft>
                <a:spcPts val="0"/>
              </a:spcAft>
              <a:buClr>
                <a:schemeClr val="dk1"/>
              </a:buClr>
              <a:buSzPts val="1100"/>
              <a:buFont typeface="Arial"/>
              <a:buNone/>
            </a:pPr>
            <a:r>
              <a:rPr lang="en-GB" sz="1100">
                <a:latin typeface="Kalam"/>
                <a:ea typeface="Kalam"/>
                <a:cs typeface="Kalam"/>
                <a:sym typeface="Kalam"/>
              </a:rPr>
              <a:t>Metals-ku waxay noqdaan kuwa ka falgala badan markaad hoos u dhaqaaqdo kooxda.</a:t>
            </a:r>
            <a:endParaRPr sz="1900">
              <a:latin typeface="Kalam"/>
              <a:ea typeface="Kalam"/>
              <a:cs typeface="Kalam"/>
              <a:sym typeface="Kalam"/>
            </a:endParaRPr>
          </a:p>
          <a:p>
            <a:pPr indent="-349250" lvl="0" marL="457200" rtl="0" algn="l">
              <a:lnSpc>
                <a:spcPct val="100000"/>
              </a:lnSpc>
              <a:spcBef>
                <a:spcPts val="1000"/>
              </a:spcBef>
              <a:spcAft>
                <a:spcPts val="0"/>
              </a:spcAft>
              <a:buSzPts val="1900"/>
              <a:buAutoNum type="arabicParenR" startAt="4"/>
            </a:pPr>
            <a:r>
              <a:rPr lang="en-GB" sz="1400">
                <a:latin typeface="Lexend"/>
              </a:rPr>
              <a:t>Soo jeedi sababta alkali metals loogu kaydiyo saliid.</a:t>
            </a:r>
            <a:endParaRPr sz="1900"/>
          </a:p>
          <a:p>
            <a:pPr indent="0" lvl="0" marL="457200" rtl="0" algn="l">
              <a:lnSpc>
                <a:spcPct val="100000"/>
              </a:lnSpc>
              <a:spcBef>
                <a:spcPts val="1000"/>
              </a:spcBef>
              <a:spcAft>
                <a:spcPts val="1000"/>
              </a:spcAft>
              <a:buNone/>
            </a:pPr>
            <a:r>
              <a:rPr lang="en-GB" sz="1100">
                <a:latin typeface="Kalam"/>
                <a:ea typeface="Kalam"/>
                <a:cs typeface="Kalam"/>
                <a:sym typeface="Kalam"/>
              </a:rPr>
              <a:t>Metals-ku waxay aad u falgala badan yihiin biyaha iyo oxygen-ka hawada, laakiin kuma falgalaan saliidda. Tani waxay ka ilaalisaa inay falgalaan si ay u sameeyaan compounds, taasoo u oggolaanaysa inay ahaadaan metals saafi ah.</a:t>
            </a:r>
            <a:endParaRPr sz="1900">
              <a:latin typeface="Kalam"/>
              <a:ea typeface="Kalam"/>
              <a:cs typeface="Kalam"/>
              <a:sym typeface="Kala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0" name="Shape 1750"/>
        <p:cNvGrpSpPr/>
        <p:nvPr/>
      </p:nvGrpSpPr>
      <p:grpSpPr>
        <a:xfrm>
          <a:off x="0" y="0"/>
          <a:ext cx="0" cy="0"/>
          <a:chOff x="0" y="0"/>
          <a:chExt cx="0" cy="0"/>
        </a:xfrm>
      </p:grpSpPr>
      <p:sp>
        <p:nvSpPr>
          <p:cNvPr id="1751" name="Google Shape;1751;p152"/>
          <p:cNvSpPr txBox="1"/>
          <p:nvPr>
            <p:ph idx="1" type="body"/>
          </p:nvPr>
        </p:nvSpPr>
        <p:spPr>
          <a:xfrm>
            <a:off x="324000" y="759300"/>
            <a:ext cx="8496000" cy="2139600"/>
          </a:xfrm>
          <a:prstGeom prst="rect">
            <a:avLst/>
          </a:prstGeom>
        </p:spPr>
        <p:txBody>
          <a:bodyPr anchorCtr="0" anchor="t" bIns="0" lIns="0" spcFirstLastPara="1" rIns="0" wrap="square" tIns="0">
            <a:normAutofit/>
          </a:bodyPr>
          <a:lstStyle/>
          <a:p>
            <a:pPr indent="-349250" lvl="0" marL="457200" rtl="0" algn="l">
              <a:lnSpc>
                <a:spcPct val="100000"/>
              </a:lnSpc>
              <a:spcBef>
                <a:spcPts val="0"/>
              </a:spcBef>
              <a:spcAft>
                <a:spcPts val="0"/>
              </a:spcAft>
              <a:buSzPts val="1900"/>
              <a:buAutoNum type="arabicParenR" startAt="5"/>
            </a:pPr>
            <a:r>
              <a:rPr lang="en-GB" sz="1400">
                <a:latin typeface="Lexend"/>
              </a:rPr>
              <a:t>Sharax isbeddelka sifooyinka jireed (physical properties), sida heerkulka dhalaalida (melting points) iyo cufnaanta (density), hoos u dhaca Kooxda 1.</a:t>
            </a:r>
            <a:endParaRPr sz="1900"/>
          </a:p>
          <a:p>
            <a:pPr indent="0" lvl="0" marL="457200" rtl="0" algn="l">
              <a:lnSpc>
                <a:spcPct val="100000"/>
              </a:lnSpc>
              <a:spcBef>
                <a:spcPts val="1000"/>
              </a:spcBef>
              <a:spcAft>
                <a:spcPts val="0"/>
              </a:spcAft>
              <a:buNone/>
            </a:pPr>
            <a:r>
              <a:rPr lang="en-GB" sz="1100">
                <a:latin typeface="Kalam"/>
                <a:ea typeface="Kalam"/>
                <a:cs typeface="Kalam"/>
                <a:sym typeface="Kalam"/>
              </a:rPr>
              <a:t>Hoos u dhaca kooxda, metals-ku waxay noqdaan kuwa cufan (denser), heerkulkooda dhalaalida iyo karkarinta (boiling points) way hoos u dhacaan.</a:t>
            </a:r>
            <a:endParaRPr sz="1900">
              <a:latin typeface="Kalam"/>
              <a:ea typeface="Kalam"/>
              <a:cs typeface="Kalam"/>
              <a:sym typeface="Kalam"/>
            </a:endParaRPr>
          </a:p>
          <a:p>
            <a:pPr indent="-349250" lvl="0" marL="457200" rtl="0" algn="l">
              <a:lnSpc>
                <a:spcPct val="100000"/>
              </a:lnSpc>
              <a:spcBef>
                <a:spcPts val="1000"/>
              </a:spcBef>
              <a:spcAft>
                <a:spcPts val="0"/>
              </a:spcAft>
              <a:buSzPts val="1900"/>
              <a:buAutoNum type="arabicParenR" startAt="6"/>
            </a:pPr>
            <a:r>
              <a:rPr lang="en-GB" sz="1400">
                <a:latin typeface="Lexend"/>
              </a:rPr>
              <a:t>Qor isla'egta erayada (word equation) ee falgalka (reaction) ee u dhexeeya lithium iyo biyaha.</a:t>
            </a:r>
            <a:endParaRPr sz="1900"/>
          </a:p>
          <a:p>
            <a:pPr indent="0" lvl="0" marL="457200" rtl="0" algn="l">
              <a:lnSpc>
                <a:spcPct val="100000"/>
              </a:lnSpc>
              <a:spcBef>
                <a:spcPts val="1000"/>
              </a:spcBef>
              <a:spcAft>
                <a:spcPts val="1000"/>
              </a:spcAft>
              <a:buNone/>
            </a:pPr>
            <a:r>
              <a:rPr lang="en-GB" sz="1100">
                <a:latin typeface="Kalam"/>
                <a:ea typeface="Kalam"/>
                <a:cs typeface="Kalam"/>
                <a:sym typeface="Kalam"/>
              </a:rPr>
              <a:t>lithium + biyo → lithium hydroxide + hydrogen</a:t>
            </a:r>
            <a:r>
              <a:rPr lang="en-GB" sz="1100">
                <a:latin typeface="Kalam"/>
                <a:ea typeface="Kalam"/>
                <a:cs typeface="Kalam"/>
                <a:sym typeface="Kalam"/>
              </a:rPr>
              <a:t/>
            </a:r>
            <a:endParaRPr sz="1900">
              <a:latin typeface="Kalam"/>
              <a:ea typeface="Kalam"/>
              <a:cs typeface="Kalam"/>
              <a:sym typeface="Kalam"/>
            </a:endParaRPr>
          </a:p>
        </p:txBody>
      </p:sp>
      <p:sp>
        <p:nvSpPr>
          <p:cNvPr id="1752" name="Google Shape;1752;p15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1: Alkali metals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6" name="Shape 1756"/>
        <p:cNvGrpSpPr/>
        <p:nvPr/>
      </p:nvGrpSpPr>
      <p:grpSpPr>
        <a:xfrm>
          <a:off x="0" y="0"/>
          <a:ext cx="0" cy="0"/>
          <a:chOff x="0" y="0"/>
          <a:chExt cx="0" cy="0"/>
        </a:xfrm>
      </p:grpSpPr>
      <p:sp>
        <p:nvSpPr>
          <p:cNvPr id="1757" name="Google Shape;1757;p15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1: Alkali metals</a:t>
            </a:r>
            <a:endParaRPr/>
          </a:p>
        </p:txBody>
      </p:sp>
      <p:sp>
        <p:nvSpPr>
          <p:cNvPr id="1758" name="Google Shape;1758;p15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2: Alkaline earth metals</a:t>
            </a:r>
            <a:endParaRPr/>
          </a:p>
        </p:txBody>
      </p:sp>
      <p:sp>
        <p:nvSpPr>
          <p:cNvPr id="1759" name="Google Shape;1759;p15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Kooxda 1 iyo 2 metals</a:t>
            </a:r>
            <a:endParaRPr/>
          </a:p>
          <a:p>
            <a:pPr indent="0" lvl="0" marL="0" rtl="0" algn="l">
              <a:spcBef>
                <a:spcPts val="0"/>
              </a:spcBef>
              <a:spcAft>
                <a:spcPts val="0"/>
              </a:spcAft>
              <a:buNone/>
            </a:pPr>
            <a:r>
              <a:rPr>
                <a:latin typeface="Lexend"/>
              </a:rPr>
              <a:t/>
            </a:r>
            <a:endParaRPr/>
          </a:p>
        </p:txBody>
      </p:sp>
      <p:pic>
        <p:nvPicPr>
          <p:cNvPr id="1760" name="Google Shape;1760;p153"/>
          <p:cNvPicPr preferRelativeResize="0"/>
          <p:nvPr/>
        </p:nvPicPr>
        <p:blipFill>
          <a:blip r:embed="rId3">
            <a:alphaModFix/>
          </a:blip>
          <a:stretch>
            <a:fillRect/>
          </a:stretch>
        </p:blipFill>
        <p:spPr>
          <a:xfrm>
            <a:off x="415750" y="2988375"/>
            <a:ext cx="450575" cy="446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4" name="Shape 1764"/>
        <p:cNvGrpSpPr/>
        <p:nvPr/>
      </p:nvGrpSpPr>
      <p:grpSpPr>
        <a:xfrm>
          <a:off x="0" y="0"/>
          <a:ext cx="0" cy="0"/>
          <a:chOff x="0" y="0"/>
          <a:chExt cx="0" cy="0"/>
        </a:xfrm>
      </p:grpSpPr>
      <p:sp>
        <p:nvSpPr>
          <p:cNvPr id="1765" name="Google Shape;1765;p154"/>
          <p:cNvSpPr txBox="1"/>
          <p:nvPr>
            <p:ph type="title"/>
          </p:nvPr>
        </p:nvSpPr>
        <p:spPr>
          <a:xfrm>
            <a:off x="323998"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Kooxda 2: Alkaline earth metals</a:t>
            </a:r>
            <a:endParaRPr/>
          </a:p>
        </p:txBody>
      </p:sp>
      <p:sp>
        <p:nvSpPr>
          <p:cNvPr id="1766" name="Google Shape;1766;p154"/>
          <p:cNvSpPr txBox="1"/>
          <p:nvPr>
            <p:ph idx="1" type="body"/>
          </p:nvPr>
        </p:nvSpPr>
        <p:spPr>
          <a:xfrm>
            <a:off x="323998" y="657600"/>
            <a:ext cx="7148100" cy="628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400">
                <a:latin typeface="Lexend"/>
              </a:rPr>
              <a:t>Kooxda 2 waxaa loola jeedaa curiyeyaasha (elements) ku jira tiirka labaad ee shaxda xilliyeedka (periodic table).</a:t>
            </a:r>
            <a:r>
              <a:rPr lang="en-GB" sz="1400">
                <a:latin typeface="Lexend"/>
              </a:rPr>
              <a:t/>
            </a:r>
            <a:r>
              <a:rPr lang="en-GB" sz="1400">
                <a:latin typeface="Lexend"/>
              </a:rPr>
              <a:t/>
            </a:r>
            <a:endParaRPr b="1" i="1" sz="1900"/>
          </a:p>
        </p:txBody>
      </p:sp>
      <p:pic>
        <p:nvPicPr>
          <p:cNvPr id="1767" name="Google Shape;1767;p154"/>
          <p:cNvPicPr preferRelativeResize="0"/>
          <p:nvPr/>
        </p:nvPicPr>
        <p:blipFill rotWithShape="1">
          <a:blip r:embed="rId3">
            <a:alphaModFix/>
          </a:blip>
          <a:srcRect b="7131" l="3493" r="0" t="12733"/>
          <a:stretch/>
        </p:blipFill>
        <p:spPr>
          <a:xfrm>
            <a:off x="3175175" y="1110362"/>
            <a:ext cx="5591199" cy="2368963"/>
          </a:xfrm>
          <a:prstGeom prst="rect">
            <a:avLst/>
          </a:prstGeom>
          <a:noFill/>
          <a:ln>
            <a:noFill/>
          </a:ln>
        </p:spPr>
      </p:pic>
      <p:sp>
        <p:nvSpPr>
          <p:cNvPr id="1768" name="Google Shape;1768;p154"/>
          <p:cNvSpPr/>
          <p:nvPr/>
        </p:nvSpPr>
        <p:spPr>
          <a:xfrm>
            <a:off x="3551575" y="1144750"/>
            <a:ext cx="310200" cy="2078100"/>
          </a:xfrm>
          <a:prstGeom prst="flowChartAlternateProcess">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9" name="Google Shape;1769;p154"/>
          <p:cNvSpPr txBox="1"/>
          <p:nvPr>
            <p:ph idx="1" type="body"/>
          </p:nvPr>
        </p:nvSpPr>
        <p:spPr>
          <a:xfrm>
            <a:off x="323998" y="3530675"/>
            <a:ext cx="8496000" cy="1301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Waxaa loo yaqaan 'alkaline earth metals' sababtoo ah waxay soo saaraan 'metal hydroxides' (alkalis) markay la falgalaan biyo (water). Erayga "earth" waxaa isticmaali jiray farmashiyeyaashii hore si ay u qeexaan walxaha aan birta ahayn ee aan ku milmin biyaha (water).</a:t>
            </a:r>
            <a:r>
              <a:rPr b="1" lang="en-GB" sz="1400">
                <a:latin typeface="Lexend"/>
              </a:rPr>
              <a:t/>
            </a:r>
            <a:r>
              <a:rPr lang="en-GB" sz="1400">
                <a:latin typeface="Lexend"/>
              </a:rPr>
              <a:t/>
            </a:r>
            <a:r>
              <a:rPr b="1" lang="en-GB" sz="1400">
                <a:latin typeface="Lexend"/>
              </a:rPr>
              <a:t/>
            </a:r>
            <a:r>
              <a:rPr lang="en-GB" sz="1400">
                <a:latin typeface="Lexend"/>
              </a:rPr>
              <a:t/>
            </a:r>
            <a:endParaRPr sz="1900"/>
          </a:p>
        </p:txBody>
      </p:sp>
      <p:sp>
        <p:nvSpPr>
          <p:cNvPr id="1770" name="Google Shape;1770;p154"/>
          <p:cNvSpPr txBox="1"/>
          <p:nvPr>
            <p:ph idx="1" type="body"/>
          </p:nvPr>
        </p:nvSpPr>
        <p:spPr>
          <a:xfrm>
            <a:off x="323998" y="1421538"/>
            <a:ext cx="2563200" cy="1974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rPr>
              <a:t>Curiyayaasha (elements) ku jira Group 2 waa biro (metals): beryllium, magnesium, calcium, strontium, iyo barium.</a:t>
            </a:r>
            <a:endParaRPr i="1" sz="1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sp>
        <p:nvSpPr>
          <p:cNvPr id="1775" name="Google Shape;1775;p155"/>
          <p:cNvSpPr txBox="1"/>
          <p:nvPr>
            <p:ph idx="1" type="body"/>
          </p:nvPr>
        </p:nvSpPr>
        <p:spPr>
          <a:xfrm>
            <a:off x="324000" y="759300"/>
            <a:ext cx="6982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100">
                <a:latin typeface="Lexend"/>
              </a:rPr>
              <a:t>Group 2 wuxuu ka kooban yahay curiyayaal bir ah (metallic elements) oo leh sifooyin kiimiko (chemical) iyo jireed (physical) oo aad isugu dhow.</a:t>
            </a:r>
            <a:r>
              <a:rPr lang="en-GB" sz="1100">
                <a:latin typeface="Lexend"/>
              </a:rPr>
              <a:t/>
            </a:r>
            <a:endParaRPr sz="2000"/>
          </a:p>
        </p:txBody>
      </p:sp>
      <p:sp>
        <p:nvSpPr>
          <p:cNvPr id="1776" name="Google Shape;1776;p15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Group 2: Alkaline earth metals</a:t>
            </a:r>
            <a:endParaRPr/>
          </a:p>
        </p:txBody>
      </p:sp>
      <p:sp>
        <p:nvSpPr>
          <p:cNvPr id="1777" name="Google Shape;1777;p155"/>
          <p:cNvSpPr txBox="1"/>
          <p:nvPr>
            <p:ph idx="1" type="body"/>
          </p:nvPr>
        </p:nvSpPr>
        <p:spPr>
          <a:xfrm>
            <a:off x="324000" y="1808810"/>
            <a:ext cx="8237700" cy="1852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 la barbardhigo curiyayaasha (elements) Group 1, waxay:</a:t>
            </a:r>
            <a:endParaRPr sz="2000"/>
          </a:p>
          <a:p>
            <a:pPr indent="-355600" lvl="0" marL="457200" rtl="0" algn="l">
              <a:spcBef>
                <a:spcPts val="1000"/>
              </a:spcBef>
              <a:spcAft>
                <a:spcPts val="0"/>
              </a:spcAft>
              <a:buSzPts val="2000"/>
              <a:buChar char="●"/>
            </a:pPr>
            <a:r>
              <a:rPr lang="en-GB" sz="1100">
                <a:latin typeface="Lexend"/>
              </a:rPr>
              <a:t>ka adag yihiin</a:t>
            </a:r>
            <a:endParaRPr sz="2000"/>
          </a:p>
          <a:p>
            <a:pPr indent="-355600" lvl="0" marL="457200" rtl="0" algn="l">
              <a:spcBef>
                <a:spcPts val="0"/>
              </a:spcBef>
              <a:spcAft>
                <a:spcPts val="0"/>
              </a:spcAft>
              <a:buSzPts val="2000"/>
              <a:buChar char="●"/>
            </a:pPr>
            <a:r>
              <a:rPr lang="en-GB" sz="1100">
                <a:latin typeface="Lexend"/>
              </a:rPr>
              <a:t>leeyihiin dhibco dhalaal (melting points) oo sareeya</a:t>
            </a:r>
            <a:endParaRPr sz="2000"/>
          </a:p>
          <a:p>
            <a:pPr indent="-355600" lvl="0" marL="457200" rtl="0" algn="l">
              <a:spcBef>
                <a:spcPts val="0"/>
              </a:spcBef>
              <a:spcAft>
                <a:spcPts val="0"/>
              </a:spcAft>
              <a:buSzPts val="2000"/>
              <a:buChar char="●"/>
            </a:pPr>
            <a:r>
              <a:rPr lang="en-GB" sz="1100">
                <a:latin typeface="Lexend"/>
              </a:rPr>
              <a:t>ka falgal (reactive) yar yihiin</a:t>
            </a:r>
            <a:r>
              <a:rPr lang="en-GB" sz="1100">
                <a:latin typeface="Lexend"/>
              </a:rPr>
              <a:t/>
            </a:r>
            <a:endParaRPr sz="2000"/>
          </a:p>
          <a:p>
            <a:pPr indent="-355600" lvl="0" marL="457200" rtl="0" algn="l">
              <a:spcBef>
                <a:spcPts val="0"/>
              </a:spcBef>
              <a:spcAft>
                <a:spcPts val="0"/>
              </a:spcAft>
              <a:buSzPts val="2000"/>
              <a:buChar char="●"/>
            </a:pPr>
            <a:r>
              <a:rPr lang="en-GB" sz="1100">
                <a:latin typeface="Lexend"/>
              </a:rPr>
              <a:t>ka cufan (dense) yihiin</a:t>
            </a:r>
            <a:r>
              <a:rPr lang="en-GB" sz="1100">
                <a:latin typeface="Lexend"/>
              </a:rPr>
              <a:t/>
            </a:r>
            <a:endParaRPr b="1" sz="2000"/>
          </a:p>
        </p:txBody>
      </p:sp>
      <p:pic>
        <p:nvPicPr>
          <p:cNvPr id="1778" name="Google Shape;1778;p155"/>
          <p:cNvPicPr preferRelativeResize="0"/>
          <p:nvPr/>
        </p:nvPicPr>
        <p:blipFill rotWithShape="1">
          <a:blip r:embed="rId3">
            <a:alphaModFix/>
          </a:blip>
          <a:srcRect b="45484" l="1200" r="84644" t="15264"/>
          <a:stretch/>
        </p:blipFill>
        <p:spPr>
          <a:xfrm>
            <a:off x="7451400" y="850775"/>
            <a:ext cx="1311626" cy="1855826"/>
          </a:xfrm>
          <a:prstGeom prst="rect">
            <a:avLst/>
          </a:prstGeom>
          <a:noFill/>
          <a:ln>
            <a:noFill/>
          </a:ln>
        </p:spPr>
      </p:pic>
      <p:sp>
        <p:nvSpPr>
          <p:cNvPr id="1779" name="Google Shape;1779;p155"/>
          <p:cNvSpPr txBox="1"/>
          <p:nvPr>
            <p:ph idx="1" type="body"/>
          </p:nvPr>
        </p:nvSpPr>
        <p:spPr>
          <a:xfrm>
            <a:off x="324150" y="3335725"/>
            <a:ext cx="84960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marka loo eego curiyaha (element) Group 1 ee isla muddada (period) ah.</a:t>
            </a:r>
            <a:r>
              <a:rPr lang="en-GB" sz="1100">
                <a:latin typeface="Lexend"/>
              </a:rPr>
              <a:t/>
            </a:r>
            <a:r>
              <a:rPr b="1" lang="en-GB" sz="1100">
                <a:latin typeface="Lexend"/>
              </a:rPr>
              <a:t/>
            </a:r>
            <a:endParaRPr sz="2000"/>
          </a:p>
        </p:txBody>
      </p:sp>
      <p:sp>
        <p:nvSpPr>
          <p:cNvPr id="1780" name="Google Shape;1780;p155"/>
          <p:cNvSpPr txBox="1"/>
          <p:nvPr>
            <p:ph idx="1" type="body"/>
          </p:nvPr>
        </p:nvSpPr>
        <p:spPr>
          <a:xfrm>
            <a:off x="324000" y="4048721"/>
            <a:ext cx="8496000" cy="769500"/>
          </a:xfrm>
          <a:prstGeom prst="rect">
            <a:avLst/>
          </a:prstGeom>
        </p:spPr>
        <p:txBody>
          <a:bodyPr anchorCtr="0" anchor="t" bIns="0" lIns="0" spcFirstLastPara="1" rIns="0" wrap="square" tIns="0">
            <a:normAutofit/>
          </a:bodyPr>
          <a:lstStyle/>
          <a:p>
            <a:pPr indent="0" lvl="0" marL="0" rtl="0" algn="l">
              <a:lnSpc>
                <a:spcPct val="150000"/>
              </a:lnSpc>
              <a:spcBef>
                <a:spcPts val="0"/>
              </a:spcBef>
              <a:spcAft>
                <a:spcPts val="0"/>
              </a:spcAft>
              <a:buNone/>
            </a:pPr>
            <a:r>
              <a:rPr lang="en-GB" sz="1100">
                <a:latin typeface="Lexend"/>
              </a:rPr>
              <a:t>Biyaha (metals) Group 2 waxay la falgali doonaan aashito (acid) si ay u sameeyaan cusbo (salts) iyo gaas hydrogen.</a:t>
            </a:r>
            <a:endParaRPr sz="2000"/>
          </a:p>
          <a:p>
            <a:pPr indent="0" lvl="0" marL="0" rtl="0" algn="ctr">
              <a:lnSpc>
                <a:spcPct val="150000"/>
              </a:lnSpc>
              <a:spcBef>
                <a:spcPts val="0"/>
              </a:spcBef>
              <a:spcAft>
                <a:spcPts val="0"/>
              </a:spcAft>
              <a:buNone/>
            </a:pPr>
            <a:r>
              <a:rPr lang="en-GB" sz="1100">
                <a:latin typeface="Lexend"/>
              </a:rPr>
              <a:t>Bir (metal) Group 2 + aashito (acid) → cusbo bir ah (metal salt) + hydrogen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4" name="Shape 1784"/>
        <p:cNvGrpSpPr/>
        <p:nvPr/>
      </p:nvGrpSpPr>
      <p:grpSpPr>
        <a:xfrm>
          <a:off x="0" y="0"/>
          <a:ext cx="0" cy="0"/>
          <a:chOff x="0" y="0"/>
          <a:chExt cx="0" cy="0"/>
        </a:xfrm>
      </p:grpSpPr>
      <p:sp>
        <p:nvSpPr>
          <p:cNvPr id="1785" name="Google Shape;1785;p156"/>
          <p:cNvSpPr txBox="1"/>
          <p:nvPr>
            <p:ph idx="3" type="subTitle"/>
          </p:nvPr>
        </p:nvSpPr>
        <p:spPr>
          <a:xfrm>
            <a:off x="1034425" y="2489447"/>
            <a:ext cx="7506600" cy="3891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leeyihiin dhibco dhalaal (melting) iyo karkarin (boiling) oo hooseeya.</a:t>
            </a:r>
            <a:r>
              <a:rPr lang="en-GB" sz="1400">
                <a:latin typeface="Lexend"/>
              </a:rPr>
              <a:t/>
            </a:r>
            <a:endParaRPr/>
          </a:p>
        </p:txBody>
      </p:sp>
      <p:sp>
        <p:nvSpPr>
          <p:cNvPr id="1786" name="Google Shape;1786;p156"/>
          <p:cNvSpPr txBox="1"/>
          <p:nvPr>
            <p:ph idx="1" type="subTitle"/>
          </p:nvPr>
        </p:nvSpPr>
        <p:spPr>
          <a:xfrm>
            <a:off x="1034425" y="1685375"/>
            <a:ext cx="7506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ka jilicsan yihiin.</a:t>
            </a:r>
            <a:r>
              <a:rPr lang="en-GB" sz="1400">
                <a:latin typeface="Lexend"/>
              </a:rPr>
              <a:t/>
            </a:r>
            <a:endParaRPr/>
          </a:p>
        </p:txBody>
      </p:sp>
      <p:sp>
        <p:nvSpPr>
          <p:cNvPr id="1787" name="Google Shape;1787;p15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Group 2: Alkaline earth metals</a:t>
            </a:r>
            <a:endParaRPr/>
          </a:p>
        </p:txBody>
      </p:sp>
      <p:sp>
        <p:nvSpPr>
          <p:cNvPr id="1788" name="Google Shape;1788;p156"/>
          <p:cNvSpPr txBox="1"/>
          <p:nvPr>
            <p:ph idx="4" type="subTitle"/>
          </p:nvPr>
        </p:nvSpPr>
        <p:spPr>
          <a:xfrm>
            <a:off x="1034425" y="3309765"/>
            <a:ext cx="7464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ka falgal (reactive) yar yihiin.</a:t>
            </a:r>
            <a:r>
              <a:rPr lang="en-GB" sz="1400">
                <a:latin typeface="Lexend"/>
              </a:rPr>
              <a:t/>
            </a:r>
            <a:r>
              <a:rPr lang="en-GB" sz="1400">
                <a:latin typeface="Lexend"/>
              </a:rPr>
              <a:t/>
            </a:r>
            <a:r>
              <a:rPr lang="en-GB" sz="1400">
                <a:latin typeface="Lexend"/>
              </a:rPr>
              <a:t/>
            </a:r>
            <a:endParaRPr/>
          </a:p>
        </p:txBody>
      </p:sp>
      <p:pic>
        <p:nvPicPr>
          <p:cNvPr id="1789" name="Google Shape;1789;p156"/>
          <p:cNvPicPr preferRelativeResize="0"/>
          <p:nvPr/>
        </p:nvPicPr>
        <p:blipFill>
          <a:blip r:embed="rId3">
            <a:alphaModFix/>
          </a:blip>
          <a:stretch>
            <a:fillRect/>
          </a:stretch>
        </p:blipFill>
        <p:spPr>
          <a:xfrm>
            <a:off x="3577408" y="3286638"/>
            <a:ext cx="396000" cy="419100"/>
          </a:xfrm>
          <a:prstGeom prst="rect">
            <a:avLst/>
          </a:prstGeom>
          <a:noFill/>
          <a:ln>
            <a:noFill/>
          </a:ln>
        </p:spPr>
      </p:pic>
      <p:sp>
        <p:nvSpPr>
          <p:cNvPr id="1790" name="Google Shape;1790;p156"/>
          <p:cNvSpPr txBox="1"/>
          <p:nvPr>
            <p:ph type="title"/>
          </p:nvPr>
        </p:nvSpPr>
        <p:spPr>
          <a:xfrm>
            <a:off x="324000" y="810000"/>
            <a:ext cx="70668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Marka la barbardhigo biraha (metals) Group 1, biraha (metals) Group 2:</a:t>
            </a:r>
            <a:endParaRPr/>
          </a:p>
        </p:txBody>
      </p:sp>
      <p:sp>
        <p:nvSpPr>
          <p:cNvPr id="1791" name="Google Shape;1791;p156"/>
          <p:cNvSpPr txBox="1"/>
          <p:nvPr>
            <p:ph idx="5" type="subTitle"/>
          </p:nvPr>
        </p:nvSpPr>
        <p:spPr>
          <a:xfrm>
            <a:off x="1034425" y="4113837"/>
            <a:ext cx="7506600" cy="3603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ka cufan (dense) yar yihiin.</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BEDFE"/>
        </a:solidFill>
      </p:bgPr>
    </p:bg>
    <p:spTree>
      <p:nvGrpSpPr>
        <p:cNvPr id="1795" name="Shape 1795"/>
        <p:cNvGrpSpPr/>
        <p:nvPr/>
      </p:nvGrpSpPr>
      <p:grpSpPr>
        <a:xfrm>
          <a:off x="0" y="0"/>
          <a:ext cx="0" cy="0"/>
          <a:chOff x="0" y="0"/>
          <a:chExt cx="0" cy="0"/>
        </a:xfrm>
      </p:grpSpPr>
      <p:sp>
        <p:nvSpPr>
          <p:cNvPr id="1796" name="Google Shape;1796;p157"/>
          <p:cNvSpPr txBox="1"/>
          <p:nvPr>
            <p:ph idx="1" type="body"/>
          </p:nvPr>
        </p:nvSpPr>
        <p:spPr>
          <a:xfrm>
            <a:off x="324000" y="759300"/>
            <a:ext cx="8496000" cy="3535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Saddex nooc oo tilmaamo ah oo ku saabsan shaqada wax ku oolka ah ee soo socda ayaa lagu daray slides-ka xiga.</a:t>
            </a:r>
            <a:endParaRPr sz="1100"/>
          </a:p>
          <a:p>
            <a:pPr indent="0" lvl="0" marL="0" rtl="0" algn="l">
              <a:spcBef>
                <a:spcPts val="2700"/>
              </a:spcBef>
              <a:spcAft>
                <a:spcPts val="0"/>
              </a:spcAft>
              <a:buClr>
                <a:schemeClr val="dk1"/>
              </a:buClr>
              <a:buSzPts val="1100"/>
              <a:buFont typeface="Arial"/>
              <a:buNone/>
            </a:pPr>
            <a:r>
              <a:rPr lang="en-GB" sz="1800">
                <a:latin typeface="Lexend"/>
              </a:rPr>
              <a:t>Nooca 1 wuxuu bixiyaa tilmaamo tallaabo-tallaabo ah, iyadoo noocyada 2 iyo 3 ay taageerayaan horumarka ardayda si ay u shaqeeyaan si madaxbannaan oo ay u go'aansadaan habraacyada.</a:t>
            </a:r>
            <a:r>
              <a:rPr b="1" lang="en-GB" sz="1800">
                <a:latin typeface="Lexend"/>
              </a:rPr>
              <a:t/>
            </a:r>
            <a:r>
              <a:rPr lang="en-GB" sz="1800">
                <a:latin typeface="Lexend"/>
              </a:rPr>
              <a:t/>
            </a:r>
            <a:r>
              <a:rPr b="1" lang="en-GB" sz="1800">
                <a:latin typeface="Lexend"/>
              </a:rPr>
              <a:t/>
            </a:r>
            <a:r>
              <a:rPr lang="en-GB" sz="1800">
                <a:latin typeface="Lexend"/>
              </a:rPr>
              <a:t/>
            </a:r>
            <a:endParaRPr sz="1800">
              <a:latin typeface="Lexend Light"/>
              <a:ea typeface="Lexend Light"/>
              <a:cs typeface="Lexend Light"/>
              <a:sym typeface="Lexend Light"/>
            </a:endParaRPr>
          </a:p>
          <a:p>
            <a:pPr indent="0" lvl="0" marL="0" rtl="0" algn="l">
              <a:lnSpc>
                <a:spcPct val="150000"/>
              </a:lnSpc>
              <a:spcBef>
                <a:spcPts val="2700"/>
              </a:spcBef>
              <a:spcAft>
                <a:spcPts val="0"/>
              </a:spcAft>
              <a:buClr>
                <a:schemeClr val="dk1"/>
              </a:buClr>
              <a:buSzPts val="1100"/>
              <a:buFont typeface="Arial"/>
              <a:buNone/>
            </a:pPr>
            <a:r>
              <a:rPr lang="en-GB" sz="1800">
                <a:latin typeface="Lexend"/>
              </a:rPr>
              <a:t>Nooca 1: Tilmaamo tirooyin leh oo ku yaal hal slide</a:t>
            </a:r>
            <a:endParaRPr sz="1800"/>
          </a:p>
          <a:p>
            <a:pPr indent="0" lvl="0" marL="0" rtl="0" algn="l">
              <a:lnSpc>
                <a:spcPct val="150000"/>
              </a:lnSpc>
              <a:spcBef>
                <a:spcPts val="0"/>
              </a:spcBef>
              <a:spcAft>
                <a:spcPts val="0"/>
              </a:spcAft>
              <a:buClr>
                <a:schemeClr val="dk1"/>
              </a:buClr>
              <a:buSzPts val="1100"/>
              <a:buFont typeface="Arial"/>
              <a:buNone/>
            </a:pPr>
            <a:r>
              <a:rPr lang="en-GB" sz="1800">
                <a:latin typeface="Lexend"/>
              </a:rPr>
              <a:t>Nooca 2: Tilmaamo tallaabo kasta oo muhiim ah oo ku yaal slides gaar ah</a:t>
            </a:r>
            <a:endParaRPr sz="1800"/>
          </a:p>
          <a:p>
            <a:pPr indent="0" lvl="0" marL="0" rtl="0" algn="l">
              <a:lnSpc>
                <a:spcPct val="150000"/>
              </a:lnSpc>
              <a:spcBef>
                <a:spcPts val="0"/>
              </a:spcBef>
              <a:spcAft>
                <a:spcPts val="2000"/>
              </a:spcAft>
              <a:buNone/>
            </a:pPr>
            <a:r>
              <a:rPr lang="en-GB" sz="1800">
                <a:latin typeface="Lexend"/>
              </a:rPr>
              <a:t>Noqon 3: Tilmaan kooban oo tallaabo kasta oo muhiim ah oo slides gaar ah</a:t>
            </a:r>
            <a:endParaRPr/>
          </a:p>
        </p:txBody>
      </p:sp>
      <p:sp>
        <p:nvSpPr>
          <p:cNvPr id="1797" name="Google Shape;1797;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Hanuuninta shaqada ficilka (practical work)</a:t>
            </a:r>
            <a:endParaRPr/>
          </a:p>
        </p:txBody>
      </p:sp>
      <p:pic>
        <p:nvPicPr>
          <p:cNvPr id="1798" name="Google Shape;1798;p157"/>
          <p:cNvPicPr preferRelativeResize="0"/>
          <p:nvPr/>
        </p:nvPicPr>
        <p:blipFill>
          <a:blip r:embed="rId3">
            <a:alphaModFix/>
          </a:blip>
          <a:stretch>
            <a:fillRect/>
          </a:stretch>
        </p:blipFill>
        <p:spPr>
          <a:xfrm>
            <a:off x="8314000" y="37200"/>
            <a:ext cx="774925" cy="543025"/>
          </a:xfrm>
          <a:prstGeom prst="rect">
            <a:avLst/>
          </a:prstGeom>
          <a:noFill/>
          <a:ln>
            <a:noFill/>
          </a:ln>
        </p:spPr>
      </p:pic>
      <p:sp>
        <p:nvSpPr>
          <p:cNvPr id="1799" name="Google Shape;1799;p157"/>
          <p:cNvSpPr txBox="1"/>
          <p:nvPr/>
        </p:nvSpPr>
        <p:spPr>
          <a:xfrm>
            <a:off x="651700" y="4451100"/>
            <a:ext cx="7448700" cy="36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Eeg Qalabka Dheeraadka ah (Additional Materials) si aad u hesho macluumaad dheeri ah.</a:t>
            </a:r>
            <a:endParaRPr sz="1200">
              <a:solidFill>
                <a:schemeClr val="dk2"/>
              </a:solidFill>
              <a:latin typeface="Lexend"/>
              <a:ea typeface="Lexend"/>
              <a:cs typeface="Lexend"/>
              <a:sym typeface="Lexend"/>
            </a:endParaRPr>
          </a:p>
        </p:txBody>
      </p:sp>
      <p:pic>
        <p:nvPicPr>
          <p:cNvPr id="1800" name="Google Shape;1800;p157"/>
          <p:cNvPicPr preferRelativeResize="0"/>
          <p:nvPr/>
        </p:nvPicPr>
        <p:blipFill>
          <a:blip r:embed="rId4">
            <a:alphaModFix/>
          </a:blip>
          <a:stretch>
            <a:fillRect/>
          </a:stretch>
        </p:blipFill>
        <p:spPr>
          <a:xfrm>
            <a:off x="324000" y="4452500"/>
            <a:ext cx="366500" cy="366500"/>
          </a:xfrm>
          <a:prstGeom prst="rect">
            <a:avLst/>
          </a:prstGeom>
          <a:noFill/>
          <a:ln>
            <a:noFill/>
          </a:ln>
        </p:spPr>
      </p:pic>
      <p:sp>
        <p:nvSpPr>
          <p:cNvPr id="1801" name="Google Shape;1801;p157"/>
          <p:cNvSpPr/>
          <p:nvPr/>
        </p:nvSpPr>
        <p:spPr>
          <a:xfrm>
            <a:off x="324000" y="3096650"/>
            <a:ext cx="8496000" cy="422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BEDFE"/>
        </a:solidFill>
      </p:bgPr>
    </p:bg>
    <p:spTree>
      <p:nvGrpSpPr>
        <p:cNvPr id="1805" name="Shape 1805"/>
        <p:cNvGrpSpPr/>
        <p:nvPr/>
      </p:nvGrpSpPr>
      <p:grpSpPr>
        <a:xfrm>
          <a:off x="0" y="0"/>
          <a:ext cx="0" cy="0"/>
          <a:chOff x="0" y="0"/>
          <a:chExt cx="0" cy="0"/>
        </a:xfrm>
      </p:grpSpPr>
      <p:sp>
        <p:nvSpPr>
          <p:cNvPr id="1806" name="Google Shape;1806;p15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Hanuuninta shaqada ficilka (practical work)</a:t>
            </a:r>
            <a:endParaRPr/>
          </a:p>
        </p:txBody>
      </p:sp>
      <p:pic>
        <p:nvPicPr>
          <p:cNvPr id="1807" name="Google Shape;1807;p158"/>
          <p:cNvPicPr preferRelativeResize="0"/>
          <p:nvPr/>
        </p:nvPicPr>
        <p:blipFill>
          <a:blip r:embed="rId3">
            <a:alphaModFix/>
          </a:blip>
          <a:stretch>
            <a:fillRect/>
          </a:stretch>
        </p:blipFill>
        <p:spPr>
          <a:xfrm>
            <a:off x="8314000" y="37200"/>
            <a:ext cx="774925" cy="543025"/>
          </a:xfrm>
          <a:prstGeom prst="rect">
            <a:avLst/>
          </a:prstGeom>
          <a:noFill/>
          <a:ln>
            <a:noFill/>
          </a:ln>
        </p:spPr>
      </p:pic>
      <p:sp>
        <p:nvSpPr>
          <p:cNvPr id="1808" name="Google Shape;1808;p158"/>
          <p:cNvSpPr txBox="1"/>
          <p:nvPr/>
        </p:nvSpPr>
        <p:spPr>
          <a:xfrm>
            <a:off x="324000" y="810000"/>
            <a:ext cx="8237700" cy="2781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b="1" lang="en-GB" sz="1400">
                <a:solidFill>
                  <a:schemeClr val="dk1"/>
                </a:solidFill>
                <a:latin typeface="Lexend"/>
                <a:ea typeface="Lexend"/>
                <a:cs typeface="Lexend"/>
                <a:sym typeface="Lexend"/>
              </a:rPr>
              <a:t>Kuwani waa su'aalo la soo jeediyay in ardayda lagu weydiiyo inta lagu jiro shaqada ficilka:</a:t>
            </a:r>
            <a:endParaRPr b="1">
              <a:solidFill>
                <a:schemeClr val="dk1"/>
              </a:solidFill>
              <a:latin typeface="Lexend"/>
              <a:ea typeface="Lexend"/>
              <a:cs typeface="Lexend"/>
              <a:sym typeface="Lexend"/>
            </a:endParaRPr>
          </a:p>
          <a:p>
            <a:pPr indent="0" lvl="0" marL="0" rtl="0" algn="l">
              <a:lnSpc>
                <a:spcPct val="115000"/>
              </a:lnSpc>
              <a:spcBef>
                <a:spcPts val="500"/>
              </a:spcBef>
              <a:spcAft>
                <a:spcPts val="0"/>
              </a:spcAft>
              <a:buClr>
                <a:schemeClr val="dk1"/>
              </a:buClr>
              <a:buSzPts val="1100"/>
              <a:buFont typeface="Arial"/>
              <a:buNone/>
            </a:pPr>
            <a:r>
              <a:rPr lang="en-GB" sz="1100">
                <a:solidFill>
                  <a:schemeClr val="dk1"/>
                </a:solidFill>
                <a:latin typeface="Lexend"/>
                <a:ea typeface="Lexend"/>
                <a:cs typeface="Lexend"/>
                <a:sym typeface="Lexend"/>
              </a:rPr>
              <a:t>Su'aalaha waxaa loogu talagalay inay caawiyaan hagista fikirka ardayda iyo inay si firfircoon uga fikiraan sababaha waxay sameynayaan markay qabtaan shaqadooda ficilka, si ay u noqoto mid macno leh.</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b="1" sz="1200">
              <a:solidFill>
                <a:schemeClr val="dk1"/>
              </a:solidFill>
              <a:latin typeface="Lexend"/>
              <a:ea typeface="Lexend"/>
              <a:cs typeface="Lexend"/>
              <a:sym typeface="Lexend"/>
            </a:endParaRPr>
          </a:p>
          <a:p>
            <a:pPr indent="0" lvl="0" marL="0" rtl="0" algn="l">
              <a:lnSpc>
                <a:spcPct val="115000"/>
              </a:lnSpc>
              <a:spcBef>
                <a:spcPts val="500"/>
              </a:spcBef>
              <a:spcAft>
                <a:spcPts val="0"/>
              </a:spcAft>
              <a:buNone/>
            </a:pPr>
            <a:r>
              <a:rPr b="1" lang="en-GB" sz="1100">
                <a:solidFill>
                  <a:schemeClr val="dk1"/>
                </a:solidFill>
                <a:latin typeface="Lexend"/>
                <a:ea typeface="Lexend"/>
                <a:cs typeface="Lexend"/>
                <a:sym typeface="Lexend"/>
              </a:rPr>
              <a:t>Su'aalo ku saabsan xirfadaha habka ('samaynta'):</a:t>
            </a:r>
            <a:endParaRPr b="1" sz="1200">
              <a:solidFill>
                <a:schemeClr val="dk1"/>
              </a:solidFill>
              <a:latin typeface="Lexend"/>
              <a:ea typeface="Lexend"/>
              <a:cs typeface="Lexend"/>
              <a:sym typeface="Lexend"/>
            </a:endParaRPr>
          </a:p>
          <a:p>
            <a:pPr indent="-270000" lvl="0" marL="450000" rtl="0" algn="l">
              <a:spcBef>
                <a:spcPts val="500"/>
              </a:spcBef>
              <a:spcAft>
                <a:spcPts val="0"/>
              </a:spcAft>
              <a:buNone/>
            </a:pPr>
            <a:r>
              <a:rPr lang="en-GB" sz="1100">
                <a:solidFill>
                  <a:schemeClr val="dk1"/>
                </a:solidFill>
                <a:latin typeface="Lexend"/>
                <a:ea typeface="Lexend"/>
                <a:cs typeface="Lexend"/>
                <a:sym typeface="Lexend"/>
              </a:rPr>
              <a:t>S. Indhahaagu meeday u baahan yihiin inay ahaadaan markaad si sax ah u qiyaasayso 50 cm3 ee dhululubo qiyaas (measuring cylinder)?</a:t>
            </a:r>
            <a:r>
              <a:rPr baseline="30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200">
              <a:solidFill>
                <a:schemeClr val="dk1"/>
              </a:solidFill>
              <a:latin typeface="Lexend"/>
              <a:ea typeface="Lexend"/>
              <a:cs typeface="Lexend"/>
              <a:sym typeface="Lexend"/>
            </a:endParaRPr>
          </a:p>
          <a:p>
            <a:pPr indent="-270000" lvl="0" marL="450000" rtl="0" algn="l">
              <a:spcBef>
                <a:spcPts val="300"/>
              </a:spcBef>
              <a:spcAft>
                <a:spcPts val="0"/>
              </a:spcAft>
              <a:buNone/>
            </a:pPr>
            <a:r>
              <a:rPr lang="en-GB" sz="1100">
                <a:solidFill>
                  <a:schemeClr val="dk1"/>
                </a:solidFill>
                <a:latin typeface="Lexend"/>
                <a:ea typeface="Lexend"/>
                <a:cs typeface="Lexend"/>
                <a:sym typeface="Lexend"/>
              </a:rPr>
              <a:t>S. Maxaad ugu haysaa tuubada tijaabada (test tube) xagal markaad ku shubayso aashito (acid)?</a:t>
            </a:r>
            <a:endParaRPr sz="1200">
              <a:solidFill>
                <a:schemeClr val="dk1"/>
              </a:solidFill>
              <a:latin typeface="Lexend"/>
              <a:ea typeface="Lexend"/>
              <a:cs typeface="Lexend"/>
              <a:sym typeface="Lexend"/>
            </a:endParaRPr>
          </a:p>
          <a:p>
            <a:pPr indent="-270000" lvl="0" marL="450000" rtl="0" algn="l">
              <a:spcBef>
                <a:spcPts val="300"/>
              </a:spcBef>
              <a:spcAft>
                <a:spcPts val="0"/>
              </a:spcAft>
              <a:buNone/>
            </a:pPr>
            <a:r>
              <a:rPr lang="en-GB" sz="1100">
                <a:solidFill>
                  <a:schemeClr val="dk1"/>
                </a:solidFill>
                <a:latin typeface="Lexend"/>
                <a:ea typeface="Lexend"/>
                <a:cs typeface="Lexend"/>
                <a:sym typeface="Lexend"/>
              </a:rPr>
              <a:t>S. Maxaad u istaagtaa, iyadoo kursigaaga hoos yahay, markaad aashito ku shubayso tuubada tijaabada?</a:t>
            </a:r>
            <a:endParaRPr sz="12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100"/>
              <a:buFont typeface="Arial"/>
              <a:buNone/>
            </a:pPr>
            <a:r>
              <a:rPr b="1" lang="en-GB" sz="1100">
                <a:solidFill>
                  <a:schemeClr val="dk1"/>
                </a:solidFill>
                <a:latin typeface="Lexend"/>
                <a:ea typeface="Lexend"/>
                <a:cs typeface="Lexend"/>
                <a:sym typeface="Lexend"/>
              </a:rPr>
              <a:t>Su'aalo ku saabsan fahamka habraaca ('fikirka ka dambeeya samaynta'):</a:t>
            </a:r>
            <a:endParaRPr b="1" sz="1200">
              <a:solidFill>
                <a:schemeClr val="dk1"/>
              </a:solidFill>
              <a:latin typeface="Lexend"/>
              <a:ea typeface="Lexend"/>
              <a:cs typeface="Lexend"/>
              <a:sym typeface="Lexend"/>
            </a:endParaRPr>
          </a:p>
          <a:p>
            <a:pPr indent="-270000" lvl="0" marL="450000" rtl="0" algn="l">
              <a:spcBef>
                <a:spcPts val="1000"/>
              </a:spcBef>
              <a:spcAft>
                <a:spcPts val="0"/>
              </a:spcAft>
              <a:buNone/>
            </a:pPr>
            <a:r>
              <a:rPr lang="en-GB" sz="1100">
                <a:solidFill>
                  <a:schemeClr val="dk1"/>
                </a:solidFill>
                <a:latin typeface="Lexend"/>
                <a:ea typeface="Lexend"/>
                <a:cs typeface="Lexend"/>
                <a:sym typeface="Lexend"/>
              </a:rPr>
              <a:t>S. Maxay muhiim u tahay inaad isticmaasho qayb bir ah oo isku cabbir ah mar kasta?</a:t>
            </a:r>
            <a:endParaRPr sz="1200">
              <a:solidFill>
                <a:schemeClr val="dk1"/>
              </a:solidFill>
              <a:latin typeface="Lexend"/>
              <a:ea typeface="Lexend"/>
              <a:cs typeface="Lexend"/>
              <a:sym typeface="Lexend"/>
            </a:endParaRPr>
          </a:p>
          <a:p>
            <a:pPr indent="-270000" lvl="0" marL="450000" rtl="0" algn="l">
              <a:spcBef>
                <a:spcPts val="300"/>
              </a:spcBef>
              <a:spcAft>
                <a:spcPts val="0"/>
              </a:spcAft>
              <a:buNone/>
            </a:pPr>
            <a:r>
              <a:rPr lang="en-GB" sz="1100">
                <a:solidFill>
                  <a:schemeClr val="dk1"/>
                </a:solidFill>
                <a:latin typeface="Lexend"/>
                <a:ea typeface="Lexend"/>
                <a:cs typeface="Lexend"/>
                <a:sym typeface="Lexend"/>
              </a:rPr>
              <a:t>S. Maxay muhiim u tahay inaad qorto indha-indheyntaada (observations) isla markiiba?</a:t>
            </a:r>
            <a:endParaRPr sz="1200">
              <a:solidFill>
                <a:schemeClr val="dk1"/>
              </a:solidFill>
              <a:latin typeface="Lexend"/>
              <a:ea typeface="Lexend"/>
              <a:cs typeface="Lexend"/>
              <a:sym typeface="Lexend"/>
            </a:endParaRPr>
          </a:p>
          <a:p>
            <a:pPr indent="-270000" lvl="0" marL="450000" rtl="0" algn="l">
              <a:spcBef>
                <a:spcPts val="300"/>
              </a:spcBef>
              <a:spcAft>
                <a:spcPts val="1000"/>
              </a:spcAft>
              <a:buNone/>
            </a:pPr>
            <a:r>
              <a:rPr lang="en-GB" sz="1100">
                <a:solidFill>
                  <a:schemeClr val="dk1"/>
                </a:solidFill>
                <a:latin typeface="Lexend"/>
                <a:ea typeface="Lexend"/>
                <a:cs typeface="Lexend"/>
                <a:sym typeface="Lexend"/>
              </a:rPr>
              <a:t>S. Ma khusaysaa inta aad sugto ka dib markaad ku dartay bir kasta ka hor intaadan samayn indha-indheyntaada?</a:t>
            </a:r>
            <a:endParaRPr sz="1200">
              <a:solidFill>
                <a:schemeClr val="dk1"/>
              </a:solidFill>
              <a:latin typeface="Lexend"/>
              <a:ea typeface="Lexend"/>
              <a:cs typeface="Lexend"/>
              <a:sym typeface="Lexend"/>
            </a:endParaRPr>
          </a:p>
        </p:txBody>
      </p:sp>
      <p:sp>
        <p:nvSpPr>
          <p:cNvPr id="1809" name="Google Shape;1809;p158"/>
          <p:cNvSpPr txBox="1"/>
          <p:nvPr/>
        </p:nvSpPr>
        <p:spPr>
          <a:xfrm>
            <a:off x="651700" y="4451100"/>
            <a:ext cx="7448700" cy="36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Eeg Qalabka Dheeraadka ah (Additional Materials) si aad u hesho macluumaad dheeri ah.</a:t>
            </a:r>
            <a:endParaRPr sz="1200">
              <a:solidFill>
                <a:schemeClr val="dk2"/>
              </a:solidFill>
              <a:latin typeface="Lexend"/>
              <a:ea typeface="Lexend"/>
              <a:cs typeface="Lexend"/>
              <a:sym typeface="Lexend"/>
            </a:endParaRPr>
          </a:p>
        </p:txBody>
      </p:sp>
      <p:pic>
        <p:nvPicPr>
          <p:cNvPr id="1810" name="Google Shape;1810;p158"/>
          <p:cNvPicPr preferRelativeResize="0"/>
          <p:nvPr/>
        </p:nvPicPr>
        <p:blipFill>
          <a:blip r:embed="rId4">
            <a:alphaModFix/>
          </a:blip>
          <a:stretch>
            <a:fillRect/>
          </a:stretch>
        </p:blipFill>
        <p:spPr>
          <a:xfrm>
            <a:off x="324000" y="4452500"/>
            <a:ext cx="366500" cy="366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4" name="Shape 1814"/>
        <p:cNvGrpSpPr/>
        <p:nvPr/>
      </p:nvGrpSpPr>
      <p:grpSpPr>
        <a:xfrm>
          <a:off x="0" y="0"/>
          <a:ext cx="0" cy="0"/>
          <a:chOff x="0" y="0"/>
          <a:chExt cx="0" cy="0"/>
        </a:xfrm>
      </p:grpSpPr>
      <p:sp>
        <p:nvSpPr>
          <p:cNvPr id="1815" name="Google Shape;1815;p15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2: Biraha dhulka alkaline (Alkaline earth metals)</a:t>
            </a:r>
            <a:endParaRPr/>
          </a:p>
        </p:txBody>
      </p:sp>
      <p:sp>
        <p:nvSpPr>
          <p:cNvPr id="1816" name="Google Shape;1816;p159"/>
          <p:cNvSpPr txBox="1"/>
          <p:nvPr>
            <p:ph idx="1" type="body"/>
          </p:nvPr>
        </p:nvSpPr>
        <p:spPr>
          <a:xfrm>
            <a:off x="324000" y="759300"/>
            <a:ext cx="7135200" cy="562500"/>
          </a:xfrm>
          <a:prstGeom prst="rect">
            <a:avLst/>
          </a:prstGeom>
        </p:spPr>
        <p:txBody>
          <a:bodyPr anchorCtr="0" anchor="t" bIns="0" lIns="0" spcFirstLastPara="1" rIns="0" wrap="square" tIns="0">
            <a:normAutofit/>
          </a:bodyPr>
          <a:lstStyle/>
          <a:p>
            <a:pPr indent="-336550" lvl="0" marL="457200" rtl="0" algn="l">
              <a:lnSpc>
                <a:spcPct val="115000"/>
              </a:lnSpc>
              <a:spcBef>
                <a:spcPts val="0"/>
              </a:spcBef>
              <a:spcAft>
                <a:spcPts val="0"/>
              </a:spcAft>
              <a:buSzPts val="1700"/>
              <a:buAutoNum type="arabicParenR"/>
            </a:pPr>
            <a:r>
              <a:rPr lang="en-GB" sz="1100">
                <a:latin typeface="Lexend"/>
              </a:rPr>
              <a:t>Baar sida falcelinta (reactivity) ee biraha Kooxda 2 ugu beddelanto hoos u dhaca kooxda adoo isbarbardhigaya laba bir oo Kooxda 2 ah.</a:t>
            </a:r>
            <a:endParaRPr sz="1700"/>
          </a:p>
        </p:txBody>
      </p:sp>
      <p:sp>
        <p:nvSpPr>
          <p:cNvPr id="1817" name="Google Shape;1817;p159"/>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Noqon 1</a:t>
            </a:r>
            <a:endParaRPr sz="900">
              <a:solidFill>
                <a:srgbClr val="808080"/>
              </a:solidFill>
              <a:latin typeface="Lexend"/>
              <a:ea typeface="Lexend"/>
              <a:cs typeface="Lexend"/>
              <a:sym typeface="Lexend"/>
            </a:endParaRPr>
          </a:p>
        </p:txBody>
      </p:sp>
      <p:sp>
        <p:nvSpPr>
          <p:cNvPr id="1818" name="Google Shape;1818;p159"/>
          <p:cNvSpPr txBox="1"/>
          <p:nvPr>
            <p:ph idx="1" type="body"/>
          </p:nvPr>
        </p:nvSpPr>
        <p:spPr>
          <a:xfrm>
            <a:off x="324000" y="1387637"/>
            <a:ext cx="8496000" cy="3386400"/>
          </a:xfrm>
          <a:prstGeom prst="rect">
            <a:avLst/>
          </a:prstGeom>
        </p:spPr>
        <p:txBody>
          <a:bodyPr anchorCtr="0" anchor="t" bIns="0" lIns="0" spcFirstLastPara="1" rIns="0" wrap="square" tIns="0">
            <a:normAutofit/>
          </a:bodyPr>
          <a:lstStyle/>
          <a:p>
            <a:pPr indent="-336550" lvl="0" marL="914400" rtl="0" algn="l">
              <a:lnSpc>
                <a:spcPct val="100000"/>
              </a:lnSpc>
              <a:spcBef>
                <a:spcPts val="0"/>
              </a:spcBef>
              <a:spcAft>
                <a:spcPts val="0"/>
              </a:spcAft>
              <a:buSzPts val="1700"/>
              <a:buAutoNum type="alphaLcParenR"/>
            </a:pPr>
            <a:r>
              <a:rPr lang="en-GB" sz="1100">
                <a:latin typeface="Lexend"/>
              </a:rPr>
              <a:t>Isticmaal dhululubo qiyaas (measuring cylinder) si aad ugu shubto si sax ah 50 cm³ oo aashito hydrochloric ah oo khafiif ah (dilute hydrochloric acid) galaas (beaker).</a:t>
            </a:r>
            <a:endParaRPr sz="1700"/>
          </a:p>
          <a:p>
            <a:pPr indent="-336550" lvl="0" marL="914400" rtl="0" algn="l">
              <a:lnSpc>
                <a:spcPct val="100000"/>
              </a:lnSpc>
              <a:spcBef>
                <a:spcPts val="1000"/>
              </a:spcBef>
              <a:spcAft>
                <a:spcPts val="0"/>
              </a:spcAft>
              <a:buSzPts val="1700"/>
              <a:buAutoNum type="alphaLcParenR"/>
            </a:pPr>
            <a:r>
              <a:rPr lang="en-GB" sz="1100">
                <a:latin typeface="Lexend"/>
              </a:rPr>
              <a:t>Isla daqiiqaddaas, bilow timer-ka oo ku dar qayb 4 mm ah oo ribbon magnesium ah.</a:t>
            </a:r>
            <a:endParaRPr sz="1700"/>
          </a:p>
          <a:p>
            <a:pPr indent="-336550" lvl="0" marL="914400" rtl="0" algn="l">
              <a:lnSpc>
                <a:spcPct val="100000"/>
              </a:lnSpc>
              <a:spcBef>
                <a:spcPts val="1000"/>
              </a:spcBef>
              <a:spcAft>
                <a:spcPts val="0"/>
              </a:spcAft>
              <a:buSzPts val="1700"/>
              <a:buAutoNum type="alphaLcParenR"/>
            </a:pPr>
            <a:r>
              <a:rPr lang="en-GB" sz="1100">
                <a:latin typeface="Lexend"/>
              </a:rPr>
              <a:t>Sharax sida xawaaraha xumbooyinka loo soo saaro. Qor inta ay socoto falgal (reaction) xooggan ama tiri tirada xumbooyinka la soo saaro hal daqiiqo.</a:t>
            </a:r>
            <a:endParaRPr sz="1700"/>
          </a:p>
          <a:p>
            <a:pPr indent="-336550" lvl="0" marL="914400" rtl="0" algn="l">
              <a:lnSpc>
                <a:spcPct val="100000"/>
              </a:lnSpc>
              <a:spcBef>
                <a:spcPts val="1000"/>
              </a:spcBef>
              <a:spcAft>
                <a:spcPts val="0"/>
              </a:spcAft>
              <a:buSzPts val="1700"/>
              <a:buAutoNum type="alphaLcParenR"/>
            </a:pPr>
            <a:r>
              <a:rPr lang="en-GB" sz="1100">
                <a:latin typeface="Lexend"/>
              </a:rPr>
              <a:t>Taabo bannaanka tuubada tijaabada (test tube) si aad u hubiso isbeddel kasta oo heerkulka ah.</a:t>
            </a:r>
            <a:endParaRPr sz="1700"/>
          </a:p>
          <a:p>
            <a:pPr indent="-336550" lvl="0" marL="914400" rtl="0" algn="l">
              <a:lnSpc>
                <a:spcPct val="100000"/>
              </a:lnSpc>
              <a:spcBef>
                <a:spcPts val="1000"/>
              </a:spcBef>
              <a:spcAft>
                <a:spcPts val="0"/>
              </a:spcAft>
              <a:buSzPts val="1700"/>
              <a:buAutoNum type="alphaLcParenR"/>
            </a:pPr>
            <a:r>
              <a:rPr lang="en-GB" sz="1100">
                <a:latin typeface="Lexend"/>
              </a:rPr>
              <a:t>Record your observations.</a:t>
            </a:r>
            <a:endParaRPr sz="1700"/>
          </a:p>
          <a:p>
            <a:pPr indent="-336550" lvl="0" marL="914400" rtl="0" algn="l">
              <a:lnSpc>
                <a:spcPct val="100000"/>
              </a:lnSpc>
              <a:spcBef>
                <a:spcPts val="1000"/>
              </a:spcBef>
              <a:spcAft>
                <a:spcPts val="0"/>
              </a:spcAft>
              <a:buSzPts val="1700"/>
              <a:buAutoNum type="alphaLcParenR"/>
            </a:pPr>
            <a:r>
              <a:rPr lang="en-GB" sz="1100">
                <a:latin typeface="Lexend"/>
              </a:rPr>
              <a:t>Ku celi tillaabooyinka a)–e) oo leh xabbad 4 mm ah oo birta kalsiyum ah.</a:t>
            </a:r>
            <a:endParaRPr sz="1700"/>
          </a:p>
          <a:p>
            <a:pPr indent="-336550" lvl="0" marL="914400" rtl="0" algn="l">
              <a:lnSpc>
                <a:spcPct val="100000"/>
              </a:lnSpc>
              <a:spcBef>
                <a:spcPts val="1000"/>
              </a:spcBef>
              <a:spcAft>
                <a:spcPts val="1000"/>
              </a:spcAft>
              <a:buSzPts val="1700"/>
              <a:buAutoNum type="alphaLcParenR"/>
            </a:pPr>
            <a:r>
              <a:rPr lang="en-GB" sz="1100">
                <a:latin typeface="Lexend"/>
              </a:rPr>
              <a:t>Repeat steps a)–f) using water instead of acid.</a:t>
            </a:r>
            <a:endParaRPr sz="17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BEDFE"/>
        </a:solidFill>
      </p:bgPr>
    </p:bg>
    <p:spTree>
      <p:nvGrpSpPr>
        <p:cNvPr id="1822" name="Shape 1822"/>
        <p:cNvGrpSpPr/>
        <p:nvPr/>
      </p:nvGrpSpPr>
      <p:grpSpPr>
        <a:xfrm>
          <a:off x="0" y="0"/>
          <a:ext cx="0" cy="0"/>
          <a:chOff x="0" y="0"/>
          <a:chExt cx="0" cy="0"/>
        </a:xfrm>
      </p:grpSpPr>
      <p:sp>
        <p:nvSpPr>
          <p:cNvPr id="1823" name="Google Shape;1823;p160"/>
          <p:cNvSpPr txBox="1"/>
          <p:nvPr>
            <p:ph idx="1" type="body"/>
          </p:nvPr>
        </p:nvSpPr>
        <p:spPr>
          <a:xfrm>
            <a:off x="324000" y="759300"/>
            <a:ext cx="8496000" cy="3535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Nooca 2aad ee tilmaamaha wax-ku-oolka ah wuxuu ku xiga slide-kan (afarta slide):</a:t>
            </a:r>
            <a:endParaRPr/>
          </a:p>
          <a:p>
            <a:pPr indent="0" lvl="0" marL="0" rtl="0" algn="l">
              <a:spcBef>
                <a:spcPts val="2700"/>
              </a:spcBef>
              <a:spcAft>
                <a:spcPts val="0"/>
              </a:spcAft>
              <a:buNone/>
            </a:pPr>
            <a:r>
              <a:rPr lang="en-GB" sz="1800">
                <a:latin typeface="Lexend"/>
              </a:rPr>
              <a:t>Nooca 1aad wuxuu bixiyaa tilmaamo tallaabo-tallaabo ah, iyadoo noocyada 2aad iyo 3aad ay taageerayaan horumarka ardayda si ay u shaqeeyaan si madax-bannaan oo ay go'aamo nidaamyeed u gaadhaan.</a:t>
            </a:r>
            <a:r>
              <a:rPr b="1" lang="en-GB" sz="1800">
                <a:latin typeface="Lexend"/>
              </a:rPr>
              <a:t/>
            </a:r>
            <a:r>
              <a:rPr lang="en-GB" sz="1800">
                <a:latin typeface="Lexend"/>
              </a:rPr>
              <a:t/>
            </a:r>
            <a:r>
              <a:rPr b="1" lang="en-GB" sz="1800">
                <a:latin typeface="Lexend"/>
              </a:rPr>
              <a:t/>
            </a:r>
            <a:r>
              <a:rPr lang="en-GB" sz="1800">
                <a:latin typeface="Lexend"/>
              </a:rPr>
              <a:t/>
            </a:r>
            <a:endParaRPr sz="1800">
              <a:latin typeface="Lexend Light"/>
              <a:ea typeface="Lexend Light"/>
              <a:cs typeface="Lexend Light"/>
              <a:sym typeface="Lexend Light"/>
            </a:endParaRPr>
          </a:p>
          <a:p>
            <a:pPr indent="0" lvl="0" marL="0" rtl="0" algn="l">
              <a:lnSpc>
                <a:spcPct val="150000"/>
              </a:lnSpc>
              <a:spcBef>
                <a:spcPts val="2700"/>
              </a:spcBef>
              <a:spcAft>
                <a:spcPts val="0"/>
              </a:spcAft>
              <a:buNone/>
            </a:pPr>
            <a:r>
              <a:rPr lang="en-GB" sz="1800">
                <a:latin typeface="Lexend"/>
              </a:rPr>
              <a:t>Nooca 1aad: Qayb tilmaamo tiro ah oo ku yaal hal slide</a:t>
            </a:r>
            <a:endParaRPr sz="1800"/>
          </a:p>
          <a:p>
            <a:pPr indent="0" lvl="0" marL="0" rtl="0" algn="l">
              <a:lnSpc>
                <a:spcPct val="150000"/>
              </a:lnSpc>
              <a:spcBef>
                <a:spcPts val="0"/>
              </a:spcBef>
              <a:spcAft>
                <a:spcPts val="0"/>
              </a:spcAft>
              <a:buNone/>
            </a:pPr>
            <a:r>
              <a:rPr lang="en-GB" sz="1800">
                <a:latin typeface="Lexend"/>
              </a:rPr>
              <a:t>Nooca 2aad: Tilmaamo tallaabo kasta oo muhiim ah oo ku yaal slides gaar ah</a:t>
            </a:r>
            <a:endParaRPr sz="1800"/>
          </a:p>
          <a:p>
            <a:pPr indent="0" lvl="0" marL="0" rtl="0" algn="l">
              <a:lnSpc>
                <a:spcPct val="150000"/>
              </a:lnSpc>
              <a:spcBef>
                <a:spcPts val="0"/>
              </a:spcBef>
              <a:spcAft>
                <a:spcPts val="2000"/>
              </a:spcAft>
              <a:buNone/>
            </a:pPr>
            <a:r>
              <a:rPr lang="en-GB" sz="1800">
                <a:latin typeface="Lexend"/>
              </a:rPr>
              <a:t>Nooca 3aad: Tilmaamo yar oo tallaabo kasta oo muhiim ah oo ku yaal slides gaar ah</a:t>
            </a:r>
            <a:endParaRPr/>
          </a:p>
        </p:txBody>
      </p:sp>
      <p:sp>
        <p:nvSpPr>
          <p:cNvPr id="1824" name="Google Shape;1824;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Practical work guidance </a:t>
            </a:r>
            <a:endParaRPr/>
          </a:p>
        </p:txBody>
      </p:sp>
      <p:pic>
        <p:nvPicPr>
          <p:cNvPr id="1825" name="Google Shape;1825;p160"/>
          <p:cNvPicPr preferRelativeResize="0"/>
          <p:nvPr/>
        </p:nvPicPr>
        <p:blipFill>
          <a:blip r:embed="rId3">
            <a:alphaModFix/>
          </a:blip>
          <a:stretch>
            <a:fillRect/>
          </a:stretch>
        </p:blipFill>
        <p:spPr>
          <a:xfrm>
            <a:off x="8314000" y="37200"/>
            <a:ext cx="774925" cy="543025"/>
          </a:xfrm>
          <a:prstGeom prst="rect">
            <a:avLst/>
          </a:prstGeom>
          <a:noFill/>
          <a:ln>
            <a:noFill/>
          </a:ln>
        </p:spPr>
      </p:pic>
      <p:sp>
        <p:nvSpPr>
          <p:cNvPr id="1826" name="Google Shape;1826;p160"/>
          <p:cNvSpPr txBox="1"/>
          <p:nvPr/>
        </p:nvSpPr>
        <p:spPr>
          <a:xfrm>
            <a:off x="651700" y="4451100"/>
            <a:ext cx="7448700" cy="36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Eeg Qalabka Dheeraadka ah si aad u hesho macluumaad dheeri ah.</a:t>
            </a:r>
            <a:endParaRPr sz="1200">
              <a:solidFill>
                <a:schemeClr val="dk2"/>
              </a:solidFill>
              <a:latin typeface="Lexend"/>
              <a:ea typeface="Lexend"/>
              <a:cs typeface="Lexend"/>
              <a:sym typeface="Lexend"/>
            </a:endParaRPr>
          </a:p>
        </p:txBody>
      </p:sp>
      <p:pic>
        <p:nvPicPr>
          <p:cNvPr id="1827" name="Google Shape;1827;p160"/>
          <p:cNvPicPr preferRelativeResize="0"/>
          <p:nvPr/>
        </p:nvPicPr>
        <p:blipFill>
          <a:blip r:embed="rId4">
            <a:alphaModFix/>
          </a:blip>
          <a:stretch>
            <a:fillRect/>
          </a:stretch>
        </p:blipFill>
        <p:spPr>
          <a:xfrm>
            <a:off x="324000" y="4452500"/>
            <a:ext cx="366500" cy="366500"/>
          </a:xfrm>
          <a:prstGeom prst="rect">
            <a:avLst/>
          </a:prstGeom>
          <a:noFill/>
          <a:ln>
            <a:noFill/>
          </a:ln>
        </p:spPr>
      </p:pic>
      <p:sp>
        <p:nvSpPr>
          <p:cNvPr id="1828" name="Google Shape;1828;p160"/>
          <p:cNvSpPr/>
          <p:nvPr/>
        </p:nvSpPr>
        <p:spPr>
          <a:xfrm>
            <a:off x="324000" y="3506278"/>
            <a:ext cx="8496000" cy="422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2" name="Shape 1832"/>
        <p:cNvGrpSpPr/>
        <p:nvPr/>
      </p:nvGrpSpPr>
      <p:grpSpPr>
        <a:xfrm>
          <a:off x="0" y="0"/>
          <a:ext cx="0" cy="0"/>
          <a:chOff x="0" y="0"/>
          <a:chExt cx="0" cy="0"/>
        </a:xfrm>
      </p:grpSpPr>
      <p:sp>
        <p:nvSpPr>
          <p:cNvPr id="1833" name="Google Shape;1833;p16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Group 2: Alkaline earth metals</a:t>
            </a:r>
            <a:endParaRPr/>
          </a:p>
        </p:txBody>
      </p:sp>
      <p:sp>
        <p:nvSpPr>
          <p:cNvPr id="1834" name="Google Shape;1834;p161"/>
          <p:cNvSpPr txBox="1"/>
          <p:nvPr>
            <p:ph idx="1" type="body"/>
          </p:nvPr>
        </p:nvSpPr>
        <p:spPr>
          <a:xfrm>
            <a:off x="324000" y="759300"/>
            <a:ext cx="7135200" cy="595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800">
                <a:latin typeface="Lexend"/>
              </a:rPr>
              <a:t>Baar sida fal-celinta biraha Group 2 ay u isbeddesho marka hoos loo dhaco, adoo isbarbardhigaya laba bir oo Group 2 ah.</a:t>
            </a:r>
            <a:endParaRPr sz="1800"/>
          </a:p>
        </p:txBody>
      </p:sp>
      <p:sp>
        <p:nvSpPr>
          <p:cNvPr id="1835" name="Google Shape;1835;p161"/>
          <p:cNvSpPr txBox="1"/>
          <p:nvPr/>
        </p:nvSpPr>
        <p:spPr>
          <a:xfrm>
            <a:off x="324000" y="164820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Step 1 </a:t>
            </a:r>
            <a:r>
              <a:rPr lang="en-GB" sz="1800">
                <a:latin typeface="Lexend"/>
                <a:ea typeface="Lexend"/>
                <a:cs typeface="Lexend"/>
                <a:sym typeface="Lexend"/>
              </a:rPr>
              <a:t>–</a:t>
            </a:r>
            <a:r>
              <a:rPr lang="en-GB" sz="1800">
                <a:solidFill>
                  <a:srgbClr val="000000"/>
                </a:solidFill>
                <a:latin typeface="Lexend"/>
                <a:ea typeface="Lexend"/>
                <a:cs typeface="Lexend"/>
                <a:sym typeface="Lexend"/>
              </a:rPr>
              <a:t> Preparing</a:t>
            </a:r>
            <a:endParaRPr sz="1800">
              <a:solidFill>
                <a:srgbClr val="000000"/>
              </a:solidFill>
              <a:latin typeface="Lexend"/>
              <a:ea typeface="Lexend"/>
              <a:cs typeface="Lexend"/>
              <a:sym typeface="Lexend"/>
            </a:endParaRPr>
          </a:p>
        </p:txBody>
      </p:sp>
      <p:sp>
        <p:nvSpPr>
          <p:cNvPr id="1836" name="Google Shape;1836;p161"/>
          <p:cNvSpPr txBox="1"/>
          <p:nvPr/>
        </p:nvSpPr>
        <p:spPr>
          <a:xfrm>
            <a:off x="324000" y="2198100"/>
            <a:ext cx="7135200" cy="1489500"/>
          </a:xfrm>
          <a:prstGeom prst="rect">
            <a:avLst/>
          </a:prstGeom>
          <a:noFill/>
          <a:ln>
            <a:noFill/>
          </a:ln>
        </p:spPr>
        <p:txBody>
          <a:bodyPr anchorCtr="0" anchor="t" bIns="0" lIns="0" spcFirstLastPara="1" rIns="0" wrap="square" tIns="0">
            <a:normAutofit/>
          </a:bodyPr>
          <a:lstStyle/>
          <a:p>
            <a:pPr indent="-200700" lvl="0" marL="316800" rtl="0" algn="l">
              <a:lnSpc>
                <a:spcPct val="115000"/>
              </a:lnSpc>
              <a:spcBef>
                <a:spcPts val="0"/>
              </a:spcBef>
              <a:spcAft>
                <a:spcPts val="0"/>
              </a:spcAft>
              <a:buClr>
                <a:srgbClr val="000000"/>
              </a:buClr>
              <a:buSzPts val="1800"/>
              <a:buFont typeface="Lexend"/>
              <a:buChar char="●"/>
            </a:pPr>
            <a:r>
              <a:rPr lang="en-GB" sz="1800">
                <a:latin typeface="Lexend"/>
                <a:ea typeface="Lexend"/>
                <a:cs typeface="Lexend"/>
                <a:sym typeface="Lexend"/>
              </a:rPr>
              <a:t>Measure out 50 cm³ of dilute hydrochloric acid using a measuring cylinder.</a:t>
            </a:r>
            <a:endParaRPr sz="1800">
              <a:latin typeface="Lexend"/>
              <a:ea typeface="Lexend"/>
              <a:cs typeface="Lexend"/>
              <a:sym typeface="Lexend"/>
            </a:endParaRPr>
          </a:p>
          <a:p>
            <a:pPr indent="-200700" lvl="0" marL="316800" rtl="0" algn="l">
              <a:lnSpc>
                <a:spcPct val="115000"/>
              </a:lnSpc>
              <a:spcBef>
                <a:spcPts val="1000"/>
              </a:spcBef>
              <a:spcAft>
                <a:spcPts val="0"/>
              </a:spcAft>
              <a:buClr>
                <a:srgbClr val="000000"/>
              </a:buClr>
              <a:buSzPts val="1800"/>
              <a:buFont typeface="Lexend"/>
              <a:buChar char="●"/>
            </a:pPr>
            <a:r>
              <a:rPr lang="en-GB" sz="1800">
                <a:latin typeface="Lexend"/>
                <a:ea typeface="Lexend"/>
                <a:cs typeface="Lexend"/>
                <a:sym typeface="Lexend"/>
              </a:rPr>
              <a:t>Ku dar aashitada hydrochloric-ka ee jilicsan weel nadiif ah.</a:t>
            </a:r>
            <a:endParaRPr sz="1800">
              <a:latin typeface="Lexend"/>
              <a:ea typeface="Lexend"/>
              <a:cs typeface="Lexend"/>
              <a:sym typeface="Lexend"/>
            </a:endParaRPr>
          </a:p>
          <a:p>
            <a:pPr indent="-200700" lvl="0" marL="316800" rtl="0" algn="l">
              <a:lnSpc>
                <a:spcPct val="115000"/>
              </a:lnSpc>
              <a:spcBef>
                <a:spcPts val="1000"/>
              </a:spcBef>
              <a:spcAft>
                <a:spcPts val="1000"/>
              </a:spcAft>
              <a:buClr>
                <a:srgbClr val="000000"/>
              </a:buClr>
              <a:buSzPts val="1800"/>
              <a:buFont typeface="Lexend"/>
              <a:buChar char="●"/>
            </a:pPr>
            <a:r>
              <a:rPr lang="en-GB" sz="1800">
                <a:latin typeface="Lexend"/>
                <a:ea typeface="Lexend"/>
                <a:cs typeface="Lexend"/>
                <a:sym typeface="Lexend"/>
              </a:rPr>
              <a:t>Qaad xabbad 4 mm ah oo ribbon magnesium ah iyo timer.</a:t>
            </a:r>
            <a:endParaRPr sz="1800">
              <a:latin typeface="Lexend"/>
              <a:ea typeface="Lexend"/>
              <a:cs typeface="Lexend"/>
              <a:sym typeface="Lexend"/>
            </a:endParaRPr>
          </a:p>
        </p:txBody>
      </p:sp>
      <p:sp>
        <p:nvSpPr>
          <p:cNvPr id="1837" name="Google Shape;1837;p161"/>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Version 2 </a:t>
            </a:r>
            <a:endParaRPr sz="900">
              <a:solidFill>
                <a:srgbClr val="80808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1" name="Shape 1841"/>
        <p:cNvGrpSpPr/>
        <p:nvPr/>
      </p:nvGrpSpPr>
      <p:grpSpPr>
        <a:xfrm>
          <a:off x="0" y="0"/>
          <a:ext cx="0" cy="0"/>
          <a:chOff x="0" y="0"/>
          <a:chExt cx="0" cy="0"/>
        </a:xfrm>
      </p:grpSpPr>
      <p:sp>
        <p:nvSpPr>
          <p:cNvPr id="1842" name="Google Shape;1842;p16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Group 2: Alkaline earth metals</a:t>
            </a:r>
            <a:endParaRPr/>
          </a:p>
        </p:txBody>
      </p:sp>
      <p:sp>
        <p:nvSpPr>
          <p:cNvPr id="1843" name="Google Shape;1843;p162"/>
          <p:cNvSpPr txBox="1"/>
          <p:nvPr/>
        </p:nvSpPr>
        <p:spPr>
          <a:xfrm>
            <a:off x="324000" y="75930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Step </a:t>
            </a:r>
            <a:r>
              <a:rPr lang="en-GB" sz="1800">
                <a:latin typeface="Lexend"/>
                <a:ea typeface="Lexend"/>
                <a:cs typeface="Lexend"/>
                <a:sym typeface="Lexend"/>
              </a:rPr>
              <a:t>2</a:t>
            </a:r>
            <a:r>
              <a:rPr lang="en-GB" sz="1800">
                <a:solidFill>
                  <a:srgbClr val="000000"/>
                </a:solidFill>
                <a:latin typeface="Lexend"/>
                <a:ea typeface="Lexend"/>
                <a:cs typeface="Lexend"/>
                <a:sym typeface="Lexend"/>
              </a:rPr>
              <a:t> – </a:t>
            </a:r>
            <a:r>
              <a:rPr lang="en-GB" sz="1800">
                <a:latin typeface="Lexend"/>
                <a:ea typeface="Lexend"/>
                <a:cs typeface="Lexend"/>
                <a:sym typeface="Lexend"/>
              </a:rPr>
              <a:t>first observations</a:t>
            </a:r>
            <a:endParaRPr sz="1800">
              <a:solidFill>
                <a:srgbClr val="000000"/>
              </a:solidFill>
              <a:latin typeface="Lexend"/>
              <a:ea typeface="Lexend"/>
              <a:cs typeface="Lexend"/>
              <a:sym typeface="Lexend"/>
            </a:endParaRPr>
          </a:p>
        </p:txBody>
      </p:sp>
      <p:sp>
        <p:nvSpPr>
          <p:cNvPr id="1844" name="Google Shape;1844;p162"/>
          <p:cNvSpPr txBox="1"/>
          <p:nvPr/>
        </p:nvSpPr>
        <p:spPr>
          <a:xfrm>
            <a:off x="324000" y="1359900"/>
            <a:ext cx="6855300" cy="25737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Isla markiiba, bilow timer-ka oo ku dar xabbad 4 mm ah oo ribbon magnesium ah tuubada tijaabada.</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Sharax sida xawaaraha ah ee xumbooyinka loo soo saaro.</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Record how long a vigorous reaction lasts or count the number of bubbles produced in one minute.</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1000"/>
              </a:spcAft>
              <a:buClr>
                <a:schemeClr val="dk1"/>
              </a:buClr>
              <a:buSzPts val="1800"/>
              <a:buFont typeface="Lexend"/>
              <a:buChar char="●"/>
            </a:pPr>
            <a:r>
              <a:rPr lang="en-GB" sz="1800">
                <a:solidFill>
                  <a:schemeClr val="dk1"/>
                </a:solidFill>
                <a:latin typeface="Lexend"/>
                <a:ea typeface="Lexend"/>
                <a:cs typeface="Lexend"/>
                <a:sym typeface="Lexend"/>
              </a:rPr>
              <a:t>Taabo bannaanka tuubada tijaabada si aad u hubiso isbeddelka heerkulka.</a:t>
            </a:r>
            <a:endParaRPr sz="1800">
              <a:solidFill>
                <a:schemeClr val="dk1"/>
              </a:solidFill>
              <a:latin typeface="Lexend"/>
              <a:ea typeface="Lexend"/>
              <a:cs typeface="Lexend"/>
              <a:sym typeface="Lexend"/>
            </a:endParaRPr>
          </a:p>
        </p:txBody>
      </p:sp>
      <p:sp>
        <p:nvSpPr>
          <p:cNvPr id="1845" name="Google Shape;1845;p162"/>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Nooca 2</a:t>
            </a:r>
            <a:endParaRPr sz="900">
              <a:solidFill>
                <a:srgbClr val="808080"/>
              </a:solidFill>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9" name="Shape 1849"/>
        <p:cNvGrpSpPr/>
        <p:nvPr/>
      </p:nvGrpSpPr>
      <p:grpSpPr>
        <a:xfrm>
          <a:off x="0" y="0"/>
          <a:ext cx="0" cy="0"/>
          <a:chOff x="0" y="0"/>
          <a:chExt cx="0" cy="0"/>
        </a:xfrm>
      </p:grpSpPr>
      <p:sp>
        <p:nvSpPr>
          <p:cNvPr id="1850" name="Google Shape;1850;p163"/>
          <p:cNvSpPr txBox="1"/>
          <p:nvPr/>
        </p:nvSpPr>
        <p:spPr>
          <a:xfrm>
            <a:off x="324000" y="1154200"/>
            <a:ext cx="7548300" cy="32595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Qor indha-indheyntaada miis.</a:t>
            </a:r>
            <a:endParaRPr sz="1800">
              <a:solidFill>
                <a:schemeClr val="dk1"/>
              </a:solidFill>
              <a:latin typeface="Lexend"/>
              <a:ea typeface="Lexend"/>
              <a:cs typeface="Lexend"/>
              <a:sym typeface="Lexend"/>
            </a:endParaRPr>
          </a:p>
          <a:p>
            <a:pPr indent="0" lvl="0" marL="457200" rtl="0" algn="l">
              <a:spcBef>
                <a:spcPts val="100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None/>
            </a:pPr>
            <a:r>
              <a:rPr>
                <a:latin typeface="Lexend"/>
              </a:rPr>
              <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Ku celi indha-indheynta adigoo isticmaalaya:</a:t>
            </a:r>
            <a:endParaRPr sz="1800">
              <a:solidFill>
                <a:schemeClr val="dk1"/>
              </a:solidFill>
              <a:latin typeface="Lexend"/>
              <a:ea typeface="Lexend"/>
              <a:cs typeface="Lexend"/>
              <a:sym typeface="Lexend"/>
            </a:endParaRPr>
          </a:p>
          <a:p>
            <a:pPr indent="-342900" lvl="1" marL="914400" rtl="0" algn="l">
              <a:lnSpc>
                <a:spcPct val="115000"/>
              </a:lnSpc>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xaddi 4 mm oo birta kalsiyum ah iyo aashito hydrochloric oo khafiif ah</a:t>
            </a:r>
            <a:endParaRPr sz="1800">
              <a:solidFill>
                <a:schemeClr val="dk1"/>
              </a:solidFill>
              <a:latin typeface="Lexend"/>
              <a:ea typeface="Lexend"/>
              <a:cs typeface="Lexend"/>
              <a:sym typeface="Lexend"/>
            </a:endParaRPr>
          </a:p>
          <a:p>
            <a:pPr indent="-342900" lvl="1" marL="914400" rtl="0" algn="l">
              <a:lnSpc>
                <a:spcPct val="115000"/>
              </a:lnSpc>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xaddi 4 mm oo magnesium ah iyo biyo (water)</a:t>
            </a:r>
            <a:endParaRPr sz="1800">
              <a:solidFill>
                <a:schemeClr val="dk1"/>
              </a:solidFill>
              <a:latin typeface="Lexend"/>
              <a:ea typeface="Lexend"/>
              <a:cs typeface="Lexend"/>
              <a:sym typeface="Lexend"/>
            </a:endParaRPr>
          </a:p>
          <a:p>
            <a:pPr indent="-342900" lvl="1" marL="914400" rtl="0" algn="l">
              <a:lnSpc>
                <a:spcPct val="115000"/>
              </a:lnSpc>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xaddi 4 mm oo birta kalsiyum ah iyo biyo (water)</a:t>
            </a:r>
            <a:endParaRPr sz="1800">
              <a:solidFill>
                <a:schemeClr val="dk1"/>
              </a:solidFill>
              <a:latin typeface="Lexend"/>
              <a:ea typeface="Lexend"/>
              <a:cs typeface="Lexend"/>
              <a:sym typeface="Lexend"/>
            </a:endParaRPr>
          </a:p>
        </p:txBody>
      </p:sp>
      <p:sp>
        <p:nvSpPr>
          <p:cNvPr id="1851" name="Google Shape;1851;p16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Kooxda 2: Birta dhulka alkaline</a:t>
            </a:r>
            <a:endParaRPr/>
          </a:p>
        </p:txBody>
      </p:sp>
      <p:sp>
        <p:nvSpPr>
          <p:cNvPr id="1852" name="Google Shape;1852;p163"/>
          <p:cNvSpPr txBox="1"/>
          <p:nvPr/>
        </p:nvSpPr>
        <p:spPr>
          <a:xfrm>
            <a:off x="324000" y="75930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Tallaabada 3 – indha-indheyn dheeri ah</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53" name="Google Shape;1853;p163"/>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Nooca 2</a:t>
            </a:r>
            <a:endParaRPr sz="900">
              <a:solidFill>
                <a:srgbClr val="808080"/>
              </a:solidFill>
              <a:latin typeface="Lexend"/>
              <a:ea typeface="Lexend"/>
              <a:cs typeface="Lexend"/>
              <a:sym typeface="Lexend"/>
            </a:endParaRPr>
          </a:p>
        </p:txBody>
      </p:sp>
      <p:graphicFrame>
        <p:nvGraphicFramePr>
          <p:cNvPr id="1854" name="Google Shape;1854;p163"/>
          <p:cNvGraphicFramePr/>
          <p:nvPr/>
        </p:nvGraphicFramePr>
        <p:xfrm>
          <a:off x="802725" y="1801028"/>
          <a:ext cx="3000000" cy="3000000"/>
        </p:xfrm>
        <a:graphic>
          <a:graphicData uri="http://schemas.openxmlformats.org/drawingml/2006/table">
            <a:tbl>
              <a:tblPr>
                <a:noFill/>
                <a:tableStyleId>{8CBA0FA1-7EBE-4389-991D-70319C14E362}</a:tableStyleId>
              </a:tblPr>
              <a:tblGrid>
                <a:gridCol w="1711300"/>
                <a:gridCol w="3319675"/>
                <a:gridCol w="2986300"/>
              </a:tblGrid>
              <a:tr h="30535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Birta kooxda 2</a:t>
                      </a:r>
                      <a:endParaRPr sz="1800">
                        <a:solidFill>
                          <a:schemeClr val="lt1"/>
                        </a:solidFill>
                        <a:latin typeface="Lexend"/>
                        <a:ea typeface="Lexend"/>
                        <a:cs typeface="Lexend"/>
                        <a:sym typeface="Lexend"/>
                      </a:endParaRPr>
                    </a:p>
                  </a:txBody>
                  <a:tcPr marT="36000" marB="36000" marR="36000" marL="360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indha-indheyn ku saabsan aashitada khafiifka ah</a:t>
                      </a:r>
                      <a:endParaRPr sz="1800">
                        <a:solidFill>
                          <a:schemeClr val="lt1"/>
                        </a:solidFill>
                        <a:latin typeface="Lexend"/>
                        <a:ea typeface="Lexend"/>
                        <a:cs typeface="Lexend"/>
                        <a:sym typeface="Lexend"/>
                      </a:endParaRPr>
                    </a:p>
                  </a:txBody>
                  <a:tcPr marT="36000" marB="36000" marR="36000" marL="360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indha-indheyn ku saabsan biyaha (water)</a:t>
                      </a:r>
                      <a:endParaRPr sz="1800">
                        <a:solidFill>
                          <a:schemeClr val="lt1"/>
                        </a:solidFill>
                        <a:latin typeface="Lexend"/>
                        <a:ea typeface="Lexend"/>
                        <a:cs typeface="Lexend"/>
                        <a:sym typeface="Lexend"/>
                      </a:endParaRPr>
                    </a:p>
                  </a:txBody>
                  <a:tcPr marT="36000" marB="36000" marR="36000" marL="36000">
                    <a:solidFill>
                      <a:schemeClr val="accent5"/>
                    </a:solidFill>
                  </a:tcPr>
                </a:tc>
              </a:tr>
              <a:tr h="30535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magnesium</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r>
              <a:tr h="30535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kalsiyum</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BEDFE"/>
        </a:solidFill>
      </p:bgPr>
    </p:bg>
    <p:spTree>
      <p:nvGrpSpPr>
        <p:cNvPr id="1858" name="Shape 1858"/>
        <p:cNvGrpSpPr/>
        <p:nvPr/>
      </p:nvGrpSpPr>
      <p:grpSpPr>
        <a:xfrm>
          <a:off x="0" y="0"/>
          <a:ext cx="0" cy="0"/>
          <a:chOff x="0" y="0"/>
          <a:chExt cx="0" cy="0"/>
        </a:xfrm>
      </p:grpSpPr>
      <p:sp>
        <p:nvSpPr>
          <p:cNvPr id="1859" name="Google Shape;1859;p164"/>
          <p:cNvSpPr txBox="1"/>
          <p:nvPr>
            <p:ph idx="1" type="body"/>
          </p:nvPr>
        </p:nvSpPr>
        <p:spPr>
          <a:xfrm>
            <a:off x="324000" y="759300"/>
            <a:ext cx="8496000" cy="3535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Nooca 3 ee tilmaamaha wax-ku-oolka ah ayaa ku xiga slide-gan (afarta slide):</a:t>
            </a:r>
            <a:endParaRPr/>
          </a:p>
          <a:p>
            <a:pPr indent="0" lvl="0" marL="0" rtl="0" algn="l">
              <a:spcBef>
                <a:spcPts val="2700"/>
              </a:spcBef>
              <a:spcAft>
                <a:spcPts val="0"/>
              </a:spcAft>
              <a:buNone/>
            </a:pPr>
            <a:r>
              <a:rPr lang="en-GB" sz="1400">
                <a:latin typeface="Lexend"/>
              </a:rPr>
              <a:t>Nooca 1 wuxuu bixiyaa tilmaamo tallaabo-tallaabo ah, iyadoo noocyada 2 iyo 3 ay taageerayaan horumarka ardayda si ay u shaqeeyaan si madax-bannaan oo ay go'aanno nidaamyeed u gaadhaan.</a:t>
            </a:r>
            <a:r>
              <a:rPr b="1" lang="en-GB" sz="1400">
                <a:latin typeface="Lexend"/>
              </a:rPr>
              <a:t/>
            </a:r>
            <a:r>
              <a:rPr lang="en-GB" sz="1400">
                <a:latin typeface="Lexend"/>
              </a:rPr>
              <a:t/>
            </a:r>
            <a:r>
              <a:rPr b="1" lang="en-GB" sz="1400">
                <a:latin typeface="Lexend"/>
              </a:rPr>
              <a:t/>
            </a:r>
            <a:r>
              <a:rPr lang="en-GB" sz="1400">
                <a:latin typeface="Lexend"/>
              </a:rPr>
              <a:t/>
            </a:r>
            <a:endParaRPr sz="1800">
              <a:latin typeface="Lexend Light"/>
              <a:ea typeface="Lexend Light"/>
              <a:cs typeface="Lexend Light"/>
              <a:sym typeface="Lexend Light"/>
            </a:endParaRPr>
          </a:p>
          <a:p>
            <a:pPr indent="0" lvl="0" marL="0" rtl="0" algn="l">
              <a:lnSpc>
                <a:spcPct val="150000"/>
              </a:lnSpc>
              <a:spcBef>
                <a:spcPts val="2700"/>
              </a:spcBef>
              <a:spcAft>
                <a:spcPts val="0"/>
              </a:spcAft>
              <a:buNone/>
            </a:pPr>
            <a:r>
              <a:rPr lang="en-GB" sz="1400">
                <a:latin typeface="Lexend"/>
              </a:rPr>
              <a:t>Nooca 1: Qayb tilmaamo tiro ah oo ku yaal hal slide</a:t>
            </a:r>
            <a:endParaRPr sz="1800"/>
          </a:p>
          <a:p>
            <a:pPr indent="0" lvl="0" marL="0" rtl="0" algn="l">
              <a:lnSpc>
                <a:spcPct val="150000"/>
              </a:lnSpc>
              <a:spcBef>
                <a:spcPts val="0"/>
              </a:spcBef>
              <a:spcAft>
                <a:spcPts val="0"/>
              </a:spcAft>
              <a:buNone/>
            </a:pPr>
            <a:r>
              <a:rPr lang="en-GB" sz="1400">
                <a:latin typeface="Lexend"/>
              </a:rPr>
              <a:t>Nooca 2: Tilmaamo tallaabo kasta oo muhiim ah oo ku yaal slides gaar ah</a:t>
            </a:r>
            <a:endParaRPr sz="1800"/>
          </a:p>
          <a:p>
            <a:pPr indent="0" lvl="0" marL="0" rtl="0" algn="l">
              <a:lnSpc>
                <a:spcPct val="150000"/>
              </a:lnSpc>
              <a:spcBef>
                <a:spcPts val="0"/>
              </a:spcBef>
              <a:spcAft>
                <a:spcPts val="2000"/>
              </a:spcAft>
              <a:buNone/>
            </a:pPr>
            <a:r>
              <a:rPr lang="en-GB" sz="1400">
                <a:latin typeface="Lexend"/>
              </a:rPr>
              <a:t>Nooca 3: Tilmaamo kooban oo tallaabo kasta oo muhiim ah oo ku yaal slides gaar ah</a:t>
            </a:r>
            <a:endParaRPr/>
          </a:p>
        </p:txBody>
      </p:sp>
      <p:sp>
        <p:nvSpPr>
          <p:cNvPr id="1860" name="Google Shape;1860;p16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Hagaha shaqada wax-ku-oolka ah</a:t>
            </a:r>
            <a:endParaRPr/>
          </a:p>
        </p:txBody>
      </p:sp>
      <p:pic>
        <p:nvPicPr>
          <p:cNvPr id="1861" name="Google Shape;1861;p164"/>
          <p:cNvPicPr preferRelativeResize="0"/>
          <p:nvPr/>
        </p:nvPicPr>
        <p:blipFill>
          <a:blip r:embed="rId3">
            <a:alphaModFix/>
          </a:blip>
          <a:stretch>
            <a:fillRect/>
          </a:stretch>
        </p:blipFill>
        <p:spPr>
          <a:xfrm>
            <a:off x="8314000" y="37200"/>
            <a:ext cx="774925" cy="543025"/>
          </a:xfrm>
          <a:prstGeom prst="rect">
            <a:avLst/>
          </a:prstGeom>
          <a:noFill/>
          <a:ln>
            <a:noFill/>
          </a:ln>
        </p:spPr>
      </p:pic>
      <p:sp>
        <p:nvSpPr>
          <p:cNvPr id="1862" name="Google Shape;1862;p164"/>
          <p:cNvSpPr txBox="1"/>
          <p:nvPr/>
        </p:nvSpPr>
        <p:spPr>
          <a:xfrm>
            <a:off x="651700" y="4451100"/>
            <a:ext cx="7448700" cy="36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Fiiri Qalabka Dheeraadka ah si aad u hesho macluumaad dheeri ah.</a:t>
            </a:r>
            <a:endParaRPr sz="1200">
              <a:solidFill>
                <a:schemeClr val="dk2"/>
              </a:solidFill>
              <a:latin typeface="Lexend"/>
              <a:ea typeface="Lexend"/>
              <a:cs typeface="Lexend"/>
              <a:sym typeface="Lexend"/>
            </a:endParaRPr>
          </a:p>
        </p:txBody>
      </p:sp>
      <p:pic>
        <p:nvPicPr>
          <p:cNvPr id="1863" name="Google Shape;1863;p164"/>
          <p:cNvPicPr preferRelativeResize="0"/>
          <p:nvPr/>
        </p:nvPicPr>
        <p:blipFill>
          <a:blip r:embed="rId4">
            <a:alphaModFix/>
          </a:blip>
          <a:stretch>
            <a:fillRect/>
          </a:stretch>
        </p:blipFill>
        <p:spPr>
          <a:xfrm>
            <a:off x="324000" y="4452500"/>
            <a:ext cx="366500" cy="366500"/>
          </a:xfrm>
          <a:prstGeom prst="rect">
            <a:avLst/>
          </a:prstGeom>
          <a:noFill/>
          <a:ln>
            <a:noFill/>
          </a:ln>
        </p:spPr>
      </p:pic>
      <p:sp>
        <p:nvSpPr>
          <p:cNvPr id="1864" name="Google Shape;1864;p164"/>
          <p:cNvSpPr/>
          <p:nvPr/>
        </p:nvSpPr>
        <p:spPr>
          <a:xfrm>
            <a:off x="324000" y="3915906"/>
            <a:ext cx="8496000" cy="4221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8" name="Shape 1868"/>
        <p:cNvGrpSpPr/>
        <p:nvPr/>
      </p:nvGrpSpPr>
      <p:grpSpPr>
        <a:xfrm>
          <a:off x="0" y="0"/>
          <a:ext cx="0" cy="0"/>
          <a:chOff x="0" y="0"/>
          <a:chExt cx="0" cy="0"/>
        </a:xfrm>
      </p:grpSpPr>
      <p:sp>
        <p:nvSpPr>
          <p:cNvPr id="1869" name="Google Shape;1869;p16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Kooxda 2: Alkaline earth metals</a:t>
            </a:r>
            <a:endParaRPr/>
          </a:p>
        </p:txBody>
      </p:sp>
      <p:sp>
        <p:nvSpPr>
          <p:cNvPr id="1870" name="Google Shape;1870;p165"/>
          <p:cNvSpPr txBox="1"/>
          <p:nvPr>
            <p:ph idx="1" type="body"/>
          </p:nvPr>
        </p:nvSpPr>
        <p:spPr>
          <a:xfrm>
            <a:off x="324000" y="759300"/>
            <a:ext cx="7135200" cy="595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400">
                <a:latin typeface="Lexend"/>
              </a:rPr>
              <a:t>Baadh sida falgal (reaction) ee biraha Kooxda 2 u isbeddelo marka kooxda hoos loo maro, adoo is barbar dhigaya laba bir oo Kooxda 2 ah.</a:t>
            </a:r>
            <a:endParaRPr sz="1800"/>
          </a:p>
        </p:txBody>
      </p:sp>
      <p:sp>
        <p:nvSpPr>
          <p:cNvPr id="1871" name="Google Shape;1871;p165"/>
          <p:cNvSpPr txBox="1"/>
          <p:nvPr/>
        </p:nvSpPr>
        <p:spPr>
          <a:xfrm>
            <a:off x="324000" y="164820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Tallaabada 1 – Diyaarinta</a:t>
            </a:r>
            <a:endParaRPr sz="1800">
              <a:solidFill>
                <a:srgbClr val="000000"/>
              </a:solidFill>
              <a:latin typeface="Lexend"/>
              <a:ea typeface="Lexend"/>
              <a:cs typeface="Lexend"/>
              <a:sym typeface="Lexend"/>
            </a:endParaRPr>
          </a:p>
        </p:txBody>
      </p:sp>
      <p:sp>
        <p:nvSpPr>
          <p:cNvPr id="1872" name="Google Shape;1872;p165"/>
          <p:cNvSpPr txBox="1"/>
          <p:nvPr/>
        </p:nvSpPr>
        <p:spPr>
          <a:xfrm>
            <a:off x="324000" y="2198100"/>
            <a:ext cx="6855300" cy="1042500"/>
          </a:xfrm>
          <a:prstGeom prst="rect">
            <a:avLst/>
          </a:prstGeom>
          <a:noFill/>
          <a:ln>
            <a:noFill/>
          </a:ln>
        </p:spPr>
        <p:txBody>
          <a:bodyPr anchorCtr="0" anchor="t" bIns="0" lIns="0" spcFirstLastPara="1" rIns="0" wrap="square" tIns="0">
            <a:normAutofit/>
          </a:bodyPr>
          <a:lstStyle/>
          <a:p>
            <a:pPr indent="-200700" lvl="0" marL="316800" rtl="0" algn="l">
              <a:lnSpc>
                <a:spcPct val="115000"/>
              </a:lnSpc>
              <a:spcBef>
                <a:spcPts val="0"/>
              </a:spcBef>
              <a:spcAft>
                <a:spcPts val="0"/>
              </a:spcAft>
              <a:buClr>
                <a:srgbClr val="000000"/>
              </a:buClr>
              <a:buSzPts val="1800"/>
              <a:buFont typeface="Lexend"/>
              <a:buChar char="●"/>
            </a:pPr>
            <a:r>
              <a:rPr lang="en-GB" sz="1400">
                <a:latin typeface="Lexend"/>
                <a:ea typeface="Lexend"/>
                <a:cs typeface="Lexend"/>
                <a:sym typeface="Lexend"/>
              </a:rPr>
              <a:t>Ku shub sax 50 cm³ oo hydrochloric acid (dabacsan) ah weel nadiif ah.</a:t>
            </a:r>
            <a:endParaRPr sz="1800">
              <a:latin typeface="Lexend"/>
              <a:ea typeface="Lexend"/>
              <a:cs typeface="Lexend"/>
              <a:sym typeface="Lexend"/>
            </a:endParaRPr>
          </a:p>
          <a:p>
            <a:pPr indent="-200700" lvl="0" marL="316800" rtl="0" algn="l">
              <a:lnSpc>
                <a:spcPct val="115000"/>
              </a:lnSpc>
              <a:spcBef>
                <a:spcPts val="1000"/>
              </a:spcBef>
              <a:spcAft>
                <a:spcPts val="1000"/>
              </a:spcAft>
              <a:buClr>
                <a:srgbClr val="000000"/>
              </a:buClr>
              <a:buSzPts val="1800"/>
              <a:buFont typeface="Lexend"/>
              <a:buChar char="●"/>
            </a:pPr>
            <a:r>
              <a:rPr lang="en-GB" sz="1400">
                <a:latin typeface="Lexend"/>
                <a:ea typeface="Lexend"/>
                <a:cs typeface="Lexend"/>
                <a:sym typeface="Lexend"/>
              </a:rPr>
              <a:t>Soo qaad 4 mm oo magnesium ribbon ah iyo timer.</a:t>
            </a:r>
            <a:endParaRPr sz="1800">
              <a:latin typeface="Lexend"/>
              <a:ea typeface="Lexend"/>
              <a:cs typeface="Lexend"/>
              <a:sym typeface="Lexend"/>
            </a:endParaRPr>
          </a:p>
        </p:txBody>
      </p:sp>
      <p:sp>
        <p:nvSpPr>
          <p:cNvPr id="1873" name="Google Shape;1873;p165"/>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Nooca 3</a:t>
            </a:r>
            <a:endParaRPr sz="900">
              <a:solidFill>
                <a:srgbClr val="80808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77" name="Shape 1877"/>
        <p:cNvGrpSpPr/>
        <p:nvPr/>
      </p:nvGrpSpPr>
      <p:grpSpPr>
        <a:xfrm>
          <a:off x="0" y="0"/>
          <a:ext cx="0" cy="0"/>
          <a:chOff x="0" y="0"/>
          <a:chExt cx="0" cy="0"/>
        </a:xfrm>
      </p:grpSpPr>
      <p:sp>
        <p:nvSpPr>
          <p:cNvPr id="1878" name="Google Shape;1878;p16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2: Alkaline earth metals</a:t>
            </a:r>
            <a:endParaRPr/>
          </a:p>
        </p:txBody>
      </p:sp>
      <p:sp>
        <p:nvSpPr>
          <p:cNvPr id="1879" name="Google Shape;1879;p166"/>
          <p:cNvSpPr txBox="1"/>
          <p:nvPr/>
        </p:nvSpPr>
        <p:spPr>
          <a:xfrm>
            <a:off x="324000" y="75930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Tallaabada 2 – indho-indhaynta koowaad</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80" name="Google Shape;1880;p166"/>
          <p:cNvSpPr txBox="1"/>
          <p:nvPr/>
        </p:nvSpPr>
        <p:spPr>
          <a:xfrm>
            <a:off x="324000" y="1359900"/>
            <a:ext cx="6369600" cy="25737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Isla waqtigaas, bilow timer oo ku dar 4 mm oo magnesium ribbon ah tuubbada tijaabada.</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Sharax sida xawaaraha xumbooyinka loo soo saaro.</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0"/>
              </a:spcAft>
              <a:buClr>
                <a:schemeClr val="dk1"/>
              </a:buClr>
              <a:buSzPts val="1800"/>
              <a:buFont typeface="Lexend"/>
              <a:buChar char="●"/>
            </a:pPr>
            <a:r>
              <a:rPr lang="en-GB" sz="1800">
                <a:solidFill>
                  <a:schemeClr val="dk1"/>
                </a:solidFill>
                <a:latin typeface="Lexend"/>
                <a:ea typeface="Lexend"/>
                <a:cs typeface="Lexend"/>
                <a:sym typeface="Lexend"/>
              </a:rPr>
              <a:t>Qor inta uu socdo falgal (reaction) xooggan, ama tiri tirada xumbooyinka la soo saaro hal daqiiqo gudahood.</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1000"/>
              </a:spcAft>
              <a:buClr>
                <a:schemeClr val="dk1"/>
              </a:buClr>
              <a:buSzPts val="1800"/>
              <a:buFont typeface="Lexend"/>
              <a:buChar char="●"/>
            </a:pPr>
            <a:r>
              <a:rPr lang="en-GB" sz="1800">
                <a:solidFill>
                  <a:schemeClr val="dk1"/>
                </a:solidFill>
                <a:latin typeface="Lexend"/>
                <a:ea typeface="Lexend"/>
                <a:cs typeface="Lexend"/>
                <a:sym typeface="Lexend"/>
              </a:rPr>
              <a:t>Taabo dusha sare ee tuubbada tijaabada si aad u hubiso isbeddel kasta oo heerkulka ah.</a:t>
            </a:r>
            <a:endParaRPr sz="1800">
              <a:solidFill>
                <a:schemeClr val="dk1"/>
              </a:solidFill>
              <a:latin typeface="Lexend"/>
              <a:ea typeface="Lexend"/>
              <a:cs typeface="Lexend"/>
              <a:sym typeface="Lexend"/>
            </a:endParaRPr>
          </a:p>
        </p:txBody>
      </p:sp>
      <p:sp>
        <p:nvSpPr>
          <p:cNvPr id="1881" name="Google Shape;1881;p166"/>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Nooca 3</a:t>
            </a:r>
            <a:endParaRPr sz="900">
              <a:solidFill>
                <a:srgbClr val="808080"/>
              </a:solidFill>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85" name="Shape 1885"/>
        <p:cNvGrpSpPr/>
        <p:nvPr/>
      </p:nvGrpSpPr>
      <p:grpSpPr>
        <a:xfrm>
          <a:off x="0" y="0"/>
          <a:ext cx="0" cy="0"/>
          <a:chOff x="0" y="0"/>
          <a:chExt cx="0" cy="0"/>
        </a:xfrm>
      </p:grpSpPr>
      <p:sp>
        <p:nvSpPr>
          <p:cNvPr id="1886" name="Google Shape;1886;p16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Kooxda 2: Alkaline earth metals</a:t>
            </a:r>
            <a:endParaRPr/>
          </a:p>
        </p:txBody>
      </p:sp>
      <p:sp>
        <p:nvSpPr>
          <p:cNvPr id="1887" name="Google Shape;1887;p167"/>
          <p:cNvSpPr txBox="1"/>
          <p:nvPr/>
        </p:nvSpPr>
        <p:spPr>
          <a:xfrm>
            <a:off x="324000" y="75930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Tallaabada 3 – indho-indhaynta dheeraadka ah</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88" name="Google Shape;1888;p167"/>
          <p:cNvSpPr txBox="1"/>
          <p:nvPr/>
        </p:nvSpPr>
        <p:spPr>
          <a:xfrm>
            <a:off x="324000" y="4820400"/>
            <a:ext cx="8496000" cy="16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rgbClr val="808080"/>
                </a:solidFill>
                <a:latin typeface="Lexend"/>
                <a:ea typeface="Lexend"/>
                <a:cs typeface="Lexend"/>
                <a:sym typeface="Lexend"/>
              </a:rPr>
              <a:t>Nooca 3</a:t>
            </a:r>
            <a:endParaRPr sz="900">
              <a:solidFill>
                <a:srgbClr val="808080"/>
              </a:solidFill>
              <a:latin typeface="Lexend"/>
              <a:ea typeface="Lexend"/>
              <a:cs typeface="Lexend"/>
              <a:sym typeface="Lexend"/>
            </a:endParaRPr>
          </a:p>
        </p:txBody>
      </p:sp>
      <p:graphicFrame>
        <p:nvGraphicFramePr>
          <p:cNvPr id="1889" name="Google Shape;1889;p167"/>
          <p:cNvGraphicFramePr/>
          <p:nvPr/>
        </p:nvGraphicFramePr>
        <p:xfrm>
          <a:off x="802725" y="1801028"/>
          <a:ext cx="3000000" cy="3000000"/>
        </p:xfrm>
        <a:graphic>
          <a:graphicData uri="http://schemas.openxmlformats.org/drawingml/2006/table">
            <a:tbl>
              <a:tblPr>
                <a:noFill/>
                <a:tableStyleId>{8CBA0FA1-7EBE-4389-991D-70319C14E362}</a:tableStyleId>
              </a:tblPr>
              <a:tblGrid>
                <a:gridCol w="1711300"/>
                <a:gridCol w="3319675"/>
                <a:gridCol w="2986300"/>
              </a:tblGrid>
              <a:tr h="305350">
                <a:tc>
                  <a:txBody>
                    <a:bodyPr/>
                    <a:lstStyle/>
                    <a:p>
                      <a:pPr indent="0" lvl="0" marL="0" rtl="0" algn="l">
                        <a:spcBef>
                          <a:spcPts val="0"/>
                        </a:spcBef>
                        <a:spcAft>
                          <a:spcPts val="0"/>
                        </a:spcAft>
                        <a:buNone/>
                      </a:pPr>
                      <a:r>
                        <a:rPr lang="en-GB" sz="1700">
                          <a:solidFill>
                            <a:schemeClr val="lt1"/>
                          </a:solidFill>
                          <a:latin typeface="Lexend"/>
                          <a:ea typeface="Lexend"/>
                          <a:cs typeface="Lexend"/>
                          <a:sym typeface="Lexend"/>
                        </a:rPr>
                        <a:t>Birta Kooxda 2</a:t>
                      </a:r>
                      <a:endParaRPr sz="1800">
                        <a:solidFill>
                          <a:schemeClr val="lt1"/>
                        </a:solidFill>
                        <a:latin typeface="Lexend"/>
                        <a:ea typeface="Lexend"/>
                        <a:cs typeface="Lexend"/>
                        <a:sym typeface="Lexend"/>
                      </a:endParaRPr>
                    </a:p>
                  </a:txBody>
                  <a:tcPr marT="36000" marB="36000" marR="36000" marL="36000">
                    <a:solidFill>
                      <a:schemeClr val="accent5"/>
                    </a:solidFill>
                  </a:tcPr>
                </a:tc>
                <a:tc>
                  <a:txBody>
                    <a:bodyPr/>
                    <a:lstStyle/>
                    <a:p>
                      <a:pPr indent="0" lvl="0" marL="0" rtl="0" algn="l">
                        <a:spcBef>
                          <a:spcPts val="0"/>
                        </a:spcBef>
                        <a:spcAft>
                          <a:spcPts val="0"/>
                        </a:spcAft>
                        <a:buNone/>
                      </a:pPr>
                      <a:r>
                        <a:rPr lang="en-GB" sz="1700">
                          <a:solidFill>
                            <a:schemeClr val="lt1"/>
                          </a:solidFill>
                          <a:latin typeface="Lexend"/>
                          <a:ea typeface="Lexend"/>
                          <a:cs typeface="Lexend"/>
                          <a:sym typeface="Lexend"/>
                        </a:rPr>
                        <a:t>indho-indhaynta acid (dabacsan)</a:t>
                      </a:r>
                      <a:endParaRPr sz="1800">
                        <a:solidFill>
                          <a:schemeClr val="lt1"/>
                        </a:solidFill>
                        <a:latin typeface="Lexend"/>
                        <a:ea typeface="Lexend"/>
                        <a:cs typeface="Lexend"/>
                        <a:sym typeface="Lexend"/>
                      </a:endParaRPr>
                    </a:p>
                  </a:txBody>
                  <a:tcPr marT="36000" marB="36000" marR="36000" marL="36000">
                    <a:solidFill>
                      <a:schemeClr val="accent5"/>
                    </a:solidFill>
                  </a:tcPr>
                </a:tc>
                <a:tc>
                  <a:txBody>
                    <a:bodyPr/>
                    <a:lstStyle/>
                    <a:p>
                      <a:pPr indent="0" lvl="0" marL="0" rtl="0" algn="l">
                        <a:spcBef>
                          <a:spcPts val="0"/>
                        </a:spcBef>
                        <a:spcAft>
                          <a:spcPts val="0"/>
                        </a:spcAft>
                        <a:buNone/>
                      </a:pPr>
                      <a:r>
                        <a:rPr lang="en-GB" sz="1700">
                          <a:solidFill>
                            <a:schemeClr val="lt1"/>
                          </a:solidFill>
                          <a:latin typeface="Lexend"/>
                          <a:ea typeface="Lexend"/>
                          <a:cs typeface="Lexend"/>
                          <a:sym typeface="Lexend"/>
                        </a:rPr>
                        <a:t>indho-indhaynta biyo (water)</a:t>
                      </a:r>
                      <a:endParaRPr sz="1800">
                        <a:solidFill>
                          <a:schemeClr val="lt1"/>
                        </a:solidFill>
                        <a:latin typeface="Lexend"/>
                        <a:ea typeface="Lexend"/>
                        <a:cs typeface="Lexend"/>
                        <a:sym typeface="Lexend"/>
                      </a:endParaRPr>
                    </a:p>
                  </a:txBody>
                  <a:tcPr marT="36000" marB="36000" marR="36000" marL="36000">
                    <a:solidFill>
                      <a:schemeClr val="accent5"/>
                    </a:solidFill>
                  </a:tcPr>
                </a:tc>
              </a:tr>
              <a:tr h="305350">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magnesium</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r>
              <a:tr h="305350">
                <a:tc>
                  <a:txBody>
                    <a:bodyPr/>
                    <a:lstStyle/>
                    <a:p>
                      <a:pPr indent="0" lvl="0" marL="0" rtl="0" algn="l">
                        <a:spcBef>
                          <a:spcPts val="0"/>
                        </a:spcBef>
                        <a:spcAft>
                          <a:spcPts val="0"/>
                        </a:spcAft>
                        <a:buNone/>
                      </a:pPr>
                      <a:r>
                        <a:rPr lang="en-GB" sz="1700">
                          <a:solidFill>
                            <a:schemeClr val="dk1"/>
                          </a:solidFill>
                          <a:latin typeface="Lexend"/>
                          <a:ea typeface="Lexend"/>
                          <a:cs typeface="Lexend"/>
                          <a:sym typeface="Lexend"/>
                        </a:rPr>
                        <a:t>calcium</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36000" marL="36000"/>
                </a:tc>
              </a:tr>
            </a:tbl>
          </a:graphicData>
        </a:graphic>
      </p:graphicFrame>
      <p:sp>
        <p:nvSpPr>
          <p:cNvPr id="1890" name="Google Shape;1890;p167"/>
          <p:cNvSpPr txBox="1"/>
          <p:nvPr/>
        </p:nvSpPr>
        <p:spPr>
          <a:xfrm>
            <a:off x="324000" y="1154200"/>
            <a:ext cx="7548300" cy="27507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Char char="●"/>
            </a:pPr>
            <a:r>
              <a:rPr lang="en-GB" sz="1400">
                <a:solidFill>
                  <a:schemeClr val="dk1"/>
                </a:solidFill>
                <a:latin typeface="Lexend"/>
                <a:ea typeface="Lexend"/>
                <a:cs typeface="Lexend"/>
                <a:sym typeface="Lexend"/>
              </a:rPr>
              <a:t>Ku qor indho-indhayntaada miis.</a:t>
            </a:r>
            <a:endParaRPr sz="1800">
              <a:solidFill>
                <a:schemeClr val="dk1"/>
              </a:solidFill>
              <a:latin typeface="Lexend"/>
              <a:ea typeface="Lexend"/>
              <a:cs typeface="Lexend"/>
              <a:sym typeface="Lexend"/>
            </a:endParaRPr>
          </a:p>
          <a:p>
            <a:pPr indent="0" lvl="0" marL="457200" rtl="0" algn="l">
              <a:spcBef>
                <a:spcPts val="100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342900" lvl="0" marL="457200" rtl="0" algn="l">
              <a:lnSpc>
                <a:spcPct val="115000"/>
              </a:lnSpc>
              <a:spcBef>
                <a:spcPts val="1000"/>
              </a:spcBef>
              <a:spcAft>
                <a:spcPts val="0"/>
              </a:spcAft>
              <a:buClr>
                <a:schemeClr val="dk1"/>
              </a:buClr>
              <a:buSzPts val="1800"/>
              <a:buFont typeface="Lexend"/>
              <a:buChar char="●"/>
            </a:pPr>
            <a:r>
              <a:rPr lang="en-GB" sz="1400">
                <a:solidFill>
                  <a:schemeClr val="dk1"/>
                </a:solidFill>
                <a:latin typeface="Lexend"/>
                <a:ea typeface="Lexend"/>
                <a:cs typeface="Lexend"/>
                <a:sym typeface="Lexend"/>
              </a:rPr>
              <a:t>Samee indho-indheyn dheeri ah si aad u buuxiso shaxda.</a:t>
            </a:r>
            <a:endParaRPr sz="18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4" name="Shape 1894"/>
        <p:cNvGrpSpPr/>
        <p:nvPr/>
      </p:nvGrpSpPr>
      <p:grpSpPr>
        <a:xfrm>
          <a:off x="0" y="0"/>
          <a:ext cx="0" cy="0"/>
          <a:chOff x="0" y="0"/>
          <a:chExt cx="0" cy="0"/>
        </a:xfrm>
      </p:grpSpPr>
      <p:sp>
        <p:nvSpPr>
          <p:cNvPr id="1895" name="Google Shape;1895;p16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Kooxda 2: Birta dhulka alkaline (Alkaline earth metals)</a:t>
            </a:r>
            <a:endParaRPr/>
          </a:p>
        </p:txBody>
      </p:sp>
      <p:sp>
        <p:nvSpPr>
          <p:cNvPr id="1896" name="Google Shape;1896;p168"/>
          <p:cNvSpPr txBox="1"/>
          <p:nvPr>
            <p:ph idx="1" type="body"/>
          </p:nvPr>
        </p:nvSpPr>
        <p:spPr>
          <a:xfrm>
            <a:off x="324000" y="759300"/>
            <a:ext cx="8151300" cy="1361100"/>
          </a:xfrm>
          <a:prstGeom prst="rect">
            <a:avLst/>
          </a:prstGeom>
        </p:spPr>
        <p:txBody>
          <a:bodyPr anchorCtr="0" anchor="t" bIns="0" lIns="0" spcFirstLastPara="1" rIns="0" wrap="square" tIns="0">
            <a:normAutofit/>
          </a:bodyPr>
          <a:lstStyle/>
          <a:p>
            <a:pPr indent="-330200" lvl="0" marL="457200" rtl="0" algn="l">
              <a:spcBef>
                <a:spcPts val="0"/>
              </a:spcBef>
              <a:spcAft>
                <a:spcPts val="0"/>
              </a:spcAft>
              <a:buSzPts val="1600"/>
              <a:buAutoNum type="arabicParenR" startAt="2"/>
            </a:pPr>
            <a:r>
              <a:rPr lang="en-GB" sz="1800">
                <a:latin typeface="Lexend"/>
              </a:rPr>
              <a:t>Strontium waa bir Kooxda 2 ah oo ka hooseysa calcium ee</a:t>
            </a:r>
            <a:endParaRPr sz="1800"/>
          </a:p>
          <a:p>
            <a:pPr indent="0" lvl="0" marL="457200" rtl="0" algn="l">
              <a:spcBef>
                <a:spcPts val="0"/>
              </a:spcBef>
              <a:spcAft>
                <a:spcPts val="0"/>
              </a:spcAft>
              <a:buNone/>
            </a:pPr>
            <a:r>
              <a:rPr lang="en-GB" sz="1800">
                <a:latin typeface="Lexend"/>
              </a:rPr>
              <a:t>shaxda xilliyeedka (periodic table).</a:t>
            </a:r>
            <a:endParaRPr sz="1800"/>
          </a:p>
          <a:p>
            <a:pPr indent="0" lvl="0" marL="457200" rtl="0" algn="l">
              <a:spcBef>
                <a:spcPts val="1000"/>
              </a:spcBef>
              <a:spcAft>
                <a:spcPts val="0"/>
              </a:spcAft>
              <a:buNone/>
            </a:pPr>
            <a:r>
              <a:rPr lang="en-GB" sz="1800">
                <a:latin typeface="Lexend"/>
              </a:rPr>
              <a:t>Saadaali sida strontium ula falgali lahaa biyo (water) iyo asiidh (acid) khafiif ah, marka la barbar dhigo calcium iyo magnesium.</a:t>
            </a:r>
            <a:endParaRPr sz="1600"/>
          </a:p>
        </p:txBody>
      </p:sp>
      <p:pic>
        <p:nvPicPr>
          <p:cNvPr id="1897" name="Google Shape;1897;p168"/>
          <p:cNvPicPr preferRelativeResize="0"/>
          <p:nvPr/>
        </p:nvPicPr>
        <p:blipFill rotWithShape="1">
          <a:blip r:embed="rId3">
            <a:alphaModFix/>
          </a:blip>
          <a:srcRect b="7131" l="3493" r="0" t="12733"/>
          <a:stretch/>
        </p:blipFill>
        <p:spPr>
          <a:xfrm>
            <a:off x="2767000" y="2323112"/>
            <a:ext cx="5591199" cy="2368963"/>
          </a:xfrm>
          <a:prstGeom prst="rect">
            <a:avLst/>
          </a:prstGeom>
          <a:noFill/>
          <a:ln>
            <a:noFill/>
          </a:ln>
        </p:spPr>
      </p:pic>
      <p:sp>
        <p:nvSpPr>
          <p:cNvPr id="1898" name="Google Shape;1898;p168"/>
          <p:cNvSpPr txBox="1"/>
          <p:nvPr>
            <p:ph idx="1" type="body"/>
          </p:nvPr>
        </p:nvSpPr>
        <p:spPr>
          <a:xfrm>
            <a:off x="664900" y="2970438"/>
            <a:ext cx="1374300" cy="1619100"/>
          </a:xfrm>
          <a:prstGeom prst="rect">
            <a:avLst/>
          </a:prstGeom>
        </p:spPr>
        <p:txBody>
          <a:bodyPr anchorCtr="0" anchor="t" bIns="0" lIns="0" spcFirstLastPara="1" rIns="0" wrap="square" tIns="0">
            <a:normAutofit/>
          </a:bodyPr>
          <a:lstStyle/>
          <a:p>
            <a:pPr indent="0" lvl="0" marL="0" rtl="0" algn="l">
              <a:lnSpc>
                <a:spcPct val="200000"/>
              </a:lnSpc>
              <a:spcBef>
                <a:spcPts val="0"/>
              </a:spcBef>
              <a:spcAft>
                <a:spcPts val="0"/>
              </a:spcAft>
              <a:buNone/>
            </a:pPr>
            <a:r>
              <a:rPr lang="en-GB" sz="1800">
                <a:latin typeface="Lexend"/>
              </a:rPr>
              <a:t>magnesium</a:t>
            </a:r>
            <a:endParaRPr sz="1800"/>
          </a:p>
          <a:p>
            <a:pPr indent="0" lvl="0" marL="0" rtl="0" algn="l">
              <a:lnSpc>
                <a:spcPct val="200000"/>
              </a:lnSpc>
              <a:spcBef>
                <a:spcPts val="0"/>
              </a:spcBef>
              <a:spcAft>
                <a:spcPts val="0"/>
              </a:spcAft>
              <a:buNone/>
            </a:pPr>
            <a:r>
              <a:rPr lang="en-GB" sz="1800">
                <a:latin typeface="Lexend"/>
              </a:rPr>
              <a:t>calcium</a:t>
            </a:r>
            <a:endParaRPr sz="1800"/>
          </a:p>
          <a:p>
            <a:pPr indent="0" lvl="0" marL="0" rtl="0" algn="l">
              <a:lnSpc>
                <a:spcPct val="200000"/>
              </a:lnSpc>
              <a:spcBef>
                <a:spcPts val="0"/>
              </a:spcBef>
              <a:spcAft>
                <a:spcPts val="0"/>
              </a:spcAft>
              <a:buNone/>
            </a:pPr>
            <a:r>
              <a:rPr lang="en-GB" sz="1800">
                <a:latin typeface="Lexend"/>
              </a:rPr>
              <a:t>strontium</a:t>
            </a:r>
            <a:endParaRPr sz="1800"/>
          </a:p>
        </p:txBody>
      </p:sp>
      <p:cxnSp>
        <p:nvCxnSpPr>
          <p:cNvPr id="1899" name="Google Shape;1899;p168"/>
          <p:cNvCxnSpPr/>
          <p:nvPr/>
        </p:nvCxnSpPr>
        <p:spPr>
          <a:xfrm>
            <a:off x="1565450" y="3673175"/>
            <a:ext cx="1555200" cy="0"/>
          </a:xfrm>
          <a:prstGeom prst="straightConnector1">
            <a:avLst/>
          </a:prstGeom>
          <a:noFill/>
          <a:ln cap="flat" cmpd="sng" w="38100">
            <a:solidFill>
              <a:schemeClr val="accent5"/>
            </a:solidFill>
            <a:prstDash val="solid"/>
            <a:round/>
            <a:headEnd len="med" w="med" type="none"/>
            <a:tailEnd len="med" w="med" type="none"/>
          </a:ln>
        </p:spPr>
      </p:cxnSp>
      <p:cxnSp>
        <p:nvCxnSpPr>
          <p:cNvPr id="1900" name="Google Shape;1900;p168"/>
          <p:cNvCxnSpPr/>
          <p:nvPr/>
        </p:nvCxnSpPr>
        <p:spPr>
          <a:xfrm>
            <a:off x="2059500" y="3134500"/>
            <a:ext cx="1085700" cy="224100"/>
          </a:xfrm>
          <a:prstGeom prst="straightConnector1">
            <a:avLst/>
          </a:prstGeom>
          <a:noFill/>
          <a:ln cap="flat" cmpd="sng" w="38100">
            <a:solidFill>
              <a:schemeClr val="accent5"/>
            </a:solidFill>
            <a:prstDash val="solid"/>
            <a:round/>
            <a:headEnd len="med" w="med" type="none"/>
            <a:tailEnd len="med" w="med" type="none"/>
          </a:ln>
        </p:spPr>
      </p:cxnSp>
      <p:cxnSp>
        <p:nvCxnSpPr>
          <p:cNvPr id="1901" name="Google Shape;1901;p168"/>
          <p:cNvCxnSpPr/>
          <p:nvPr/>
        </p:nvCxnSpPr>
        <p:spPr>
          <a:xfrm flipH="1" rot="10800000">
            <a:off x="1889750" y="4003450"/>
            <a:ext cx="1230900" cy="230100"/>
          </a:xfrm>
          <a:prstGeom prst="straightConnector1">
            <a:avLst/>
          </a:prstGeom>
          <a:noFill/>
          <a:ln cap="flat" cmpd="sng" w="38100">
            <a:solidFill>
              <a:schemeClr val="accent5"/>
            </a:solidFill>
            <a:prstDash val="solid"/>
            <a:round/>
            <a:headEnd len="med" w="med" type="none"/>
            <a:tailEnd len="med" w="med" type="none"/>
          </a:ln>
        </p:spPr>
      </p:cxnSp>
      <p:cxnSp>
        <p:nvCxnSpPr>
          <p:cNvPr id="1902" name="Google Shape;1902;p168"/>
          <p:cNvCxnSpPr/>
          <p:nvPr/>
        </p:nvCxnSpPr>
        <p:spPr>
          <a:xfrm>
            <a:off x="3284125" y="2608400"/>
            <a:ext cx="0" cy="329100"/>
          </a:xfrm>
          <a:prstGeom prst="straightConnector1">
            <a:avLst/>
          </a:prstGeom>
          <a:noFill/>
          <a:ln cap="flat" cmpd="sng" w="38100">
            <a:solidFill>
              <a:schemeClr val="accent5"/>
            </a:solidFill>
            <a:prstDash val="solid"/>
            <a:round/>
            <a:headEnd len="med" w="med" type="none"/>
            <a:tailEnd len="med" w="med" type="stealth"/>
          </a:ln>
        </p:spPr>
      </p:cxnSp>
      <p:sp>
        <p:nvSpPr>
          <p:cNvPr id="1903" name="Google Shape;1903;p168"/>
          <p:cNvSpPr/>
          <p:nvPr/>
        </p:nvSpPr>
        <p:spPr>
          <a:xfrm>
            <a:off x="3135400" y="3258050"/>
            <a:ext cx="293100" cy="286800"/>
          </a:xfrm>
          <a:prstGeom prst="roundRect">
            <a:avLst>
              <a:gd fmla="val 10216"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04" name="Google Shape;1904;p168"/>
          <p:cNvSpPr/>
          <p:nvPr/>
        </p:nvSpPr>
        <p:spPr>
          <a:xfrm>
            <a:off x="3135400" y="3562850"/>
            <a:ext cx="293100" cy="286800"/>
          </a:xfrm>
          <a:prstGeom prst="roundRect">
            <a:avLst>
              <a:gd fmla="val 10216"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05" name="Google Shape;1905;p168"/>
          <p:cNvSpPr/>
          <p:nvPr/>
        </p:nvSpPr>
        <p:spPr>
          <a:xfrm>
            <a:off x="3135400" y="3867650"/>
            <a:ext cx="293100" cy="286800"/>
          </a:xfrm>
          <a:prstGeom prst="roundRect">
            <a:avLst>
              <a:gd fmla="val 10216"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9" name="Shape 1909"/>
        <p:cNvGrpSpPr/>
        <p:nvPr/>
      </p:nvGrpSpPr>
      <p:grpSpPr>
        <a:xfrm>
          <a:off x="0" y="0"/>
          <a:ext cx="0" cy="0"/>
          <a:chOff x="0" y="0"/>
          <a:chExt cx="0" cy="0"/>
        </a:xfrm>
      </p:grpSpPr>
      <p:sp>
        <p:nvSpPr>
          <p:cNvPr id="1910" name="Google Shape;1910;p16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Kooxda 2: Birta dhulka alkaline (Alkaline earth metals)</a:t>
            </a:r>
            <a:endParaRPr/>
          </a:p>
        </p:txBody>
      </p:sp>
      <p:sp>
        <p:nvSpPr>
          <p:cNvPr id="1911" name="Google Shape;1911;p169"/>
          <p:cNvSpPr txBox="1"/>
          <p:nvPr>
            <p:ph idx="1" type="body"/>
          </p:nvPr>
        </p:nvSpPr>
        <p:spPr>
          <a:xfrm>
            <a:off x="324000" y="759300"/>
            <a:ext cx="6176400" cy="277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Font typeface="Kalam"/>
              <a:buAutoNum type="arabicParenR"/>
            </a:pPr>
            <a:r>
              <a:rPr lang="en-GB" sz="1100">
                <a:latin typeface="Kalam"/>
                <a:ea typeface="Kalam"/>
                <a:cs typeface="Kalam"/>
                <a:sym typeface="Kalam"/>
              </a:rPr>
              <a:t>Indho-indheyntaadu waa inay la mid tahay kuwan:</a:t>
            </a:r>
            <a:endParaRPr sz="1800">
              <a:latin typeface="Kalam"/>
              <a:ea typeface="Kalam"/>
              <a:cs typeface="Kalam"/>
              <a:sym typeface="Kalam"/>
            </a:endParaRPr>
          </a:p>
        </p:txBody>
      </p:sp>
      <p:sp>
        <p:nvSpPr>
          <p:cNvPr id="1912" name="Google Shape;1912;p169"/>
          <p:cNvSpPr txBox="1"/>
          <p:nvPr>
            <p:ph idx="1" type="body"/>
          </p:nvPr>
        </p:nvSpPr>
        <p:spPr>
          <a:xfrm>
            <a:off x="324000" y="3708600"/>
            <a:ext cx="8237700" cy="595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Font typeface="Kalam"/>
              <a:buAutoNum type="arabicParenR" startAt="2"/>
            </a:pPr>
            <a:r>
              <a:rPr lang="en-GB" sz="1100">
                <a:latin typeface="Kalam"/>
                <a:ea typeface="Kalam"/>
                <a:cs typeface="Kalam"/>
                <a:sym typeface="Kalam"/>
              </a:rPr>
              <a:t>Strontium waxay ula falgali lahayd si xoog badan biyo (water) iyo asiidh (acid) khafiif ah.</a:t>
            </a:r>
            <a:endParaRPr sz="1800">
              <a:latin typeface="Kalam"/>
              <a:ea typeface="Kalam"/>
              <a:cs typeface="Kalam"/>
              <a:sym typeface="Kalam"/>
            </a:endParaRPr>
          </a:p>
          <a:p>
            <a:pPr indent="0" lvl="0" marL="457200" rtl="0" algn="l">
              <a:spcBef>
                <a:spcPts val="0"/>
              </a:spcBef>
              <a:spcAft>
                <a:spcPts val="0"/>
              </a:spcAft>
              <a:buNone/>
            </a:pPr>
            <a:r>
              <a:rPr lang="en-GB" sz="1100">
                <a:latin typeface="Kalam"/>
                <a:ea typeface="Kalam"/>
                <a:cs typeface="Kalam"/>
                <a:sym typeface="Kalam"/>
              </a:rPr>
              <a:t>Biraha Kooxda 2 waxay noqdaan kuwa falgal (reaction) badan marka ay hoos u dhacaan kooxda.</a:t>
            </a:r>
            <a:endParaRPr sz="1800">
              <a:latin typeface="Kalam"/>
              <a:ea typeface="Kalam"/>
              <a:cs typeface="Kalam"/>
              <a:sym typeface="Kalam"/>
            </a:endParaRPr>
          </a:p>
        </p:txBody>
      </p:sp>
      <p:graphicFrame>
        <p:nvGraphicFramePr>
          <p:cNvPr id="1913" name="Google Shape;1913;p169"/>
          <p:cNvGraphicFramePr/>
          <p:nvPr/>
        </p:nvGraphicFramePr>
        <p:xfrm>
          <a:off x="802725" y="1343828"/>
          <a:ext cx="3000000" cy="3000000"/>
        </p:xfrm>
        <a:graphic>
          <a:graphicData uri="http://schemas.openxmlformats.org/drawingml/2006/table">
            <a:tbl>
              <a:tblPr>
                <a:noFill/>
                <a:tableStyleId>{8CBA0FA1-7EBE-4389-991D-70319C14E362}</a:tableStyleId>
              </a:tblPr>
              <a:tblGrid>
                <a:gridCol w="1711300"/>
                <a:gridCol w="3319675"/>
                <a:gridCol w="2986300"/>
              </a:tblGrid>
              <a:tr h="305350">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Birta Kooxda 2</a:t>
                      </a:r>
                      <a:endParaRPr sz="1800">
                        <a:solidFill>
                          <a:schemeClr val="lt1"/>
                        </a:solidFill>
                        <a:latin typeface="Lexend"/>
                        <a:ea typeface="Lexend"/>
                        <a:cs typeface="Lexend"/>
                        <a:sym typeface="Lexend"/>
                      </a:endParaRPr>
                    </a:p>
                  </a:txBody>
                  <a:tcPr marT="36000" marB="36000" marR="36000" marL="36000">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indho-indheyn ku saabsan asiidh (acid) khafiif ah</a:t>
                      </a:r>
                      <a:endParaRPr sz="1800">
                        <a:solidFill>
                          <a:schemeClr val="lt1"/>
                        </a:solidFill>
                        <a:latin typeface="Lexend"/>
                        <a:ea typeface="Lexend"/>
                        <a:cs typeface="Lexend"/>
                        <a:sym typeface="Lexend"/>
                      </a:endParaRPr>
                    </a:p>
                  </a:txBody>
                  <a:tcPr marT="36000" marB="36000" marR="36000" marL="36000">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indho-indheyn ku saabsan biyo (water)</a:t>
                      </a:r>
                      <a:endParaRPr sz="1800">
                        <a:solidFill>
                          <a:schemeClr val="lt1"/>
                        </a:solidFill>
                        <a:latin typeface="Lexend"/>
                        <a:ea typeface="Lexend"/>
                        <a:cs typeface="Lexend"/>
                        <a:sym typeface="Lexend"/>
                      </a:endParaRPr>
                    </a:p>
                  </a:txBody>
                  <a:tcPr marT="36000" marB="36000" marR="36000" marL="36000">
                    <a:lnB cap="flat" cmpd="sng" w="9525">
                      <a:solidFill>
                        <a:srgbClr val="9E9E9E"/>
                      </a:solidFill>
                      <a:prstDash val="solid"/>
                      <a:round/>
                      <a:headEnd len="sm" w="sm" type="none"/>
                      <a:tailEnd len="sm" w="sm" type="none"/>
                    </a:lnB>
                    <a:solidFill>
                      <a:schemeClr val="accent5"/>
                    </a:solidFill>
                  </a:tcPr>
                </a:tc>
              </a:tr>
              <a:tr h="305350">
                <a:tc>
                  <a:txBody>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magnesium</a:t>
                      </a:r>
                      <a:endParaRPr sz="1800">
                        <a:latin typeface="Lexend"/>
                        <a:ea typeface="Lexend"/>
                        <a:cs typeface="Lexend"/>
                        <a:sym typeface="Lexend"/>
                      </a:endParaRPr>
                    </a:p>
                  </a:txBody>
                  <a:tcPr marT="36000" marB="36000" marR="36000" marL="36000">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GB" sz="1000">
                          <a:solidFill>
                            <a:schemeClr val="dk1"/>
                          </a:solidFill>
                          <a:latin typeface="Kalam"/>
                          <a:ea typeface="Kalam"/>
                          <a:cs typeface="Kalam"/>
                          <a:sym typeface="Kalam"/>
                        </a:rPr>
                        <a:t>fizzing badan 140 ilbiriqsi,</a:t>
                      </a:r>
                      <a:endParaRPr sz="18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tuubada tijaabada ayaa kululaata</a:t>
                      </a:r>
                      <a:endParaRPr sz="1800">
                        <a:latin typeface="Kalam"/>
                        <a:ea typeface="Kalam"/>
                        <a:cs typeface="Kalam"/>
                        <a:sym typeface="Kalam"/>
                      </a:endParaRPr>
                    </a:p>
                  </a:txBody>
                  <a:tcPr marT="72000" marB="72000" marR="36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000">
                          <a:solidFill>
                            <a:schemeClr val="dk1"/>
                          </a:solidFill>
                          <a:latin typeface="Kalam"/>
                          <a:ea typeface="Kalam"/>
                          <a:cs typeface="Kalam"/>
                          <a:sym typeface="Kalam"/>
                        </a:rPr>
                        <a:t>24 xumbo 60 ilbiriqsi gudahood</a:t>
                      </a:r>
                      <a:endParaRPr sz="18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tuubada tijaabada ma kululeyn</a:t>
                      </a:r>
                      <a:endParaRPr sz="1800">
                        <a:solidFill>
                          <a:schemeClr val="dk1"/>
                        </a:solidFill>
                        <a:latin typeface="Kalam"/>
                        <a:ea typeface="Kalam"/>
                        <a:cs typeface="Kalam"/>
                        <a:sym typeface="Kalam"/>
                      </a:endParaRPr>
                    </a:p>
                  </a:txBody>
                  <a:tcPr marT="72000" marB="72000" marR="36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5350">
                <a:tc>
                  <a:txBody>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calcium</a:t>
                      </a:r>
                      <a:endParaRPr sz="1800">
                        <a:latin typeface="Lexend"/>
                        <a:ea typeface="Lexend"/>
                        <a:cs typeface="Lexend"/>
                        <a:sym typeface="Lexend"/>
                      </a:endParaRPr>
                    </a:p>
                  </a:txBody>
                  <a:tcPr marT="36000" marB="36000" marR="36000" marL="36000">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fizzing badan, xoogaa candhuuf ah iyo dhawaaq shidmo ah 90 ilbiriqsi</a:t>
                      </a:r>
                      <a:endParaRPr sz="18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tuubbo tijaabo (test tube) ayaa kululaata (gets hot)</a:t>
                      </a:r>
                      <a:endParaRPr sz="1800">
                        <a:latin typeface="Kalam"/>
                        <a:ea typeface="Kalam"/>
                        <a:cs typeface="Kalam"/>
                        <a:sym typeface="Kalam"/>
                      </a:endParaRPr>
                    </a:p>
                  </a:txBody>
                  <a:tcPr marT="72000" marB="72000" marR="36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xoogaa xumbo (fizzing) ah in ka badan 3 daqiiqo</a:t>
                      </a:r>
                      <a:endParaRPr sz="18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tuubbo tijaabo (test tube) ayaa diirmaata (gets warm)</a:t>
                      </a:r>
                      <a:endParaRPr sz="1800">
                        <a:solidFill>
                          <a:schemeClr val="dk1"/>
                        </a:solidFill>
                        <a:latin typeface="Kalam"/>
                        <a:ea typeface="Kalam"/>
                        <a:cs typeface="Kalam"/>
                        <a:sym typeface="Kalam"/>
                      </a:endParaRPr>
                    </a:p>
                  </a:txBody>
                  <a:tcPr marT="72000" marB="72000" marR="36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7" name="Shape 1917"/>
        <p:cNvGrpSpPr/>
        <p:nvPr/>
      </p:nvGrpSpPr>
      <p:grpSpPr>
        <a:xfrm>
          <a:off x="0" y="0"/>
          <a:ext cx="0" cy="0"/>
          <a:chOff x="0" y="0"/>
          <a:chExt cx="0" cy="0"/>
        </a:xfrm>
      </p:grpSpPr>
      <p:sp>
        <p:nvSpPr>
          <p:cNvPr id="1918" name="Google Shape;1918;p170"/>
          <p:cNvSpPr txBox="1"/>
          <p:nvPr>
            <p:ph idx="1" type="body"/>
          </p:nvPr>
        </p:nvSpPr>
        <p:spPr>
          <a:xfrm>
            <a:off x="324000" y="1080000"/>
            <a:ext cx="8496000" cy="3339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Sifooyinka curiyeyaasha (elements) ee koox kasta oo ka mid ah shaxda xilliyeed (periodic table) ayaa si tartiib ah u isbeddela markaad hoos ugu dhaqaaqdo kooxda.</a:t>
            </a:r>
            <a:endParaRPr sz="1800"/>
          </a:p>
          <a:p>
            <a:pPr indent="0" lvl="0" marL="0" rtl="0" algn="l">
              <a:spcBef>
                <a:spcPts val="1000"/>
              </a:spcBef>
              <a:spcAft>
                <a:spcPts val="0"/>
              </a:spcAft>
              <a:buNone/>
            </a:pPr>
            <a:r>
              <a:rPr lang="en-GB" sz="1100">
                <a:latin typeface="Lexend"/>
              </a:rPr>
              <a:t>Biraha Kooxda 1 (Group 1 metals) waa jilicsan yihiin waxayna leeyihiin cufnaan (densities) ka hooseeya biraha kale; waxay noqdaan kuwo falgal (reactive) badan markaad hoos ugu dhaqaaqdo kooxda.</a:t>
            </a:r>
            <a:endParaRPr sz="1800"/>
          </a:p>
          <a:p>
            <a:pPr indent="0" lvl="0" marL="0" rtl="0" algn="l">
              <a:spcBef>
                <a:spcPts val="1000"/>
              </a:spcBef>
              <a:spcAft>
                <a:spcPts val="0"/>
              </a:spcAft>
              <a:buNone/>
            </a:pPr>
            <a:r>
              <a:rPr lang="en-GB" sz="1100">
                <a:latin typeface="Lexend"/>
              </a:rPr>
              <a:t>Biraha Kooxda 1 (Group 1 metals) waxay la falgalaan (react) biyo (water) si ay u sameeyaan milan alkaline (alkaline solution) iyo hydrogen (hydrogen), taas oo sababta loogu yeedho biraha alkali (alkali metals).</a:t>
            </a:r>
            <a:endParaRPr sz="1800"/>
          </a:p>
          <a:p>
            <a:pPr indent="0" lvl="0" marL="0" rtl="0" algn="l">
              <a:spcBef>
                <a:spcPts val="1000"/>
              </a:spcBef>
              <a:spcAft>
                <a:spcPts val="0"/>
              </a:spcAft>
              <a:buNone/>
            </a:pPr>
            <a:r>
              <a:rPr lang="en-GB" sz="1100">
                <a:latin typeface="Lexend"/>
              </a:rPr>
              <a:t>Biraha Kooxda 2 (Group 2 metals) waxay la falgalaan (react) asiidhyo (acids) khafiif ah si ay u soo saaraan cusbo (salt) iyo gaas hydrogen (hydrogen gas).</a:t>
            </a:r>
            <a:endParaRPr sz="1800"/>
          </a:p>
          <a:p>
            <a:pPr indent="0" lvl="0" marL="0" rtl="0" algn="l">
              <a:spcBef>
                <a:spcPts val="1000"/>
              </a:spcBef>
              <a:spcAft>
                <a:spcPts val="1000"/>
              </a:spcAft>
              <a:buNone/>
            </a:pPr>
            <a:r>
              <a:rPr lang="en-GB" sz="1100">
                <a:latin typeface="Lexend"/>
              </a:rPr>
              <a:t>Biraha Kooxda 2 (Group 2 metals) waxay noqdaan kuwo falgal (reactive) badan markaad hoos ugu dhaqaaqdo kooxda, laakiin waxay ka yar yihiin falgalka (reactive) biraha Kooxda 1 (Group 1 metals) ee xilliga (period) isku midka ah.</a:t>
            </a:r>
            <a:endParaRPr sz="1800"/>
          </a:p>
        </p:txBody>
      </p:sp>
      <p:sp>
        <p:nvSpPr>
          <p:cNvPr id="1919" name="Google Shape;1919;p170"/>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Biraha Kooxda 1 iyo 2 (Group 1 and 2 metals)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