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p:notesSz cx="6858000" cy="9144000"/>
  <p:embeddedFontLst>
    <p:embeddedFont>
      <p:font typeface="Lexend" panose="00000000000000000000"/>
      <p:regular r:id="rId32"/>
    </p:embeddedFont>
    <p:embeddedFont>
      <p:font typeface="Lexend Medium" panose="00000000000000000000"/>
      <p:regular r:id="rId33"/>
    </p:embeddedFont>
    <p:embeddedFont>
      <p:font typeface="Kalam" panose="02000000000000000000"/>
      <p:regular r:id="rId34"/>
    </p:embeddedFont>
    <p:embeddedFont>
      <p:font typeface="Lexend Light" panose="00000000000000000000"/>
      <p:regular r:id="rId35"/>
    </p:embeddedFont>
  </p:embeddedFontLst>
  <p:custDataLst>
    <p:tags r:id="rId31"/>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1" Type="http://schemas.openxmlformats.org/officeDocument/2006/relationships/tags" Target="tags/tag1.xml"/><Relationship Id="rId32" Type="http://schemas.openxmlformats.org/officeDocument/2006/relationships/font" Target="fonts/font1.fntdata"/><Relationship Id="rId33" Type="http://schemas.openxmlformats.org/officeDocument/2006/relationships/font" Target="fonts/font2.fntdata"/><Relationship Id="rId34" Type="http://schemas.openxmlformats.org/officeDocument/2006/relationships/font" Target="fonts/font3.fntdata"/><Relationship Id="rId35" Type="http://schemas.openxmlformats.org/officeDocument/2006/relationships/font" Target="fonts/font4.fntdata"/><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2" name="Shape 742"/>
        <p:cNvGrpSpPr/>
        <p:nvPr/>
      </p:nvGrpSpPr>
      <p:grpSpPr>
        <a:xfrm>
          <a:off x="0" y="0"/>
          <a:ext cx="0" cy="0"/>
        </a:xfrm>
      </p:grpSpPr>
      <p:sp>
        <p:nvSpPr>
          <p:cNvPr id="743" name="Google Shape;743;g1eb542d2afd_0_3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44" name="Google Shape;744;g1eb542d2afd_0_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8" name="Shape 748"/>
        <p:cNvGrpSpPr/>
        <p:nvPr/>
      </p:nvGrpSpPr>
      <p:grpSpPr>
        <a:xfrm>
          <a:off x="0" y="0"/>
          <a:ext cx="0" cy="0"/>
        </a:xfrm>
      </p:grpSpPr>
      <p:sp>
        <p:nvSpPr>
          <p:cNvPr id="749" name="Google Shape;749;g1eb542d2afd_0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0" name="Google Shape;750;g1eb542d2afd_0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3" name="Shape 753"/>
        <p:cNvGrpSpPr/>
        <p:nvPr/>
      </p:nvGrpSpPr>
      <p:grpSpPr>
        <a:xfrm>
          <a:off x="0" y="0"/>
          <a:ext cx="0" cy="0"/>
        </a:xfrm>
      </p:grpSpPr>
      <p:sp>
        <p:nvSpPr>
          <p:cNvPr id="754" name="Google Shape;754;g1eb542d2afd_0_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5" name="Google Shape;755;g1eb542d2afd_0_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8" name="Shape 758"/>
        <p:cNvGrpSpPr/>
        <p:nvPr/>
      </p:nvGrpSpPr>
      <p:grpSpPr>
        <a:xfrm>
          <a:off x="0" y="0"/>
          <a:ext cx="0" cy="0"/>
        </a:xfrm>
      </p:grpSpPr>
      <p:sp>
        <p:nvSpPr>
          <p:cNvPr id="759" name="Google Shape;759;g1eb542d2afd_0_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0" name="Google Shape;760;g1eb542d2afd_0_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6" name="Shape 766"/>
        <p:cNvGrpSpPr/>
        <p:nvPr/>
      </p:nvGrpSpPr>
      <p:grpSpPr>
        <a:xfrm>
          <a:off x="0" y="0"/>
          <a:ext cx="0" cy="0"/>
        </a:xfrm>
      </p:grpSpPr>
      <p:sp>
        <p:nvSpPr>
          <p:cNvPr id="767" name="Google Shape;767;g29d4f2d7408_0_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8" name="Google Shape;768;g29d4f2d7408_0_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4" name="Shape 774"/>
        <p:cNvGrpSpPr/>
        <p:nvPr/>
      </p:nvGrpSpPr>
      <p:grpSpPr>
        <a:xfrm>
          <a:off x="0" y="0"/>
          <a:ext cx="0" cy="0"/>
        </a:xfrm>
      </p:grpSpPr>
      <p:sp>
        <p:nvSpPr>
          <p:cNvPr id="775" name="Google Shape;775;g1eb542d2afd_0_7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6" name="Google Shape;776;g1eb542d2afd_0_7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3" name="Shape 783"/>
        <p:cNvGrpSpPr/>
        <p:nvPr/>
      </p:nvGrpSpPr>
      <p:grpSpPr>
        <a:xfrm>
          <a:off x="0" y="0"/>
          <a:ext cx="0" cy="0"/>
        </a:xfrm>
      </p:grpSpPr>
      <p:sp>
        <p:nvSpPr>
          <p:cNvPr id="784" name="Google Shape;784;g1eb542d2afd_0_8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5" name="Google Shape;785;g1eb542d2afd_0_8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92" name="Shape 792"/>
        <p:cNvGrpSpPr/>
        <p:nvPr/>
      </p:nvGrpSpPr>
      <p:grpSpPr>
        <a:xfrm>
          <a:off x="0" y="0"/>
          <a:ext cx="0" cy="0"/>
        </a:xfrm>
      </p:grpSpPr>
      <p:sp>
        <p:nvSpPr>
          <p:cNvPr id="793" name="Google Shape;793;g1eb542d2afd_0_8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94" name="Google Shape;794;g1eb542d2afd_0_8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04" name="Shape 804"/>
        <p:cNvGrpSpPr/>
        <p:nvPr/>
      </p:nvGrpSpPr>
      <p:grpSpPr>
        <a:xfrm>
          <a:off x="0" y="0"/>
          <a:ext cx="0" cy="0"/>
        </a:xfrm>
      </p:grpSpPr>
      <p:sp>
        <p:nvSpPr>
          <p:cNvPr id="805" name="Google Shape;805;g29d4f2d7408_0_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06" name="Google Shape;806;g29d4f2d7408_0_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15" name="Shape 815"/>
        <p:cNvGrpSpPr/>
        <p:nvPr/>
      </p:nvGrpSpPr>
      <p:grpSpPr>
        <a:xfrm>
          <a:off x="0" y="0"/>
          <a:ext cx="0" cy="0"/>
        </a:xfrm>
      </p:grpSpPr>
      <p:sp>
        <p:nvSpPr>
          <p:cNvPr id="816" name="Google Shape;816;g29d4f2d7408_0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17" name="Google Shape;817;g29d4f2d7408_0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0" name="Shape 830"/>
        <p:cNvGrpSpPr/>
        <p:nvPr/>
      </p:nvGrpSpPr>
      <p:grpSpPr>
        <a:xfrm>
          <a:off x="0" y="0"/>
          <a:ext cx="0" cy="0"/>
        </a:xfrm>
      </p:grpSpPr>
      <p:sp>
        <p:nvSpPr>
          <p:cNvPr id="831" name="Google Shape;831;g29d4f2d7408_0_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2" name="Google Shape;832;g29d4f2d7408_0_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7" name="Shape 837"/>
        <p:cNvGrpSpPr/>
        <p:nvPr/>
      </p:nvGrpSpPr>
      <p:grpSpPr>
        <a:xfrm>
          <a:off x="0" y="0"/>
          <a:ext cx="0" cy="0"/>
        </a:xfrm>
      </p:grpSpPr>
      <p:sp>
        <p:nvSpPr>
          <p:cNvPr id="838" name="Google Shape;838;g29d4f2d7408_0_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9" name="Google Shape;839;g29d4f2d7408_0_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54" name="Shape 854"/>
        <p:cNvGrpSpPr/>
        <p:nvPr/>
      </p:nvGrpSpPr>
      <p:grpSpPr>
        <a:xfrm>
          <a:off x="0" y="0"/>
          <a:ext cx="0" cy="0"/>
        </a:xfrm>
      </p:grpSpPr>
      <p:sp>
        <p:nvSpPr>
          <p:cNvPr id="855" name="Google Shape;855;g29d4f2d7408_0_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56" name="Google Shape;856;g29d4f2d7408_0_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3" name="Shape 863"/>
        <p:cNvGrpSpPr/>
        <p:nvPr/>
      </p:nvGrpSpPr>
      <p:grpSpPr>
        <a:xfrm>
          <a:off x="0" y="0"/>
          <a:ext cx="0" cy="0"/>
        </a:xfrm>
      </p:grpSpPr>
      <p:sp>
        <p:nvSpPr>
          <p:cNvPr id="864" name="Google Shape;864;g1eb542d2afd_0_9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65" name="Google Shape;865;g1eb542d2afd_0_9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74" name="Shape 874"/>
        <p:cNvGrpSpPr/>
        <p:nvPr/>
      </p:nvGrpSpPr>
      <p:grpSpPr>
        <a:xfrm>
          <a:off x="0" y="0"/>
          <a:ext cx="0" cy="0"/>
        </a:xfrm>
      </p:grpSpPr>
      <p:sp>
        <p:nvSpPr>
          <p:cNvPr id="875" name="Google Shape;875;g2a27d168b75_0_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6" name="Google Shape;876;g2a27d168b75_0_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47" name="Shape 1047"/>
        <p:cNvGrpSpPr/>
        <p:nvPr/>
      </p:nvGrpSpPr>
      <p:grpSpPr>
        <a:xfrm>
          <a:off x="0" y="0"/>
          <a:ext cx="0" cy="0"/>
        </a:xfrm>
      </p:grpSpPr>
      <p:sp>
        <p:nvSpPr>
          <p:cNvPr id="1048" name="Google Shape;1048;g1eb542d2afd_0_9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49" name="Google Shape;1049;g1eb542d2afd_0_9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9" name="Shape 1059"/>
        <p:cNvGrpSpPr/>
        <p:nvPr/>
      </p:nvGrpSpPr>
      <p:grpSpPr>
        <a:xfrm>
          <a:off x="0" y="0"/>
          <a:ext cx="0" cy="0"/>
        </a:xfrm>
      </p:grpSpPr>
      <p:sp>
        <p:nvSpPr>
          <p:cNvPr id="1060" name="Google Shape;1060;g29d4f2d7408_0_10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61" name="Google Shape;1061;g29d4f2d7408_0_1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83" name="Shape 1083"/>
        <p:cNvGrpSpPr/>
        <p:nvPr/>
      </p:nvGrpSpPr>
      <p:grpSpPr>
        <a:xfrm>
          <a:off x="0" y="0"/>
          <a:ext cx="0" cy="0"/>
        </a:xfrm>
      </p:grpSpPr>
      <p:sp>
        <p:nvSpPr>
          <p:cNvPr id="1084" name="Google Shape;1084;g29d4f2d7408_0_1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85" name="Google Shape;1085;g29d4f2d7408_0_1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02" name="Shape 1102"/>
        <p:cNvGrpSpPr/>
        <p:nvPr/>
      </p:nvGrpSpPr>
      <p:grpSpPr>
        <a:xfrm>
          <a:off x="0" y="0"/>
          <a:ext cx="0" cy="0"/>
        </a:xfrm>
      </p:grpSpPr>
      <p:sp>
        <p:nvSpPr>
          <p:cNvPr id="1103" name="Google Shape;1103;g29d4f2d7408_0_1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04" name="Google Shape;1104;g29d4f2d7408_0_1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08" name="Shape 1108"/>
        <p:cNvGrpSpPr/>
        <p:nvPr/>
      </p:nvGrpSpPr>
      <p:grpSpPr>
        <a:xfrm>
          <a:off x="0" y="0"/>
          <a:ext cx="0" cy="0"/>
        </a:xfrm>
      </p:grpSpPr>
      <p:sp>
        <p:nvSpPr>
          <p:cNvPr id="1109" name="Google Shape;1109;g29d4f2d7408_0_15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10" name="Google Shape;1110;g29d4f2d7408_0_15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7" name="Shape 1117"/>
        <p:cNvGrpSpPr/>
        <p:nvPr/>
      </p:nvGrpSpPr>
      <p:grpSpPr>
        <a:xfrm>
          <a:off x="0" y="0"/>
          <a:ext cx="0" cy="0"/>
        </a:xfrm>
      </p:grpSpPr>
      <p:sp>
        <p:nvSpPr>
          <p:cNvPr id="1118" name="Google Shape;1118;g1eb542d2afd_0_10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19" name="Google Shape;1119;g1eb542d2afd_0_10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25" name="Shape 1125"/>
        <p:cNvGrpSpPr/>
        <p:nvPr/>
      </p:nvGrpSpPr>
      <p:grpSpPr>
        <a:xfrm>
          <a:off x="0" y="0"/>
          <a:ext cx="0" cy="0"/>
        </a:xfrm>
      </p:grpSpPr>
      <p:sp>
        <p:nvSpPr>
          <p:cNvPr id="1126" name="Google Shape;1126;g2a27d168b75_0_2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7" name="Google Shape;1127;g2a27d168b75_0_2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34" name="Shape 1134"/>
        <p:cNvGrpSpPr/>
        <p:nvPr/>
      </p:nvGrpSpPr>
      <p:grpSpPr>
        <a:xfrm>
          <a:off x="0" y="0"/>
          <a:ext cx="0" cy="0"/>
        </a:xfrm>
      </p:grpSpPr>
      <p:sp>
        <p:nvSpPr>
          <p:cNvPr id="1135" name="Google Shape;1135;g1eb542d2afd_0_10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36" name="Google Shape;1136;g1eb542d2afd_0_10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44" name="Shape 1144"/>
        <p:cNvGrpSpPr/>
        <p:nvPr/>
      </p:nvGrpSpPr>
      <p:grpSpPr>
        <a:xfrm>
          <a:off x="0" y="0"/>
          <a:ext cx="0" cy="0"/>
        </a:xfrm>
      </p:grpSpPr>
      <p:sp>
        <p:nvSpPr>
          <p:cNvPr id="1145" name="Google Shape;1145;g29d4f2d7408_0_19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46" name="Google Shape;1146;g29d4f2d7408_0_19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7" name="Shape 1157"/>
        <p:cNvGrpSpPr/>
        <p:nvPr/>
      </p:nvGrpSpPr>
      <p:grpSpPr>
        <a:xfrm>
          <a:off x="0" y="0"/>
          <a:ext cx="0" cy="0"/>
        </a:xfrm>
      </p:grpSpPr>
      <p:sp>
        <p:nvSpPr>
          <p:cNvPr id="1158" name="Google Shape;1158;g29d4f2d7408_0_21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9" name="Google Shape;1159;g29d4f2d7408_0_21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68" name="Shape 1168"/>
        <p:cNvGrpSpPr/>
        <p:nvPr/>
      </p:nvGrpSpPr>
      <p:grpSpPr>
        <a:xfrm>
          <a:off x="0" y="0"/>
          <a:ext cx="0" cy="0"/>
        </a:xfrm>
      </p:grpSpPr>
      <p:sp>
        <p:nvSpPr>
          <p:cNvPr id="1169" name="Google Shape;1169;g29d4f2d7408_0_22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70" name="Google Shape;1170;g29d4f2d7408_0_22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7" name="Shape 1187"/>
        <p:cNvGrpSpPr/>
        <p:nvPr/>
      </p:nvGrpSpPr>
      <p:grpSpPr>
        <a:xfrm>
          <a:off x="0" y="0"/>
          <a:ext cx="0" cy="0"/>
        </a:xfrm>
      </p:grpSpPr>
      <p:sp>
        <p:nvSpPr>
          <p:cNvPr id="1188" name="Google Shape;1188;g1eb542d2afd_0_1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89" name="Google Shape;1189;g1eb542d2afd_0_1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177375" y="7248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177375" y="248475"/>
            <a:ext cx="42414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825725" y="248475"/>
            <a:ext cx="40128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177375" y="30535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825725" y="7248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498516" y="1415817"/>
            <a:ext cx="1745270" cy="1430724"/>
            <a:chOff x="2642961" y="1644312"/>
            <a:chExt cx="1454634" cy="1195657"/>
          </a:xfrm>
        </p:grpSpPr>
        <p:pic>
          <p:nvPicPr>
            <p:cNvPr id="101" name="Google Shape;101;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4" name="Google Shape;104;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5" name="Google Shape;105;p12"/>
          <p:cNvPicPr preferRelativeResize="0"/>
          <p:nvPr/>
        </p:nvPicPr>
        <p:blipFill>
          <a:blip r:embed="rId5">
            <a:alphaModFix/>
          </a:blip>
          <a:srcRect l="3911" b="5222"/>
          <a:stretch>
            <a:fillRect/>
          </a:stretch>
        </p:blipFill>
        <p:spPr>
          <a:xfrm>
            <a:off x="1252313" y="3417350"/>
            <a:ext cx="2057336" cy="1195675"/>
          </a:xfrm>
          <a:prstGeom prst="rect">
            <a:avLst/>
          </a:prstGeom>
          <a:noFill/>
          <a:ln>
            <a:noFill/>
          </a:ln>
        </p:spPr>
      </p:pic>
      <p:pic>
        <p:nvPicPr>
          <p:cNvPr id="106" name="Google Shape;106;p12"/>
          <p:cNvPicPr preferRelativeResize="0"/>
          <p:nvPr/>
        </p:nvPicPr>
        <p:blipFill>
          <a:blip r:embed="rId6">
            <a:alphaModFix/>
          </a:blip>
          <a:stretch>
            <a:fillRect/>
          </a:stretch>
        </p:blipFill>
        <p:spPr>
          <a:xfrm>
            <a:off x="246350" y="1549488"/>
            <a:ext cx="2057324" cy="1163398"/>
          </a:xfrm>
          <a:prstGeom prst="rect">
            <a:avLst/>
          </a:prstGeom>
          <a:noFill/>
          <a:ln>
            <a:noFill/>
          </a:ln>
          <a:effectLst>
            <a:outerShdw blurRad="57150" dist="19050" dir="5400000" algn="bl" rotWithShape="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52" name="Google Shape;652;p48"/>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653" name="Google Shape;653;p48"/>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54" name="Google Shape;654;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5" name="Google Shape;655;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61" name="Google Shape;661;p49"/>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662" name="Google Shape;662;p49"/>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63" name="Google Shape;663;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69" name="Google Shape;669;p50"/>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670" name="Google Shape;670;p50"/>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71" name="Google Shape;671;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77" name="Google Shape;677;p51"/>
          <p:cNvSpPr txBox="1"/>
          <p:nvPr/>
        </p:nvSpPr>
        <p:spPr>
          <a:xfrm>
            <a:off x="324000" y="45525"/>
            <a:ext cx="115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678" name="Google Shape;678;p51"/>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679" name="Google Shape;679;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84" name="Google Shape;684;p52"/>
          <p:cNvSpPr txBox="1"/>
          <p:nvPr/>
        </p:nvSpPr>
        <p:spPr>
          <a:xfrm>
            <a:off x="324000" y="45525"/>
            <a:ext cx="10920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685" name="Google Shape;685;p52"/>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86" name="Google Shape;686;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693" name="Google Shape;693;p53"/>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694" name="Google Shape;694;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5" name="Google Shape;695;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701" name="Google Shape;701;p54"/>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702" name="Google Shape;702;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3" name="Google Shape;703;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324000" y="45525"/>
            <a:ext cx="1142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09" name="Google Shape;709;p55"/>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710" name="Google Shape;710;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11" name="Google Shape;711;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157525"/>
            <a:ext cx="5741400" cy="3828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157525"/>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image" Target="../media/image42.png"/><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4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jpeg"/><Relationship Id="rId6" Type="http://schemas.openxmlformats.org/officeDocument/2006/relationships/image" Target="../media/image4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49.jpeg"/><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xml"/><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image" Target="../media/image53.png"/><Relationship Id="rId6" Type="http://schemas.openxmlformats.org/officeDocument/2006/relationships/image" Target="../media/image5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1.xml"/><Relationship Id="rId3" Type="http://schemas.openxmlformats.org/officeDocument/2006/relationships/image" Target="../media/image5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2.xml"/><Relationship Id="rId3" Type="http://schemas.openxmlformats.org/officeDocument/2006/relationships/image" Target="../media/image5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55.jpeg"/><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57.jpeg"/><Relationship Id="rId4" Type="http://schemas.openxmlformats.org/officeDocument/2006/relationships/image" Target="../media/image58.jpeg"/><Relationship Id="rId5" Type="http://schemas.openxmlformats.org/officeDocument/2006/relationships/image" Target="../media/image51.jpeg"/><Relationship Id="rId6" Type="http://schemas.openxmlformats.org/officeDocument/2006/relationships/image" Target="../media/image5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7.xml"/><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5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8.xml"/><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70.png"/><Relationship Id="rId9" Type="http://schemas.openxmlformats.org/officeDocument/2006/relationships/image" Target="../media/image71.png"/><Relationship Id="rId10" Type="http://schemas.openxmlformats.org/officeDocument/2006/relationships/image" Target="../media/image72.png"/><Relationship Id="rId11" Type="http://schemas.openxmlformats.org/officeDocument/2006/relationships/image" Target="../media/image73.png"/><Relationship Id="rId12" Type="http://schemas.openxmlformats.org/officeDocument/2006/relationships/image" Target="../media/image74.png"/><Relationship Id="rId13" Type="http://schemas.openxmlformats.org/officeDocument/2006/relationships/image" Target="../media/image7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66.jpeg"/><Relationship Id="rId4" Type="http://schemas.openxmlformats.org/officeDocument/2006/relationships/image" Target="../media/image6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5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68.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45" name="Shape 745"/>
        <p:cNvGrpSpPr/>
        <p:nvPr/>
      </p:nvGrpSpPr>
      <p:grpSpPr>
        <a:xfrm>
          <a:off x="0" y="0"/>
          <a:ext cx="0" cy="0"/>
        </a:xfrm>
      </p:grpSpPr>
      <p:sp>
        <p:nvSpPr>
          <p:cNvPr id="746" name="Google Shape;746;p62"/>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Dhaxalka iyo walxaha hidaha (genetic material)</a:t>
            </a:r>
            <a:endParaRPr/>
          </a:p>
        </p:txBody>
      </p:sp>
      <p:sp>
        <p:nvSpPr>
          <p:cNvPr id="747" name="Google Shape;747;p62"/>
          <p:cNvSpPr txBox="1"/>
          <p:nvPr>
            <p:ph type="subTitle" idx="1"/>
          </p:nvPr>
        </p:nvSpPr>
        <p:spPr>
          <a:xfrm>
            <a:off x="890225" y="4327975"/>
            <a:ext cx="57927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Dhaxalka iyo DNA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1" name="Shape 751"/>
        <p:cNvGrpSpPr/>
        <p:nvPr/>
      </p:nvGrpSpPr>
      <p:grpSpPr>
        <a:xfrm>
          <a:off x="0" y="0"/>
          <a:ext cx="0" cy="0"/>
        </a:xfrm>
      </p:grpSpPr>
      <p:sp>
        <p:nvSpPr>
          <p:cNvPr id="752" name="Google Shape;752;p63"/>
          <p:cNvSpPr txBox="1"/>
          <p:nvPr/>
        </p:nvSpPr>
        <p:spPr>
          <a:xfrm>
            <a:off x="5578975" y="724425"/>
            <a:ext cx="1928100" cy="369300"/>
          </a:xfrm>
          <a:prstGeom prst="rect">
            <a:avLst/>
          </a:prstGeom>
          <a:noFill/>
          <a:ln>
            <a:noFill/>
          </a:ln>
        </p:spPr>
        <p:txBody>
          <a:bodyPr spcFirstLastPara="1" wrap="square" lIns="91425" tIns="91425" rIns="91425" bIns="91425" anchor="t" anchorCtr="0">
            <a:normAutofit/>
          </a:bodyPr>
          <a:lstStyle/>
          <a:p>
            <a:pPr marL="0" marR="0" lvl="0" indent="0" algn="ctr"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loo isticmaalo darasyada Oak</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6" name="Shape 756"/>
        <p:cNvGrpSpPr/>
        <p:nvPr/>
      </p:nvGrpSpPr>
      <p:grpSpPr>
        <a:xfrm>
          <a:off x="0" y="0"/>
          <a:ext cx="0" cy="0"/>
        </a:xfrm>
      </p:grpSpPr>
      <p:sp>
        <p:nvSpPr>
          <p:cNvPr id="757" name="Google Shape;757;p64"/>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lnSpc>
                <a:spcPct val="100000"/>
              </a:lnSpc>
              <a:spcBef>
                <a:spcPts val="200"/>
              </a:spcBef>
              <a:spcAft>
                <a:spcPct val="0"/>
              </a:spcAft>
              <a:buClr>
                <a:schemeClr val="dk1"/>
              </a:buClr>
              <a:buSzPts val="1100"/>
              <a:buFont typeface="Arial"/>
              <a:buNone/>
              <a:defRPr/>
            </a:pPr>
            <a:r>
              <a:rPr lang="en-GB" sz="1400">
                <a:latin typeface="Lexend"/>
              </a:rPr>
              <a:t>Waxaan sharxi karaa in qaar, laakiin aan dhamaantood ahayn, astaamaha ay dhaxlaan marka walxaha hidaha (genetic material) laga gudbiyo waalidka ilaa ubadka.</a:t>
            </a:r>
            <a:endParaRPr>
              <a:solidFill>
                <a:srgbClr val="434343"/>
              </a:solidFill>
            </a:endParaRPr>
          </a:p>
          <a:p>
            <a:pPr marL="0" lvl="0" indent="0" algn="l" rtl="0">
              <a:spcBef>
                <a:spcPts val="200"/>
              </a:spcBef>
              <a:spcAft>
                <a:spcPts val="1000"/>
              </a:spcAft>
              <a:buNone/>
            </a:pPr>
            <a:r>
              <a:rPr lang="en-GB">
                <a:latin typeface="Lexend"/>
              </a:rPr>
              <a:t> </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1" name="Shape 761"/>
        <p:cNvGrpSpPr/>
        <p:nvPr/>
      </p:nvGrpSpPr>
      <p:grpSpPr>
        <a:xfrm>
          <a:off x="0" y="0"/>
          <a:ext cx="0" cy="0"/>
        </a:xfrm>
      </p:grpSpPr>
      <p:sp>
        <p:nvSpPr>
          <p:cNvPr id="762" name="Google Shape;762;p65"/>
          <p:cNvSpPr txBox="1"/>
          <p:nvPr>
            <p:ph type="subTitle" idx="1"/>
          </p:nvPr>
        </p:nvSpPr>
        <p:spPr>
          <a:xfrm>
            <a:off x="324000" y="3811800"/>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walxaha hidaha (genetic material)</a:t>
            </a:r>
            <a:endParaRPr/>
          </a:p>
        </p:txBody>
      </p:sp>
      <p:sp>
        <p:nvSpPr>
          <p:cNvPr id="763" name="Google Shape;763;p65"/>
          <p:cNvSpPr txBox="1"/>
          <p:nvPr>
            <p:ph type="subTitle" idx="3"/>
          </p:nvPr>
        </p:nvSpPr>
        <p:spPr>
          <a:xfrm>
            <a:off x="324000" y="1828200"/>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qaab nololeed (lifestyle)</a:t>
            </a:r>
            <a:endParaRPr/>
          </a:p>
        </p:txBody>
      </p:sp>
      <p:sp>
        <p:nvSpPr>
          <p:cNvPr id="764" name="Google Shape;764;p65"/>
          <p:cNvSpPr txBox="1"/>
          <p:nvPr>
            <p:ph type="subTitle" idx="7"/>
          </p:nvPr>
        </p:nvSpPr>
        <p:spPr>
          <a:xfrm>
            <a:off x="324000" y="2820000"/>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dhaxal (inherited)</a:t>
            </a:r>
            <a:endParaRPr/>
          </a:p>
        </p:txBody>
      </p:sp>
      <p:sp>
        <p:nvSpPr>
          <p:cNvPr id="765" name="Google Shape;765;p65"/>
          <p:cNvSpPr txBox="1"/>
          <p:nvPr>
            <p:ph type="subTitle" idx="9"/>
          </p:nvPr>
        </p:nvSpPr>
        <p:spPr>
          <a:xfrm>
            <a:off x="324000" y="836400"/>
            <a:ext cx="22035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deegaanka (environment)</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9" name="Shape 769"/>
        <p:cNvGrpSpPr/>
        <p:nvPr/>
      </p:nvGrpSpPr>
      <p:grpSpPr>
        <a:xfrm>
          <a:off x="0" y="0"/>
          <a:ext cx="0" cy="0"/>
        </a:xfrm>
      </p:grpSpPr>
      <p:sp>
        <p:nvSpPr>
          <p:cNvPr id="770" name="Google Shape;770;p66"/>
          <p:cNvSpPr txBox="1"/>
          <p:nvPr>
            <p:ph type="subTitle" idx="1"/>
          </p:nvPr>
        </p:nvSpPr>
        <p:spPr>
          <a:xfrm>
            <a:off x="324000" y="3934200"/>
            <a:ext cx="8244000" cy="62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Walxaha hidaha (genetic material) waa walax ku jirta unugyada oo ka kooban tilmaamo astaamo iyo habab nololeed oo kala duwan.</a:t>
            </a:r>
            <a:r>
              <a:rPr lang="en-GB" sz="1800" b="0">
                <a:latin typeface="Lexend"/>
              </a:rPr>
              <a:t/>
            </a:r>
            <a:endParaRPr sz="1900" b="0"/>
          </a:p>
        </p:txBody>
      </p:sp>
      <p:sp>
        <p:nvSpPr>
          <p:cNvPr id="771" name="Google Shape;771;p66"/>
          <p:cNvSpPr txBox="1"/>
          <p:nvPr>
            <p:ph type="subTitle" idx="3"/>
          </p:nvPr>
        </p:nvSpPr>
        <p:spPr>
          <a:xfrm>
            <a:off x="324000" y="1874167"/>
            <a:ext cx="8244000" cy="62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b="0">
                <a:latin typeface="Lexend"/>
              </a:rPr>
              <a:t>Qaab nololeedka (lifestyle) nooluhu waa waxyaabaha uu sameeyo iyo go'aamada uu qaato, tusaale: cuntada iyo jimicsiga.</a:t>
            </a:r>
            <a:r>
              <a:rPr lang="en-GB" sz="1800">
                <a:latin typeface="Lexend"/>
              </a:rPr>
              <a:t/>
            </a:r>
            <a:r>
              <a:rPr lang="en-GB" sz="1800" b="0">
                <a:latin typeface="Lexend"/>
              </a:rPr>
              <a:t/>
            </a:r>
            <a:endParaRPr sz="1900" b="0"/>
          </a:p>
        </p:txBody>
      </p:sp>
      <p:sp>
        <p:nvSpPr>
          <p:cNvPr id="772" name="Google Shape;772;p66"/>
          <p:cNvSpPr txBox="1"/>
          <p:nvPr>
            <p:ph type="subTitle" idx="7"/>
          </p:nvPr>
        </p:nvSpPr>
        <p:spPr>
          <a:xfrm>
            <a:off x="324000" y="2904183"/>
            <a:ext cx="8244000" cy="62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b="0">
                <a:latin typeface="Lexend"/>
              </a:rPr>
              <a:t>Qaar ka mid ah astaamaha ubadka waxaa laga dhaxli karaa waalidka, iyada oo loo maro habka taranka (reproduction).</a:t>
            </a:r>
            <a:r>
              <a:rPr lang="en-GB" sz="1800">
                <a:latin typeface="Lexend"/>
              </a:rPr>
              <a:t/>
            </a:r>
            <a:r>
              <a:rPr lang="en-GB" sz="1800" b="0">
                <a:latin typeface="Lexend"/>
              </a:rPr>
              <a:t/>
            </a:r>
            <a:endParaRPr sz="1900" b="0"/>
          </a:p>
        </p:txBody>
      </p:sp>
      <p:sp>
        <p:nvSpPr>
          <p:cNvPr id="773" name="Google Shape;773;p66"/>
          <p:cNvSpPr txBox="1"/>
          <p:nvPr>
            <p:ph type="subTitle" idx="9"/>
          </p:nvPr>
        </p:nvSpPr>
        <p:spPr>
          <a:xfrm>
            <a:off x="324000" y="844150"/>
            <a:ext cx="6866100" cy="62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b="0">
                <a:latin typeface="Lexend"/>
              </a:rPr>
              <a:t>Deegaanka (environment) nooluhu waa agagaarkiisa iyo xaaladaha uu ku nool yahay.</a:t>
            </a:r>
            <a:r>
              <a:rPr lang="en-GB" sz="1800">
                <a:latin typeface="Lexend"/>
              </a:rPr>
              <a:t/>
            </a:r>
            <a:r>
              <a:rPr lang="en-GB" sz="1800" b="0">
                <a:latin typeface="Lexend"/>
              </a:rPr>
              <a:t/>
            </a:r>
            <a:endParaRPr sz="1900" b="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7" name="Shape 777"/>
        <p:cNvGrpSpPr/>
        <p:nvPr/>
      </p:nvGrpSpPr>
      <p:grpSpPr>
        <a:xfrm>
          <a:off x="0" y="0"/>
          <a:ext cx="0" cy="0"/>
        </a:xfrm>
      </p:grpSpPr>
      <p:sp>
        <p:nvSpPr>
          <p:cNvPr id="778" name="Google Shape;778;p67"/>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Astaamaha deegaanka (environmental features)</a:t>
            </a:r>
            <a:endParaRPr/>
          </a:p>
        </p:txBody>
      </p:sp>
      <p:sp>
        <p:nvSpPr>
          <p:cNvPr id="779" name="Google Shape;779;p67"/>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Walxaha hidaha (genetic material) iyo dhaxalka</a:t>
            </a:r>
            <a:endParaRPr/>
          </a:p>
        </p:txBody>
      </p:sp>
      <p:sp>
        <p:nvSpPr>
          <p:cNvPr id="780" name="Google Shape;780;p67"/>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Dhaxalka iyo deegaanka (environment)</a:t>
            </a:r>
            <a:endParaRPr/>
          </a:p>
        </p:txBody>
      </p:sp>
      <p:sp>
        <p:nvSpPr>
          <p:cNvPr id="781" name="Google Shape;781;p67"/>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Dhaxalka iyo walxaha hidaha (genetic material)</a:t>
            </a:r>
            <a:endParaRPr/>
          </a:p>
        </p:txBody>
      </p:sp>
      <p:pic>
        <p:nvPicPr>
          <p:cNvPr id="782" name="Google Shape;782;p67"/>
          <p:cNvPicPr preferRelativeResize="0"/>
          <p:nvPr/>
        </p:nvPicPr>
        <p:blipFill>
          <a:blip r:embed="rId3">
            <a:alphaModFix/>
          </a:blip>
          <a:stretch>
            <a:fillRect/>
          </a:stretch>
        </p:blipFill>
        <p:spPr>
          <a:xfrm>
            <a:off x="414222" y="1741000"/>
            <a:ext cx="450575" cy="446750"/>
          </a:xfrm>
          <a:prstGeom prst="rect">
            <a:avLst/>
          </a:prstGeom>
          <a:noFill/>
          <a:ln>
            <a:noFill/>
          </a:ln>
        </p:spPr>
      </p:pic>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6" name="Shape 786"/>
        <p:cNvGrpSpPr/>
        <p:nvPr/>
      </p:nvGrpSpPr>
      <p:grpSpPr>
        <a:xfrm>
          <a:off x="0" y="0"/>
          <a:ext cx="0" cy="0"/>
        </a:xfrm>
      </p:grpSpPr>
      <p:sp>
        <p:nvSpPr>
          <p:cNvPr id="787" name="Google Shape;787;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Astaamaha deegaanka (environmental features)</a:t>
            </a:r>
            <a:endParaRPr/>
          </a:p>
        </p:txBody>
      </p:sp>
      <p:sp>
        <p:nvSpPr>
          <p:cNvPr id="788" name="Google Shape;788;p68"/>
          <p:cNvSpPr txBox="1"/>
          <p:nvPr>
            <p:ph type="body" idx="1"/>
          </p:nvPr>
        </p:nvSpPr>
        <p:spPr>
          <a:xfrm>
            <a:off x="324000" y="759300"/>
            <a:ext cx="6804300" cy="877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400">
                <a:latin typeface="Lexend"/>
              </a:rPr>
              <a:t>Astaamaha nooluhu waxay noqon karaan kuwo dhaxal ah (laga soo gudbiyay waalidkiis) ama waxaa laga heli karaa inta uu nooluhu nool yahay.</a:t>
            </a:r>
            <a:r>
              <a:rPr lang="en-GB" sz="1400" b="1">
                <a:latin typeface="Lexend"/>
              </a:rPr>
              <a:t/>
            </a:r>
            <a:r>
              <a:rPr lang="en-GB" sz="1400">
                <a:latin typeface="Lexend"/>
              </a:rPr>
              <a:t/>
            </a:r>
            <a:endParaRPr sz="2000"/>
          </a:p>
        </p:txBody>
      </p:sp>
      <p:pic>
        <p:nvPicPr>
          <p:cNvPr id="789" name="Google Shape;789;p68"/>
          <p:cNvPicPr preferRelativeResize="0"/>
          <p:nvPr/>
        </p:nvPicPr>
        <p:blipFill>
          <a:blip r:embed="rId3">
            <a:alphaModFix/>
          </a:blip>
          <a:srcRect l="60" r="60"/>
          <a:stretch>
            <a:fillRect/>
          </a:stretch>
        </p:blipFill>
        <p:spPr>
          <a:xfrm>
            <a:off x="2552500" y="2482650"/>
            <a:ext cx="3293626" cy="2194899"/>
          </a:xfrm>
          <a:prstGeom prst="rect">
            <a:avLst/>
          </a:prstGeom>
          <a:noFill/>
          <a:ln>
            <a:noFill/>
          </a:ln>
        </p:spPr>
      </p:pic>
      <p:sp>
        <p:nvSpPr>
          <p:cNvPr id="790" name="Google Shape;790;p68"/>
          <p:cNvSpPr txBox="1"/>
          <p:nvPr/>
        </p:nvSpPr>
        <p:spPr>
          <a:xfrm>
            <a:off x="2552500" y="4660800"/>
            <a:ext cx="2110500" cy="319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henna tattoo (henna tattoo)</a:t>
            </a:r>
            <a:endParaRPr sz="1800">
              <a:solidFill>
                <a:schemeClr val="dk1"/>
              </a:solidFill>
              <a:latin typeface="Lexend"/>
              <a:ea typeface="Lexend"/>
              <a:cs typeface="Lexend"/>
              <a:sym typeface="Lexend"/>
            </a:endParaRPr>
          </a:p>
        </p:txBody>
      </p:sp>
      <p:sp>
        <p:nvSpPr>
          <p:cNvPr id="791" name="Google Shape;791;p68"/>
          <p:cNvSpPr txBox="1"/>
          <p:nvPr>
            <p:ph type="body" idx="1"/>
          </p:nvPr>
        </p:nvSpPr>
        <p:spPr>
          <a:xfrm>
            <a:off x="324000" y="1749900"/>
            <a:ext cx="8496000" cy="5850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400">
                <a:latin typeface="Lexend"/>
              </a:rPr>
              <a:t>Astaamaha la helo inta nolosha dhexdeeda ah waxay u sabab yihiin deegaanka (environment) ama qaab nololeedka (lifestyle).</a:t>
            </a:r>
            <a:r>
              <a:rPr lang="en-GB" sz="1400" b="1">
                <a:latin typeface="Lexend"/>
              </a:rPr>
              <a:t/>
            </a:r>
            <a:r>
              <a:rPr lang="en-GB" sz="1400">
                <a:latin typeface="Lexend"/>
              </a:rPr>
              <a:t/>
            </a:r>
            <a:r>
              <a:rPr lang="en-GB" sz="1400" b="1">
                <a:latin typeface="Lexend"/>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95" name="Shape 795"/>
        <p:cNvGrpSpPr/>
        <p:nvPr/>
      </p:nvGrpSpPr>
      <p:grpSpPr>
        <a:xfrm>
          <a:off x="0" y="0"/>
          <a:ext cx="0" cy="0"/>
        </a:xfrm>
      </p:grpSpPr>
      <p:sp>
        <p:nvSpPr>
          <p:cNvPr id="796" name="Google Shape;796;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Astaamaha deegaanka (environmental features)</a:t>
            </a:r>
            <a:endParaRPr/>
          </a:p>
        </p:txBody>
      </p:sp>
      <p:sp>
        <p:nvSpPr>
          <p:cNvPr id="797" name="Google Shape;797;p69"/>
          <p:cNvSpPr txBox="1"/>
          <p:nvPr>
            <p:ph type="body" idx="1"/>
          </p:nvPr>
        </p:nvSpPr>
        <p:spPr>
          <a:xfrm>
            <a:off x="324000" y="810000"/>
            <a:ext cx="7135200" cy="678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800">
                <a:latin typeface="Lexend"/>
              </a:rPr>
              <a:t>Deegaanku waa agagaarka noolaha shaqsiga ah sida iftiinka qorraxda, wasakhowga ama helitaanka nafaqooyinka.</a:t>
            </a:r>
            <a:r>
              <a:rPr lang="en-GB" sz="1800" b="1">
                <a:latin typeface="Lexend"/>
              </a:rPr>
              <a:t/>
            </a:r>
            <a:r>
              <a:rPr lang="en-GB" sz="1800">
                <a:latin typeface="Lexend"/>
              </a:rPr>
              <a:t/>
            </a:r>
            <a:endParaRPr sz="1900"/>
          </a:p>
        </p:txBody>
      </p:sp>
      <p:pic>
        <p:nvPicPr>
          <p:cNvPr id="798" name="Google Shape;798;p69"/>
          <p:cNvPicPr preferRelativeResize="0"/>
          <p:nvPr/>
        </p:nvPicPr>
        <p:blipFill>
          <a:blip r:embed="rId3">
            <a:alphaModFix/>
          </a:blip>
          <a:srcRect l="5879" t="15747" r="6640" b="13063"/>
          <a:stretch>
            <a:fillRect/>
          </a:stretch>
        </p:blipFill>
        <p:spPr>
          <a:xfrm>
            <a:off x="324000" y="1751550"/>
            <a:ext cx="1634476" cy="2063549"/>
          </a:xfrm>
          <a:prstGeom prst="rect">
            <a:avLst/>
          </a:prstGeom>
          <a:noFill/>
          <a:ln>
            <a:noFill/>
          </a:ln>
        </p:spPr>
      </p:pic>
      <p:pic>
        <p:nvPicPr>
          <p:cNvPr id="799" name="Google Shape;799;p69"/>
          <p:cNvPicPr preferRelativeResize="0"/>
          <p:nvPr/>
        </p:nvPicPr>
        <p:blipFill>
          <a:blip r:embed="rId4">
            <a:alphaModFix/>
          </a:blip>
          <a:srcRect l="44803"/>
          <a:stretch>
            <a:fillRect/>
          </a:stretch>
        </p:blipFill>
        <p:spPr>
          <a:xfrm>
            <a:off x="1958487" y="1751550"/>
            <a:ext cx="1709222" cy="2063550"/>
          </a:xfrm>
          <a:prstGeom prst="rect">
            <a:avLst/>
          </a:prstGeom>
          <a:noFill/>
          <a:ln>
            <a:noFill/>
          </a:ln>
        </p:spPr>
      </p:pic>
      <p:pic>
        <p:nvPicPr>
          <p:cNvPr id="800" name="Google Shape;800;p69"/>
          <p:cNvPicPr preferRelativeResize="0"/>
          <p:nvPr/>
        </p:nvPicPr>
        <p:blipFill>
          <a:blip r:embed="rId5">
            <a:alphaModFix/>
          </a:blip>
          <a:srcRect t="35912" b="9652"/>
          <a:stretch>
            <a:fillRect/>
          </a:stretch>
        </p:blipFill>
        <p:spPr>
          <a:xfrm>
            <a:off x="4114575" y="2223387"/>
            <a:ext cx="2518052" cy="1370772"/>
          </a:xfrm>
          <a:prstGeom prst="rect">
            <a:avLst/>
          </a:prstGeom>
          <a:noFill/>
          <a:ln>
            <a:noFill/>
          </a:ln>
        </p:spPr>
      </p:pic>
      <p:pic>
        <p:nvPicPr>
          <p:cNvPr id="801" name="Google Shape;801;p69"/>
          <p:cNvPicPr preferRelativeResize="0"/>
          <p:nvPr/>
        </p:nvPicPr>
        <p:blipFill>
          <a:blip r:embed="rId6">
            <a:alphaModFix/>
          </a:blip>
          <a:stretch>
            <a:fillRect/>
          </a:stretch>
        </p:blipFill>
        <p:spPr>
          <a:xfrm>
            <a:off x="6632625" y="2037513"/>
            <a:ext cx="1742500" cy="1742500"/>
          </a:xfrm>
          <a:prstGeom prst="rect">
            <a:avLst/>
          </a:prstGeom>
          <a:noFill/>
          <a:ln>
            <a:noFill/>
          </a:ln>
        </p:spPr>
      </p:pic>
      <p:sp>
        <p:nvSpPr>
          <p:cNvPr id="802" name="Google Shape;802;p69"/>
          <p:cNvSpPr txBox="1"/>
          <p:nvPr/>
        </p:nvSpPr>
        <p:spPr>
          <a:xfrm>
            <a:off x="324000" y="3936775"/>
            <a:ext cx="3266400" cy="4680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Gabbaldhac (sunflower) heerkul sare ah marka loo barbardhigo heerkulka ugu fiican (optimum temperature).</a:t>
            </a:r>
            <a:endParaRPr sz="1800">
              <a:solidFill>
                <a:schemeClr val="dk1"/>
              </a:solidFill>
              <a:latin typeface="Lexend"/>
              <a:ea typeface="Lexend"/>
              <a:cs typeface="Lexend"/>
              <a:sym typeface="Lexend"/>
            </a:endParaRPr>
          </a:p>
        </p:txBody>
      </p:sp>
      <p:sp>
        <p:nvSpPr>
          <p:cNvPr id="803" name="Google Shape;803;p69"/>
          <p:cNvSpPr txBox="1"/>
          <p:nvPr/>
        </p:nvSpPr>
        <p:spPr>
          <a:xfrm>
            <a:off x="4141200" y="4005575"/>
            <a:ext cx="4233900" cy="4680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Dhir (herb) biyo (water) la'aan ah marka loo barbardhigo biyaha ugu fiican (optimum water).</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07" name="Shape 807"/>
        <p:cNvGrpSpPr/>
        <p:nvPr/>
      </p:nvGrpSpPr>
      <p:grpSpPr>
        <a:xfrm>
          <a:off x="0" y="0"/>
          <a:ext cx="0" cy="0"/>
        </a:xfrm>
      </p:grpSpPr>
      <p:sp>
        <p:nvSpPr>
          <p:cNvPr id="808" name="Google Shape;808;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Astaamaha deegaanka (Environmental features)</a:t>
            </a:r>
            <a:endParaRPr/>
          </a:p>
        </p:txBody>
      </p:sp>
      <p:sp>
        <p:nvSpPr>
          <p:cNvPr id="809" name="Google Shape;809;p70"/>
          <p:cNvSpPr txBox="1"/>
          <p:nvPr>
            <p:ph type="body" idx="1"/>
          </p:nvPr>
        </p:nvSpPr>
        <p:spPr>
          <a:xfrm>
            <a:off x="357450" y="925500"/>
            <a:ext cx="3679500" cy="27636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Qaab nololeedka (lifestyle) qofku waa waxyaabaha uu sameeyo iyo go'aamada uu qaato, sida cuntada (diet), jimicsiga (exercise) iyo moodada (fashion).</a:t>
            </a:r>
            <a:r>
              <a:rPr lang="en-GB" sz="1400" b="1">
                <a:latin typeface="Lexend"/>
              </a:rPr>
              <a:t/>
            </a:r>
            <a:r>
              <a:rPr lang="en-GB" sz="1400">
                <a:latin typeface="Lexend"/>
              </a:rPr>
              <a:t/>
            </a:r>
            <a:endParaRPr sz="2000"/>
          </a:p>
        </p:txBody>
      </p:sp>
      <p:sp>
        <p:nvSpPr>
          <p:cNvPr id="810" name="Google Shape;810;p70"/>
          <p:cNvSpPr txBox="1"/>
          <p:nvPr/>
        </p:nvSpPr>
        <p:spPr>
          <a:xfrm>
            <a:off x="324000" y="2419950"/>
            <a:ext cx="3746400" cy="560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400">
                <a:solidFill>
                  <a:schemeClr val="dk1"/>
                </a:solidFill>
                <a:latin typeface="Lexend"/>
                <a:ea typeface="Lexend"/>
                <a:cs typeface="Lexend"/>
                <a:sym typeface="Lexend"/>
              </a:rPr>
              <a:t>Astaamaha lagu soo kordhiyey deegaanka (environment) ama qaab nololeedka (lifestyle) lama dhaxli karo faraca noolaha (organism's offspring).</a:t>
            </a:r>
            <a:r>
              <a:rPr lang="en-GB" sz="1400">
                <a:solidFill>
                  <a:schemeClr val="accent4"/>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b="1">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p:txBody>
      </p:sp>
      <p:pic>
        <p:nvPicPr>
          <p:cNvPr id="811" name="Google Shape;811;p70"/>
          <p:cNvPicPr preferRelativeResize="0"/>
          <p:nvPr/>
        </p:nvPicPr>
        <p:blipFill>
          <a:blip r:embed="rId3">
            <a:alphaModFix/>
          </a:blip>
          <a:srcRect l="15375" r="15368"/>
          <a:stretch>
            <a:fillRect/>
          </a:stretch>
        </p:blipFill>
        <p:spPr>
          <a:xfrm>
            <a:off x="6377400" y="1329375"/>
            <a:ext cx="2017600" cy="2546824"/>
          </a:xfrm>
          <a:prstGeom prst="rect">
            <a:avLst/>
          </a:prstGeom>
          <a:noFill/>
          <a:ln>
            <a:noFill/>
          </a:ln>
        </p:spPr>
      </p:pic>
      <p:sp>
        <p:nvSpPr>
          <p:cNvPr id="812" name="Google Shape;812;p70"/>
          <p:cNvSpPr txBox="1"/>
          <p:nvPr/>
        </p:nvSpPr>
        <p:spPr>
          <a:xfrm>
            <a:off x="4480050" y="4055725"/>
            <a:ext cx="1638300" cy="33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daloolinta jirka (body piercing)</a:t>
            </a:r>
            <a:endParaRPr sz="1800">
              <a:solidFill>
                <a:schemeClr val="dk1"/>
              </a:solidFill>
              <a:latin typeface="Lexend"/>
              <a:ea typeface="Lexend"/>
              <a:cs typeface="Lexend"/>
              <a:sym typeface="Lexend"/>
            </a:endParaRPr>
          </a:p>
        </p:txBody>
      </p:sp>
      <p:sp>
        <p:nvSpPr>
          <p:cNvPr id="813" name="Google Shape;813;p70"/>
          <p:cNvSpPr txBox="1"/>
          <p:nvPr/>
        </p:nvSpPr>
        <p:spPr>
          <a:xfrm>
            <a:off x="6682200" y="4091125"/>
            <a:ext cx="2017500" cy="33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jimicsiga (exercising)</a:t>
            </a:r>
            <a:endParaRPr sz="1800">
              <a:solidFill>
                <a:schemeClr val="dk1"/>
              </a:solidFill>
              <a:latin typeface="Lexend"/>
              <a:ea typeface="Lexend"/>
              <a:cs typeface="Lexend"/>
              <a:sym typeface="Lexend"/>
            </a:endParaRPr>
          </a:p>
        </p:txBody>
      </p:sp>
      <p:pic>
        <p:nvPicPr>
          <p:cNvPr id="814" name="Google Shape;814;p70"/>
          <p:cNvPicPr preferRelativeResize="0"/>
          <p:nvPr/>
        </p:nvPicPr>
        <p:blipFill>
          <a:blip r:embed="rId4">
            <a:alphaModFix/>
          </a:blip>
          <a:stretch>
            <a:fillRect/>
          </a:stretch>
        </p:blipFill>
        <p:spPr>
          <a:xfrm>
            <a:off x="4568475" y="1298325"/>
            <a:ext cx="1277404" cy="25468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8" name="Shape 818"/>
        <p:cNvGrpSpPr/>
        <p:nvPr/>
      </p:nvGrpSpPr>
      <p:grpSpPr>
        <a:xfrm>
          <a:off x="0" y="0"/>
          <a:ext cx="0" cy="0"/>
        </a:xfrm>
      </p:grpSpPr>
      <p:sp>
        <p:nvSpPr>
          <p:cNvPr id="819" name="Google Shape;819;p71"/>
          <p:cNvSpPr txBox="1"/>
          <p:nvPr>
            <p:ph type="body" idx="4294967295"/>
          </p:nvPr>
        </p:nvSpPr>
        <p:spPr>
          <a:xfrm>
            <a:off x="324000" y="759300"/>
            <a:ext cx="8237700" cy="3020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endParaRPr sz="900" b="1">
              <a:solidFill>
                <a:srgbClr val="434343"/>
              </a:solidFill>
            </a:endParaRPr>
          </a:p>
          <a:p>
            <a:pPr marL="0" lvl="0" indent="0" algn="l" rtl="0">
              <a:lnSpc>
                <a:spcPct val="100000"/>
              </a:lnSpc>
              <a:spcBef>
                <a:spcPct val="0"/>
              </a:spcBef>
              <a:spcAft>
                <a:spcPct val="0"/>
              </a:spcAft>
              <a:buClr>
                <a:schemeClr val="dk1"/>
              </a:buClr>
              <a:buSzPts val="1100"/>
              <a:buFont typeface="Arial"/>
              <a:buNone/>
            </a:pPr>
            <a:endParaRPr sz="900" b="1">
              <a:solidFill>
                <a:srgbClr val="434343"/>
              </a:solidFill>
            </a:endParaRPr>
          </a:p>
          <a:p>
            <a:pPr marL="0" lvl="0" indent="0" algn="l" rtl="0">
              <a:spcBef>
                <a:spcPct val="0"/>
              </a:spcBef>
              <a:spcAft>
                <a:spcPts val="1000"/>
              </a:spcAft>
              <a:buNone/>
            </a:pPr>
            <a:endParaRPr/>
          </a:p>
        </p:txBody>
      </p:sp>
      <p:sp>
        <p:nvSpPr>
          <p:cNvPr id="820" name="Google Shape;820;p71"/>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Astaamaha deegaanka (Environmental features)</a:t>
            </a:r>
            <a:endParaRPr/>
          </a:p>
        </p:txBody>
      </p:sp>
      <p:sp>
        <p:nvSpPr>
          <p:cNvPr id="821" name="Google Shape;821;p71"/>
          <p:cNvSpPr txBox="1"/>
          <p:nvPr>
            <p:ph type="title"/>
          </p:nvPr>
        </p:nvSpPr>
        <p:spPr>
          <a:xfrm>
            <a:off x="432675" y="835188"/>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Astaamaha (features) kee baa lagu helay qaab nololeedka (lifestyle) ama deegaanka (environment) qofka?</a:t>
            </a:r>
            <a:endParaRPr sz="2000"/>
          </a:p>
        </p:txBody>
      </p:sp>
      <p:pic>
        <p:nvPicPr>
          <p:cNvPr id="822" name="Google Shape;822;p71"/>
          <p:cNvPicPr preferRelativeResize="0"/>
          <p:nvPr/>
        </p:nvPicPr>
        <p:blipFill>
          <a:blip r:embed="rId3">
            <a:alphaModFix/>
          </a:blip>
          <a:stretch>
            <a:fillRect/>
          </a:stretch>
        </p:blipFill>
        <p:spPr>
          <a:xfrm>
            <a:off x="324000" y="1848525"/>
            <a:ext cx="2555398" cy="1702938"/>
          </a:xfrm>
          <a:prstGeom prst="rect">
            <a:avLst/>
          </a:prstGeom>
          <a:noFill/>
          <a:ln>
            <a:noFill/>
          </a:ln>
        </p:spPr>
      </p:pic>
      <p:pic>
        <p:nvPicPr>
          <p:cNvPr id="823" name="Google Shape;823;p71"/>
          <p:cNvPicPr preferRelativeResize="0"/>
          <p:nvPr/>
        </p:nvPicPr>
        <p:blipFill>
          <a:blip r:embed="rId4">
            <a:alphaModFix/>
          </a:blip>
          <a:stretch>
            <a:fillRect/>
          </a:stretch>
        </p:blipFill>
        <p:spPr>
          <a:xfrm>
            <a:off x="6093250" y="1848525"/>
            <a:ext cx="2468451" cy="1639195"/>
          </a:xfrm>
          <a:prstGeom prst="rect">
            <a:avLst/>
          </a:prstGeom>
          <a:noFill/>
          <a:ln>
            <a:noFill/>
          </a:ln>
        </p:spPr>
      </p:pic>
      <p:sp>
        <p:nvSpPr>
          <p:cNvPr id="824" name="Google Shape;824;p71"/>
          <p:cNvSpPr txBox="1"/>
          <p:nvPr/>
        </p:nvSpPr>
        <p:spPr>
          <a:xfrm>
            <a:off x="1233900" y="3804975"/>
            <a:ext cx="735600" cy="33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nabar (scar)</a:t>
            </a:r>
            <a:endParaRPr sz="2200">
              <a:solidFill>
                <a:schemeClr val="dk1"/>
              </a:solidFill>
              <a:latin typeface="Lexend"/>
              <a:ea typeface="Lexend"/>
              <a:cs typeface="Lexend"/>
              <a:sym typeface="Lexend"/>
            </a:endParaRPr>
          </a:p>
        </p:txBody>
      </p:sp>
      <p:sp>
        <p:nvSpPr>
          <p:cNvPr id="825" name="Google Shape;825;p71"/>
          <p:cNvSpPr txBox="1"/>
          <p:nvPr/>
        </p:nvSpPr>
        <p:spPr>
          <a:xfrm>
            <a:off x="6725400" y="3804975"/>
            <a:ext cx="1467600" cy="33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midabka indhaha (eye colour)</a:t>
            </a:r>
            <a:endParaRPr sz="2200">
              <a:solidFill>
                <a:schemeClr val="dk1"/>
              </a:solidFill>
              <a:latin typeface="Lexend"/>
              <a:ea typeface="Lexend"/>
              <a:cs typeface="Lexend"/>
              <a:sym typeface="Lexend"/>
            </a:endParaRPr>
          </a:p>
        </p:txBody>
      </p:sp>
      <p:sp>
        <p:nvSpPr>
          <p:cNvPr id="826" name="Google Shape;826;p71"/>
          <p:cNvSpPr txBox="1"/>
          <p:nvPr/>
        </p:nvSpPr>
        <p:spPr>
          <a:xfrm>
            <a:off x="4020600" y="3804975"/>
            <a:ext cx="1362600" cy="334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daloolin (piercing)</a:t>
            </a:r>
            <a:endParaRPr sz="2200">
              <a:solidFill>
                <a:schemeClr val="dk1"/>
              </a:solidFill>
              <a:latin typeface="Lexend"/>
              <a:ea typeface="Lexend"/>
              <a:cs typeface="Lexend"/>
              <a:sym typeface="Lexend"/>
            </a:endParaRPr>
          </a:p>
        </p:txBody>
      </p:sp>
      <p:pic>
        <p:nvPicPr>
          <p:cNvPr id="827" name="Google Shape;827;p71"/>
          <p:cNvPicPr preferRelativeResize="0"/>
          <p:nvPr/>
        </p:nvPicPr>
        <p:blipFill>
          <a:blip r:embed="rId5">
            <a:alphaModFix/>
          </a:blip>
          <a:stretch>
            <a:fillRect/>
          </a:stretch>
        </p:blipFill>
        <p:spPr>
          <a:xfrm>
            <a:off x="4909058" y="4164450"/>
            <a:ext cx="396000" cy="419100"/>
          </a:xfrm>
          <a:prstGeom prst="rect">
            <a:avLst/>
          </a:prstGeom>
          <a:noFill/>
          <a:ln>
            <a:noFill/>
          </a:ln>
        </p:spPr>
      </p:pic>
      <p:pic>
        <p:nvPicPr>
          <p:cNvPr id="828" name="Google Shape;828;p71"/>
          <p:cNvPicPr preferRelativeResize="0"/>
          <p:nvPr/>
        </p:nvPicPr>
        <p:blipFill>
          <a:blip r:embed="rId5">
            <a:alphaModFix/>
          </a:blip>
          <a:stretch>
            <a:fillRect/>
          </a:stretch>
        </p:blipFill>
        <p:spPr>
          <a:xfrm>
            <a:off x="1969508" y="4164450"/>
            <a:ext cx="396000" cy="419100"/>
          </a:xfrm>
          <a:prstGeom prst="rect">
            <a:avLst/>
          </a:prstGeom>
          <a:noFill/>
          <a:ln>
            <a:noFill/>
          </a:ln>
        </p:spPr>
      </p:pic>
      <p:pic>
        <p:nvPicPr>
          <p:cNvPr id="829" name="Google Shape;829;p71"/>
          <p:cNvPicPr preferRelativeResize="0"/>
          <p:nvPr/>
        </p:nvPicPr>
        <p:blipFill>
          <a:blip r:embed="rId6">
            <a:alphaModFix/>
          </a:blip>
          <a:stretch>
            <a:fillRect/>
          </a:stretch>
        </p:blipFill>
        <p:spPr>
          <a:xfrm>
            <a:off x="4067088" y="1481800"/>
            <a:ext cx="1086473" cy="2166162"/>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33" name="Shape 833"/>
        <p:cNvGrpSpPr/>
        <p:nvPr/>
      </p:nvGrpSpPr>
      <p:grpSpPr>
        <a:xfrm>
          <a:off x="0" y="0"/>
          <a:ext cx="0" cy="0"/>
        </a:xfrm>
      </p:grpSpPr>
      <p:sp>
        <p:nvSpPr>
          <p:cNvPr id="834" name="Google Shape;834;p72"/>
          <p:cNvSpPr txBox="1"/>
          <p:nvPr>
            <p:ph type="body" idx="1"/>
          </p:nvPr>
        </p:nvSpPr>
        <p:spPr>
          <a:xfrm>
            <a:off x="324000" y="759300"/>
            <a:ext cx="3996000" cy="3020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r>
              <a:rPr lang="en-GB" sz="1400">
                <a:latin typeface="Lexend"/>
              </a:rPr>
              <a:t>Si fiican u fiiri sawirkan geed yaanyo (tomato plant).</a:t>
            </a:r>
            <a:endParaRPr sz="2000"/>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endParaRPr sz="1000"/>
          </a:p>
          <a:p>
            <a:pPr marL="457200" lvl="0" indent="-355600" algn="l" rtl="0">
              <a:lnSpc>
                <a:spcPct val="100000"/>
              </a:lnSpc>
              <a:spcBef>
                <a:spcPct val="0"/>
              </a:spcBef>
              <a:spcAft>
                <a:spcPct val="0"/>
              </a:spcAft>
              <a:buSzPts val="2000"/>
              <a:buAutoNum type="arabicPeriod"/>
            </a:pPr>
            <a:r>
              <a:rPr lang="en-GB" sz="1400">
                <a:latin typeface="Lexend"/>
              </a:rPr>
              <a:t>Ku calaamadee astaamaha (features) laga yaabo inay sababeen deegaanka (environment).</a:t>
            </a:r>
            <a:endParaRPr sz="2000"/>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r>
              <a:rPr lang="en-GB" sz="1400">
                <a:latin typeface="Lexend"/>
              </a:rPr>
              <a:t>2. Soo jeedi sababta ay uga yaabaan inay</a:t>
            </a:r>
            <a:endParaRPr sz="2000"/>
          </a:p>
          <a:p>
            <a:pPr marL="0" lvl="0" indent="0" algn="l" rtl="0">
              <a:lnSpc>
                <a:spcPct val="100000"/>
              </a:lnSpc>
              <a:spcBef>
                <a:spcPct val="0"/>
              </a:spcBef>
              <a:spcAft>
                <a:spcPct val="0"/>
              </a:spcAft>
              <a:buNone/>
            </a:pPr>
            <a:r>
              <a:rPr lang="en-GB" sz="1400">
                <a:latin typeface="Lexend"/>
              </a:rPr>
              <a:t>soo baxeen (appeared).</a:t>
            </a:r>
            <a:endParaRPr sz="2000"/>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Clr>
                <a:schemeClr val="dk1"/>
              </a:buClr>
              <a:buSzPts val="1100"/>
              <a:buFont typeface="Arial"/>
              <a:buNone/>
            </a:pPr>
            <a:endParaRPr sz="900">
              <a:solidFill>
                <a:srgbClr val="434343"/>
              </a:solidFill>
            </a:endParaRPr>
          </a:p>
        </p:txBody>
      </p:sp>
      <p:sp>
        <p:nvSpPr>
          <p:cNvPr id="835" name="Google Shape;835;p72"/>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Astaamaha deegaanka (Environmental features)</a:t>
            </a:r>
            <a:endParaRPr/>
          </a:p>
        </p:txBody>
      </p:sp>
      <p:pic>
        <p:nvPicPr>
          <p:cNvPr id="836" name="Google Shape;836;p72"/>
          <p:cNvPicPr preferRelativeResize="0"/>
          <p:nvPr/>
        </p:nvPicPr>
        <p:blipFill>
          <a:blip r:embed="rId3">
            <a:alphaModFix/>
          </a:blip>
          <a:srcRect l="20436" t="10498" r="18488" b="5589"/>
          <a:stretch>
            <a:fillRect/>
          </a:stretch>
        </p:blipFill>
        <p:spPr>
          <a:xfrm>
            <a:off x="4572000" y="1156200"/>
            <a:ext cx="3610368" cy="3305625"/>
          </a:xfrm>
          <a:prstGeom prst="rect">
            <a:avLst/>
          </a:prstGeom>
          <a:noFill/>
          <a:ln>
            <a:noFill/>
          </a:ln>
        </p:spPr>
      </p:pic>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40" name="Shape 840"/>
        <p:cNvGrpSpPr/>
        <p:nvPr/>
      </p:nvGrpSpPr>
      <p:grpSpPr>
        <a:xfrm>
          <a:off x="0" y="0"/>
          <a:ext cx="0" cy="0"/>
        </a:xfrm>
      </p:grpSpPr>
      <p:sp>
        <p:nvSpPr>
          <p:cNvPr id="841" name="Google Shape;841;p73"/>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Astaamaha deegaanka (Environmental features)</a:t>
            </a:r>
            <a:endParaRPr/>
          </a:p>
        </p:txBody>
      </p:sp>
      <p:pic>
        <p:nvPicPr>
          <p:cNvPr id="842" name="Google Shape;842;p73"/>
          <p:cNvPicPr preferRelativeResize="0"/>
          <p:nvPr/>
        </p:nvPicPr>
        <p:blipFill>
          <a:blip r:embed="rId3">
            <a:alphaModFix/>
          </a:blip>
          <a:srcRect l="20436" t="10498" r="18488" b="5589"/>
          <a:stretch>
            <a:fillRect/>
          </a:stretch>
        </p:blipFill>
        <p:spPr>
          <a:xfrm>
            <a:off x="2641925" y="1393700"/>
            <a:ext cx="3108499" cy="2714826"/>
          </a:xfrm>
          <a:prstGeom prst="rect">
            <a:avLst/>
          </a:prstGeom>
          <a:noFill/>
          <a:ln>
            <a:noFill/>
          </a:ln>
        </p:spPr>
      </p:pic>
      <p:sp>
        <p:nvSpPr>
          <p:cNvPr id="843" name="Google Shape;843;p73"/>
          <p:cNvSpPr txBox="1"/>
          <p:nvPr/>
        </p:nvSpPr>
        <p:spPr>
          <a:xfrm>
            <a:off x="6121950" y="2752192"/>
            <a:ext cx="2076900" cy="5133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solidFill>
                  <a:schemeClr val="dk1"/>
                </a:solidFill>
                <a:latin typeface="Kalam"/>
                <a:ea typeface="Kalam"/>
                <a:cs typeface="Kalam"/>
                <a:sym typeface="Kalam"/>
              </a:rPr>
              <a:t>Midabka yaanyada (Colour of tomatoes)</a:t>
            </a:r>
            <a:endParaRPr sz="2000">
              <a:solidFill>
                <a:schemeClr val="dk1"/>
              </a:solidFill>
              <a:latin typeface="Kalam"/>
              <a:ea typeface="Kalam"/>
              <a:cs typeface="Kalam"/>
              <a:sym typeface="Kalam"/>
            </a:endParaRPr>
          </a:p>
          <a:p>
            <a:pPr marL="457200" lvl="0" indent="-355600" algn="r" rtl="0">
              <a:spcBef>
                <a:spcPct val="0"/>
              </a:spcBef>
              <a:spcAft>
                <a:spcPct val="0"/>
              </a:spcAft>
              <a:buClr>
                <a:schemeClr val="dk1"/>
              </a:buClr>
              <a:buSzPts val="2000"/>
              <a:buFont typeface="Kalam"/>
              <a:buChar char="-"/>
            </a:pPr>
            <a:r>
              <a:rPr lang="en-GB" sz="1100">
                <a:solidFill>
                  <a:schemeClr val="dk1"/>
                </a:solidFill>
                <a:latin typeface="Kalam"/>
                <a:ea typeface="Kalam"/>
                <a:cs typeface="Kalam"/>
                <a:sym typeface="Kalam"/>
              </a:rPr>
              <a:t>kala duwanaanshaha iftiinka qorraxda (difference in sunlight)</a:t>
            </a:r>
            <a:endParaRPr sz="2000">
              <a:solidFill>
                <a:schemeClr val="dk1"/>
              </a:solidFill>
              <a:latin typeface="Kalam"/>
              <a:ea typeface="Kalam"/>
              <a:cs typeface="Kalam"/>
              <a:sym typeface="Kalam"/>
            </a:endParaRPr>
          </a:p>
        </p:txBody>
      </p:sp>
      <p:sp>
        <p:nvSpPr>
          <p:cNvPr id="844" name="Google Shape;844;p73"/>
          <p:cNvSpPr txBox="1"/>
          <p:nvPr/>
        </p:nvSpPr>
        <p:spPr>
          <a:xfrm>
            <a:off x="6121950" y="1528792"/>
            <a:ext cx="2674500" cy="513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Dhaawaca jirridda (Damage to stem)</a:t>
            </a:r>
            <a:endParaRPr sz="2000">
              <a:solidFill>
                <a:schemeClr val="dk1"/>
              </a:solidFill>
              <a:latin typeface="Kalam"/>
              <a:ea typeface="Kalam"/>
              <a:cs typeface="Kalam"/>
              <a:sym typeface="Kalam"/>
            </a:endParaRPr>
          </a:p>
          <a:p>
            <a:pPr marL="457200" lvl="0" indent="-355600" algn="l" rtl="0">
              <a:spcBef>
                <a:spcPct val="0"/>
              </a:spcBef>
              <a:spcAft>
                <a:spcPct val="0"/>
              </a:spcAft>
              <a:buClr>
                <a:schemeClr val="dk1"/>
              </a:buClr>
              <a:buSzPts val="2000"/>
              <a:buFont typeface="Kalam"/>
              <a:buChar char="-"/>
            </a:pPr>
            <a:r>
              <a:rPr lang="en-GB" sz="1100">
                <a:solidFill>
                  <a:schemeClr val="dk1"/>
                </a:solidFill>
                <a:latin typeface="Kalam"/>
                <a:ea typeface="Kalam"/>
                <a:cs typeface="Kalam"/>
                <a:sym typeface="Kalam"/>
              </a:rPr>
              <a:t>oo ka yimid qaniinyada cayayaanka (from insect bites)</a:t>
            </a:r>
            <a:endParaRPr sz="2000">
              <a:solidFill>
                <a:schemeClr val="dk1"/>
              </a:solidFill>
              <a:latin typeface="Kalam"/>
              <a:ea typeface="Kalam"/>
              <a:cs typeface="Kalam"/>
              <a:sym typeface="Kalam"/>
            </a:endParaRPr>
          </a:p>
        </p:txBody>
      </p:sp>
      <p:sp>
        <p:nvSpPr>
          <p:cNvPr id="845" name="Google Shape;845;p73"/>
          <p:cNvSpPr txBox="1"/>
          <p:nvPr/>
        </p:nvSpPr>
        <p:spPr>
          <a:xfrm>
            <a:off x="1395825" y="4261742"/>
            <a:ext cx="2850300" cy="513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Dhibco madow oo caleen ku yaal</a:t>
            </a:r>
            <a:endParaRPr sz="2000">
              <a:solidFill>
                <a:schemeClr val="dk1"/>
              </a:solidFill>
              <a:latin typeface="Kalam"/>
              <a:ea typeface="Kalam"/>
              <a:cs typeface="Kalam"/>
              <a:sym typeface="Kalam"/>
            </a:endParaRPr>
          </a:p>
          <a:p>
            <a:pPr marL="457200" lvl="0" indent="-355600" algn="l" rtl="0">
              <a:spcBef>
                <a:spcPct val="0"/>
              </a:spcBef>
              <a:spcAft>
                <a:spcPct val="0"/>
              </a:spcAft>
              <a:buClr>
                <a:schemeClr val="dk1"/>
              </a:buClr>
              <a:buSzPts val="2000"/>
              <a:buFont typeface="Kalam"/>
              <a:buChar char="-"/>
            </a:pPr>
            <a:r>
              <a:rPr lang="en-GB" sz="1100">
                <a:solidFill>
                  <a:schemeClr val="dk1"/>
                </a:solidFill>
                <a:latin typeface="Kalam"/>
                <a:ea typeface="Kalam"/>
                <a:cs typeface="Kalam"/>
                <a:sym typeface="Kalam"/>
              </a:rPr>
              <a:t>caabuq (infection) awgeed</a:t>
            </a:r>
            <a:endParaRPr sz="2000">
              <a:solidFill>
                <a:schemeClr val="dk1"/>
              </a:solidFill>
              <a:latin typeface="Kalam"/>
              <a:ea typeface="Kalam"/>
              <a:cs typeface="Kalam"/>
              <a:sym typeface="Kalam"/>
            </a:endParaRPr>
          </a:p>
        </p:txBody>
      </p:sp>
      <p:sp>
        <p:nvSpPr>
          <p:cNvPr id="846" name="Google Shape;846;p73"/>
          <p:cNvSpPr txBox="1"/>
          <p:nvPr/>
        </p:nvSpPr>
        <p:spPr>
          <a:xfrm>
            <a:off x="4915950" y="4261742"/>
            <a:ext cx="2924100" cy="513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Dhibco jaalle ah oo caleen ku yaal</a:t>
            </a:r>
            <a:endParaRPr sz="2000">
              <a:solidFill>
                <a:schemeClr val="dk1"/>
              </a:solidFill>
              <a:latin typeface="Kalam"/>
              <a:ea typeface="Kalam"/>
              <a:cs typeface="Kalam"/>
              <a:sym typeface="Kalam"/>
            </a:endParaRPr>
          </a:p>
          <a:p>
            <a:pPr marL="457200" lvl="0" indent="-355600" algn="l" rtl="0">
              <a:spcBef>
                <a:spcPct val="0"/>
              </a:spcBef>
              <a:spcAft>
                <a:spcPct val="0"/>
              </a:spcAft>
              <a:buClr>
                <a:schemeClr val="dk1"/>
              </a:buClr>
              <a:buSzPts val="2000"/>
              <a:buFont typeface="Kalam"/>
              <a:buChar char="-"/>
            </a:pPr>
            <a:r>
              <a:rPr lang="en-GB" sz="1100">
                <a:solidFill>
                  <a:schemeClr val="dk1"/>
                </a:solidFill>
                <a:latin typeface="Kalam"/>
                <a:ea typeface="Kalam"/>
                <a:cs typeface="Kalam"/>
                <a:sym typeface="Kalam"/>
              </a:rPr>
              <a:t>nafaqo (nutrients) la'aan</a:t>
            </a:r>
            <a:endParaRPr sz="2000">
              <a:solidFill>
                <a:schemeClr val="dk1"/>
              </a:solidFill>
              <a:latin typeface="Kalam"/>
              <a:ea typeface="Kalam"/>
              <a:cs typeface="Kalam"/>
              <a:sym typeface="Kalam"/>
            </a:endParaRPr>
          </a:p>
        </p:txBody>
      </p:sp>
      <p:sp>
        <p:nvSpPr>
          <p:cNvPr id="847" name="Google Shape;847;p73"/>
          <p:cNvSpPr txBox="1"/>
          <p:nvPr/>
        </p:nvSpPr>
        <p:spPr>
          <a:xfrm>
            <a:off x="291350" y="2834392"/>
            <a:ext cx="2012400" cy="5133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solidFill>
                  <a:schemeClr val="dk1"/>
                </a:solidFill>
                <a:latin typeface="Kalam"/>
                <a:ea typeface="Kalam"/>
                <a:cs typeface="Kalam"/>
                <a:sym typeface="Kalam"/>
              </a:rPr>
              <a:t>Caleemo engegaya (wilting)</a:t>
            </a:r>
            <a:endParaRPr sz="2000">
              <a:solidFill>
                <a:schemeClr val="dk1"/>
              </a:solidFill>
              <a:latin typeface="Kalam"/>
              <a:ea typeface="Kalam"/>
              <a:cs typeface="Kalam"/>
              <a:sym typeface="Kalam"/>
            </a:endParaRPr>
          </a:p>
          <a:p>
            <a:pPr marL="457200" lvl="0" indent="-368300" algn="r" rtl="0">
              <a:spcBef>
                <a:spcPct val="0"/>
              </a:spcBef>
              <a:spcAft>
                <a:spcPct val="0"/>
              </a:spcAft>
              <a:buClr>
                <a:schemeClr val="dk1"/>
              </a:buClr>
              <a:buSzPts val="2200"/>
              <a:buFont typeface="Kalam"/>
              <a:buChar char="-"/>
            </a:pPr>
            <a:r>
              <a:rPr lang="en-GB" sz="1100">
                <a:solidFill>
                  <a:schemeClr val="dk1"/>
                </a:solidFill>
                <a:latin typeface="Kalam"/>
                <a:ea typeface="Kalam"/>
                <a:cs typeface="Kalam"/>
                <a:sym typeface="Kalam"/>
              </a:rPr>
              <a:t>biyo (water) la'aan</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848" name="Google Shape;848;p73"/>
          <p:cNvSpPr txBox="1"/>
          <p:nvPr/>
        </p:nvSpPr>
        <p:spPr>
          <a:xfrm>
            <a:off x="124050" y="610150"/>
            <a:ext cx="7335000" cy="785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Calaamadee astaamaha ay sababi karto deegaanku oo sheeg sababta ay u soo bixi karaan.</a:t>
            </a:r>
            <a:endParaRPr sz="1800">
              <a:solidFill>
                <a:schemeClr val="dk1"/>
              </a:solidFill>
              <a:latin typeface="Lexend"/>
              <a:ea typeface="Lexend"/>
              <a:cs typeface="Lexend"/>
              <a:sym typeface="Lexend"/>
            </a:endParaRPr>
          </a:p>
        </p:txBody>
      </p:sp>
      <p:cxnSp>
        <p:nvCxnSpPr>
          <p:cNvPr id="849" name="Google Shape;849;p73"/>
          <p:cNvCxnSpPr/>
          <p:nvPr/>
        </p:nvCxnSpPr>
        <p:spPr>
          <a:xfrm>
            <a:off x="2367600" y="3008692"/>
            <a:ext cx="599700" cy="453900"/>
          </a:xfrm>
          <a:prstGeom prst="straightConnector1">
            <a:avLst/>
          </a:prstGeom>
          <a:noFill/>
          <a:ln w="38100" cap="flat" cmpd="sng">
            <a:solidFill>
              <a:schemeClr val="accent4"/>
            </a:solidFill>
            <a:prstDash val="solid"/>
            <a:round/>
            <a:headEnd type="none" w="med" len="med"/>
            <a:tailEnd type="none" w="med" len="med"/>
          </a:ln>
        </p:spPr>
      </p:cxnSp>
      <p:cxnSp>
        <p:nvCxnSpPr>
          <p:cNvPr id="850" name="Google Shape;850;p73"/>
          <p:cNvCxnSpPr/>
          <p:nvPr/>
        </p:nvCxnSpPr>
        <p:spPr>
          <a:xfrm rot="10800000" flipH="1">
            <a:off x="2641925" y="3746992"/>
            <a:ext cx="906300" cy="625200"/>
          </a:xfrm>
          <a:prstGeom prst="straightConnector1">
            <a:avLst/>
          </a:prstGeom>
          <a:noFill/>
          <a:ln w="38100" cap="flat" cmpd="sng">
            <a:solidFill>
              <a:schemeClr val="accent4"/>
            </a:solidFill>
            <a:prstDash val="solid"/>
            <a:round/>
            <a:headEnd type="none" w="med" len="med"/>
            <a:tailEnd type="none" w="med" len="med"/>
          </a:ln>
        </p:spPr>
      </p:cxnSp>
      <p:cxnSp>
        <p:nvCxnSpPr>
          <p:cNvPr id="851" name="Google Shape;851;p73"/>
          <p:cNvCxnSpPr/>
          <p:nvPr/>
        </p:nvCxnSpPr>
        <p:spPr>
          <a:xfrm>
            <a:off x="3759700" y="3687242"/>
            <a:ext cx="1159800" cy="614700"/>
          </a:xfrm>
          <a:prstGeom prst="straightConnector1">
            <a:avLst/>
          </a:prstGeom>
          <a:noFill/>
          <a:ln w="38100" cap="flat" cmpd="sng">
            <a:solidFill>
              <a:schemeClr val="accent4"/>
            </a:solidFill>
            <a:prstDash val="solid"/>
            <a:round/>
            <a:headEnd type="none" w="med" len="med"/>
            <a:tailEnd type="none" w="med" len="med"/>
          </a:ln>
        </p:spPr>
      </p:cxnSp>
      <p:cxnSp>
        <p:nvCxnSpPr>
          <p:cNvPr id="852" name="Google Shape;852;p73"/>
          <p:cNvCxnSpPr/>
          <p:nvPr/>
        </p:nvCxnSpPr>
        <p:spPr>
          <a:xfrm>
            <a:off x="5293650" y="2844442"/>
            <a:ext cx="877500" cy="4800"/>
          </a:xfrm>
          <a:prstGeom prst="straightConnector1">
            <a:avLst/>
          </a:prstGeom>
          <a:noFill/>
          <a:ln w="38100" cap="flat" cmpd="sng">
            <a:solidFill>
              <a:schemeClr val="accent4"/>
            </a:solidFill>
            <a:prstDash val="solid"/>
            <a:round/>
            <a:headEnd type="none" w="med" len="med"/>
            <a:tailEnd type="none" w="med" len="med"/>
          </a:ln>
        </p:spPr>
      </p:cxnSp>
      <p:cxnSp>
        <p:nvCxnSpPr>
          <p:cNvPr id="853" name="Google Shape;853;p73"/>
          <p:cNvCxnSpPr/>
          <p:nvPr/>
        </p:nvCxnSpPr>
        <p:spPr>
          <a:xfrm>
            <a:off x="4490775" y="1540450"/>
            <a:ext cx="1640400" cy="101400"/>
          </a:xfrm>
          <a:prstGeom prst="straightConnector1">
            <a:avLst/>
          </a:prstGeom>
          <a:noFill/>
          <a:ln w="38100" cap="flat" cmpd="sng">
            <a:solidFill>
              <a:schemeClr val="accent4"/>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4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57" name="Shape 857"/>
        <p:cNvGrpSpPr/>
        <p:nvPr/>
      </p:nvGrpSpPr>
      <p:grpSpPr>
        <a:xfrm>
          <a:off x="0" y="0"/>
          <a:ext cx="0" cy="0"/>
        </a:xfrm>
      </p:grpSpPr>
      <p:sp>
        <p:nvSpPr>
          <p:cNvPr id="858" name="Google Shape;858;p74"/>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Astaamaha deegaanka (environmental features)</a:t>
            </a:r>
            <a:endParaRPr/>
          </a:p>
        </p:txBody>
      </p:sp>
      <p:sp>
        <p:nvSpPr>
          <p:cNvPr id="859" name="Google Shape;859;p74"/>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Hidaha (genetic material) iyo dhaxalka (heredity)</a:t>
            </a:r>
            <a:endParaRPr/>
          </a:p>
        </p:txBody>
      </p:sp>
      <p:sp>
        <p:nvSpPr>
          <p:cNvPr id="860" name="Google Shape;860;p74"/>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Dhaxalka (heredity) iyo deegaanka</a:t>
            </a:r>
            <a:endParaRPr/>
          </a:p>
        </p:txBody>
      </p:sp>
      <p:sp>
        <p:nvSpPr>
          <p:cNvPr id="861" name="Google Shape;861;p74"/>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Dhaxalka (heredity) iyo hidaha (genetic material)</a:t>
            </a:r>
            <a:endParaRPr/>
          </a:p>
        </p:txBody>
      </p:sp>
      <p:pic>
        <p:nvPicPr>
          <p:cNvPr id="862" name="Google Shape;862;p74"/>
          <p:cNvPicPr preferRelativeResize="0"/>
          <p:nvPr/>
        </p:nvPicPr>
        <p:blipFill>
          <a:blip r:embed="rId3">
            <a:alphaModFix/>
          </a:blip>
          <a:stretch>
            <a:fillRect/>
          </a:stretch>
        </p:blipFill>
        <p:spPr>
          <a:xfrm>
            <a:off x="422572" y="2766075"/>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66" name="Shape 866"/>
        <p:cNvGrpSpPr/>
        <p:nvPr/>
      </p:nvGrpSpPr>
      <p:grpSpPr>
        <a:xfrm>
          <a:off x="0" y="0"/>
          <a:ext cx="0" cy="0"/>
        </a:xfrm>
      </p:grpSpPr>
      <p:sp>
        <p:nvSpPr>
          <p:cNvPr id="867" name="Google Shape;867;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Hidaha (genetic material) iyo dhaxalka (heredity)</a:t>
            </a:r>
            <a:endParaRPr/>
          </a:p>
        </p:txBody>
      </p:sp>
      <p:sp>
        <p:nvSpPr>
          <p:cNvPr id="868" name="Google Shape;868;p75"/>
          <p:cNvSpPr txBox="1"/>
          <p:nvPr>
            <p:ph type="body" idx="1"/>
          </p:nvPr>
        </p:nvSpPr>
        <p:spPr>
          <a:xfrm>
            <a:off x="324000" y="800550"/>
            <a:ext cx="4151400" cy="877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100">
                <a:latin typeface="Lexend"/>
              </a:rPr>
              <a:t>Dhaxalka (heredity) waa gudbinta astaamaha labada waalid ilaa ubadkooda.</a:t>
            </a:r>
            <a:endParaRPr sz="1900"/>
          </a:p>
        </p:txBody>
      </p:sp>
      <p:pic>
        <p:nvPicPr>
          <p:cNvPr id="869" name="Google Shape;869;p75"/>
          <p:cNvPicPr preferRelativeResize="0"/>
          <p:nvPr/>
        </p:nvPicPr>
        <p:blipFill>
          <a:blip r:embed="rId3">
            <a:alphaModFix/>
          </a:blip>
          <a:stretch>
            <a:fillRect/>
          </a:stretch>
        </p:blipFill>
        <p:spPr>
          <a:xfrm>
            <a:off x="5166975" y="810000"/>
            <a:ext cx="2453024" cy="1634725"/>
          </a:xfrm>
          <a:prstGeom prst="rect">
            <a:avLst/>
          </a:prstGeom>
          <a:noFill/>
          <a:ln>
            <a:noFill/>
          </a:ln>
        </p:spPr>
      </p:pic>
      <p:pic>
        <p:nvPicPr>
          <p:cNvPr id="870" name="Google Shape;870;p75"/>
          <p:cNvPicPr preferRelativeResize="0"/>
          <p:nvPr/>
        </p:nvPicPr>
        <p:blipFill>
          <a:blip r:embed="rId4">
            <a:alphaModFix/>
          </a:blip>
          <a:stretch>
            <a:fillRect/>
          </a:stretch>
        </p:blipFill>
        <p:spPr>
          <a:xfrm>
            <a:off x="5166975" y="2871312"/>
            <a:ext cx="2453024" cy="1634719"/>
          </a:xfrm>
          <a:prstGeom prst="rect">
            <a:avLst/>
          </a:prstGeom>
          <a:noFill/>
          <a:ln>
            <a:noFill/>
          </a:ln>
        </p:spPr>
      </p:pic>
      <p:sp>
        <p:nvSpPr>
          <p:cNvPr id="871" name="Google Shape;871;p75"/>
          <p:cNvSpPr txBox="1"/>
          <p:nvPr/>
        </p:nvSpPr>
        <p:spPr>
          <a:xfrm>
            <a:off x="5180400" y="2444725"/>
            <a:ext cx="2152800" cy="379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ey iyo yar (dog and puppy)</a:t>
            </a:r>
            <a:endParaRPr sz="1900">
              <a:solidFill>
                <a:schemeClr val="dk1"/>
              </a:solidFill>
              <a:latin typeface="Lexend"/>
              <a:ea typeface="Lexend"/>
              <a:cs typeface="Lexend"/>
              <a:sym typeface="Lexend"/>
            </a:endParaRPr>
          </a:p>
        </p:txBody>
      </p:sp>
      <p:sp>
        <p:nvSpPr>
          <p:cNvPr id="872" name="Google Shape;872;p75"/>
          <p:cNvSpPr txBox="1"/>
          <p:nvPr/>
        </p:nvSpPr>
        <p:spPr>
          <a:xfrm>
            <a:off x="5180400" y="4553400"/>
            <a:ext cx="3028800" cy="379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libaax, libaaxad iyo curad (lion, lioness and cub)</a:t>
            </a:r>
            <a:endParaRPr sz="1900">
              <a:solidFill>
                <a:schemeClr val="dk1"/>
              </a:solidFill>
              <a:latin typeface="Lexend"/>
              <a:ea typeface="Lexend"/>
              <a:cs typeface="Lexend"/>
              <a:sym typeface="Lexend"/>
            </a:endParaRPr>
          </a:p>
        </p:txBody>
      </p:sp>
      <p:sp>
        <p:nvSpPr>
          <p:cNvPr id="873" name="Google Shape;873;p75"/>
          <p:cNvSpPr txBox="1"/>
          <p:nvPr>
            <p:ph type="body" idx="1"/>
          </p:nvPr>
        </p:nvSpPr>
        <p:spPr>
          <a:xfrm>
            <a:off x="324000" y="1867350"/>
            <a:ext cx="4151400" cy="2924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100">
                <a:latin typeface="Lexend"/>
              </a:rPr>
              <a:t>Astaamahani waxay ka yimaadaan tilmaamo ku jira hidaha (genetic material) ee noolaha (organism).</a:t>
            </a:r>
            <a:r>
              <a:rPr lang="en-GB" sz="1100" b="1">
                <a:latin typeface="Lexend"/>
              </a:rPr>
              <a:t/>
            </a:r>
            <a:r>
              <a:rPr lang="en-GB" sz="1100">
                <a:latin typeface="Lexend"/>
              </a:rPr>
              <a:t/>
            </a:r>
            <a:endParaRPr sz="1900"/>
          </a:p>
          <a:p>
            <a:pPr marL="0" lvl="0" indent="0" algn="l" rtl="0">
              <a:lnSpc>
                <a:spcPct val="100000"/>
              </a:lnSpc>
              <a:spcBef>
                <a:spcPct val="0"/>
              </a:spcBef>
              <a:spcAft>
                <a:spcPct val="0"/>
              </a:spcAft>
              <a:buClr>
                <a:schemeClr val="dk1"/>
              </a:buClr>
              <a:buSzPts val="1100"/>
              <a:buFont typeface="Arial"/>
              <a:buNone/>
            </a:pPr>
            <a:endParaRPr sz="1900"/>
          </a:p>
          <a:p>
            <a:pPr marL="0" lvl="0" indent="0" algn="l" rtl="0">
              <a:lnSpc>
                <a:spcPct val="100000"/>
              </a:lnSpc>
              <a:spcBef>
                <a:spcPct val="0"/>
              </a:spcBef>
              <a:spcAft>
                <a:spcPct val="0"/>
              </a:spcAft>
              <a:buClr>
                <a:schemeClr val="dk1"/>
              </a:buClr>
              <a:buSzPts val="1100"/>
              <a:buFont typeface="Arial"/>
              <a:buNone/>
            </a:pPr>
            <a:r>
              <a:rPr lang="en-GB" sz="1100">
                <a:latin typeface="Lexend"/>
              </a:rPr>
              <a:t>Hidaha (genetic material) ee waalid kasta waxaa loo gudbiyaa ubadka iyada oo loo marayo taranka (reproduction).</a:t>
            </a:r>
            <a:endParaRPr sz="1900"/>
          </a:p>
          <a:p>
            <a:pPr marL="0" lvl="0" indent="0" algn="l" rtl="0">
              <a:lnSpc>
                <a:spcPct val="100000"/>
              </a:lnSpc>
              <a:spcBef>
                <a:spcPct val="0"/>
              </a:spcBef>
              <a:spcAft>
                <a:spcPct val="0"/>
              </a:spcAft>
              <a:buClr>
                <a:schemeClr val="dk1"/>
              </a:buClr>
              <a:buSzPts val="1100"/>
              <a:buFont typeface="Arial"/>
              <a:buNone/>
            </a:pPr>
            <a:endParaRPr sz="1900"/>
          </a:p>
          <a:p>
            <a:pPr marL="0" lvl="0" indent="0" algn="l" rtl="0">
              <a:lnSpc>
                <a:spcPct val="100000"/>
              </a:lnSpc>
              <a:spcBef>
                <a:spcPct val="0"/>
              </a:spcBef>
              <a:spcAft>
                <a:spcPct val="0"/>
              </a:spcAft>
              <a:buClr>
                <a:schemeClr val="dk1"/>
              </a:buClr>
              <a:buSzPts val="1100"/>
              <a:buFont typeface="Arial"/>
              <a:buNone/>
            </a:pPr>
            <a:r>
              <a:rPr lang="en-GB" sz="1100">
                <a:latin typeface="Lexend"/>
              </a:rPr>
              <a:t>Nooluhu (organism) wuxuu dhaxlaa kala badh hidihiisa (genetic material) waalid kasta.</a:t>
            </a:r>
            <a:endParaRPr sz="19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7" name="Shape 877"/>
        <p:cNvGrpSpPr/>
        <p:nvPr/>
      </p:nvGrpSpPr>
      <p:grpSpPr>
        <a:xfrm>
          <a:off x="0" y="0"/>
          <a:ext cx="0" cy="0"/>
        </a:xfrm>
      </p:grpSpPr>
      <p:sp>
        <p:nvSpPr>
          <p:cNvPr id="878" name="Google Shape;878;p76"/>
          <p:cNvSpPr txBox="1"/>
          <p:nvPr>
            <p:ph type="body" idx="1"/>
          </p:nvPr>
        </p:nvSpPr>
        <p:spPr>
          <a:xfrm>
            <a:off x="324000" y="759300"/>
            <a:ext cx="8237700" cy="723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Hidaha (genetic material) waa kiimiko (chemical substance).</a:t>
            </a:r>
            <a:endParaRPr sz="1800"/>
          </a:p>
          <a:p>
            <a:pPr marL="0" lvl="0" indent="0" algn="l" rtl="0">
              <a:spcBef>
                <a:spcPts val="1000"/>
              </a:spcBef>
              <a:spcAft>
                <a:spcPts val="1000"/>
              </a:spcAft>
              <a:buNone/>
            </a:pPr>
            <a:r>
              <a:rPr lang="en-GB" sz="1100">
                <a:latin typeface="Lexend"/>
              </a:rPr>
              <a:t>Waxaa laga helaa unugyada (cells) ee noolaha (organism) oo dhan ka kooban yahay.</a:t>
            </a:r>
            <a:endParaRPr sz="1800"/>
          </a:p>
        </p:txBody>
      </p:sp>
      <p:sp>
        <p:nvSpPr>
          <p:cNvPr id="879" name="Google Shape;879;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Hidaha (genetic material) iyo dhaxalka (heredity)</a:t>
            </a:r>
            <a:endParaRPr/>
          </a:p>
        </p:txBody>
      </p:sp>
      <p:grpSp>
        <p:nvGrpSpPr>
          <p:cNvPr id="880" name="Google Shape;880;p76"/>
          <p:cNvGrpSpPr/>
          <p:nvPr/>
        </p:nvGrpSpPr>
        <p:grpSpPr>
          <a:xfrm>
            <a:off x="439729" y="1777983"/>
            <a:ext cx="1601830" cy="1411449"/>
            <a:chOff x="631220" y="2057941"/>
            <a:chExt cx="2625950" cy="2313850"/>
          </a:xfrm>
        </p:grpSpPr>
        <p:sp>
          <p:nvSpPr>
            <p:cNvPr id="881" name="Google Shape;881;p76"/>
            <p:cNvSpPr/>
            <p:nvPr/>
          </p:nvSpPr>
          <p:spPr>
            <a:xfrm>
              <a:off x="631220" y="2057941"/>
              <a:ext cx="2625950" cy="2313850"/>
            </a:xfrm>
            <a:custGeom>
              <a:rect l="l" t="t" r="r" b="b"/>
              <a:pathLst>
                <a:path w="105038" h="92554" extrusionOk="0">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w="19050" cap="flat" cmpd="sng">
              <a:solidFill>
                <a:srgbClr val="BF9000"/>
              </a:solidFill>
              <a:prstDash val="solid"/>
              <a:round/>
              <a:headEnd type="none" w="med" len="med"/>
              <a:tailEnd type="none" w="med" len="med"/>
            </a:ln>
          </p:spPr>
          <p:txBody>
            <a:bodyPr/>
            <a:lstStyle/>
            <a:p/>
          </p:txBody>
        </p:sp>
        <p:sp>
          <p:nvSpPr>
            <p:cNvPr id="882" name="Google Shape;882;p76"/>
            <p:cNvSpPr/>
            <p:nvPr/>
          </p:nvSpPr>
          <p:spPr>
            <a:xfrm rot="1140270">
              <a:off x="2172787" y="2275306"/>
              <a:ext cx="849398" cy="849398"/>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883" name="Google Shape;883;p76"/>
            <p:cNvGrpSpPr/>
            <p:nvPr/>
          </p:nvGrpSpPr>
          <p:grpSpPr>
            <a:xfrm rot="1140124">
              <a:off x="1706350" y="2994592"/>
              <a:ext cx="406797" cy="254398"/>
              <a:chOff x="2824575" y="3282450"/>
              <a:chExt cx="406800" cy="254400"/>
            </a:xfrm>
          </p:grpSpPr>
          <p:sp>
            <p:nvSpPr>
              <p:cNvPr id="884" name="Google Shape;884;p76"/>
              <p:cNvSpPr/>
              <p:nvPr/>
            </p:nvSpPr>
            <p:spPr>
              <a:xfrm>
                <a:off x="28245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5" name="Google Shape;885;p76"/>
              <p:cNvSpPr/>
              <p:nvPr/>
            </p:nvSpPr>
            <p:spPr>
              <a:xfrm>
                <a:off x="2900775" y="35110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6" name="Google Shape;886;p76"/>
              <p:cNvSpPr/>
              <p:nvPr/>
            </p:nvSpPr>
            <p:spPr>
              <a:xfrm>
                <a:off x="29769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7" name="Google Shape;887;p76"/>
              <p:cNvSpPr/>
              <p:nvPr/>
            </p:nvSpPr>
            <p:spPr>
              <a:xfrm>
                <a:off x="29007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8" name="Google Shape;888;p76"/>
              <p:cNvSpPr/>
              <p:nvPr/>
            </p:nvSpPr>
            <p:spPr>
              <a:xfrm>
                <a:off x="30531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9" name="Google Shape;889;p76"/>
              <p:cNvSpPr/>
              <p:nvPr/>
            </p:nvSpPr>
            <p:spPr>
              <a:xfrm>
                <a:off x="30531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0" name="Google Shape;890;p76"/>
              <p:cNvSpPr/>
              <p:nvPr/>
            </p:nvSpPr>
            <p:spPr>
              <a:xfrm>
                <a:off x="3129375" y="33586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1" name="Google Shape;891;p76"/>
              <p:cNvSpPr/>
              <p:nvPr/>
            </p:nvSpPr>
            <p:spPr>
              <a:xfrm>
                <a:off x="3205575" y="35110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2" name="Google Shape;892;p76"/>
              <p:cNvSpPr/>
              <p:nvPr/>
            </p:nvSpPr>
            <p:spPr>
              <a:xfrm>
                <a:off x="32055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893" name="Google Shape;893;p76"/>
            <p:cNvGrpSpPr/>
            <p:nvPr/>
          </p:nvGrpSpPr>
          <p:grpSpPr>
            <a:xfrm rot="3154185">
              <a:off x="1599473" y="3658109"/>
              <a:ext cx="356669" cy="431751"/>
              <a:chOff x="3491884" y="4069739"/>
              <a:chExt cx="356666" cy="431748"/>
            </a:xfrm>
          </p:grpSpPr>
          <p:sp>
            <p:nvSpPr>
              <p:cNvPr id="894" name="Google Shape;894;p76"/>
              <p:cNvSpPr/>
              <p:nvPr/>
            </p:nvSpPr>
            <p:spPr>
              <a:xfrm rot="7620152">
                <a:off x="3788525" y="407492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5" name="Google Shape;895;p76"/>
              <p:cNvSpPr/>
              <p:nvPr/>
            </p:nvSpPr>
            <p:spPr>
              <a:xfrm rot="7620152">
                <a:off x="3681736" y="4089387"/>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6" name="Google Shape;896;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7" name="Google Shape;897;p76"/>
              <p:cNvSpPr/>
              <p:nvPr/>
            </p:nvSpPr>
            <p:spPr>
              <a:xfrm rot="7620152">
                <a:off x="3742359" y="4135552"/>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8" name="Google Shape;898;p76"/>
              <p:cNvSpPr/>
              <p:nvPr/>
            </p:nvSpPr>
            <p:spPr>
              <a:xfrm rot="7620152">
                <a:off x="3650028" y="425679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9" name="Google Shape;899;p76"/>
              <p:cNvSpPr/>
              <p:nvPr/>
            </p:nvSpPr>
            <p:spPr>
              <a:xfrm rot="7620152">
                <a:off x="3771275" y="434913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0" name="Google Shape;900;p76"/>
              <p:cNvSpPr/>
              <p:nvPr/>
            </p:nvSpPr>
            <p:spPr>
              <a:xfrm rot="7620152">
                <a:off x="3664486" y="4363588"/>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1" name="Google Shape;901;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2" name="Google Shape;902;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903" name="Google Shape;903;p76"/>
            <p:cNvGrpSpPr/>
            <p:nvPr/>
          </p:nvGrpSpPr>
          <p:grpSpPr>
            <a:xfrm rot="6292453">
              <a:off x="2133712" y="3375776"/>
              <a:ext cx="356669" cy="431751"/>
              <a:chOff x="3491884" y="4069739"/>
              <a:chExt cx="356666" cy="431748"/>
            </a:xfrm>
          </p:grpSpPr>
          <p:sp>
            <p:nvSpPr>
              <p:cNvPr id="904" name="Google Shape;904;p76"/>
              <p:cNvSpPr/>
              <p:nvPr/>
            </p:nvSpPr>
            <p:spPr>
              <a:xfrm rot="7620152">
                <a:off x="3788525" y="407492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5" name="Google Shape;905;p76"/>
              <p:cNvSpPr/>
              <p:nvPr/>
            </p:nvSpPr>
            <p:spPr>
              <a:xfrm rot="7620152">
                <a:off x="3681736" y="4089387"/>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6" name="Google Shape;906;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7" name="Google Shape;907;p76"/>
              <p:cNvSpPr/>
              <p:nvPr/>
            </p:nvSpPr>
            <p:spPr>
              <a:xfrm rot="7620152">
                <a:off x="3742359" y="4135552"/>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8" name="Google Shape;908;p76"/>
              <p:cNvSpPr/>
              <p:nvPr/>
            </p:nvSpPr>
            <p:spPr>
              <a:xfrm rot="7620152">
                <a:off x="3650028" y="425679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09" name="Google Shape;909;p76"/>
              <p:cNvSpPr/>
              <p:nvPr/>
            </p:nvSpPr>
            <p:spPr>
              <a:xfrm rot="7620152">
                <a:off x="3771275" y="434913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0" name="Google Shape;910;p76"/>
              <p:cNvSpPr/>
              <p:nvPr/>
            </p:nvSpPr>
            <p:spPr>
              <a:xfrm rot="7620152">
                <a:off x="3664486" y="4363588"/>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1" name="Google Shape;911;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2" name="Google Shape;912;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913" name="Google Shape;913;p76"/>
            <p:cNvGrpSpPr/>
            <p:nvPr/>
          </p:nvGrpSpPr>
          <p:grpSpPr>
            <a:xfrm rot="7552709">
              <a:off x="1157435" y="2509230"/>
              <a:ext cx="419302" cy="287999"/>
              <a:chOff x="5880900" y="1005490"/>
              <a:chExt cx="2211875" cy="1517650"/>
            </a:xfrm>
          </p:grpSpPr>
          <p:sp>
            <p:nvSpPr>
              <p:cNvPr id="914" name="Google Shape;914;p76"/>
              <p:cNvSpPr/>
              <p:nvPr/>
            </p:nvSpPr>
            <p:spPr>
              <a:xfrm>
                <a:off x="5880900" y="1005490"/>
                <a:ext cx="2211875" cy="1517650"/>
              </a:xfrm>
              <a:custGeom>
                <a:rect l="l" t="t" r="r" b="b"/>
                <a:pathLst>
                  <a:path w="88475" h="60706" extrusionOk="0">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w="9525" cap="flat" cmpd="sng">
                <a:solidFill>
                  <a:srgbClr val="660000"/>
                </a:solidFill>
                <a:prstDash val="solid"/>
                <a:round/>
                <a:headEnd type="none" w="med" len="med"/>
                <a:tailEnd type="none" w="med" len="med"/>
              </a:ln>
            </p:spPr>
            <p:txBody>
              <a:bodyPr/>
              <a:lstStyle/>
              <a:p/>
            </p:txBody>
          </p:sp>
          <p:sp>
            <p:nvSpPr>
              <p:cNvPr id="915" name="Google Shape;915;p76"/>
              <p:cNvSpPr/>
              <p:nvPr/>
            </p:nvSpPr>
            <p:spPr>
              <a:xfrm>
                <a:off x="5984008" y="1124569"/>
                <a:ext cx="1975150" cy="1287500"/>
              </a:xfrm>
              <a:custGeom>
                <a:rect l="l" t="t" r="r" b="b"/>
                <a:pathLst>
                  <a:path w="79006" h="51500" extrusionOk="0">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w="9525" cap="flat" cmpd="sng">
                <a:solidFill>
                  <a:srgbClr val="660000"/>
                </a:solidFill>
                <a:prstDash val="solid"/>
                <a:round/>
                <a:headEnd type="none" w="med" len="med"/>
                <a:tailEnd type="none" w="med" len="med"/>
              </a:ln>
            </p:spPr>
            <p:txBody>
              <a:bodyPr/>
              <a:lstStyle/>
              <a:p/>
            </p:txBody>
          </p:sp>
        </p:grpSp>
        <p:grpSp>
          <p:nvGrpSpPr>
            <p:cNvPr id="916" name="Google Shape;916;p76"/>
            <p:cNvGrpSpPr/>
            <p:nvPr/>
          </p:nvGrpSpPr>
          <p:grpSpPr>
            <a:xfrm rot="1388582">
              <a:off x="928052" y="3447727"/>
              <a:ext cx="419270" cy="287956"/>
              <a:chOff x="5880900" y="1005490"/>
              <a:chExt cx="2211875" cy="1517650"/>
            </a:xfrm>
          </p:grpSpPr>
          <p:sp>
            <p:nvSpPr>
              <p:cNvPr id="917" name="Google Shape;917;p76"/>
              <p:cNvSpPr/>
              <p:nvPr/>
            </p:nvSpPr>
            <p:spPr>
              <a:xfrm>
                <a:off x="5880900" y="1005490"/>
                <a:ext cx="2211875" cy="1517650"/>
              </a:xfrm>
              <a:custGeom>
                <a:rect l="l" t="t" r="r" b="b"/>
                <a:pathLst>
                  <a:path w="88475" h="60706" extrusionOk="0">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w="9525" cap="flat" cmpd="sng">
                <a:solidFill>
                  <a:srgbClr val="660000"/>
                </a:solidFill>
                <a:prstDash val="solid"/>
                <a:round/>
                <a:headEnd type="none" w="med" len="med"/>
                <a:tailEnd type="none" w="med" len="med"/>
              </a:ln>
            </p:spPr>
            <p:txBody>
              <a:bodyPr/>
              <a:lstStyle/>
              <a:p/>
            </p:txBody>
          </p:sp>
          <p:sp>
            <p:nvSpPr>
              <p:cNvPr id="918" name="Google Shape;918;p76"/>
              <p:cNvSpPr/>
              <p:nvPr/>
            </p:nvSpPr>
            <p:spPr>
              <a:xfrm>
                <a:off x="5984008" y="1124569"/>
                <a:ext cx="1975150" cy="1287500"/>
              </a:xfrm>
              <a:custGeom>
                <a:rect l="l" t="t" r="r" b="b"/>
                <a:pathLst>
                  <a:path w="79006" h="51500" extrusionOk="0">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w="9525" cap="flat" cmpd="sng">
                <a:solidFill>
                  <a:srgbClr val="660000"/>
                </a:solidFill>
                <a:prstDash val="solid"/>
                <a:round/>
                <a:headEnd type="none" w="med" len="med"/>
                <a:tailEnd type="none" w="med" len="med"/>
              </a:ln>
            </p:spPr>
            <p:txBody>
              <a:bodyPr/>
              <a:lstStyle/>
              <a:p/>
            </p:txBody>
          </p:sp>
        </p:grpSp>
        <p:grpSp>
          <p:nvGrpSpPr>
            <p:cNvPr id="919" name="Google Shape;919;p76"/>
            <p:cNvGrpSpPr/>
            <p:nvPr/>
          </p:nvGrpSpPr>
          <p:grpSpPr>
            <a:xfrm rot="-7078930">
              <a:off x="1731418" y="2202910"/>
              <a:ext cx="356669" cy="431751"/>
              <a:chOff x="3491884" y="4069739"/>
              <a:chExt cx="356666" cy="431748"/>
            </a:xfrm>
          </p:grpSpPr>
          <p:sp>
            <p:nvSpPr>
              <p:cNvPr id="920" name="Google Shape;920;p76"/>
              <p:cNvSpPr/>
              <p:nvPr/>
            </p:nvSpPr>
            <p:spPr>
              <a:xfrm rot="7620152">
                <a:off x="3788525" y="407492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1" name="Google Shape;921;p76"/>
              <p:cNvSpPr/>
              <p:nvPr/>
            </p:nvSpPr>
            <p:spPr>
              <a:xfrm rot="7620152">
                <a:off x="3681736" y="4089387"/>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2" name="Google Shape;922;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3" name="Google Shape;923;p76"/>
              <p:cNvSpPr/>
              <p:nvPr/>
            </p:nvSpPr>
            <p:spPr>
              <a:xfrm rot="7620152">
                <a:off x="3742359" y="4135552"/>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4" name="Google Shape;924;p76"/>
              <p:cNvSpPr/>
              <p:nvPr/>
            </p:nvSpPr>
            <p:spPr>
              <a:xfrm rot="7620152">
                <a:off x="3650028" y="425679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5" name="Google Shape;925;p76"/>
              <p:cNvSpPr/>
              <p:nvPr/>
            </p:nvSpPr>
            <p:spPr>
              <a:xfrm rot="7620152">
                <a:off x="3771275" y="434913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6" name="Google Shape;926;p76"/>
              <p:cNvSpPr/>
              <p:nvPr/>
            </p:nvSpPr>
            <p:spPr>
              <a:xfrm rot="7620152">
                <a:off x="3664486" y="4363588"/>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7" name="Google Shape;927;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8" name="Google Shape;928;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929" name="Google Shape;929;p76"/>
            <p:cNvGrpSpPr/>
            <p:nvPr/>
          </p:nvGrpSpPr>
          <p:grpSpPr>
            <a:xfrm rot="-1509799">
              <a:off x="1020626" y="2994501"/>
              <a:ext cx="406800" cy="254400"/>
              <a:chOff x="2824575" y="3282450"/>
              <a:chExt cx="406800" cy="254400"/>
            </a:xfrm>
          </p:grpSpPr>
          <p:sp>
            <p:nvSpPr>
              <p:cNvPr id="930" name="Google Shape;930;p76"/>
              <p:cNvSpPr/>
              <p:nvPr/>
            </p:nvSpPr>
            <p:spPr>
              <a:xfrm>
                <a:off x="28245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1" name="Google Shape;931;p76"/>
              <p:cNvSpPr/>
              <p:nvPr/>
            </p:nvSpPr>
            <p:spPr>
              <a:xfrm>
                <a:off x="2900775" y="35110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2" name="Google Shape;932;p76"/>
              <p:cNvSpPr/>
              <p:nvPr/>
            </p:nvSpPr>
            <p:spPr>
              <a:xfrm>
                <a:off x="29769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3" name="Google Shape;933;p76"/>
              <p:cNvSpPr/>
              <p:nvPr/>
            </p:nvSpPr>
            <p:spPr>
              <a:xfrm>
                <a:off x="29007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4" name="Google Shape;934;p76"/>
              <p:cNvSpPr/>
              <p:nvPr/>
            </p:nvSpPr>
            <p:spPr>
              <a:xfrm>
                <a:off x="3053175" y="34348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5" name="Google Shape;935;p76"/>
              <p:cNvSpPr/>
              <p:nvPr/>
            </p:nvSpPr>
            <p:spPr>
              <a:xfrm>
                <a:off x="30531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6" name="Google Shape;936;p76"/>
              <p:cNvSpPr/>
              <p:nvPr/>
            </p:nvSpPr>
            <p:spPr>
              <a:xfrm>
                <a:off x="3129375" y="33586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7" name="Google Shape;937;p76"/>
              <p:cNvSpPr/>
              <p:nvPr/>
            </p:nvSpPr>
            <p:spPr>
              <a:xfrm>
                <a:off x="3205575" y="35110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38" name="Google Shape;938;p76"/>
              <p:cNvSpPr/>
              <p:nvPr/>
            </p:nvSpPr>
            <p:spPr>
              <a:xfrm>
                <a:off x="3205575" y="3282450"/>
                <a:ext cx="25800" cy="2580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grpSp>
        <p:nvGrpSpPr>
          <p:cNvPr id="939" name="Google Shape;939;p76"/>
          <p:cNvGrpSpPr/>
          <p:nvPr/>
        </p:nvGrpSpPr>
        <p:grpSpPr>
          <a:xfrm>
            <a:off x="2833551" y="2279910"/>
            <a:ext cx="1354960" cy="1392228"/>
            <a:chOff x="2795834" y="1978656"/>
            <a:chExt cx="2221245" cy="2282341"/>
          </a:xfrm>
        </p:grpSpPr>
        <p:sp>
          <p:nvSpPr>
            <p:cNvPr id="940" name="Google Shape;940;p76"/>
            <p:cNvSpPr/>
            <p:nvPr/>
          </p:nvSpPr>
          <p:spPr>
            <a:xfrm>
              <a:off x="2795834" y="1978656"/>
              <a:ext cx="2221245" cy="2282341"/>
            </a:xfrm>
            <a:custGeom>
              <a:rect l="l" t="t" r="r" b="b"/>
              <a:pathLst>
                <a:path w="81716" h="85529" extrusionOk="0">
                  <a:moveTo>
                    <a:pt x="31453" y="3573"/>
                  </a:moveTo>
                  <a:cubicBezTo>
                    <a:pt x="38919" y="-31"/>
                    <a:pt x="41082" y="-1524"/>
                    <a:pt x="48753" y="2029"/>
                  </a:cubicBezTo>
                  <a:cubicBezTo>
                    <a:pt x="56425" y="5582"/>
                    <a:pt x="72128" y="18350"/>
                    <a:pt x="77482" y="24889"/>
                  </a:cubicBezTo>
                  <a:cubicBezTo>
                    <a:pt x="82837" y="31428"/>
                    <a:pt x="82013" y="32920"/>
                    <a:pt x="80880" y="41261"/>
                  </a:cubicBezTo>
                  <a:cubicBezTo>
                    <a:pt x="79747" y="49602"/>
                    <a:pt x="74547" y="67674"/>
                    <a:pt x="70686" y="74934"/>
                  </a:cubicBezTo>
                  <a:cubicBezTo>
                    <a:pt x="66825" y="82194"/>
                    <a:pt x="65487" y="83378"/>
                    <a:pt x="57712" y="84819"/>
                  </a:cubicBezTo>
                  <a:cubicBezTo>
                    <a:pt x="49938" y="86261"/>
                    <a:pt x="31865" y="85334"/>
                    <a:pt x="24039" y="83583"/>
                  </a:cubicBezTo>
                  <a:cubicBezTo>
                    <a:pt x="16213" y="81833"/>
                    <a:pt x="14618" y="81627"/>
                    <a:pt x="10756" y="74316"/>
                  </a:cubicBezTo>
                  <a:cubicBezTo>
                    <a:pt x="6895" y="67005"/>
                    <a:pt x="2003" y="48161"/>
                    <a:pt x="870" y="39717"/>
                  </a:cubicBezTo>
                  <a:cubicBezTo>
                    <a:pt x="-263" y="31273"/>
                    <a:pt x="-1137" y="29677"/>
                    <a:pt x="3960" y="23653"/>
                  </a:cubicBezTo>
                  <a:cubicBezTo>
                    <a:pt x="9057" y="17629"/>
                    <a:pt x="23988" y="7177"/>
                    <a:pt x="31453" y="3573"/>
                  </a:cubicBezTo>
                  <a:close/>
                </a:path>
              </a:pathLst>
            </a:custGeom>
            <a:solidFill>
              <a:srgbClr val="93C47D"/>
            </a:solidFill>
            <a:ln>
              <a:noFill/>
            </a:ln>
          </p:spPr>
          <p:txBody>
            <a:bodyPr/>
            <a:lstStyle/>
            <a:p/>
          </p:txBody>
        </p:sp>
        <p:sp>
          <p:nvSpPr>
            <p:cNvPr id="941" name="Google Shape;941;p76"/>
            <p:cNvSpPr/>
            <p:nvPr/>
          </p:nvSpPr>
          <p:spPr>
            <a:xfrm>
              <a:off x="2885006" y="2050714"/>
              <a:ext cx="2042900" cy="2138225"/>
            </a:xfrm>
            <a:custGeom>
              <a:rect l="l" t="t" r="r" b="b"/>
              <a:pathLst>
                <a:path w="81716" h="85529" extrusionOk="0">
                  <a:moveTo>
                    <a:pt x="31453" y="3573"/>
                  </a:moveTo>
                  <a:cubicBezTo>
                    <a:pt x="38919" y="-31"/>
                    <a:pt x="41082" y="-1524"/>
                    <a:pt x="48753" y="2029"/>
                  </a:cubicBezTo>
                  <a:cubicBezTo>
                    <a:pt x="56425" y="5582"/>
                    <a:pt x="72128" y="18350"/>
                    <a:pt x="77482" y="24889"/>
                  </a:cubicBezTo>
                  <a:cubicBezTo>
                    <a:pt x="82837" y="31428"/>
                    <a:pt x="82013" y="32920"/>
                    <a:pt x="80880" y="41261"/>
                  </a:cubicBezTo>
                  <a:cubicBezTo>
                    <a:pt x="79747" y="49602"/>
                    <a:pt x="74547" y="67674"/>
                    <a:pt x="70686" y="74934"/>
                  </a:cubicBezTo>
                  <a:cubicBezTo>
                    <a:pt x="66825" y="82194"/>
                    <a:pt x="65487" y="83378"/>
                    <a:pt x="57712" y="84819"/>
                  </a:cubicBezTo>
                  <a:cubicBezTo>
                    <a:pt x="49938" y="86261"/>
                    <a:pt x="31865" y="85334"/>
                    <a:pt x="24039" y="83583"/>
                  </a:cubicBezTo>
                  <a:cubicBezTo>
                    <a:pt x="16213" y="81833"/>
                    <a:pt x="14618" y="81627"/>
                    <a:pt x="10756" y="74316"/>
                  </a:cubicBezTo>
                  <a:cubicBezTo>
                    <a:pt x="6895" y="67005"/>
                    <a:pt x="2003" y="48161"/>
                    <a:pt x="870" y="39717"/>
                  </a:cubicBezTo>
                  <a:cubicBezTo>
                    <a:pt x="-263" y="31273"/>
                    <a:pt x="-1137" y="29677"/>
                    <a:pt x="3960" y="23653"/>
                  </a:cubicBezTo>
                  <a:cubicBezTo>
                    <a:pt x="9057" y="17629"/>
                    <a:pt x="23988" y="7177"/>
                    <a:pt x="31453" y="3573"/>
                  </a:cubicBezTo>
                  <a:close/>
                </a:path>
              </a:pathLst>
            </a:custGeom>
            <a:solidFill>
              <a:srgbClr val="D9EAD3"/>
            </a:solidFill>
            <a:ln w="9525" cap="flat" cmpd="sng">
              <a:solidFill>
                <a:srgbClr val="274E13"/>
              </a:solidFill>
              <a:prstDash val="solid"/>
              <a:round/>
              <a:headEnd type="none" w="med" len="med"/>
              <a:tailEnd type="none" w="med" len="med"/>
            </a:ln>
          </p:spPr>
          <p:txBody>
            <a:bodyPr/>
            <a:lstStyle/>
            <a:p/>
          </p:txBody>
        </p:sp>
        <p:sp>
          <p:nvSpPr>
            <p:cNvPr id="942" name="Google Shape;942;p76"/>
            <p:cNvSpPr/>
            <p:nvPr/>
          </p:nvSpPr>
          <p:spPr>
            <a:xfrm rot="7649151">
              <a:off x="4045113" y="2344314"/>
              <a:ext cx="329299" cy="454887"/>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943" name="Google Shape;943;p76"/>
            <p:cNvGrpSpPr/>
            <p:nvPr/>
          </p:nvGrpSpPr>
          <p:grpSpPr>
            <a:xfrm rot="7654116">
              <a:off x="3132140" y="2685308"/>
              <a:ext cx="351891" cy="215916"/>
              <a:chOff x="5880900" y="1005490"/>
              <a:chExt cx="2211875" cy="1517650"/>
            </a:xfrm>
          </p:grpSpPr>
          <p:sp>
            <p:nvSpPr>
              <p:cNvPr id="944" name="Google Shape;944;p76"/>
              <p:cNvSpPr/>
              <p:nvPr/>
            </p:nvSpPr>
            <p:spPr>
              <a:xfrm>
                <a:off x="5880900" y="1005490"/>
                <a:ext cx="2211875" cy="1517650"/>
              </a:xfrm>
              <a:custGeom>
                <a:rect l="l" t="t" r="r" b="b"/>
                <a:pathLst>
                  <a:path w="88475" h="60706" extrusionOk="0">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w="9525" cap="flat" cmpd="sng">
                <a:solidFill>
                  <a:srgbClr val="660000"/>
                </a:solidFill>
                <a:prstDash val="solid"/>
                <a:round/>
                <a:headEnd type="none" w="med" len="med"/>
                <a:tailEnd type="none" w="med" len="med"/>
              </a:ln>
            </p:spPr>
            <p:txBody>
              <a:bodyPr/>
              <a:lstStyle/>
              <a:p/>
            </p:txBody>
          </p:sp>
          <p:sp>
            <p:nvSpPr>
              <p:cNvPr id="945" name="Google Shape;945;p76"/>
              <p:cNvSpPr/>
              <p:nvPr/>
            </p:nvSpPr>
            <p:spPr>
              <a:xfrm>
                <a:off x="5984008" y="1124569"/>
                <a:ext cx="1975150" cy="1287500"/>
              </a:xfrm>
              <a:custGeom>
                <a:rect l="l" t="t" r="r" b="b"/>
                <a:pathLst>
                  <a:path w="79006" h="51500" extrusionOk="0">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w="9525" cap="flat" cmpd="sng">
                <a:solidFill>
                  <a:srgbClr val="660000"/>
                </a:solidFill>
                <a:prstDash val="solid"/>
                <a:round/>
                <a:headEnd type="none" w="med" len="med"/>
                <a:tailEnd type="none" w="med" len="med"/>
              </a:ln>
            </p:spPr>
            <p:txBody>
              <a:bodyPr/>
              <a:lstStyle/>
              <a:p/>
            </p:txBody>
          </p:sp>
        </p:grpSp>
        <p:grpSp>
          <p:nvGrpSpPr>
            <p:cNvPr id="946" name="Google Shape;946;p76"/>
            <p:cNvGrpSpPr/>
            <p:nvPr/>
          </p:nvGrpSpPr>
          <p:grpSpPr>
            <a:xfrm rot="1768510">
              <a:off x="4302557" y="2971128"/>
              <a:ext cx="442764" cy="213024"/>
              <a:chOff x="5454050" y="1786775"/>
              <a:chExt cx="1487100" cy="734700"/>
            </a:xfrm>
          </p:grpSpPr>
          <p:sp>
            <p:nvSpPr>
              <p:cNvPr id="947" name="Google Shape;947;p76"/>
              <p:cNvSpPr/>
              <p:nvPr/>
            </p:nvSpPr>
            <p:spPr>
              <a:xfrm>
                <a:off x="5454050" y="1786775"/>
                <a:ext cx="1487100" cy="734700"/>
              </a:xfrm>
              <a:prstGeom prst="ellipse">
                <a:avLst/>
              </a:prstGeom>
              <a:solidFill>
                <a:srgbClr val="D9EAD3"/>
              </a:solidFill>
              <a:ln w="9525" cap="flat" cmpd="sng">
                <a:solidFill>
                  <a:srgbClr val="274E1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8" name="Google Shape;948;p76"/>
              <p:cNvSpPr/>
              <p:nvPr/>
            </p:nvSpPr>
            <p:spPr>
              <a:xfrm>
                <a:off x="6270950" y="2138750"/>
                <a:ext cx="430800" cy="25200"/>
              </a:xfrm>
              <a:prstGeom prst="roundRect">
                <a:avLst>
                  <a:gd name="adj" fmla="val 16667"/>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49" name="Google Shape;949;p76"/>
              <p:cNvSpPr/>
              <p:nvPr/>
            </p:nvSpPr>
            <p:spPr>
              <a:xfrm>
                <a:off x="6006625" y="1978075"/>
                <a:ext cx="138000" cy="25200"/>
              </a:xfrm>
              <a:prstGeom prst="roundRect">
                <a:avLst>
                  <a:gd name="adj" fmla="val 16667"/>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0" name="Google Shape;950;p76"/>
              <p:cNvSpPr/>
              <p:nvPr/>
            </p:nvSpPr>
            <p:spPr>
              <a:xfrm>
                <a:off x="5747825" y="2221525"/>
                <a:ext cx="138000" cy="25200"/>
              </a:xfrm>
              <a:prstGeom prst="roundRect">
                <a:avLst>
                  <a:gd name="adj" fmla="val 16667"/>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951" name="Google Shape;951;p76"/>
              <p:cNvGrpSpPr/>
              <p:nvPr/>
            </p:nvGrpSpPr>
            <p:grpSpPr>
              <a:xfrm>
                <a:off x="5857231" y="1860275"/>
                <a:ext cx="182400" cy="582142"/>
                <a:chOff x="5858375" y="1860275"/>
                <a:chExt cx="182400" cy="582142"/>
              </a:xfrm>
            </p:grpSpPr>
            <p:sp>
              <p:nvSpPr>
                <p:cNvPr id="952" name="Google Shape;952;p76"/>
                <p:cNvSpPr/>
                <p:nvPr/>
              </p:nvSpPr>
              <p:spPr>
                <a:xfrm>
                  <a:off x="5858375" y="194304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3" name="Google Shape;953;p76"/>
                <p:cNvSpPr/>
                <p:nvPr/>
              </p:nvSpPr>
              <p:spPr>
                <a:xfrm>
                  <a:off x="5858375" y="2025822"/>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4" name="Google Shape;954;p76"/>
                <p:cNvSpPr/>
                <p:nvPr/>
              </p:nvSpPr>
              <p:spPr>
                <a:xfrm>
                  <a:off x="5858375" y="2108596"/>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5" name="Google Shape;955;p76"/>
                <p:cNvSpPr/>
                <p:nvPr/>
              </p:nvSpPr>
              <p:spPr>
                <a:xfrm>
                  <a:off x="5858375" y="1860275"/>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6" name="Google Shape;956;p76"/>
                <p:cNvSpPr/>
                <p:nvPr/>
              </p:nvSpPr>
              <p:spPr>
                <a:xfrm>
                  <a:off x="5858375" y="219136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7" name="Google Shape;957;p76"/>
                <p:cNvSpPr/>
                <p:nvPr/>
              </p:nvSpPr>
              <p:spPr>
                <a:xfrm>
                  <a:off x="5858375" y="2274143"/>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8" name="Google Shape;958;p76"/>
                <p:cNvSpPr/>
                <p:nvPr/>
              </p:nvSpPr>
              <p:spPr>
                <a:xfrm>
                  <a:off x="5858375" y="2356917"/>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nvGrpSpPr>
              <p:cNvPr id="959" name="Google Shape;959;p76"/>
              <p:cNvGrpSpPr/>
              <p:nvPr/>
            </p:nvGrpSpPr>
            <p:grpSpPr>
              <a:xfrm>
                <a:off x="5602850" y="1943049"/>
                <a:ext cx="182400" cy="333821"/>
                <a:chOff x="5602850" y="1943049"/>
                <a:chExt cx="182400" cy="333821"/>
              </a:xfrm>
            </p:grpSpPr>
            <p:sp>
              <p:nvSpPr>
                <p:cNvPr id="960" name="Google Shape;960;p76"/>
                <p:cNvSpPr/>
                <p:nvPr/>
              </p:nvSpPr>
              <p:spPr>
                <a:xfrm>
                  <a:off x="5602850" y="194304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1" name="Google Shape;961;p76"/>
                <p:cNvSpPr/>
                <p:nvPr/>
              </p:nvSpPr>
              <p:spPr>
                <a:xfrm>
                  <a:off x="5602850" y="2025822"/>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2" name="Google Shape;962;p76"/>
                <p:cNvSpPr/>
                <p:nvPr/>
              </p:nvSpPr>
              <p:spPr>
                <a:xfrm>
                  <a:off x="5602850" y="2108596"/>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3" name="Google Shape;963;p76"/>
                <p:cNvSpPr/>
                <p:nvPr/>
              </p:nvSpPr>
              <p:spPr>
                <a:xfrm>
                  <a:off x="5602850" y="219136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nvGrpSpPr>
              <p:cNvPr id="964" name="Google Shape;964;p76"/>
              <p:cNvGrpSpPr/>
              <p:nvPr/>
            </p:nvGrpSpPr>
            <p:grpSpPr>
              <a:xfrm>
                <a:off x="6111613" y="1943049"/>
                <a:ext cx="182400" cy="251047"/>
                <a:chOff x="6163175" y="1943049"/>
                <a:chExt cx="182400" cy="251047"/>
              </a:xfrm>
            </p:grpSpPr>
            <p:sp>
              <p:nvSpPr>
                <p:cNvPr id="965" name="Google Shape;965;p76"/>
                <p:cNvSpPr/>
                <p:nvPr/>
              </p:nvSpPr>
              <p:spPr>
                <a:xfrm>
                  <a:off x="6163175" y="194304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6" name="Google Shape;966;p76"/>
                <p:cNvSpPr/>
                <p:nvPr/>
              </p:nvSpPr>
              <p:spPr>
                <a:xfrm>
                  <a:off x="6163175" y="2025822"/>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7" name="Google Shape;967;p76"/>
                <p:cNvSpPr/>
                <p:nvPr/>
              </p:nvSpPr>
              <p:spPr>
                <a:xfrm>
                  <a:off x="6163175" y="2108596"/>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nvGrpSpPr>
              <p:cNvPr id="968" name="Google Shape;968;p76"/>
              <p:cNvGrpSpPr/>
              <p:nvPr/>
            </p:nvGrpSpPr>
            <p:grpSpPr>
              <a:xfrm>
                <a:off x="6365994" y="1860275"/>
                <a:ext cx="182400" cy="499368"/>
                <a:chOff x="6391775" y="1860275"/>
                <a:chExt cx="182400" cy="499368"/>
              </a:xfrm>
            </p:grpSpPr>
            <p:sp>
              <p:nvSpPr>
                <p:cNvPr id="969" name="Google Shape;969;p76"/>
                <p:cNvSpPr/>
                <p:nvPr/>
              </p:nvSpPr>
              <p:spPr>
                <a:xfrm>
                  <a:off x="6391775" y="194304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0" name="Google Shape;970;p76"/>
                <p:cNvSpPr/>
                <p:nvPr/>
              </p:nvSpPr>
              <p:spPr>
                <a:xfrm>
                  <a:off x="6391775" y="2025822"/>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1" name="Google Shape;971;p76"/>
                <p:cNvSpPr/>
                <p:nvPr/>
              </p:nvSpPr>
              <p:spPr>
                <a:xfrm>
                  <a:off x="6391775" y="2108596"/>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2" name="Google Shape;972;p76"/>
                <p:cNvSpPr/>
                <p:nvPr/>
              </p:nvSpPr>
              <p:spPr>
                <a:xfrm>
                  <a:off x="6391775" y="1860275"/>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3" name="Google Shape;973;p76"/>
                <p:cNvSpPr/>
                <p:nvPr/>
              </p:nvSpPr>
              <p:spPr>
                <a:xfrm>
                  <a:off x="6391775" y="219136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4" name="Google Shape;974;p76"/>
                <p:cNvSpPr/>
                <p:nvPr/>
              </p:nvSpPr>
              <p:spPr>
                <a:xfrm>
                  <a:off x="6391775" y="2274143"/>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nvGrpSpPr>
              <p:cNvPr id="975" name="Google Shape;975;p76"/>
              <p:cNvGrpSpPr/>
              <p:nvPr/>
            </p:nvGrpSpPr>
            <p:grpSpPr>
              <a:xfrm>
                <a:off x="6620375" y="2108596"/>
                <a:ext cx="182400" cy="168274"/>
                <a:chOff x="6620375" y="2108596"/>
                <a:chExt cx="182400" cy="168274"/>
              </a:xfrm>
            </p:grpSpPr>
            <p:sp>
              <p:nvSpPr>
                <p:cNvPr id="976" name="Google Shape;976;p76"/>
                <p:cNvSpPr/>
                <p:nvPr/>
              </p:nvSpPr>
              <p:spPr>
                <a:xfrm>
                  <a:off x="6620375" y="2108596"/>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7" name="Google Shape;977;p76"/>
                <p:cNvSpPr/>
                <p:nvPr/>
              </p:nvSpPr>
              <p:spPr>
                <a:xfrm>
                  <a:off x="6620375" y="2191369"/>
                  <a:ext cx="182400" cy="85500"/>
                </a:xfrm>
                <a:prstGeom prst="ellipse">
                  <a:avLst/>
                </a:prstGeom>
                <a:solidFill>
                  <a:srgbClr val="6AA84F"/>
                </a:solid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978" name="Google Shape;978;p76"/>
            <p:cNvSpPr/>
            <p:nvPr/>
          </p:nvSpPr>
          <p:spPr>
            <a:xfrm rot="5807824">
              <a:off x="3562278" y="3048364"/>
              <a:ext cx="751387" cy="1187479"/>
            </a:xfrm>
            <a:custGeom>
              <a:rect l="l" t="t" r="r" b="b"/>
              <a:pathLst>
                <a:path w="34502" h="42695" extrusionOk="0">
                  <a:moveTo>
                    <a:pt x="9095" y="7376"/>
                  </a:moveTo>
                  <a:cubicBezTo>
                    <a:pt x="12198" y="6245"/>
                    <a:pt x="16403" y="910"/>
                    <a:pt x="20056" y="243"/>
                  </a:cubicBezTo>
                  <a:cubicBezTo>
                    <a:pt x="23710" y="-424"/>
                    <a:pt x="28610" y="359"/>
                    <a:pt x="31016" y="3375"/>
                  </a:cubicBezTo>
                  <a:cubicBezTo>
                    <a:pt x="33423" y="6391"/>
                    <a:pt x="34524" y="14684"/>
                    <a:pt x="34495" y="18337"/>
                  </a:cubicBezTo>
                  <a:cubicBezTo>
                    <a:pt x="34466" y="21991"/>
                    <a:pt x="30900" y="22687"/>
                    <a:pt x="30842" y="25296"/>
                  </a:cubicBezTo>
                  <a:cubicBezTo>
                    <a:pt x="30784" y="27906"/>
                    <a:pt x="34930" y="31182"/>
                    <a:pt x="34147" y="33994"/>
                  </a:cubicBezTo>
                  <a:cubicBezTo>
                    <a:pt x="33364" y="36807"/>
                    <a:pt x="29508" y="40895"/>
                    <a:pt x="26145" y="42171"/>
                  </a:cubicBezTo>
                  <a:cubicBezTo>
                    <a:pt x="22782" y="43447"/>
                    <a:pt x="18055" y="41910"/>
                    <a:pt x="13967" y="41649"/>
                  </a:cubicBezTo>
                  <a:cubicBezTo>
                    <a:pt x="9879" y="41388"/>
                    <a:pt x="3268" y="43070"/>
                    <a:pt x="1615" y="40605"/>
                  </a:cubicBezTo>
                  <a:cubicBezTo>
                    <a:pt x="-38" y="38140"/>
                    <a:pt x="4282" y="30833"/>
                    <a:pt x="4050" y="26861"/>
                  </a:cubicBezTo>
                  <a:cubicBezTo>
                    <a:pt x="3818" y="22889"/>
                    <a:pt x="658" y="20077"/>
                    <a:pt x="223" y="16771"/>
                  </a:cubicBezTo>
                  <a:cubicBezTo>
                    <a:pt x="-212" y="13466"/>
                    <a:pt x="-38" y="8594"/>
                    <a:pt x="1441" y="7028"/>
                  </a:cubicBezTo>
                  <a:cubicBezTo>
                    <a:pt x="2920" y="5462"/>
                    <a:pt x="5993" y="8507"/>
                    <a:pt x="9095" y="7376"/>
                  </a:cubicBezTo>
                  <a:close/>
                </a:path>
              </a:pathLst>
            </a:custGeom>
            <a:solidFill>
              <a:srgbClr val="EEEEEE"/>
            </a:solidFill>
            <a:ln w="9525" cap="flat" cmpd="sng">
              <a:solidFill>
                <a:srgbClr val="595959"/>
              </a:solidFill>
              <a:prstDash val="solid"/>
              <a:round/>
              <a:headEnd type="none" w="med" len="med"/>
              <a:tailEnd type="none" w="med" len="med"/>
            </a:ln>
          </p:spPr>
          <p:txBody>
            <a:bodyPr/>
            <a:lstStyle/>
            <a:p/>
          </p:txBody>
        </p:sp>
        <p:grpSp>
          <p:nvGrpSpPr>
            <p:cNvPr id="979" name="Google Shape;979;p76"/>
            <p:cNvGrpSpPr/>
            <p:nvPr/>
          </p:nvGrpSpPr>
          <p:grpSpPr>
            <a:xfrm rot="1429652">
              <a:off x="3193055" y="2719538"/>
              <a:ext cx="537787" cy="478889"/>
              <a:chOff x="3310783" y="4069739"/>
              <a:chExt cx="537767" cy="478871"/>
            </a:xfrm>
          </p:grpSpPr>
          <p:sp>
            <p:nvSpPr>
              <p:cNvPr id="980" name="Google Shape;980;p76"/>
              <p:cNvSpPr/>
              <p:nvPr/>
            </p:nvSpPr>
            <p:spPr>
              <a:xfrm rot="7620152">
                <a:off x="3788525" y="407492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1" name="Google Shape;981;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2" name="Google Shape;982;p76"/>
              <p:cNvSpPr/>
              <p:nvPr/>
            </p:nvSpPr>
            <p:spPr>
              <a:xfrm rot="7620152">
                <a:off x="3650028" y="425679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3" name="Google Shape;983;p76"/>
              <p:cNvSpPr/>
              <p:nvPr/>
            </p:nvSpPr>
            <p:spPr>
              <a:xfrm rot="7620152">
                <a:off x="3771275" y="434913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4" name="Google Shape;984;p76"/>
              <p:cNvSpPr/>
              <p:nvPr/>
            </p:nvSpPr>
            <p:spPr>
              <a:xfrm rot="7620152">
                <a:off x="3315973" y="451750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5" name="Google Shape;985;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6" name="Google Shape;986;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987" name="Google Shape;987;p76"/>
            <p:cNvGrpSpPr/>
            <p:nvPr/>
          </p:nvGrpSpPr>
          <p:grpSpPr>
            <a:xfrm rot="6386709">
              <a:off x="3521518" y="2229712"/>
              <a:ext cx="356670" cy="417294"/>
              <a:chOff x="3491884" y="4084197"/>
              <a:chExt cx="356666" cy="417290"/>
            </a:xfrm>
          </p:grpSpPr>
          <p:sp>
            <p:nvSpPr>
              <p:cNvPr id="988" name="Google Shape;988;p76"/>
              <p:cNvSpPr/>
              <p:nvPr/>
            </p:nvSpPr>
            <p:spPr>
              <a:xfrm rot="7620152">
                <a:off x="3681736" y="4089387"/>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9" name="Google Shape;989;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0" name="Google Shape;990;p76"/>
              <p:cNvSpPr/>
              <p:nvPr/>
            </p:nvSpPr>
            <p:spPr>
              <a:xfrm rot="7620152">
                <a:off x="3650028" y="425679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1" name="Google Shape;991;p76"/>
              <p:cNvSpPr/>
              <p:nvPr/>
            </p:nvSpPr>
            <p:spPr>
              <a:xfrm rot="7620152">
                <a:off x="3664486" y="4363588"/>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2" name="Google Shape;992;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3" name="Google Shape;993;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994" name="Google Shape;994;p76"/>
            <p:cNvGrpSpPr/>
            <p:nvPr/>
          </p:nvGrpSpPr>
          <p:grpSpPr>
            <a:xfrm rot="9469571">
              <a:off x="3769137" y="2171186"/>
              <a:ext cx="449490" cy="1023128"/>
              <a:chOff x="3399040" y="4069739"/>
              <a:chExt cx="449511" cy="1023176"/>
            </a:xfrm>
          </p:grpSpPr>
          <p:sp>
            <p:nvSpPr>
              <p:cNvPr id="995" name="Google Shape;995;p76"/>
              <p:cNvSpPr/>
              <p:nvPr/>
            </p:nvSpPr>
            <p:spPr>
              <a:xfrm rot="7620152">
                <a:off x="3788525" y="4074929"/>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6" name="Google Shape;996;p76"/>
              <p:cNvSpPr/>
              <p:nvPr/>
            </p:nvSpPr>
            <p:spPr>
              <a:xfrm rot="7620152">
                <a:off x="3817440" y="428850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7" name="Google Shape;997;p76"/>
              <p:cNvSpPr/>
              <p:nvPr/>
            </p:nvSpPr>
            <p:spPr>
              <a:xfrm rot="7620152">
                <a:off x="3742359" y="4135552"/>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8" name="Google Shape;998;p76"/>
              <p:cNvSpPr/>
              <p:nvPr/>
            </p:nvSpPr>
            <p:spPr>
              <a:xfrm rot="7620152">
                <a:off x="3404230" y="5061805"/>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9" name="Google Shape;999;p76"/>
              <p:cNvSpPr/>
              <p:nvPr/>
            </p:nvSpPr>
            <p:spPr>
              <a:xfrm rot="7620152">
                <a:off x="3588332" y="41922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0" name="Google Shape;1000;p76"/>
              <p:cNvSpPr/>
              <p:nvPr/>
            </p:nvSpPr>
            <p:spPr>
              <a:xfrm rot="7620152">
                <a:off x="3664486" y="4363588"/>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1" name="Google Shape;1001;p76"/>
              <p:cNvSpPr/>
              <p:nvPr/>
            </p:nvSpPr>
            <p:spPr>
              <a:xfrm rot="7620152">
                <a:off x="3497074" y="4331880"/>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2" name="Google Shape;1002;p76"/>
              <p:cNvSpPr/>
              <p:nvPr/>
            </p:nvSpPr>
            <p:spPr>
              <a:xfrm rot="7620152">
                <a:off x="3678944" y="4470376"/>
                <a:ext cx="25920" cy="25920"/>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003" name="Google Shape;1003;p76"/>
            <p:cNvSpPr/>
            <p:nvPr/>
          </p:nvSpPr>
          <p:spPr>
            <a:xfrm rot="9045070">
              <a:off x="3130368" y="33520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4" name="Google Shape;1004;p76"/>
            <p:cNvSpPr/>
            <p:nvPr/>
          </p:nvSpPr>
          <p:spPr>
            <a:xfrm rot="9045070">
              <a:off x="3206568" y="35806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5" name="Google Shape;1005;p76"/>
            <p:cNvSpPr/>
            <p:nvPr/>
          </p:nvSpPr>
          <p:spPr>
            <a:xfrm rot="9045070">
              <a:off x="3358968" y="40378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6" name="Google Shape;1006;p76"/>
            <p:cNvSpPr/>
            <p:nvPr/>
          </p:nvSpPr>
          <p:spPr>
            <a:xfrm rot="9045070">
              <a:off x="4578168" y="33520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7" name="Google Shape;1007;p76"/>
            <p:cNvSpPr/>
            <p:nvPr/>
          </p:nvSpPr>
          <p:spPr>
            <a:xfrm rot="9045070">
              <a:off x="4578168" y="35806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08" name="Google Shape;1008;p76"/>
            <p:cNvSpPr/>
            <p:nvPr/>
          </p:nvSpPr>
          <p:spPr>
            <a:xfrm rot="9045070">
              <a:off x="4578168" y="2742474"/>
              <a:ext cx="25788" cy="25788"/>
            </a:xfrm>
            <a:prstGeom prst="ellipse">
              <a:avLst/>
            </a:prstGeom>
            <a:solidFill>
              <a:srgbClr val="878787"/>
            </a:solidFill>
            <a:ln w="9525" cap="flat" cmpd="sng">
              <a:solidFill>
                <a:srgbClr val="8787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1009" name="Google Shape;1009;p76"/>
          <p:cNvGrpSpPr/>
          <p:nvPr/>
        </p:nvGrpSpPr>
        <p:grpSpPr>
          <a:xfrm>
            <a:off x="4599487" y="1777961"/>
            <a:ext cx="1974738" cy="907560"/>
            <a:chOff x="502025" y="1083975"/>
            <a:chExt cx="3237276" cy="1487803"/>
          </a:xfrm>
        </p:grpSpPr>
        <p:sp>
          <p:nvSpPr>
            <p:cNvPr id="1010" name="Google Shape;1010;p76"/>
            <p:cNvSpPr/>
            <p:nvPr/>
          </p:nvSpPr>
          <p:spPr>
            <a:xfrm>
              <a:off x="1442325" y="1533900"/>
              <a:ext cx="2296976" cy="1037878"/>
            </a:xfrm>
            <a:custGeom>
              <a:rect l="l" t="t" r="r" b="b"/>
              <a:pathLst>
                <a:path w="103119" h="50752" extrusionOk="0">
                  <a:moveTo>
                    <a:pt x="77228" y="0"/>
                  </a:moveTo>
                  <a:cubicBezTo>
                    <a:pt x="87534" y="686"/>
                    <a:pt x="101408" y="7174"/>
                    <a:pt x="102870" y="17399"/>
                  </a:cubicBezTo>
                  <a:cubicBezTo>
                    <a:pt x="104577" y="29336"/>
                    <a:pt x="94922" y="43241"/>
                    <a:pt x="83944" y="48230"/>
                  </a:cubicBezTo>
                  <a:cubicBezTo>
                    <a:pt x="76811" y="51472"/>
                    <a:pt x="67243" y="51811"/>
                    <a:pt x="60440" y="47924"/>
                  </a:cubicBezTo>
                  <a:cubicBezTo>
                    <a:pt x="54484" y="44521"/>
                    <a:pt x="49636" y="38821"/>
                    <a:pt x="43040" y="36935"/>
                  </a:cubicBezTo>
                  <a:cubicBezTo>
                    <a:pt x="28937" y="32903"/>
                    <a:pt x="10363" y="35713"/>
                    <a:pt x="0" y="46093"/>
                  </a:cubicBezTo>
                </a:path>
              </a:pathLst>
            </a:custGeom>
            <a:noFill/>
            <a:ln w="76200" cap="flat" cmpd="sng">
              <a:solidFill>
                <a:srgbClr val="741B47"/>
              </a:solidFill>
              <a:prstDash val="solid"/>
              <a:round/>
              <a:headEnd type="none" w="med" len="med"/>
              <a:tailEnd type="none" w="med" len="med"/>
            </a:ln>
          </p:spPr>
          <p:txBody>
            <a:bodyPr/>
            <a:lstStyle/>
            <a:p/>
          </p:txBody>
        </p:sp>
        <p:sp>
          <p:nvSpPr>
            <p:cNvPr id="1011" name="Google Shape;1011;p76"/>
            <p:cNvSpPr/>
            <p:nvPr/>
          </p:nvSpPr>
          <p:spPr>
            <a:xfrm>
              <a:off x="502025" y="1083975"/>
              <a:ext cx="2880000" cy="936000"/>
            </a:xfrm>
            <a:prstGeom prst="roundRect">
              <a:avLst>
                <a:gd name="adj" fmla="val 50000"/>
              </a:avLst>
            </a:prstGeom>
            <a:solidFill>
              <a:srgbClr val="C27BA0"/>
            </a:solidFill>
            <a:ln w="38100" cap="flat" cmpd="sng">
              <a:solidFill>
                <a:srgbClr val="C27BA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2" name="Google Shape;1012;p76"/>
            <p:cNvSpPr/>
            <p:nvPr/>
          </p:nvSpPr>
          <p:spPr>
            <a:xfrm>
              <a:off x="574025" y="1155975"/>
              <a:ext cx="2736000" cy="792000"/>
            </a:xfrm>
            <a:prstGeom prst="roundRect">
              <a:avLst>
                <a:gd name="adj" fmla="val 50000"/>
              </a:avLst>
            </a:prstGeom>
            <a:solidFill>
              <a:srgbClr val="EAD1DC"/>
            </a:solidFill>
            <a:ln w="19050" cap="flat" cmpd="sng">
              <a:solidFill>
                <a:srgbClr val="741B4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013" name="Google Shape;1013;p76"/>
            <p:cNvGrpSpPr/>
            <p:nvPr/>
          </p:nvGrpSpPr>
          <p:grpSpPr>
            <a:xfrm>
              <a:off x="631438" y="1231700"/>
              <a:ext cx="2621175" cy="634800"/>
              <a:chOff x="631438" y="1231700"/>
              <a:chExt cx="2621175" cy="634800"/>
            </a:xfrm>
          </p:grpSpPr>
          <p:sp>
            <p:nvSpPr>
              <p:cNvPr id="1014" name="Google Shape;1014;p76"/>
              <p:cNvSpPr/>
              <p:nvPr/>
            </p:nvSpPr>
            <p:spPr>
              <a:xfrm>
                <a:off x="1398613" y="1231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5" name="Google Shape;1015;p76"/>
              <p:cNvSpPr/>
              <p:nvPr/>
            </p:nvSpPr>
            <p:spPr>
              <a:xfrm>
                <a:off x="1612363" y="1307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6" name="Google Shape;1016;p76"/>
              <p:cNvSpPr/>
              <p:nvPr/>
            </p:nvSpPr>
            <p:spPr>
              <a:xfrm>
                <a:off x="1751763" y="1231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7" name="Google Shape;1017;p76"/>
              <p:cNvSpPr/>
              <p:nvPr/>
            </p:nvSpPr>
            <p:spPr>
              <a:xfrm>
                <a:off x="2008213" y="1307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8" name="Google Shape;1018;p76"/>
              <p:cNvSpPr/>
              <p:nvPr/>
            </p:nvSpPr>
            <p:spPr>
              <a:xfrm>
                <a:off x="2617813" y="13841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9" name="Google Shape;1019;p76"/>
              <p:cNvSpPr/>
              <p:nvPr/>
            </p:nvSpPr>
            <p:spPr>
              <a:xfrm>
                <a:off x="2231638" y="1231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0" name="Google Shape;1020;p76"/>
              <p:cNvSpPr/>
              <p:nvPr/>
            </p:nvSpPr>
            <p:spPr>
              <a:xfrm>
                <a:off x="1932013" y="1231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1" name="Google Shape;1021;p76"/>
              <p:cNvSpPr/>
              <p:nvPr/>
            </p:nvSpPr>
            <p:spPr>
              <a:xfrm>
                <a:off x="2465413" y="1307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2" name="Google Shape;1022;p76"/>
              <p:cNvSpPr/>
              <p:nvPr/>
            </p:nvSpPr>
            <p:spPr>
              <a:xfrm>
                <a:off x="3227413" y="1612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3" name="Google Shape;1023;p76"/>
              <p:cNvSpPr/>
              <p:nvPr/>
            </p:nvSpPr>
            <p:spPr>
              <a:xfrm>
                <a:off x="936238" y="1307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4" name="Google Shape;1024;p76"/>
              <p:cNvSpPr/>
              <p:nvPr/>
            </p:nvSpPr>
            <p:spPr>
              <a:xfrm>
                <a:off x="631438" y="1460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5" name="Google Shape;1025;p76"/>
              <p:cNvSpPr/>
              <p:nvPr/>
            </p:nvSpPr>
            <p:spPr>
              <a:xfrm>
                <a:off x="783838" y="13841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6" name="Google Shape;1026;p76"/>
              <p:cNvSpPr/>
              <p:nvPr/>
            </p:nvSpPr>
            <p:spPr>
              <a:xfrm>
                <a:off x="783838" y="1460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7" name="Google Shape;1027;p76"/>
              <p:cNvSpPr/>
              <p:nvPr/>
            </p:nvSpPr>
            <p:spPr>
              <a:xfrm>
                <a:off x="1012438" y="1612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8" name="Google Shape;1028;p76"/>
              <p:cNvSpPr/>
              <p:nvPr/>
            </p:nvSpPr>
            <p:spPr>
              <a:xfrm>
                <a:off x="1545838" y="1841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9" name="Google Shape;1029;p76"/>
              <p:cNvSpPr/>
              <p:nvPr/>
            </p:nvSpPr>
            <p:spPr>
              <a:xfrm>
                <a:off x="1926838" y="1841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0" name="Google Shape;1030;p76"/>
              <p:cNvSpPr/>
              <p:nvPr/>
            </p:nvSpPr>
            <p:spPr>
              <a:xfrm>
                <a:off x="2231638" y="1841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1" name="Google Shape;1031;p76"/>
              <p:cNvSpPr/>
              <p:nvPr/>
            </p:nvSpPr>
            <p:spPr>
              <a:xfrm>
                <a:off x="2536438" y="17651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2" name="Google Shape;1032;p76"/>
              <p:cNvSpPr/>
              <p:nvPr/>
            </p:nvSpPr>
            <p:spPr>
              <a:xfrm>
                <a:off x="2841238" y="1688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3" name="Google Shape;1033;p76"/>
              <p:cNvSpPr/>
              <p:nvPr/>
            </p:nvSpPr>
            <p:spPr>
              <a:xfrm>
                <a:off x="3069838" y="1688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4" name="Google Shape;1034;p76"/>
              <p:cNvSpPr/>
              <p:nvPr/>
            </p:nvSpPr>
            <p:spPr>
              <a:xfrm>
                <a:off x="2922613" y="12317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5" name="Google Shape;1035;p76"/>
              <p:cNvSpPr/>
              <p:nvPr/>
            </p:nvSpPr>
            <p:spPr>
              <a:xfrm>
                <a:off x="3075013" y="14603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6" name="Google Shape;1036;p76"/>
              <p:cNvSpPr/>
              <p:nvPr/>
            </p:nvSpPr>
            <p:spPr>
              <a:xfrm>
                <a:off x="783838" y="16889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37" name="Google Shape;1037;p76"/>
              <p:cNvSpPr/>
              <p:nvPr/>
            </p:nvSpPr>
            <p:spPr>
              <a:xfrm>
                <a:off x="1164838" y="1765100"/>
                <a:ext cx="25200" cy="25200"/>
              </a:xfrm>
              <a:prstGeom prst="ellipse">
                <a:avLst/>
              </a:prstGeom>
              <a:solidFill>
                <a:srgbClr val="595959"/>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038" name="Google Shape;1038;p76"/>
            <p:cNvSpPr/>
            <p:nvPr/>
          </p:nvSpPr>
          <p:spPr>
            <a:xfrm>
              <a:off x="1091087" y="1397360"/>
              <a:ext cx="1513425" cy="289525"/>
            </a:xfrm>
            <a:custGeom>
              <a:rect l="l" t="t" r="r" b="b"/>
              <a:pathLst>
                <a:path w="60535" h="11581" extrusionOk="0">
                  <a:moveTo>
                    <a:pt x="53758" y="5250"/>
                  </a:moveTo>
                  <a:cubicBezTo>
                    <a:pt x="56165" y="6684"/>
                    <a:pt x="60885" y="7575"/>
                    <a:pt x="60517" y="8630"/>
                  </a:cubicBezTo>
                  <a:cubicBezTo>
                    <a:pt x="60149" y="9685"/>
                    <a:pt x="55397" y="11532"/>
                    <a:pt x="51548" y="11581"/>
                  </a:cubicBezTo>
                  <a:cubicBezTo>
                    <a:pt x="47699" y="11630"/>
                    <a:pt x="44700" y="9232"/>
                    <a:pt x="37425" y="8925"/>
                  </a:cubicBezTo>
                  <a:cubicBezTo>
                    <a:pt x="30150" y="8619"/>
                    <a:pt x="14103" y="10650"/>
                    <a:pt x="7898" y="9742"/>
                  </a:cubicBezTo>
                  <a:cubicBezTo>
                    <a:pt x="1693" y="8834"/>
                    <a:pt x="-741" y="5045"/>
                    <a:pt x="194" y="3477"/>
                  </a:cubicBezTo>
                  <a:cubicBezTo>
                    <a:pt x="1129" y="1909"/>
                    <a:pt x="8267" y="397"/>
                    <a:pt x="13507" y="334"/>
                  </a:cubicBezTo>
                  <a:cubicBezTo>
                    <a:pt x="18747" y="271"/>
                    <a:pt x="26207" y="3151"/>
                    <a:pt x="31635" y="3100"/>
                  </a:cubicBezTo>
                  <a:cubicBezTo>
                    <a:pt x="37063" y="3049"/>
                    <a:pt x="42389" y="-331"/>
                    <a:pt x="46076" y="27"/>
                  </a:cubicBezTo>
                  <a:cubicBezTo>
                    <a:pt x="49763" y="385"/>
                    <a:pt x="51351" y="3816"/>
                    <a:pt x="53758" y="5250"/>
                  </a:cubicBezTo>
                  <a:close/>
                </a:path>
              </a:pathLst>
            </a:custGeom>
            <a:noFill/>
            <a:ln w="19050" cap="flat" cmpd="sng">
              <a:solidFill>
                <a:srgbClr val="595959"/>
              </a:solidFill>
              <a:prstDash val="solid"/>
              <a:round/>
              <a:headEnd type="none" w="med" len="med"/>
              <a:tailEnd type="none" w="med" len="med"/>
            </a:ln>
          </p:spPr>
          <p:txBody>
            <a:bodyPr/>
            <a:lstStyle/>
            <a:p/>
          </p:txBody>
        </p:sp>
      </p:grpSp>
      <p:sp>
        <p:nvSpPr>
          <p:cNvPr id="1039" name="Google Shape;1039;p76"/>
          <p:cNvSpPr txBox="1"/>
          <p:nvPr/>
        </p:nvSpPr>
        <p:spPr>
          <a:xfrm>
            <a:off x="469594" y="3215122"/>
            <a:ext cx="1719300" cy="302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unug xayawaan (animal cell)</a:t>
            </a:r>
            <a:endParaRPr sz="1800">
              <a:solidFill>
                <a:schemeClr val="dk1"/>
              </a:solidFill>
              <a:latin typeface="Lexend"/>
              <a:ea typeface="Lexend"/>
              <a:cs typeface="Lexend"/>
              <a:sym typeface="Lexend"/>
            </a:endParaRPr>
          </a:p>
        </p:txBody>
      </p:sp>
      <p:sp>
        <p:nvSpPr>
          <p:cNvPr id="1040" name="Google Shape;1040;p76"/>
          <p:cNvSpPr txBox="1"/>
          <p:nvPr/>
        </p:nvSpPr>
        <p:spPr>
          <a:xfrm>
            <a:off x="2879966" y="3696996"/>
            <a:ext cx="1719300" cy="302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unugga dhirta (plant cell)</a:t>
            </a:r>
            <a:endParaRPr sz="1800">
              <a:solidFill>
                <a:schemeClr val="dk1"/>
              </a:solidFill>
              <a:latin typeface="Lexend"/>
              <a:ea typeface="Lexend"/>
              <a:cs typeface="Lexend"/>
              <a:sym typeface="Lexend"/>
            </a:endParaRPr>
          </a:p>
        </p:txBody>
      </p:sp>
      <p:sp>
        <p:nvSpPr>
          <p:cNvPr id="1041" name="Google Shape;1041;p76"/>
          <p:cNvSpPr txBox="1"/>
          <p:nvPr/>
        </p:nvSpPr>
        <p:spPr>
          <a:xfrm>
            <a:off x="4599488" y="2748216"/>
            <a:ext cx="1719300" cy="302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unugga bakteeriyada (bacteria cell)</a:t>
            </a:r>
            <a:endParaRPr sz="1800">
              <a:solidFill>
                <a:schemeClr val="dk1"/>
              </a:solidFill>
              <a:latin typeface="Lexend"/>
              <a:ea typeface="Lexend"/>
              <a:cs typeface="Lexend"/>
              <a:sym typeface="Lexend"/>
            </a:endParaRPr>
          </a:p>
        </p:txBody>
      </p:sp>
      <p:sp>
        <p:nvSpPr>
          <p:cNvPr id="1042" name="Google Shape;1042;p76"/>
          <p:cNvSpPr txBox="1"/>
          <p:nvPr/>
        </p:nvSpPr>
        <p:spPr>
          <a:xfrm>
            <a:off x="2309071" y="1777925"/>
            <a:ext cx="2402100" cy="3027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qalabka hidaha (genetic material)</a:t>
            </a:r>
            <a:endParaRPr sz="1800">
              <a:solidFill>
                <a:schemeClr val="dk1"/>
              </a:solidFill>
              <a:latin typeface="Lexend"/>
              <a:ea typeface="Lexend"/>
              <a:cs typeface="Lexend"/>
              <a:sym typeface="Lexend"/>
            </a:endParaRPr>
          </a:p>
        </p:txBody>
      </p:sp>
      <p:cxnSp>
        <p:nvCxnSpPr>
          <p:cNvPr id="1043" name="Google Shape;1043;p76"/>
          <p:cNvCxnSpPr/>
          <p:nvPr/>
        </p:nvCxnSpPr>
        <p:spPr>
          <a:xfrm rot="10800000" flipH="1">
            <a:off x="1655320" y="1915374"/>
            <a:ext cx="561300" cy="216300"/>
          </a:xfrm>
          <a:prstGeom prst="straightConnector1">
            <a:avLst/>
          </a:prstGeom>
          <a:noFill/>
          <a:ln w="38100" cap="flat" cmpd="sng">
            <a:solidFill>
              <a:schemeClr val="accent5"/>
            </a:solidFill>
            <a:prstDash val="solid"/>
            <a:round/>
            <a:headEnd type="none" w="med" len="med"/>
            <a:tailEnd type="none" w="med" len="med"/>
          </a:ln>
        </p:spPr>
      </p:cxnSp>
      <p:cxnSp>
        <p:nvCxnSpPr>
          <p:cNvPr id="1044" name="Google Shape;1044;p76"/>
          <p:cNvCxnSpPr/>
          <p:nvPr/>
        </p:nvCxnSpPr>
        <p:spPr>
          <a:xfrm rot="10800000">
            <a:off x="3399767" y="2078045"/>
            <a:ext cx="302100" cy="574200"/>
          </a:xfrm>
          <a:prstGeom prst="straightConnector1">
            <a:avLst/>
          </a:prstGeom>
          <a:noFill/>
          <a:ln w="38100" cap="flat" cmpd="sng">
            <a:solidFill>
              <a:schemeClr val="accent5"/>
            </a:solidFill>
            <a:prstDash val="solid"/>
            <a:round/>
            <a:headEnd type="none" w="med" len="med"/>
            <a:tailEnd type="none" w="med" len="med"/>
          </a:ln>
        </p:spPr>
      </p:cxnSp>
      <p:cxnSp>
        <p:nvCxnSpPr>
          <p:cNvPr id="1045" name="Google Shape;1045;p76"/>
          <p:cNvCxnSpPr/>
          <p:nvPr/>
        </p:nvCxnSpPr>
        <p:spPr>
          <a:xfrm rot="10800000">
            <a:off x="4260869" y="1913369"/>
            <a:ext cx="717900" cy="113400"/>
          </a:xfrm>
          <a:prstGeom prst="straightConnector1">
            <a:avLst/>
          </a:prstGeom>
          <a:noFill/>
          <a:ln w="38100" cap="flat" cmpd="sng">
            <a:solidFill>
              <a:schemeClr val="accent5"/>
            </a:solidFill>
            <a:prstDash val="solid"/>
            <a:round/>
            <a:headEnd type="none" w="med" len="med"/>
            <a:tailEnd type="none" w="med" len="med"/>
          </a:ln>
        </p:spPr>
      </p:cxnSp>
      <p:sp>
        <p:nvSpPr>
          <p:cNvPr id="1046" name="Google Shape;1046;p76"/>
          <p:cNvSpPr txBox="1"/>
          <p:nvPr>
            <p:ph type="body" idx="1"/>
          </p:nvPr>
        </p:nvSpPr>
        <p:spPr>
          <a:xfrm>
            <a:off x="324000" y="4188300"/>
            <a:ext cx="8237700" cy="595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Qalabka hidaha (genetic material) wuxuu sidoo kale ka kooban yahay tilmaamaha hababka nolosha sida koritaanka (growth) iyo neefsiga (respiration).</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0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4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0" name="Shape 1050"/>
        <p:cNvGrpSpPr/>
        <p:nvPr/>
      </p:nvGrpSpPr>
      <p:grpSpPr>
        <a:xfrm>
          <a:off x="0" y="0"/>
          <a:ext cx="0" cy="0"/>
        </a:xfrm>
      </p:grpSpPr>
      <p:sp>
        <p:nvSpPr>
          <p:cNvPr id="1051" name="Google Shape;1051;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Qalabka hidaha (genetic material) iyo dhaxalka (heredity)</a:t>
            </a:r>
            <a:endParaRPr/>
          </a:p>
        </p:txBody>
      </p:sp>
      <p:sp>
        <p:nvSpPr>
          <p:cNvPr id="1052" name="Google Shape;1052;p77"/>
          <p:cNvSpPr txBox="1"/>
          <p:nvPr>
            <p:ph type="body" idx="1"/>
          </p:nvPr>
        </p:nvSpPr>
        <p:spPr>
          <a:xfrm>
            <a:off x="324000" y="759300"/>
            <a:ext cx="6858300" cy="6774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sz="1400">
                <a:latin typeface="Lexend"/>
              </a:rPr>
              <a:t>Kaliya sifooyinka ka dhasha tilmaamaha qalabka hidaha (genetic material) ee noolaha (organism) ayaa la dhaxli karaa.</a:t>
            </a:r>
            <a:endParaRPr/>
          </a:p>
        </p:txBody>
      </p:sp>
      <p:pic>
        <p:nvPicPr>
          <p:cNvPr id="1053" name="Google Shape;1053;p77"/>
          <p:cNvPicPr preferRelativeResize="0"/>
          <p:nvPr/>
        </p:nvPicPr>
        <p:blipFill>
          <a:blip r:embed="rId3">
            <a:alphaModFix/>
          </a:blip>
          <a:srcRect l="12575" r="21727" b="20521"/>
          <a:stretch>
            <a:fillRect/>
          </a:stretch>
        </p:blipFill>
        <p:spPr>
          <a:xfrm>
            <a:off x="360901" y="1760900"/>
            <a:ext cx="1675674" cy="1350000"/>
          </a:xfrm>
          <a:prstGeom prst="rect">
            <a:avLst/>
          </a:prstGeom>
          <a:noFill/>
          <a:ln>
            <a:noFill/>
          </a:ln>
        </p:spPr>
      </p:pic>
      <p:sp>
        <p:nvSpPr>
          <p:cNvPr id="1054" name="Google Shape;1054;p77"/>
          <p:cNvSpPr txBox="1"/>
          <p:nvPr/>
        </p:nvSpPr>
        <p:spPr>
          <a:xfrm>
            <a:off x="352300" y="3291225"/>
            <a:ext cx="3479100" cy="1108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Midabka ubaxa iyo midabka isha waa la dhaxlaa sababtoo ah waxay ka dhashaan tilmaamaha qalabka hidaha (genetic material).</a:t>
            </a:r>
            <a:endParaRPr sz="1800">
              <a:solidFill>
                <a:schemeClr val="dk1"/>
              </a:solidFill>
              <a:latin typeface="Lexend"/>
              <a:ea typeface="Lexend"/>
              <a:cs typeface="Lexend"/>
              <a:sym typeface="Lexend"/>
            </a:endParaRPr>
          </a:p>
        </p:txBody>
      </p:sp>
      <p:sp>
        <p:nvSpPr>
          <p:cNvPr id="1055" name="Google Shape;1055;p77"/>
          <p:cNvSpPr txBox="1"/>
          <p:nvPr/>
        </p:nvSpPr>
        <p:spPr>
          <a:xfrm>
            <a:off x="4416300" y="3291225"/>
            <a:ext cx="3681000" cy="831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Dhaawaca lama dhaxlo sababtoo ah wuxuu ka dhashaa deegaanka (ama qaab nololeedka).</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056" name="Google Shape;1056;p77"/>
          <p:cNvPicPr preferRelativeResize="0"/>
          <p:nvPr/>
        </p:nvPicPr>
        <p:blipFill>
          <a:blip r:embed="rId4">
            <a:alphaModFix/>
          </a:blip>
          <a:srcRect l="12922"/>
          <a:stretch>
            <a:fillRect/>
          </a:stretch>
        </p:blipFill>
        <p:spPr>
          <a:xfrm>
            <a:off x="4463873" y="1760900"/>
            <a:ext cx="1750902" cy="1349999"/>
          </a:xfrm>
          <a:prstGeom prst="rect">
            <a:avLst/>
          </a:prstGeom>
          <a:noFill/>
          <a:ln>
            <a:noFill/>
          </a:ln>
        </p:spPr>
      </p:pic>
      <p:pic>
        <p:nvPicPr>
          <p:cNvPr id="1057" name="Google Shape;1057;p77"/>
          <p:cNvPicPr preferRelativeResize="0"/>
          <p:nvPr/>
        </p:nvPicPr>
        <p:blipFill>
          <a:blip r:embed="rId5">
            <a:alphaModFix/>
          </a:blip>
          <a:srcRect l="11974" t="7522" r="19368" b="13043"/>
          <a:stretch>
            <a:fillRect/>
          </a:stretch>
        </p:blipFill>
        <p:spPr>
          <a:xfrm>
            <a:off x="6214775" y="1760888"/>
            <a:ext cx="1750899" cy="1350000"/>
          </a:xfrm>
          <a:prstGeom prst="rect">
            <a:avLst/>
          </a:prstGeom>
          <a:noFill/>
          <a:ln>
            <a:noFill/>
          </a:ln>
        </p:spPr>
      </p:pic>
      <p:pic>
        <p:nvPicPr>
          <p:cNvPr id="1058" name="Google Shape;1058;p77"/>
          <p:cNvPicPr preferRelativeResize="0"/>
          <p:nvPr/>
        </p:nvPicPr>
        <p:blipFill>
          <a:blip r:embed="rId6">
            <a:alphaModFix/>
          </a:blip>
          <a:srcRect l="8125" r="3652"/>
          <a:stretch>
            <a:fillRect/>
          </a:stretch>
        </p:blipFill>
        <p:spPr>
          <a:xfrm>
            <a:off x="2036576" y="1760900"/>
            <a:ext cx="1794886" cy="13500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62" name="Shape 1062"/>
        <p:cNvGrpSpPr/>
        <p:nvPr/>
      </p:nvGrpSpPr>
      <p:grpSpPr>
        <a:xfrm>
          <a:off x="0" y="0"/>
          <a:ext cx="0" cy="0"/>
        </a:xfrm>
      </p:grpSpPr>
      <p:sp>
        <p:nvSpPr>
          <p:cNvPr id="1063" name="Google Shape;1063;p78"/>
          <p:cNvSpPr txBox="1"/>
          <p:nvPr>
            <p:ph type="body" idx="1"/>
          </p:nvPr>
        </p:nvSpPr>
        <p:spPr>
          <a:xfrm>
            <a:off x="324000" y="835500"/>
            <a:ext cx="8534400" cy="613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100">
                <a:latin typeface="Lexend"/>
              </a:rPr>
              <a:t>Sifooyinka calaamadeysan ee shabeelka weyn (adult tiger) kee baa loo gudbin karaa dhashiisa (cub)?</a:t>
            </a:r>
            <a:endParaRPr sz="1800"/>
          </a:p>
        </p:txBody>
      </p:sp>
      <p:sp>
        <p:nvSpPr>
          <p:cNvPr id="1064" name="Google Shape;1064;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Qalabka hidaha (genetic material) iyo dhaxalka (heredity)</a:t>
            </a:r>
            <a:endParaRPr/>
          </a:p>
        </p:txBody>
      </p:sp>
      <p:grpSp>
        <p:nvGrpSpPr>
          <p:cNvPr id="1065" name="Google Shape;1065;p78"/>
          <p:cNvGrpSpPr/>
          <p:nvPr/>
        </p:nvGrpSpPr>
        <p:grpSpPr>
          <a:xfrm>
            <a:off x="1796350" y="1391400"/>
            <a:ext cx="1980200" cy="2890225"/>
            <a:chOff x="2887122" y="2378336"/>
            <a:chExt cx="1404397" cy="2254642"/>
          </a:xfrm>
        </p:grpSpPr>
        <p:grpSp>
          <p:nvGrpSpPr>
            <p:cNvPr id="1066" name="Google Shape;1066;p78"/>
            <p:cNvGrpSpPr/>
            <p:nvPr/>
          </p:nvGrpSpPr>
          <p:grpSpPr>
            <a:xfrm>
              <a:off x="2887122" y="2378336"/>
              <a:ext cx="1404397" cy="2254642"/>
              <a:chOff x="2887189" y="1672230"/>
              <a:chExt cx="1995733" cy="3312240"/>
            </a:xfrm>
          </p:grpSpPr>
          <p:pic>
            <p:nvPicPr>
              <p:cNvPr id="1067" name="Google Shape;1067;p78"/>
              <p:cNvPicPr preferRelativeResize="0"/>
              <p:nvPr/>
            </p:nvPicPr>
            <p:blipFill>
              <a:blip r:embed="rId3">
                <a:alphaModFix/>
              </a:blip>
              <a:srcRect t="2999" b="2990"/>
              <a:stretch>
                <a:fillRect/>
              </a:stretch>
            </p:blipFill>
            <p:spPr>
              <a:xfrm>
                <a:off x="2887189" y="1672230"/>
                <a:ext cx="1995733" cy="3312240"/>
              </a:xfrm>
              <a:prstGeom prst="rect">
                <a:avLst/>
              </a:prstGeom>
              <a:noFill/>
              <a:ln>
                <a:noFill/>
              </a:ln>
            </p:spPr>
          </p:pic>
          <p:pic>
            <p:nvPicPr>
              <p:cNvPr id="1068" name="Google Shape;1068;p78"/>
              <p:cNvPicPr preferRelativeResize="0"/>
              <p:nvPr/>
            </p:nvPicPr>
            <p:blipFill>
              <a:blip r:embed="rId3">
                <a:alphaModFix/>
              </a:blip>
              <a:srcRect l="55055" t="16521" r="34220" b="79331"/>
              <a:stretch>
                <a:fillRect/>
              </a:stretch>
            </p:blipFill>
            <p:spPr>
              <a:xfrm rot="-8420244">
                <a:off x="4322376" y="2272616"/>
                <a:ext cx="61573" cy="110164"/>
              </a:xfrm>
              <a:prstGeom prst="triangle">
                <a:avLst>
                  <a:gd name="adj" fmla="val 50682"/>
                </a:avLst>
              </a:prstGeom>
              <a:noFill/>
              <a:ln>
                <a:noFill/>
              </a:ln>
            </p:spPr>
          </p:pic>
        </p:grpSp>
        <p:sp>
          <p:nvSpPr>
            <p:cNvPr id="1069" name="Google Shape;1069;p78"/>
            <p:cNvSpPr/>
            <p:nvPr/>
          </p:nvSpPr>
          <p:spPr>
            <a:xfrm>
              <a:off x="3523383" y="3308983"/>
              <a:ext cx="131895" cy="119584"/>
            </a:xfrm>
            <a:custGeom>
              <a:rect l="l" t="t" r="r" b="b"/>
              <a:pathLst>
                <a:path w="5993" h="8030" extrusionOk="0">
                  <a:moveTo>
                    <a:pt x="0" y="0"/>
                  </a:moveTo>
                  <a:cubicBezTo>
                    <a:pt x="0" y="3254"/>
                    <a:pt x="3285" y="9511"/>
                    <a:pt x="5993" y="7706"/>
                  </a:cubicBezTo>
                </a:path>
              </a:pathLst>
            </a:custGeom>
            <a:noFill/>
            <a:ln w="9525" cap="flat" cmpd="sng">
              <a:solidFill>
                <a:srgbClr val="303032"/>
              </a:solidFill>
              <a:prstDash val="solid"/>
              <a:round/>
              <a:headEnd type="none" w="med" len="med"/>
              <a:tailEnd type="none" w="med" len="med"/>
            </a:ln>
            <a:effectLst>
              <a:outerShdw blurRad="28575" algn="bl" rotWithShape="0">
                <a:srgbClr val="FF0000">
                  <a:alpha val="33000"/>
                </a:srgbClr>
              </a:outerShdw>
            </a:effectLst>
          </p:spPr>
          <p:txBody>
            <a:bodyPr/>
            <a:lstStyle/>
            <a:p/>
          </p:txBody>
        </p:sp>
      </p:grpSp>
      <p:pic>
        <p:nvPicPr>
          <p:cNvPr id="1070" name="Google Shape;1070;p78"/>
          <p:cNvPicPr preferRelativeResize="0"/>
          <p:nvPr/>
        </p:nvPicPr>
        <p:blipFill>
          <a:blip r:embed="rId4">
            <a:alphaModFix/>
          </a:blip>
          <a:srcRect l="20735" t="3737" r="34616" b="8528"/>
          <a:stretch>
            <a:fillRect/>
          </a:stretch>
        </p:blipFill>
        <p:spPr>
          <a:xfrm>
            <a:off x="6066475" y="1975188"/>
            <a:ext cx="1588976" cy="2332050"/>
          </a:xfrm>
          <a:prstGeom prst="rect">
            <a:avLst/>
          </a:prstGeom>
          <a:noFill/>
          <a:ln>
            <a:noFill/>
          </a:ln>
        </p:spPr>
      </p:pic>
      <p:sp>
        <p:nvSpPr>
          <p:cNvPr id="1071" name="Google Shape;1071;p78"/>
          <p:cNvSpPr txBox="1"/>
          <p:nvPr/>
        </p:nvSpPr>
        <p:spPr>
          <a:xfrm>
            <a:off x="3949850" y="1815725"/>
            <a:ext cx="11364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dhegta jeexan (torn ear)</a:t>
            </a:r>
            <a:endParaRPr sz="1800">
              <a:solidFill>
                <a:schemeClr val="dk1"/>
              </a:solidFill>
              <a:latin typeface="Lexend"/>
              <a:ea typeface="Lexend"/>
              <a:cs typeface="Lexend"/>
              <a:sym typeface="Lexend"/>
            </a:endParaRPr>
          </a:p>
        </p:txBody>
      </p:sp>
      <p:cxnSp>
        <p:nvCxnSpPr>
          <p:cNvPr id="1072" name="Google Shape;1072;p78"/>
          <p:cNvCxnSpPr/>
          <p:nvPr/>
        </p:nvCxnSpPr>
        <p:spPr>
          <a:xfrm rot="10800000">
            <a:off x="3304426" y="1971725"/>
            <a:ext cx="612000" cy="5400"/>
          </a:xfrm>
          <a:prstGeom prst="straightConnector1">
            <a:avLst/>
          </a:prstGeom>
          <a:noFill/>
          <a:ln w="38100" cap="flat" cmpd="sng">
            <a:solidFill>
              <a:schemeClr val="accent5"/>
            </a:solidFill>
            <a:prstDash val="solid"/>
            <a:round/>
            <a:headEnd type="none" w="med" len="med"/>
            <a:tailEnd type="none" w="med" len="med"/>
          </a:ln>
        </p:spPr>
      </p:cxnSp>
      <p:sp>
        <p:nvSpPr>
          <p:cNvPr id="1073" name="Google Shape;1073;p78"/>
          <p:cNvSpPr txBox="1"/>
          <p:nvPr/>
        </p:nvSpPr>
        <p:spPr>
          <a:xfrm>
            <a:off x="626466" y="2753500"/>
            <a:ext cx="5265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nabar (scar)</a:t>
            </a:r>
            <a:endParaRPr sz="1800">
              <a:solidFill>
                <a:schemeClr val="dk1"/>
              </a:solidFill>
              <a:latin typeface="Lexend"/>
              <a:ea typeface="Lexend"/>
              <a:cs typeface="Lexend"/>
              <a:sym typeface="Lexend"/>
            </a:endParaRPr>
          </a:p>
        </p:txBody>
      </p:sp>
      <p:cxnSp>
        <p:nvCxnSpPr>
          <p:cNvPr id="1074" name="Google Shape;1074;p78"/>
          <p:cNvCxnSpPr/>
          <p:nvPr/>
        </p:nvCxnSpPr>
        <p:spPr>
          <a:xfrm flipH="1">
            <a:off x="1184400" y="2670675"/>
            <a:ext cx="1506000" cy="238800"/>
          </a:xfrm>
          <a:prstGeom prst="straightConnector1">
            <a:avLst/>
          </a:prstGeom>
          <a:noFill/>
          <a:ln w="38100" cap="flat" cmpd="sng">
            <a:solidFill>
              <a:schemeClr val="accent5"/>
            </a:solidFill>
            <a:prstDash val="solid"/>
            <a:round/>
            <a:headEnd type="none" w="med" len="med"/>
            <a:tailEnd type="none" w="med" len="med"/>
          </a:ln>
        </p:spPr>
      </p:cxnSp>
      <p:sp>
        <p:nvSpPr>
          <p:cNvPr id="1075" name="Google Shape;1075;p78"/>
          <p:cNvSpPr txBox="1"/>
          <p:nvPr/>
        </p:nvSpPr>
        <p:spPr>
          <a:xfrm>
            <a:off x="568157" y="1748750"/>
            <a:ext cx="929400" cy="317400"/>
          </a:xfrm>
          <a:prstGeom prst="rect">
            <a:avLst/>
          </a:prstGeom>
          <a:noFill/>
          <a:ln>
            <a:noFill/>
          </a:ln>
        </p:spPr>
        <p:txBody>
          <a:bodyPr spcFirstLastPara="1" wrap="square" lIns="0" tIns="0" rIns="0" bIns="0" anchor="t" anchorCtr="0">
            <a:normAutofit/>
          </a:bodyPr>
          <a:lstStyle/>
          <a:p>
            <a:pPr marL="0" lvl="0" indent="0" algn="r" rtl="0">
              <a:spcBef>
                <a:spcPct val="0"/>
              </a:spcBef>
              <a:spcAft>
                <a:spcPct val="0"/>
              </a:spcAft>
              <a:buNone/>
            </a:pPr>
            <a:r>
              <a:rPr lang="en-GB" sz="1100">
                <a:solidFill>
                  <a:schemeClr val="dk1"/>
                </a:solidFill>
                <a:latin typeface="Lexend"/>
                <a:ea typeface="Lexend"/>
                <a:cs typeface="Lexend"/>
                <a:sym typeface="Lexend"/>
              </a:rPr>
              <a:t>indho cagaar (green eyes)</a:t>
            </a:r>
            <a:endParaRPr sz="1800">
              <a:solidFill>
                <a:schemeClr val="dk1"/>
              </a:solidFill>
              <a:latin typeface="Lexend"/>
              <a:ea typeface="Lexend"/>
              <a:cs typeface="Lexend"/>
              <a:sym typeface="Lexend"/>
            </a:endParaRPr>
          </a:p>
        </p:txBody>
      </p:sp>
      <p:cxnSp>
        <p:nvCxnSpPr>
          <p:cNvPr id="1076" name="Google Shape;1076;p78"/>
          <p:cNvCxnSpPr/>
          <p:nvPr/>
        </p:nvCxnSpPr>
        <p:spPr>
          <a:xfrm rot="10800000">
            <a:off x="1512257" y="2236250"/>
            <a:ext cx="1044300" cy="183900"/>
          </a:xfrm>
          <a:prstGeom prst="straightConnector1">
            <a:avLst/>
          </a:prstGeom>
          <a:noFill/>
          <a:ln w="38100" cap="flat" cmpd="sng">
            <a:solidFill>
              <a:schemeClr val="accent5"/>
            </a:solidFill>
            <a:prstDash val="solid"/>
            <a:round/>
            <a:headEnd type="none" w="med" len="med"/>
            <a:tailEnd type="none" w="med" len="med"/>
          </a:ln>
        </p:spPr>
      </p:cxnSp>
      <p:sp>
        <p:nvSpPr>
          <p:cNvPr id="1077" name="Google Shape;1077;p78"/>
          <p:cNvSpPr txBox="1"/>
          <p:nvPr/>
        </p:nvSpPr>
        <p:spPr>
          <a:xfrm>
            <a:off x="3874650" y="2852700"/>
            <a:ext cx="13725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dhogor oranji iyo madow (orange and black fur)</a:t>
            </a:r>
            <a:endParaRPr sz="1800">
              <a:solidFill>
                <a:schemeClr val="dk1"/>
              </a:solidFill>
              <a:latin typeface="Lexend"/>
              <a:ea typeface="Lexend"/>
              <a:cs typeface="Lexend"/>
              <a:sym typeface="Lexend"/>
            </a:endParaRPr>
          </a:p>
        </p:txBody>
      </p:sp>
      <p:cxnSp>
        <p:nvCxnSpPr>
          <p:cNvPr id="1078" name="Google Shape;1078;p78"/>
          <p:cNvCxnSpPr/>
          <p:nvPr/>
        </p:nvCxnSpPr>
        <p:spPr>
          <a:xfrm flipH="1">
            <a:off x="3262695" y="2952913"/>
            <a:ext cx="603600" cy="28800"/>
          </a:xfrm>
          <a:prstGeom prst="straightConnector1">
            <a:avLst/>
          </a:prstGeom>
          <a:noFill/>
          <a:ln w="38100" cap="flat" cmpd="sng">
            <a:solidFill>
              <a:schemeClr val="accent5"/>
            </a:solidFill>
            <a:prstDash val="solid"/>
            <a:round/>
            <a:headEnd type="none" w="med" len="med"/>
            <a:tailEnd type="none" w="med" len="med"/>
          </a:ln>
        </p:spPr>
      </p:cxnSp>
      <p:pic>
        <p:nvPicPr>
          <p:cNvPr id="1079" name="Google Shape;1079;p78"/>
          <p:cNvPicPr preferRelativeResize="0"/>
          <p:nvPr/>
        </p:nvPicPr>
        <p:blipFill>
          <a:blip r:embed="rId5">
            <a:alphaModFix/>
          </a:blip>
          <a:stretch>
            <a:fillRect/>
          </a:stretch>
        </p:blipFill>
        <p:spPr>
          <a:xfrm>
            <a:off x="430658" y="1815725"/>
            <a:ext cx="396000" cy="419100"/>
          </a:xfrm>
          <a:prstGeom prst="rect">
            <a:avLst/>
          </a:prstGeom>
          <a:noFill/>
          <a:ln>
            <a:noFill/>
          </a:ln>
        </p:spPr>
      </p:pic>
      <p:pic>
        <p:nvPicPr>
          <p:cNvPr id="1080" name="Google Shape;1080;p78"/>
          <p:cNvPicPr preferRelativeResize="0"/>
          <p:nvPr/>
        </p:nvPicPr>
        <p:blipFill>
          <a:blip r:embed="rId5">
            <a:alphaModFix/>
          </a:blip>
          <a:stretch>
            <a:fillRect/>
          </a:stretch>
        </p:blipFill>
        <p:spPr>
          <a:xfrm>
            <a:off x="5195158" y="2909475"/>
            <a:ext cx="396000" cy="419100"/>
          </a:xfrm>
          <a:prstGeom prst="rect">
            <a:avLst/>
          </a:prstGeom>
          <a:noFill/>
          <a:ln>
            <a:noFill/>
          </a:ln>
        </p:spPr>
      </p:pic>
      <p:sp>
        <p:nvSpPr>
          <p:cNvPr id="1081" name="Google Shape;1081;p78"/>
          <p:cNvSpPr txBox="1"/>
          <p:nvPr/>
        </p:nvSpPr>
        <p:spPr>
          <a:xfrm>
            <a:off x="1796350" y="4314875"/>
            <a:ext cx="16557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shabeel weyn (adult tiger)</a:t>
            </a:r>
            <a:endParaRPr sz="1800">
              <a:solidFill>
                <a:schemeClr val="dk1"/>
              </a:solidFill>
              <a:latin typeface="Lexend"/>
              <a:ea typeface="Lexend"/>
              <a:cs typeface="Lexend"/>
              <a:sym typeface="Lexend"/>
            </a:endParaRPr>
          </a:p>
        </p:txBody>
      </p:sp>
      <p:sp>
        <p:nvSpPr>
          <p:cNvPr id="1082" name="Google Shape;1082;p78"/>
          <p:cNvSpPr txBox="1"/>
          <p:nvPr/>
        </p:nvSpPr>
        <p:spPr>
          <a:xfrm>
            <a:off x="6066475" y="4347300"/>
            <a:ext cx="1655700" cy="317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dhashi shabeel (tiger cub)</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86" name="Shape 1086"/>
        <p:cNvGrpSpPr/>
        <p:nvPr/>
      </p:nvGrpSpPr>
      <p:grpSpPr>
        <a:xfrm>
          <a:off x="0" y="0"/>
          <a:ext cx="0" cy="0"/>
        </a:xfrm>
      </p:grpSpPr>
      <p:pic>
        <p:nvPicPr>
          <p:cNvPr id="1087" name="Google Shape;1087;p79"/>
          <p:cNvPicPr preferRelativeResize="0"/>
          <p:nvPr/>
        </p:nvPicPr>
        <p:blipFill>
          <a:blip r:embed="rId3">
            <a:alphaModFix/>
          </a:blip>
          <a:stretch>
            <a:fillRect/>
          </a:stretch>
        </p:blipFill>
        <p:spPr>
          <a:xfrm flipH="1">
            <a:off x="2269138" y="2374975"/>
            <a:ext cx="3656074" cy="1431025"/>
          </a:xfrm>
          <a:prstGeom prst="rect">
            <a:avLst/>
          </a:prstGeom>
          <a:noFill/>
          <a:ln>
            <a:noFill/>
          </a:ln>
        </p:spPr>
      </p:pic>
      <p:sp>
        <p:nvSpPr>
          <p:cNvPr id="1088" name="Google Shape;1088;p79"/>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sz="1100">
                <a:latin typeface="Lexend"/>
              </a:rPr>
              <a:t>Qalabka hidaha (genetic material) iyo dhaxalka (heredity)</a:t>
            </a:r>
            <a:endParaRPr/>
          </a:p>
        </p:txBody>
      </p:sp>
      <p:pic>
        <p:nvPicPr>
          <p:cNvPr id="1089" name="Google Shape;1089;p79"/>
          <p:cNvPicPr preferRelativeResize="0"/>
          <p:nvPr/>
        </p:nvPicPr>
        <p:blipFill>
          <a:blip r:embed="rId12">
            <a:alphaModFix/>
          </a:blip>
          <a:stretch>
            <a:fillRect/>
          </a:stretch>
        </p:blipFill>
        <p:spPr>
          <a:xfrm>
            <a:off x="405825" y="1100300"/>
            <a:ext cx="910925" cy="1198476"/>
          </a:xfrm>
          <a:prstGeom prst="rect">
            <a:avLst/>
          </a:prstGeom>
          <a:noFill/>
          <a:ln>
            <a:noFill/>
          </a:ln>
        </p:spPr>
      </p:pic>
      <p:pic>
        <p:nvPicPr>
          <p:cNvPr id="1090" name="Google Shape;1090;p79"/>
          <p:cNvPicPr preferRelativeResize="0"/>
          <p:nvPr/>
        </p:nvPicPr>
        <p:blipFill>
          <a:blip r:embed="rId5">
            <a:alphaModFix/>
          </a:blip>
          <a:stretch>
            <a:fillRect/>
          </a:stretch>
        </p:blipFill>
        <p:spPr>
          <a:xfrm flipH="1">
            <a:off x="6008775" y="2543787"/>
            <a:ext cx="710350" cy="1324549"/>
          </a:xfrm>
          <a:prstGeom prst="rect">
            <a:avLst/>
          </a:prstGeom>
          <a:noFill/>
          <a:ln>
            <a:noFill/>
          </a:ln>
        </p:spPr>
      </p:pic>
      <p:sp>
        <p:nvSpPr>
          <p:cNvPr id="1091" name="Google Shape;1091;p79"/>
          <p:cNvSpPr txBox="1"/>
          <p:nvPr/>
        </p:nvSpPr>
        <p:spPr>
          <a:xfrm>
            <a:off x="506125" y="2375125"/>
            <a:ext cx="668400" cy="250500"/>
          </a:xfrm>
          <a:prstGeom prst="rect">
            <a:avLst/>
          </a:prstGeom>
          <a:noFill/>
          <a:ln>
            <a:noFill/>
          </a:ln>
        </p:spPr>
        <p:txBody>
          <a:bodyPr spcFirstLastPara="1" wrap="non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Layla</a:t>
            </a:r>
            <a:endParaRPr sz="1800">
              <a:solidFill>
                <a:schemeClr val="dk1"/>
              </a:solidFill>
              <a:latin typeface="Lexend"/>
              <a:ea typeface="Lexend"/>
              <a:cs typeface="Lexend"/>
              <a:sym typeface="Lexend"/>
            </a:endParaRPr>
          </a:p>
        </p:txBody>
      </p:sp>
      <p:sp>
        <p:nvSpPr>
          <p:cNvPr id="1092" name="Google Shape;1092;p79"/>
          <p:cNvSpPr txBox="1"/>
          <p:nvPr/>
        </p:nvSpPr>
        <p:spPr>
          <a:xfrm>
            <a:off x="7835075" y="3419550"/>
            <a:ext cx="710400" cy="250500"/>
          </a:xfrm>
          <a:prstGeom prst="rect">
            <a:avLst/>
          </a:prstGeom>
          <a:noFill/>
          <a:ln>
            <a:noFill/>
          </a:ln>
        </p:spPr>
        <p:txBody>
          <a:bodyPr spcFirstLastPara="1" wrap="non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Yacquub</a:t>
            </a:r>
            <a:endParaRPr sz="1800">
              <a:solidFill>
                <a:schemeClr val="dk1"/>
              </a:solidFill>
              <a:latin typeface="Lexend"/>
              <a:ea typeface="Lexend"/>
              <a:cs typeface="Lexend"/>
              <a:sym typeface="Lexend"/>
            </a:endParaRPr>
          </a:p>
        </p:txBody>
      </p:sp>
      <p:sp>
        <p:nvSpPr>
          <p:cNvPr id="1093" name="Google Shape;1093;p79"/>
          <p:cNvSpPr txBox="1"/>
          <p:nvPr/>
        </p:nvSpPr>
        <p:spPr>
          <a:xfrm>
            <a:off x="6596100" y="3529500"/>
            <a:ext cx="863100" cy="250500"/>
          </a:xfrm>
          <a:prstGeom prst="rect">
            <a:avLst/>
          </a:prstGeom>
          <a:noFill/>
          <a:ln>
            <a:noFill/>
          </a:ln>
        </p:spPr>
        <p:txBody>
          <a:bodyPr spcFirstLastPara="1" wrap="non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Caasha</a:t>
            </a:r>
            <a:endParaRPr sz="1800">
              <a:solidFill>
                <a:schemeClr val="dk1"/>
              </a:solidFill>
              <a:latin typeface="Lexend"/>
              <a:ea typeface="Lexend"/>
              <a:cs typeface="Lexend"/>
              <a:sym typeface="Lexend"/>
            </a:endParaRPr>
          </a:p>
        </p:txBody>
      </p:sp>
      <p:pic>
        <p:nvPicPr>
          <p:cNvPr id="1094" name="Google Shape;1094;p79"/>
          <p:cNvPicPr preferRelativeResize="0"/>
          <p:nvPr/>
        </p:nvPicPr>
        <p:blipFill>
          <a:blip r:embed="rId6">
            <a:alphaModFix/>
          </a:blip>
          <a:stretch>
            <a:fillRect/>
          </a:stretch>
        </p:blipFill>
        <p:spPr>
          <a:xfrm flipH="1">
            <a:off x="4752574" y="1051550"/>
            <a:ext cx="3482176" cy="1431024"/>
          </a:xfrm>
          <a:prstGeom prst="rect">
            <a:avLst/>
          </a:prstGeom>
          <a:noFill/>
          <a:ln>
            <a:noFill/>
          </a:ln>
        </p:spPr>
      </p:pic>
      <p:pic>
        <p:nvPicPr>
          <p:cNvPr id="1095" name="Google Shape;1095;p79"/>
          <p:cNvPicPr preferRelativeResize="0"/>
          <p:nvPr/>
        </p:nvPicPr>
        <p:blipFill>
          <a:blip r:embed="rId6">
            <a:alphaModFix/>
          </a:blip>
          <a:stretch>
            <a:fillRect/>
          </a:stretch>
        </p:blipFill>
        <p:spPr>
          <a:xfrm>
            <a:off x="1453200" y="1117025"/>
            <a:ext cx="2868000" cy="1389249"/>
          </a:xfrm>
          <a:prstGeom prst="rect">
            <a:avLst/>
          </a:prstGeom>
          <a:noFill/>
          <a:ln>
            <a:noFill/>
          </a:ln>
        </p:spPr>
      </p:pic>
      <p:sp>
        <p:nvSpPr>
          <p:cNvPr id="1096" name="Google Shape;1096;p79"/>
          <p:cNvSpPr txBox="1"/>
          <p:nvPr/>
        </p:nvSpPr>
        <p:spPr>
          <a:xfrm>
            <a:off x="1550536" y="1193859"/>
            <a:ext cx="2868000" cy="852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Dhammaan sifooyinka jireed waxaa laga gudbiyaa waaliddiinta carruurtooda qalabka hidaha (genetic material).</a:t>
            </a:r>
            <a:endParaRPr sz="1800">
              <a:solidFill>
                <a:schemeClr val="dk1"/>
              </a:solidFill>
              <a:latin typeface="Lexend"/>
              <a:ea typeface="Lexend"/>
              <a:cs typeface="Lexend"/>
              <a:sym typeface="Lexend"/>
            </a:endParaRPr>
          </a:p>
        </p:txBody>
      </p:sp>
      <p:sp>
        <p:nvSpPr>
          <p:cNvPr id="1097" name="Google Shape;1097;p79"/>
          <p:cNvSpPr txBox="1"/>
          <p:nvPr/>
        </p:nvSpPr>
        <p:spPr>
          <a:xfrm>
            <a:off x="4860450" y="1117025"/>
            <a:ext cx="3273900" cy="852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Tilmaamaha hababka sida koritaanka (growth) waxaa laga gudbiyaa waaliddiinta carruurtooda qalabka hidaha (genetic material).</a:t>
            </a:r>
            <a:endParaRPr sz="1800">
              <a:solidFill>
                <a:schemeClr val="dk1"/>
              </a:solidFill>
              <a:latin typeface="Lexend"/>
              <a:ea typeface="Lexend"/>
              <a:cs typeface="Lexend"/>
              <a:sym typeface="Lexend"/>
            </a:endParaRPr>
          </a:p>
        </p:txBody>
      </p:sp>
      <p:sp>
        <p:nvSpPr>
          <p:cNvPr id="1098" name="Google Shape;1098;p79"/>
          <p:cNvSpPr txBox="1"/>
          <p:nvPr/>
        </p:nvSpPr>
        <p:spPr>
          <a:xfrm>
            <a:off x="2327919" y="2451314"/>
            <a:ext cx="3538500" cy="852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Qalabka hidaha (genetic material) wuxuu uun kakooban yahay tilmaamo astaamaha jirka qaarkood, kuwa kalena waxaa keena deegaanka (environment) ama hab-nololeedka (lifestyle).</a:t>
            </a:r>
            <a:endParaRPr sz="1800">
              <a:solidFill>
                <a:schemeClr val="dk1"/>
              </a:solidFill>
              <a:latin typeface="Lexend"/>
              <a:ea typeface="Lexend"/>
              <a:cs typeface="Lexend"/>
              <a:sym typeface="Lexend"/>
            </a:endParaRPr>
          </a:p>
        </p:txBody>
      </p:sp>
      <p:sp>
        <p:nvSpPr>
          <p:cNvPr id="1099" name="Google Shape;1099;p79"/>
          <p:cNvSpPr txBox="1"/>
          <p:nvPr/>
        </p:nvSpPr>
        <p:spPr>
          <a:xfrm>
            <a:off x="162925" y="3688100"/>
            <a:ext cx="8430600" cy="492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Dhammaan ardaydu waxay leeyihiin fikrado qaar oo sax ah.</a:t>
            </a:r>
            <a:endParaRPr sz="1800">
              <a:solidFill>
                <a:schemeClr val="dk1"/>
              </a:solidFill>
              <a:latin typeface="Lexend"/>
              <a:ea typeface="Lexend"/>
              <a:cs typeface="Lexend"/>
              <a:sym typeface="Lexend"/>
            </a:endParaRPr>
          </a:p>
          <a:p>
            <a:pPr marL="457200" lvl="0" indent="-342900" algn="l" rtl="0">
              <a:spcBef>
                <a:spcPct val="0"/>
              </a:spcBef>
              <a:spcAft>
                <a:spcPct val="0"/>
              </a:spcAft>
              <a:buClr>
                <a:schemeClr val="dk1"/>
              </a:buClr>
              <a:buSzPts val="1800"/>
              <a:buFont typeface="Lexend"/>
              <a:buAutoNum type="arabicPeriod"/>
            </a:pPr>
            <a:r>
              <a:rPr lang="en-GB" sz="1100">
                <a:solidFill>
                  <a:schemeClr val="dk1"/>
                </a:solidFill>
                <a:latin typeface="Lexend"/>
                <a:ea typeface="Lexend"/>
                <a:cs typeface="Lexend"/>
                <a:sym typeface="Lexend"/>
              </a:rPr>
              <a:t>Dooro qofka aad u maleyneysaa inuu fahankiisu ka fiican yahay.</a:t>
            </a:r>
            <a:endParaRPr sz="1800">
              <a:solidFill>
                <a:schemeClr val="dk1"/>
              </a:solidFill>
              <a:latin typeface="Lexend"/>
              <a:ea typeface="Lexend"/>
              <a:cs typeface="Lexend"/>
              <a:sym typeface="Lexend"/>
            </a:endParaRPr>
          </a:p>
          <a:p>
            <a:pPr marL="457200" lvl="0" indent="-342900" algn="l" rtl="0">
              <a:spcBef>
                <a:spcPct val="0"/>
              </a:spcBef>
              <a:spcAft>
                <a:spcPct val="0"/>
              </a:spcAft>
              <a:buClr>
                <a:schemeClr val="dk1"/>
              </a:buClr>
              <a:buSzPts val="1800"/>
              <a:buFont typeface="Lexend"/>
              <a:buAutoNum type="arabicPeriod"/>
            </a:pPr>
            <a:r>
              <a:rPr lang="en-GB" sz="1100">
                <a:solidFill>
                  <a:schemeClr val="dk1"/>
                </a:solidFill>
                <a:latin typeface="Lexend"/>
                <a:ea typeface="Lexend"/>
                <a:cs typeface="Lexend"/>
                <a:sym typeface="Lexend"/>
              </a:rPr>
              <a:t>Qor sharaxaad ka fiican oo faahfaahsan oo ku saabsan qalabka hidaha (genetic material) iyo dhaxalka (heredity) adigoo isticmaalaya fikradaha ardayda.</a:t>
            </a:r>
            <a:endParaRPr sz="1800">
              <a:solidFill>
                <a:schemeClr val="dk1"/>
              </a:solidFill>
              <a:latin typeface="Lexend"/>
              <a:ea typeface="Lexend"/>
              <a:cs typeface="Lexend"/>
              <a:sym typeface="Lexend"/>
            </a:endParaRPr>
          </a:p>
        </p:txBody>
      </p:sp>
      <p:pic>
        <p:nvPicPr>
          <p:cNvPr id="1100" name="Google Shape;1100;p79"/>
          <p:cNvPicPr preferRelativeResize="0"/>
          <p:nvPr/>
        </p:nvPicPr>
        <p:blipFill>
          <a:blip r:embed="rId13">
            <a:alphaModFix/>
          </a:blip>
          <a:srcRect b="-4406"/>
          <a:stretch>
            <a:fillRect/>
          </a:stretch>
        </p:blipFill>
        <p:spPr>
          <a:xfrm flipH="1">
            <a:off x="7894226" y="2322463"/>
            <a:ext cx="863099" cy="1110023"/>
          </a:xfrm>
          <a:prstGeom prst="rect">
            <a:avLst/>
          </a:prstGeom>
          <a:noFill/>
          <a:ln>
            <a:noFill/>
          </a:ln>
        </p:spPr>
      </p:pic>
      <p:sp>
        <p:nvSpPr>
          <p:cNvPr id="1101" name="Google Shape;1101;p79"/>
          <p:cNvSpPr txBox="1"/>
          <p:nvPr/>
        </p:nvSpPr>
        <p:spPr>
          <a:xfrm>
            <a:off x="225600" y="598850"/>
            <a:ext cx="8489100" cy="391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Layla, Caasha iyo Yacquub waxay ka wada hadlayaan dhaxalka (heredity).</a:t>
            </a:r>
            <a:endParaRPr sz="1800">
              <a:solidFill>
                <a:schemeClr val="dk1"/>
              </a:solidFill>
              <a:latin typeface="Lexend"/>
              <a:ea typeface="Lexend"/>
              <a:cs typeface="Lexend"/>
              <a:sym typeface="Lexend"/>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05" name="Shape 1105"/>
        <p:cNvGrpSpPr/>
        <p:nvPr/>
      </p:nvGrpSpPr>
      <p:grpSpPr>
        <a:xfrm>
          <a:off x="0" y="0"/>
          <a:ext cx="0" cy="0"/>
        </a:xfrm>
      </p:grpSpPr>
      <p:sp>
        <p:nvSpPr>
          <p:cNvPr id="1106" name="Google Shape;1106;p80"/>
          <p:cNvSpPr txBox="1"/>
          <p:nvPr>
            <p:ph type="body" idx="1"/>
          </p:nvPr>
        </p:nvSpPr>
        <p:spPr>
          <a:xfrm>
            <a:off x="324000" y="615150"/>
            <a:ext cx="8577000" cy="4169700"/>
          </a:xfrm>
          <a:prstGeom prst="rect">
            <a:avLst/>
          </a:prstGeom>
        </p:spPr>
        <p:txBody>
          <a:bodyPr spcFirstLastPara="1" wrap="square" lIns="0" tIns="0" rIns="0" bIns="0" anchor="t" anchorCtr="0">
            <a:normAutofit/>
          </a:bodyPr>
          <a:lstStyle/>
          <a:p>
            <a:pPr marL="457200" lvl="0" indent="-355600" algn="l" rtl="0">
              <a:lnSpc>
                <a:spcPct val="100000"/>
              </a:lnSpc>
              <a:spcBef>
                <a:spcPct val="0"/>
              </a:spcBef>
              <a:spcAft>
                <a:spcPct val="0"/>
              </a:spcAft>
              <a:buSzPts val="2000"/>
              <a:buFont typeface="Lexend"/>
              <a:buAutoNum type="arabicPeriod"/>
            </a:pPr>
            <a:r>
              <a:rPr lang="en-GB" sz="1400">
                <a:latin typeface="Lexend"/>
              </a:rPr>
              <a:t>Dooro qofka aad u maleyneysaa inuu fahankiisu ka fiican yahay.</a:t>
            </a:r>
            <a:endParaRPr sz="2000"/>
          </a:p>
          <a:p>
            <a:pPr marL="457200" lvl="0" indent="-355600" algn="l" rtl="0">
              <a:lnSpc>
                <a:spcPct val="100000"/>
              </a:lnSpc>
              <a:spcBef>
                <a:spcPct val="0"/>
              </a:spcBef>
              <a:spcAft>
                <a:spcPct val="0"/>
              </a:spcAft>
              <a:buSzPts val="2000"/>
              <a:buFont typeface="Lexend"/>
              <a:buAutoNum type="arabicPeriod"/>
            </a:pPr>
            <a:r>
              <a:rPr lang="en-GB" sz="1400">
                <a:latin typeface="Lexend"/>
              </a:rPr>
              <a:t>Qor sharaxaad ka fiican oo faahfaahsan oo ku saabsan qalabka hidaha (genetic material) iyo dhaxalka (heredity) adigoo isticmaalaya fikradaha ardayda.</a:t>
            </a:r>
            <a:endParaRPr sz="2000"/>
          </a:p>
          <a:p>
            <a:pPr marL="457200" lvl="0" indent="0" algn="l" rtl="0">
              <a:lnSpc>
                <a:spcPct val="100000"/>
              </a:lnSpc>
              <a:spcBef>
                <a:spcPct val="0"/>
              </a:spcBef>
              <a:spcAft>
                <a:spcPct val="0"/>
              </a:spcAft>
              <a:buNone/>
            </a:pPr>
            <a:endParaRPr sz="2000"/>
          </a:p>
          <a:p>
            <a:pPr marL="457200" lvl="0" indent="-355600" algn="l" rtl="0">
              <a:spcBef>
                <a:spcPct val="0"/>
              </a:spcBef>
              <a:spcAft>
                <a:spcPct val="0"/>
              </a:spcAft>
              <a:buSzPts val="2000"/>
              <a:buFont typeface="Kalam"/>
              <a:buAutoNum type="arabicPeriod"/>
            </a:pPr>
            <a:r>
              <a:rPr lang="en-GB" sz="1100">
                <a:latin typeface="Kalam"/>
                <a:ea typeface="Kalam"/>
                <a:cs typeface="Kalam"/>
                <a:sym typeface="Kalam"/>
              </a:rPr>
              <a:t>Caasha iyo Yacquub waxay muujiyeen faham ka fiican kan Layla.</a:t>
            </a:r>
            <a:endParaRPr sz="2000">
              <a:latin typeface="Kalam"/>
              <a:ea typeface="Kalam"/>
              <a:cs typeface="Kalam"/>
              <a:sym typeface="Kalam"/>
            </a:endParaRPr>
          </a:p>
          <a:p>
            <a:pPr marL="457200" marR="35999" lvl="0" indent="-355600" algn="l" rtl="0">
              <a:spcBef>
                <a:spcPct val="0"/>
              </a:spcBef>
              <a:spcAft>
                <a:spcPct val="0"/>
              </a:spcAft>
              <a:buSzPts val="2000"/>
              <a:buFont typeface="Kalam"/>
              <a:buAutoNum type="arabicPeriod"/>
            </a:pPr>
            <a:r>
              <a:rPr lang="en-GB" sz="1100">
                <a:latin typeface="Kalam"/>
                <a:ea typeface="Kalam"/>
                <a:cs typeface="Kalam"/>
                <a:sym typeface="Kalam"/>
              </a:rPr>
              <a:t>Dhaxalka (heredity) waa gudbinta qalabka hidaha (genetic material) jiil ilaa jiil.</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Qalabka hidaha (genetic material) waxaa dhaxla ubadka labada waalidba.</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Qalabka hidaha (genetic material) wuxuu sidaa tilmaamo hababka sida koritaanka (growth).</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Qalabka hidaha (genetic material) wuxuu sidaa tilmaamo astaamaha jirka qaarkood.</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Astaamaha jirka qaarkood iyo hababka waxaa sidoo kale saameeya hab-nololeedka (lifestyle) iyo</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deegaanka (environment).</a:t>
            </a:r>
            <a:endParaRPr sz="2000">
              <a:latin typeface="Kalam"/>
              <a:ea typeface="Kalam"/>
              <a:cs typeface="Kalam"/>
              <a:sym typeface="Kalam"/>
            </a:endParaRPr>
          </a:p>
        </p:txBody>
      </p:sp>
      <p:sp>
        <p:nvSpPr>
          <p:cNvPr id="1107" name="Google Shape;1107;p80"/>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defRPr/>
            </a:pPr>
            <a:r>
              <a:rPr lang="en-GB" b="1">
                <a:latin typeface="Lexend"/>
              </a:rPr>
              <a:t>Qalabka hidaha (genetic material) iyo dhaxalka (heredity)</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0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0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0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0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06">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06">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11" name="Shape 1111"/>
        <p:cNvGrpSpPr/>
        <p:nvPr/>
      </p:nvGrpSpPr>
      <p:grpSpPr>
        <a:xfrm>
          <a:off x="0" y="0"/>
          <a:ext cx="0" cy="0"/>
        </a:xfrm>
      </p:grpSpPr>
      <p:sp>
        <p:nvSpPr>
          <p:cNvPr id="1112" name="Google Shape;1112;p81"/>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Astaamaha deegaanka (environmental features)</a:t>
            </a:r>
            <a:endParaRPr/>
          </a:p>
        </p:txBody>
      </p:sp>
      <p:sp>
        <p:nvSpPr>
          <p:cNvPr id="1113" name="Google Shape;1113;p81"/>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Qalabka hidaha (genetic material) iyo dhaxalka (heredity)</a:t>
            </a:r>
            <a:endParaRPr/>
          </a:p>
        </p:txBody>
      </p:sp>
      <p:sp>
        <p:nvSpPr>
          <p:cNvPr id="1114" name="Google Shape;1114;p81"/>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Dhaxalka (heredity) iyo deegaanka (environment)</a:t>
            </a:r>
            <a:endParaRPr/>
          </a:p>
        </p:txBody>
      </p:sp>
      <p:sp>
        <p:nvSpPr>
          <p:cNvPr id="1115" name="Google Shape;1115;p81"/>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Dhaxalka (heredity) iyo qalabka hidaha (genetic material)</a:t>
            </a:r>
            <a:endParaRPr/>
          </a:p>
        </p:txBody>
      </p:sp>
      <p:pic>
        <p:nvPicPr>
          <p:cNvPr id="1116" name="Google Shape;1116;p81"/>
          <p:cNvPicPr preferRelativeResize="0"/>
          <p:nvPr/>
        </p:nvPicPr>
        <p:blipFill>
          <a:blip r:embed="rId3">
            <a:alphaModFix/>
          </a:blip>
          <a:stretch>
            <a:fillRect/>
          </a:stretch>
        </p:blipFill>
        <p:spPr>
          <a:xfrm>
            <a:off x="422572" y="3700475"/>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0" name="Shape 1120"/>
        <p:cNvGrpSpPr/>
        <p:nvPr/>
      </p:nvGrpSpPr>
      <p:grpSpPr>
        <a:xfrm>
          <a:off x="0" y="0"/>
          <a:ext cx="0" cy="0"/>
        </a:xfrm>
      </p:grpSpPr>
      <p:sp>
        <p:nvSpPr>
          <p:cNvPr id="1121" name="Google Shape;1121;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Dhaxalka (heredity) iyo deegaanka (environment)</a:t>
            </a:r>
            <a:endParaRPr/>
          </a:p>
        </p:txBody>
      </p:sp>
      <p:sp>
        <p:nvSpPr>
          <p:cNvPr id="1122" name="Google Shape;1122;p82"/>
          <p:cNvSpPr txBox="1"/>
          <p:nvPr>
            <p:ph type="body" idx="1"/>
          </p:nvPr>
        </p:nvSpPr>
        <p:spPr>
          <a:xfrm>
            <a:off x="324000" y="759300"/>
            <a:ext cx="4321500" cy="3020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b="1" sz="1100">
                <a:latin typeface="Lexend"/>
              </a:rPr>
              <a:t>Astaamaha deegaanka (environmental) iyo kuwa la dhaxlo (inherited) mar walba ma aha kuwo la arki karo.</a:t>
            </a:r>
            <a:r>
              <a:rPr lang="en-GB" sz="1100">
                <a:latin typeface="Lexend"/>
              </a:rPr>
              <a:t/>
            </a:r>
            <a:r>
              <a:rPr lang="en-GB" b="1" sz="1100">
                <a:latin typeface="Lexend"/>
              </a:rPr>
              <a:t/>
            </a:r>
            <a:r>
              <a:rPr lang="en-GB" sz="1100">
                <a:latin typeface="Lexend"/>
              </a:rPr>
              <a:t/>
            </a:r>
            <a:endParaRPr/>
          </a:p>
          <a:p>
            <a:pPr marL="0" lvl="0" indent="0" algn="l" rtl="0">
              <a:lnSpc>
                <a:spcPct val="100000"/>
              </a:lnSpc>
              <a:spcBef>
                <a:spcPct val="0"/>
              </a:spcBef>
              <a:spcAft>
                <a:spcPct val="0"/>
              </a:spcAft>
              <a:buNone/>
            </a:pPr>
            <a:endParaRPr/>
          </a:p>
          <a:p>
            <a:pPr marL="0" lvl="0" indent="0" algn="l" rtl="0">
              <a:lnSpc>
                <a:spcPct val="100000"/>
              </a:lnSpc>
              <a:spcBef>
                <a:spcPct val="0"/>
              </a:spcBef>
              <a:spcAft>
                <a:spcPct val="0"/>
              </a:spcAft>
              <a:buNone/>
              <a:defRPr/>
            </a:pPr>
            <a:r>
              <a:rPr lang="en-GB" sz="1100">
                <a:latin typeface="Lexend"/>
              </a:rPr>
              <a:t>Isku darka dhaxalka (heredity), hab-nololeedka (lifestyle) iyo deegaanka (environment) ayaa ku lug leh habab badan.</a:t>
            </a:r>
            <a:endParaRPr/>
          </a:p>
          <a:p>
            <a:pPr marL="0" lvl="0" indent="0" algn="l" rtl="0">
              <a:lnSpc>
                <a:spcPct val="100000"/>
              </a:lnSpc>
              <a:spcBef>
                <a:spcPct val="0"/>
              </a:spcBef>
              <a:spcAft>
                <a:spcPct val="0"/>
              </a:spcAft>
              <a:buNone/>
            </a:pPr>
            <a:endParaRPr/>
          </a:p>
          <a:p>
            <a:pPr marL="0" lvl="0" indent="0" algn="l" rtl="0">
              <a:lnSpc>
                <a:spcPct val="100000"/>
              </a:lnSpc>
              <a:spcBef>
                <a:spcPct val="0"/>
              </a:spcBef>
              <a:spcAft>
                <a:spcPct val="0"/>
              </a:spcAft>
              <a:buClr>
                <a:schemeClr val="dk1"/>
              </a:buClr>
              <a:buSzPts val="1100"/>
              <a:buFont typeface="Arial"/>
              <a:buNone/>
              <a:defRPr/>
            </a:pPr>
            <a:r>
              <a:rPr lang="en-GB" sz="1100">
                <a:latin typeface="Lexend"/>
              </a:rPr>
              <a:t>Nidaamyadani waxaa ka mid ah dheefshiidka (digestion) xayawaanka iyo biqilka (germination) dhirta.</a:t>
            </a:r>
            <a:endParaRPr/>
          </a:p>
          <a:p>
            <a:pPr marL="0" lvl="0" indent="0" algn="l" rtl="0">
              <a:lnSpc>
                <a:spcPct val="100000"/>
              </a:lnSpc>
              <a:spcBef>
                <a:spcPct val="0"/>
              </a:spcBef>
              <a:spcAft>
                <a:spcPct val="0"/>
              </a:spcAft>
              <a:buClr>
                <a:schemeClr val="dk1"/>
              </a:buClr>
              <a:buSzPts val="1100"/>
              <a:buFont typeface="Arial"/>
              <a:buNone/>
            </a:pPr>
            <a:endParaRPr sz="2000"/>
          </a:p>
          <a:p>
            <a:pPr marL="0" lvl="0" indent="0" algn="l" rtl="0">
              <a:lnSpc>
                <a:spcPct val="100000"/>
              </a:lnSpc>
              <a:spcBef>
                <a:spcPct val="0"/>
              </a:spcBef>
              <a:spcAft>
                <a:spcPct val="0"/>
              </a:spcAft>
              <a:buClr>
                <a:schemeClr val="dk1"/>
              </a:buClr>
              <a:buSzPts val="1100"/>
              <a:buFont typeface="Arial"/>
              <a:buNone/>
            </a:pPr>
            <a:endParaRPr sz="2000"/>
          </a:p>
          <a:p>
            <a:pPr marL="0" lvl="0" indent="0" algn="l" rtl="0">
              <a:lnSpc>
                <a:spcPct val="100000"/>
              </a:lnSpc>
              <a:spcBef>
                <a:spcPct val="0"/>
              </a:spcBef>
              <a:spcAft>
                <a:spcPct val="0"/>
              </a:spcAft>
              <a:buClr>
                <a:schemeClr val="dk1"/>
              </a:buClr>
              <a:buSzPts val="1100"/>
              <a:buFont typeface="Arial"/>
              <a:buNone/>
            </a:pPr>
            <a:endParaRPr sz="2000"/>
          </a:p>
          <a:p>
            <a:pPr marL="0" lvl="0" indent="0" algn="l" rtl="0">
              <a:lnSpc>
                <a:spcPct val="100000"/>
              </a:lnSpc>
              <a:spcBef>
                <a:spcPct val="0"/>
              </a:spcBef>
              <a:spcAft>
                <a:spcPct val="0"/>
              </a:spcAft>
              <a:buClr>
                <a:schemeClr val="dk1"/>
              </a:buClr>
              <a:buSzPts val="1100"/>
              <a:buFont typeface="Arial"/>
              <a:buNone/>
            </a:pPr>
            <a:endParaRPr sz="2000"/>
          </a:p>
          <a:p>
            <a:pPr marL="0" lvl="0" indent="0" algn="l" rtl="0">
              <a:lnSpc>
                <a:spcPct val="100000"/>
              </a:lnSpc>
              <a:spcBef>
                <a:spcPct val="0"/>
              </a:spcBef>
              <a:spcAft>
                <a:spcPct val="0"/>
              </a:spcAft>
              <a:buClr>
                <a:schemeClr val="dk1"/>
              </a:buClr>
              <a:buSzPts val="1100"/>
              <a:buFont typeface="Arial"/>
              <a:buNone/>
            </a:pPr>
            <a:endParaRPr sz="2000"/>
          </a:p>
          <a:p>
            <a:pPr marL="0" lvl="0" indent="0" algn="l" rtl="0">
              <a:spcBef>
                <a:spcPct val="0"/>
              </a:spcBef>
              <a:spcAft>
                <a:spcPts val="1000"/>
              </a:spcAft>
              <a:buNone/>
            </a:pPr>
            <a:endParaRPr/>
          </a:p>
        </p:txBody>
      </p:sp>
      <p:pic>
        <p:nvPicPr>
          <p:cNvPr id="1123" name="Google Shape;1123;p82"/>
          <p:cNvPicPr preferRelativeResize="0"/>
          <p:nvPr/>
        </p:nvPicPr>
        <p:blipFill>
          <a:blip r:embed="rId3">
            <a:alphaModFix/>
          </a:blip>
          <a:srcRect l="20892" t="20440" r="27676" b="18998"/>
          <a:stretch>
            <a:fillRect/>
          </a:stretch>
        </p:blipFill>
        <p:spPr>
          <a:xfrm>
            <a:off x="5689925" y="2824875"/>
            <a:ext cx="1825126" cy="1611751"/>
          </a:xfrm>
          <a:prstGeom prst="rect">
            <a:avLst/>
          </a:prstGeom>
          <a:noFill/>
          <a:ln>
            <a:noFill/>
          </a:ln>
        </p:spPr>
      </p:pic>
      <p:pic>
        <p:nvPicPr>
          <p:cNvPr id="1124" name="Google Shape;1124;p82"/>
          <p:cNvPicPr preferRelativeResize="0"/>
          <p:nvPr/>
        </p:nvPicPr>
        <p:blipFill>
          <a:blip r:embed="rId4">
            <a:alphaModFix/>
          </a:blip>
          <a:stretch>
            <a:fillRect/>
          </a:stretch>
        </p:blipFill>
        <p:spPr>
          <a:xfrm>
            <a:off x="5374923" y="966400"/>
            <a:ext cx="2675328" cy="1394100"/>
          </a:xfrm>
          <a:prstGeom prst="rect">
            <a:avLst/>
          </a:prstGeom>
          <a:noFill/>
          <a:ln>
            <a:noFill/>
          </a:ln>
        </p:spPr>
      </p:pic>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8" name="Shape 1128"/>
        <p:cNvGrpSpPr/>
        <p:nvPr/>
      </p:nvGrpSpPr>
      <p:grpSpPr>
        <a:xfrm>
          <a:off x="0" y="0"/>
          <a:ext cx="0" cy="0"/>
        </a:xfrm>
      </p:grpSpPr>
      <p:sp>
        <p:nvSpPr>
          <p:cNvPr id="1129" name="Google Shape;1129;p83"/>
          <p:cNvSpPr txBox="1"/>
          <p:nvPr>
            <p:ph type="body" idx="1"/>
          </p:nvPr>
        </p:nvSpPr>
        <p:spPr>
          <a:xfrm>
            <a:off x="324000" y="759300"/>
            <a:ext cx="8237700" cy="10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Qaar ka mid ah sifooyinka waxaa go'aamiya oo keliya tilmaamaha ku jira hiddo-wadaha (genetic material) la dhaxlo oo aan lagu beddeli karin deegaanka (environment) ama qaab nololeedka (lifestyle).</a:t>
            </a:r>
            <a:endParaRPr sz="2100"/>
          </a:p>
        </p:txBody>
      </p:sp>
      <p:sp>
        <p:nvSpPr>
          <p:cNvPr id="1130" name="Google Shape;1130;p8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Dhaxalka (Heredity) iyo deegaanka (environment)</a:t>
            </a:r>
            <a:endParaRPr/>
          </a:p>
        </p:txBody>
      </p:sp>
      <p:pic>
        <p:nvPicPr>
          <p:cNvPr id="1131" name="Google Shape;1131;p83"/>
          <p:cNvPicPr preferRelativeResize="0"/>
          <p:nvPr/>
        </p:nvPicPr>
        <p:blipFill>
          <a:blip r:embed="rId3">
            <a:alphaModFix/>
          </a:blip>
          <a:srcRect l="8125" t="9490" r="3652" b="11490"/>
          <a:stretch>
            <a:fillRect/>
          </a:stretch>
        </p:blipFill>
        <p:spPr>
          <a:xfrm>
            <a:off x="324000" y="2062350"/>
            <a:ext cx="1794874" cy="1066801"/>
          </a:xfrm>
          <a:prstGeom prst="rect">
            <a:avLst/>
          </a:prstGeom>
          <a:noFill/>
          <a:ln>
            <a:noFill/>
          </a:ln>
        </p:spPr>
      </p:pic>
      <p:sp>
        <p:nvSpPr>
          <p:cNvPr id="1132" name="Google Shape;1132;p83"/>
          <p:cNvSpPr txBox="1"/>
          <p:nvPr>
            <p:ph type="body" idx="1"/>
          </p:nvPr>
        </p:nvSpPr>
        <p:spPr>
          <a:xfrm>
            <a:off x="2345350" y="2062350"/>
            <a:ext cx="5616900" cy="10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Xataa haddii aad xidhato muraayad indho oo midab leh (coloured contact lens), midabka indhahaaga la dhaxlay waa isku mid.</a:t>
            </a:r>
            <a:endParaRPr sz="2100"/>
          </a:p>
        </p:txBody>
      </p:sp>
      <p:sp>
        <p:nvSpPr>
          <p:cNvPr id="1133" name="Google Shape;1133;p83"/>
          <p:cNvSpPr txBox="1"/>
          <p:nvPr>
            <p:ph type="body" idx="1"/>
          </p:nvPr>
        </p:nvSpPr>
        <p:spPr>
          <a:xfrm>
            <a:off x="324000" y="3426300"/>
            <a:ext cx="8237700" cy="1194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Dhammaan sifooyinka la dhaxlo ma aha kuwa la arki karo.</a:t>
            </a:r>
            <a:endParaRPr sz="2100"/>
          </a:p>
          <a:p>
            <a:pPr marL="0" lvl="0" indent="0" algn="l" rtl="0">
              <a:spcBef>
                <a:spcPts val="1000"/>
              </a:spcBef>
              <a:spcAft>
                <a:spcPts val="1000"/>
              </a:spcAft>
              <a:buNone/>
            </a:pPr>
            <a:r>
              <a:rPr lang="en-GB" sz="1400">
                <a:latin typeface="Lexend"/>
              </a:rPr>
              <a:t>Nooca dhiigga (blood type) ee bini'aadamka (A, B, AB ama O) waxaa go'aamiya tilmaamaha ku jira hiddo-wadaha (genetic material) la dhaxlo oo aan lagu beddeli karin.</a:t>
            </a:r>
            <a:endParaRPr sz="21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3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33">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3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7" name="Shape 1137"/>
        <p:cNvGrpSpPr/>
        <p:nvPr/>
      </p:nvGrpSpPr>
      <p:grpSpPr>
        <a:xfrm>
          <a:off x="0" y="0"/>
          <a:ext cx="0" cy="0"/>
        </a:xfrm>
      </p:grpSpPr>
      <p:sp>
        <p:nvSpPr>
          <p:cNvPr id="1138" name="Google Shape;1138;p8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Dhaxalka (Heredity) iyo deegaanka (environment)</a:t>
            </a:r>
            <a:endParaRPr/>
          </a:p>
        </p:txBody>
      </p:sp>
      <p:pic>
        <p:nvPicPr>
          <p:cNvPr id="1139" name="Google Shape;1139;p84"/>
          <p:cNvPicPr preferRelativeResize="0"/>
          <p:nvPr/>
        </p:nvPicPr>
        <p:blipFill>
          <a:blip r:embed="rId3">
            <a:alphaModFix/>
          </a:blip>
          <a:srcRect t="8534"/>
          <a:stretch>
            <a:fillRect/>
          </a:stretch>
        </p:blipFill>
        <p:spPr>
          <a:xfrm>
            <a:off x="4561441" y="1474200"/>
            <a:ext cx="2888586" cy="1667875"/>
          </a:xfrm>
          <a:prstGeom prst="rect">
            <a:avLst/>
          </a:prstGeom>
          <a:noFill/>
          <a:ln>
            <a:noFill/>
          </a:ln>
        </p:spPr>
      </p:pic>
      <p:pic>
        <p:nvPicPr>
          <p:cNvPr id="1140" name="Google Shape;1140;p84"/>
          <p:cNvPicPr preferRelativeResize="0"/>
          <p:nvPr/>
        </p:nvPicPr>
        <p:blipFill>
          <a:blip r:embed="rId4">
            <a:alphaModFix/>
          </a:blip>
          <a:stretch>
            <a:fillRect/>
          </a:stretch>
        </p:blipFill>
        <p:spPr>
          <a:xfrm>
            <a:off x="384375" y="1474200"/>
            <a:ext cx="2502826" cy="1667886"/>
          </a:xfrm>
          <a:prstGeom prst="rect">
            <a:avLst/>
          </a:prstGeom>
          <a:noFill/>
          <a:ln>
            <a:noFill/>
          </a:ln>
        </p:spPr>
      </p:pic>
      <p:sp>
        <p:nvSpPr>
          <p:cNvPr id="1141" name="Google Shape;1141;p84"/>
          <p:cNvSpPr txBox="1"/>
          <p:nvPr/>
        </p:nvSpPr>
        <p:spPr>
          <a:xfrm>
            <a:off x="384350" y="698050"/>
            <a:ext cx="6906000" cy="613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Muuqashada sifooyinka jireed (physical features) inta badan waa isku darka dhaxalka (heredity) iyo deegaanka (environment) ama qaab nololeedka (lifestyle).</a:t>
            </a:r>
            <a:r>
              <a:rPr lang="en-GB" sz="1400">
                <a:solidFill>
                  <a:schemeClr val="accent2"/>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accent2"/>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b="1">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142" name="Google Shape;1142;p84"/>
          <p:cNvSpPr txBox="1"/>
          <p:nvPr/>
        </p:nvSpPr>
        <p:spPr>
          <a:xfrm>
            <a:off x="384325" y="3218275"/>
            <a:ext cx="3098700" cy="1513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Chameleons waxay beddeli karaan midabka maqaarkooda si ay ugu ekaadaan deegaankooda (environment).</a:t>
            </a:r>
            <a:endParaRPr sz="1800">
              <a:solidFill>
                <a:schemeClr val="dk1"/>
              </a:solidFill>
              <a:latin typeface="Lexend"/>
              <a:ea typeface="Lexend"/>
              <a:cs typeface="Lexend"/>
              <a:sym typeface="Lexend"/>
            </a:endParaRPr>
          </a:p>
          <a:p>
            <a:pPr marL="0" lvl="0" indent="0" algn="l" rtl="0">
              <a:spcBef>
                <a:spcPts val="1000"/>
              </a:spcBef>
              <a:spcAft>
                <a:spcPct val="0"/>
              </a:spcAft>
              <a:buNone/>
            </a:pPr>
            <a:r>
              <a:rPr lang="en-GB" sz="1100">
                <a:solidFill>
                  <a:schemeClr val="dk1"/>
                </a:solidFill>
                <a:latin typeface="Lexend"/>
                <a:ea typeface="Lexend"/>
                <a:cs typeface="Lexend"/>
                <a:sym typeface="Lexend"/>
              </a:rPr>
              <a:t>Waxay dhaxlaan tilmaamo u oggolaanaya inay sidaan sameeyaan.</a:t>
            </a:r>
            <a:endParaRPr sz="1800">
              <a:solidFill>
                <a:schemeClr val="dk1"/>
              </a:solidFill>
              <a:latin typeface="Lexend"/>
              <a:ea typeface="Lexend"/>
              <a:cs typeface="Lexend"/>
              <a:sym typeface="Lexend"/>
            </a:endParaRPr>
          </a:p>
        </p:txBody>
      </p:sp>
      <p:sp>
        <p:nvSpPr>
          <p:cNvPr id="1143" name="Google Shape;1143;p84"/>
          <p:cNvSpPr txBox="1"/>
          <p:nvPr/>
        </p:nvSpPr>
        <p:spPr>
          <a:xfrm>
            <a:off x="4561452" y="3142075"/>
            <a:ext cx="2952900" cy="1513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Midabka timahaaga dabiiciga ah waa natiijada tilmaamaha la dhaxlay.</a:t>
            </a:r>
            <a:endParaRPr sz="1800">
              <a:solidFill>
                <a:schemeClr val="dk1"/>
              </a:solidFill>
              <a:latin typeface="Lexend"/>
              <a:ea typeface="Lexend"/>
              <a:cs typeface="Lexend"/>
              <a:sym typeface="Lexend"/>
            </a:endParaRPr>
          </a:p>
          <a:p>
            <a:pPr marL="0" lvl="0" indent="0" algn="l" rtl="0">
              <a:spcBef>
                <a:spcPts val="1000"/>
              </a:spcBef>
              <a:spcAft>
                <a:spcPct val="0"/>
              </a:spcAft>
              <a:buNone/>
            </a:pPr>
            <a:r>
              <a:rPr lang="en-GB" sz="1100">
                <a:solidFill>
                  <a:schemeClr val="dk1"/>
                </a:solidFill>
                <a:latin typeface="Lexend"/>
                <a:ea typeface="Lexend"/>
                <a:cs typeface="Lexend"/>
                <a:sym typeface="Lexend"/>
              </a:rPr>
              <a:t>Laakiin waxaa laga yaabaa in lagu beddelo doorashooyinka qaab nololeedka (lifestyle).</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47" name="Shape 1147"/>
        <p:cNvGrpSpPr/>
        <p:nvPr/>
      </p:nvGrpSpPr>
      <p:grpSpPr>
        <a:xfrm>
          <a:off x="0" y="0"/>
          <a:ext cx="0" cy="0"/>
        </a:xfrm>
      </p:grpSpPr>
      <p:sp>
        <p:nvSpPr>
          <p:cNvPr id="1148" name="Google Shape;1148;p85"/>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midabka maqaarka (skin colour)</a:t>
            </a:r>
            <a:endParaRPr/>
          </a:p>
        </p:txBody>
      </p:sp>
      <p:sp>
        <p:nvSpPr>
          <p:cNvPr id="1149" name="Google Shape;1149;p85"/>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Dhaxalka (Heredity) iyo deegaanka (environment)</a:t>
            </a:r>
            <a:endParaRPr/>
          </a:p>
        </p:txBody>
      </p:sp>
      <p:sp>
        <p:nvSpPr>
          <p:cNvPr id="1150" name="Google Shape;1150;p85"/>
          <p:cNvSpPr txBox="1"/>
          <p:nvPr>
            <p:ph type="title"/>
          </p:nvPr>
        </p:nvSpPr>
        <p:spPr>
          <a:xfrm>
            <a:off x="324000" y="716300"/>
            <a:ext cx="766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Sifooyinkaas oo ay saameeyaan isku darka dhaxalka (heredity) iyo qaab nololeedka (lifestyle) ama deegaanka (environment) waa kuwee?</a:t>
            </a:r>
            <a:r>
              <a:rPr lang="en-GB" sz="1800">
                <a:solidFill>
                  <a:schemeClr val="accent2"/>
                </a:solidFill>
                <a:latin typeface="Lexend"/>
              </a:rPr>
              <a:t/>
            </a:r>
            <a:r>
              <a:rPr lang="en-GB" sz="1800">
                <a:latin typeface="Lexend"/>
              </a:rPr>
              <a:t/>
            </a:r>
            <a:r>
              <a:rPr lang="en-GB" sz="1800">
                <a:solidFill>
                  <a:schemeClr val="accent2"/>
                </a:solidFill>
                <a:latin typeface="Lexend"/>
              </a:rPr>
              <a:t/>
            </a:r>
            <a:r>
              <a:rPr lang="en-GB" sz="1800">
                <a:latin typeface="Lexend"/>
              </a:rPr>
              <a:t/>
            </a:r>
            <a:endParaRPr sz="2000"/>
          </a:p>
        </p:txBody>
      </p:sp>
      <p:sp>
        <p:nvSpPr>
          <p:cNvPr id="1151" name="Google Shape;1151;p85"/>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midabka indhaha (eye colour)</a:t>
            </a:r>
            <a:endParaRPr/>
          </a:p>
        </p:txBody>
      </p:sp>
      <p:sp>
        <p:nvSpPr>
          <p:cNvPr id="1152" name="Google Shape;1152;p85"/>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qaabka sanka (nose shape)</a:t>
            </a:r>
            <a:endParaRPr/>
          </a:p>
        </p:txBody>
      </p:sp>
      <p:sp>
        <p:nvSpPr>
          <p:cNvPr id="1153" name="Google Shape;1153;p85"/>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dhererka (height)</a:t>
            </a:r>
            <a:endParaRPr/>
          </a:p>
        </p:txBody>
      </p:sp>
      <p:pic>
        <p:nvPicPr>
          <p:cNvPr id="1154" name="Google Shape;1154;p85"/>
          <p:cNvPicPr preferRelativeResize="0"/>
          <p:nvPr/>
        </p:nvPicPr>
        <p:blipFill>
          <a:blip r:embed="rId3">
            <a:alphaModFix/>
          </a:blip>
          <a:stretch>
            <a:fillRect/>
          </a:stretch>
        </p:blipFill>
        <p:spPr>
          <a:xfrm>
            <a:off x="3212933" y="1590875"/>
            <a:ext cx="396000" cy="419100"/>
          </a:xfrm>
          <a:prstGeom prst="rect">
            <a:avLst/>
          </a:prstGeom>
          <a:noFill/>
          <a:ln>
            <a:noFill/>
          </a:ln>
        </p:spPr>
      </p:pic>
      <p:pic>
        <p:nvPicPr>
          <p:cNvPr id="1155" name="Google Shape;1155;p85"/>
          <p:cNvPicPr preferRelativeResize="0"/>
          <p:nvPr/>
        </p:nvPicPr>
        <p:blipFill>
          <a:blip r:embed="rId3">
            <a:alphaModFix/>
          </a:blip>
          <a:stretch>
            <a:fillRect/>
          </a:stretch>
        </p:blipFill>
        <p:spPr>
          <a:xfrm>
            <a:off x="3212933" y="4015925"/>
            <a:ext cx="396000" cy="419100"/>
          </a:xfrm>
          <a:prstGeom prst="rect">
            <a:avLst/>
          </a:prstGeom>
          <a:noFill/>
          <a:ln>
            <a:noFill/>
          </a:ln>
        </p:spPr>
      </p:pic>
      <p:pic>
        <p:nvPicPr>
          <p:cNvPr id="1156" name="Google Shape;1156;p85"/>
          <p:cNvPicPr preferRelativeResize="0"/>
          <p:nvPr/>
        </p:nvPicPr>
        <p:blipFill>
          <a:blip r:embed="rId3">
            <a:alphaModFix/>
          </a:blip>
          <a:stretch>
            <a:fillRect/>
          </a:stretch>
        </p:blipFill>
        <p:spPr>
          <a:xfrm>
            <a:off x="3212933" y="3253925"/>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60" name="Shape 1160"/>
        <p:cNvGrpSpPr/>
        <p:nvPr/>
      </p:nvGrpSpPr>
      <p:grpSpPr>
        <a:xfrm>
          <a:off x="0" y="0"/>
          <a:ext cx="0" cy="0"/>
        </a:xfrm>
      </p:grpSpPr>
      <p:sp>
        <p:nvSpPr>
          <p:cNvPr id="1161" name="Google Shape;1161;p86"/>
          <p:cNvSpPr/>
          <p:nvPr/>
        </p:nvSpPr>
        <p:spPr>
          <a:xfrm>
            <a:off x="2797300" y="1549350"/>
            <a:ext cx="3243600" cy="3243600"/>
          </a:xfrm>
          <a:prstGeom prst="flowChartConnec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chemeClr val="dk1"/>
              </a:solidFill>
              <a:latin typeface="Lexend"/>
              <a:ea typeface="Lexend"/>
              <a:cs typeface="Lexend"/>
              <a:sym typeface="Lexend"/>
            </a:endParaRPr>
          </a:p>
        </p:txBody>
      </p:sp>
      <p:sp>
        <p:nvSpPr>
          <p:cNvPr id="1162" name="Google Shape;1162;p86"/>
          <p:cNvSpPr txBox="1"/>
          <p:nvPr>
            <p:ph type="body" idx="4294967295"/>
          </p:nvPr>
        </p:nvSpPr>
        <p:spPr>
          <a:xfrm>
            <a:off x="253525" y="702900"/>
            <a:ext cx="8566500" cy="1052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Dhig sifooyinka bini'aadamka ee liiska ku qoran meesha saxda ah ee jaantuska Venn (Venn diagram) haddii ay saameeyaan dhaxalka (heredity), deegaanka (environment)/qaab nololeedka (lifestyle) ama labadaba.</a:t>
            </a:r>
            <a:endParaRPr sz="1900"/>
          </a:p>
        </p:txBody>
      </p:sp>
      <p:sp>
        <p:nvSpPr>
          <p:cNvPr id="1163" name="Google Shape;1163;p86"/>
          <p:cNvSpPr/>
          <p:nvPr/>
        </p:nvSpPr>
        <p:spPr>
          <a:xfrm>
            <a:off x="4641800" y="1549350"/>
            <a:ext cx="3243600" cy="3243600"/>
          </a:xfrm>
          <a:prstGeom prst="flowChartConnec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chemeClr val="dk1"/>
              </a:solidFill>
              <a:latin typeface="Lexend"/>
              <a:ea typeface="Lexend"/>
              <a:cs typeface="Lexend"/>
              <a:sym typeface="Lexend"/>
            </a:endParaRPr>
          </a:p>
        </p:txBody>
      </p:sp>
      <p:sp>
        <p:nvSpPr>
          <p:cNvPr id="1164" name="Google Shape;1164;p86"/>
          <p:cNvSpPr txBox="1"/>
          <p:nvPr/>
        </p:nvSpPr>
        <p:spPr>
          <a:xfrm flipH="1">
            <a:off x="3918575" y="1695150"/>
            <a:ext cx="1146600" cy="310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b="1">
                <a:solidFill>
                  <a:schemeClr val="accent2"/>
                </a:solidFill>
                <a:latin typeface="Lexend"/>
                <a:ea typeface="Lexend"/>
                <a:cs typeface="Lexend"/>
                <a:sym typeface="Lexend"/>
              </a:rPr>
              <a:t>Dhaxalka (Heredity)</a:t>
            </a:r>
            <a:endParaRPr sz="1800" b="1">
              <a:solidFill>
                <a:schemeClr val="accent2"/>
              </a:solidFill>
              <a:latin typeface="Lexend"/>
              <a:ea typeface="Lexend"/>
              <a:cs typeface="Lexend"/>
              <a:sym typeface="Lexend"/>
            </a:endParaRPr>
          </a:p>
        </p:txBody>
      </p:sp>
      <p:sp>
        <p:nvSpPr>
          <p:cNvPr id="1165" name="Google Shape;1165;p86"/>
          <p:cNvSpPr txBox="1"/>
          <p:nvPr/>
        </p:nvSpPr>
        <p:spPr>
          <a:xfrm flipH="1">
            <a:off x="5583900" y="1748250"/>
            <a:ext cx="1512300" cy="310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b="1">
                <a:solidFill>
                  <a:schemeClr val="accent2"/>
                </a:solidFill>
                <a:latin typeface="Lexend"/>
                <a:ea typeface="Lexend"/>
                <a:cs typeface="Lexend"/>
                <a:sym typeface="Lexend"/>
              </a:rPr>
              <a:t>Deegaanka (Environment)</a:t>
            </a:r>
            <a:endParaRPr sz="1800" b="1">
              <a:solidFill>
                <a:schemeClr val="accent2"/>
              </a:solidFill>
              <a:latin typeface="Lexend"/>
              <a:ea typeface="Lexend"/>
              <a:cs typeface="Lexend"/>
              <a:sym typeface="Lexend"/>
            </a:endParaRPr>
          </a:p>
          <a:p>
            <a:pPr marL="0" lvl="0" indent="0" algn="l" rtl="0">
              <a:spcBef>
                <a:spcPct val="0"/>
              </a:spcBef>
              <a:spcAft>
                <a:spcPct val="0"/>
              </a:spcAft>
              <a:buNone/>
            </a:pPr>
            <a:r>
              <a:rPr lang="en-GB" sz="1100" b="1">
                <a:solidFill>
                  <a:schemeClr val="accent2"/>
                </a:solidFill>
                <a:latin typeface="Lexend"/>
                <a:ea typeface="Lexend"/>
                <a:cs typeface="Lexend"/>
                <a:sym typeface="Lexend"/>
              </a:rPr>
              <a:t>/ qaab nololeedka (lifestyle)</a:t>
            </a:r>
            <a:endParaRPr sz="1800" b="1">
              <a:solidFill>
                <a:schemeClr val="accent2"/>
              </a:solidFill>
              <a:latin typeface="Lexend"/>
              <a:ea typeface="Lexend"/>
              <a:cs typeface="Lexend"/>
              <a:sym typeface="Lexend"/>
            </a:endParaRPr>
          </a:p>
        </p:txBody>
      </p:sp>
      <p:sp>
        <p:nvSpPr>
          <p:cNvPr id="1166" name="Google Shape;1166;p86"/>
          <p:cNvSpPr txBox="1"/>
          <p:nvPr/>
        </p:nvSpPr>
        <p:spPr>
          <a:xfrm>
            <a:off x="324000" y="1869000"/>
            <a:ext cx="2371800" cy="3274500"/>
          </a:xfrm>
          <a:prstGeom prst="rect">
            <a:avLst/>
          </a:prstGeom>
          <a:noFill/>
          <a:ln>
            <a:noFill/>
          </a:ln>
        </p:spPr>
        <p:txBody>
          <a:bodyPr spcFirstLastPara="1" wrap="square" lIns="91425" tIns="91425" rIns="91425" bIns="91425" anchor="t" anchorCtr="0">
            <a:normAutofit/>
          </a:bodyPr>
          <a:lstStyle/>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midabka indhaha (eye colour)</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dhererka (height)</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midabka timaha (hair colour)</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cufnaanta jirka (body mass)</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tattoos (tattoos)</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dhegaha daloolinta (piercing)</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nabarro (scars)</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luqadda (language)</a:t>
            </a:r>
            <a:endParaRPr sz="1900">
              <a:solidFill>
                <a:schemeClr val="dk1"/>
              </a:solidFill>
              <a:latin typeface="Lexend"/>
              <a:ea typeface="Lexend"/>
              <a:cs typeface="Lexend"/>
              <a:sym typeface="Lexend"/>
            </a:endParaRPr>
          </a:p>
          <a:p>
            <a:pPr marL="457200" lvl="0" indent="-349250" algn="l" rtl="0">
              <a:spcBef>
                <a:spcPct val="0"/>
              </a:spcBef>
              <a:spcAft>
                <a:spcPct val="0"/>
              </a:spcAft>
              <a:buClr>
                <a:schemeClr val="dk1"/>
              </a:buClr>
              <a:buSzPts val="1900"/>
              <a:buFont typeface="Lexend"/>
              <a:buChar char="●"/>
            </a:pPr>
            <a:r>
              <a:rPr lang="en-GB" sz="1100">
                <a:solidFill>
                  <a:schemeClr val="dk1"/>
                </a:solidFill>
                <a:latin typeface="Lexend"/>
                <a:ea typeface="Lexend"/>
                <a:cs typeface="Lexend"/>
                <a:sym typeface="Lexend"/>
              </a:rPr>
              <a:t>nooca dhiigga (blood type)</a:t>
            </a:r>
            <a:endParaRPr sz="1900">
              <a:solidFill>
                <a:schemeClr val="dk1"/>
              </a:solidFill>
              <a:latin typeface="Lexend"/>
              <a:ea typeface="Lexend"/>
              <a:cs typeface="Lexend"/>
              <a:sym typeface="Lexend"/>
            </a:endParaRPr>
          </a:p>
          <a:p>
            <a:pPr marL="457200" lvl="0" indent="0" algn="l" rtl="0">
              <a:spcBef>
                <a:spcPct val="0"/>
              </a:spcBef>
              <a:spcAft>
                <a:spcPct val="0"/>
              </a:spcAft>
              <a:buNone/>
            </a:pPr>
            <a:endParaRPr sz="1900">
              <a:solidFill>
                <a:schemeClr val="dk1"/>
              </a:solidFill>
              <a:latin typeface="Lexend"/>
              <a:ea typeface="Lexend"/>
              <a:cs typeface="Lexend"/>
              <a:sym typeface="Lexend"/>
            </a:endParaRPr>
          </a:p>
        </p:txBody>
      </p:sp>
      <p:sp>
        <p:nvSpPr>
          <p:cNvPr id="1167" name="Google Shape;1167;p86"/>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Heredity iyo deegaanka (Heredity and environment)</a:t>
            </a:r>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71" name="Shape 1171"/>
        <p:cNvGrpSpPr/>
        <p:nvPr/>
      </p:nvGrpSpPr>
      <p:grpSpPr>
        <a:xfrm>
          <a:off x="0" y="0"/>
          <a:ext cx="0" cy="0"/>
        </a:xfrm>
      </p:grpSpPr>
      <p:sp>
        <p:nvSpPr>
          <p:cNvPr id="1172" name="Google Shape;1172;p87"/>
          <p:cNvSpPr/>
          <p:nvPr/>
        </p:nvSpPr>
        <p:spPr>
          <a:xfrm>
            <a:off x="1624975" y="1421100"/>
            <a:ext cx="3243600" cy="3243600"/>
          </a:xfrm>
          <a:prstGeom prst="flowChartConnec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chemeClr val="dk1"/>
              </a:solidFill>
              <a:latin typeface="Lexend"/>
              <a:ea typeface="Lexend"/>
              <a:cs typeface="Lexend"/>
              <a:sym typeface="Lexend"/>
            </a:endParaRPr>
          </a:p>
        </p:txBody>
      </p:sp>
      <p:sp>
        <p:nvSpPr>
          <p:cNvPr id="1173" name="Google Shape;1173;p87"/>
          <p:cNvSpPr/>
          <p:nvPr/>
        </p:nvSpPr>
        <p:spPr>
          <a:xfrm>
            <a:off x="3463125" y="1421100"/>
            <a:ext cx="3243600" cy="3243600"/>
          </a:xfrm>
          <a:prstGeom prst="flowChartConnec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chemeClr val="dk1"/>
              </a:solidFill>
              <a:latin typeface="Lexend"/>
              <a:ea typeface="Lexend"/>
              <a:cs typeface="Lexend"/>
              <a:sym typeface="Lexend"/>
            </a:endParaRPr>
          </a:p>
        </p:txBody>
      </p:sp>
      <p:sp>
        <p:nvSpPr>
          <p:cNvPr id="1174" name="Google Shape;1174;p87"/>
          <p:cNvSpPr txBox="1"/>
          <p:nvPr/>
        </p:nvSpPr>
        <p:spPr>
          <a:xfrm flipH="1">
            <a:off x="2862072" y="3874770"/>
            <a:ext cx="1196400" cy="310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b="1">
                <a:solidFill>
                  <a:schemeClr val="accent2"/>
                </a:solidFill>
                <a:latin typeface="Lexend"/>
                <a:ea typeface="Lexend"/>
                <a:cs typeface="Lexend"/>
                <a:sym typeface="Lexend"/>
              </a:rPr>
              <a:t>Heredity (Heredity)</a:t>
            </a:r>
            <a:endParaRPr sz="1800" b="1">
              <a:solidFill>
                <a:schemeClr val="accent2"/>
              </a:solidFill>
              <a:latin typeface="Lexend"/>
              <a:ea typeface="Lexend"/>
              <a:cs typeface="Lexend"/>
              <a:sym typeface="Lexend"/>
            </a:endParaRPr>
          </a:p>
        </p:txBody>
      </p:sp>
      <p:sp>
        <p:nvSpPr>
          <p:cNvPr id="1175" name="Google Shape;1175;p87"/>
          <p:cNvSpPr txBox="1"/>
          <p:nvPr/>
        </p:nvSpPr>
        <p:spPr>
          <a:xfrm>
            <a:off x="6727668" y="3874770"/>
            <a:ext cx="11280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midabka indhaha (eye colour)</a:t>
            </a:r>
            <a:endParaRPr sz="2000">
              <a:solidFill>
                <a:schemeClr val="dk1"/>
              </a:solidFill>
              <a:latin typeface="Kalam"/>
              <a:ea typeface="Kalam"/>
              <a:cs typeface="Kalam"/>
              <a:sym typeface="Kalam"/>
            </a:endParaRPr>
          </a:p>
        </p:txBody>
      </p:sp>
      <p:sp>
        <p:nvSpPr>
          <p:cNvPr id="1176" name="Google Shape;1176;p87"/>
          <p:cNvSpPr txBox="1"/>
          <p:nvPr/>
        </p:nvSpPr>
        <p:spPr>
          <a:xfrm>
            <a:off x="1795512" y="4149090"/>
            <a:ext cx="12804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midabka timaha (hair colour)</a:t>
            </a:r>
            <a:endParaRPr sz="2000">
              <a:solidFill>
                <a:schemeClr val="dk1"/>
              </a:solidFill>
              <a:latin typeface="Kalam"/>
              <a:ea typeface="Kalam"/>
              <a:cs typeface="Kalam"/>
              <a:sym typeface="Kalam"/>
            </a:endParaRPr>
          </a:p>
        </p:txBody>
      </p:sp>
      <p:sp>
        <p:nvSpPr>
          <p:cNvPr id="1177" name="Google Shape;1177;p87"/>
          <p:cNvSpPr txBox="1"/>
          <p:nvPr/>
        </p:nvSpPr>
        <p:spPr>
          <a:xfrm>
            <a:off x="3331944" y="4149090"/>
            <a:ext cx="12804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nooca dhiigga (blood type)</a:t>
            </a:r>
            <a:endParaRPr sz="2000">
              <a:solidFill>
                <a:schemeClr val="dk1"/>
              </a:solidFill>
              <a:latin typeface="Kalam"/>
              <a:ea typeface="Kalam"/>
              <a:cs typeface="Kalam"/>
              <a:sym typeface="Kalam"/>
            </a:endParaRPr>
          </a:p>
        </p:txBody>
      </p:sp>
      <p:sp>
        <p:nvSpPr>
          <p:cNvPr id="1178" name="Google Shape;1178;p87"/>
          <p:cNvSpPr txBox="1"/>
          <p:nvPr/>
        </p:nvSpPr>
        <p:spPr>
          <a:xfrm>
            <a:off x="4314504" y="3874770"/>
            <a:ext cx="7731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cufnaanta jirka (body mass)</a:t>
            </a:r>
            <a:endParaRPr sz="2000">
              <a:solidFill>
                <a:schemeClr val="dk1"/>
              </a:solidFill>
              <a:latin typeface="Kalam"/>
              <a:ea typeface="Kalam"/>
              <a:cs typeface="Kalam"/>
              <a:sym typeface="Kalam"/>
            </a:endParaRPr>
          </a:p>
        </p:txBody>
      </p:sp>
      <p:sp>
        <p:nvSpPr>
          <p:cNvPr id="1179" name="Google Shape;1179;p87"/>
          <p:cNvSpPr txBox="1"/>
          <p:nvPr/>
        </p:nvSpPr>
        <p:spPr>
          <a:xfrm>
            <a:off x="411480" y="4149090"/>
            <a:ext cx="11280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dhegaha daloolinta (piercing)</a:t>
            </a:r>
            <a:endParaRPr sz="2000">
              <a:solidFill>
                <a:schemeClr val="dk1"/>
              </a:solidFill>
              <a:latin typeface="Kalam"/>
              <a:ea typeface="Kalam"/>
              <a:cs typeface="Kalam"/>
              <a:sym typeface="Kalam"/>
            </a:endParaRPr>
          </a:p>
        </p:txBody>
      </p:sp>
      <p:sp>
        <p:nvSpPr>
          <p:cNvPr id="1180" name="Google Shape;1180;p87"/>
          <p:cNvSpPr txBox="1"/>
          <p:nvPr/>
        </p:nvSpPr>
        <p:spPr>
          <a:xfrm>
            <a:off x="5343636" y="3874770"/>
            <a:ext cx="11280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tattoos (tattoos)</a:t>
            </a:r>
            <a:endParaRPr sz="2000">
              <a:solidFill>
                <a:schemeClr val="dk1"/>
              </a:solidFill>
              <a:latin typeface="Kalam"/>
              <a:ea typeface="Kalam"/>
              <a:cs typeface="Kalam"/>
              <a:sym typeface="Kalam"/>
            </a:endParaRPr>
          </a:p>
        </p:txBody>
      </p:sp>
      <p:sp>
        <p:nvSpPr>
          <p:cNvPr id="1181" name="Google Shape;1181;p87"/>
          <p:cNvSpPr txBox="1"/>
          <p:nvPr/>
        </p:nvSpPr>
        <p:spPr>
          <a:xfrm>
            <a:off x="4868376" y="4149090"/>
            <a:ext cx="11280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luqadda (language)</a:t>
            </a:r>
            <a:endParaRPr sz="2000">
              <a:solidFill>
                <a:schemeClr val="dk1"/>
              </a:solidFill>
              <a:latin typeface="Kalam"/>
              <a:ea typeface="Kalam"/>
              <a:cs typeface="Kalam"/>
              <a:sym typeface="Kalam"/>
            </a:endParaRPr>
          </a:p>
        </p:txBody>
      </p:sp>
      <p:sp>
        <p:nvSpPr>
          <p:cNvPr id="1182" name="Google Shape;1182;p87"/>
          <p:cNvSpPr txBox="1"/>
          <p:nvPr/>
        </p:nvSpPr>
        <p:spPr>
          <a:xfrm>
            <a:off x="6252408" y="4149090"/>
            <a:ext cx="7731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dhererka (height)</a:t>
            </a:r>
            <a:endParaRPr sz="2000">
              <a:solidFill>
                <a:schemeClr val="dk1"/>
              </a:solidFill>
              <a:latin typeface="Kalam"/>
              <a:ea typeface="Kalam"/>
              <a:cs typeface="Kalam"/>
              <a:sym typeface="Kalam"/>
            </a:endParaRPr>
          </a:p>
        </p:txBody>
      </p:sp>
      <p:sp>
        <p:nvSpPr>
          <p:cNvPr id="1183" name="Google Shape;1183;p87"/>
          <p:cNvSpPr txBox="1"/>
          <p:nvPr/>
        </p:nvSpPr>
        <p:spPr>
          <a:xfrm>
            <a:off x="7281540" y="4149090"/>
            <a:ext cx="1128000" cy="2589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nabarro (scars)</a:t>
            </a:r>
            <a:endParaRPr sz="2000">
              <a:solidFill>
                <a:schemeClr val="dk1"/>
              </a:solidFill>
              <a:latin typeface="Kalam"/>
              <a:ea typeface="Kalam"/>
              <a:cs typeface="Kalam"/>
              <a:sym typeface="Kalam"/>
            </a:endParaRPr>
          </a:p>
        </p:txBody>
      </p:sp>
      <p:sp>
        <p:nvSpPr>
          <p:cNvPr id="1184" name="Google Shape;1184;p87"/>
          <p:cNvSpPr txBox="1"/>
          <p:nvPr>
            <p:ph type="body" idx="4294967295"/>
          </p:nvPr>
        </p:nvSpPr>
        <p:spPr>
          <a:xfrm>
            <a:off x="253525" y="702900"/>
            <a:ext cx="8488800" cy="6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Dhig sifooyinka aadanaha ee liiska ku qoran meesha ku habboon ee jaantuska Venn ee ah in ay saameeyaan heredity, deegaanka/qaab nololeed ama labadaba.</a:t>
            </a:r>
            <a:endParaRPr sz="1800"/>
          </a:p>
        </p:txBody>
      </p:sp>
      <p:sp>
        <p:nvSpPr>
          <p:cNvPr id="1185" name="Google Shape;1185;p87"/>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Heredity iyo deegaanka (Heredity and environment)</a:t>
            </a:r>
            <a:endParaRPr/>
          </a:p>
        </p:txBody>
      </p:sp>
      <p:sp>
        <p:nvSpPr>
          <p:cNvPr id="1186" name="Google Shape;1186;p87"/>
          <p:cNvSpPr txBox="1"/>
          <p:nvPr/>
        </p:nvSpPr>
        <p:spPr>
          <a:xfrm flipH="1">
            <a:off x="4392750" y="1586100"/>
            <a:ext cx="1512300" cy="3105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b="1">
                <a:solidFill>
                  <a:schemeClr val="accent2"/>
                </a:solidFill>
                <a:latin typeface="Lexend"/>
                <a:ea typeface="Lexend"/>
                <a:cs typeface="Lexend"/>
                <a:sym typeface="Lexend"/>
              </a:rPr>
              <a:t>Deegaanka (Environment)</a:t>
            </a:r>
            <a:endParaRPr sz="1800" b="1">
              <a:solidFill>
                <a:schemeClr val="accent2"/>
              </a:solidFill>
              <a:latin typeface="Lexend"/>
              <a:ea typeface="Lexend"/>
              <a:cs typeface="Lexend"/>
              <a:sym typeface="Lexend"/>
            </a:endParaRPr>
          </a:p>
          <a:p>
            <a:pPr marL="0" lvl="0" indent="0" algn="l" rtl="0">
              <a:spcBef>
                <a:spcPct val="0"/>
              </a:spcBef>
              <a:spcAft>
                <a:spcPct val="0"/>
              </a:spcAft>
              <a:buNone/>
            </a:pPr>
            <a:r>
              <a:rPr lang="en-GB" sz="1100" b="1">
                <a:solidFill>
                  <a:schemeClr val="accent2"/>
                </a:solidFill>
                <a:latin typeface="Lexend"/>
                <a:ea typeface="Lexend"/>
                <a:cs typeface="Lexend"/>
                <a:sym typeface="Lexend"/>
              </a:rPr>
              <a:t>/ hab nololeed (lifestyle)</a:t>
            </a:r>
            <a:endParaRPr sz="1800" b="1">
              <a:solidFill>
                <a:schemeClr val="accent2"/>
              </a:solidFill>
              <a:latin typeface="Lexend"/>
              <a:ea typeface="Lexend"/>
              <a:cs typeface="Lexend"/>
              <a:sym typeface="Lexend"/>
            </a:endParaRPr>
          </a:p>
        </p:txBody>
      </p:sp>
      <p:sp>
        <p:nvSpPr>
          <p:cNvPr id="1187" name="TextBox 1186"/>
          <p:cNvSpPr txBox="1"/>
          <p:nvPr/>
        </p:nvSpPr>
        <p:spPr>
          <a:xfrm>
            <a:off x="411480" y="387477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8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8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7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0" name="Shape 1190"/>
        <p:cNvGrpSpPr/>
        <p:nvPr/>
      </p:nvGrpSpPr>
      <p:grpSpPr>
        <a:xfrm>
          <a:off x="0" y="0"/>
          <a:ext cx="0" cy="0"/>
        </a:xfrm>
      </p:grpSpPr>
      <p:sp>
        <p:nvSpPr>
          <p:cNvPr id="1191" name="Google Shape;1191;p88"/>
          <p:cNvSpPr txBox="1"/>
          <p:nvPr>
            <p:ph type="body" idx="1"/>
          </p:nvPr>
        </p:nvSpPr>
        <p:spPr>
          <a:xfrm>
            <a:off x="324000" y="770850"/>
            <a:ext cx="8579100" cy="40020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Astamaha noolaha (Biological features) waxaa laga dhaxli karaa waalidiinta marka qalabka hidaha (genetic material) laga gudbiyo waalidiinta caruurtooda inta lagu jiro taranka (reproduction).</a:t>
            </a:r>
            <a:endParaRPr sz="2000"/>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r>
              <a:rPr lang="en-GB" sz="1400">
                <a:latin typeface="Lexend"/>
              </a:rPr>
              <a:t>Qalabka hidaha (Genetic material) wuxuu bixiyaa tilmaamo (instructions) koritaanka iyo hababka nolosha kale.</a:t>
            </a:r>
            <a:endParaRPr sz="2000" b="1"/>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r>
              <a:rPr lang="en-GB" sz="1400">
                <a:latin typeface="Lexend"/>
              </a:rPr>
              <a:t>Astamaha lagu sameeyay deegaanka (environment) ama hab nololeedka (lifestyle), tusaale nabarro (scars), lama dhaxli karo caruurtu. Kaliya astamaha ka yimaada tilmaamaha qalabka hidaha (genetic material), tusaale midabka isha (eye colour), ayaa la dhaxli karaa.</a:t>
            </a:r>
            <a:r>
              <a:rPr lang="en-GB" sz="1400" b="1">
                <a:latin typeface="Lexend"/>
              </a:rPr>
              <a:t/>
            </a:r>
            <a:r>
              <a:rPr lang="en-GB" sz="1400">
                <a:latin typeface="Lexend"/>
              </a:rPr>
              <a:t/>
            </a:r>
            <a:r>
              <a:rPr lang="en-GB" sz="1400" b="1">
                <a:latin typeface="Lexend"/>
              </a:rPr>
              <a:t/>
            </a:r>
            <a:r>
              <a:rPr lang="en-GB" sz="1400">
                <a:latin typeface="Lexend"/>
              </a:rPr>
              <a:t/>
            </a:r>
            <a:endParaRPr sz="2000"/>
          </a:p>
          <a:p>
            <a:pPr marL="0" lvl="0" indent="0" algn="l" rtl="0">
              <a:lnSpc>
                <a:spcPct val="100000"/>
              </a:lnSpc>
              <a:spcBef>
                <a:spcPct val="0"/>
              </a:spcBef>
              <a:spcAft>
                <a:spcPct val="0"/>
              </a:spcAft>
              <a:buNone/>
            </a:pPr>
            <a:endParaRPr sz="2000"/>
          </a:p>
          <a:p>
            <a:pPr marL="0" lvl="0" indent="0" algn="l" rtl="0">
              <a:lnSpc>
                <a:spcPct val="100000"/>
              </a:lnSpc>
              <a:spcBef>
                <a:spcPct val="0"/>
              </a:spcBef>
              <a:spcAft>
                <a:spcPct val="0"/>
              </a:spcAft>
              <a:buNone/>
            </a:pPr>
            <a:r>
              <a:rPr lang="en-GB" sz="1400">
                <a:latin typeface="Lexend"/>
              </a:rPr>
              <a:t>Astamaha jirka (Physical features) inta badan waa isku darka dhaxalka (heredity) iyo deegaanka (environment) ama hab nololeedka (lifestyle).</a:t>
            </a:r>
            <a:endParaRPr sz="2000"/>
          </a:p>
        </p:txBody>
      </p:sp>
      <p:sp>
        <p:nvSpPr>
          <p:cNvPr id="1192" name="Google Shape;1192;p88"/>
          <p:cNvSpPr txBox="1"/>
          <p:nvPr>
            <p:ph type="title"/>
          </p:nvPr>
        </p:nvSpPr>
        <p:spPr>
          <a:xfrm>
            <a:off x="1684800" y="157525"/>
            <a:ext cx="5741400" cy="3828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Dhaxalka iyo qalabka hidaha (Heredity and genetic material)</a:t>
            </a:r>
            <a:endParaRPr/>
          </a:p>
        </p:txBody>
      </p:sp>
    </p:spTree>
  </p:cSld>
  <p:clrMapOvr>
    <a:masterClrMapping/>
  </p:clrMapOvr>
  <p:transition/>
  <p:timing/>
</p:sld>
</file>

<file path=ppt/tags/tag1.xml><?xml version="1.0" encoding="utf-8"?>
<p:tagLst xmlns:p="http://schemas.openxmlformats.org/presentationml/2006/main">
  <p:tag name="AS_NET" val="6.0.31"/>
  <p:tag name="AS_OS" val="Microsoft Windows NT 10.0.17763.0"/>
  <p:tag name="AS_RELEASE_DATE" val="2026.01.14"/>
  <p:tag name="AS_TITLE" val="Aspose.Slides for .NET6"/>
  <p:tag name="AS_VERSION" val="26.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165</Paragraphs>
  <Slides>28</Slides>
  <Notes>28</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28</vt:i4>
      </vt:variant>
    </vt:vector>
  </HeadingPairs>
  <TitlesOfParts>
    <vt:vector baseType="lpstr" size="36">
      <vt:lpstr>Arial</vt:lpstr>
      <vt:lpstr>Lexend</vt:lpstr>
      <vt:lpstr>Lexend Medium</vt:lpstr>
      <vt:lpstr>Kalam</vt:lpstr>
      <vt:lpstr>Lexend Light</vt:lpstr>
      <vt:lpstr>Calibri</vt:lpstr>
      <vt:lpstr>ABeeZee</vt:lpstr>
      <vt:lpstr>simple-light-2</vt:lpstr>
      <vt:lpstr>Heredity and genetic material</vt:lpstr>
      <vt:lpstr>PowerPoint Presentation</vt:lpstr>
      <vt:lpstr>PowerPoint Presentation</vt:lpstr>
      <vt:lpstr>PowerPoint Presentation</vt:lpstr>
      <vt:lpstr>PowerPoint Presentation</vt:lpstr>
      <vt:lpstr>Environmental features</vt:lpstr>
      <vt:lpstr>Environmental features</vt:lpstr>
      <vt:lpstr>Environmental features</vt:lpstr>
      <vt:lpstr>Environmental features</vt:lpstr>
      <vt:lpstr>Environmental features</vt:lpstr>
      <vt:lpstr>PowerPoint Presentation</vt:lpstr>
      <vt:lpstr>PowerPoint Presentation</vt:lpstr>
      <vt:lpstr>Environmental features</vt:lpstr>
      <vt:lpstr>Genetic material and heredity</vt:lpstr>
      <vt:lpstr>Genetic material and heredity</vt:lpstr>
      <vt:lpstr>Genetic material and heredity</vt:lpstr>
      <vt:lpstr>Genetic material and heredity</vt:lpstr>
      <vt:lpstr>PowerPoint Presentation</vt:lpstr>
      <vt:lpstr>PowerPoint Presentation</vt:lpstr>
      <vt:lpstr>Environmental features</vt:lpstr>
      <vt:lpstr>Heredity and environment</vt:lpstr>
      <vt:lpstr>Heredity and environment</vt:lpstr>
      <vt:lpstr>Heredity and environment</vt:lpstr>
      <vt:lpstr>Heredity and environment</vt:lpstr>
      <vt:lpstr>PowerPoint Presentation</vt:lpstr>
      <vt:lpstr>PowerPoint Presentation</vt:lpstr>
      <vt:lpstr>Heredity and genetic material</vt:lpstr>
      <vt:lpstr>PowerPoint Presentation</vt:lpstr>
    </vt:vector>
  </TitlesOfParts>
  <LinksUpToDate>0</LinksUpToDate>
  <SharedDoc>0</SharedDoc>
  <HyperlinksChanged>0</HyperlinksChanged>
  <Application>Aspose.Slides for .NET</Application>
  <AppVersion>26.0100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2026-03-12T17:25:11.034</cp:lastPrinted>
  <dcterms:created xsi:type="dcterms:W3CDTF">2026-03-12T17:25:11Z</dcterms:created>
  <dcterms:modified xsi:type="dcterms:W3CDTF">2026-03-12T17:25:34Z</dcterms:modified>
</cp:coreProperties>
</file>