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846" r:id="rId4"/>
    <p:sldMasterId id="2147483847" r:id="rId5"/>
    <p:sldMasterId id="2147483848"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EABD4A3-821C-44F5-B9B5-1F036D9F01CF}">
  <a:tblStyle styleId="{2EABD4A3-821C-44F5-B9B5-1F036D9F01CF}"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1" name="Shape 2391"/>
        <p:cNvGrpSpPr/>
        <p:nvPr/>
      </p:nvGrpSpPr>
      <p:grpSpPr>
        <a:xfrm>
          <a:off x="0" y="0"/>
          <a:ext cx="0" cy="0"/>
          <a:chOff x="0" y="0"/>
          <a:chExt cx="0" cy="0"/>
        </a:xfrm>
      </p:grpSpPr>
      <p:sp>
        <p:nvSpPr>
          <p:cNvPr id="2392" name="Google Shape;2392;g211d24a537c_0_25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3" name="Google Shape;2393;g211d24a537c_0_25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7" name="Shape 2397"/>
        <p:cNvGrpSpPr/>
        <p:nvPr/>
      </p:nvGrpSpPr>
      <p:grpSpPr>
        <a:xfrm>
          <a:off x="0" y="0"/>
          <a:ext cx="0" cy="0"/>
          <a:chOff x="0" y="0"/>
          <a:chExt cx="0" cy="0"/>
        </a:xfrm>
      </p:grpSpPr>
      <p:sp>
        <p:nvSpPr>
          <p:cNvPr id="2398" name="Google Shape;2398;g211d24a537c_0_25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9" name="Google Shape;2399;g211d24a537c_0_25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2" name="Shape 2402"/>
        <p:cNvGrpSpPr/>
        <p:nvPr/>
      </p:nvGrpSpPr>
      <p:grpSpPr>
        <a:xfrm>
          <a:off x="0" y="0"/>
          <a:ext cx="0" cy="0"/>
          <a:chOff x="0" y="0"/>
          <a:chExt cx="0" cy="0"/>
        </a:xfrm>
      </p:grpSpPr>
      <p:sp>
        <p:nvSpPr>
          <p:cNvPr id="2403" name="Google Shape;2403;g211d24a537c_0_25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4" name="Google Shape;2404;g211d24a537c_0_25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7" name="Shape 2407"/>
        <p:cNvGrpSpPr/>
        <p:nvPr/>
      </p:nvGrpSpPr>
      <p:grpSpPr>
        <a:xfrm>
          <a:off x="0" y="0"/>
          <a:ext cx="0" cy="0"/>
          <a:chOff x="0" y="0"/>
          <a:chExt cx="0" cy="0"/>
        </a:xfrm>
      </p:grpSpPr>
      <p:sp>
        <p:nvSpPr>
          <p:cNvPr id="2408" name="Google Shape;2408;g211d24a537c_0_25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9" name="Google Shape;2409;g211d24a537c_0_25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1" name="Shape 2421"/>
        <p:cNvGrpSpPr/>
        <p:nvPr/>
      </p:nvGrpSpPr>
      <p:grpSpPr>
        <a:xfrm>
          <a:off x="0" y="0"/>
          <a:ext cx="0" cy="0"/>
          <a:chOff x="0" y="0"/>
          <a:chExt cx="0" cy="0"/>
        </a:xfrm>
      </p:grpSpPr>
      <p:sp>
        <p:nvSpPr>
          <p:cNvPr id="2422" name="Google Shape;2422;g2e63591416e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3" name="Google Shape;2423;g2e63591416e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0" name="Shape 2430"/>
        <p:cNvGrpSpPr/>
        <p:nvPr/>
      </p:nvGrpSpPr>
      <p:grpSpPr>
        <a:xfrm>
          <a:off x="0" y="0"/>
          <a:ext cx="0" cy="0"/>
          <a:chOff x="0" y="0"/>
          <a:chExt cx="0" cy="0"/>
        </a:xfrm>
      </p:grpSpPr>
      <p:sp>
        <p:nvSpPr>
          <p:cNvPr id="2431" name="Google Shape;2431;g211d24a537c_0_25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2" name="Google Shape;2432;g211d24a537c_0_25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3" name="Shape 2443"/>
        <p:cNvGrpSpPr/>
        <p:nvPr/>
      </p:nvGrpSpPr>
      <p:grpSpPr>
        <a:xfrm>
          <a:off x="0" y="0"/>
          <a:ext cx="0" cy="0"/>
          <a:chOff x="0" y="0"/>
          <a:chExt cx="0" cy="0"/>
        </a:xfrm>
      </p:grpSpPr>
      <p:sp>
        <p:nvSpPr>
          <p:cNvPr id="2444" name="Google Shape;2444;g2e63591416e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5" name="Google Shape;2445;g2e63591416e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2" name="Shape 2482"/>
        <p:cNvGrpSpPr/>
        <p:nvPr/>
      </p:nvGrpSpPr>
      <p:grpSpPr>
        <a:xfrm>
          <a:off x="0" y="0"/>
          <a:ext cx="0" cy="0"/>
          <a:chOff x="0" y="0"/>
          <a:chExt cx="0" cy="0"/>
        </a:xfrm>
      </p:grpSpPr>
      <p:sp>
        <p:nvSpPr>
          <p:cNvPr id="2483" name="Google Shape;2483;g2e63591416e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4" name="Google Shape;2484;g2e63591416e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6" name="Shape 2506"/>
        <p:cNvGrpSpPr/>
        <p:nvPr/>
      </p:nvGrpSpPr>
      <p:grpSpPr>
        <a:xfrm>
          <a:off x="0" y="0"/>
          <a:ext cx="0" cy="0"/>
          <a:chOff x="0" y="0"/>
          <a:chExt cx="0" cy="0"/>
        </a:xfrm>
      </p:grpSpPr>
      <p:sp>
        <p:nvSpPr>
          <p:cNvPr id="2507" name="Google Shape;2507;g2e63591416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8" name="Google Shape;2508;g2e63591416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7" name="Shape 2547"/>
        <p:cNvGrpSpPr/>
        <p:nvPr/>
      </p:nvGrpSpPr>
      <p:grpSpPr>
        <a:xfrm>
          <a:off x="0" y="0"/>
          <a:ext cx="0" cy="0"/>
          <a:chOff x="0" y="0"/>
          <a:chExt cx="0" cy="0"/>
        </a:xfrm>
      </p:grpSpPr>
      <p:sp>
        <p:nvSpPr>
          <p:cNvPr id="2548" name="Google Shape;2548;g2e63591416e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9" name="Google Shape;2549;g2e63591416e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2" name="Shape 2572"/>
        <p:cNvGrpSpPr/>
        <p:nvPr/>
      </p:nvGrpSpPr>
      <p:grpSpPr>
        <a:xfrm>
          <a:off x="0" y="0"/>
          <a:ext cx="0" cy="0"/>
          <a:chOff x="0" y="0"/>
          <a:chExt cx="0" cy="0"/>
        </a:xfrm>
      </p:grpSpPr>
      <p:sp>
        <p:nvSpPr>
          <p:cNvPr id="2573" name="Google Shape;2573;g2e63591416e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4" name="Google Shape;2574;g2e63591416e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3" name="Shape 2623"/>
        <p:cNvGrpSpPr/>
        <p:nvPr/>
      </p:nvGrpSpPr>
      <p:grpSpPr>
        <a:xfrm>
          <a:off x="0" y="0"/>
          <a:ext cx="0" cy="0"/>
          <a:chOff x="0" y="0"/>
          <a:chExt cx="0" cy="0"/>
        </a:xfrm>
      </p:grpSpPr>
      <p:sp>
        <p:nvSpPr>
          <p:cNvPr id="2624" name="Google Shape;2624;g2e63f8c6745_0_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5" name="Google Shape;2625;g2e63f8c6745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3" name="Shape 2653"/>
        <p:cNvGrpSpPr/>
        <p:nvPr/>
      </p:nvGrpSpPr>
      <p:grpSpPr>
        <a:xfrm>
          <a:off x="0" y="0"/>
          <a:ext cx="0" cy="0"/>
          <a:chOff x="0" y="0"/>
          <a:chExt cx="0" cy="0"/>
        </a:xfrm>
      </p:grpSpPr>
      <p:sp>
        <p:nvSpPr>
          <p:cNvPr id="2654" name="Google Shape;2654;g2e63f8c6745_0_3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5" name="Google Shape;2655;g2e63f8c6745_0_3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4" name="Shape 2674"/>
        <p:cNvGrpSpPr/>
        <p:nvPr/>
      </p:nvGrpSpPr>
      <p:grpSpPr>
        <a:xfrm>
          <a:off x="0" y="0"/>
          <a:ext cx="0" cy="0"/>
          <a:chOff x="0" y="0"/>
          <a:chExt cx="0" cy="0"/>
        </a:xfrm>
      </p:grpSpPr>
      <p:sp>
        <p:nvSpPr>
          <p:cNvPr id="2675" name="Google Shape;2675;g2e63f8c6745_0_10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6" name="Google Shape;2676;g2e63f8c6745_0_10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9" name="Shape 2709"/>
        <p:cNvGrpSpPr/>
        <p:nvPr/>
      </p:nvGrpSpPr>
      <p:grpSpPr>
        <a:xfrm>
          <a:off x="0" y="0"/>
          <a:ext cx="0" cy="0"/>
          <a:chOff x="0" y="0"/>
          <a:chExt cx="0" cy="0"/>
        </a:xfrm>
      </p:grpSpPr>
      <p:sp>
        <p:nvSpPr>
          <p:cNvPr id="2710" name="Google Shape;2710;g211d24a537c_0_25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1" name="Google Shape;2711;g211d24a537c_0_25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6" name="Shape 2736"/>
        <p:cNvGrpSpPr/>
        <p:nvPr/>
      </p:nvGrpSpPr>
      <p:grpSpPr>
        <a:xfrm>
          <a:off x="0" y="0"/>
          <a:ext cx="0" cy="0"/>
          <a:chOff x="0" y="0"/>
          <a:chExt cx="0" cy="0"/>
        </a:xfrm>
      </p:grpSpPr>
      <p:sp>
        <p:nvSpPr>
          <p:cNvPr id="2737" name="Google Shape;2737;g211d24a537c_0_25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8" name="Google Shape;2738;g211d24a537c_0_25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7" name="Shape 2787"/>
        <p:cNvGrpSpPr/>
        <p:nvPr/>
      </p:nvGrpSpPr>
      <p:grpSpPr>
        <a:xfrm>
          <a:off x="0" y="0"/>
          <a:ext cx="0" cy="0"/>
          <a:chOff x="0" y="0"/>
          <a:chExt cx="0" cy="0"/>
        </a:xfrm>
      </p:grpSpPr>
      <p:sp>
        <p:nvSpPr>
          <p:cNvPr id="2788" name="Google Shape;2788;g2e63f8c6745_0_12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9" name="Google Shape;2789;g2e63f8c6745_0_1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6" name="Shape 2796"/>
        <p:cNvGrpSpPr/>
        <p:nvPr/>
      </p:nvGrpSpPr>
      <p:grpSpPr>
        <a:xfrm>
          <a:off x="0" y="0"/>
          <a:ext cx="0" cy="0"/>
          <a:chOff x="0" y="0"/>
          <a:chExt cx="0" cy="0"/>
        </a:xfrm>
      </p:grpSpPr>
      <p:sp>
        <p:nvSpPr>
          <p:cNvPr id="2797" name="Google Shape;2797;g2e63f8c6745_0_13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8" name="Google Shape;2798;g2e63f8c6745_0_1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9" name="Shape 2839"/>
        <p:cNvGrpSpPr/>
        <p:nvPr/>
      </p:nvGrpSpPr>
      <p:grpSpPr>
        <a:xfrm>
          <a:off x="0" y="0"/>
          <a:ext cx="0" cy="0"/>
          <a:chOff x="0" y="0"/>
          <a:chExt cx="0" cy="0"/>
        </a:xfrm>
      </p:grpSpPr>
      <p:sp>
        <p:nvSpPr>
          <p:cNvPr id="2840" name="Google Shape;2840;g2e63f8c6745_0_1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1" name="Google Shape;2841;g2e63f8c6745_0_1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8" name="Shape 2848"/>
        <p:cNvGrpSpPr/>
        <p:nvPr/>
      </p:nvGrpSpPr>
      <p:grpSpPr>
        <a:xfrm>
          <a:off x="0" y="0"/>
          <a:ext cx="0" cy="0"/>
          <a:chOff x="0" y="0"/>
          <a:chExt cx="0" cy="0"/>
        </a:xfrm>
      </p:grpSpPr>
      <p:sp>
        <p:nvSpPr>
          <p:cNvPr id="2849" name="Google Shape;2849;g2e63f8c6745_0_1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0" name="Google Shape;2850;g2e63f8c6745_0_1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0" name="Shape 2870"/>
        <p:cNvGrpSpPr/>
        <p:nvPr/>
      </p:nvGrpSpPr>
      <p:grpSpPr>
        <a:xfrm>
          <a:off x="0" y="0"/>
          <a:ext cx="0" cy="0"/>
          <a:chOff x="0" y="0"/>
          <a:chExt cx="0" cy="0"/>
        </a:xfrm>
      </p:grpSpPr>
      <p:sp>
        <p:nvSpPr>
          <p:cNvPr id="2871" name="Google Shape;2871;g2e63f8c6745_0_1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2" name="Google Shape;2872;g2e63f8c6745_0_1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9" name="Shape 2909"/>
        <p:cNvGrpSpPr/>
        <p:nvPr/>
      </p:nvGrpSpPr>
      <p:grpSpPr>
        <a:xfrm>
          <a:off x="0" y="0"/>
          <a:ext cx="0" cy="0"/>
          <a:chOff x="0" y="0"/>
          <a:chExt cx="0" cy="0"/>
        </a:xfrm>
      </p:grpSpPr>
      <p:sp>
        <p:nvSpPr>
          <p:cNvPr id="2910" name="Google Shape;2910;g2e63f8c6745_0_13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1" name="Google Shape;2911;g2e63f8c6745_0_13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1" name="Shape 2941"/>
        <p:cNvGrpSpPr/>
        <p:nvPr/>
      </p:nvGrpSpPr>
      <p:grpSpPr>
        <a:xfrm>
          <a:off x="0" y="0"/>
          <a:ext cx="0" cy="0"/>
          <a:chOff x="0" y="0"/>
          <a:chExt cx="0" cy="0"/>
        </a:xfrm>
      </p:grpSpPr>
      <p:sp>
        <p:nvSpPr>
          <p:cNvPr id="2942" name="Google Shape;2942;g2e67fad1819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3" name="Google Shape;2943;g2e67fad1819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0" name="Shape 2990"/>
        <p:cNvGrpSpPr/>
        <p:nvPr/>
      </p:nvGrpSpPr>
      <p:grpSpPr>
        <a:xfrm>
          <a:off x="0" y="0"/>
          <a:ext cx="0" cy="0"/>
          <a:chOff x="0" y="0"/>
          <a:chExt cx="0" cy="0"/>
        </a:xfrm>
      </p:grpSpPr>
      <p:sp>
        <p:nvSpPr>
          <p:cNvPr id="2991" name="Google Shape;2991;g2e63f8c6745_0_13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2" name="Google Shape;2992;g2e63f8c6745_0_1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3" name="Shape 3023"/>
        <p:cNvGrpSpPr/>
        <p:nvPr/>
      </p:nvGrpSpPr>
      <p:grpSpPr>
        <a:xfrm>
          <a:off x="0" y="0"/>
          <a:ext cx="0" cy="0"/>
          <a:chOff x="0" y="0"/>
          <a:chExt cx="0" cy="0"/>
        </a:xfrm>
      </p:grpSpPr>
      <p:sp>
        <p:nvSpPr>
          <p:cNvPr id="3024" name="Google Shape;3024;g2e63f8c6745_0_13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5" name="Google Shape;3025;g2e63f8c6745_0_1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7" name="Shape 3037"/>
        <p:cNvGrpSpPr/>
        <p:nvPr/>
      </p:nvGrpSpPr>
      <p:grpSpPr>
        <a:xfrm>
          <a:off x="0" y="0"/>
          <a:ext cx="0" cy="0"/>
          <a:chOff x="0" y="0"/>
          <a:chExt cx="0" cy="0"/>
        </a:xfrm>
      </p:grpSpPr>
      <p:sp>
        <p:nvSpPr>
          <p:cNvPr id="3038" name="Google Shape;3038;g2e63f8c6745_0_12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9" name="Google Shape;3039;g2e63f8c6745_0_1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7" name="Shape 3047"/>
        <p:cNvGrpSpPr/>
        <p:nvPr/>
      </p:nvGrpSpPr>
      <p:grpSpPr>
        <a:xfrm>
          <a:off x="0" y="0"/>
          <a:ext cx="0" cy="0"/>
          <a:chOff x="0" y="0"/>
          <a:chExt cx="0" cy="0"/>
        </a:xfrm>
      </p:grpSpPr>
      <p:sp>
        <p:nvSpPr>
          <p:cNvPr id="3048" name="Google Shape;3048;g2e63f8c6745_0_12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9" name="Google Shape;3049;g2e63f8c6745_0_12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6" name="Shape 3076"/>
        <p:cNvGrpSpPr/>
        <p:nvPr/>
      </p:nvGrpSpPr>
      <p:grpSpPr>
        <a:xfrm>
          <a:off x="0" y="0"/>
          <a:ext cx="0" cy="0"/>
          <a:chOff x="0" y="0"/>
          <a:chExt cx="0" cy="0"/>
        </a:xfrm>
      </p:grpSpPr>
      <p:sp>
        <p:nvSpPr>
          <p:cNvPr id="3077" name="Google Shape;3077;g2e67fad1819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8" name="Google Shape;3078;g2e67fad1819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7" name="Shape 3087"/>
        <p:cNvGrpSpPr/>
        <p:nvPr/>
      </p:nvGrpSpPr>
      <p:grpSpPr>
        <a:xfrm>
          <a:off x="0" y="0"/>
          <a:ext cx="0" cy="0"/>
          <a:chOff x="0" y="0"/>
          <a:chExt cx="0" cy="0"/>
        </a:xfrm>
      </p:grpSpPr>
      <p:sp>
        <p:nvSpPr>
          <p:cNvPr id="3088" name="Google Shape;3088;g2e6d37c9901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9" name="Google Shape;3089;g2e6d37c9901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0" name="Shape 3100"/>
        <p:cNvGrpSpPr/>
        <p:nvPr/>
      </p:nvGrpSpPr>
      <p:grpSpPr>
        <a:xfrm>
          <a:off x="0" y="0"/>
          <a:ext cx="0" cy="0"/>
          <a:chOff x="0" y="0"/>
          <a:chExt cx="0" cy="0"/>
        </a:xfrm>
      </p:grpSpPr>
      <p:sp>
        <p:nvSpPr>
          <p:cNvPr id="3101" name="Google Shape;3101;g211d24a537c_0_26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2" name="Google Shape;3102;g211d24a537c_0_26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9" name="Shape 3109"/>
        <p:cNvGrpSpPr/>
        <p:nvPr/>
      </p:nvGrpSpPr>
      <p:grpSpPr>
        <a:xfrm>
          <a:off x="0" y="0"/>
          <a:ext cx="0" cy="0"/>
          <a:chOff x="0" y="0"/>
          <a:chExt cx="0" cy="0"/>
        </a:xfrm>
      </p:grpSpPr>
      <p:sp>
        <p:nvSpPr>
          <p:cNvPr id="3110" name="Google Shape;3110;g211d24a537c_0_26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1" name="Google Shape;3111;g211d24a537c_0_26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2" name="Shape 3122"/>
        <p:cNvGrpSpPr/>
        <p:nvPr/>
      </p:nvGrpSpPr>
      <p:grpSpPr>
        <a:xfrm>
          <a:off x="0" y="0"/>
          <a:ext cx="0" cy="0"/>
          <a:chOff x="0" y="0"/>
          <a:chExt cx="0" cy="0"/>
        </a:xfrm>
      </p:grpSpPr>
      <p:sp>
        <p:nvSpPr>
          <p:cNvPr id="3123" name="Google Shape;3123;g2e63f8c6745_0_13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4" name="Google Shape;3124;g2e63f8c6745_0_13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9" name="Shape 3129"/>
        <p:cNvGrpSpPr/>
        <p:nvPr/>
      </p:nvGrpSpPr>
      <p:grpSpPr>
        <a:xfrm>
          <a:off x="0" y="0"/>
          <a:ext cx="0" cy="0"/>
          <a:chOff x="0" y="0"/>
          <a:chExt cx="0" cy="0"/>
        </a:xfrm>
      </p:grpSpPr>
      <p:sp>
        <p:nvSpPr>
          <p:cNvPr id="3130" name="Google Shape;3130;g2e63f8c6745_0_13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1" name="Google Shape;3131;g2e63f8c6745_0_1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4" name="Shape 3144"/>
        <p:cNvGrpSpPr/>
        <p:nvPr/>
      </p:nvGrpSpPr>
      <p:grpSpPr>
        <a:xfrm>
          <a:off x="0" y="0"/>
          <a:ext cx="0" cy="0"/>
          <a:chOff x="0" y="0"/>
          <a:chExt cx="0" cy="0"/>
        </a:xfrm>
      </p:grpSpPr>
      <p:sp>
        <p:nvSpPr>
          <p:cNvPr id="3145" name="Google Shape;3145;g211d24a537c_0_26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6" name="Google Shape;3146;g211d24a537c_0_26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5" name="Shape 3155"/>
        <p:cNvGrpSpPr/>
        <p:nvPr/>
      </p:nvGrpSpPr>
      <p:grpSpPr>
        <a:xfrm>
          <a:off x="0" y="0"/>
          <a:ext cx="0" cy="0"/>
          <a:chOff x="0" y="0"/>
          <a:chExt cx="0" cy="0"/>
        </a:xfrm>
      </p:grpSpPr>
      <p:sp>
        <p:nvSpPr>
          <p:cNvPr id="3156" name="Google Shape;3156;g211d24a537c_0_26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7" name="Google Shape;3157;g211d24a537c_0_26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6" name="Shape 3166"/>
        <p:cNvGrpSpPr/>
        <p:nvPr/>
      </p:nvGrpSpPr>
      <p:grpSpPr>
        <a:xfrm>
          <a:off x="0" y="0"/>
          <a:ext cx="0" cy="0"/>
          <a:chOff x="0" y="0"/>
          <a:chExt cx="0" cy="0"/>
        </a:xfrm>
      </p:grpSpPr>
      <p:sp>
        <p:nvSpPr>
          <p:cNvPr id="3167" name="Google Shape;3167;g211d24a537c_0_26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8" name="Google Shape;3168;g211d24a537c_0_26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1.png"/><Relationship Id="rId4" Type="http://schemas.openxmlformats.org/officeDocument/2006/relationships/image" Target="../media/image8.png"/><Relationship Id="rId5" Type="http://schemas.openxmlformats.org/officeDocument/2006/relationships/image" Target="../media/image10.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9.pn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7.png"/><Relationship Id="rId4" Type="http://schemas.openxmlformats.org/officeDocument/2006/relationships/image" Target="../media/image1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7.png"/><Relationship Id="rId4" Type="http://schemas.openxmlformats.org/officeDocument/2006/relationships/image" Target="../media/image11.png"/><Relationship Id="rId5"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7.png"/><Relationship Id="rId4" Type="http://schemas.openxmlformats.org/officeDocument/2006/relationships/image" Target="../media/image11.png"/><Relationship Id="rId5"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7.png"/><Relationship Id="rId4" Type="http://schemas.openxmlformats.org/officeDocument/2006/relationships/image" Target="../media/image11.png"/><Relationship Id="rId5" Type="http://schemas.openxmlformats.org/officeDocument/2006/relationships/image" Target="../media/image1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7.png"/><Relationship Id="rId4" Type="http://schemas.openxmlformats.org/officeDocument/2006/relationships/image" Target="../media/image1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7.png"/><Relationship Id="rId4" Type="http://schemas.openxmlformats.org/officeDocument/2006/relationships/image" Target="../media/image11.png"/><Relationship Id="rId5" Type="http://schemas.openxmlformats.org/officeDocument/2006/relationships/image" Target="../media/image2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2.png"/><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7.png"/><Relationship Id="rId4" Type="http://schemas.openxmlformats.org/officeDocument/2006/relationships/image" Target="../media/image11.png"/><Relationship Id="rId5" Type="http://schemas.openxmlformats.org/officeDocument/2006/relationships/image" Target="../media/image1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7.png"/><Relationship Id="rId4" Type="http://schemas.openxmlformats.org/officeDocument/2006/relationships/image" Target="../media/image21.png"/><Relationship Id="rId5" Type="http://schemas.openxmlformats.org/officeDocument/2006/relationships/image" Target="../media/image1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 Id="rId3" Type="http://schemas.openxmlformats.org/officeDocument/2006/relationships/image" Target="../media/image7.png"/><Relationship Id="rId4" Type="http://schemas.openxmlformats.org/officeDocument/2006/relationships/image" Target="../media/image10.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7.png"/><Relationship Id="rId4" Type="http://schemas.openxmlformats.org/officeDocument/2006/relationships/image" Target="../media/image10.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7.png"/><Relationship Id="rId4" Type="http://schemas.openxmlformats.org/officeDocument/2006/relationships/image" Target="../media/image11.png"/><Relationship Id="rId5" Type="http://schemas.openxmlformats.org/officeDocument/2006/relationships/image" Target="../media/image1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7.png"/><Relationship Id="rId4" Type="http://schemas.openxmlformats.org/officeDocument/2006/relationships/image" Target="../media/image18.png"/><Relationship Id="rId5" Type="http://schemas.openxmlformats.org/officeDocument/2006/relationships/image" Target="../media/image30.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7.png"/><Relationship Id="rId4" Type="http://schemas.openxmlformats.org/officeDocument/2006/relationships/image" Target="../media/image11.png"/><Relationship Id="rId5" Type="http://schemas.openxmlformats.org/officeDocument/2006/relationships/image" Target="../media/image19.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7.png"/><Relationship Id="rId4" Type="http://schemas.openxmlformats.org/officeDocument/2006/relationships/image" Target="../media/image11.png"/><Relationship Id="rId5" Type="http://schemas.openxmlformats.org/officeDocument/2006/relationships/image" Target="../media/image19.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7.png"/><Relationship Id="rId4" Type="http://schemas.openxmlformats.org/officeDocument/2006/relationships/image" Target="../media/image11.png"/><Relationship Id="rId5" Type="http://schemas.openxmlformats.org/officeDocument/2006/relationships/image" Target="../media/image16.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0.png"/><Relationship Id="rId4" Type="http://schemas.openxmlformats.org/officeDocument/2006/relationships/image" Target="../media/image24.png"/><Relationship Id="rId5" Type="http://schemas.openxmlformats.org/officeDocument/2006/relationships/image" Target="../media/image25.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7.png"/><Relationship Id="rId4" Type="http://schemas.openxmlformats.org/officeDocument/2006/relationships/image" Target="../media/image11.png"/><Relationship Id="rId5" Type="http://schemas.openxmlformats.org/officeDocument/2006/relationships/image" Target="../media/image26.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png"/><Relationship Id="rId3" Type="http://schemas.openxmlformats.org/officeDocument/2006/relationships/image" Target="../media/image41.png"/><Relationship Id="rId4" Type="http://schemas.openxmlformats.org/officeDocument/2006/relationships/image" Target="../media/image37.png"/><Relationship Id="rId5" Type="http://schemas.openxmlformats.org/officeDocument/2006/relationships/image" Target="../media/image35.png"/><Relationship Id="rId6" Type="http://schemas.openxmlformats.org/officeDocument/2006/relationships/image" Target="../media/image33.png"/><Relationship Id="rId7" Type="http://schemas.openxmlformats.org/officeDocument/2006/relationships/image" Target="../media/image3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36.png"/><Relationship Id="rId4" Type="http://schemas.openxmlformats.org/officeDocument/2006/relationships/image" Target="../media/image96.png"/><Relationship Id="rId5" Type="http://schemas.openxmlformats.org/officeDocument/2006/relationships/image" Target="../media/image38.png"/><Relationship Id="rId6" Type="http://schemas.openxmlformats.org/officeDocument/2006/relationships/image" Target="../media/image42.png"/><Relationship Id="rId7" Type="http://schemas.openxmlformats.org/officeDocument/2006/relationships/image" Target="../media/image3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96.png"/><Relationship Id="rId4" Type="http://schemas.openxmlformats.org/officeDocument/2006/relationships/image" Target="../media/image34.png"/><Relationship Id="rId5" Type="http://schemas.openxmlformats.org/officeDocument/2006/relationships/image" Target="../media/image36.png"/><Relationship Id="rId6" Type="http://schemas.openxmlformats.org/officeDocument/2006/relationships/image" Target="../media/image46.png"/><Relationship Id="rId7" Type="http://schemas.openxmlformats.org/officeDocument/2006/relationships/image" Target="../media/image38.png"/><Relationship Id="rId8" Type="http://schemas.openxmlformats.org/officeDocument/2006/relationships/image" Target="../media/image42.png"/><Relationship Id="rId9" Type="http://schemas.openxmlformats.org/officeDocument/2006/relationships/image" Target="../media/image3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96.png"/><Relationship Id="rId4" Type="http://schemas.openxmlformats.org/officeDocument/2006/relationships/image" Target="../media/image43.png"/><Relationship Id="rId5" Type="http://schemas.openxmlformats.org/officeDocument/2006/relationships/image" Target="../media/image34.png"/><Relationship Id="rId6" Type="http://schemas.openxmlformats.org/officeDocument/2006/relationships/image" Target="../media/image36.png"/><Relationship Id="rId7" Type="http://schemas.openxmlformats.org/officeDocument/2006/relationships/image" Target="../media/image46.png"/><Relationship Id="rId8" Type="http://schemas.openxmlformats.org/officeDocument/2006/relationships/image" Target="../media/image38.png"/><Relationship Id="rId9" Type="http://schemas.openxmlformats.org/officeDocument/2006/relationships/image" Target="../media/image42.png"/><Relationship Id="rId10" Type="http://schemas.openxmlformats.org/officeDocument/2006/relationships/image" Target="../media/image51.png"/><Relationship Id="rId11" Type="http://schemas.openxmlformats.org/officeDocument/2006/relationships/image" Target="../media/image3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2.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2.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2.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52.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2.png"/><Relationship Id="rId4" Type="http://schemas.openxmlformats.org/officeDocument/2006/relationships/image" Target="../media/image5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2.png"/><Relationship Id="rId4" Type="http://schemas.openxmlformats.org/officeDocument/2006/relationships/image" Target="../media/image5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2.png"/><Relationship Id="rId4" Type="http://schemas.openxmlformats.org/officeDocument/2006/relationships/image" Target="../media/image5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52.png"/><Relationship Id="rId4" Type="http://schemas.openxmlformats.org/officeDocument/2006/relationships/image" Target="../media/image5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6.png"/><Relationship Id="rId3" Type="http://schemas.openxmlformats.org/officeDocument/2006/relationships/image" Target="../media/image49.png"/><Relationship Id="rId4" Type="http://schemas.openxmlformats.org/officeDocument/2006/relationships/image" Target="../media/image54.png"/><Relationship Id="rId5" Type="http://schemas.openxmlformats.org/officeDocument/2006/relationships/image" Target="../media/image57.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4.png"/><Relationship Id="rId4" Type="http://schemas.openxmlformats.org/officeDocument/2006/relationships/image" Target="../media/image57.png"/><Relationship Id="rId5" Type="http://schemas.openxmlformats.org/officeDocument/2006/relationships/image" Target="../media/image56.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4.png"/><Relationship Id="rId4" Type="http://schemas.openxmlformats.org/officeDocument/2006/relationships/image" Target="../media/image57.png"/><Relationship Id="rId5" Type="http://schemas.openxmlformats.org/officeDocument/2006/relationships/image" Target="../media/image56.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54.png"/><Relationship Id="rId4" Type="http://schemas.openxmlformats.org/officeDocument/2006/relationships/image" Target="../media/image57.png"/><Relationship Id="rId5" Type="http://schemas.openxmlformats.org/officeDocument/2006/relationships/image" Target="../media/image56.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4.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4.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4.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54.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8.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8.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8.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58.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61.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61.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61.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61.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7.png"/><Relationship Id="rId4" Type="http://schemas.openxmlformats.org/officeDocument/2006/relationships/image" Target="../media/image12.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png"/><Relationship Id="rId3" Type="http://schemas.openxmlformats.org/officeDocument/2006/relationships/image" Target="../media/image7.png"/><Relationship Id="rId4" Type="http://schemas.openxmlformats.org/officeDocument/2006/relationships/image" Target="../media/image10.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22.png"/><Relationship Id="rId4" Type="http://schemas.openxmlformats.org/officeDocument/2006/relationships/image" Target="../media/image7.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7.png"/><Relationship Id="rId4" Type="http://schemas.openxmlformats.org/officeDocument/2006/relationships/image" Target="../media/image21.png"/><Relationship Id="rId5" Type="http://schemas.openxmlformats.org/officeDocument/2006/relationships/image" Target="../media/image17.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7.png"/><Relationship Id="rId3" Type="http://schemas.openxmlformats.org/officeDocument/2006/relationships/image" Target="../media/image7.png"/><Relationship Id="rId4" Type="http://schemas.openxmlformats.org/officeDocument/2006/relationships/image" Target="../media/image10.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10.png"/><Relationship Id="rId4" Type="http://schemas.openxmlformats.org/officeDocument/2006/relationships/image" Target="../media/image24.png"/><Relationship Id="rId5" Type="http://schemas.openxmlformats.org/officeDocument/2006/relationships/image" Target="../media/image25.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9.png"/><Relationship Id="rId4" Type="http://schemas.openxmlformats.org/officeDocument/2006/relationships/image" Target="../media/image7.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7.png"/><Relationship Id="rId4" Type="http://schemas.openxmlformats.org/officeDocument/2006/relationships/image" Target="../media/image18.png"/><Relationship Id="rId5" Type="http://schemas.openxmlformats.org/officeDocument/2006/relationships/image" Target="../media/image30.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7.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9.png"/><Relationship Id="rId3" Type="http://schemas.openxmlformats.org/officeDocument/2006/relationships/image" Target="../media/image41.png"/><Relationship Id="rId4" Type="http://schemas.openxmlformats.org/officeDocument/2006/relationships/image" Target="../media/image37.png"/><Relationship Id="rId5" Type="http://schemas.openxmlformats.org/officeDocument/2006/relationships/image" Target="../media/image35.png"/><Relationship Id="rId6" Type="http://schemas.openxmlformats.org/officeDocument/2006/relationships/image" Target="../media/image33.png"/><Relationship Id="rId7" Type="http://schemas.openxmlformats.org/officeDocument/2006/relationships/image" Target="../media/image32.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1.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1.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1.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1.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4.png"/><Relationship Id="rId3" Type="http://schemas.openxmlformats.org/officeDocument/2006/relationships/image" Target="../media/image36.png"/><Relationship Id="rId4" Type="http://schemas.openxmlformats.org/officeDocument/2006/relationships/image" Target="../media/image96.png"/><Relationship Id="rId5" Type="http://schemas.openxmlformats.org/officeDocument/2006/relationships/image" Target="../media/image38.png"/><Relationship Id="rId6" Type="http://schemas.openxmlformats.org/officeDocument/2006/relationships/image" Target="../media/image42.png"/><Relationship Id="rId7" Type="http://schemas.openxmlformats.org/officeDocument/2006/relationships/image" Target="../media/image31.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96.png"/><Relationship Id="rId4" Type="http://schemas.openxmlformats.org/officeDocument/2006/relationships/image" Target="../media/image34.png"/><Relationship Id="rId5" Type="http://schemas.openxmlformats.org/officeDocument/2006/relationships/image" Target="../media/image36.png"/><Relationship Id="rId6" Type="http://schemas.openxmlformats.org/officeDocument/2006/relationships/image" Target="../media/image46.png"/><Relationship Id="rId7" Type="http://schemas.openxmlformats.org/officeDocument/2006/relationships/image" Target="../media/image38.png"/><Relationship Id="rId8" Type="http://schemas.openxmlformats.org/officeDocument/2006/relationships/image" Target="../media/image42.png"/><Relationship Id="rId9" Type="http://schemas.openxmlformats.org/officeDocument/2006/relationships/image" Target="../media/image31.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96.png"/><Relationship Id="rId4" Type="http://schemas.openxmlformats.org/officeDocument/2006/relationships/image" Target="../media/image43.png"/><Relationship Id="rId5" Type="http://schemas.openxmlformats.org/officeDocument/2006/relationships/image" Target="../media/image34.png"/><Relationship Id="rId6" Type="http://schemas.openxmlformats.org/officeDocument/2006/relationships/image" Target="../media/image36.png"/><Relationship Id="rId7" Type="http://schemas.openxmlformats.org/officeDocument/2006/relationships/image" Target="../media/image46.png"/><Relationship Id="rId8" Type="http://schemas.openxmlformats.org/officeDocument/2006/relationships/image" Target="../media/image38.png"/><Relationship Id="rId9" Type="http://schemas.openxmlformats.org/officeDocument/2006/relationships/image" Target="../media/image42.png"/><Relationship Id="rId10" Type="http://schemas.openxmlformats.org/officeDocument/2006/relationships/image" Target="../media/image51.png"/><Relationship Id="rId11" Type="http://schemas.openxmlformats.org/officeDocument/2006/relationships/image" Target="../media/image31.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52.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8.png"/><Relationship Id="rId3" Type="http://schemas.openxmlformats.org/officeDocument/2006/relationships/image" Target="../media/image52.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0.png"/><Relationship Id="rId3" Type="http://schemas.openxmlformats.org/officeDocument/2006/relationships/image" Target="../media/image52.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5.png"/><Relationship Id="rId3" Type="http://schemas.openxmlformats.org/officeDocument/2006/relationships/image" Target="../media/image52.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52.png"/><Relationship Id="rId4" Type="http://schemas.openxmlformats.org/officeDocument/2006/relationships/image" Target="../media/image54.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8.png"/><Relationship Id="rId3" Type="http://schemas.openxmlformats.org/officeDocument/2006/relationships/image" Target="../media/image52.png"/><Relationship Id="rId4" Type="http://schemas.openxmlformats.org/officeDocument/2006/relationships/image" Target="../media/image54.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0.png"/><Relationship Id="rId3" Type="http://schemas.openxmlformats.org/officeDocument/2006/relationships/image" Target="../media/image52.png"/><Relationship Id="rId4" Type="http://schemas.openxmlformats.org/officeDocument/2006/relationships/image" Target="../media/image54.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5.png"/><Relationship Id="rId3" Type="http://schemas.openxmlformats.org/officeDocument/2006/relationships/image" Target="../media/image52.png"/><Relationship Id="rId4" Type="http://schemas.openxmlformats.org/officeDocument/2006/relationships/image" Target="../media/image54.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6.png"/><Relationship Id="rId3" Type="http://schemas.openxmlformats.org/officeDocument/2006/relationships/image" Target="../media/image49.png"/><Relationship Id="rId4" Type="http://schemas.openxmlformats.org/officeDocument/2006/relationships/image" Target="../media/image54.png"/><Relationship Id="rId5" Type="http://schemas.openxmlformats.org/officeDocument/2006/relationships/image" Target="../media/image57.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8.png"/><Relationship Id="rId3" Type="http://schemas.openxmlformats.org/officeDocument/2006/relationships/image" Target="../media/image54.png"/><Relationship Id="rId4" Type="http://schemas.openxmlformats.org/officeDocument/2006/relationships/image" Target="../media/image57.png"/><Relationship Id="rId5" Type="http://schemas.openxmlformats.org/officeDocument/2006/relationships/image" Target="../media/image56.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0.png"/><Relationship Id="rId3" Type="http://schemas.openxmlformats.org/officeDocument/2006/relationships/image" Target="../media/image54.png"/><Relationship Id="rId4" Type="http://schemas.openxmlformats.org/officeDocument/2006/relationships/image" Target="../media/image57.png"/><Relationship Id="rId5" Type="http://schemas.openxmlformats.org/officeDocument/2006/relationships/image" Target="../media/image56.png"/></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5.png"/><Relationship Id="rId3" Type="http://schemas.openxmlformats.org/officeDocument/2006/relationships/image" Target="../media/image54.png"/><Relationship Id="rId4" Type="http://schemas.openxmlformats.org/officeDocument/2006/relationships/image" Target="../media/image57.png"/><Relationship Id="rId5" Type="http://schemas.openxmlformats.org/officeDocument/2006/relationships/image" Target="../media/image56.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8.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0.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5.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8.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0.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5.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8.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0.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5.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54.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8.png"/><Relationship Id="rId3" Type="http://schemas.openxmlformats.org/officeDocument/2006/relationships/image" Target="../media/image54.pn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0.png"/><Relationship Id="rId3" Type="http://schemas.openxmlformats.org/officeDocument/2006/relationships/image" Target="../media/image54.pn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5.png"/><Relationship Id="rId3" Type="http://schemas.openxmlformats.org/officeDocument/2006/relationships/image" Target="../media/image54.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58.pn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8.png"/><Relationship Id="rId3" Type="http://schemas.openxmlformats.org/officeDocument/2006/relationships/image" Target="../media/image58.pn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0.png"/><Relationship Id="rId3" Type="http://schemas.openxmlformats.org/officeDocument/2006/relationships/image" Target="../media/image58.png"/></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5.png"/><Relationship Id="rId3" Type="http://schemas.openxmlformats.org/officeDocument/2006/relationships/image" Target="../media/image58.pn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61.png"/></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8.png"/><Relationship Id="rId3" Type="http://schemas.openxmlformats.org/officeDocument/2006/relationships/image" Target="../media/image61.pn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0.png"/><Relationship Id="rId3" Type="http://schemas.openxmlformats.org/officeDocument/2006/relationships/image" Target="../media/image61.png"/></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5.png"/><Relationship Id="rId3" Type="http://schemas.openxmlformats.org/officeDocument/2006/relationships/image" Target="../media/image61.png"/></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1.png"/></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1.png"/></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png"/></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 Id="rId3" Type="http://schemas.openxmlformats.org/officeDocument/2006/relationships/image" Target="../media/image7.png"/><Relationship Id="rId4" Type="http://schemas.openxmlformats.org/officeDocument/2006/relationships/image" Target="../media/image12.png"/></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0.png"/><Relationship Id="rId3" Type="http://schemas.openxmlformats.org/officeDocument/2006/relationships/image" Target="../media/image7.png"/><Relationship Id="rId4" Type="http://schemas.openxmlformats.org/officeDocument/2006/relationships/image" Target="../media/image10.png"/></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 Id="rId3" Type="http://schemas.openxmlformats.org/officeDocument/2006/relationships/image" Target="../media/image22.png"/><Relationship Id="rId4" Type="http://schemas.openxmlformats.org/officeDocument/2006/relationships/image" Target="../media/image7.png"/></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 Id="rId3" Type="http://schemas.openxmlformats.org/officeDocument/2006/relationships/image" Target="../media/image7.png"/><Relationship Id="rId4" Type="http://schemas.openxmlformats.org/officeDocument/2006/relationships/image" Target="../media/image21.png"/><Relationship Id="rId5" Type="http://schemas.openxmlformats.org/officeDocument/2006/relationships/image" Target="../media/image17.png"/></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7.png"/><Relationship Id="rId3" Type="http://schemas.openxmlformats.org/officeDocument/2006/relationships/image" Target="../media/image7.png"/><Relationship Id="rId4" Type="http://schemas.openxmlformats.org/officeDocument/2006/relationships/image" Target="../media/image10.png"/></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 Id="rId3" Type="http://schemas.openxmlformats.org/officeDocument/2006/relationships/image" Target="../media/image10.png"/><Relationship Id="rId4" Type="http://schemas.openxmlformats.org/officeDocument/2006/relationships/image" Target="../media/image24.png"/><Relationship Id="rId5" Type="http://schemas.openxmlformats.org/officeDocument/2006/relationships/image" Target="../media/image25.png"/></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 Id="rId3" Type="http://schemas.openxmlformats.org/officeDocument/2006/relationships/image" Target="../media/image9.png"/><Relationship Id="rId4" Type="http://schemas.openxmlformats.org/officeDocument/2006/relationships/image" Target="../media/image7.png"/></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 Id="rId3" Type="http://schemas.openxmlformats.org/officeDocument/2006/relationships/image" Target="../media/image7.png"/><Relationship Id="rId4" Type="http://schemas.openxmlformats.org/officeDocument/2006/relationships/image" Target="../media/image18.png"/><Relationship Id="rId5" Type="http://schemas.openxmlformats.org/officeDocument/2006/relationships/image" Target="../media/image30.png"/></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7.png"/></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8.png"/></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9.png"/><Relationship Id="rId3" Type="http://schemas.openxmlformats.org/officeDocument/2006/relationships/image" Target="../media/image41.png"/><Relationship Id="rId4" Type="http://schemas.openxmlformats.org/officeDocument/2006/relationships/image" Target="../media/image37.png"/><Relationship Id="rId5" Type="http://schemas.openxmlformats.org/officeDocument/2006/relationships/image" Target="../media/image35.png"/><Relationship Id="rId6" Type="http://schemas.openxmlformats.org/officeDocument/2006/relationships/image" Target="../media/image33.png"/><Relationship Id="rId7" Type="http://schemas.openxmlformats.org/officeDocument/2006/relationships/image" Target="../media/image32.png"/></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1.png"/></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1.png"/></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1.png"/></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1.png"/></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4.png"/><Relationship Id="rId3" Type="http://schemas.openxmlformats.org/officeDocument/2006/relationships/image" Target="../media/image36.png"/><Relationship Id="rId4" Type="http://schemas.openxmlformats.org/officeDocument/2006/relationships/image" Target="../media/image96.png"/><Relationship Id="rId5" Type="http://schemas.openxmlformats.org/officeDocument/2006/relationships/image" Target="../media/image38.png"/><Relationship Id="rId6" Type="http://schemas.openxmlformats.org/officeDocument/2006/relationships/image" Target="../media/image42.png"/><Relationship Id="rId7" Type="http://schemas.openxmlformats.org/officeDocument/2006/relationships/image" Target="../media/image31.png"/></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9.png"/><Relationship Id="rId3" Type="http://schemas.openxmlformats.org/officeDocument/2006/relationships/image" Target="../media/image96.png"/><Relationship Id="rId4" Type="http://schemas.openxmlformats.org/officeDocument/2006/relationships/image" Target="../media/image34.png"/><Relationship Id="rId5" Type="http://schemas.openxmlformats.org/officeDocument/2006/relationships/image" Target="../media/image36.png"/><Relationship Id="rId6" Type="http://schemas.openxmlformats.org/officeDocument/2006/relationships/image" Target="../media/image46.png"/><Relationship Id="rId7" Type="http://schemas.openxmlformats.org/officeDocument/2006/relationships/image" Target="../media/image38.png"/><Relationship Id="rId8" Type="http://schemas.openxmlformats.org/officeDocument/2006/relationships/image" Target="../media/image42.png"/><Relationship Id="rId9" Type="http://schemas.openxmlformats.org/officeDocument/2006/relationships/image" Target="../media/image31.png"/></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9.png"/><Relationship Id="rId3" Type="http://schemas.openxmlformats.org/officeDocument/2006/relationships/image" Target="../media/image96.png"/><Relationship Id="rId4" Type="http://schemas.openxmlformats.org/officeDocument/2006/relationships/image" Target="../media/image43.png"/><Relationship Id="rId5" Type="http://schemas.openxmlformats.org/officeDocument/2006/relationships/image" Target="../media/image34.png"/><Relationship Id="rId6" Type="http://schemas.openxmlformats.org/officeDocument/2006/relationships/image" Target="../media/image36.png"/><Relationship Id="rId7" Type="http://schemas.openxmlformats.org/officeDocument/2006/relationships/image" Target="../media/image46.png"/><Relationship Id="rId8" Type="http://schemas.openxmlformats.org/officeDocument/2006/relationships/image" Target="../media/image38.png"/><Relationship Id="rId9" Type="http://schemas.openxmlformats.org/officeDocument/2006/relationships/image" Target="../media/image42.png"/><Relationship Id="rId10" Type="http://schemas.openxmlformats.org/officeDocument/2006/relationships/image" Target="../media/image51.png"/><Relationship Id="rId11" Type="http://schemas.openxmlformats.org/officeDocument/2006/relationships/image" Target="../media/image31.png"/></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9.png"/><Relationship Id="rId3" Type="http://schemas.openxmlformats.org/officeDocument/2006/relationships/image" Target="../media/image52.png"/></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8.png"/><Relationship Id="rId3" Type="http://schemas.openxmlformats.org/officeDocument/2006/relationships/image" Target="../media/image52.png"/></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0.png"/><Relationship Id="rId3" Type="http://schemas.openxmlformats.org/officeDocument/2006/relationships/image" Target="../media/image52.png"/></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5.png"/><Relationship Id="rId3" Type="http://schemas.openxmlformats.org/officeDocument/2006/relationships/image" Target="../media/image52.png"/></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9.png"/><Relationship Id="rId3" Type="http://schemas.openxmlformats.org/officeDocument/2006/relationships/image" Target="../media/image52.png"/><Relationship Id="rId4" Type="http://schemas.openxmlformats.org/officeDocument/2006/relationships/image" Target="../media/image54.png"/></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8.png"/><Relationship Id="rId3" Type="http://schemas.openxmlformats.org/officeDocument/2006/relationships/image" Target="../media/image52.png"/><Relationship Id="rId4" Type="http://schemas.openxmlformats.org/officeDocument/2006/relationships/image" Target="../media/image54.png"/></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0.png"/><Relationship Id="rId3" Type="http://schemas.openxmlformats.org/officeDocument/2006/relationships/image" Target="../media/image52.png"/><Relationship Id="rId4" Type="http://schemas.openxmlformats.org/officeDocument/2006/relationships/image" Target="../media/image54.png"/></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5.png"/><Relationship Id="rId3" Type="http://schemas.openxmlformats.org/officeDocument/2006/relationships/image" Target="../media/image52.png"/><Relationship Id="rId4" Type="http://schemas.openxmlformats.org/officeDocument/2006/relationships/image" Target="../media/image54.png"/></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6.png"/><Relationship Id="rId3" Type="http://schemas.openxmlformats.org/officeDocument/2006/relationships/image" Target="../media/image49.png"/><Relationship Id="rId4" Type="http://schemas.openxmlformats.org/officeDocument/2006/relationships/image" Target="../media/image54.png"/><Relationship Id="rId5" Type="http://schemas.openxmlformats.org/officeDocument/2006/relationships/image" Target="../media/image57.png"/></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8.png"/><Relationship Id="rId3" Type="http://schemas.openxmlformats.org/officeDocument/2006/relationships/image" Target="../media/image54.png"/><Relationship Id="rId4" Type="http://schemas.openxmlformats.org/officeDocument/2006/relationships/image" Target="../media/image57.png"/><Relationship Id="rId5" Type="http://schemas.openxmlformats.org/officeDocument/2006/relationships/image" Target="../media/image56.png"/></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0.png"/><Relationship Id="rId3" Type="http://schemas.openxmlformats.org/officeDocument/2006/relationships/image" Target="../media/image54.png"/><Relationship Id="rId4" Type="http://schemas.openxmlformats.org/officeDocument/2006/relationships/image" Target="../media/image57.png"/><Relationship Id="rId5" Type="http://schemas.openxmlformats.org/officeDocument/2006/relationships/image" Target="../media/image56.png"/></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5.png"/><Relationship Id="rId3" Type="http://schemas.openxmlformats.org/officeDocument/2006/relationships/image" Target="../media/image54.png"/><Relationship Id="rId4" Type="http://schemas.openxmlformats.org/officeDocument/2006/relationships/image" Target="../media/image57.png"/><Relationship Id="rId5" Type="http://schemas.openxmlformats.org/officeDocument/2006/relationships/image" Target="../media/image56.png"/></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8.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0.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5.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8.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0.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5.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8.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0.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5.png"/><Relationship Id="rId3" Type="http://schemas.openxmlformats.org/officeDocument/2006/relationships/image" Target="../media/image54.png"/><Relationship Id="rId4" Type="http://schemas.openxmlformats.org/officeDocument/2006/relationships/image" Target="../media/image57.png"/></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9.png"/><Relationship Id="rId3" Type="http://schemas.openxmlformats.org/officeDocument/2006/relationships/image" Target="../media/image54.png"/></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8.png"/><Relationship Id="rId3" Type="http://schemas.openxmlformats.org/officeDocument/2006/relationships/image" Target="../media/image54.png"/></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0.png"/><Relationship Id="rId3" Type="http://schemas.openxmlformats.org/officeDocument/2006/relationships/image" Target="../media/image54.png"/></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5.png"/><Relationship Id="rId3" Type="http://schemas.openxmlformats.org/officeDocument/2006/relationships/image" Target="../media/image54.png"/></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9.png"/><Relationship Id="rId3" Type="http://schemas.openxmlformats.org/officeDocument/2006/relationships/image" Target="../media/image58.png"/></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8.png"/><Relationship Id="rId3" Type="http://schemas.openxmlformats.org/officeDocument/2006/relationships/image" Target="../media/image58.png"/></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0.png"/><Relationship Id="rId3" Type="http://schemas.openxmlformats.org/officeDocument/2006/relationships/image" Target="../media/image58.png"/></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5.png"/><Relationship Id="rId3" Type="http://schemas.openxmlformats.org/officeDocument/2006/relationships/image" Target="../media/image58.png"/></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9.png"/><Relationship Id="rId3" Type="http://schemas.openxmlformats.org/officeDocument/2006/relationships/image" Target="../media/image61.png"/></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8.png"/><Relationship Id="rId3" Type="http://schemas.openxmlformats.org/officeDocument/2006/relationships/image" Target="../media/image61.png"/></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0.png"/><Relationship Id="rId3" Type="http://schemas.openxmlformats.org/officeDocument/2006/relationships/image" Target="../media/image61.png"/></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5.png"/><Relationship Id="rId3" Type="http://schemas.openxmlformats.org/officeDocument/2006/relationships/image" Target="../media/image61.png"/></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1.png"/></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1.png"/></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8.png"/></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9.png"/><Relationship Id="rId3" Type="http://schemas.openxmlformats.org/officeDocument/2006/relationships/image" Target="../media/image58.png"/></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9.png"/><Relationship Id="rId3" Type="http://schemas.openxmlformats.org/officeDocument/2006/relationships/image" Target="../media/image61.png"/></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8.png"/><Relationship Id="rId3" Type="http://schemas.openxmlformats.org/officeDocument/2006/relationships/image" Target="../media/image58.png"/></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8.png"/><Relationship Id="rId3" Type="http://schemas.openxmlformats.org/officeDocument/2006/relationships/image" Target="../media/image61.png"/></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0.png"/><Relationship Id="rId3" Type="http://schemas.openxmlformats.org/officeDocument/2006/relationships/image" Target="../media/image58.png"/></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0.png"/><Relationship Id="rId3" Type="http://schemas.openxmlformats.org/officeDocument/2006/relationships/image" Target="../media/image61.png"/></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2" name="Google Shape;12;p2"/>
          <p:cNvGrpSpPr/>
          <p:nvPr/>
        </p:nvGrpSpPr>
        <p:grpSpPr>
          <a:xfrm>
            <a:off x="6156975" y="0"/>
            <a:ext cx="2987025" cy="3854074"/>
            <a:chOff x="6156975" y="0"/>
            <a:chExt cx="2987025" cy="3854074"/>
          </a:xfrm>
        </p:grpSpPr>
        <p:pic>
          <p:nvPicPr>
            <p:cNvPr id="13" name="Google Shape;13;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4" name="Google Shape;14;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5" name="Google Shape;15;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pic>
        <p:nvPicPr>
          <p:cNvPr id="16" name="Google Shape;16;p2"/>
          <p:cNvPicPr preferRelativeResize="0"/>
          <p:nvPr/>
        </p:nvPicPr>
        <p:blipFill rotWithShape="1">
          <a:blip r:embed="rId5">
            <a:alphaModFix/>
          </a:blip>
          <a:srcRect b="0" l="6209" r="6209" t="0"/>
          <a:stretch/>
        </p:blipFill>
        <p:spPr>
          <a:xfrm>
            <a:off x="324000" y="4008600"/>
            <a:ext cx="1705150" cy="128000"/>
          </a:xfrm>
          <a:prstGeom prst="rect">
            <a:avLst/>
          </a:prstGeom>
          <a:noFill/>
          <a:ln>
            <a:noFill/>
          </a:ln>
        </p:spPr>
      </p:pic>
      <p:sp>
        <p:nvSpPr>
          <p:cNvPr id="17" name="Google Shape;17;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Art and design</a:t>
            </a:r>
            <a:endParaRPr b="1" sz="1700">
              <a:latin typeface="Lexend"/>
              <a:ea typeface="Lexend"/>
              <a:cs typeface="Lexend"/>
              <a:sym typeface="Lexend"/>
            </a:endParaRPr>
          </a:p>
        </p:txBody>
      </p:sp>
      <p:sp>
        <p:nvSpPr>
          <p:cNvPr id="18" name="Google Shape;18;p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 name="Google Shape;19;p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26" name="Google Shape;26;p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7" name="Google Shape;27;p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pic>
        <p:nvPicPr>
          <p:cNvPr id="33" name="Google Shape;33;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34" name="Google Shape;34;p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35" name="Google Shape;35;p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Citizenship</a:t>
            </a:r>
            <a:endParaRPr b="1" sz="1700">
              <a:latin typeface="Lexend"/>
              <a:ea typeface="Lexend"/>
              <a:cs typeface="Lexend"/>
              <a:sym typeface="Lexend"/>
            </a:endParaRPr>
          </a:p>
        </p:txBody>
      </p:sp>
      <p:grpSp>
        <p:nvGrpSpPr>
          <p:cNvPr id="41" name="Google Shape;41;p5"/>
          <p:cNvGrpSpPr/>
          <p:nvPr/>
        </p:nvGrpSpPr>
        <p:grpSpPr>
          <a:xfrm>
            <a:off x="6156975" y="0"/>
            <a:ext cx="2987025" cy="3854074"/>
            <a:chOff x="6156975" y="0"/>
            <a:chExt cx="2987025" cy="3854074"/>
          </a:xfrm>
        </p:grpSpPr>
        <p:pic>
          <p:nvPicPr>
            <p:cNvPr id="42" name="Google Shape;42;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3" name="Google Shape;43;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4" name="Google Shape;44;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45" name="Google Shape;45;p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46" name="Google Shape;46;p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Computing</a:t>
            </a:r>
            <a:endParaRPr b="1" sz="1700">
              <a:latin typeface="Lexend"/>
              <a:ea typeface="Lexend"/>
              <a:cs typeface="Lexend"/>
              <a:sym typeface="Lexend"/>
            </a:endParaRPr>
          </a:p>
        </p:txBody>
      </p:sp>
      <p:grpSp>
        <p:nvGrpSpPr>
          <p:cNvPr id="52" name="Google Shape;52;p6"/>
          <p:cNvGrpSpPr/>
          <p:nvPr/>
        </p:nvGrpSpPr>
        <p:grpSpPr>
          <a:xfrm>
            <a:off x="6156975" y="0"/>
            <a:ext cx="2987025" cy="3854074"/>
            <a:chOff x="6156975" y="0"/>
            <a:chExt cx="2987025" cy="3854074"/>
          </a:xfrm>
        </p:grpSpPr>
        <p:pic>
          <p:nvPicPr>
            <p:cNvPr id="53" name="Google Shape;53;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4" name="Google Shape;54;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55" name="Google Shape;55;p6"/>
          <p:cNvPicPr preferRelativeResize="0"/>
          <p:nvPr/>
        </p:nvPicPr>
        <p:blipFill>
          <a:blip r:embed="rId5">
            <a:alphaModFix/>
          </a:blip>
          <a:stretch>
            <a:fillRect/>
          </a:stretch>
        </p:blipFill>
        <p:spPr>
          <a:xfrm rot="-359982">
            <a:off x="6923956" y="1273792"/>
            <a:ext cx="1784155" cy="1404547"/>
          </a:xfrm>
          <a:prstGeom prst="rect">
            <a:avLst/>
          </a:prstGeom>
          <a:noFill/>
          <a:ln>
            <a:noFill/>
          </a:ln>
        </p:spPr>
      </p:pic>
      <p:sp>
        <p:nvSpPr>
          <p:cNvPr id="56" name="Google Shape;56;p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57" name="Google Shape;57;p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 name="Google Shape;61;p7"/>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Design and technology</a:t>
            </a:r>
            <a:endParaRPr b="1" sz="1700">
              <a:latin typeface="Lexend"/>
              <a:ea typeface="Lexend"/>
              <a:cs typeface="Lexend"/>
              <a:sym typeface="Lexend"/>
            </a:endParaRPr>
          </a:p>
        </p:txBody>
      </p:sp>
      <p:grpSp>
        <p:nvGrpSpPr>
          <p:cNvPr id="63" name="Google Shape;63;p7"/>
          <p:cNvGrpSpPr/>
          <p:nvPr/>
        </p:nvGrpSpPr>
        <p:grpSpPr>
          <a:xfrm>
            <a:off x="6156975" y="0"/>
            <a:ext cx="2987025" cy="3854074"/>
            <a:chOff x="6156975" y="0"/>
            <a:chExt cx="2987025" cy="3854074"/>
          </a:xfrm>
        </p:grpSpPr>
        <p:pic>
          <p:nvPicPr>
            <p:cNvPr id="64" name="Google Shape;64;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5" name="Google Shape;65;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66" name="Google Shape;66;p7"/>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67" name="Google Shape;67;p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68" name="Google Shape;68;p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1" name="Google Shape;71;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72" name="Google Shape;72;p8"/>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4" name="Google Shape;74;p8"/>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75" name="Google Shape;75;p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76" name="Google Shape;76;p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77" name="Shape 77"/>
        <p:cNvGrpSpPr/>
        <p:nvPr/>
      </p:nvGrpSpPr>
      <p:grpSpPr>
        <a:xfrm>
          <a:off x="0" y="0"/>
          <a:ext cx="0" cy="0"/>
          <a:chOff x="0" y="0"/>
          <a:chExt cx="0" cy="0"/>
        </a:xfrm>
      </p:grpSpPr>
      <p:pic>
        <p:nvPicPr>
          <p:cNvPr id="78" name="Google Shape;78;p9"/>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79" name="Google Shape;79;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 name="Google Shape;80;p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Faransiis</a:t>
            </a:r>
            <a:endParaRPr b="1" sz="1400">
              <a:latin typeface="Lexend"/>
              <a:ea typeface="Lexend"/>
              <a:cs typeface="Lexend"/>
              <a:sym typeface="Lexend"/>
            </a:endParaRPr>
          </a:p>
        </p:txBody>
      </p:sp>
      <p:grpSp>
        <p:nvGrpSpPr>
          <p:cNvPr id="82" name="Google Shape;82;p9"/>
          <p:cNvGrpSpPr/>
          <p:nvPr/>
        </p:nvGrpSpPr>
        <p:grpSpPr>
          <a:xfrm>
            <a:off x="6156975" y="0"/>
            <a:ext cx="2987025" cy="3854074"/>
            <a:chOff x="6156975" y="0"/>
            <a:chExt cx="2987025" cy="3854074"/>
          </a:xfrm>
        </p:grpSpPr>
        <p:pic>
          <p:nvPicPr>
            <p:cNvPr id="83" name="Google Shape;83;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4" name="Google Shape;84;p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85" name="Google Shape;85;p9"/>
          <p:cNvPicPr preferRelativeResize="0"/>
          <p:nvPr/>
        </p:nvPicPr>
        <p:blipFill>
          <a:blip r:embed="rId5">
            <a:alphaModFix/>
          </a:blip>
          <a:stretch>
            <a:fillRect/>
          </a:stretch>
        </p:blipFill>
        <p:spPr>
          <a:xfrm rot="-388119">
            <a:off x="6742284" y="969390"/>
            <a:ext cx="2161157" cy="1915295"/>
          </a:xfrm>
          <a:prstGeom prst="rect">
            <a:avLst/>
          </a:prstGeom>
          <a:noFill/>
          <a:ln>
            <a:noFill/>
          </a:ln>
        </p:spPr>
      </p:pic>
      <p:sp>
        <p:nvSpPr>
          <p:cNvPr id="86" name="Google Shape;86;p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87" name="Google Shape;87;p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90" name="Google Shape;90;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1" name="Google Shape;91;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2" name="Google Shape;92;p1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94" name="Google Shape;94;p1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95" name="Google Shape;95;p1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96" name="Shape 96"/>
        <p:cNvGrpSpPr/>
        <p:nvPr/>
      </p:nvGrpSpPr>
      <p:grpSpPr>
        <a:xfrm>
          <a:off x="0" y="0"/>
          <a:ext cx="0" cy="0"/>
          <a:chOff x="0" y="0"/>
          <a:chExt cx="0" cy="0"/>
        </a:xfrm>
      </p:grpSpPr>
      <p:pic>
        <p:nvPicPr>
          <p:cNvPr id="97" name="Google Shape;97;p11"/>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98" name="Google Shape;98;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 name="Google Shape;99;p1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German</a:t>
            </a:r>
            <a:endParaRPr b="1" sz="1700">
              <a:latin typeface="Lexend"/>
              <a:ea typeface="Lexend"/>
              <a:cs typeface="Lexend"/>
              <a:sym typeface="Lexend"/>
            </a:endParaRPr>
          </a:p>
        </p:txBody>
      </p:sp>
      <p:grpSp>
        <p:nvGrpSpPr>
          <p:cNvPr id="101" name="Google Shape;101;p11"/>
          <p:cNvGrpSpPr/>
          <p:nvPr/>
        </p:nvGrpSpPr>
        <p:grpSpPr>
          <a:xfrm>
            <a:off x="6156975" y="0"/>
            <a:ext cx="2987025" cy="3854074"/>
            <a:chOff x="6156975" y="0"/>
            <a:chExt cx="2987025" cy="3854074"/>
          </a:xfrm>
        </p:grpSpPr>
        <p:pic>
          <p:nvPicPr>
            <p:cNvPr id="102" name="Google Shape;102;p1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3" name="Google Shape;103;p1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4" name="Google Shape;104;p11"/>
          <p:cNvPicPr preferRelativeResize="0"/>
          <p:nvPr/>
        </p:nvPicPr>
        <p:blipFill>
          <a:blip r:embed="rId5">
            <a:alphaModFix/>
          </a:blip>
          <a:stretch>
            <a:fillRect/>
          </a:stretch>
        </p:blipFill>
        <p:spPr>
          <a:xfrm rot="-366027">
            <a:off x="6626180" y="831797"/>
            <a:ext cx="2331091" cy="2089577"/>
          </a:xfrm>
          <a:prstGeom prst="rect">
            <a:avLst/>
          </a:prstGeom>
          <a:noFill/>
          <a:ln>
            <a:noFill/>
          </a:ln>
        </p:spPr>
      </p:pic>
      <p:sp>
        <p:nvSpPr>
          <p:cNvPr id="105" name="Google Shape;105;p1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06" name="Google Shape;106;p1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grpSp>
        <p:nvGrpSpPr>
          <p:cNvPr id="112" name="Google Shape;112;p12"/>
          <p:cNvGrpSpPr/>
          <p:nvPr/>
        </p:nvGrpSpPr>
        <p:grpSpPr>
          <a:xfrm>
            <a:off x="6156975" y="0"/>
            <a:ext cx="2987025" cy="3854074"/>
            <a:chOff x="6156975" y="0"/>
            <a:chExt cx="2987025" cy="3854074"/>
          </a:xfrm>
        </p:grpSpPr>
        <p:pic>
          <p:nvPicPr>
            <p:cNvPr id="113" name="Google Shape;113;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4" name="Google Shape;114;p12"/>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5" name="Google Shape;115;p12"/>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116" name="Google Shape;116;p1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17" name="Google Shape;117;p1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pic>
        <p:nvPicPr>
          <p:cNvPr id="123" name="Google Shape;123;p1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124" name="Google Shape;124;p1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25" name="Google Shape;125;p1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26" name="Shape 126"/>
        <p:cNvGrpSpPr/>
        <p:nvPr/>
      </p:nvGrpSpPr>
      <p:grpSpPr>
        <a:xfrm>
          <a:off x="0" y="0"/>
          <a:ext cx="0" cy="0"/>
          <a:chOff x="0" y="0"/>
          <a:chExt cx="0" cy="0"/>
        </a:xfrm>
      </p:grpSpPr>
      <p:pic>
        <p:nvPicPr>
          <p:cNvPr id="127" name="Google Shape;127;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8" name="Google Shape;128;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 name="Google Shape;129;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pic>
        <p:nvPicPr>
          <p:cNvPr id="131" name="Google Shape;131;p14"/>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132" name="Google Shape;132;p1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33" name="Google Shape;133;p1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34" name="Shape 134"/>
        <p:cNvGrpSpPr/>
        <p:nvPr/>
      </p:nvGrpSpPr>
      <p:grpSpPr>
        <a:xfrm>
          <a:off x="0" y="0"/>
          <a:ext cx="0" cy="0"/>
          <a:chOff x="0" y="0"/>
          <a:chExt cx="0" cy="0"/>
        </a:xfrm>
      </p:grpSpPr>
      <p:pic>
        <p:nvPicPr>
          <p:cNvPr id="135" name="Google Shape;135;p15"/>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36" name="Google Shape;136;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7" name="Google Shape;137;p15"/>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Physical education</a:t>
            </a:r>
            <a:endParaRPr b="1" sz="1700">
              <a:latin typeface="Lexend"/>
              <a:ea typeface="Lexend"/>
              <a:cs typeface="Lexend"/>
              <a:sym typeface="Lexend"/>
            </a:endParaRPr>
          </a:p>
        </p:txBody>
      </p:sp>
      <p:grpSp>
        <p:nvGrpSpPr>
          <p:cNvPr id="139" name="Google Shape;139;p15"/>
          <p:cNvGrpSpPr/>
          <p:nvPr/>
        </p:nvGrpSpPr>
        <p:grpSpPr>
          <a:xfrm>
            <a:off x="6156975" y="0"/>
            <a:ext cx="2987025" cy="3854074"/>
            <a:chOff x="6156975" y="0"/>
            <a:chExt cx="2987025" cy="3854074"/>
          </a:xfrm>
        </p:grpSpPr>
        <p:pic>
          <p:nvPicPr>
            <p:cNvPr id="140" name="Google Shape;140;p1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41" name="Google Shape;141;p1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42" name="Google Shape;142;p15"/>
          <p:cNvPicPr preferRelativeResize="0"/>
          <p:nvPr/>
        </p:nvPicPr>
        <p:blipFill>
          <a:blip r:embed="rId5">
            <a:alphaModFix/>
          </a:blip>
          <a:stretch>
            <a:fillRect/>
          </a:stretch>
        </p:blipFill>
        <p:spPr>
          <a:xfrm rot="-359976">
            <a:off x="6935172" y="1377298"/>
            <a:ext cx="1845860" cy="1302959"/>
          </a:xfrm>
          <a:prstGeom prst="rect">
            <a:avLst/>
          </a:prstGeom>
          <a:noFill/>
          <a:ln>
            <a:noFill/>
          </a:ln>
        </p:spPr>
      </p:pic>
      <p:sp>
        <p:nvSpPr>
          <p:cNvPr id="143" name="Google Shape;143;p1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44" name="Google Shape;144;p1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grpSp>
        <p:nvGrpSpPr>
          <p:cNvPr id="150" name="Google Shape;150;p16"/>
          <p:cNvGrpSpPr/>
          <p:nvPr/>
        </p:nvGrpSpPr>
        <p:grpSpPr>
          <a:xfrm>
            <a:off x="6156975" y="0"/>
            <a:ext cx="2987025" cy="3854074"/>
            <a:chOff x="6156975" y="0"/>
            <a:chExt cx="2987025" cy="3854074"/>
          </a:xfrm>
        </p:grpSpPr>
        <p:pic>
          <p:nvPicPr>
            <p:cNvPr id="151" name="Google Shape;151;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2" name="Google Shape;152;p16"/>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6"/>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154" name="Google Shape;154;p1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55" name="Google Shape;155;p1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56" name="Shape 156"/>
        <p:cNvGrpSpPr/>
        <p:nvPr/>
      </p:nvGrpSpPr>
      <p:grpSpPr>
        <a:xfrm>
          <a:off x="0" y="0"/>
          <a:ext cx="0" cy="0"/>
          <a:chOff x="0" y="0"/>
          <a:chExt cx="0" cy="0"/>
        </a:xfrm>
      </p:grpSpPr>
      <p:pic>
        <p:nvPicPr>
          <p:cNvPr id="157" name="Google Shape;157;p17"/>
          <p:cNvPicPr preferRelativeResize="0"/>
          <p:nvPr/>
        </p:nvPicPr>
        <p:blipFill rotWithShape="1">
          <a:blip r:embed="rId2">
            <a:alphaModFix/>
          </a:blip>
          <a:srcRect b="0" l="6209" r="6209" t="0"/>
          <a:stretch/>
        </p:blipFill>
        <p:spPr>
          <a:xfrm>
            <a:off x="324000" y="4008600"/>
            <a:ext cx="4112000" cy="128000"/>
          </a:xfrm>
          <a:prstGeom prst="rect">
            <a:avLst/>
          </a:prstGeom>
          <a:noFill/>
          <a:ln>
            <a:noFill/>
          </a:ln>
        </p:spPr>
      </p:pic>
      <p:sp>
        <p:nvSpPr>
          <p:cNvPr id="158" name="Google Shape;158;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9" name="Google Shape;159;p17"/>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Relationships and health education</a:t>
            </a:r>
            <a:endParaRPr b="1" sz="1700">
              <a:latin typeface="Lexend"/>
              <a:ea typeface="Lexend"/>
              <a:cs typeface="Lexend"/>
              <a:sym typeface="Lexend"/>
            </a:endParaRPr>
          </a:p>
        </p:txBody>
      </p:sp>
      <p:grpSp>
        <p:nvGrpSpPr>
          <p:cNvPr id="161" name="Google Shape;161;p17"/>
          <p:cNvGrpSpPr/>
          <p:nvPr/>
        </p:nvGrpSpPr>
        <p:grpSpPr>
          <a:xfrm>
            <a:off x="6156975" y="0"/>
            <a:ext cx="2987025" cy="3854074"/>
            <a:chOff x="6156975" y="0"/>
            <a:chExt cx="2987025" cy="3854074"/>
          </a:xfrm>
        </p:grpSpPr>
        <p:pic>
          <p:nvPicPr>
            <p:cNvPr id="162" name="Google Shape;162;p1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63" name="Google Shape;163;p1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64" name="Google Shape;164;p17"/>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165" name="Google Shape;165;p1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66" name="Google Shape;166;p1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67" name="Shape 167"/>
        <p:cNvGrpSpPr/>
        <p:nvPr/>
      </p:nvGrpSpPr>
      <p:grpSpPr>
        <a:xfrm>
          <a:off x="0" y="0"/>
          <a:ext cx="0" cy="0"/>
          <a:chOff x="0" y="0"/>
          <a:chExt cx="0" cy="0"/>
        </a:xfrm>
      </p:grpSpPr>
      <p:pic>
        <p:nvPicPr>
          <p:cNvPr id="168" name="Google Shape;168;p18"/>
          <p:cNvPicPr preferRelativeResize="0"/>
          <p:nvPr/>
        </p:nvPicPr>
        <p:blipFill rotWithShape="1">
          <a:blip r:embed="rId2">
            <a:alphaModFix/>
          </a:blip>
          <a:srcRect b="0" l="6209" r="6209" t="0"/>
          <a:stretch/>
        </p:blipFill>
        <p:spPr>
          <a:xfrm>
            <a:off x="324000" y="4008600"/>
            <a:ext cx="4639725" cy="128000"/>
          </a:xfrm>
          <a:prstGeom prst="rect">
            <a:avLst/>
          </a:prstGeom>
          <a:noFill/>
          <a:ln>
            <a:noFill/>
          </a:ln>
        </p:spPr>
      </p:pic>
      <p:sp>
        <p:nvSpPr>
          <p:cNvPr id="169" name="Google Shape;169;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0" name="Google Shape;170;p18"/>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Relationships, sex and health education</a:t>
            </a:r>
            <a:endParaRPr b="1" sz="1700">
              <a:latin typeface="Lexend"/>
              <a:ea typeface="Lexend"/>
              <a:cs typeface="Lexend"/>
              <a:sym typeface="Lexend"/>
            </a:endParaRPr>
          </a:p>
        </p:txBody>
      </p:sp>
      <p:grpSp>
        <p:nvGrpSpPr>
          <p:cNvPr id="172" name="Google Shape;172;p18"/>
          <p:cNvGrpSpPr/>
          <p:nvPr/>
        </p:nvGrpSpPr>
        <p:grpSpPr>
          <a:xfrm>
            <a:off x="6156975" y="0"/>
            <a:ext cx="2987025" cy="3854074"/>
            <a:chOff x="6156975" y="0"/>
            <a:chExt cx="2987025" cy="3854074"/>
          </a:xfrm>
        </p:grpSpPr>
        <p:pic>
          <p:nvPicPr>
            <p:cNvPr id="173" name="Google Shape;173;p1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74" name="Google Shape;174;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5" name="Google Shape;175;p18"/>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176" name="Google Shape;176;p1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77" name="Google Shape;177;p1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Waxbarashada diinta</a:t>
            </a:r>
            <a:endParaRPr b="1" sz="1400">
              <a:latin typeface="Lexend"/>
              <a:ea typeface="Lexend"/>
              <a:cs typeface="Lexend"/>
              <a:sym typeface="Lexend"/>
            </a:endParaRPr>
          </a:p>
        </p:txBody>
      </p:sp>
      <p:grpSp>
        <p:nvGrpSpPr>
          <p:cNvPr id="183" name="Google Shape;183;p19"/>
          <p:cNvGrpSpPr/>
          <p:nvPr/>
        </p:nvGrpSpPr>
        <p:grpSpPr>
          <a:xfrm>
            <a:off x="6156975" y="0"/>
            <a:ext cx="2987025" cy="3854074"/>
            <a:chOff x="6156975" y="0"/>
            <a:chExt cx="2987025" cy="3854074"/>
          </a:xfrm>
        </p:grpSpPr>
        <p:pic>
          <p:nvPicPr>
            <p:cNvPr id="184" name="Google Shape;184;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5" name="Google Shape;185;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6" name="Google Shape;186;p19"/>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187" name="Google Shape;187;p1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88" name="Google Shape;188;p1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189" name="Shape 189"/>
        <p:cNvGrpSpPr/>
        <p:nvPr/>
      </p:nvGrpSpPr>
      <p:grpSpPr>
        <a:xfrm>
          <a:off x="0" y="0"/>
          <a:ext cx="0" cy="0"/>
          <a:chOff x="0" y="0"/>
          <a:chExt cx="0" cy="0"/>
        </a:xfrm>
      </p:grpSpPr>
      <p:sp>
        <p:nvSpPr>
          <p:cNvPr id="190" name="Google Shape;190;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1" name="Google Shape;191;p2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pic>
        <p:nvPicPr>
          <p:cNvPr id="193" name="Google Shape;193;p20"/>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194" name="Google Shape;194;p20"/>
          <p:cNvGrpSpPr/>
          <p:nvPr/>
        </p:nvGrpSpPr>
        <p:grpSpPr>
          <a:xfrm>
            <a:off x="6156975" y="0"/>
            <a:ext cx="2987025" cy="3854074"/>
            <a:chOff x="6156975" y="0"/>
            <a:chExt cx="2987025" cy="3854074"/>
          </a:xfrm>
        </p:grpSpPr>
        <p:pic>
          <p:nvPicPr>
            <p:cNvPr id="195" name="Google Shape;195;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6" name="Google Shape;196;p20"/>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7" name="Google Shape;197;p20"/>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198" name="Google Shape;198;p2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9" name="Google Shape;199;p2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00" name="Shape 200"/>
        <p:cNvGrpSpPr/>
        <p:nvPr/>
      </p:nvGrpSpPr>
      <p:grpSpPr>
        <a:xfrm>
          <a:off x="0" y="0"/>
          <a:ext cx="0" cy="0"/>
          <a:chOff x="0" y="0"/>
          <a:chExt cx="0" cy="0"/>
        </a:xfrm>
      </p:grpSpPr>
      <p:pic>
        <p:nvPicPr>
          <p:cNvPr id="201" name="Google Shape;201;p21"/>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02" name="Google Shape;202;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3" name="Google Shape;203;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Isbaanish</a:t>
            </a:r>
            <a:endParaRPr b="1" sz="1400">
              <a:latin typeface="Lexend"/>
              <a:ea typeface="Lexend"/>
              <a:cs typeface="Lexend"/>
              <a:sym typeface="Lexend"/>
            </a:endParaRPr>
          </a:p>
        </p:txBody>
      </p:sp>
      <p:grpSp>
        <p:nvGrpSpPr>
          <p:cNvPr id="205" name="Google Shape;205;p21"/>
          <p:cNvGrpSpPr/>
          <p:nvPr/>
        </p:nvGrpSpPr>
        <p:grpSpPr>
          <a:xfrm>
            <a:off x="6156975" y="0"/>
            <a:ext cx="2987025" cy="3854074"/>
            <a:chOff x="6156975" y="0"/>
            <a:chExt cx="2987025" cy="3854074"/>
          </a:xfrm>
        </p:grpSpPr>
        <p:pic>
          <p:nvPicPr>
            <p:cNvPr id="206" name="Google Shape;206;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7" name="Google Shape;207;p2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208" name="Google Shape;208;p21"/>
          <p:cNvPicPr preferRelativeResize="0"/>
          <p:nvPr/>
        </p:nvPicPr>
        <p:blipFill>
          <a:blip r:embed="rId5">
            <a:alphaModFix/>
          </a:blip>
          <a:stretch>
            <a:fillRect/>
          </a:stretch>
        </p:blipFill>
        <p:spPr>
          <a:xfrm rot="-360339">
            <a:off x="6714634" y="840073"/>
            <a:ext cx="2165107" cy="2173929"/>
          </a:xfrm>
          <a:prstGeom prst="rect">
            <a:avLst/>
          </a:prstGeom>
          <a:noFill/>
          <a:ln>
            <a:noFill/>
          </a:ln>
        </p:spPr>
      </p:pic>
      <p:sp>
        <p:nvSpPr>
          <p:cNvPr id="209" name="Google Shape;209;p2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10" name="Google Shape;210;p2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13" name="Google Shape;213;p22"/>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214" name="Google Shape;214;p22"/>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215" name="Shape 215"/>
        <p:cNvGrpSpPr/>
        <p:nvPr/>
      </p:nvGrpSpPr>
      <p:grpSpPr>
        <a:xfrm>
          <a:off x="0" y="0"/>
          <a:ext cx="0" cy="0"/>
          <a:chOff x="0" y="0"/>
          <a:chExt cx="0" cy="0"/>
        </a:xfrm>
      </p:grpSpPr>
      <p:sp>
        <p:nvSpPr>
          <p:cNvPr id="216" name="Google Shape;216;p23"/>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217" name="Google Shape;217;p23"/>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218" name="Google Shape;218;p23"/>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219" name="Google Shape;219;p23"/>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220" name="Google Shape;220;p23"/>
          <p:cNvGrpSpPr/>
          <p:nvPr/>
        </p:nvGrpSpPr>
        <p:grpSpPr>
          <a:xfrm>
            <a:off x="2650916" y="1644417"/>
            <a:ext cx="1745270" cy="1430724"/>
            <a:chOff x="2642961" y="1644312"/>
            <a:chExt cx="1454634" cy="1195657"/>
          </a:xfrm>
        </p:grpSpPr>
        <p:pic>
          <p:nvPicPr>
            <p:cNvPr id="221" name="Google Shape;221;p23"/>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222" name="Google Shape;222;p23"/>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223" name="Google Shape;223;p23"/>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224" name="Google Shape;224;p23"/>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225" name="Google Shape;225;p23"/>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226" name="Google Shape;226;p23"/>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227" name="Google Shape;227;p2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28" name="Shape 228"/>
        <p:cNvGrpSpPr/>
        <p:nvPr/>
      </p:nvGrpSpPr>
      <p:grpSpPr>
        <a:xfrm>
          <a:off x="0" y="0"/>
          <a:ext cx="0" cy="0"/>
          <a:chOff x="0" y="0"/>
          <a:chExt cx="0" cy="0"/>
        </a:xfrm>
      </p:grpSpPr>
      <p:sp>
        <p:nvSpPr>
          <p:cNvPr id="229" name="Google Shape;229;p2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 name="Google Shape;230;p2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31" name="Google Shape;231;p2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32" name="Google Shape;232;p2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3" name="Google Shape;233;p2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4" name="Google Shape;234;p24"/>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5" name="Google Shape;235;p24"/>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6" name="Google Shape;236;p24"/>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7" name="Google Shape;237;p24"/>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38" name="Shape 238"/>
        <p:cNvGrpSpPr/>
        <p:nvPr/>
      </p:nvGrpSpPr>
      <p:grpSpPr>
        <a:xfrm>
          <a:off x="0" y="0"/>
          <a:ext cx="0" cy="0"/>
          <a:chOff x="0" y="0"/>
          <a:chExt cx="0" cy="0"/>
        </a:xfrm>
      </p:grpSpPr>
      <p:sp>
        <p:nvSpPr>
          <p:cNvPr id="239" name="Google Shape;239;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0" name="Google Shape;240;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41" name="Google Shape;241;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42" name="Google Shape;242;p2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3" name="Google Shape;243;p2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4" name="Google Shape;244;p25"/>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5" name="Google Shape;245;p25"/>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6" name="Google Shape;246;p25"/>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7" name="Google Shape;247;p25"/>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8" name="Google Shape;248;p25"/>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9" name="Google Shape;249;p25"/>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50" name="Shape 250"/>
        <p:cNvGrpSpPr/>
        <p:nvPr/>
      </p:nvGrpSpPr>
      <p:grpSpPr>
        <a:xfrm>
          <a:off x="0" y="0"/>
          <a:ext cx="0" cy="0"/>
          <a:chOff x="0" y="0"/>
          <a:chExt cx="0" cy="0"/>
        </a:xfrm>
      </p:grpSpPr>
      <p:sp>
        <p:nvSpPr>
          <p:cNvPr id="251" name="Google Shape;251;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2" name="Google Shape;252;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53" name="Google Shape;253;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54" name="Google Shape;254;p2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5" name="Google Shape;255;p2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6" name="Google Shape;256;p26"/>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7" name="Google Shape;257;p26"/>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8" name="Google Shape;258;p26"/>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9" name="Google Shape;259;p26"/>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0" name="Google Shape;260;p26"/>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1" name="Google Shape;261;p26"/>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2" name="Google Shape;262;p26"/>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3" name="Google Shape;263;p26"/>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64" name="Shape 264"/>
        <p:cNvGrpSpPr/>
        <p:nvPr/>
      </p:nvGrpSpPr>
      <p:grpSpPr>
        <a:xfrm>
          <a:off x="0" y="0"/>
          <a:ext cx="0" cy="0"/>
          <a:chOff x="0" y="0"/>
          <a:chExt cx="0" cy="0"/>
        </a:xfrm>
      </p:grpSpPr>
      <p:sp>
        <p:nvSpPr>
          <p:cNvPr id="265" name="Google Shape;265;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6" name="Google Shape;266;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67" name="Google Shape;267;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68" name="Google Shape;268;p2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9" name="Google Shape;269;p2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70" name="Google Shape;270;p27"/>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71" name="Google Shape;271;p27"/>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272" name="Shape 272"/>
        <p:cNvGrpSpPr/>
        <p:nvPr/>
      </p:nvGrpSpPr>
      <p:grpSpPr>
        <a:xfrm>
          <a:off x="0" y="0"/>
          <a:ext cx="0" cy="0"/>
          <a:chOff x="0" y="0"/>
          <a:chExt cx="0" cy="0"/>
        </a:xfrm>
      </p:grpSpPr>
      <p:sp>
        <p:nvSpPr>
          <p:cNvPr id="273" name="Google Shape;273;p2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8"/>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75" name="Google Shape;275;p28"/>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76" name="Google Shape;276;p28"/>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77" name="Google Shape;277;p28"/>
          <p:cNvCxnSpPr>
            <a:endCxn id="27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79" name="Google Shape;279;p28"/>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280" name="Google Shape;280;p28"/>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81" name="Google Shape;281;p28"/>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78" name="Google Shape;278;p28"/>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282" name="Google Shape;282;p28"/>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283" name="Google Shape;283;p2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84" name="Google Shape;284;p28"/>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285" name="Shape 285"/>
        <p:cNvGrpSpPr/>
        <p:nvPr/>
      </p:nvGrpSpPr>
      <p:grpSpPr>
        <a:xfrm>
          <a:off x="0" y="0"/>
          <a:ext cx="0" cy="0"/>
          <a:chOff x="0" y="0"/>
          <a:chExt cx="0" cy="0"/>
        </a:xfrm>
      </p:grpSpPr>
      <p:pic>
        <p:nvPicPr>
          <p:cNvPr id="286" name="Google Shape;286;p29"/>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287" name="Google Shape;287;p29"/>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288" name="Google Shape;288;p29"/>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289" name="Google Shape;289;p29"/>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290" name="Google Shape;290;p29"/>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291" name="Google Shape;291;p29"/>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292" name="Google Shape;292;p29"/>
          <p:cNvCxnSpPr>
            <a:endCxn id="29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293" name="Google Shape;293;p29"/>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294" name="Google Shape;294;p29"/>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295" name="Google Shape;295;p29"/>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6" name="Google Shape;296;p29"/>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7" name="Google Shape;297;p29"/>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98" name="Google Shape;298;p29"/>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299" name="Google Shape;299;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0" name="Google Shape;300;p29"/>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301" name="Google Shape;301;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2" name="Google Shape;302;p29"/>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03" name="Shape 303"/>
        <p:cNvGrpSpPr/>
        <p:nvPr/>
      </p:nvGrpSpPr>
      <p:grpSpPr>
        <a:xfrm>
          <a:off x="0" y="0"/>
          <a:ext cx="0" cy="0"/>
          <a:chOff x="0" y="0"/>
          <a:chExt cx="0" cy="0"/>
        </a:xfrm>
      </p:grpSpPr>
      <p:pic>
        <p:nvPicPr>
          <p:cNvPr id="304" name="Google Shape;304;p30"/>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05" name="Google Shape;305;p30"/>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06" name="Google Shape;306;p30"/>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07" name="Google Shape;307;p30"/>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08" name="Google Shape;308;p30"/>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09" name="Google Shape;309;p30"/>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10" name="Google Shape;310;p30"/>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12" name="Google Shape;312;p30"/>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13" name="Google Shape;313;p30"/>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14" name="Google Shape;314;p30"/>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15" name="Google Shape;315;p30"/>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316" name="Google Shape;316;p30"/>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7" name="Google Shape;317;p30"/>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8" name="Google Shape;318;p30"/>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9" name="Google Shape;319;p30"/>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320" name="Google Shape;320;p30"/>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321" name="Google Shape;321;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2" name="Google Shape;322;p30"/>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323" name="Google Shape;323;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4" name="Google Shape;324;p30"/>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25" name="Shape 325"/>
        <p:cNvGrpSpPr/>
        <p:nvPr/>
      </p:nvGrpSpPr>
      <p:grpSpPr>
        <a:xfrm>
          <a:off x="0" y="0"/>
          <a:ext cx="0" cy="0"/>
          <a:chOff x="0" y="0"/>
          <a:chExt cx="0" cy="0"/>
        </a:xfrm>
      </p:grpSpPr>
      <p:pic>
        <p:nvPicPr>
          <p:cNvPr id="326" name="Google Shape;326;p31"/>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27" name="Google Shape;327;p31"/>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29" name="Google Shape;329;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30" name="Google Shape;330;p3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31" name="Google Shape;331;p3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32" name="Shape 332"/>
        <p:cNvGrpSpPr/>
        <p:nvPr/>
      </p:nvGrpSpPr>
      <p:grpSpPr>
        <a:xfrm>
          <a:off x="0" y="0"/>
          <a:ext cx="0" cy="0"/>
          <a:chOff x="0" y="0"/>
          <a:chExt cx="0" cy="0"/>
        </a:xfrm>
      </p:grpSpPr>
      <p:pic>
        <p:nvPicPr>
          <p:cNvPr id="333" name="Google Shape;333;p3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4" name="Google Shape;334;p3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36" name="Google Shape;336;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37" name="Google Shape;337;p3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38" name="Google Shape;338;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39" name="Shape 339"/>
        <p:cNvGrpSpPr/>
        <p:nvPr/>
      </p:nvGrpSpPr>
      <p:grpSpPr>
        <a:xfrm>
          <a:off x="0" y="0"/>
          <a:ext cx="0" cy="0"/>
          <a:chOff x="0" y="0"/>
          <a:chExt cx="0" cy="0"/>
        </a:xfrm>
      </p:grpSpPr>
      <p:pic>
        <p:nvPicPr>
          <p:cNvPr id="340" name="Google Shape;340;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1" name="Google Shape;341;p3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43" name="Google Shape;343;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44" name="Google Shape;344;p3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45" name="Google Shape;345;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46" name="Shape 346"/>
        <p:cNvGrpSpPr/>
        <p:nvPr/>
      </p:nvGrpSpPr>
      <p:grpSpPr>
        <a:xfrm>
          <a:off x="0" y="0"/>
          <a:ext cx="0" cy="0"/>
          <a:chOff x="0" y="0"/>
          <a:chExt cx="0" cy="0"/>
        </a:xfrm>
      </p:grpSpPr>
      <p:pic>
        <p:nvPicPr>
          <p:cNvPr id="347" name="Google Shape;347;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8" name="Google Shape;348;p3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50" name="Google Shape;350;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51" name="Google Shape;351;p3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52" name="Google Shape;352;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53" name="Shape 353"/>
        <p:cNvGrpSpPr/>
        <p:nvPr/>
      </p:nvGrpSpPr>
      <p:grpSpPr>
        <a:xfrm>
          <a:off x="0" y="0"/>
          <a:ext cx="0" cy="0"/>
          <a:chOff x="0" y="0"/>
          <a:chExt cx="0" cy="0"/>
        </a:xfrm>
      </p:grpSpPr>
      <p:sp>
        <p:nvSpPr>
          <p:cNvPr id="354" name="Google Shape;354;p3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5" name="Google Shape;355;p35"/>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56" name="Google Shape;356;p3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8" name="Google Shape;358;p3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9" name="Google Shape;359;p35"/>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60" name="Google Shape;360;p35"/>
          <p:cNvGrpSpPr/>
          <p:nvPr/>
        </p:nvGrpSpPr>
        <p:grpSpPr>
          <a:xfrm>
            <a:off x="7834231" y="1285"/>
            <a:ext cx="828900" cy="576065"/>
            <a:chOff x="7801496" y="1285"/>
            <a:chExt cx="828900" cy="576065"/>
          </a:xfrm>
        </p:grpSpPr>
        <p:pic>
          <p:nvPicPr>
            <p:cNvPr id="361" name="Google Shape;361;p3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62" name="Google Shape;362;p3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63" name="Google Shape;363;p35"/>
          <p:cNvGrpSpPr/>
          <p:nvPr/>
        </p:nvGrpSpPr>
        <p:grpSpPr>
          <a:xfrm>
            <a:off x="8635663" y="1285"/>
            <a:ext cx="499700" cy="576065"/>
            <a:chOff x="8635663" y="1285"/>
            <a:chExt cx="499700" cy="576065"/>
          </a:xfrm>
        </p:grpSpPr>
        <p:pic>
          <p:nvPicPr>
            <p:cNvPr id="364" name="Google Shape;364;p3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65" name="Google Shape;365;p3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66" name="Shape 366"/>
        <p:cNvGrpSpPr/>
        <p:nvPr/>
      </p:nvGrpSpPr>
      <p:grpSpPr>
        <a:xfrm>
          <a:off x="0" y="0"/>
          <a:ext cx="0" cy="0"/>
          <a:chOff x="0" y="0"/>
          <a:chExt cx="0" cy="0"/>
        </a:xfrm>
      </p:grpSpPr>
      <p:sp>
        <p:nvSpPr>
          <p:cNvPr id="367" name="Google Shape;367;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8" name="Google Shape;368;p3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9" name="Google Shape;369;p3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1" name="Google Shape;371;p3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2" name="Google Shape;372;p3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73" name="Google Shape;373;p36"/>
          <p:cNvGrpSpPr/>
          <p:nvPr/>
        </p:nvGrpSpPr>
        <p:grpSpPr>
          <a:xfrm>
            <a:off x="7834231" y="1285"/>
            <a:ext cx="828900" cy="576065"/>
            <a:chOff x="7801496" y="1285"/>
            <a:chExt cx="828900" cy="576065"/>
          </a:xfrm>
        </p:grpSpPr>
        <p:pic>
          <p:nvPicPr>
            <p:cNvPr id="374" name="Google Shape;374;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75" name="Google Shape;375;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76" name="Google Shape;376;p36"/>
          <p:cNvGrpSpPr/>
          <p:nvPr/>
        </p:nvGrpSpPr>
        <p:grpSpPr>
          <a:xfrm>
            <a:off x="8635663" y="1285"/>
            <a:ext cx="499700" cy="576065"/>
            <a:chOff x="8635663" y="1285"/>
            <a:chExt cx="499700" cy="576065"/>
          </a:xfrm>
        </p:grpSpPr>
        <p:pic>
          <p:nvPicPr>
            <p:cNvPr id="377" name="Google Shape;377;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78" name="Google Shape;378;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379" name="Shape 379"/>
        <p:cNvGrpSpPr/>
        <p:nvPr/>
      </p:nvGrpSpPr>
      <p:grpSpPr>
        <a:xfrm>
          <a:off x="0" y="0"/>
          <a:ext cx="0" cy="0"/>
          <a:chOff x="0" y="0"/>
          <a:chExt cx="0" cy="0"/>
        </a:xfrm>
      </p:grpSpPr>
      <p:sp>
        <p:nvSpPr>
          <p:cNvPr id="380" name="Google Shape;380;p37"/>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1" name="Google Shape;381;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82" name="Google Shape;382;p3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86" name="Google Shape;386;p37"/>
          <p:cNvGrpSpPr/>
          <p:nvPr/>
        </p:nvGrpSpPr>
        <p:grpSpPr>
          <a:xfrm>
            <a:off x="7834231" y="1285"/>
            <a:ext cx="828900" cy="576065"/>
            <a:chOff x="7801496" y="1285"/>
            <a:chExt cx="828900" cy="576065"/>
          </a:xfrm>
        </p:grpSpPr>
        <p:pic>
          <p:nvPicPr>
            <p:cNvPr id="387" name="Google Shape;387;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88" name="Google Shape;388;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89" name="Google Shape;389;p37"/>
          <p:cNvGrpSpPr/>
          <p:nvPr/>
        </p:nvGrpSpPr>
        <p:grpSpPr>
          <a:xfrm>
            <a:off x="8635663" y="1285"/>
            <a:ext cx="499700" cy="576065"/>
            <a:chOff x="8635663" y="1285"/>
            <a:chExt cx="499700" cy="576065"/>
          </a:xfrm>
        </p:grpSpPr>
        <p:pic>
          <p:nvPicPr>
            <p:cNvPr id="390" name="Google Shape;390;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1" name="Google Shape;391;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392" name="Shape 392"/>
        <p:cNvGrpSpPr/>
        <p:nvPr/>
      </p:nvGrpSpPr>
      <p:grpSpPr>
        <a:xfrm>
          <a:off x="0" y="0"/>
          <a:ext cx="0" cy="0"/>
          <a:chOff x="0" y="0"/>
          <a:chExt cx="0" cy="0"/>
        </a:xfrm>
      </p:grpSpPr>
      <p:sp>
        <p:nvSpPr>
          <p:cNvPr id="393" name="Google Shape;393;p3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4" name="Google Shape;394;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5" name="Google Shape;395;p3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7" name="Google Shape;397;p3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8" name="Google Shape;398;p3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99" name="Google Shape;399;p38"/>
          <p:cNvGrpSpPr/>
          <p:nvPr/>
        </p:nvGrpSpPr>
        <p:grpSpPr>
          <a:xfrm>
            <a:off x="7834231" y="1285"/>
            <a:ext cx="828900" cy="576065"/>
            <a:chOff x="7801496" y="1285"/>
            <a:chExt cx="828900" cy="576065"/>
          </a:xfrm>
        </p:grpSpPr>
        <p:pic>
          <p:nvPicPr>
            <p:cNvPr id="400" name="Google Shape;400;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1" name="Google Shape;401;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2" name="Google Shape;402;p38"/>
          <p:cNvGrpSpPr/>
          <p:nvPr/>
        </p:nvGrpSpPr>
        <p:grpSpPr>
          <a:xfrm>
            <a:off x="8635663" y="1285"/>
            <a:ext cx="499700" cy="576065"/>
            <a:chOff x="8635663" y="1285"/>
            <a:chExt cx="499700" cy="576065"/>
          </a:xfrm>
        </p:grpSpPr>
        <p:pic>
          <p:nvPicPr>
            <p:cNvPr id="403" name="Google Shape;403;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4" name="Google Shape;404;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405" name="Shape 405"/>
        <p:cNvGrpSpPr/>
        <p:nvPr/>
      </p:nvGrpSpPr>
      <p:grpSpPr>
        <a:xfrm>
          <a:off x="0" y="0"/>
          <a:ext cx="0" cy="0"/>
          <a:chOff x="0" y="0"/>
          <a:chExt cx="0" cy="0"/>
        </a:xfrm>
      </p:grpSpPr>
      <p:pic>
        <p:nvPicPr>
          <p:cNvPr id="406" name="Google Shape;406;p39"/>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407" name="Google Shape;407;p39"/>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408" name="Google Shape;408;p39"/>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09" name="Google Shape;409;p3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11" name="Google Shape;411;p3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12" name="Google Shape;412;p3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13" name="Google Shape;413;p39"/>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4" name="Google Shape;414;p39"/>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5" name="Google Shape;415;p3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16" name="Google Shape;416;p3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7" name="Google Shape;417;p3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18" name="Google Shape;418;p3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19" name="Google Shape;419;p39"/>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20" name="Google Shape;420;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1" name="Google Shape;421;p3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422" name="Google Shape;422;p39"/>
          <p:cNvGrpSpPr/>
          <p:nvPr/>
        </p:nvGrpSpPr>
        <p:grpSpPr>
          <a:xfrm>
            <a:off x="324128" y="3139463"/>
            <a:ext cx="457200" cy="457200"/>
            <a:chOff x="1020916" y="1442088"/>
            <a:chExt cx="457200" cy="457200"/>
          </a:xfrm>
        </p:grpSpPr>
        <p:pic>
          <p:nvPicPr>
            <p:cNvPr id="423" name="Google Shape;423;p39"/>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424" name="Google Shape;42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5" name="Google Shape;425;p39"/>
          <p:cNvGrpSpPr/>
          <p:nvPr/>
        </p:nvGrpSpPr>
        <p:grpSpPr>
          <a:xfrm>
            <a:off x="324128" y="3987825"/>
            <a:ext cx="457200" cy="457200"/>
            <a:chOff x="1020916" y="1442088"/>
            <a:chExt cx="457200" cy="457200"/>
          </a:xfrm>
        </p:grpSpPr>
        <p:pic>
          <p:nvPicPr>
            <p:cNvPr id="426" name="Google Shape;426;p39"/>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427" name="Google Shape;42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428" name="Shape 428"/>
        <p:cNvGrpSpPr/>
        <p:nvPr/>
      </p:nvGrpSpPr>
      <p:grpSpPr>
        <a:xfrm>
          <a:off x="0" y="0"/>
          <a:ext cx="0" cy="0"/>
          <a:chOff x="0" y="0"/>
          <a:chExt cx="0" cy="0"/>
        </a:xfrm>
      </p:grpSpPr>
      <p:pic>
        <p:nvPicPr>
          <p:cNvPr id="429" name="Google Shape;429;p4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0" name="Google Shape;430;p4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4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32" name="Google Shape;432;p4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33" name="Google Shape;433;p4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34" name="Google Shape;434;p4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35" name="Google Shape;435;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36" name="Google Shape;436;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7" name="Google Shape;437;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8" name="Google Shape;438;p4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39" name="Google Shape;439;p4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0" name="Google Shape;440;p4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1" name="Google Shape;441;p40"/>
          <p:cNvGrpSpPr/>
          <p:nvPr/>
        </p:nvGrpSpPr>
        <p:grpSpPr>
          <a:xfrm>
            <a:off x="324128" y="3139463"/>
            <a:ext cx="457200" cy="457200"/>
            <a:chOff x="1020916" y="1442088"/>
            <a:chExt cx="457200" cy="457200"/>
          </a:xfrm>
        </p:grpSpPr>
        <p:pic>
          <p:nvPicPr>
            <p:cNvPr id="442" name="Google Shape;442;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3" name="Google Shape;443;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4" name="Google Shape;444;p40"/>
          <p:cNvGrpSpPr/>
          <p:nvPr/>
        </p:nvGrpSpPr>
        <p:grpSpPr>
          <a:xfrm>
            <a:off x="324128" y="3987825"/>
            <a:ext cx="457200" cy="457200"/>
            <a:chOff x="1020916" y="1442088"/>
            <a:chExt cx="457200" cy="457200"/>
          </a:xfrm>
        </p:grpSpPr>
        <p:pic>
          <p:nvPicPr>
            <p:cNvPr id="445" name="Google Shape;44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6" name="Google Shape;44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47" name="Google Shape;447;p4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48" name="Google Shape;448;p4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49" name="Google Shape;449;p4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50" name="Google Shape;450;p4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451" name="Shape 451"/>
        <p:cNvGrpSpPr/>
        <p:nvPr/>
      </p:nvGrpSpPr>
      <p:grpSpPr>
        <a:xfrm>
          <a:off x="0" y="0"/>
          <a:ext cx="0" cy="0"/>
          <a:chOff x="0" y="0"/>
          <a:chExt cx="0" cy="0"/>
        </a:xfrm>
      </p:grpSpPr>
      <p:pic>
        <p:nvPicPr>
          <p:cNvPr id="452" name="Google Shape;452;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53" name="Google Shape;453;p4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4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55" name="Google Shape;455;p4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56" name="Google Shape;456;p4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57" name="Google Shape;457;p4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58" name="Google Shape;458;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59" name="Google Shape;459;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60" name="Google Shape;460;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61" name="Google Shape;461;p4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62" name="Google Shape;462;p4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3" name="Google Shape;463;p4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4" name="Google Shape;464;p41"/>
          <p:cNvGrpSpPr/>
          <p:nvPr/>
        </p:nvGrpSpPr>
        <p:grpSpPr>
          <a:xfrm>
            <a:off x="324128" y="3139463"/>
            <a:ext cx="457200" cy="457200"/>
            <a:chOff x="1020916" y="1442088"/>
            <a:chExt cx="457200" cy="457200"/>
          </a:xfrm>
        </p:grpSpPr>
        <p:pic>
          <p:nvPicPr>
            <p:cNvPr id="465" name="Google Shape;465;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6" name="Google Shape;466;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7" name="Google Shape;467;p41"/>
          <p:cNvGrpSpPr/>
          <p:nvPr/>
        </p:nvGrpSpPr>
        <p:grpSpPr>
          <a:xfrm>
            <a:off x="324128" y="3987825"/>
            <a:ext cx="457200" cy="457200"/>
            <a:chOff x="1020916" y="1442088"/>
            <a:chExt cx="457200" cy="457200"/>
          </a:xfrm>
        </p:grpSpPr>
        <p:pic>
          <p:nvPicPr>
            <p:cNvPr id="468" name="Google Shape;468;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9" name="Google Shape;469;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70" name="Google Shape;470;p4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71" name="Google Shape;471;p4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72" name="Google Shape;472;p4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73" name="Google Shape;473;p4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474" name="Shape 474"/>
        <p:cNvGrpSpPr/>
        <p:nvPr/>
      </p:nvGrpSpPr>
      <p:grpSpPr>
        <a:xfrm>
          <a:off x="0" y="0"/>
          <a:ext cx="0" cy="0"/>
          <a:chOff x="0" y="0"/>
          <a:chExt cx="0" cy="0"/>
        </a:xfrm>
      </p:grpSpPr>
      <p:pic>
        <p:nvPicPr>
          <p:cNvPr id="475" name="Google Shape;475;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6" name="Google Shape;476;p4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42"/>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78" name="Google Shape;478;p42"/>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79" name="Google Shape;479;p42"/>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80" name="Google Shape;480;p42"/>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1" name="Google Shape;481;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82" name="Google Shape;482;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3" name="Google Shape;483;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4" name="Google Shape;484;p4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5" name="Google Shape;485;p42"/>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6" name="Google Shape;486;p42"/>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7" name="Google Shape;487;p42"/>
          <p:cNvGrpSpPr/>
          <p:nvPr/>
        </p:nvGrpSpPr>
        <p:grpSpPr>
          <a:xfrm>
            <a:off x="324128" y="3139463"/>
            <a:ext cx="457200" cy="457200"/>
            <a:chOff x="1020916" y="1442088"/>
            <a:chExt cx="457200" cy="457200"/>
          </a:xfrm>
        </p:grpSpPr>
        <p:pic>
          <p:nvPicPr>
            <p:cNvPr id="488" name="Google Shape;488;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9" name="Google Shape;489;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0" name="Google Shape;490;p42"/>
          <p:cNvGrpSpPr/>
          <p:nvPr/>
        </p:nvGrpSpPr>
        <p:grpSpPr>
          <a:xfrm>
            <a:off x="324128" y="3987825"/>
            <a:ext cx="457200" cy="457200"/>
            <a:chOff x="1020916" y="1442088"/>
            <a:chExt cx="457200" cy="457200"/>
          </a:xfrm>
        </p:grpSpPr>
        <p:pic>
          <p:nvPicPr>
            <p:cNvPr id="491" name="Google Shape;491;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2" name="Google Shape;492;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93" name="Google Shape;493;p42"/>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94" name="Google Shape;494;p42"/>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95" name="Google Shape;495;p42"/>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96" name="Google Shape;496;p42"/>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497" name="Shape 497"/>
        <p:cNvGrpSpPr/>
        <p:nvPr/>
      </p:nvGrpSpPr>
      <p:grpSpPr>
        <a:xfrm>
          <a:off x="0" y="0"/>
          <a:ext cx="0" cy="0"/>
          <a:chOff x="0" y="0"/>
          <a:chExt cx="0" cy="0"/>
        </a:xfrm>
      </p:grpSpPr>
      <p:pic>
        <p:nvPicPr>
          <p:cNvPr id="498" name="Google Shape;498;p4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99" name="Google Shape;499;p4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1" name="Google Shape;501;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2" name="Google Shape;502;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3" name="Google Shape;503;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4" name="Google Shape;504;p4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5" name="Google Shape;505;p4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6" name="Google Shape;506;p4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07" name="Google Shape;507;p43"/>
          <p:cNvGrpSpPr/>
          <p:nvPr/>
        </p:nvGrpSpPr>
        <p:grpSpPr>
          <a:xfrm>
            <a:off x="323653" y="1804438"/>
            <a:ext cx="457200" cy="457200"/>
            <a:chOff x="1020916" y="1442088"/>
            <a:chExt cx="457200" cy="457200"/>
          </a:xfrm>
        </p:grpSpPr>
        <p:pic>
          <p:nvPicPr>
            <p:cNvPr id="508" name="Google Shape;50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9" name="Google Shape;50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0" name="Google Shape;510;p43"/>
          <p:cNvGrpSpPr/>
          <p:nvPr/>
        </p:nvGrpSpPr>
        <p:grpSpPr>
          <a:xfrm>
            <a:off x="323653" y="2766575"/>
            <a:ext cx="457200" cy="457200"/>
            <a:chOff x="1020916" y="1442088"/>
            <a:chExt cx="457200" cy="457200"/>
          </a:xfrm>
        </p:grpSpPr>
        <p:pic>
          <p:nvPicPr>
            <p:cNvPr id="511" name="Google Shape;511;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2" name="Google Shape;512;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3" name="Google Shape;513;p43"/>
          <p:cNvGrpSpPr/>
          <p:nvPr/>
        </p:nvGrpSpPr>
        <p:grpSpPr>
          <a:xfrm>
            <a:off x="323641" y="3729038"/>
            <a:ext cx="457200" cy="457200"/>
            <a:chOff x="1020916" y="1442088"/>
            <a:chExt cx="457200" cy="457200"/>
          </a:xfrm>
        </p:grpSpPr>
        <p:pic>
          <p:nvPicPr>
            <p:cNvPr id="514" name="Google Shape;514;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516" name="Shape 516"/>
        <p:cNvGrpSpPr/>
        <p:nvPr/>
      </p:nvGrpSpPr>
      <p:grpSpPr>
        <a:xfrm>
          <a:off x="0" y="0"/>
          <a:ext cx="0" cy="0"/>
          <a:chOff x="0" y="0"/>
          <a:chExt cx="0" cy="0"/>
        </a:xfrm>
      </p:grpSpPr>
      <p:pic>
        <p:nvPicPr>
          <p:cNvPr id="517" name="Google Shape;517;p4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18" name="Google Shape;518;p4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4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0" name="Google Shape;520;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1" name="Google Shape;521;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2" name="Google Shape;522;p4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3" name="Google Shape;523;p4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4" name="Google Shape;524;p4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5" name="Google Shape;525;p4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26" name="Google Shape;526;p44"/>
          <p:cNvGrpSpPr/>
          <p:nvPr/>
        </p:nvGrpSpPr>
        <p:grpSpPr>
          <a:xfrm>
            <a:off x="323653" y="1804438"/>
            <a:ext cx="457200" cy="457200"/>
            <a:chOff x="1020916" y="1442088"/>
            <a:chExt cx="457200" cy="457200"/>
          </a:xfrm>
        </p:grpSpPr>
        <p:pic>
          <p:nvPicPr>
            <p:cNvPr id="527" name="Google Shape;527;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8" name="Google Shape;528;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29" name="Google Shape;529;p44"/>
          <p:cNvGrpSpPr/>
          <p:nvPr/>
        </p:nvGrpSpPr>
        <p:grpSpPr>
          <a:xfrm>
            <a:off x="323653" y="2766575"/>
            <a:ext cx="457200" cy="457200"/>
            <a:chOff x="1020916" y="1442088"/>
            <a:chExt cx="457200" cy="457200"/>
          </a:xfrm>
        </p:grpSpPr>
        <p:pic>
          <p:nvPicPr>
            <p:cNvPr id="530" name="Google Shape;530;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1" name="Google Shape;531;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2" name="Google Shape;532;p44"/>
          <p:cNvGrpSpPr/>
          <p:nvPr/>
        </p:nvGrpSpPr>
        <p:grpSpPr>
          <a:xfrm>
            <a:off x="323641" y="3729038"/>
            <a:ext cx="457200" cy="457200"/>
            <a:chOff x="1020916" y="1442088"/>
            <a:chExt cx="457200" cy="457200"/>
          </a:xfrm>
        </p:grpSpPr>
        <p:pic>
          <p:nvPicPr>
            <p:cNvPr id="533" name="Google Shape;533;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35" name="Shape 535"/>
        <p:cNvGrpSpPr/>
        <p:nvPr/>
      </p:nvGrpSpPr>
      <p:grpSpPr>
        <a:xfrm>
          <a:off x="0" y="0"/>
          <a:ext cx="0" cy="0"/>
          <a:chOff x="0" y="0"/>
          <a:chExt cx="0" cy="0"/>
        </a:xfrm>
      </p:grpSpPr>
      <p:pic>
        <p:nvPicPr>
          <p:cNvPr id="536" name="Google Shape;536;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37" name="Google Shape;537;p4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4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39" name="Google Shape;539;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0" name="Google Shape;540;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41" name="Google Shape;541;p4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2" name="Google Shape;542;p4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3" name="Google Shape;543;p4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4" name="Google Shape;544;p4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45" name="Google Shape;545;p45"/>
          <p:cNvGrpSpPr/>
          <p:nvPr/>
        </p:nvGrpSpPr>
        <p:grpSpPr>
          <a:xfrm>
            <a:off x="323653" y="1804438"/>
            <a:ext cx="457200" cy="457200"/>
            <a:chOff x="1020916" y="1442088"/>
            <a:chExt cx="457200" cy="457200"/>
          </a:xfrm>
        </p:grpSpPr>
        <p:pic>
          <p:nvPicPr>
            <p:cNvPr id="546" name="Google Shape;546;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7" name="Google Shape;547;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48" name="Google Shape;548;p45"/>
          <p:cNvGrpSpPr/>
          <p:nvPr/>
        </p:nvGrpSpPr>
        <p:grpSpPr>
          <a:xfrm>
            <a:off x="323653" y="2766575"/>
            <a:ext cx="457200" cy="457200"/>
            <a:chOff x="1020916" y="1442088"/>
            <a:chExt cx="457200" cy="457200"/>
          </a:xfrm>
        </p:grpSpPr>
        <p:pic>
          <p:nvPicPr>
            <p:cNvPr id="549" name="Google Shape;549;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0" name="Google Shape;550;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51" name="Google Shape;551;p45"/>
          <p:cNvGrpSpPr/>
          <p:nvPr/>
        </p:nvGrpSpPr>
        <p:grpSpPr>
          <a:xfrm>
            <a:off x="323641" y="3729038"/>
            <a:ext cx="457200" cy="457200"/>
            <a:chOff x="1020916" y="1442088"/>
            <a:chExt cx="457200" cy="457200"/>
          </a:xfrm>
        </p:grpSpPr>
        <p:pic>
          <p:nvPicPr>
            <p:cNvPr id="552" name="Google Shape;552;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3" name="Google Shape;553;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54" name="Shape 554"/>
        <p:cNvGrpSpPr/>
        <p:nvPr/>
      </p:nvGrpSpPr>
      <p:grpSpPr>
        <a:xfrm>
          <a:off x="0" y="0"/>
          <a:ext cx="0" cy="0"/>
          <a:chOff x="0" y="0"/>
          <a:chExt cx="0" cy="0"/>
        </a:xfrm>
      </p:grpSpPr>
      <p:pic>
        <p:nvPicPr>
          <p:cNvPr id="555" name="Google Shape;55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56" name="Google Shape;556;p4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4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58" name="Google Shape;55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59" name="Google Shape;55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0" name="Google Shape;560;p4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1" name="Google Shape;561;p4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62" name="Google Shape;562;p4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63" name="Google Shape;563;p4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64" name="Google Shape;564;p46"/>
          <p:cNvGrpSpPr/>
          <p:nvPr/>
        </p:nvGrpSpPr>
        <p:grpSpPr>
          <a:xfrm>
            <a:off x="323653" y="1804438"/>
            <a:ext cx="457200" cy="457200"/>
            <a:chOff x="1020916" y="1442088"/>
            <a:chExt cx="457200" cy="457200"/>
          </a:xfrm>
        </p:grpSpPr>
        <p:pic>
          <p:nvPicPr>
            <p:cNvPr id="565" name="Google Shape;565;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6" name="Google Shape;566;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67" name="Google Shape;567;p46"/>
          <p:cNvGrpSpPr/>
          <p:nvPr/>
        </p:nvGrpSpPr>
        <p:grpSpPr>
          <a:xfrm>
            <a:off x="323653" y="2766575"/>
            <a:ext cx="457200" cy="457200"/>
            <a:chOff x="1020916" y="1442088"/>
            <a:chExt cx="457200" cy="457200"/>
          </a:xfrm>
        </p:grpSpPr>
        <p:pic>
          <p:nvPicPr>
            <p:cNvPr id="568" name="Google Shape;568;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9" name="Google Shape;569;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0" name="Google Shape;570;p46"/>
          <p:cNvGrpSpPr/>
          <p:nvPr/>
        </p:nvGrpSpPr>
        <p:grpSpPr>
          <a:xfrm>
            <a:off x="323641" y="3729038"/>
            <a:ext cx="457200" cy="457200"/>
            <a:chOff x="1020916" y="1442088"/>
            <a:chExt cx="457200" cy="457200"/>
          </a:xfrm>
        </p:grpSpPr>
        <p:pic>
          <p:nvPicPr>
            <p:cNvPr id="571" name="Google Shape;571;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2" name="Google Shape;572;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73" name="Shape 573"/>
        <p:cNvGrpSpPr/>
        <p:nvPr/>
      </p:nvGrpSpPr>
      <p:grpSpPr>
        <a:xfrm>
          <a:off x="0" y="0"/>
          <a:ext cx="0" cy="0"/>
          <a:chOff x="0" y="0"/>
          <a:chExt cx="0" cy="0"/>
        </a:xfrm>
      </p:grpSpPr>
      <p:pic>
        <p:nvPicPr>
          <p:cNvPr id="574" name="Google Shape;574;p4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75" name="Google Shape;575;p4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4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77" name="Google Shape;577;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78" name="Google Shape;578;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9" name="Google Shape;579;p4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0" name="Google Shape;580;p4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81" name="Google Shape;581;p4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82" name="Google Shape;582;p4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83" name="Google Shape;583;p4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84" name="Google Shape;584;p47"/>
          <p:cNvGrpSpPr/>
          <p:nvPr/>
        </p:nvGrpSpPr>
        <p:grpSpPr>
          <a:xfrm>
            <a:off x="323653" y="1652038"/>
            <a:ext cx="457200" cy="457200"/>
            <a:chOff x="1020916" y="1442088"/>
            <a:chExt cx="457200" cy="457200"/>
          </a:xfrm>
        </p:grpSpPr>
        <p:pic>
          <p:nvPicPr>
            <p:cNvPr id="585" name="Google Shape;585;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6" name="Google Shape;586;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87" name="Google Shape;587;p47"/>
          <p:cNvGrpSpPr/>
          <p:nvPr/>
        </p:nvGrpSpPr>
        <p:grpSpPr>
          <a:xfrm>
            <a:off x="323653" y="2461775"/>
            <a:ext cx="457200" cy="457200"/>
            <a:chOff x="1020916" y="1442088"/>
            <a:chExt cx="457200" cy="457200"/>
          </a:xfrm>
        </p:grpSpPr>
        <p:pic>
          <p:nvPicPr>
            <p:cNvPr id="588" name="Google Shape;588;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9" name="Google Shape;589;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0" name="Google Shape;590;p47"/>
          <p:cNvGrpSpPr/>
          <p:nvPr/>
        </p:nvGrpSpPr>
        <p:grpSpPr>
          <a:xfrm>
            <a:off x="323641" y="3271838"/>
            <a:ext cx="457200" cy="457200"/>
            <a:chOff x="1020916" y="1442088"/>
            <a:chExt cx="457200" cy="457200"/>
          </a:xfrm>
        </p:grpSpPr>
        <p:pic>
          <p:nvPicPr>
            <p:cNvPr id="591" name="Google Shape;591;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2" name="Google Shape;592;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93" name="Google Shape;593;p47"/>
          <p:cNvGrpSpPr/>
          <p:nvPr/>
        </p:nvGrpSpPr>
        <p:grpSpPr>
          <a:xfrm>
            <a:off x="323641" y="4081763"/>
            <a:ext cx="457200" cy="457200"/>
            <a:chOff x="1020916" y="1442088"/>
            <a:chExt cx="457200" cy="457200"/>
          </a:xfrm>
        </p:grpSpPr>
        <p:pic>
          <p:nvPicPr>
            <p:cNvPr id="594" name="Google Shape;594;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5" name="Google Shape;595;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596" name="Shape 596"/>
        <p:cNvGrpSpPr/>
        <p:nvPr/>
      </p:nvGrpSpPr>
      <p:grpSpPr>
        <a:xfrm>
          <a:off x="0" y="0"/>
          <a:ext cx="0" cy="0"/>
          <a:chOff x="0" y="0"/>
          <a:chExt cx="0" cy="0"/>
        </a:xfrm>
      </p:grpSpPr>
      <p:pic>
        <p:nvPicPr>
          <p:cNvPr id="597" name="Google Shape;597;p4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98" name="Google Shape;598;p4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4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0" name="Google Shape;600;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1" name="Google Shape;601;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2" name="Google Shape;602;p4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3" name="Google Shape;603;p4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04" name="Google Shape;604;p4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05" name="Google Shape;605;p4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06" name="Google Shape;606;p4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07" name="Google Shape;607;p48"/>
          <p:cNvGrpSpPr/>
          <p:nvPr/>
        </p:nvGrpSpPr>
        <p:grpSpPr>
          <a:xfrm>
            <a:off x="323653" y="1652038"/>
            <a:ext cx="457200" cy="457200"/>
            <a:chOff x="1020916" y="1442088"/>
            <a:chExt cx="457200" cy="457200"/>
          </a:xfrm>
        </p:grpSpPr>
        <p:pic>
          <p:nvPicPr>
            <p:cNvPr id="608" name="Google Shape;608;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9" name="Google Shape;609;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0" name="Google Shape;610;p48"/>
          <p:cNvGrpSpPr/>
          <p:nvPr/>
        </p:nvGrpSpPr>
        <p:grpSpPr>
          <a:xfrm>
            <a:off x="323653" y="2461775"/>
            <a:ext cx="457200" cy="457200"/>
            <a:chOff x="1020916" y="1442088"/>
            <a:chExt cx="457200" cy="457200"/>
          </a:xfrm>
        </p:grpSpPr>
        <p:pic>
          <p:nvPicPr>
            <p:cNvPr id="611" name="Google Shape;611;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2" name="Google Shape;612;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3" name="Google Shape;613;p48"/>
          <p:cNvGrpSpPr/>
          <p:nvPr/>
        </p:nvGrpSpPr>
        <p:grpSpPr>
          <a:xfrm>
            <a:off x="323641" y="3271838"/>
            <a:ext cx="457200" cy="457200"/>
            <a:chOff x="1020916" y="1442088"/>
            <a:chExt cx="457200" cy="457200"/>
          </a:xfrm>
        </p:grpSpPr>
        <p:pic>
          <p:nvPicPr>
            <p:cNvPr id="614" name="Google Shape;614;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5" name="Google Shape;615;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16" name="Google Shape;616;p48"/>
          <p:cNvGrpSpPr/>
          <p:nvPr/>
        </p:nvGrpSpPr>
        <p:grpSpPr>
          <a:xfrm>
            <a:off x="323641" y="4081763"/>
            <a:ext cx="457200" cy="457200"/>
            <a:chOff x="1020916" y="1442088"/>
            <a:chExt cx="457200" cy="457200"/>
          </a:xfrm>
        </p:grpSpPr>
        <p:pic>
          <p:nvPicPr>
            <p:cNvPr id="617" name="Google Shape;617;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8" name="Google Shape;618;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619" name="Shape 619"/>
        <p:cNvGrpSpPr/>
        <p:nvPr/>
      </p:nvGrpSpPr>
      <p:grpSpPr>
        <a:xfrm>
          <a:off x="0" y="0"/>
          <a:ext cx="0" cy="0"/>
          <a:chOff x="0" y="0"/>
          <a:chExt cx="0" cy="0"/>
        </a:xfrm>
      </p:grpSpPr>
      <p:pic>
        <p:nvPicPr>
          <p:cNvPr id="620" name="Google Shape;620;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1" name="Google Shape;621;p4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4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23" name="Google Shape;623;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4" name="Google Shape;624;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5" name="Google Shape;625;p4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26" name="Google Shape;626;p4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7" name="Google Shape;627;p4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8" name="Google Shape;628;p4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9" name="Google Shape;629;p4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30" name="Google Shape;630;p49"/>
          <p:cNvGrpSpPr/>
          <p:nvPr/>
        </p:nvGrpSpPr>
        <p:grpSpPr>
          <a:xfrm>
            <a:off x="323653" y="1652038"/>
            <a:ext cx="457200" cy="457200"/>
            <a:chOff x="1020916" y="1442088"/>
            <a:chExt cx="457200" cy="457200"/>
          </a:xfrm>
        </p:grpSpPr>
        <p:pic>
          <p:nvPicPr>
            <p:cNvPr id="631" name="Google Shape;631;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2" name="Google Shape;632;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33" name="Google Shape;633;p49"/>
          <p:cNvGrpSpPr/>
          <p:nvPr/>
        </p:nvGrpSpPr>
        <p:grpSpPr>
          <a:xfrm>
            <a:off x="323653" y="2461775"/>
            <a:ext cx="457200" cy="457200"/>
            <a:chOff x="1020916" y="1442088"/>
            <a:chExt cx="457200" cy="457200"/>
          </a:xfrm>
        </p:grpSpPr>
        <p:pic>
          <p:nvPicPr>
            <p:cNvPr id="634" name="Google Shape;634;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5" name="Google Shape;635;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36" name="Google Shape;636;p49"/>
          <p:cNvGrpSpPr/>
          <p:nvPr/>
        </p:nvGrpSpPr>
        <p:grpSpPr>
          <a:xfrm>
            <a:off x="323641" y="3271838"/>
            <a:ext cx="457200" cy="457200"/>
            <a:chOff x="1020916" y="1442088"/>
            <a:chExt cx="457200" cy="457200"/>
          </a:xfrm>
        </p:grpSpPr>
        <p:pic>
          <p:nvPicPr>
            <p:cNvPr id="637" name="Google Shape;637;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8" name="Google Shape;638;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39" name="Google Shape;639;p49"/>
          <p:cNvGrpSpPr/>
          <p:nvPr/>
        </p:nvGrpSpPr>
        <p:grpSpPr>
          <a:xfrm>
            <a:off x="323641" y="4081763"/>
            <a:ext cx="457200" cy="457200"/>
            <a:chOff x="1020916" y="1442088"/>
            <a:chExt cx="457200" cy="457200"/>
          </a:xfrm>
        </p:grpSpPr>
        <p:pic>
          <p:nvPicPr>
            <p:cNvPr id="640" name="Google Shape;640;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1" name="Google Shape;641;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42" name="Shape 642"/>
        <p:cNvGrpSpPr/>
        <p:nvPr/>
      </p:nvGrpSpPr>
      <p:grpSpPr>
        <a:xfrm>
          <a:off x="0" y="0"/>
          <a:ext cx="0" cy="0"/>
          <a:chOff x="0" y="0"/>
          <a:chExt cx="0" cy="0"/>
        </a:xfrm>
      </p:grpSpPr>
      <p:pic>
        <p:nvPicPr>
          <p:cNvPr id="643" name="Google Shape;643;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4" name="Google Shape;644;p5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5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46" name="Google Shape;646;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7" name="Google Shape;647;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8" name="Google Shape;648;p5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9" name="Google Shape;649;p5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0" name="Google Shape;650;p5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1" name="Google Shape;651;p5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2" name="Google Shape;652;p5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53" name="Google Shape;653;p50"/>
          <p:cNvGrpSpPr/>
          <p:nvPr/>
        </p:nvGrpSpPr>
        <p:grpSpPr>
          <a:xfrm>
            <a:off x="323653" y="1652038"/>
            <a:ext cx="457200" cy="457200"/>
            <a:chOff x="1020916" y="1442088"/>
            <a:chExt cx="457200" cy="457200"/>
          </a:xfrm>
        </p:grpSpPr>
        <p:pic>
          <p:nvPicPr>
            <p:cNvPr id="654" name="Google Shape;654;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5" name="Google Shape;655;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56" name="Google Shape;656;p50"/>
          <p:cNvGrpSpPr/>
          <p:nvPr/>
        </p:nvGrpSpPr>
        <p:grpSpPr>
          <a:xfrm>
            <a:off x="323653" y="2461775"/>
            <a:ext cx="457200" cy="457200"/>
            <a:chOff x="1020916" y="1442088"/>
            <a:chExt cx="457200" cy="457200"/>
          </a:xfrm>
        </p:grpSpPr>
        <p:pic>
          <p:nvPicPr>
            <p:cNvPr id="657" name="Google Shape;657;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8" name="Google Shape;658;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59" name="Google Shape;659;p50"/>
          <p:cNvGrpSpPr/>
          <p:nvPr/>
        </p:nvGrpSpPr>
        <p:grpSpPr>
          <a:xfrm>
            <a:off x="323641" y="3271838"/>
            <a:ext cx="457200" cy="457200"/>
            <a:chOff x="1020916" y="1442088"/>
            <a:chExt cx="457200" cy="457200"/>
          </a:xfrm>
        </p:grpSpPr>
        <p:pic>
          <p:nvPicPr>
            <p:cNvPr id="660" name="Google Shape;660;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1" name="Google Shape;661;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62" name="Google Shape;662;p50"/>
          <p:cNvGrpSpPr/>
          <p:nvPr/>
        </p:nvGrpSpPr>
        <p:grpSpPr>
          <a:xfrm>
            <a:off x="323641" y="4081763"/>
            <a:ext cx="457200" cy="457200"/>
            <a:chOff x="1020916" y="1442088"/>
            <a:chExt cx="457200" cy="457200"/>
          </a:xfrm>
        </p:grpSpPr>
        <p:pic>
          <p:nvPicPr>
            <p:cNvPr id="663" name="Google Shape;663;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4" name="Google Shape;664;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65" name="Shape 665"/>
        <p:cNvGrpSpPr/>
        <p:nvPr/>
      </p:nvGrpSpPr>
      <p:grpSpPr>
        <a:xfrm>
          <a:off x="0" y="0"/>
          <a:ext cx="0" cy="0"/>
          <a:chOff x="0" y="0"/>
          <a:chExt cx="0" cy="0"/>
        </a:xfrm>
      </p:grpSpPr>
      <p:pic>
        <p:nvPicPr>
          <p:cNvPr id="666" name="Google Shape;666;p5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67" name="Google Shape;667;p5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5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69" name="Google Shape;669;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70" name="Google Shape;670;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71" name="Google Shape;671;p5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2" name="Google Shape;672;p51"/>
          <p:cNvSpPr/>
          <p:nvPr>
            <p:ph idx="3" type="pic"/>
          </p:nvPr>
        </p:nvSpPr>
        <p:spPr>
          <a:xfrm>
            <a:off x="324000" y="1893950"/>
            <a:ext cx="2555400" cy="1939500"/>
          </a:xfrm>
          <a:prstGeom prst="rect">
            <a:avLst/>
          </a:prstGeom>
          <a:noFill/>
          <a:ln>
            <a:noFill/>
          </a:ln>
        </p:spPr>
        <p:txBody>
          <a:bodyPr/>
          <a:p/>
        </p:txBody>
      </p:sp>
      <p:sp>
        <p:nvSpPr>
          <p:cNvPr id="673" name="Google Shape;673;p51"/>
          <p:cNvSpPr/>
          <p:nvPr>
            <p:ph idx="4" type="pic"/>
          </p:nvPr>
        </p:nvSpPr>
        <p:spPr>
          <a:xfrm>
            <a:off x="6256800" y="1893950"/>
            <a:ext cx="2555400" cy="1939500"/>
          </a:xfrm>
          <a:prstGeom prst="rect">
            <a:avLst/>
          </a:prstGeom>
          <a:noFill/>
          <a:ln>
            <a:noFill/>
          </a:ln>
        </p:spPr>
        <p:txBody>
          <a:bodyPr/>
          <a:p/>
        </p:txBody>
      </p:sp>
      <p:sp>
        <p:nvSpPr>
          <p:cNvPr id="674" name="Google Shape;674;p51"/>
          <p:cNvSpPr/>
          <p:nvPr>
            <p:ph idx="5" type="pic"/>
          </p:nvPr>
        </p:nvSpPr>
        <p:spPr>
          <a:xfrm>
            <a:off x="3294300" y="1893950"/>
            <a:ext cx="2555400" cy="1939500"/>
          </a:xfrm>
          <a:prstGeom prst="rect">
            <a:avLst/>
          </a:prstGeom>
          <a:noFill/>
          <a:ln>
            <a:noFill/>
          </a:ln>
        </p:spPr>
        <p:txBody>
          <a:bodyPr/>
          <a:p/>
        </p:txBody>
      </p:sp>
      <p:grpSp>
        <p:nvGrpSpPr>
          <p:cNvPr id="675" name="Google Shape;675;p51"/>
          <p:cNvGrpSpPr/>
          <p:nvPr/>
        </p:nvGrpSpPr>
        <p:grpSpPr>
          <a:xfrm>
            <a:off x="1381028" y="4148538"/>
            <a:ext cx="457200" cy="457200"/>
            <a:chOff x="1020916" y="1442088"/>
            <a:chExt cx="457200" cy="457200"/>
          </a:xfrm>
        </p:grpSpPr>
        <p:pic>
          <p:nvPicPr>
            <p:cNvPr id="676" name="Google Shape;676;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7" name="Google Shape;677;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78" name="Google Shape;678;p51"/>
          <p:cNvGrpSpPr/>
          <p:nvPr/>
        </p:nvGrpSpPr>
        <p:grpSpPr>
          <a:xfrm>
            <a:off x="4331066" y="4148550"/>
            <a:ext cx="457200" cy="457200"/>
            <a:chOff x="1020916" y="1442088"/>
            <a:chExt cx="457200" cy="457200"/>
          </a:xfrm>
        </p:grpSpPr>
        <p:pic>
          <p:nvPicPr>
            <p:cNvPr id="679" name="Google Shape;679;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0" name="Google Shape;680;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81" name="Google Shape;681;p51"/>
          <p:cNvGrpSpPr/>
          <p:nvPr/>
        </p:nvGrpSpPr>
        <p:grpSpPr>
          <a:xfrm>
            <a:off x="7305791" y="4148538"/>
            <a:ext cx="457200" cy="457200"/>
            <a:chOff x="1020916" y="1442088"/>
            <a:chExt cx="457200" cy="457200"/>
          </a:xfrm>
        </p:grpSpPr>
        <p:pic>
          <p:nvPicPr>
            <p:cNvPr id="682" name="Google Shape;682;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3" name="Google Shape;683;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684" name="Shape 684"/>
        <p:cNvGrpSpPr/>
        <p:nvPr/>
      </p:nvGrpSpPr>
      <p:grpSpPr>
        <a:xfrm>
          <a:off x="0" y="0"/>
          <a:ext cx="0" cy="0"/>
          <a:chOff x="0" y="0"/>
          <a:chExt cx="0" cy="0"/>
        </a:xfrm>
      </p:grpSpPr>
      <p:pic>
        <p:nvPicPr>
          <p:cNvPr id="685" name="Google Shape;685;p5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86" name="Google Shape;686;p5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5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88" name="Google Shape;688;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9" name="Google Shape;689;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90" name="Google Shape;690;p5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91" name="Google Shape;691;p52"/>
          <p:cNvSpPr/>
          <p:nvPr>
            <p:ph idx="3" type="pic"/>
          </p:nvPr>
        </p:nvSpPr>
        <p:spPr>
          <a:xfrm>
            <a:off x="324000" y="1893950"/>
            <a:ext cx="2555400" cy="1939500"/>
          </a:xfrm>
          <a:prstGeom prst="rect">
            <a:avLst/>
          </a:prstGeom>
          <a:noFill/>
          <a:ln>
            <a:noFill/>
          </a:ln>
        </p:spPr>
        <p:txBody>
          <a:bodyPr/>
          <a:p/>
        </p:txBody>
      </p:sp>
      <p:sp>
        <p:nvSpPr>
          <p:cNvPr id="692" name="Google Shape;692;p52"/>
          <p:cNvSpPr/>
          <p:nvPr>
            <p:ph idx="4" type="pic"/>
          </p:nvPr>
        </p:nvSpPr>
        <p:spPr>
          <a:xfrm>
            <a:off x="6256800" y="1893950"/>
            <a:ext cx="2555400" cy="1939500"/>
          </a:xfrm>
          <a:prstGeom prst="rect">
            <a:avLst/>
          </a:prstGeom>
          <a:noFill/>
          <a:ln>
            <a:noFill/>
          </a:ln>
        </p:spPr>
        <p:txBody>
          <a:bodyPr/>
          <a:p/>
        </p:txBody>
      </p:sp>
      <p:sp>
        <p:nvSpPr>
          <p:cNvPr id="693" name="Google Shape;693;p52"/>
          <p:cNvSpPr/>
          <p:nvPr>
            <p:ph idx="5" type="pic"/>
          </p:nvPr>
        </p:nvSpPr>
        <p:spPr>
          <a:xfrm>
            <a:off x="3294300" y="1893950"/>
            <a:ext cx="2555400" cy="1939500"/>
          </a:xfrm>
          <a:prstGeom prst="rect">
            <a:avLst/>
          </a:prstGeom>
          <a:noFill/>
          <a:ln>
            <a:noFill/>
          </a:ln>
        </p:spPr>
        <p:txBody>
          <a:bodyPr/>
          <a:p/>
        </p:txBody>
      </p:sp>
      <p:grpSp>
        <p:nvGrpSpPr>
          <p:cNvPr id="694" name="Google Shape;694;p52"/>
          <p:cNvGrpSpPr/>
          <p:nvPr/>
        </p:nvGrpSpPr>
        <p:grpSpPr>
          <a:xfrm>
            <a:off x="1381028" y="4148538"/>
            <a:ext cx="457200" cy="457200"/>
            <a:chOff x="1020916" y="1442088"/>
            <a:chExt cx="457200" cy="457200"/>
          </a:xfrm>
        </p:grpSpPr>
        <p:pic>
          <p:nvPicPr>
            <p:cNvPr id="695" name="Google Shape;695;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6" name="Google Shape;696;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97" name="Google Shape;697;p52"/>
          <p:cNvGrpSpPr/>
          <p:nvPr/>
        </p:nvGrpSpPr>
        <p:grpSpPr>
          <a:xfrm>
            <a:off x="4331066" y="4148550"/>
            <a:ext cx="457200" cy="457200"/>
            <a:chOff x="1020916" y="1442088"/>
            <a:chExt cx="457200" cy="457200"/>
          </a:xfrm>
        </p:grpSpPr>
        <p:pic>
          <p:nvPicPr>
            <p:cNvPr id="698" name="Google Shape;698;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9" name="Google Shape;699;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00" name="Google Shape;700;p52"/>
          <p:cNvGrpSpPr/>
          <p:nvPr/>
        </p:nvGrpSpPr>
        <p:grpSpPr>
          <a:xfrm>
            <a:off x="7305791" y="4148538"/>
            <a:ext cx="457200" cy="457200"/>
            <a:chOff x="1020916" y="1442088"/>
            <a:chExt cx="457200" cy="457200"/>
          </a:xfrm>
        </p:grpSpPr>
        <p:pic>
          <p:nvPicPr>
            <p:cNvPr id="701" name="Google Shape;701;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2" name="Google Shape;702;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703" name="Shape 703"/>
        <p:cNvGrpSpPr/>
        <p:nvPr/>
      </p:nvGrpSpPr>
      <p:grpSpPr>
        <a:xfrm>
          <a:off x="0" y="0"/>
          <a:ext cx="0" cy="0"/>
          <a:chOff x="0" y="0"/>
          <a:chExt cx="0" cy="0"/>
        </a:xfrm>
      </p:grpSpPr>
      <p:pic>
        <p:nvPicPr>
          <p:cNvPr id="704" name="Google Shape;704;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5" name="Google Shape;705;p5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5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07" name="Google Shape;707;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8" name="Google Shape;708;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09" name="Google Shape;709;p5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10" name="Google Shape;710;p53"/>
          <p:cNvSpPr/>
          <p:nvPr>
            <p:ph idx="3" type="pic"/>
          </p:nvPr>
        </p:nvSpPr>
        <p:spPr>
          <a:xfrm>
            <a:off x="324000" y="1893950"/>
            <a:ext cx="2555400" cy="1939500"/>
          </a:xfrm>
          <a:prstGeom prst="rect">
            <a:avLst/>
          </a:prstGeom>
          <a:noFill/>
          <a:ln>
            <a:noFill/>
          </a:ln>
        </p:spPr>
        <p:txBody>
          <a:bodyPr/>
          <a:p/>
        </p:txBody>
      </p:sp>
      <p:sp>
        <p:nvSpPr>
          <p:cNvPr id="711" name="Google Shape;711;p53"/>
          <p:cNvSpPr/>
          <p:nvPr>
            <p:ph idx="4" type="pic"/>
          </p:nvPr>
        </p:nvSpPr>
        <p:spPr>
          <a:xfrm>
            <a:off x="6256800" y="1893950"/>
            <a:ext cx="2555400" cy="1939500"/>
          </a:xfrm>
          <a:prstGeom prst="rect">
            <a:avLst/>
          </a:prstGeom>
          <a:noFill/>
          <a:ln>
            <a:noFill/>
          </a:ln>
        </p:spPr>
        <p:txBody>
          <a:bodyPr/>
          <a:p/>
        </p:txBody>
      </p:sp>
      <p:sp>
        <p:nvSpPr>
          <p:cNvPr id="712" name="Google Shape;712;p53"/>
          <p:cNvSpPr/>
          <p:nvPr>
            <p:ph idx="5" type="pic"/>
          </p:nvPr>
        </p:nvSpPr>
        <p:spPr>
          <a:xfrm>
            <a:off x="3294300" y="1893950"/>
            <a:ext cx="2555400" cy="1939500"/>
          </a:xfrm>
          <a:prstGeom prst="rect">
            <a:avLst/>
          </a:prstGeom>
          <a:noFill/>
          <a:ln>
            <a:noFill/>
          </a:ln>
        </p:spPr>
        <p:txBody>
          <a:bodyPr/>
          <a:p/>
        </p:txBody>
      </p:sp>
      <p:grpSp>
        <p:nvGrpSpPr>
          <p:cNvPr id="713" name="Google Shape;713;p53"/>
          <p:cNvGrpSpPr/>
          <p:nvPr/>
        </p:nvGrpSpPr>
        <p:grpSpPr>
          <a:xfrm>
            <a:off x="1381028" y="4148538"/>
            <a:ext cx="457200" cy="457200"/>
            <a:chOff x="1020916" y="1442088"/>
            <a:chExt cx="457200" cy="457200"/>
          </a:xfrm>
        </p:grpSpPr>
        <p:pic>
          <p:nvPicPr>
            <p:cNvPr id="714" name="Google Shape;714;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5" name="Google Shape;715;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16" name="Google Shape;716;p53"/>
          <p:cNvGrpSpPr/>
          <p:nvPr/>
        </p:nvGrpSpPr>
        <p:grpSpPr>
          <a:xfrm>
            <a:off x="4331066" y="4148550"/>
            <a:ext cx="457200" cy="457200"/>
            <a:chOff x="1020916" y="1442088"/>
            <a:chExt cx="457200" cy="457200"/>
          </a:xfrm>
        </p:grpSpPr>
        <p:pic>
          <p:nvPicPr>
            <p:cNvPr id="717" name="Google Shape;717;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8" name="Google Shape;718;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19" name="Google Shape;719;p53"/>
          <p:cNvGrpSpPr/>
          <p:nvPr/>
        </p:nvGrpSpPr>
        <p:grpSpPr>
          <a:xfrm>
            <a:off x="7305791" y="4148538"/>
            <a:ext cx="457200" cy="457200"/>
            <a:chOff x="1020916" y="1442088"/>
            <a:chExt cx="457200" cy="457200"/>
          </a:xfrm>
        </p:grpSpPr>
        <p:pic>
          <p:nvPicPr>
            <p:cNvPr id="720" name="Google Shape;720;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21" name="Google Shape;721;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722" name="Shape 722"/>
        <p:cNvGrpSpPr/>
        <p:nvPr/>
      </p:nvGrpSpPr>
      <p:grpSpPr>
        <a:xfrm>
          <a:off x="0" y="0"/>
          <a:ext cx="0" cy="0"/>
          <a:chOff x="0" y="0"/>
          <a:chExt cx="0" cy="0"/>
        </a:xfrm>
      </p:grpSpPr>
      <p:pic>
        <p:nvPicPr>
          <p:cNvPr id="723" name="Google Shape;723;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4" name="Google Shape;724;p5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5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26" name="Google Shape;726;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7" name="Google Shape;727;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8" name="Google Shape;728;p5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9" name="Google Shape;729;p54"/>
          <p:cNvSpPr/>
          <p:nvPr>
            <p:ph idx="3" type="pic"/>
          </p:nvPr>
        </p:nvSpPr>
        <p:spPr>
          <a:xfrm>
            <a:off x="324000" y="1893950"/>
            <a:ext cx="2555400" cy="1939500"/>
          </a:xfrm>
          <a:prstGeom prst="rect">
            <a:avLst/>
          </a:prstGeom>
          <a:noFill/>
          <a:ln>
            <a:noFill/>
          </a:ln>
        </p:spPr>
        <p:txBody>
          <a:bodyPr/>
          <a:p/>
        </p:txBody>
      </p:sp>
      <p:sp>
        <p:nvSpPr>
          <p:cNvPr id="730" name="Google Shape;730;p54"/>
          <p:cNvSpPr/>
          <p:nvPr>
            <p:ph idx="4" type="pic"/>
          </p:nvPr>
        </p:nvSpPr>
        <p:spPr>
          <a:xfrm>
            <a:off x="6256800" y="1893950"/>
            <a:ext cx="2555400" cy="1939500"/>
          </a:xfrm>
          <a:prstGeom prst="rect">
            <a:avLst/>
          </a:prstGeom>
          <a:noFill/>
          <a:ln>
            <a:noFill/>
          </a:ln>
        </p:spPr>
        <p:txBody>
          <a:bodyPr/>
          <a:p/>
        </p:txBody>
      </p:sp>
      <p:sp>
        <p:nvSpPr>
          <p:cNvPr id="731" name="Google Shape;731;p54"/>
          <p:cNvSpPr/>
          <p:nvPr>
            <p:ph idx="5" type="pic"/>
          </p:nvPr>
        </p:nvSpPr>
        <p:spPr>
          <a:xfrm>
            <a:off x="3294300" y="1893950"/>
            <a:ext cx="2555400" cy="1939500"/>
          </a:xfrm>
          <a:prstGeom prst="rect">
            <a:avLst/>
          </a:prstGeom>
          <a:noFill/>
          <a:ln>
            <a:noFill/>
          </a:ln>
        </p:spPr>
        <p:txBody>
          <a:bodyPr/>
          <a:p/>
        </p:txBody>
      </p:sp>
      <p:grpSp>
        <p:nvGrpSpPr>
          <p:cNvPr id="732" name="Google Shape;732;p54"/>
          <p:cNvGrpSpPr/>
          <p:nvPr/>
        </p:nvGrpSpPr>
        <p:grpSpPr>
          <a:xfrm>
            <a:off x="1381028" y="4148538"/>
            <a:ext cx="457200" cy="457200"/>
            <a:chOff x="1020916" y="1442088"/>
            <a:chExt cx="457200" cy="457200"/>
          </a:xfrm>
        </p:grpSpPr>
        <p:pic>
          <p:nvPicPr>
            <p:cNvPr id="733" name="Google Shape;733;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4" name="Google Shape;734;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35" name="Google Shape;735;p54"/>
          <p:cNvGrpSpPr/>
          <p:nvPr/>
        </p:nvGrpSpPr>
        <p:grpSpPr>
          <a:xfrm>
            <a:off x="4331066" y="4148550"/>
            <a:ext cx="457200" cy="457200"/>
            <a:chOff x="1020916" y="1442088"/>
            <a:chExt cx="457200" cy="457200"/>
          </a:xfrm>
        </p:grpSpPr>
        <p:pic>
          <p:nvPicPr>
            <p:cNvPr id="736" name="Google Shape;736;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7" name="Google Shape;737;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38" name="Google Shape;738;p54"/>
          <p:cNvGrpSpPr/>
          <p:nvPr/>
        </p:nvGrpSpPr>
        <p:grpSpPr>
          <a:xfrm>
            <a:off x="7305791" y="4148538"/>
            <a:ext cx="457200" cy="457200"/>
            <a:chOff x="1020916" y="1442088"/>
            <a:chExt cx="457200" cy="457200"/>
          </a:xfrm>
        </p:grpSpPr>
        <p:pic>
          <p:nvPicPr>
            <p:cNvPr id="739" name="Google Shape;739;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40" name="Google Shape;740;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741" name="Shape 741"/>
        <p:cNvGrpSpPr/>
        <p:nvPr/>
      </p:nvGrpSpPr>
      <p:grpSpPr>
        <a:xfrm>
          <a:off x="0" y="0"/>
          <a:ext cx="0" cy="0"/>
          <a:chOff x="0" y="0"/>
          <a:chExt cx="0" cy="0"/>
        </a:xfrm>
      </p:grpSpPr>
      <p:pic>
        <p:nvPicPr>
          <p:cNvPr id="742" name="Google Shape;742;p5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43" name="Google Shape;743;p5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45" name="Google Shape;745;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46" name="Google Shape;746;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47" name="Google Shape;747;p5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48" name="Shape 748"/>
        <p:cNvGrpSpPr/>
        <p:nvPr/>
      </p:nvGrpSpPr>
      <p:grpSpPr>
        <a:xfrm>
          <a:off x="0" y="0"/>
          <a:ext cx="0" cy="0"/>
          <a:chOff x="0" y="0"/>
          <a:chExt cx="0" cy="0"/>
        </a:xfrm>
      </p:grpSpPr>
      <p:pic>
        <p:nvPicPr>
          <p:cNvPr id="749" name="Google Shape;749;p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0" name="Google Shape;750;p5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5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52" name="Google Shape;752;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53" name="Google Shape;753;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54" name="Google Shape;754;p5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55" name="Shape 755"/>
        <p:cNvGrpSpPr/>
        <p:nvPr/>
      </p:nvGrpSpPr>
      <p:grpSpPr>
        <a:xfrm>
          <a:off x="0" y="0"/>
          <a:ext cx="0" cy="0"/>
          <a:chOff x="0" y="0"/>
          <a:chExt cx="0" cy="0"/>
        </a:xfrm>
      </p:grpSpPr>
      <p:pic>
        <p:nvPicPr>
          <p:cNvPr id="756" name="Google Shape;756;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7" name="Google Shape;757;p5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5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59" name="Google Shape;759;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60" name="Google Shape;760;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61" name="Google Shape;761;p5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62" name="Shape 762"/>
        <p:cNvGrpSpPr/>
        <p:nvPr/>
      </p:nvGrpSpPr>
      <p:grpSpPr>
        <a:xfrm>
          <a:off x="0" y="0"/>
          <a:ext cx="0" cy="0"/>
          <a:chOff x="0" y="0"/>
          <a:chExt cx="0" cy="0"/>
        </a:xfrm>
      </p:grpSpPr>
      <p:pic>
        <p:nvPicPr>
          <p:cNvPr id="763" name="Google Shape;763;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64" name="Google Shape;764;p5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5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66" name="Google Shape;766;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67" name="Google Shape;767;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68" name="Google Shape;768;p5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69" name="Shape 769"/>
        <p:cNvGrpSpPr/>
        <p:nvPr/>
      </p:nvGrpSpPr>
      <p:grpSpPr>
        <a:xfrm>
          <a:off x="0" y="0"/>
          <a:ext cx="0" cy="0"/>
          <a:chOff x="0" y="0"/>
          <a:chExt cx="0" cy="0"/>
        </a:xfrm>
      </p:grpSpPr>
      <p:pic>
        <p:nvPicPr>
          <p:cNvPr id="770" name="Google Shape;770;p5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71" name="Google Shape;771;p5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5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73" name="Google Shape;773;p5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74" name="Google Shape;774;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775" name="Google Shape;775;p5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76" name="Google Shape;776;p5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777" name="Shape 777"/>
        <p:cNvGrpSpPr/>
        <p:nvPr/>
      </p:nvGrpSpPr>
      <p:grpSpPr>
        <a:xfrm>
          <a:off x="0" y="0"/>
          <a:ext cx="0" cy="0"/>
          <a:chOff x="0" y="0"/>
          <a:chExt cx="0" cy="0"/>
        </a:xfrm>
      </p:grpSpPr>
      <p:pic>
        <p:nvPicPr>
          <p:cNvPr id="778" name="Google Shape;778;p6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79" name="Google Shape;779;p6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6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1" name="Google Shape;781;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82" name="Google Shape;782;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83" name="Google Shape;783;p6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84" name="Google Shape;784;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785" name="Shape 785"/>
        <p:cNvGrpSpPr/>
        <p:nvPr/>
      </p:nvGrpSpPr>
      <p:grpSpPr>
        <a:xfrm>
          <a:off x="0" y="0"/>
          <a:ext cx="0" cy="0"/>
          <a:chOff x="0" y="0"/>
          <a:chExt cx="0" cy="0"/>
        </a:xfrm>
      </p:grpSpPr>
      <p:pic>
        <p:nvPicPr>
          <p:cNvPr id="786" name="Google Shape;786;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7" name="Google Shape;787;p6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6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9" name="Google Shape;789;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90" name="Google Shape;790;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91" name="Google Shape;791;p6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92" name="Google Shape;792;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793" name="Shape 793"/>
        <p:cNvGrpSpPr/>
        <p:nvPr/>
      </p:nvGrpSpPr>
      <p:grpSpPr>
        <a:xfrm>
          <a:off x="0" y="0"/>
          <a:ext cx="0" cy="0"/>
          <a:chOff x="0" y="0"/>
          <a:chExt cx="0" cy="0"/>
        </a:xfrm>
      </p:grpSpPr>
      <p:pic>
        <p:nvPicPr>
          <p:cNvPr id="794" name="Google Shape;794;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95" name="Google Shape;795;p6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6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97" name="Google Shape;797;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98" name="Google Shape;798;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99" name="Google Shape;799;p6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800" name="Google Shape;800;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801" name="Shape 801"/>
        <p:cNvGrpSpPr/>
        <p:nvPr/>
      </p:nvGrpSpPr>
      <p:grpSpPr>
        <a:xfrm>
          <a:off x="0" y="0"/>
          <a:ext cx="0" cy="0"/>
          <a:chOff x="0" y="0"/>
          <a:chExt cx="0" cy="0"/>
        </a:xfrm>
      </p:grpSpPr>
      <p:pic>
        <p:nvPicPr>
          <p:cNvPr id="802" name="Google Shape;802;p6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803" name="Google Shape;803;p6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6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805" name="Google Shape;805;p6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06" name="Google Shape;806;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807" name="Google Shape;807;p6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808" name="Google Shape;808;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809" name="Shape 809"/>
        <p:cNvGrpSpPr/>
        <p:nvPr/>
      </p:nvGrpSpPr>
      <p:grpSpPr>
        <a:xfrm>
          <a:off x="0" y="0"/>
          <a:ext cx="0" cy="0"/>
          <a:chOff x="0" y="0"/>
          <a:chExt cx="0" cy="0"/>
        </a:xfrm>
      </p:grpSpPr>
      <p:pic>
        <p:nvPicPr>
          <p:cNvPr id="810" name="Google Shape;810;p6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11" name="Google Shape;811;p6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6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13" name="Google Shape;813;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14" name="Google Shape;814;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15" name="Google Shape;815;p6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816" name="Google Shape;816;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817" name="Shape 817"/>
        <p:cNvGrpSpPr/>
        <p:nvPr/>
      </p:nvGrpSpPr>
      <p:grpSpPr>
        <a:xfrm>
          <a:off x="0" y="0"/>
          <a:ext cx="0" cy="0"/>
          <a:chOff x="0" y="0"/>
          <a:chExt cx="0" cy="0"/>
        </a:xfrm>
      </p:grpSpPr>
      <p:pic>
        <p:nvPicPr>
          <p:cNvPr id="818" name="Google Shape;818;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19" name="Google Shape;819;p6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6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21" name="Google Shape;821;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22" name="Google Shape;822;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23" name="Google Shape;823;p6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824" name="Google Shape;824;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825" name="Shape 825"/>
        <p:cNvGrpSpPr/>
        <p:nvPr/>
      </p:nvGrpSpPr>
      <p:grpSpPr>
        <a:xfrm>
          <a:off x="0" y="0"/>
          <a:ext cx="0" cy="0"/>
          <a:chOff x="0" y="0"/>
          <a:chExt cx="0" cy="0"/>
        </a:xfrm>
      </p:grpSpPr>
      <p:pic>
        <p:nvPicPr>
          <p:cNvPr id="826" name="Google Shape;826;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27" name="Google Shape;827;p6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6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29" name="Google Shape;829;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30" name="Google Shape;830;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31" name="Google Shape;831;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32" name="Google Shape;832;p6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33" name="Shape 833"/>
        <p:cNvGrpSpPr/>
        <p:nvPr/>
      </p:nvGrpSpPr>
      <p:grpSpPr>
        <a:xfrm>
          <a:off x="0" y="0"/>
          <a:ext cx="0" cy="0"/>
          <a:chOff x="0" y="0"/>
          <a:chExt cx="0" cy="0"/>
        </a:xfrm>
      </p:grpSpPr>
      <p:sp>
        <p:nvSpPr>
          <p:cNvPr id="834" name="Google Shape;834;p67"/>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35" name="Google Shape;835;p67"/>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836" name="Google Shape;836;p6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37" name="Google Shape;837;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38" name="Google Shape;838;p6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39" name="Shape 839"/>
        <p:cNvGrpSpPr/>
        <p:nvPr/>
      </p:nvGrpSpPr>
      <p:grpSpPr>
        <a:xfrm>
          <a:off x="0" y="0"/>
          <a:ext cx="0" cy="0"/>
          <a:chOff x="0" y="0"/>
          <a:chExt cx="0" cy="0"/>
        </a:xfrm>
      </p:grpSpPr>
      <p:sp>
        <p:nvSpPr>
          <p:cNvPr id="840" name="Google Shape;840;p68"/>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41" name="Google Shape;841;p68"/>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842" name="Google Shape;842;p6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43" name="Google Shape;843;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44" name="Google Shape;844;p68"/>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845" name="Shape 845"/>
        <p:cNvGrpSpPr/>
        <p:nvPr/>
      </p:nvGrpSpPr>
      <p:grpSpPr>
        <a:xfrm>
          <a:off x="0" y="0"/>
          <a:ext cx="0" cy="0"/>
          <a:chOff x="0" y="0"/>
          <a:chExt cx="0" cy="0"/>
        </a:xfrm>
      </p:grpSpPr>
      <p:sp>
        <p:nvSpPr>
          <p:cNvPr id="847" name="Google Shape;847;p69"/>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48" name="Shape 848"/>
        <p:cNvGrpSpPr/>
        <p:nvPr/>
      </p:nvGrpSpPr>
      <p:grpSpPr>
        <a:xfrm>
          <a:off x="0" y="0"/>
          <a:ext cx="0" cy="0"/>
          <a:chOff x="0" y="0"/>
          <a:chExt cx="0" cy="0"/>
        </a:xfrm>
      </p:grpSpPr>
      <p:sp>
        <p:nvSpPr>
          <p:cNvPr id="849" name="Google Shape;849;p70"/>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50" name="Google Shape;850;p70"/>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51" name="Google Shape;851;p70"/>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52" name="Google Shape;852;p70"/>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53" name="Google Shape;853;p70"/>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54" name="Google Shape;854;p70"/>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855" name="Google Shape;855;p70"/>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856" name="Google Shape;856;p70"/>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57" name="Google Shape;857;p70"/>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58" name="Shape 858"/>
        <p:cNvGrpSpPr/>
        <p:nvPr/>
      </p:nvGrpSpPr>
      <p:grpSpPr>
        <a:xfrm>
          <a:off x="0" y="0"/>
          <a:ext cx="0" cy="0"/>
          <a:chOff x="0" y="0"/>
          <a:chExt cx="0" cy="0"/>
        </a:xfrm>
      </p:grpSpPr>
      <p:pic>
        <p:nvPicPr>
          <p:cNvPr id="859" name="Google Shape;859;p71"/>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60" name="Google Shape;860;p71"/>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61" name="Shape 861"/>
        <p:cNvGrpSpPr/>
        <p:nvPr/>
      </p:nvGrpSpPr>
      <p:grpSpPr>
        <a:xfrm>
          <a:off x="0" y="0"/>
          <a:ext cx="0" cy="0"/>
          <a:chOff x="0" y="0"/>
          <a:chExt cx="0" cy="0"/>
        </a:xfrm>
      </p:grpSpPr>
      <p:sp>
        <p:nvSpPr>
          <p:cNvPr id="862" name="Google Shape;862;p72"/>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867" name="Shape 867"/>
        <p:cNvGrpSpPr/>
        <p:nvPr/>
      </p:nvGrpSpPr>
      <p:grpSpPr>
        <a:xfrm>
          <a:off x="0" y="0"/>
          <a:ext cx="0" cy="0"/>
          <a:chOff x="0" y="0"/>
          <a:chExt cx="0" cy="0"/>
        </a:xfrm>
      </p:grpSpPr>
      <p:pic>
        <p:nvPicPr>
          <p:cNvPr id="868" name="Google Shape;868;p74"/>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869" name="Google Shape;869;p7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870" name="Google Shape;870;p74"/>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71" name="Google Shape;871;p74"/>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873" name="Google Shape;873;p74"/>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874" name="Google Shape;874;p7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875" name="Shape 875"/>
        <p:cNvGrpSpPr/>
        <p:nvPr/>
      </p:nvGrpSpPr>
      <p:grpSpPr>
        <a:xfrm>
          <a:off x="0" y="0"/>
          <a:ext cx="0" cy="0"/>
          <a:chOff x="0" y="0"/>
          <a:chExt cx="0" cy="0"/>
        </a:xfrm>
      </p:grpSpPr>
      <p:pic>
        <p:nvPicPr>
          <p:cNvPr id="876" name="Google Shape;876;p75"/>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877" name="Google Shape;877;p7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78" name="Google Shape;878;p7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879" name="Google Shape;879;p75"/>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81" name="Google Shape;881;p7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882" name="Google Shape;882;p75"/>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883" name="Shape 883"/>
        <p:cNvGrpSpPr/>
        <p:nvPr/>
      </p:nvGrpSpPr>
      <p:grpSpPr>
        <a:xfrm>
          <a:off x="0" y="0"/>
          <a:ext cx="0" cy="0"/>
          <a:chOff x="0" y="0"/>
          <a:chExt cx="0" cy="0"/>
        </a:xfrm>
      </p:grpSpPr>
      <p:pic>
        <p:nvPicPr>
          <p:cNvPr id="884" name="Google Shape;884;p76"/>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885" name="Google Shape;885;p76"/>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86" name="Google Shape;886;p7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87" name="Google Shape;887;p76"/>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888" name="Google Shape;888;p76"/>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0" name="Google Shape;890;p7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891" name="Shape 891"/>
        <p:cNvGrpSpPr/>
        <p:nvPr/>
      </p:nvGrpSpPr>
      <p:grpSpPr>
        <a:xfrm>
          <a:off x="0" y="0"/>
          <a:ext cx="0" cy="0"/>
          <a:chOff x="0" y="0"/>
          <a:chExt cx="0" cy="0"/>
        </a:xfrm>
      </p:grpSpPr>
      <p:pic>
        <p:nvPicPr>
          <p:cNvPr id="892" name="Google Shape;892;p77"/>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893" name="Google Shape;893;p7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94" name="Google Shape;894;p77"/>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895" name="Google Shape;895;p77"/>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7" name="Google Shape;897;p7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898" name="Google Shape;898;p77"/>
          <p:cNvGrpSpPr/>
          <p:nvPr/>
        </p:nvGrpSpPr>
        <p:grpSpPr>
          <a:xfrm>
            <a:off x="6156975" y="0"/>
            <a:ext cx="2987025" cy="3854074"/>
            <a:chOff x="6156975" y="0"/>
            <a:chExt cx="2987025" cy="3854074"/>
          </a:xfrm>
        </p:grpSpPr>
        <p:pic>
          <p:nvPicPr>
            <p:cNvPr id="899" name="Google Shape;899;p7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00" name="Google Shape;900;p77"/>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01" name="Google Shape;901;p77"/>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902" name="Shape 902"/>
        <p:cNvGrpSpPr/>
        <p:nvPr/>
      </p:nvGrpSpPr>
      <p:grpSpPr>
        <a:xfrm>
          <a:off x="0" y="0"/>
          <a:ext cx="0" cy="0"/>
          <a:chOff x="0" y="0"/>
          <a:chExt cx="0" cy="0"/>
        </a:xfrm>
      </p:grpSpPr>
      <p:pic>
        <p:nvPicPr>
          <p:cNvPr id="903" name="Google Shape;903;p78"/>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904" name="Google Shape;904;p7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05" name="Google Shape;905;p7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906" name="Google Shape;906;p78"/>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08" name="Google Shape;908;p7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909" name="Google Shape;909;p78"/>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910" name="Shape 910"/>
        <p:cNvGrpSpPr/>
        <p:nvPr/>
      </p:nvGrpSpPr>
      <p:grpSpPr>
        <a:xfrm>
          <a:off x="0" y="0"/>
          <a:ext cx="0" cy="0"/>
          <a:chOff x="0" y="0"/>
          <a:chExt cx="0" cy="0"/>
        </a:xfrm>
      </p:grpSpPr>
      <p:sp>
        <p:nvSpPr>
          <p:cNvPr id="911" name="Google Shape;911;p7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12" name="Google Shape;912;p7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913" name="Google Shape;913;p79"/>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15" name="Google Shape;915;p7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916" name="Google Shape;916;p79"/>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917" name="Google Shape;917;p79"/>
          <p:cNvGrpSpPr/>
          <p:nvPr/>
        </p:nvGrpSpPr>
        <p:grpSpPr>
          <a:xfrm>
            <a:off x="6156975" y="0"/>
            <a:ext cx="2987025" cy="3854074"/>
            <a:chOff x="6156975" y="0"/>
            <a:chExt cx="2987025" cy="3854074"/>
          </a:xfrm>
        </p:grpSpPr>
        <p:pic>
          <p:nvPicPr>
            <p:cNvPr id="918" name="Google Shape;918;p7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19" name="Google Shape;919;p79"/>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20" name="Google Shape;920;p79"/>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921" name="Shape 921"/>
        <p:cNvGrpSpPr/>
        <p:nvPr/>
      </p:nvGrpSpPr>
      <p:grpSpPr>
        <a:xfrm>
          <a:off x="0" y="0"/>
          <a:ext cx="0" cy="0"/>
          <a:chOff x="0" y="0"/>
          <a:chExt cx="0" cy="0"/>
        </a:xfrm>
      </p:grpSpPr>
      <p:pic>
        <p:nvPicPr>
          <p:cNvPr id="922" name="Google Shape;922;p80"/>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923" name="Google Shape;923;p8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24" name="Google Shape;924;p8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25" name="Google Shape;925;p8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926" name="Google Shape;926;p80"/>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28" name="Google Shape;928;p8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929" name="Shape 929"/>
        <p:cNvGrpSpPr/>
        <p:nvPr/>
      </p:nvGrpSpPr>
      <p:grpSpPr>
        <a:xfrm>
          <a:off x="0" y="0"/>
          <a:ext cx="0" cy="0"/>
          <a:chOff x="0" y="0"/>
          <a:chExt cx="0" cy="0"/>
        </a:xfrm>
      </p:grpSpPr>
      <p:pic>
        <p:nvPicPr>
          <p:cNvPr id="930" name="Google Shape;930;p81"/>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931" name="Google Shape;931;p8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32" name="Google Shape;932;p8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933" name="Google Shape;933;p81"/>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35" name="Google Shape;935;p8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936" name="Google Shape;936;p81"/>
          <p:cNvGrpSpPr/>
          <p:nvPr/>
        </p:nvGrpSpPr>
        <p:grpSpPr>
          <a:xfrm>
            <a:off x="6156975" y="0"/>
            <a:ext cx="2987025" cy="3854074"/>
            <a:chOff x="6156975" y="0"/>
            <a:chExt cx="2987025" cy="3854074"/>
          </a:xfrm>
        </p:grpSpPr>
        <p:pic>
          <p:nvPicPr>
            <p:cNvPr id="937" name="Google Shape;937;p8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38" name="Google Shape;938;p81"/>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39" name="Google Shape;939;p81"/>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940" name="Shape 940"/>
        <p:cNvGrpSpPr/>
        <p:nvPr/>
      </p:nvGrpSpPr>
      <p:grpSpPr>
        <a:xfrm>
          <a:off x="0" y="0"/>
          <a:ext cx="0" cy="0"/>
          <a:chOff x="0" y="0"/>
          <a:chExt cx="0" cy="0"/>
        </a:xfrm>
      </p:grpSpPr>
      <p:pic>
        <p:nvPicPr>
          <p:cNvPr id="941" name="Google Shape;941;p82"/>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942" name="Google Shape;942;p8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43" name="Google Shape;943;p8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44" name="Google Shape;944;p8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945" name="Google Shape;945;p82"/>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47" name="Google Shape;947;p8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48" name="Shape 948"/>
        <p:cNvGrpSpPr/>
        <p:nvPr/>
      </p:nvGrpSpPr>
      <p:grpSpPr>
        <a:xfrm>
          <a:off x="0" y="0"/>
          <a:ext cx="0" cy="0"/>
          <a:chOff x="0" y="0"/>
          <a:chExt cx="0" cy="0"/>
        </a:xfrm>
      </p:grpSpPr>
      <p:pic>
        <p:nvPicPr>
          <p:cNvPr id="949" name="Google Shape;949;p83"/>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50" name="Google Shape;950;p83"/>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51" name="Google Shape;951;p83"/>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2000"/>
              <a:buNone/>
              <a:defRPr sz="20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52" name="Shape 952"/>
        <p:cNvGrpSpPr/>
        <p:nvPr/>
      </p:nvGrpSpPr>
      <p:grpSpPr>
        <a:xfrm>
          <a:off x="0" y="0"/>
          <a:ext cx="0" cy="0"/>
          <a:chOff x="0" y="0"/>
          <a:chExt cx="0" cy="0"/>
        </a:xfrm>
      </p:grpSpPr>
      <p:sp>
        <p:nvSpPr>
          <p:cNvPr id="953" name="Google Shape;953;p84"/>
          <p:cNvSpPr txBox="1"/>
          <p:nvPr/>
        </p:nvSpPr>
        <p:spPr>
          <a:xfrm>
            <a:off x="177375" y="7248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54" name="Google Shape;954;p84"/>
          <p:cNvSpPr txBox="1"/>
          <p:nvPr/>
        </p:nvSpPr>
        <p:spPr>
          <a:xfrm>
            <a:off x="177375" y="248475"/>
            <a:ext cx="4241400" cy="4617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55" name="Google Shape;955;p84"/>
          <p:cNvSpPr txBox="1"/>
          <p:nvPr/>
        </p:nvSpPr>
        <p:spPr>
          <a:xfrm>
            <a:off x="4825725" y="248475"/>
            <a:ext cx="4012800" cy="4617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56" name="Google Shape;956;p84"/>
          <p:cNvSpPr txBox="1"/>
          <p:nvPr/>
        </p:nvSpPr>
        <p:spPr>
          <a:xfrm>
            <a:off x="177375" y="30535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sp>
        <p:nvSpPr>
          <p:cNvPr id="957" name="Google Shape;957;p84"/>
          <p:cNvSpPr txBox="1"/>
          <p:nvPr/>
        </p:nvSpPr>
        <p:spPr>
          <a:xfrm>
            <a:off x="4825725" y="724875"/>
            <a:ext cx="40128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1000"/>
              </a:spcAft>
              <a:buNone/>
            </a:pPr>
            <a:r>
              <a:rPr lang="en-GB" sz="1200">
                <a:latin typeface="Lexend"/>
                <a:ea typeface="Lexend"/>
                <a:cs typeface="Lexend"/>
                <a:sym typeface="Lexend"/>
              </a:rPr>
              <a:t>Advice</a:t>
            </a:r>
            <a:r>
              <a:rPr lang="en-GB" sz="1200">
                <a:latin typeface="Lexend"/>
                <a:ea typeface="Lexend"/>
                <a:cs typeface="Lexend"/>
                <a:sym typeface="Lexend"/>
              </a:rPr>
              <a:t> on                                          to </a:t>
            </a:r>
            <a:r>
              <a:rPr lang="en-GB" sz="1200">
                <a:solidFill>
                  <a:schemeClr val="dk1"/>
                </a:solidFill>
                <a:latin typeface="Lexend"/>
                <a:ea typeface="Lexend"/>
                <a:cs typeface="Lexend"/>
                <a:sym typeface="Lexend"/>
              </a:rPr>
              <a:t>bring the lesson to life in your classroom and</a:t>
            </a:r>
            <a:r>
              <a:rPr lang="en-GB" sz="1200">
                <a:latin typeface="Lexend"/>
                <a:ea typeface="Lexend"/>
                <a:cs typeface="Lexend"/>
                <a:sym typeface="Lexend"/>
              </a:rPr>
              <a:t> best fit the needs of your pupils.</a:t>
            </a:r>
            <a:endParaRPr sz="1200">
              <a:latin typeface="Lexend"/>
              <a:ea typeface="Lexend"/>
              <a:cs typeface="Lexend"/>
              <a:sym typeface="Lexend"/>
            </a:endParaRPr>
          </a:p>
        </p:txBody>
      </p:sp>
      <p:grpSp>
        <p:nvGrpSpPr>
          <p:cNvPr id="958" name="Google Shape;958;p84"/>
          <p:cNvGrpSpPr/>
          <p:nvPr/>
        </p:nvGrpSpPr>
        <p:grpSpPr>
          <a:xfrm>
            <a:off x="2498516" y="1415817"/>
            <a:ext cx="1745270" cy="1430724"/>
            <a:chOff x="2642961" y="1644312"/>
            <a:chExt cx="1454634" cy="1195657"/>
          </a:xfrm>
        </p:grpSpPr>
        <p:pic>
          <p:nvPicPr>
            <p:cNvPr id="959" name="Google Shape;959;p84"/>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960" name="Google Shape;960;p84"/>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961" name="Google Shape;961;p84"/>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962" name="Google Shape;962;p84"/>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963" name="Google Shape;963;p84"/>
          <p:cNvPicPr preferRelativeResize="0"/>
          <p:nvPr/>
        </p:nvPicPr>
        <p:blipFill rotWithShape="1">
          <a:blip r:embed="rId6">
            <a:alphaModFix/>
          </a:blip>
          <a:srcRect b="5222" l="3910" r="0" t="0"/>
          <a:stretch/>
        </p:blipFill>
        <p:spPr>
          <a:xfrm>
            <a:off x="1252313" y="3417350"/>
            <a:ext cx="2057336" cy="1195675"/>
          </a:xfrm>
          <a:prstGeom prst="rect">
            <a:avLst/>
          </a:prstGeom>
          <a:noFill/>
          <a:ln>
            <a:noFill/>
          </a:ln>
        </p:spPr>
      </p:pic>
      <p:pic>
        <p:nvPicPr>
          <p:cNvPr id="964" name="Google Shape;964;p84"/>
          <p:cNvPicPr preferRelativeResize="0"/>
          <p:nvPr/>
        </p:nvPicPr>
        <p:blipFill>
          <a:blip r:embed="rId7">
            <a:alphaModFix/>
          </a:blip>
          <a:stretch>
            <a:fillRect/>
          </a:stretch>
        </p:blipFill>
        <p:spPr>
          <a:xfrm>
            <a:off x="246350" y="1549488"/>
            <a:ext cx="2057324" cy="1163398"/>
          </a:xfrm>
          <a:prstGeom prst="rect">
            <a:avLst/>
          </a:prstGeom>
          <a:noFill/>
          <a:ln>
            <a:noFill/>
          </a:ln>
          <a:effectLst>
            <a:outerShdw blurRad="57150" rotWithShape="0" algn="bl" dir="5400000" dist="19050">
              <a:srgbClr val="000000">
                <a:alpha val="50000"/>
              </a:srgbClr>
            </a:outerShdw>
          </a:effectLst>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965" name="Shape 965"/>
        <p:cNvGrpSpPr/>
        <p:nvPr/>
      </p:nvGrpSpPr>
      <p:grpSpPr>
        <a:xfrm>
          <a:off x="0" y="0"/>
          <a:ext cx="0" cy="0"/>
          <a:chOff x="0" y="0"/>
          <a:chExt cx="0" cy="0"/>
        </a:xfrm>
      </p:grpSpPr>
      <p:sp>
        <p:nvSpPr>
          <p:cNvPr id="966" name="Google Shape;966;p8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67" name="Google Shape;967;p8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968" name="Google Shape;968;p8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69" name="Google Shape;969;p8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70" name="Google Shape;970;p8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71" name="Google Shape;971;p85"/>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72" name="Google Shape;972;p85"/>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73" name="Google Shape;973;p85"/>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74" name="Google Shape;974;p85"/>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975" name="Shape 975"/>
        <p:cNvGrpSpPr/>
        <p:nvPr/>
      </p:nvGrpSpPr>
      <p:grpSpPr>
        <a:xfrm>
          <a:off x="0" y="0"/>
          <a:ext cx="0" cy="0"/>
          <a:chOff x="0" y="0"/>
          <a:chExt cx="0" cy="0"/>
        </a:xfrm>
      </p:grpSpPr>
      <p:sp>
        <p:nvSpPr>
          <p:cNvPr id="976" name="Google Shape;976;p8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77" name="Google Shape;977;p8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978" name="Google Shape;978;p8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79" name="Google Shape;979;p8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80" name="Google Shape;980;p8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81" name="Google Shape;981;p86"/>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82" name="Google Shape;982;p86"/>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83" name="Google Shape;983;p86"/>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84" name="Google Shape;984;p86"/>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85" name="Google Shape;985;p86"/>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86" name="Google Shape;986;p86"/>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987" name="Shape 987"/>
        <p:cNvGrpSpPr/>
        <p:nvPr/>
      </p:nvGrpSpPr>
      <p:grpSpPr>
        <a:xfrm>
          <a:off x="0" y="0"/>
          <a:ext cx="0" cy="0"/>
          <a:chOff x="0" y="0"/>
          <a:chExt cx="0" cy="0"/>
        </a:xfrm>
      </p:grpSpPr>
      <p:sp>
        <p:nvSpPr>
          <p:cNvPr id="988" name="Google Shape;988;p8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89" name="Google Shape;989;p8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990" name="Google Shape;990;p8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1" name="Google Shape;991;p8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992" name="Google Shape;992;p8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93" name="Google Shape;993;p87"/>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994" name="Google Shape;994;p87"/>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95" name="Google Shape;995;p87"/>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996" name="Google Shape;996;p87"/>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97" name="Google Shape;997;p87"/>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998" name="Google Shape;998;p87"/>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99" name="Google Shape;999;p87"/>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000" name="Google Shape;1000;p87"/>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001" name="Shape 1001"/>
        <p:cNvGrpSpPr/>
        <p:nvPr/>
      </p:nvGrpSpPr>
      <p:grpSpPr>
        <a:xfrm>
          <a:off x="0" y="0"/>
          <a:ext cx="0" cy="0"/>
          <a:chOff x="0" y="0"/>
          <a:chExt cx="0" cy="0"/>
        </a:xfrm>
      </p:grpSpPr>
      <p:sp>
        <p:nvSpPr>
          <p:cNvPr id="1002" name="Google Shape;1002;p88"/>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03" name="Google Shape;1003;p88"/>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004" name="Google Shape;1004;p88"/>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005" name="Google Shape;1005;p88"/>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006" name="Google Shape;1006;p88"/>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007" name="Google Shape;1007;p88"/>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008" name="Google Shape;1008;p88"/>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009" name="Shape 1009"/>
        <p:cNvGrpSpPr/>
        <p:nvPr/>
      </p:nvGrpSpPr>
      <p:grpSpPr>
        <a:xfrm>
          <a:off x="0" y="0"/>
          <a:ext cx="0" cy="0"/>
          <a:chOff x="0" y="0"/>
          <a:chExt cx="0" cy="0"/>
        </a:xfrm>
      </p:grpSpPr>
      <p:sp>
        <p:nvSpPr>
          <p:cNvPr id="1010" name="Google Shape;1010;p8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11" name="Google Shape;1011;p89"/>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012" name="Google Shape;1012;p89"/>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013" name="Google Shape;1013;p89"/>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014" name="Google Shape;1014;p89"/>
          <p:cNvCxnSpPr>
            <a:endCxn id="1015"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016" name="Google Shape;1016;p89"/>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017" name="Google Shape;1017;p89"/>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018" name="Google Shape;1018;p89"/>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015" name="Google Shape;1015;p89"/>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019" name="Google Shape;1019;p89"/>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020" name="Google Shape;1020;p8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021" name="Google Shape;1021;p89"/>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022" name="Shape 1022"/>
        <p:cNvGrpSpPr/>
        <p:nvPr/>
      </p:nvGrpSpPr>
      <p:grpSpPr>
        <a:xfrm>
          <a:off x="0" y="0"/>
          <a:ext cx="0" cy="0"/>
          <a:chOff x="0" y="0"/>
          <a:chExt cx="0" cy="0"/>
        </a:xfrm>
      </p:grpSpPr>
      <p:pic>
        <p:nvPicPr>
          <p:cNvPr id="1023" name="Google Shape;1023;p90"/>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024" name="Google Shape;1024;p90"/>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025" name="Google Shape;1025;p90"/>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026" name="Google Shape;1026;p90"/>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027" name="Google Shape;1027;p90"/>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028" name="Google Shape;1028;p90"/>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029" name="Google Shape;1029;p90"/>
          <p:cNvCxnSpPr>
            <a:endCxn id="1030"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030" name="Google Shape;1030;p90"/>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031" name="Google Shape;1031;p90"/>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032" name="Google Shape;1032;p90"/>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033" name="Google Shape;1033;p90"/>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034" name="Google Shape;1034;p90"/>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035" name="Google Shape;1035;p90"/>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036" name="Google Shape;1036;p9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37" name="Google Shape;1037;p90"/>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038" name="Google Shape;1038;p9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039" name="Google Shape;1039;p90"/>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040" name="Shape 1040"/>
        <p:cNvGrpSpPr/>
        <p:nvPr/>
      </p:nvGrpSpPr>
      <p:grpSpPr>
        <a:xfrm>
          <a:off x="0" y="0"/>
          <a:ext cx="0" cy="0"/>
          <a:chOff x="0" y="0"/>
          <a:chExt cx="0" cy="0"/>
        </a:xfrm>
      </p:grpSpPr>
      <p:pic>
        <p:nvPicPr>
          <p:cNvPr id="1041" name="Google Shape;1041;p91"/>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042" name="Google Shape;1042;p91"/>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043" name="Google Shape;1043;p91"/>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044" name="Google Shape;1044;p91"/>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045" name="Google Shape;1045;p91"/>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046" name="Google Shape;1046;p91"/>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047" name="Google Shape;1047;p91"/>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048" name="Google Shape;1048;p91"/>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049" name="Google Shape;1049;p91"/>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050" name="Google Shape;1050;p91"/>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051" name="Google Shape;1051;p91"/>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052" name="Google Shape;1052;p91"/>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053" name="Google Shape;1053;p91"/>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054" name="Google Shape;1054;p91"/>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055" name="Google Shape;1055;p91"/>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056" name="Google Shape;1056;p91"/>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057" name="Google Shape;1057;p91"/>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1058" name="Google Shape;1058;p91"/>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59" name="Google Shape;1059;p91"/>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1060" name="Google Shape;1060;p91"/>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061" name="Google Shape;1061;p91"/>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1062" name="Shape 1062"/>
        <p:cNvGrpSpPr/>
        <p:nvPr/>
      </p:nvGrpSpPr>
      <p:grpSpPr>
        <a:xfrm>
          <a:off x="0" y="0"/>
          <a:ext cx="0" cy="0"/>
          <a:chOff x="0" y="0"/>
          <a:chExt cx="0" cy="0"/>
        </a:xfrm>
      </p:grpSpPr>
      <p:pic>
        <p:nvPicPr>
          <p:cNvPr id="1063" name="Google Shape;1063;p92"/>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1064" name="Google Shape;1064;p92"/>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9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066" name="Google Shape;1066;p9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1067" name="Google Shape;1067;p9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1068" name="Google Shape;1068;p9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1069" name="Shape 1069"/>
        <p:cNvGrpSpPr/>
        <p:nvPr/>
      </p:nvGrpSpPr>
      <p:grpSpPr>
        <a:xfrm>
          <a:off x="0" y="0"/>
          <a:ext cx="0" cy="0"/>
          <a:chOff x="0" y="0"/>
          <a:chExt cx="0" cy="0"/>
        </a:xfrm>
      </p:grpSpPr>
      <p:pic>
        <p:nvPicPr>
          <p:cNvPr id="1070" name="Google Shape;1070;p9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71" name="Google Shape;1071;p9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9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073" name="Google Shape;1073;p9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1074" name="Google Shape;1074;p9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1075" name="Google Shape;1075;p9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1076" name="Shape 1076"/>
        <p:cNvGrpSpPr/>
        <p:nvPr/>
      </p:nvGrpSpPr>
      <p:grpSpPr>
        <a:xfrm>
          <a:off x="0" y="0"/>
          <a:ext cx="0" cy="0"/>
          <a:chOff x="0" y="0"/>
          <a:chExt cx="0" cy="0"/>
        </a:xfrm>
      </p:grpSpPr>
      <p:pic>
        <p:nvPicPr>
          <p:cNvPr id="1077" name="Google Shape;1077;p9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78" name="Google Shape;1078;p9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9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080" name="Google Shape;1080;p9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1081" name="Google Shape;1081;p9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1082" name="Google Shape;1082;p9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1083" name="Shape 1083"/>
        <p:cNvGrpSpPr/>
        <p:nvPr/>
      </p:nvGrpSpPr>
      <p:grpSpPr>
        <a:xfrm>
          <a:off x="0" y="0"/>
          <a:ext cx="0" cy="0"/>
          <a:chOff x="0" y="0"/>
          <a:chExt cx="0" cy="0"/>
        </a:xfrm>
      </p:grpSpPr>
      <p:pic>
        <p:nvPicPr>
          <p:cNvPr id="1084" name="Google Shape;1084;p9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85" name="Google Shape;1085;p9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9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087" name="Google Shape;1087;p95"/>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1088" name="Google Shape;1088;p9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089" name="Google Shape;1089;p95"/>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1090" name="Shape 1090"/>
        <p:cNvGrpSpPr/>
        <p:nvPr/>
      </p:nvGrpSpPr>
      <p:grpSpPr>
        <a:xfrm>
          <a:off x="0" y="0"/>
          <a:ext cx="0" cy="0"/>
          <a:chOff x="0" y="0"/>
          <a:chExt cx="0" cy="0"/>
        </a:xfrm>
      </p:grpSpPr>
      <p:sp>
        <p:nvSpPr>
          <p:cNvPr id="1091" name="Google Shape;1091;p9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2" name="Google Shape;1092;p96"/>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1093" name="Google Shape;1093;p9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9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95" name="Google Shape;1095;p9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96" name="Google Shape;1096;p96"/>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097" name="Google Shape;1097;p96"/>
          <p:cNvGrpSpPr/>
          <p:nvPr/>
        </p:nvGrpSpPr>
        <p:grpSpPr>
          <a:xfrm>
            <a:off x="7834231" y="1285"/>
            <a:ext cx="828900" cy="576065"/>
            <a:chOff x="7801496" y="1285"/>
            <a:chExt cx="828900" cy="576065"/>
          </a:xfrm>
        </p:grpSpPr>
        <p:pic>
          <p:nvPicPr>
            <p:cNvPr id="1098" name="Google Shape;1098;p9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099" name="Google Shape;1099;p9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100" name="Google Shape;1100;p96"/>
          <p:cNvGrpSpPr/>
          <p:nvPr/>
        </p:nvGrpSpPr>
        <p:grpSpPr>
          <a:xfrm>
            <a:off x="8635663" y="1285"/>
            <a:ext cx="499700" cy="576065"/>
            <a:chOff x="8635663" y="1285"/>
            <a:chExt cx="499700" cy="576065"/>
          </a:xfrm>
        </p:grpSpPr>
        <p:pic>
          <p:nvPicPr>
            <p:cNvPr id="1101" name="Google Shape;1101;p9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102" name="Google Shape;1102;p9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1103" name="Shape 1103"/>
        <p:cNvGrpSpPr/>
        <p:nvPr/>
      </p:nvGrpSpPr>
      <p:grpSpPr>
        <a:xfrm>
          <a:off x="0" y="0"/>
          <a:ext cx="0" cy="0"/>
          <a:chOff x="0" y="0"/>
          <a:chExt cx="0" cy="0"/>
        </a:xfrm>
      </p:grpSpPr>
      <p:sp>
        <p:nvSpPr>
          <p:cNvPr id="1104" name="Google Shape;1104;p9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05" name="Google Shape;1105;p9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06" name="Google Shape;1106;p9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9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08" name="Google Shape;1108;p9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09" name="Google Shape;1109;p9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110" name="Google Shape;1110;p97"/>
          <p:cNvGrpSpPr/>
          <p:nvPr/>
        </p:nvGrpSpPr>
        <p:grpSpPr>
          <a:xfrm>
            <a:off x="7834231" y="1285"/>
            <a:ext cx="828900" cy="576065"/>
            <a:chOff x="7801496" y="1285"/>
            <a:chExt cx="828900" cy="576065"/>
          </a:xfrm>
        </p:grpSpPr>
        <p:pic>
          <p:nvPicPr>
            <p:cNvPr id="1111" name="Google Shape;1111;p9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112" name="Google Shape;1112;p9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113" name="Google Shape;1113;p97"/>
          <p:cNvGrpSpPr/>
          <p:nvPr/>
        </p:nvGrpSpPr>
        <p:grpSpPr>
          <a:xfrm>
            <a:off x="8635663" y="1285"/>
            <a:ext cx="499700" cy="576065"/>
            <a:chOff x="8635663" y="1285"/>
            <a:chExt cx="499700" cy="576065"/>
          </a:xfrm>
        </p:grpSpPr>
        <p:pic>
          <p:nvPicPr>
            <p:cNvPr id="1114" name="Google Shape;1114;p9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115" name="Google Shape;1115;p9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1116" name="Shape 1116"/>
        <p:cNvGrpSpPr/>
        <p:nvPr/>
      </p:nvGrpSpPr>
      <p:grpSpPr>
        <a:xfrm>
          <a:off x="0" y="0"/>
          <a:ext cx="0" cy="0"/>
          <a:chOff x="0" y="0"/>
          <a:chExt cx="0" cy="0"/>
        </a:xfrm>
      </p:grpSpPr>
      <p:sp>
        <p:nvSpPr>
          <p:cNvPr id="1117" name="Google Shape;1117;p98"/>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18" name="Google Shape;1118;p9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19" name="Google Shape;1119;p9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9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21" name="Google Shape;1121;p9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22" name="Google Shape;1122;p9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123" name="Google Shape;1123;p98"/>
          <p:cNvGrpSpPr/>
          <p:nvPr/>
        </p:nvGrpSpPr>
        <p:grpSpPr>
          <a:xfrm>
            <a:off x="7834231" y="1285"/>
            <a:ext cx="828900" cy="576065"/>
            <a:chOff x="7801496" y="1285"/>
            <a:chExt cx="828900" cy="576065"/>
          </a:xfrm>
        </p:grpSpPr>
        <p:pic>
          <p:nvPicPr>
            <p:cNvPr id="1124" name="Google Shape;1124;p9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125" name="Google Shape;1125;p9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126" name="Google Shape;1126;p98"/>
          <p:cNvGrpSpPr/>
          <p:nvPr/>
        </p:nvGrpSpPr>
        <p:grpSpPr>
          <a:xfrm>
            <a:off x="8635663" y="1285"/>
            <a:ext cx="499700" cy="576065"/>
            <a:chOff x="8635663" y="1285"/>
            <a:chExt cx="499700" cy="576065"/>
          </a:xfrm>
        </p:grpSpPr>
        <p:pic>
          <p:nvPicPr>
            <p:cNvPr id="1127" name="Google Shape;1127;p9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128" name="Google Shape;1128;p9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1129" name="Shape 1129"/>
        <p:cNvGrpSpPr/>
        <p:nvPr/>
      </p:nvGrpSpPr>
      <p:grpSpPr>
        <a:xfrm>
          <a:off x="0" y="0"/>
          <a:ext cx="0" cy="0"/>
          <a:chOff x="0" y="0"/>
          <a:chExt cx="0" cy="0"/>
        </a:xfrm>
      </p:grpSpPr>
      <p:sp>
        <p:nvSpPr>
          <p:cNvPr id="1130" name="Google Shape;1130;p99"/>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31" name="Google Shape;1131;p9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32" name="Google Shape;1132;p9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99"/>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34" name="Google Shape;1134;p99"/>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35" name="Google Shape;1135;p9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136" name="Google Shape;1136;p99"/>
          <p:cNvGrpSpPr/>
          <p:nvPr/>
        </p:nvGrpSpPr>
        <p:grpSpPr>
          <a:xfrm>
            <a:off x="7834231" y="1285"/>
            <a:ext cx="828900" cy="576065"/>
            <a:chOff x="7801496" y="1285"/>
            <a:chExt cx="828900" cy="576065"/>
          </a:xfrm>
        </p:grpSpPr>
        <p:pic>
          <p:nvPicPr>
            <p:cNvPr id="1137" name="Google Shape;1137;p99"/>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138" name="Google Shape;1138;p99"/>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139" name="Google Shape;1139;p99"/>
          <p:cNvGrpSpPr/>
          <p:nvPr/>
        </p:nvGrpSpPr>
        <p:grpSpPr>
          <a:xfrm>
            <a:off x="8635663" y="1285"/>
            <a:ext cx="499700" cy="576065"/>
            <a:chOff x="8635663" y="1285"/>
            <a:chExt cx="499700" cy="576065"/>
          </a:xfrm>
        </p:grpSpPr>
        <p:pic>
          <p:nvPicPr>
            <p:cNvPr id="1140" name="Google Shape;1140;p99"/>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141" name="Google Shape;1141;p99"/>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1142" name="Shape 1142"/>
        <p:cNvGrpSpPr/>
        <p:nvPr/>
      </p:nvGrpSpPr>
      <p:grpSpPr>
        <a:xfrm>
          <a:off x="0" y="0"/>
          <a:ext cx="0" cy="0"/>
          <a:chOff x="0" y="0"/>
          <a:chExt cx="0" cy="0"/>
        </a:xfrm>
      </p:grpSpPr>
      <p:pic>
        <p:nvPicPr>
          <p:cNvPr id="1143" name="Google Shape;1143;p100"/>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1144" name="Google Shape;1144;p100"/>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1145" name="Google Shape;1145;p100"/>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1146" name="Google Shape;1146;p10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10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148" name="Google Shape;1148;p10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149" name="Google Shape;1149;p10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150" name="Google Shape;1150;p100"/>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51" name="Google Shape;1151;p100"/>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52" name="Google Shape;1152;p10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1153" name="Google Shape;1153;p10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54" name="Google Shape;1154;p10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155" name="Google Shape;1155;p10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1156" name="Google Shape;1156;p100"/>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1157" name="Google Shape;1157;p10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58" name="Google Shape;1158;p10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159" name="Google Shape;1159;p100"/>
          <p:cNvGrpSpPr/>
          <p:nvPr/>
        </p:nvGrpSpPr>
        <p:grpSpPr>
          <a:xfrm>
            <a:off x="324128" y="3139463"/>
            <a:ext cx="457200" cy="457200"/>
            <a:chOff x="1020916" y="1442088"/>
            <a:chExt cx="457200" cy="457200"/>
          </a:xfrm>
        </p:grpSpPr>
        <p:pic>
          <p:nvPicPr>
            <p:cNvPr id="1160" name="Google Shape;1160;p100"/>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161" name="Google Shape;1161;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62" name="Google Shape;1162;p100"/>
          <p:cNvGrpSpPr/>
          <p:nvPr/>
        </p:nvGrpSpPr>
        <p:grpSpPr>
          <a:xfrm>
            <a:off x="324128" y="3987825"/>
            <a:ext cx="457200" cy="457200"/>
            <a:chOff x="1020916" y="1442088"/>
            <a:chExt cx="457200" cy="457200"/>
          </a:xfrm>
        </p:grpSpPr>
        <p:pic>
          <p:nvPicPr>
            <p:cNvPr id="1163" name="Google Shape;1163;p100"/>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164" name="Google Shape;1164;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1165" name="Shape 1165"/>
        <p:cNvGrpSpPr/>
        <p:nvPr/>
      </p:nvGrpSpPr>
      <p:grpSpPr>
        <a:xfrm>
          <a:off x="0" y="0"/>
          <a:ext cx="0" cy="0"/>
          <a:chOff x="0" y="0"/>
          <a:chExt cx="0" cy="0"/>
        </a:xfrm>
      </p:grpSpPr>
      <p:pic>
        <p:nvPicPr>
          <p:cNvPr id="1166" name="Google Shape;1166;p10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67" name="Google Shape;1167;p10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10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169" name="Google Shape;1169;p10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170" name="Google Shape;1170;p10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171" name="Google Shape;1171;p10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72" name="Google Shape;1172;p10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173" name="Google Shape;1173;p10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74" name="Google Shape;1174;p10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75" name="Google Shape;1175;p10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76" name="Google Shape;1176;p10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77" name="Google Shape;1177;p10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178" name="Google Shape;1178;p101"/>
          <p:cNvGrpSpPr/>
          <p:nvPr/>
        </p:nvGrpSpPr>
        <p:grpSpPr>
          <a:xfrm>
            <a:off x="324128" y="3139463"/>
            <a:ext cx="457200" cy="457200"/>
            <a:chOff x="1020916" y="1442088"/>
            <a:chExt cx="457200" cy="457200"/>
          </a:xfrm>
        </p:grpSpPr>
        <p:pic>
          <p:nvPicPr>
            <p:cNvPr id="1179" name="Google Shape;1179;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80" name="Google Shape;1180;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81" name="Google Shape;1181;p101"/>
          <p:cNvGrpSpPr/>
          <p:nvPr/>
        </p:nvGrpSpPr>
        <p:grpSpPr>
          <a:xfrm>
            <a:off x="324128" y="3987825"/>
            <a:ext cx="457200" cy="457200"/>
            <a:chOff x="1020916" y="1442088"/>
            <a:chExt cx="457200" cy="457200"/>
          </a:xfrm>
        </p:grpSpPr>
        <p:pic>
          <p:nvPicPr>
            <p:cNvPr id="1182" name="Google Shape;1182;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83" name="Google Shape;1183;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184" name="Google Shape;1184;p10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185" name="Google Shape;1185;p10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186" name="Google Shape;1186;p10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187" name="Google Shape;1187;p10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1188" name="Shape 1188"/>
        <p:cNvGrpSpPr/>
        <p:nvPr/>
      </p:nvGrpSpPr>
      <p:grpSpPr>
        <a:xfrm>
          <a:off x="0" y="0"/>
          <a:ext cx="0" cy="0"/>
          <a:chOff x="0" y="0"/>
          <a:chExt cx="0" cy="0"/>
        </a:xfrm>
      </p:grpSpPr>
      <p:pic>
        <p:nvPicPr>
          <p:cNvPr id="1189" name="Google Shape;1189;p10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90" name="Google Shape;1190;p10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102"/>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192" name="Google Shape;1192;p102"/>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193" name="Google Shape;1193;p102"/>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194" name="Google Shape;1194;p102"/>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95" name="Google Shape;1195;p10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196" name="Google Shape;1196;p10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97" name="Google Shape;1197;p10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98" name="Google Shape;1198;p10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99" name="Google Shape;1199;p102"/>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00" name="Google Shape;1200;p102"/>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01" name="Google Shape;1201;p102"/>
          <p:cNvGrpSpPr/>
          <p:nvPr/>
        </p:nvGrpSpPr>
        <p:grpSpPr>
          <a:xfrm>
            <a:off x="324128" y="3139463"/>
            <a:ext cx="457200" cy="457200"/>
            <a:chOff x="1020916" y="1442088"/>
            <a:chExt cx="457200" cy="457200"/>
          </a:xfrm>
        </p:grpSpPr>
        <p:pic>
          <p:nvPicPr>
            <p:cNvPr id="1202" name="Google Shape;1202;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03" name="Google Shape;1203;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04" name="Google Shape;1204;p102"/>
          <p:cNvGrpSpPr/>
          <p:nvPr/>
        </p:nvGrpSpPr>
        <p:grpSpPr>
          <a:xfrm>
            <a:off x="324128" y="3987825"/>
            <a:ext cx="457200" cy="457200"/>
            <a:chOff x="1020916" y="1442088"/>
            <a:chExt cx="457200" cy="457200"/>
          </a:xfrm>
        </p:grpSpPr>
        <p:pic>
          <p:nvPicPr>
            <p:cNvPr id="1205" name="Google Shape;1205;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06" name="Google Shape;1206;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207" name="Google Shape;1207;p102"/>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208" name="Google Shape;1208;p102"/>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209" name="Google Shape;1209;p102"/>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210" name="Google Shape;1210;p102"/>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1211" name="Shape 1211"/>
        <p:cNvGrpSpPr/>
        <p:nvPr/>
      </p:nvGrpSpPr>
      <p:grpSpPr>
        <a:xfrm>
          <a:off x="0" y="0"/>
          <a:ext cx="0" cy="0"/>
          <a:chOff x="0" y="0"/>
          <a:chExt cx="0" cy="0"/>
        </a:xfrm>
      </p:grpSpPr>
      <p:pic>
        <p:nvPicPr>
          <p:cNvPr id="1212" name="Google Shape;1212;p10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13" name="Google Shape;1213;p10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103"/>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215" name="Google Shape;1215;p103"/>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216" name="Google Shape;1216;p103"/>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217" name="Google Shape;1217;p103"/>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18" name="Google Shape;1218;p103"/>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219" name="Google Shape;1219;p10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20" name="Google Shape;1220;p10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21" name="Google Shape;1221;p10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22" name="Google Shape;1222;p103"/>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23" name="Google Shape;1223;p103"/>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24" name="Google Shape;1224;p103"/>
          <p:cNvGrpSpPr/>
          <p:nvPr/>
        </p:nvGrpSpPr>
        <p:grpSpPr>
          <a:xfrm>
            <a:off x="324128" y="3139463"/>
            <a:ext cx="457200" cy="457200"/>
            <a:chOff x="1020916" y="1442088"/>
            <a:chExt cx="457200" cy="457200"/>
          </a:xfrm>
        </p:grpSpPr>
        <p:pic>
          <p:nvPicPr>
            <p:cNvPr id="1225" name="Google Shape;1225;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26" name="Google Shape;1226;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27" name="Google Shape;1227;p103"/>
          <p:cNvGrpSpPr/>
          <p:nvPr/>
        </p:nvGrpSpPr>
        <p:grpSpPr>
          <a:xfrm>
            <a:off x="324128" y="3987825"/>
            <a:ext cx="457200" cy="457200"/>
            <a:chOff x="1020916" y="1442088"/>
            <a:chExt cx="457200" cy="457200"/>
          </a:xfrm>
        </p:grpSpPr>
        <p:pic>
          <p:nvPicPr>
            <p:cNvPr id="1228" name="Google Shape;1228;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29" name="Google Shape;1229;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230" name="Google Shape;1230;p103"/>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231" name="Google Shape;1231;p103"/>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232" name="Google Shape;1232;p103"/>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233" name="Google Shape;1233;p103"/>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1234" name="Shape 1234"/>
        <p:cNvGrpSpPr/>
        <p:nvPr/>
      </p:nvGrpSpPr>
      <p:grpSpPr>
        <a:xfrm>
          <a:off x="0" y="0"/>
          <a:ext cx="0" cy="0"/>
          <a:chOff x="0" y="0"/>
          <a:chExt cx="0" cy="0"/>
        </a:xfrm>
      </p:grpSpPr>
      <p:pic>
        <p:nvPicPr>
          <p:cNvPr id="1235" name="Google Shape;1235;p10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236" name="Google Shape;1236;p10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10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38" name="Google Shape;1238;p10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39" name="Google Shape;1239;p10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40" name="Google Shape;1240;p10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41" name="Google Shape;1241;p10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42" name="Google Shape;1242;p10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43" name="Google Shape;1243;p10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44" name="Google Shape;1244;p104"/>
          <p:cNvGrpSpPr/>
          <p:nvPr/>
        </p:nvGrpSpPr>
        <p:grpSpPr>
          <a:xfrm>
            <a:off x="323653" y="1804438"/>
            <a:ext cx="457200" cy="457200"/>
            <a:chOff x="1020916" y="1442088"/>
            <a:chExt cx="457200" cy="457200"/>
          </a:xfrm>
        </p:grpSpPr>
        <p:pic>
          <p:nvPicPr>
            <p:cNvPr id="1245" name="Google Shape;1245;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46" name="Google Shape;1246;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47" name="Google Shape;1247;p104"/>
          <p:cNvGrpSpPr/>
          <p:nvPr/>
        </p:nvGrpSpPr>
        <p:grpSpPr>
          <a:xfrm>
            <a:off x="323653" y="2766575"/>
            <a:ext cx="457200" cy="457200"/>
            <a:chOff x="1020916" y="1442088"/>
            <a:chExt cx="457200" cy="457200"/>
          </a:xfrm>
        </p:grpSpPr>
        <p:pic>
          <p:nvPicPr>
            <p:cNvPr id="1248" name="Google Shape;1248;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49" name="Google Shape;1249;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50" name="Google Shape;1250;p104"/>
          <p:cNvGrpSpPr/>
          <p:nvPr/>
        </p:nvGrpSpPr>
        <p:grpSpPr>
          <a:xfrm>
            <a:off x="323641" y="3729038"/>
            <a:ext cx="457200" cy="457200"/>
            <a:chOff x="1020916" y="1442088"/>
            <a:chExt cx="457200" cy="457200"/>
          </a:xfrm>
        </p:grpSpPr>
        <p:pic>
          <p:nvPicPr>
            <p:cNvPr id="1251" name="Google Shape;1251;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52" name="Google Shape;1252;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1253" name="Shape 1253"/>
        <p:cNvGrpSpPr/>
        <p:nvPr/>
      </p:nvGrpSpPr>
      <p:grpSpPr>
        <a:xfrm>
          <a:off x="0" y="0"/>
          <a:ext cx="0" cy="0"/>
          <a:chOff x="0" y="0"/>
          <a:chExt cx="0" cy="0"/>
        </a:xfrm>
      </p:grpSpPr>
      <p:pic>
        <p:nvPicPr>
          <p:cNvPr id="1254" name="Google Shape;1254;p10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55" name="Google Shape;1255;p10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10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57" name="Google Shape;1257;p10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58" name="Google Shape;1258;p10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59" name="Google Shape;1259;p10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60" name="Google Shape;1260;p10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61" name="Google Shape;1261;p10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62" name="Google Shape;1262;p10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63" name="Google Shape;1263;p105"/>
          <p:cNvGrpSpPr/>
          <p:nvPr/>
        </p:nvGrpSpPr>
        <p:grpSpPr>
          <a:xfrm>
            <a:off x="323653" y="1804438"/>
            <a:ext cx="457200" cy="457200"/>
            <a:chOff x="1020916" y="1442088"/>
            <a:chExt cx="457200" cy="457200"/>
          </a:xfrm>
        </p:grpSpPr>
        <p:pic>
          <p:nvPicPr>
            <p:cNvPr id="1264" name="Google Shape;1264;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65" name="Google Shape;1265;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66" name="Google Shape;1266;p105"/>
          <p:cNvGrpSpPr/>
          <p:nvPr/>
        </p:nvGrpSpPr>
        <p:grpSpPr>
          <a:xfrm>
            <a:off x="323653" y="2766575"/>
            <a:ext cx="457200" cy="457200"/>
            <a:chOff x="1020916" y="1442088"/>
            <a:chExt cx="457200" cy="457200"/>
          </a:xfrm>
        </p:grpSpPr>
        <p:pic>
          <p:nvPicPr>
            <p:cNvPr id="1267" name="Google Shape;1267;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68" name="Google Shape;1268;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69" name="Google Shape;1269;p105"/>
          <p:cNvGrpSpPr/>
          <p:nvPr/>
        </p:nvGrpSpPr>
        <p:grpSpPr>
          <a:xfrm>
            <a:off x="323641" y="3729038"/>
            <a:ext cx="457200" cy="457200"/>
            <a:chOff x="1020916" y="1442088"/>
            <a:chExt cx="457200" cy="457200"/>
          </a:xfrm>
        </p:grpSpPr>
        <p:pic>
          <p:nvPicPr>
            <p:cNvPr id="1270" name="Google Shape;1270;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71" name="Google Shape;1271;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1272" name="Shape 1272"/>
        <p:cNvGrpSpPr/>
        <p:nvPr/>
      </p:nvGrpSpPr>
      <p:grpSpPr>
        <a:xfrm>
          <a:off x="0" y="0"/>
          <a:ext cx="0" cy="0"/>
          <a:chOff x="0" y="0"/>
          <a:chExt cx="0" cy="0"/>
        </a:xfrm>
      </p:grpSpPr>
      <p:pic>
        <p:nvPicPr>
          <p:cNvPr id="1273" name="Google Shape;1273;p10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74" name="Google Shape;1274;p10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10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76" name="Google Shape;1276;p10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77" name="Google Shape;1277;p10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78" name="Google Shape;1278;p10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79" name="Google Shape;1279;p10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80" name="Google Shape;1280;p10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81" name="Google Shape;1281;p10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82" name="Google Shape;1282;p106"/>
          <p:cNvGrpSpPr/>
          <p:nvPr/>
        </p:nvGrpSpPr>
        <p:grpSpPr>
          <a:xfrm>
            <a:off x="323653" y="1804438"/>
            <a:ext cx="457200" cy="457200"/>
            <a:chOff x="1020916" y="1442088"/>
            <a:chExt cx="457200" cy="457200"/>
          </a:xfrm>
        </p:grpSpPr>
        <p:pic>
          <p:nvPicPr>
            <p:cNvPr id="1283" name="Google Shape;1283;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84" name="Google Shape;1284;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85" name="Google Shape;1285;p106"/>
          <p:cNvGrpSpPr/>
          <p:nvPr/>
        </p:nvGrpSpPr>
        <p:grpSpPr>
          <a:xfrm>
            <a:off x="323653" y="2766575"/>
            <a:ext cx="457200" cy="457200"/>
            <a:chOff x="1020916" y="1442088"/>
            <a:chExt cx="457200" cy="457200"/>
          </a:xfrm>
        </p:grpSpPr>
        <p:pic>
          <p:nvPicPr>
            <p:cNvPr id="1286" name="Google Shape;1286;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87" name="Google Shape;1287;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88" name="Google Shape;1288;p106"/>
          <p:cNvGrpSpPr/>
          <p:nvPr/>
        </p:nvGrpSpPr>
        <p:grpSpPr>
          <a:xfrm>
            <a:off x="323641" y="3729038"/>
            <a:ext cx="457200" cy="457200"/>
            <a:chOff x="1020916" y="1442088"/>
            <a:chExt cx="457200" cy="457200"/>
          </a:xfrm>
        </p:grpSpPr>
        <p:pic>
          <p:nvPicPr>
            <p:cNvPr id="1289" name="Google Shape;1289;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90" name="Google Shape;1290;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1291" name="Shape 1291"/>
        <p:cNvGrpSpPr/>
        <p:nvPr/>
      </p:nvGrpSpPr>
      <p:grpSpPr>
        <a:xfrm>
          <a:off x="0" y="0"/>
          <a:ext cx="0" cy="0"/>
          <a:chOff x="0" y="0"/>
          <a:chExt cx="0" cy="0"/>
        </a:xfrm>
      </p:grpSpPr>
      <p:pic>
        <p:nvPicPr>
          <p:cNvPr id="1292" name="Google Shape;1292;p10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93" name="Google Shape;1293;p10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107"/>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95" name="Google Shape;1295;p10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96" name="Google Shape;1296;p10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97" name="Google Shape;1297;p10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8" name="Google Shape;1298;p107"/>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99" name="Google Shape;1299;p107"/>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00" name="Google Shape;1300;p107"/>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301" name="Google Shape;1301;p107"/>
          <p:cNvGrpSpPr/>
          <p:nvPr/>
        </p:nvGrpSpPr>
        <p:grpSpPr>
          <a:xfrm>
            <a:off x="323653" y="1804438"/>
            <a:ext cx="457200" cy="457200"/>
            <a:chOff x="1020916" y="1442088"/>
            <a:chExt cx="457200" cy="457200"/>
          </a:xfrm>
        </p:grpSpPr>
        <p:pic>
          <p:nvPicPr>
            <p:cNvPr id="1302" name="Google Shape;1302;p10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03" name="Google Shape;1303;p10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04" name="Google Shape;1304;p107"/>
          <p:cNvGrpSpPr/>
          <p:nvPr/>
        </p:nvGrpSpPr>
        <p:grpSpPr>
          <a:xfrm>
            <a:off x="323653" y="2766575"/>
            <a:ext cx="457200" cy="457200"/>
            <a:chOff x="1020916" y="1442088"/>
            <a:chExt cx="457200" cy="457200"/>
          </a:xfrm>
        </p:grpSpPr>
        <p:pic>
          <p:nvPicPr>
            <p:cNvPr id="1305" name="Google Shape;1305;p10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06" name="Google Shape;1306;p10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07" name="Google Shape;1307;p107"/>
          <p:cNvGrpSpPr/>
          <p:nvPr/>
        </p:nvGrpSpPr>
        <p:grpSpPr>
          <a:xfrm>
            <a:off x="323641" y="3729038"/>
            <a:ext cx="457200" cy="457200"/>
            <a:chOff x="1020916" y="1442088"/>
            <a:chExt cx="457200" cy="457200"/>
          </a:xfrm>
        </p:grpSpPr>
        <p:pic>
          <p:nvPicPr>
            <p:cNvPr id="1308" name="Google Shape;1308;p10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09" name="Google Shape;1309;p10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1310" name="Shape 1310"/>
        <p:cNvGrpSpPr/>
        <p:nvPr/>
      </p:nvGrpSpPr>
      <p:grpSpPr>
        <a:xfrm>
          <a:off x="0" y="0"/>
          <a:ext cx="0" cy="0"/>
          <a:chOff x="0" y="0"/>
          <a:chExt cx="0" cy="0"/>
        </a:xfrm>
      </p:grpSpPr>
      <p:pic>
        <p:nvPicPr>
          <p:cNvPr id="1311" name="Google Shape;1311;p10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312" name="Google Shape;1312;p10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3" name="Google Shape;1313;p10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14" name="Google Shape;1314;p10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15" name="Google Shape;1315;p10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16" name="Google Shape;1316;p10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17" name="Google Shape;1317;p10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18" name="Google Shape;1318;p10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19" name="Google Shape;1319;p10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20" name="Google Shape;1320;p10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321" name="Google Shape;1321;p108"/>
          <p:cNvGrpSpPr/>
          <p:nvPr/>
        </p:nvGrpSpPr>
        <p:grpSpPr>
          <a:xfrm>
            <a:off x="323653" y="1652038"/>
            <a:ext cx="457200" cy="457200"/>
            <a:chOff x="1020916" y="1442088"/>
            <a:chExt cx="457200" cy="457200"/>
          </a:xfrm>
        </p:grpSpPr>
        <p:pic>
          <p:nvPicPr>
            <p:cNvPr id="1322" name="Google Shape;1322;p10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23" name="Google Shape;1323;p10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24" name="Google Shape;1324;p108"/>
          <p:cNvGrpSpPr/>
          <p:nvPr/>
        </p:nvGrpSpPr>
        <p:grpSpPr>
          <a:xfrm>
            <a:off x="323653" y="2461775"/>
            <a:ext cx="457200" cy="457200"/>
            <a:chOff x="1020916" y="1442088"/>
            <a:chExt cx="457200" cy="457200"/>
          </a:xfrm>
        </p:grpSpPr>
        <p:pic>
          <p:nvPicPr>
            <p:cNvPr id="1325" name="Google Shape;1325;p10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26" name="Google Shape;1326;p10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27" name="Google Shape;1327;p108"/>
          <p:cNvGrpSpPr/>
          <p:nvPr/>
        </p:nvGrpSpPr>
        <p:grpSpPr>
          <a:xfrm>
            <a:off x="323641" y="3271838"/>
            <a:ext cx="457200" cy="457200"/>
            <a:chOff x="1020916" y="1442088"/>
            <a:chExt cx="457200" cy="457200"/>
          </a:xfrm>
        </p:grpSpPr>
        <p:pic>
          <p:nvPicPr>
            <p:cNvPr id="1328" name="Google Shape;1328;p10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29" name="Google Shape;1329;p10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330" name="Google Shape;1330;p108"/>
          <p:cNvGrpSpPr/>
          <p:nvPr/>
        </p:nvGrpSpPr>
        <p:grpSpPr>
          <a:xfrm>
            <a:off x="323641" y="4081763"/>
            <a:ext cx="457200" cy="457200"/>
            <a:chOff x="1020916" y="1442088"/>
            <a:chExt cx="457200" cy="457200"/>
          </a:xfrm>
        </p:grpSpPr>
        <p:pic>
          <p:nvPicPr>
            <p:cNvPr id="1331" name="Google Shape;1331;p10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32" name="Google Shape;1332;p10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1333" name="Shape 1333"/>
        <p:cNvGrpSpPr/>
        <p:nvPr/>
      </p:nvGrpSpPr>
      <p:grpSpPr>
        <a:xfrm>
          <a:off x="0" y="0"/>
          <a:ext cx="0" cy="0"/>
          <a:chOff x="0" y="0"/>
          <a:chExt cx="0" cy="0"/>
        </a:xfrm>
      </p:grpSpPr>
      <p:pic>
        <p:nvPicPr>
          <p:cNvPr id="1334" name="Google Shape;1334;p10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35" name="Google Shape;1335;p10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10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37" name="Google Shape;1337;p10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38" name="Google Shape;1338;p10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39" name="Google Shape;1339;p10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40" name="Google Shape;1340;p10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41" name="Google Shape;1341;p10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42" name="Google Shape;1342;p10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43" name="Google Shape;1343;p10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344" name="Google Shape;1344;p109"/>
          <p:cNvGrpSpPr/>
          <p:nvPr/>
        </p:nvGrpSpPr>
        <p:grpSpPr>
          <a:xfrm>
            <a:off x="323653" y="1652038"/>
            <a:ext cx="457200" cy="457200"/>
            <a:chOff x="1020916" y="1442088"/>
            <a:chExt cx="457200" cy="457200"/>
          </a:xfrm>
        </p:grpSpPr>
        <p:pic>
          <p:nvPicPr>
            <p:cNvPr id="1345" name="Google Shape;1345;p10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46" name="Google Shape;1346;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47" name="Google Shape;1347;p109"/>
          <p:cNvGrpSpPr/>
          <p:nvPr/>
        </p:nvGrpSpPr>
        <p:grpSpPr>
          <a:xfrm>
            <a:off x="323653" y="2461775"/>
            <a:ext cx="457200" cy="457200"/>
            <a:chOff x="1020916" y="1442088"/>
            <a:chExt cx="457200" cy="457200"/>
          </a:xfrm>
        </p:grpSpPr>
        <p:pic>
          <p:nvPicPr>
            <p:cNvPr id="1348" name="Google Shape;1348;p10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49" name="Google Shape;1349;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50" name="Google Shape;1350;p109"/>
          <p:cNvGrpSpPr/>
          <p:nvPr/>
        </p:nvGrpSpPr>
        <p:grpSpPr>
          <a:xfrm>
            <a:off x="323641" y="3271838"/>
            <a:ext cx="457200" cy="457200"/>
            <a:chOff x="1020916" y="1442088"/>
            <a:chExt cx="457200" cy="457200"/>
          </a:xfrm>
        </p:grpSpPr>
        <p:pic>
          <p:nvPicPr>
            <p:cNvPr id="1351" name="Google Shape;1351;p10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52" name="Google Shape;1352;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353" name="Google Shape;1353;p109"/>
          <p:cNvGrpSpPr/>
          <p:nvPr/>
        </p:nvGrpSpPr>
        <p:grpSpPr>
          <a:xfrm>
            <a:off x="323641" y="4081763"/>
            <a:ext cx="457200" cy="457200"/>
            <a:chOff x="1020916" y="1442088"/>
            <a:chExt cx="457200" cy="457200"/>
          </a:xfrm>
        </p:grpSpPr>
        <p:pic>
          <p:nvPicPr>
            <p:cNvPr id="1354" name="Google Shape;1354;p10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55" name="Google Shape;1355;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1356" name="Shape 1356"/>
        <p:cNvGrpSpPr/>
        <p:nvPr/>
      </p:nvGrpSpPr>
      <p:grpSpPr>
        <a:xfrm>
          <a:off x="0" y="0"/>
          <a:ext cx="0" cy="0"/>
          <a:chOff x="0" y="0"/>
          <a:chExt cx="0" cy="0"/>
        </a:xfrm>
      </p:grpSpPr>
      <p:pic>
        <p:nvPicPr>
          <p:cNvPr id="1357" name="Google Shape;1357;p11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58" name="Google Shape;1358;p11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p11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60" name="Google Shape;1360;p11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61" name="Google Shape;1361;p11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62" name="Google Shape;1362;p11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63" name="Google Shape;1363;p11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64" name="Google Shape;1364;p11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65" name="Google Shape;1365;p11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66" name="Google Shape;1366;p11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367" name="Google Shape;1367;p110"/>
          <p:cNvGrpSpPr/>
          <p:nvPr/>
        </p:nvGrpSpPr>
        <p:grpSpPr>
          <a:xfrm>
            <a:off x="323653" y="1652038"/>
            <a:ext cx="457200" cy="457200"/>
            <a:chOff x="1020916" y="1442088"/>
            <a:chExt cx="457200" cy="457200"/>
          </a:xfrm>
        </p:grpSpPr>
        <p:pic>
          <p:nvPicPr>
            <p:cNvPr id="1368" name="Google Shape;1368;p11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69" name="Google Shape;1369;p11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70" name="Google Shape;1370;p110"/>
          <p:cNvGrpSpPr/>
          <p:nvPr/>
        </p:nvGrpSpPr>
        <p:grpSpPr>
          <a:xfrm>
            <a:off x="323653" y="2461775"/>
            <a:ext cx="457200" cy="457200"/>
            <a:chOff x="1020916" y="1442088"/>
            <a:chExt cx="457200" cy="457200"/>
          </a:xfrm>
        </p:grpSpPr>
        <p:pic>
          <p:nvPicPr>
            <p:cNvPr id="1371" name="Google Shape;1371;p11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72" name="Google Shape;1372;p11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73" name="Google Shape;1373;p110"/>
          <p:cNvGrpSpPr/>
          <p:nvPr/>
        </p:nvGrpSpPr>
        <p:grpSpPr>
          <a:xfrm>
            <a:off x="323641" y="3271838"/>
            <a:ext cx="457200" cy="457200"/>
            <a:chOff x="1020916" y="1442088"/>
            <a:chExt cx="457200" cy="457200"/>
          </a:xfrm>
        </p:grpSpPr>
        <p:pic>
          <p:nvPicPr>
            <p:cNvPr id="1374" name="Google Shape;1374;p11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75" name="Google Shape;1375;p11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376" name="Google Shape;1376;p110"/>
          <p:cNvGrpSpPr/>
          <p:nvPr/>
        </p:nvGrpSpPr>
        <p:grpSpPr>
          <a:xfrm>
            <a:off x="323641" y="4081763"/>
            <a:ext cx="457200" cy="457200"/>
            <a:chOff x="1020916" y="1442088"/>
            <a:chExt cx="457200" cy="457200"/>
          </a:xfrm>
        </p:grpSpPr>
        <p:pic>
          <p:nvPicPr>
            <p:cNvPr id="1377" name="Google Shape;1377;p11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78" name="Google Shape;1378;p11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1379" name="Shape 1379"/>
        <p:cNvGrpSpPr/>
        <p:nvPr/>
      </p:nvGrpSpPr>
      <p:grpSpPr>
        <a:xfrm>
          <a:off x="0" y="0"/>
          <a:ext cx="0" cy="0"/>
          <a:chOff x="0" y="0"/>
          <a:chExt cx="0" cy="0"/>
        </a:xfrm>
      </p:grpSpPr>
      <p:pic>
        <p:nvPicPr>
          <p:cNvPr id="1380" name="Google Shape;1380;p11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81" name="Google Shape;1381;p11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111"/>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83" name="Google Shape;1383;p11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84" name="Google Shape;1384;p11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85" name="Google Shape;1385;p11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86" name="Google Shape;1386;p111"/>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87" name="Google Shape;1387;p111"/>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88" name="Google Shape;1388;p111"/>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89" name="Google Shape;1389;p111"/>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390" name="Google Shape;1390;p111"/>
          <p:cNvGrpSpPr/>
          <p:nvPr/>
        </p:nvGrpSpPr>
        <p:grpSpPr>
          <a:xfrm>
            <a:off x="323653" y="1652038"/>
            <a:ext cx="457200" cy="457200"/>
            <a:chOff x="1020916" y="1442088"/>
            <a:chExt cx="457200" cy="457200"/>
          </a:xfrm>
        </p:grpSpPr>
        <p:pic>
          <p:nvPicPr>
            <p:cNvPr id="1391" name="Google Shape;1391;p11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92" name="Google Shape;1392;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93" name="Google Shape;1393;p111"/>
          <p:cNvGrpSpPr/>
          <p:nvPr/>
        </p:nvGrpSpPr>
        <p:grpSpPr>
          <a:xfrm>
            <a:off x="323653" y="2461775"/>
            <a:ext cx="457200" cy="457200"/>
            <a:chOff x="1020916" y="1442088"/>
            <a:chExt cx="457200" cy="457200"/>
          </a:xfrm>
        </p:grpSpPr>
        <p:pic>
          <p:nvPicPr>
            <p:cNvPr id="1394" name="Google Shape;1394;p11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95" name="Google Shape;1395;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96" name="Google Shape;1396;p111"/>
          <p:cNvGrpSpPr/>
          <p:nvPr/>
        </p:nvGrpSpPr>
        <p:grpSpPr>
          <a:xfrm>
            <a:off x="323641" y="3271838"/>
            <a:ext cx="457200" cy="457200"/>
            <a:chOff x="1020916" y="1442088"/>
            <a:chExt cx="457200" cy="457200"/>
          </a:xfrm>
        </p:grpSpPr>
        <p:pic>
          <p:nvPicPr>
            <p:cNvPr id="1397" name="Google Shape;1397;p11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98" name="Google Shape;1398;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399" name="Google Shape;1399;p111"/>
          <p:cNvGrpSpPr/>
          <p:nvPr/>
        </p:nvGrpSpPr>
        <p:grpSpPr>
          <a:xfrm>
            <a:off x="323641" y="4081763"/>
            <a:ext cx="457200" cy="457200"/>
            <a:chOff x="1020916" y="1442088"/>
            <a:chExt cx="457200" cy="457200"/>
          </a:xfrm>
        </p:grpSpPr>
        <p:pic>
          <p:nvPicPr>
            <p:cNvPr id="1400" name="Google Shape;1400;p11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01" name="Google Shape;1401;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1402" name="Shape 1402"/>
        <p:cNvGrpSpPr/>
        <p:nvPr/>
      </p:nvGrpSpPr>
      <p:grpSpPr>
        <a:xfrm>
          <a:off x="0" y="0"/>
          <a:ext cx="0" cy="0"/>
          <a:chOff x="0" y="0"/>
          <a:chExt cx="0" cy="0"/>
        </a:xfrm>
      </p:grpSpPr>
      <p:pic>
        <p:nvPicPr>
          <p:cNvPr id="1403" name="Google Shape;1403;p11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404" name="Google Shape;1404;p11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11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406" name="Google Shape;1406;p11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07" name="Google Shape;1407;p11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08" name="Google Shape;1408;p11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09" name="Google Shape;1409;p112"/>
          <p:cNvSpPr/>
          <p:nvPr>
            <p:ph idx="3" type="pic"/>
          </p:nvPr>
        </p:nvSpPr>
        <p:spPr>
          <a:xfrm>
            <a:off x="324000" y="1893950"/>
            <a:ext cx="2555400" cy="1939500"/>
          </a:xfrm>
          <a:prstGeom prst="rect">
            <a:avLst/>
          </a:prstGeom>
          <a:noFill/>
          <a:ln>
            <a:noFill/>
          </a:ln>
        </p:spPr>
        <p:txBody>
          <a:bodyPr/>
          <a:p/>
        </p:txBody>
      </p:sp>
      <p:sp>
        <p:nvSpPr>
          <p:cNvPr id="1410" name="Google Shape;1410;p112"/>
          <p:cNvSpPr/>
          <p:nvPr>
            <p:ph idx="4" type="pic"/>
          </p:nvPr>
        </p:nvSpPr>
        <p:spPr>
          <a:xfrm>
            <a:off x="6256800" y="1893950"/>
            <a:ext cx="2555400" cy="1939500"/>
          </a:xfrm>
          <a:prstGeom prst="rect">
            <a:avLst/>
          </a:prstGeom>
          <a:noFill/>
          <a:ln>
            <a:noFill/>
          </a:ln>
        </p:spPr>
        <p:txBody>
          <a:bodyPr/>
          <a:p/>
        </p:txBody>
      </p:sp>
      <p:sp>
        <p:nvSpPr>
          <p:cNvPr id="1411" name="Google Shape;1411;p112"/>
          <p:cNvSpPr/>
          <p:nvPr>
            <p:ph idx="5" type="pic"/>
          </p:nvPr>
        </p:nvSpPr>
        <p:spPr>
          <a:xfrm>
            <a:off x="3294300" y="1893950"/>
            <a:ext cx="2555400" cy="1939500"/>
          </a:xfrm>
          <a:prstGeom prst="rect">
            <a:avLst/>
          </a:prstGeom>
          <a:noFill/>
          <a:ln>
            <a:noFill/>
          </a:ln>
        </p:spPr>
        <p:txBody>
          <a:bodyPr/>
          <a:p/>
        </p:txBody>
      </p:sp>
      <p:grpSp>
        <p:nvGrpSpPr>
          <p:cNvPr id="1412" name="Google Shape;1412;p112"/>
          <p:cNvGrpSpPr/>
          <p:nvPr/>
        </p:nvGrpSpPr>
        <p:grpSpPr>
          <a:xfrm>
            <a:off x="1381028" y="4148538"/>
            <a:ext cx="457200" cy="457200"/>
            <a:chOff x="1020916" y="1442088"/>
            <a:chExt cx="457200" cy="457200"/>
          </a:xfrm>
        </p:grpSpPr>
        <p:pic>
          <p:nvPicPr>
            <p:cNvPr id="1413" name="Google Shape;1413;p11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14" name="Google Shape;1414;p11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15" name="Google Shape;1415;p112"/>
          <p:cNvGrpSpPr/>
          <p:nvPr/>
        </p:nvGrpSpPr>
        <p:grpSpPr>
          <a:xfrm>
            <a:off x="4331066" y="4148550"/>
            <a:ext cx="457200" cy="457200"/>
            <a:chOff x="1020916" y="1442088"/>
            <a:chExt cx="457200" cy="457200"/>
          </a:xfrm>
        </p:grpSpPr>
        <p:pic>
          <p:nvPicPr>
            <p:cNvPr id="1416" name="Google Shape;1416;p11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17" name="Google Shape;1417;p11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18" name="Google Shape;1418;p112"/>
          <p:cNvGrpSpPr/>
          <p:nvPr/>
        </p:nvGrpSpPr>
        <p:grpSpPr>
          <a:xfrm>
            <a:off x="7305791" y="4148538"/>
            <a:ext cx="457200" cy="457200"/>
            <a:chOff x="1020916" y="1442088"/>
            <a:chExt cx="457200" cy="457200"/>
          </a:xfrm>
        </p:grpSpPr>
        <p:pic>
          <p:nvPicPr>
            <p:cNvPr id="1419" name="Google Shape;1419;p11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20" name="Google Shape;1420;p11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1421" name="Shape 1421"/>
        <p:cNvGrpSpPr/>
        <p:nvPr/>
      </p:nvGrpSpPr>
      <p:grpSpPr>
        <a:xfrm>
          <a:off x="0" y="0"/>
          <a:ext cx="0" cy="0"/>
          <a:chOff x="0" y="0"/>
          <a:chExt cx="0" cy="0"/>
        </a:xfrm>
      </p:grpSpPr>
      <p:pic>
        <p:nvPicPr>
          <p:cNvPr id="1422" name="Google Shape;1422;p11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23" name="Google Shape;1423;p11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11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425" name="Google Shape;1425;p11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26" name="Google Shape;1426;p11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27" name="Google Shape;1427;p11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28" name="Google Shape;1428;p113"/>
          <p:cNvSpPr/>
          <p:nvPr>
            <p:ph idx="3" type="pic"/>
          </p:nvPr>
        </p:nvSpPr>
        <p:spPr>
          <a:xfrm>
            <a:off x="324000" y="1893950"/>
            <a:ext cx="2555400" cy="1939500"/>
          </a:xfrm>
          <a:prstGeom prst="rect">
            <a:avLst/>
          </a:prstGeom>
          <a:noFill/>
          <a:ln>
            <a:noFill/>
          </a:ln>
        </p:spPr>
        <p:txBody>
          <a:bodyPr/>
          <a:p/>
        </p:txBody>
      </p:sp>
      <p:sp>
        <p:nvSpPr>
          <p:cNvPr id="1429" name="Google Shape;1429;p113"/>
          <p:cNvSpPr/>
          <p:nvPr>
            <p:ph idx="4" type="pic"/>
          </p:nvPr>
        </p:nvSpPr>
        <p:spPr>
          <a:xfrm>
            <a:off x="6256800" y="1893950"/>
            <a:ext cx="2555400" cy="1939500"/>
          </a:xfrm>
          <a:prstGeom prst="rect">
            <a:avLst/>
          </a:prstGeom>
          <a:noFill/>
          <a:ln>
            <a:noFill/>
          </a:ln>
        </p:spPr>
        <p:txBody>
          <a:bodyPr/>
          <a:p/>
        </p:txBody>
      </p:sp>
      <p:sp>
        <p:nvSpPr>
          <p:cNvPr id="1430" name="Google Shape;1430;p113"/>
          <p:cNvSpPr/>
          <p:nvPr>
            <p:ph idx="5" type="pic"/>
          </p:nvPr>
        </p:nvSpPr>
        <p:spPr>
          <a:xfrm>
            <a:off x="3294300" y="1893950"/>
            <a:ext cx="2555400" cy="1939500"/>
          </a:xfrm>
          <a:prstGeom prst="rect">
            <a:avLst/>
          </a:prstGeom>
          <a:noFill/>
          <a:ln>
            <a:noFill/>
          </a:ln>
        </p:spPr>
        <p:txBody>
          <a:bodyPr/>
          <a:p/>
        </p:txBody>
      </p:sp>
      <p:grpSp>
        <p:nvGrpSpPr>
          <p:cNvPr id="1431" name="Google Shape;1431;p113"/>
          <p:cNvGrpSpPr/>
          <p:nvPr/>
        </p:nvGrpSpPr>
        <p:grpSpPr>
          <a:xfrm>
            <a:off x="1381028" y="4148538"/>
            <a:ext cx="457200" cy="457200"/>
            <a:chOff x="1020916" y="1442088"/>
            <a:chExt cx="457200" cy="457200"/>
          </a:xfrm>
        </p:grpSpPr>
        <p:pic>
          <p:nvPicPr>
            <p:cNvPr id="1432" name="Google Shape;1432;p11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33" name="Google Shape;1433;p1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34" name="Google Shape;1434;p113"/>
          <p:cNvGrpSpPr/>
          <p:nvPr/>
        </p:nvGrpSpPr>
        <p:grpSpPr>
          <a:xfrm>
            <a:off x="4331066" y="4148550"/>
            <a:ext cx="457200" cy="457200"/>
            <a:chOff x="1020916" y="1442088"/>
            <a:chExt cx="457200" cy="457200"/>
          </a:xfrm>
        </p:grpSpPr>
        <p:pic>
          <p:nvPicPr>
            <p:cNvPr id="1435" name="Google Shape;1435;p11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36" name="Google Shape;1436;p1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37" name="Google Shape;1437;p113"/>
          <p:cNvGrpSpPr/>
          <p:nvPr/>
        </p:nvGrpSpPr>
        <p:grpSpPr>
          <a:xfrm>
            <a:off x="7305791" y="4148538"/>
            <a:ext cx="457200" cy="457200"/>
            <a:chOff x="1020916" y="1442088"/>
            <a:chExt cx="457200" cy="457200"/>
          </a:xfrm>
        </p:grpSpPr>
        <p:pic>
          <p:nvPicPr>
            <p:cNvPr id="1438" name="Google Shape;1438;p11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39" name="Google Shape;1439;p1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1440" name="Shape 1440"/>
        <p:cNvGrpSpPr/>
        <p:nvPr/>
      </p:nvGrpSpPr>
      <p:grpSpPr>
        <a:xfrm>
          <a:off x="0" y="0"/>
          <a:ext cx="0" cy="0"/>
          <a:chOff x="0" y="0"/>
          <a:chExt cx="0" cy="0"/>
        </a:xfrm>
      </p:grpSpPr>
      <p:pic>
        <p:nvPicPr>
          <p:cNvPr id="1441" name="Google Shape;1441;p11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42" name="Google Shape;1442;p11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3" name="Google Shape;1443;p11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444" name="Google Shape;1444;p11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45" name="Google Shape;1445;p11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46" name="Google Shape;1446;p11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47" name="Google Shape;1447;p114"/>
          <p:cNvSpPr/>
          <p:nvPr>
            <p:ph idx="3" type="pic"/>
          </p:nvPr>
        </p:nvSpPr>
        <p:spPr>
          <a:xfrm>
            <a:off x="324000" y="1893950"/>
            <a:ext cx="2555400" cy="1939500"/>
          </a:xfrm>
          <a:prstGeom prst="rect">
            <a:avLst/>
          </a:prstGeom>
          <a:noFill/>
          <a:ln>
            <a:noFill/>
          </a:ln>
        </p:spPr>
        <p:txBody>
          <a:bodyPr/>
          <a:p/>
        </p:txBody>
      </p:sp>
      <p:sp>
        <p:nvSpPr>
          <p:cNvPr id="1448" name="Google Shape;1448;p114"/>
          <p:cNvSpPr/>
          <p:nvPr>
            <p:ph idx="4" type="pic"/>
          </p:nvPr>
        </p:nvSpPr>
        <p:spPr>
          <a:xfrm>
            <a:off x="6256800" y="1893950"/>
            <a:ext cx="2555400" cy="1939500"/>
          </a:xfrm>
          <a:prstGeom prst="rect">
            <a:avLst/>
          </a:prstGeom>
          <a:noFill/>
          <a:ln>
            <a:noFill/>
          </a:ln>
        </p:spPr>
        <p:txBody>
          <a:bodyPr/>
          <a:p/>
        </p:txBody>
      </p:sp>
      <p:sp>
        <p:nvSpPr>
          <p:cNvPr id="1449" name="Google Shape;1449;p114"/>
          <p:cNvSpPr/>
          <p:nvPr>
            <p:ph idx="5" type="pic"/>
          </p:nvPr>
        </p:nvSpPr>
        <p:spPr>
          <a:xfrm>
            <a:off x="3294300" y="1893950"/>
            <a:ext cx="2555400" cy="1939500"/>
          </a:xfrm>
          <a:prstGeom prst="rect">
            <a:avLst/>
          </a:prstGeom>
          <a:noFill/>
          <a:ln>
            <a:noFill/>
          </a:ln>
        </p:spPr>
        <p:txBody>
          <a:bodyPr/>
          <a:p/>
        </p:txBody>
      </p:sp>
      <p:grpSp>
        <p:nvGrpSpPr>
          <p:cNvPr id="1450" name="Google Shape;1450;p114"/>
          <p:cNvGrpSpPr/>
          <p:nvPr/>
        </p:nvGrpSpPr>
        <p:grpSpPr>
          <a:xfrm>
            <a:off x="1381028" y="4148538"/>
            <a:ext cx="457200" cy="457200"/>
            <a:chOff x="1020916" y="1442088"/>
            <a:chExt cx="457200" cy="457200"/>
          </a:xfrm>
        </p:grpSpPr>
        <p:pic>
          <p:nvPicPr>
            <p:cNvPr id="1451" name="Google Shape;1451;p11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52" name="Google Shape;1452;p11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53" name="Google Shape;1453;p114"/>
          <p:cNvGrpSpPr/>
          <p:nvPr/>
        </p:nvGrpSpPr>
        <p:grpSpPr>
          <a:xfrm>
            <a:off x="4331066" y="4148550"/>
            <a:ext cx="457200" cy="457200"/>
            <a:chOff x="1020916" y="1442088"/>
            <a:chExt cx="457200" cy="457200"/>
          </a:xfrm>
        </p:grpSpPr>
        <p:pic>
          <p:nvPicPr>
            <p:cNvPr id="1454" name="Google Shape;1454;p11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55" name="Google Shape;1455;p11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56" name="Google Shape;1456;p114"/>
          <p:cNvGrpSpPr/>
          <p:nvPr/>
        </p:nvGrpSpPr>
        <p:grpSpPr>
          <a:xfrm>
            <a:off x="7305791" y="4148538"/>
            <a:ext cx="457200" cy="457200"/>
            <a:chOff x="1020916" y="1442088"/>
            <a:chExt cx="457200" cy="457200"/>
          </a:xfrm>
        </p:grpSpPr>
        <p:pic>
          <p:nvPicPr>
            <p:cNvPr id="1457" name="Google Shape;1457;p11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58" name="Google Shape;1458;p11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1459" name="Shape 1459"/>
        <p:cNvGrpSpPr/>
        <p:nvPr/>
      </p:nvGrpSpPr>
      <p:grpSpPr>
        <a:xfrm>
          <a:off x="0" y="0"/>
          <a:ext cx="0" cy="0"/>
          <a:chOff x="0" y="0"/>
          <a:chExt cx="0" cy="0"/>
        </a:xfrm>
      </p:grpSpPr>
      <p:pic>
        <p:nvPicPr>
          <p:cNvPr id="1460" name="Google Shape;1460;p11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61" name="Google Shape;1461;p11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2" name="Google Shape;1462;p11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463" name="Google Shape;1463;p11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64" name="Google Shape;1464;p11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65" name="Google Shape;1465;p11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66" name="Google Shape;1466;p115"/>
          <p:cNvSpPr/>
          <p:nvPr>
            <p:ph idx="3" type="pic"/>
          </p:nvPr>
        </p:nvSpPr>
        <p:spPr>
          <a:xfrm>
            <a:off x="324000" y="1893950"/>
            <a:ext cx="2555400" cy="1939500"/>
          </a:xfrm>
          <a:prstGeom prst="rect">
            <a:avLst/>
          </a:prstGeom>
          <a:noFill/>
          <a:ln>
            <a:noFill/>
          </a:ln>
        </p:spPr>
        <p:txBody>
          <a:bodyPr/>
          <a:p/>
        </p:txBody>
      </p:sp>
      <p:sp>
        <p:nvSpPr>
          <p:cNvPr id="1467" name="Google Shape;1467;p115"/>
          <p:cNvSpPr/>
          <p:nvPr>
            <p:ph idx="4" type="pic"/>
          </p:nvPr>
        </p:nvSpPr>
        <p:spPr>
          <a:xfrm>
            <a:off x="6256800" y="1893950"/>
            <a:ext cx="2555400" cy="1939500"/>
          </a:xfrm>
          <a:prstGeom prst="rect">
            <a:avLst/>
          </a:prstGeom>
          <a:noFill/>
          <a:ln>
            <a:noFill/>
          </a:ln>
        </p:spPr>
        <p:txBody>
          <a:bodyPr/>
          <a:p/>
        </p:txBody>
      </p:sp>
      <p:sp>
        <p:nvSpPr>
          <p:cNvPr id="1468" name="Google Shape;1468;p115"/>
          <p:cNvSpPr/>
          <p:nvPr>
            <p:ph idx="5" type="pic"/>
          </p:nvPr>
        </p:nvSpPr>
        <p:spPr>
          <a:xfrm>
            <a:off x="3294300" y="1893950"/>
            <a:ext cx="2555400" cy="1939500"/>
          </a:xfrm>
          <a:prstGeom prst="rect">
            <a:avLst/>
          </a:prstGeom>
          <a:noFill/>
          <a:ln>
            <a:noFill/>
          </a:ln>
        </p:spPr>
        <p:txBody>
          <a:bodyPr/>
          <a:p/>
        </p:txBody>
      </p:sp>
      <p:grpSp>
        <p:nvGrpSpPr>
          <p:cNvPr id="1469" name="Google Shape;1469;p115"/>
          <p:cNvGrpSpPr/>
          <p:nvPr/>
        </p:nvGrpSpPr>
        <p:grpSpPr>
          <a:xfrm>
            <a:off x="1381028" y="4148538"/>
            <a:ext cx="457200" cy="457200"/>
            <a:chOff x="1020916" y="1442088"/>
            <a:chExt cx="457200" cy="457200"/>
          </a:xfrm>
        </p:grpSpPr>
        <p:pic>
          <p:nvPicPr>
            <p:cNvPr id="1470" name="Google Shape;1470;p11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71" name="Google Shape;1471;p11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72" name="Google Shape;1472;p115"/>
          <p:cNvGrpSpPr/>
          <p:nvPr/>
        </p:nvGrpSpPr>
        <p:grpSpPr>
          <a:xfrm>
            <a:off x="4331066" y="4148550"/>
            <a:ext cx="457200" cy="457200"/>
            <a:chOff x="1020916" y="1442088"/>
            <a:chExt cx="457200" cy="457200"/>
          </a:xfrm>
        </p:grpSpPr>
        <p:pic>
          <p:nvPicPr>
            <p:cNvPr id="1473" name="Google Shape;1473;p11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74" name="Google Shape;1474;p11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75" name="Google Shape;1475;p115"/>
          <p:cNvGrpSpPr/>
          <p:nvPr/>
        </p:nvGrpSpPr>
        <p:grpSpPr>
          <a:xfrm>
            <a:off x="7305791" y="4148538"/>
            <a:ext cx="457200" cy="457200"/>
            <a:chOff x="1020916" y="1442088"/>
            <a:chExt cx="457200" cy="457200"/>
          </a:xfrm>
        </p:grpSpPr>
        <p:pic>
          <p:nvPicPr>
            <p:cNvPr id="1476" name="Google Shape;1476;p11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77" name="Google Shape;1477;p11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1478" name="Shape 1478"/>
        <p:cNvGrpSpPr/>
        <p:nvPr/>
      </p:nvGrpSpPr>
      <p:grpSpPr>
        <a:xfrm>
          <a:off x="0" y="0"/>
          <a:ext cx="0" cy="0"/>
          <a:chOff x="0" y="0"/>
          <a:chExt cx="0" cy="0"/>
        </a:xfrm>
      </p:grpSpPr>
      <p:pic>
        <p:nvPicPr>
          <p:cNvPr id="1479" name="Google Shape;1479;p11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480" name="Google Shape;1480;p11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11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1482" name="Google Shape;1482;p11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83" name="Google Shape;1483;p11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84" name="Google Shape;1484;p11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1485" name="Shape 1485"/>
        <p:cNvGrpSpPr/>
        <p:nvPr/>
      </p:nvGrpSpPr>
      <p:grpSpPr>
        <a:xfrm>
          <a:off x="0" y="0"/>
          <a:ext cx="0" cy="0"/>
          <a:chOff x="0" y="0"/>
          <a:chExt cx="0" cy="0"/>
        </a:xfrm>
      </p:grpSpPr>
      <p:pic>
        <p:nvPicPr>
          <p:cNvPr id="1486" name="Google Shape;1486;p11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87" name="Google Shape;1487;p11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8" name="Google Shape;1488;p11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489" name="Google Shape;1489;p11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90" name="Google Shape;1490;p11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91" name="Google Shape;1491;p11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1492" name="Shape 1492"/>
        <p:cNvGrpSpPr/>
        <p:nvPr/>
      </p:nvGrpSpPr>
      <p:grpSpPr>
        <a:xfrm>
          <a:off x="0" y="0"/>
          <a:ext cx="0" cy="0"/>
          <a:chOff x="0" y="0"/>
          <a:chExt cx="0" cy="0"/>
        </a:xfrm>
      </p:grpSpPr>
      <p:pic>
        <p:nvPicPr>
          <p:cNvPr id="1493" name="Google Shape;1493;p11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94" name="Google Shape;1494;p11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11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496" name="Google Shape;1496;p11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97" name="Google Shape;1497;p11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98" name="Google Shape;1498;p11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1499" name="Shape 1499"/>
        <p:cNvGrpSpPr/>
        <p:nvPr/>
      </p:nvGrpSpPr>
      <p:grpSpPr>
        <a:xfrm>
          <a:off x="0" y="0"/>
          <a:ext cx="0" cy="0"/>
          <a:chOff x="0" y="0"/>
          <a:chExt cx="0" cy="0"/>
        </a:xfrm>
      </p:grpSpPr>
      <p:pic>
        <p:nvPicPr>
          <p:cNvPr id="1500" name="Google Shape;1500;p11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01" name="Google Shape;1501;p11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11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503" name="Google Shape;1503;p11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504" name="Google Shape;1504;p11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505" name="Google Shape;1505;p11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1506" name="Shape 1506"/>
        <p:cNvGrpSpPr/>
        <p:nvPr/>
      </p:nvGrpSpPr>
      <p:grpSpPr>
        <a:xfrm>
          <a:off x="0" y="0"/>
          <a:ext cx="0" cy="0"/>
          <a:chOff x="0" y="0"/>
          <a:chExt cx="0" cy="0"/>
        </a:xfrm>
      </p:grpSpPr>
      <p:pic>
        <p:nvPicPr>
          <p:cNvPr id="1507" name="Google Shape;1507;p12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508" name="Google Shape;1508;p12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9" name="Google Shape;1509;p1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10" name="Google Shape;1510;p120"/>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1511" name="Google Shape;1511;p120"/>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1512" name="Google Shape;1512;p12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513" name="Google Shape;1513;p12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1514" name="Shape 1514"/>
        <p:cNvGrpSpPr/>
        <p:nvPr/>
      </p:nvGrpSpPr>
      <p:grpSpPr>
        <a:xfrm>
          <a:off x="0" y="0"/>
          <a:ext cx="0" cy="0"/>
          <a:chOff x="0" y="0"/>
          <a:chExt cx="0" cy="0"/>
        </a:xfrm>
      </p:grpSpPr>
      <p:pic>
        <p:nvPicPr>
          <p:cNvPr id="1515" name="Google Shape;1515;p1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16" name="Google Shape;1516;p1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7" name="Google Shape;1517;p1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18" name="Google Shape;1518;p12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1519" name="Google Shape;1519;p121"/>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1520" name="Google Shape;1520;p121"/>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1521" name="Google Shape;1521;p12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1522" name="Shape 1522"/>
        <p:cNvGrpSpPr/>
        <p:nvPr/>
      </p:nvGrpSpPr>
      <p:grpSpPr>
        <a:xfrm>
          <a:off x="0" y="0"/>
          <a:ext cx="0" cy="0"/>
          <a:chOff x="0" y="0"/>
          <a:chExt cx="0" cy="0"/>
        </a:xfrm>
      </p:grpSpPr>
      <p:pic>
        <p:nvPicPr>
          <p:cNvPr id="1523" name="Google Shape;1523;p1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24" name="Google Shape;1524;p1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5" name="Google Shape;1525;p1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26" name="Google Shape;1526;p12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1527" name="Google Shape;1527;p122"/>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1528" name="Google Shape;1528;p122"/>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1529" name="Google Shape;1529;p12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1530" name="Shape 1530"/>
        <p:cNvGrpSpPr/>
        <p:nvPr/>
      </p:nvGrpSpPr>
      <p:grpSpPr>
        <a:xfrm>
          <a:off x="0" y="0"/>
          <a:ext cx="0" cy="0"/>
          <a:chOff x="0" y="0"/>
          <a:chExt cx="0" cy="0"/>
        </a:xfrm>
      </p:grpSpPr>
      <p:pic>
        <p:nvPicPr>
          <p:cNvPr id="1531" name="Google Shape;1531;p1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32" name="Google Shape;1532;p1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1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34" name="Google Shape;1534;p12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1535" name="Google Shape;1535;p123"/>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1536" name="Google Shape;1536;p123"/>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1537" name="Google Shape;1537;p123"/>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1538" name="Shape 1538"/>
        <p:cNvGrpSpPr/>
        <p:nvPr/>
      </p:nvGrpSpPr>
      <p:grpSpPr>
        <a:xfrm>
          <a:off x="0" y="0"/>
          <a:ext cx="0" cy="0"/>
          <a:chOff x="0" y="0"/>
          <a:chExt cx="0" cy="0"/>
        </a:xfrm>
      </p:grpSpPr>
      <p:pic>
        <p:nvPicPr>
          <p:cNvPr id="1539" name="Google Shape;1539;p12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540" name="Google Shape;1540;p1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1" name="Google Shape;1541;p12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42" name="Google Shape;1542;p124"/>
          <p:cNvSpPr txBox="1"/>
          <p:nvPr/>
        </p:nvSpPr>
        <p:spPr>
          <a:xfrm>
            <a:off x="324000" y="45525"/>
            <a:ext cx="10920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1543" name="Google Shape;1543;p124"/>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1544" name="Google Shape;1544;p12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545" name="Google Shape;1545;p12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1546" name="Shape 1546"/>
        <p:cNvGrpSpPr/>
        <p:nvPr/>
      </p:nvGrpSpPr>
      <p:grpSpPr>
        <a:xfrm>
          <a:off x="0" y="0"/>
          <a:ext cx="0" cy="0"/>
          <a:chOff x="0" y="0"/>
          <a:chExt cx="0" cy="0"/>
        </a:xfrm>
      </p:grpSpPr>
      <p:pic>
        <p:nvPicPr>
          <p:cNvPr id="1547" name="Google Shape;1547;p1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48" name="Google Shape;1548;p1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12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50" name="Google Shape;1550;p125"/>
          <p:cNvSpPr txBox="1"/>
          <p:nvPr/>
        </p:nvSpPr>
        <p:spPr>
          <a:xfrm>
            <a:off x="324000" y="45525"/>
            <a:ext cx="1142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1551" name="Google Shape;1551;p125"/>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sp>
        <p:nvSpPr>
          <p:cNvPr id="1552" name="Google Shape;1552;p12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553" name="Google Shape;1553;p12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1554" name="Shape 1554"/>
        <p:cNvGrpSpPr/>
        <p:nvPr/>
      </p:nvGrpSpPr>
      <p:grpSpPr>
        <a:xfrm>
          <a:off x="0" y="0"/>
          <a:ext cx="0" cy="0"/>
          <a:chOff x="0" y="0"/>
          <a:chExt cx="0" cy="0"/>
        </a:xfrm>
      </p:grpSpPr>
      <p:pic>
        <p:nvPicPr>
          <p:cNvPr id="1555" name="Google Shape;1555;p1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56" name="Google Shape;1556;p1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7" name="Google Shape;1557;p12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58" name="Google Shape;1558;p126"/>
          <p:cNvSpPr txBox="1"/>
          <p:nvPr/>
        </p:nvSpPr>
        <p:spPr>
          <a:xfrm>
            <a:off x="324000" y="45525"/>
            <a:ext cx="1142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1559" name="Google Shape;1559;p126"/>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sp>
        <p:nvSpPr>
          <p:cNvPr id="1560" name="Google Shape;1560;p12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561" name="Google Shape;1561;p12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1562" name="Shape 1562"/>
        <p:cNvGrpSpPr/>
        <p:nvPr/>
      </p:nvGrpSpPr>
      <p:grpSpPr>
        <a:xfrm>
          <a:off x="0" y="0"/>
          <a:ext cx="0" cy="0"/>
          <a:chOff x="0" y="0"/>
          <a:chExt cx="0" cy="0"/>
        </a:xfrm>
      </p:grpSpPr>
      <p:pic>
        <p:nvPicPr>
          <p:cNvPr id="1563" name="Google Shape;1563;p1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64" name="Google Shape;1564;p1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5" name="Google Shape;1565;p12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66" name="Google Shape;1566;p127"/>
          <p:cNvSpPr txBox="1"/>
          <p:nvPr/>
        </p:nvSpPr>
        <p:spPr>
          <a:xfrm>
            <a:off x="324000" y="45525"/>
            <a:ext cx="1142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1567" name="Google Shape;1567;p127"/>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1568" name="Google Shape;1568;p12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569" name="Google Shape;1569;p12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
    <p:spTree>
      <p:nvGrpSpPr>
        <p:cNvPr id="1570" name="Shape 1570"/>
        <p:cNvGrpSpPr/>
        <p:nvPr/>
      </p:nvGrpSpPr>
      <p:grpSpPr>
        <a:xfrm>
          <a:off x="0" y="0"/>
          <a:ext cx="0" cy="0"/>
          <a:chOff x="0" y="0"/>
          <a:chExt cx="0" cy="0"/>
        </a:xfrm>
      </p:grpSpPr>
      <p:sp>
        <p:nvSpPr>
          <p:cNvPr id="1571" name="Google Shape;1571;p128"/>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72" name="Google Shape;1572;p128"/>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1573" name="Google Shape;1573;p12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74" name="Google Shape;1574;p128"/>
          <p:cNvSpPr txBox="1"/>
          <p:nvPr/>
        </p:nvSpPr>
        <p:spPr>
          <a:xfrm>
            <a:off x="324000" y="112500"/>
            <a:ext cx="13167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1575" name="Google Shape;1575;p128"/>
          <p:cNvSpPr txBox="1"/>
          <p:nvPr>
            <p:ph type="title"/>
          </p:nvPr>
        </p:nvSpPr>
        <p:spPr>
          <a:xfrm>
            <a:off x="1684800" y="157525"/>
            <a:ext cx="5741400" cy="3828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1576" name="Shape 1576"/>
        <p:cNvGrpSpPr/>
        <p:nvPr/>
      </p:nvGrpSpPr>
      <p:grpSpPr>
        <a:xfrm>
          <a:off x="0" y="0"/>
          <a:ext cx="0" cy="0"/>
          <a:chOff x="0" y="0"/>
          <a:chExt cx="0" cy="0"/>
        </a:xfrm>
      </p:grpSpPr>
      <p:sp>
        <p:nvSpPr>
          <p:cNvPr id="1577" name="Google Shape;1577;p129"/>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78" name="Google Shape;1578;p129"/>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1579" name="Google Shape;1579;p129"/>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80" name="Google Shape;1580;p129"/>
          <p:cNvSpPr txBox="1"/>
          <p:nvPr/>
        </p:nvSpPr>
        <p:spPr>
          <a:xfrm>
            <a:off x="324000" y="112500"/>
            <a:ext cx="13167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1581" name="Google Shape;1581;p129"/>
          <p:cNvSpPr txBox="1"/>
          <p:nvPr>
            <p:ph type="title"/>
          </p:nvPr>
        </p:nvSpPr>
        <p:spPr>
          <a:xfrm>
            <a:off x="1684800" y="157525"/>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1582" name="Shape 1582"/>
        <p:cNvGrpSpPr/>
        <p:nvPr/>
      </p:nvGrpSpPr>
      <p:grpSpPr>
        <a:xfrm>
          <a:off x="0" y="0"/>
          <a:ext cx="0" cy="0"/>
          <a:chOff x="0" y="0"/>
          <a:chExt cx="0" cy="0"/>
        </a:xfrm>
      </p:grpSpPr>
      <p:sp>
        <p:nvSpPr>
          <p:cNvPr id="1584" name="Google Shape;1584;p130"/>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1585" name="Shape 1585"/>
        <p:cNvGrpSpPr/>
        <p:nvPr/>
      </p:nvGrpSpPr>
      <p:grpSpPr>
        <a:xfrm>
          <a:off x="0" y="0"/>
          <a:ext cx="0" cy="0"/>
          <a:chOff x="0" y="0"/>
          <a:chExt cx="0" cy="0"/>
        </a:xfrm>
      </p:grpSpPr>
      <p:sp>
        <p:nvSpPr>
          <p:cNvPr id="1586" name="Google Shape;1586;p131"/>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1587" name="Google Shape;1587;p131"/>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1588" name="Google Shape;1588;p131"/>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1589" name="Google Shape;1589;p131"/>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1590" name="Google Shape;1590;p131"/>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1591" name="Google Shape;1591;p131"/>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1592" name="Google Shape;1592;p131"/>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1593" name="Google Shape;1593;p131"/>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1594" name="Google Shape;1594;p131"/>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1595" name="Shape 1595"/>
        <p:cNvGrpSpPr/>
        <p:nvPr/>
      </p:nvGrpSpPr>
      <p:grpSpPr>
        <a:xfrm>
          <a:off x="0" y="0"/>
          <a:ext cx="0" cy="0"/>
          <a:chOff x="0" y="0"/>
          <a:chExt cx="0" cy="0"/>
        </a:xfrm>
      </p:grpSpPr>
      <p:pic>
        <p:nvPicPr>
          <p:cNvPr id="1596" name="Google Shape;1596;p132"/>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1597" name="Google Shape;1597;p132"/>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1598" name="Shape 1598"/>
        <p:cNvGrpSpPr/>
        <p:nvPr/>
      </p:nvGrpSpPr>
      <p:grpSpPr>
        <a:xfrm>
          <a:off x="0" y="0"/>
          <a:ext cx="0" cy="0"/>
          <a:chOff x="0" y="0"/>
          <a:chExt cx="0" cy="0"/>
        </a:xfrm>
      </p:grpSpPr>
      <p:sp>
        <p:nvSpPr>
          <p:cNvPr id="1599" name="Google Shape;1599;p133"/>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rtl="0">
              <a:spcBef>
                <a:spcPts val="0"/>
              </a:spcBef>
              <a:spcAft>
                <a:spcPts val="0"/>
              </a:spcAft>
              <a:buSzPts val="2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1604" name="Shape 1604"/>
        <p:cNvGrpSpPr/>
        <p:nvPr/>
      </p:nvGrpSpPr>
      <p:grpSpPr>
        <a:xfrm>
          <a:off x="0" y="0"/>
          <a:ext cx="0" cy="0"/>
          <a:chOff x="0" y="0"/>
          <a:chExt cx="0" cy="0"/>
        </a:xfrm>
      </p:grpSpPr>
      <p:pic>
        <p:nvPicPr>
          <p:cNvPr id="1605" name="Google Shape;1605;p13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606" name="Google Shape;1606;p13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607" name="Google Shape;1607;p135"/>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608" name="Google Shape;1608;p135"/>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610" name="Google Shape;1610;p135"/>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11" name="Google Shape;1611;p13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612" name="Shape 1612"/>
        <p:cNvGrpSpPr/>
        <p:nvPr/>
      </p:nvGrpSpPr>
      <p:grpSpPr>
        <a:xfrm>
          <a:off x="0" y="0"/>
          <a:ext cx="0" cy="0"/>
          <a:chOff x="0" y="0"/>
          <a:chExt cx="0" cy="0"/>
        </a:xfrm>
      </p:grpSpPr>
      <p:pic>
        <p:nvPicPr>
          <p:cNvPr id="1613" name="Google Shape;1613;p13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614" name="Google Shape;1614;p13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615" name="Google Shape;1615;p13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1616" name="Google Shape;1616;p136"/>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618" name="Google Shape;1618;p13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619" name="Google Shape;1619;p136"/>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1620" name="Shape 1620"/>
        <p:cNvGrpSpPr/>
        <p:nvPr/>
      </p:nvGrpSpPr>
      <p:grpSpPr>
        <a:xfrm>
          <a:off x="0" y="0"/>
          <a:ext cx="0" cy="0"/>
          <a:chOff x="0" y="0"/>
          <a:chExt cx="0" cy="0"/>
        </a:xfrm>
      </p:grpSpPr>
      <p:pic>
        <p:nvPicPr>
          <p:cNvPr id="1621" name="Google Shape;1621;p137"/>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1622" name="Google Shape;1622;p137"/>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623" name="Google Shape;1623;p13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624" name="Google Shape;1624;p13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1625" name="Google Shape;1625;p137"/>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627" name="Google Shape;1627;p13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1628" name="Shape 1628"/>
        <p:cNvGrpSpPr/>
        <p:nvPr/>
      </p:nvGrpSpPr>
      <p:grpSpPr>
        <a:xfrm>
          <a:off x="0" y="0"/>
          <a:ext cx="0" cy="0"/>
          <a:chOff x="0" y="0"/>
          <a:chExt cx="0" cy="0"/>
        </a:xfrm>
      </p:grpSpPr>
      <p:pic>
        <p:nvPicPr>
          <p:cNvPr id="1629" name="Google Shape;1629;p13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630" name="Google Shape;1630;p13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631" name="Google Shape;1631;p13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1632" name="Google Shape;1632;p138"/>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634" name="Google Shape;1634;p13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635" name="Google Shape;1635;p138"/>
          <p:cNvGrpSpPr/>
          <p:nvPr/>
        </p:nvGrpSpPr>
        <p:grpSpPr>
          <a:xfrm>
            <a:off x="6156975" y="0"/>
            <a:ext cx="2987025" cy="3854074"/>
            <a:chOff x="6156975" y="0"/>
            <a:chExt cx="2987025" cy="3854074"/>
          </a:xfrm>
        </p:grpSpPr>
        <p:pic>
          <p:nvPicPr>
            <p:cNvPr id="1636" name="Google Shape;1636;p13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637" name="Google Shape;1637;p138"/>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38" name="Google Shape;1638;p138"/>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639" name="Shape 1639"/>
        <p:cNvGrpSpPr/>
        <p:nvPr/>
      </p:nvGrpSpPr>
      <p:grpSpPr>
        <a:xfrm>
          <a:off x="0" y="0"/>
          <a:ext cx="0" cy="0"/>
          <a:chOff x="0" y="0"/>
          <a:chExt cx="0" cy="0"/>
        </a:xfrm>
      </p:grpSpPr>
      <p:pic>
        <p:nvPicPr>
          <p:cNvPr id="1640" name="Google Shape;1640;p139"/>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641" name="Google Shape;1641;p13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642" name="Google Shape;1642;p13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1643" name="Google Shape;1643;p139"/>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645" name="Google Shape;1645;p13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646" name="Google Shape;1646;p139"/>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1647" name="Shape 1647"/>
        <p:cNvGrpSpPr/>
        <p:nvPr/>
      </p:nvGrpSpPr>
      <p:grpSpPr>
        <a:xfrm>
          <a:off x="0" y="0"/>
          <a:ext cx="0" cy="0"/>
          <a:chOff x="0" y="0"/>
          <a:chExt cx="0" cy="0"/>
        </a:xfrm>
      </p:grpSpPr>
      <p:sp>
        <p:nvSpPr>
          <p:cNvPr id="1648" name="Google Shape;1648;p14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1649" name="Google Shape;1649;p14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1650" name="Google Shape;1650;p140"/>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1652" name="Google Shape;1652;p14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653" name="Google Shape;1653;p140"/>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1654" name="Google Shape;1654;p140"/>
          <p:cNvGrpSpPr/>
          <p:nvPr/>
        </p:nvGrpSpPr>
        <p:grpSpPr>
          <a:xfrm>
            <a:off x="6156975" y="0"/>
            <a:ext cx="2987025" cy="3854074"/>
            <a:chOff x="6156975" y="0"/>
            <a:chExt cx="2987025" cy="3854074"/>
          </a:xfrm>
        </p:grpSpPr>
        <p:pic>
          <p:nvPicPr>
            <p:cNvPr id="1655" name="Google Shape;1655;p14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656" name="Google Shape;1656;p140"/>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57" name="Google Shape;1657;p140"/>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1658" name="Shape 1658"/>
        <p:cNvGrpSpPr/>
        <p:nvPr/>
      </p:nvGrpSpPr>
      <p:grpSpPr>
        <a:xfrm>
          <a:off x="0" y="0"/>
          <a:ext cx="0" cy="0"/>
          <a:chOff x="0" y="0"/>
          <a:chExt cx="0" cy="0"/>
        </a:xfrm>
      </p:grpSpPr>
      <p:pic>
        <p:nvPicPr>
          <p:cNvPr id="1659" name="Google Shape;1659;p141"/>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1660" name="Google Shape;1660;p141"/>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661" name="Google Shape;1661;p14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662" name="Google Shape;1662;p14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1663" name="Google Shape;1663;p141"/>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665" name="Google Shape;1665;p14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1666" name="Shape 1666"/>
        <p:cNvGrpSpPr/>
        <p:nvPr/>
      </p:nvGrpSpPr>
      <p:grpSpPr>
        <a:xfrm>
          <a:off x="0" y="0"/>
          <a:ext cx="0" cy="0"/>
          <a:chOff x="0" y="0"/>
          <a:chExt cx="0" cy="0"/>
        </a:xfrm>
      </p:grpSpPr>
      <p:pic>
        <p:nvPicPr>
          <p:cNvPr id="1667" name="Google Shape;1667;p14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668" name="Google Shape;1668;p14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669" name="Google Shape;1669;p14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1670" name="Google Shape;1670;p142"/>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672" name="Google Shape;1672;p14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673" name="Google Shape;1673;p142"/>
          <p:cNvGrpSpPr/>
          <p:nvPr/>
        </p:nvGrpSpPr>
        <p:grpSpPr>
          <a:xfrm>
            <a:off x="6156975" y="0"/>
            <a:ext cx="2987025" cy="3854074"/>
            <a:chOff x="6156975" y="0"/>
            <a:chExt cx="2987025" cy="3854074"/>
          </a:xfrm>
        </p:grpSpPr>
        <p:pic>
          <p:nvPicPr>
            <p:cNvPr id="1674" name="Google Shape;1674;p14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675" name="Google Shape;1675;p142"/>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76" name="Google Shape;1676;p142"/>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1677" name="Shape 1677"/>
        <p:cNvGrpSpPr/>
        <p:nvPr/>
      </p:nvGrpSpPr>
      <p:grpSpPr>
        <a:xfrm>
          <a:off x="0" y="0"/>
          <a:ext cx="0" cy="0"/>
          <a:chOff x="0" y="0"/>
          <a:chExt cx="0" cy="0"/>
        </a:xfrm>
      </p:grpSpPr>
      <p:pic>
        <p:nvPicPr>
          <p:cNvPr id="1678" name="Google Shape;1678;p143"/>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1679" name="Google Shape;1679;p14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680" name="Google Shape;1680;p14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681" name="Google Shape;1681;p14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1682" name="Google Shape;1682;p143"/>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684" name="Google Shape;1684;p14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1685" name="Shape 1685"/>
        <p:cNvGrpSpPr/>
        <p:nvPr/>
      </p:nvGrpSpPr>
      <p:grpSpPr>
        <a:xfrm>
          <a:off x="0" y="0"/>
          <a:ext cx="0" cy="0"/>
          <a:chOff x="0" y="0"/>
          <a:chExt cx="0" cy="0"/>
        </a:xfrm>
      </p:grpSpPr>
      <p:pic>
        <p:nvPicPr>
          <p:cNvPr id="1686" name="Google Shape;1686;p144"/>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1687" name="Google Shape;1687;p144"/>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1688" name="Google Shape;1688;p144"/>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2000"/>
              <a:buNone/>
              <a:defRPr sz="20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1689" name="Shape 1689"/>
        <p:cNvGrpSpPr/>
        <p:nvPr/>
      </p:nvGrpSpPr>
      <p:grpSpPr>
        <a:xfrm>
          <a:off x="0" y="0"/>
          <a:ext cx="0" cy="0"/>
          <a:chOff x="0" y="0"/>
          <a:chExt cx="0" cy="0"/>
        </a:xfrm>
      </p:grpSpPr>
      <p:sp>
        <p:nvSpPr>
          <p:cNvPr id="1690" name="Google Shape;1690;p145"/>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1691" name="Google Shape;1691;p145"/>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1692" name="Google Shape;1692;p145"/>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1693" name="Google Shape;1693;p145"/>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1694" name="Google Shape;1694;p145"/>
          <p:cNvGrpSpPr/>
          <p:nvPr/>
        </p:nvGrpSpPr>
        <p:grpSpPr>
          <a:xfrm>
            <a:off x="2650916" y="1644417"/>
            <a:ext cx="1745270" cy="1430724"/>
            <a:chOff x="2642961" y="1644312"/>
            <a:chExt cx="1454634" cy="1195657"/>
          </a:xfrm>
        </p:grpSpPr>
        <p:pic>
          <p:nvPicPr>
            <p:cNvPr id="1695" name="Google Shape;1695;p145"/>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696" name="Google Shape;1696;p145"/>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697" name="Google Shape;1697;p145"/>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698" name="Google Shape;1698;p145"/>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699" name="Google Shape;1699;p145"/>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700" name="Google Shape;1700;p145"/>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701" name="Google Shape;1701;p14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702" name="Shape 1702"/>
        <p:cNvGrpSpPr/>
        <p:nvPr/>
      </p:nvGrpSpPr>
      <p:grpSpPr>
        <a:xfrm>
          <a:off x="0" y="0"/>
          <a:ext cx="0" cy="0"/>
          <a:chOff x="0" y="0"/>
          <a:chExt cx="0" cy="0"/>
        </a:xfrm>
      </p:grpSpPr>
      <p:sp>
        <p:nvSpPr>
          <p:cNvPr id="1703" name="Google Shape;1703;p14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04" name="Google Shape;1704;p14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705" name="Google Shape;1705;p14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706" name="Google Shape;1706;p14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707" name="Google Shape;1707;p14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708" name="Google Shape;1708;p146"/>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709" name="Google Shape;1709;p146"/>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710" name="Google Shape;1710;p146"/>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711" name="Google Shape;1711;p146"/>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712" name="Shape 1712"/>
        <p:cNvGrpSpPr/>
        <p:nvPr/>
      </p:nvGrpSpPr>
      <p:grpSpPr>
        <a:xfrm>
          <a:off x="0" y="0"/>
          <a:ext cx="0" cy="0"/>
          <a:chOff x="0" y="0"/>
          <a:chExt cx="0" cy="0"/>
        </a:xfrm>
      </p:grpSpPr>
      <p:sp>
        <p:nvSpPr>
          <p:cNvPr id="1713" name="Google Shape;1713;p14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14" name="Google Shape;1714;p14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715" name="Google Shape;1715;p14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716" name="Google Shape;1716;p14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717" name="Google Shape;1717;p14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718" name="Google Shape;1718;p147"/>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719" name="Google Shape;1719;p147"/>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720" name="Google Shape;1720;p147"/>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721" name="Google Shape;1721;p147"/>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722" name="Google Shape;1722;p147"/>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723" name="Google Shape;1723;p147"/>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724" name="Shape 1724"/>
        <p:cNvGrpSpPr/>
        <p:nvPr/>
      </p:nvGrpSpPr>
      <p:grpSpPr>
        <a:xfrm>
          <a:off x="0" y="0"/>
          <a:ext cx="0" cy="0"/>
          <a:chOff x="0" y="0"/>
          <a:chExt cx="0" cy="0"/>
        </a:xfrm>
      </p:grpSpPr>
      <p:sp>
        <p:nvSpPr>
          <p:cNvPr id="1725" name="Google Shape;1725;p148"/>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26" name="Google Shape;1726;p148"/>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727" name="Google Shape;1727;p148"/>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728" name="Google Shape;1728;p148"/>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729" name="Google Shape;1729;p148"/>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730" name="Google Shape;1730;p148"/>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731" name="Google Shape;1731;p148"/>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732" name="Google Shape;1732;p148"/>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733" name="Google Shape;1733;p148"/>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734" name="Google Shape;1734;p148"/>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735" name="Google Shape;1735;p148"/>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736" name="Google Shape;1736;p148"/>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737" name="Google Shape;1737;p148"/>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738" name="Shape 1738"/>
        <p:cNvGrpSpPr/>
        <p:nvPr/>
      </p:nvGrpSpPr>
      <p:grpSpPr>
        <a:xfrm>
          <a:off x="0" y="0"/>
          <a:ext cx="0" cy="0"/>
          <a:chOff x="0" y="0"/>
          <a:chExt cx="0" cy="0"/>
        </a:xfrm>
      </p:grpSpPr>
      <p:sp>
        <p:nvSpPr>
          <p:cNvPr id="1739" name="Google Shape;1739;p149"/>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40" name="Google Shape;1740;p149"/>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741" name="Google Shape;1741;p149"/>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742" name="Google Shape;1742;p149"/>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743" name="Google Shape;1743;p149"/>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744" name="Google Shape;1744;p149"/>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745" name="Google Shape;1745;p149"/>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746" name="Shape 1746"/>
        <p:cNvGrpSpPr/>
        <p:nvPr/>
      </p:nvGrpSpPr>
      <p:grpSpPr>
        <a:xfrm>
          <a:off x="0" y="0"/>
          <a:ext cx="0" cy="0"/>
          <a:chOff x="0" y="0"/>
          <a:chExt cx="0" cy="0"/>
        </a:xfrm>
      </p:grpSpPr>
      <p:sp>
        <p:nvSpPr>
          <p:cNvPr id="1747" name="Google Shape;1747;p15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48" name="Google Shape;1748;p150"/>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749" name="Google Shape;1749;p150"/>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750" name="Google Shape;1750;p150"/>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751" name="Google Shape;1751;p150"/>
          <p:cNvCxnSpPr>
            <a:endCxn id="1752"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753" name="Google Shape;1753;p150"/>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754" name="Google Shape;1754;p150"/>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55" name="Google Shape;1755;p150"/>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52" name="Google Shape;1752;p150"/>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756" name="Google Shape;1756;p150"/>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757" name="Google Shape;1757;p15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758" name="Google Shape;1758;p150"/>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759" name="Shape 1759"/>
        <p:cNvGrpSpPr/>
        <p:nvPr/>
      </p:nvGrpSpPr>
      <p:grpSpPr>
        <a:xfrm>
          <a:off x="0" y="0"/>
          <a:ext cx="0" cy="0"/>
          <a:chOff x="0" y="0"/>
          <a:chExt cx="0" cy="0"/>
        </a:xfrm>
      </p:grpSpPr>
      <p:pic>
        <p:nvPicPr>
          <p:cNvPr id="1760" name="Google Shape;1760;p151"/>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761" name="Google Shape;1761;p151"/>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762" name="Google Shape;1762;p151"/>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763" name="Google Shape;1763;p151"/>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764" name="Google Shape;1764;p151"/>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65" name="Google Shape;1765;p151"/>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66" name="Google Shape;1766;p151"/>
          <p:cNvCxnSpPr>
            <a:endCxn id="1767"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67" name="Google Shape;1767;p151"/>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68" name="Google Shape;1768;p151"/>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69" name="Google Shape;1769;p151"/>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70" name="Google Shape;1770;p151"/>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71" name="Google Shape;1771;p151"/>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72" name="Google Shape;1772;p151"/>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73" name="Google Shape;1773;p151"/>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74" name="Google Shape;1774;p151"/>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775" name="Google Shape;1775;p151"/>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776" name="Google Shape;1776;p151"/>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777" name="Shape 1777"/>
        <p:cNvGrpSpPr/>
        <p:nvPr/>
      </p:nvGrpSpPr>
      <p:grpSpPr>
        <a:xfrm>
          <a:off x="0" y="0"/>
          <a:ext cx="0" cy="0"/>
          <a:chOff x="0" y="0"/>
          <a:chExt cx="0" cy="0"/>
        </a:xfrm>
      </p:grpSpPr>
      <p:pic>
        <p:nvPicPr>
          <p:cNvPr id="1778" name="Google Shape;1778;p152"/>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779" name="Google Shape;1779;p152"/>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780" name="Google Shape;1780;p152"/>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781" name="Google Shape;1781;p152"/>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782" name="Google Shape;1782;p152"/>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783" name="Google Shape;1783;p152"/>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784" name="Google Shape;1784;p152"/>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785" name="Google Shape;1785;p152"/>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786" name="Google Shape;1786;p152"/>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787" name="Google Shape;1787;p152"/>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788" name="Google Shape;1788;p152"/>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789" name="Google Shape;1789;p152"/>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790" name="Google Shape;1790;p152"/>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91" name="Google Shape;1791;p152"/>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92" name="Google Shape;1792;p152"/>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93" name="Google Shape;1793;p152"/>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94" name="Google Shape;1794;p152"/>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1795" name="Google Shape;1795;p152"/>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96" name="Google Shape;1796;p152"/>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1797" name="Google Shape;1797;p152"/>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798" name="Google Shape;1798;p152"/>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1799" name="Shape 1799"/>
        <p:cNvGrpSpPr/>
        <p:nvPr/>
      </p:nvGrpSpPr>
      <p:grpSpPr>
        <a:xfrm>
          <a:off x="0" y="0"/>
          <a:ext cx="0" cy="0"/>
          <a:chOff x="0" y="0"/>
          <a:chExt cx="0" cy="0"/>
        </a:xfrm>
      </p:grpSpPr>
      <p:pic>
        <p:nvPicPr>
          <p:cNvPr id="1800" name="Google Shape;1800;p153"/>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1801" name="Google Shape;1801;p153"/>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2" name="Google Shape;1802;p1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803" name="Google Shape;1803;p15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804" name="Google Shape;1804;p15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1805" name="Google Shape;1805;p15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1806" name="Shape 1806"/>
        <p:cNvGrpSpPr/>
        <p:nvPr/>
      </p:nvGrpSpPr>
      <p:grpSpPr>
        <a:xfrm>
          <a:off x="0" y="0"/>
          <a:ext cx="0" cy="0"/>
          <a:chOff x="0" y="0"/>
          <a:chExt cx="0" cy="0"/>
        </a:xfrm>
      </p:grpSpPr>
      <p:pic>
        <p:nvPicPr>
          <p:cNvPr id="1807" name="Google Shape;1807;p1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808" name="Google Shape;1808;p15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9" name="Google Shape;1809;p1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810" name="Google Shape;1810;p15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1811" name="Google Shape;1811;p15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812" name="Google Shape;1812;p15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1813" name="Shape 1813"/>
        <p:cNvGrpSpPr/>
        <p:nvPr/>
      </p:nvGrpSpPr>
      <p:grpSpPr>
        <a:xfrm>
          <a:off x="0" y="0"/>
          <a:ext cx="0" cy="0"/>
          <a:chOff x="0" y="0"/>
          <a:chExt cx="0" cy="0"/>
        </a:xfrm>
      </p:grpSpPr>
      <p:pic>
        <p:nvPicPr>
          <p:cNvPr id="1814" name="Google Shape;1814;p1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815" name="Google Shape;1815;p15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6" name="Google Shape;1816;p1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817" name="Google Shape;1817;p155"/>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1818" name="Google Shape;1818;p15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819" name="Google Shape;1819;p155"/>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1820" name="Shape 1820"/>
        <p:cNvGrpSpPr/>
        <p:nvPr/>
      </p:nvGrpSpPr>
      <p:grpSpPr>
        <a:xfrm>
          <a:off x="0" y="0"/>
          <a:ext cx="0" cy="0"/>
          <a:chOff x="0" y="0"/>
          <a:chExt cx="0" cy="0"/>
        </a:xfrm>
      </p:grpSpPr>
      <p:pic>
        <p:nvPicPr>
          <p:cNvPr id="1821" name="Google Shape;1821;p1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822" name="Google Shape;1822;p15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3" name="Google Shape;1823;p15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824" name="Google Shape;1824;p156"/>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1825" name="Google Shape;1825;p15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826" name="Google Shape;1826;p156"/>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1827" name="Shape 1827"/>
        <p:cNvGrpSpPr/>
        <p:nvPr/>
      </p:nvGrpSpPr>
      <p:grpSpPr>
        <a:xfrm>
          <a:off x="0" y="0"/>
          <a:ext cx="0" cy="0"/>
          <a:chOff x="0" y="0"/>
          <a:chExt cx="0" cy="0"/>
        </a:xfrm>
      </p:grpSpPr>
      <p:sp>
        <p:nvSpPr>
          <p:cNvPr id="1828" name="Google Shape;1828;p15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29" name="Google Shape;1829;p157"/>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1830" name="Google Shape;1830;p15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1" name="Google Shape;1831;p15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832" name="Google Shape;1832;p15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833" name="Google Shape;1833;p157"/>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834" name="Google Shape;1834;p157"/>
          <p:cNvGrpSpPr/>
          <p:nvPr/>
        </p:nvGrpSpPr>
        <p:grpSpPr>
          <a:xfrm>
            <a:off x="7834231" y="1285"/>
            <a:ext cx="828900" cy="576065"/>
            <a:chOff x="7801496" y="1285"/>
            <a:chExt cx="828900" cy="576065"/>
          </a:xfrm>
        </p:grpSpPr>
        <p:pic>
          <p:nvPicPr>
            <p:cNvPr id="1835" name="Google Shape;1835;p15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836" name="Google Shape;1836;p15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837" name="Google Shape;1837;p157"/>
          <p:cNvGrpSpPr/>
          <p:nvPr/>
        </p:nvGrpSpPr>
        <p:grpSpPr>
          <a:xfrm>
            <a:off x="8635663" y="1285"/>
            <a:ext cx="499700" cy="576065"/>
            <a:chOff x="8635663" y="1285"/>
            <a:chExt cx="499700" cy="576065"/>
          </a:xfrm>
        </p:grpSpPr>
        <p:pic>
          <p:nvPicPr>
            <p:cNvPr id="1838" name="Google Shape;1838;p15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839" name="Google Shape;1839;p15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1840" name="Shape 1840"/>
        <p:cNvGrpSpPr/>
        <p:nvPr/>
      </p:nvGrpSpPr>
      <p:grpSpPr>
        <a:xfrm>
          <a:off x="0" y="0"/>
          <a:ext cx="0" cy="0"/>
          <a:chOff x="0" y="0"/>
          <a:chExt cx="0" cy="0"/>
        </a:xfrm>
      </p:grpSpPr>
      <p:sp>
        <p:nvSpPr>
          <p:cNvPr id="1841" name="Google Shape;1841;p15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42" name="Google Shape;1842;p1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843" name="Google Shape;1843;p15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4" name="Google Shape;1844;p15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845" name="Google Shape;1845;p15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846" name="Google Shape;1846;p15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847" name="Google Shape;1847;p158"/>
          <p:cNvGrpSpPr/>
          <p:nvPr/>
        </p:nvGrpSpPr>
        <p:grpSpPr>
          <a:xfrm>
            <a:off x="7834231" y="1285"/>
            <a:ext cx="828900" cy="576065"/>
            <a:chOff x="7801496" y="1285"/>
            <a:chExt cx="828900" cy="576065"/>
          </a:xfrm>
        </p:grpSpPr>
        <p:pic>
          <p:nvPicPr>
            <p:cNvPr id="1848" name="Google Shape;1848;p15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849" name="Google Shape;1849;p15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850" name="Google Shape;1850;p158"/>
          <p:cNvGrpSpPr/>
          <p:nvPr/>
        </p:nvGrpSpPr>
        <p:grpSpPr>
          <a:xfrm>
            <a:off x="8635663" y="1285"/>
            <a:ext cx="499700" cy="576065"/>
            <a:chOff x="8635663" y="1285"/>
            <a:chExt cx="499700" cy="576065"/>
          </a:xfrm>
        </p:grpSpPr>
        <p:pic>
          <p:nvPicPr>
            <p:cNvPr id="1851" name="Google Shape;1851;p15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852" name="Google Shape;1852;p15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1853" name="Shape 1853"/>
        <p:cNvGrpSpPr/>
        <p:nvPr/>
      </p:nvGrpSpPr>
      <p:grpSpPr>
        <a:xfrm>
          <a:off x="0" y="0"/>
          <a:ext cx="0" cy="0"/>
          <a:chOff x="0" y="0"/>
          <a:chExt cx="0" cy="0"/>
        </a:xfrm>
      </p:grpSpPr>
      <p:sp>
        <p:nvSpPr>
          <p:cNvPr id="1854" name="Google Shape;1854;p159"/>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55" name="Google Shape;1855;p15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856" name="Google Shape;1856;p15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7" name="Google Shape;1857;p159"/>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858" name="Google Shape;1858;p159"/>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859" name="Google Shape;1859;p15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860" name="Google Shape;1860;p159"/>
          <p:cNvGrpSpPr/>
          <p:nvPr/>
        </p:nvGrpSpPr>
        <p:grpSpPr>
          <a:xfrm>
            <a:off x="7834231" y="1285"/>
            <a:ext cx="828900" cy="576065"/>
            <a:chOff x="7801496" y="1285"/>
            <a:chExt cx="828900" cy="576065"/>
          </a:xfrm>
        </p:grpSpPr>
        <p:pic>
          <p:nvPicPr>
            <p:cNvPr id="1861" name="Google Shape;1861;p159"/>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862" name="Google Shape;1862;p159"/>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863" name="Google Shape;1863;p159"/>
          <p:cNvGrpSpPr/>
          <p:nvPr/>
        </p:nvGrpSpPr>
        <p:grpSpPr>
          <a:xfrm>
            <a:off x="8635663" y="1285"/>
            <a:ext cx="499700" cy="576065"/>
            <a:chOff x="8635663" y="1285"/>
            <a:chExt cx="499700" cy="576065"/>
          </a:xfrm>
        </p:grpSpPr>
        <p:pic>
          <p:nvPicPr>
            <p:cNvPr id="1864" name="Google Shape;1864;p159"/>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865" name="Google Shape;1865;p159"/>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1866" name="Shape 1866"/>
        <p:cNvGrpSpPr/>
        <p:nvPr/>
      </p:nvGrpSpPr>
      <p:grpSpPr>
        <a:xfrm>
          <a:off x="0" y="0"/>
          <a:ext cx="0" cy="0"/>
          <a:chOff x="0" y="0"/>
          <a:chExt cx="0" cy="0"/>
        </a:xfrm>
      </p:grpSpPr>
      <p:sp>
        <p:nvSpPr>
          <p:cNvPr id="1867" name="Google Shape;1867;p160"/>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68" name="Google Shape;1868;p16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869" name="Google Shape;1869;p16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0" name="Google Shape;1870;p160"/>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871" name="Google Shape;1871;p160"/>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872" name="Google Shape;1872;p16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873" name="Google Shape;1873;p160"/>
          <p:cNvGrpSpPr/>
          <p:nvPr/>
        </p:nvGrpSpPr>
        <p:grpSpPr>
          <a:xfrm>
            <a:off x="7834231" y="1285"/>
            <a:ext cx="828900" cy="576065"/>
            <a:chOff x="7801496" y="1285"/>
            <a:chExt cx="828900" cy="576065"/>
          </a:xfrm>
        </p:grpSpPr>
        <p:pic>
          <p:nvPicPr>
            <p:cNvPr id="1874" name="Google Shape;1874;p160"/>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875" name="Google Shape;1875;p160"/>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876" name="Google Shape;1876;p160"/>
          <p:cNvGrpSpPr/>
          <p:nvPr/>
        </p:nvGrpSpPr>
        <p:grpSpPr>
          <a:xfrm>
            <a:off x="8635663" y="1285"/>
            <a:ext cx="499700" cy="576065"/>
            <a:chOff x="8635663" y="1285"/>
            <a:chExt cx="499700" cy="576065"/>
          </a:xfrm>
        </p:grpSpPr>
        <p:pic>
          <p:nvPicPr>
            <p:cNvPr id="1877" name="Google Shape;1877;p160"/>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878" name="Google Shape;1878;p160"/>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1879" name="Shape 1879"/>
        <p:cNvGrpSpPr/>
        <p:nvPr/>
      </p:nvGrpSpPr>
      <p:grpSpPr>
        <a:xfrm>
          <a:off x="0" y="0"/>
          <a:ext cx="0" cy="0"/>
          <a:chOff x="0" y="0"/>
          <a:chExt cx="0" cy="0"/>
        </a:xfrm>
      </p:grpSpPr>
      <p:pic>
        <p:nvPicPr>
          <p:cNvPr id="1880" name="Google Shape;1880;p161"/>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1881" name="Google Shape;1881;p161"/>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1882" name="Google Shape;1882;p161"/>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1883" name="Google Shape;1883;p16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4" name="Google Shape;1884;p16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885" name="Google Shape;1885;p16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886" name="Google Shape;1886;p16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887" name="Google Shape;1887;p161"/>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888" name="Google Shape;1888;p161"/>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889" name="Google Shape;1889;p16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1890" name="Google Shape;1890;p16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891" name="Google Shape;1891;p16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892" name="Google Shape;1892;p16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1893" name="Google Shape;1893;p161"/>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1894" name="Google Shape;1894;p1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895" name="Google Shape;1895;p16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896" name="Google Shape;1896;p161"/>
          <p:cNvGrpSpPr/>
          <p:nvPr/>
        </p:nvGrpSpPr>
        <p:grpSpPr>
          <a:xfrm>
            <a:off x="324128" y="3139463"/>
            <a:ext cx="457200" cy="457200"/>
            <a:chOff x="1020916" y="1442088"/>
            <a:chExt cx="457200" cy="457200"/>
          </a:xfrm>
        </p:grpSpPr>
        <p:pic>
          <p:nvPicPr>
            <p:cNvPr id="1897" name="Google Shape;1897;p161"/>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898" name="Google Shape;1898;p16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899" name="Google Shape;1899;p161"/>
          <p:cNvGrpSpPr/>
          <p:nvPr/>
        </p:nvGrpSpPr>
        <p:grpSpPr>
          <a:xfrm>
            <a:off x="324128" y="3987825"/>
            <a:ext cx="457200" cy="457200"/>
            <a:chOff x="1020916" y="1442088"/>
            <a:chExt cx="457200" cy="457200"/>
          </a:xfrm>
        </p:grpSpPr>
        <p:pic>
          <p:nvPicPr>
            <p:cNvPr id="1900" name="Google Shape;1900;p161"/>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901" name="Google Shape;1901;p16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1902" name="Shape 1902"/>
        <p:cNvGrpSpPr/>
        <p:nvPr/>
      </p:nvGrpSpPr>
      <p:grpSpPr>
        <a:xfrm>
          <a:off x="0" y="0"/>
          <a:ext cx="0" cy="0"/>
          <a:chOff x="0" y="0"/>
          <a:chExt cx="0" cy="0"/>
        </a:xfrm>
      </p:grpSpPr>
      <p:pic>
        <p:nvPicPr>
          <p:cNvPr id="1903" name="Google Shape;1903;p1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904" name="Google Shape;1904;p16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5" name="Google Shape;1905;p162"/>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906" name="Google Shape;1906;p162"/>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907" name="Google Shape;1907;p162"/>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908" name="Google Shape;1908;p162"/>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909" name="Google Shape;1909;p16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910" name="Google Shape;1910;p16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911" name="Google Shape;1911;p1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912" name="Google Shape;1912;p16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13" name="Google Shape;1913;p162"/>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914" name="Google Shape;1914;p162"/>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915" name="Google Shape;1915;p162"/>
          <p:cNvGrpSpPr/>
          <p:nvPr/>
        </p:nvGrpSpPr>
        <p:grpSpPr>
          <a:xfrm>
            <a:off x="324128" y="3139463"/>
            <a:ext cx="457200" cy="457200"/>
            <a:chOff x="1020916" y="1442088"/>
            <a:chExt cx="457200" cy="457200"/>
          </a:xfrm>
        </p:grpSpPr>
        <p:pic>
          <p:nvPicPr>
            <p:cNvPr id="1916" name="Google Shape;1916;p16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17" name="Google Shape;1917;p16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918" name="Google Shape;1918;p162"/>
          <p:cNvGrpSpPr/>
          <p:nvPr/>
        </p:nvGrpSpPr>
        <p:grpSpPr>
          <a:xfrm>
            <a:off x="324128" y="3987825"/>
            <a:ext cx="457200" cy="457200"/>
            <a:chOff x="1020916" y="1442088"/>
            <a:chExt cx="457200" cy="457200"/>
          </a:xfrm>
        </p:grpSpPr>
        <p:pic>
          <p:nvPicPr>
            <p:cNvPr id="1919" name="Google Shape;1919;p16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20" name="Google Shape;1920;p16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921" name="Google Shape;1921;p162"/>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922" name="Google Shape;1922;p162"/>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923" name="Google Shape;1923;p162"/>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924" name="Google Shape;1924;p162"/>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1925" name="Shape 1925"/>
        <p:cNvGrpSpPr/>
        <p:nvPr/>
      </p:nvGrpSpPr>
      <p:grpSpPr>
        <a:xfrm>
          <a:off x="0" y="0"/>
          <a:ext cx="0" cy="0"/>
          <a:chOff x="0" y="0"/>
          <a:chExt cx="0" cy="0"/>
        </a:xfrm>
      </p:grpSpPr>
      <p:pic>
        <p:nvPicPr>
          <p:cNvPr id="1926" name="Google Shape;1926;p16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927" name="Google Shape;1927;p16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8" name="Google Shape;1928;p163"/>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929" name="Google Shape;1929;p163"/>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930" name="Google Shape;1930;p163"/>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931" name="Google Shape;1931;p163"/>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932" name="Google Shape;1932;p163"/>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933" name="Google Shape;1933;p16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934" name="Google Shape;1934;p1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935" name="Google Shape;1935;p16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36" name="Google Shape;1936;p163"/>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937" name="Google Shape;1937;p163"/>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938" name="Google Shape;1938;p163"/>
          <p:cNvGrpSpPr/>
          <p:nvPr/>
        </p:nvGrpSpPr>
        <p:grpSpPr>
          <a:xfrm>
            <a:off x="324128" y="3139463"/>
            <a:ext cx="457200" cy="457200"/>
            <a:chOff x="1020916" y="1442088"/>
            <a:chExt cx="457200" cy="457200"/>
          </a:xfrm>
        </p:grpSpPr>
        <p:pic>
          <p:nvPicPr>
            <p:cNvPr id="1939" name="Google Shape;1939;p16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40" name="Google Shape;1940;p16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941" name="Google Shape;1941;p163"/>
          <p:cNvGrpSpPr/>
          <p:nvPr/>
        </p:nvGrpSpPr>
        <p:grpSpPr>
          <a:xfrm>
            <a:off x="324128" y="3987825"/>
            <a:ext cx="457200" cy="457200"/>
            <a:chOff x="1020916" y="1442088"/>
            <a:chExt cx="457200" cy="457200"/>
          </a:xfrm>
        </p:grpSpPr>
        <p:pic>
          <p:nvPicPr>
            <p:cNvPr id="1942" name="Google Shape;1942;p16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43" name="Google Shape;1943;p16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944" name="Google Shape;1944;p163"/>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945" name="Google Shape;1945;p163"/>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946" name="Google Shape;1946;p163"/>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947" name="Google Shape;1947;p163"/>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1948" name="Shape 1948"/>
        <p:cNvGrpSpPr/>
        <p:nvPr/>
      </p:nvGrpSpPr>
      <p:grpSpPr>
        <a:xfrm>
          <a:off x="0" y="0"/>
          <a:ext cx="0" cy="0"/>
          <a:chOff x="0" y="0"/>
          <a:chExt cx="0" cy="0"/>
        </a:xfrm>
      </p:grpSpPr>
      <p:pic>
        <p:nvPicPr>
          <p:cNvPr id="1949" name="Google Shape;1949;p16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950" name="Google Shape;1950;p16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1" name="Google Shape;1951;p164"/>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952" name="Google Shape;1952;p164"/>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953" name="Google Shape;1953;p164"/>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954" name="Google Shape;1954;p164"/>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955" name="Google Shape;1955;p164"/>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956" name="Google Shape;1956;p1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957" name="Google Shape;1957;p1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958" name="Google Shape;1958;p16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59" name="Google Shape;1959;p164"/>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960" name="Google Shape;1960;p164"/>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961" name="Google Shape;1961;p164"/>
          <p:cNvGrpSpPr/>
          <p:nvPr/>
        </p:nvGrpSpPr>
        <p:grpSpPr>
          <a:xfrm>
            <a:off x="324128" y="3139463"/>
            <a:ext cx="457200" cy="457200"/>
            <a:chOff x="1020916" y="1442088"/>
            <a:chExt cx="457200" cy="457200"/>
          </a:xfrm>
        </p:grpSpPr>
        <p:pic>
          <p:nvPicPr>
            <p:cNvPr id="1962" name="Google Shape;1962;p16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63" name="Google Shape;1963;p16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964" name="Google Shape;1964;p164"/>
          <p:cNvGrpSpPr/>
          <p:nvPr/>
        </p:nvGrpSpPr>
        <p:grpSpPr>
          <a:xfrm>
            <a:off x="324128" y="3987825"/>
            <a:ext cx="457200" cy="457200"/>
            <a:chOff x="1020916" y="1442088"/>
            <a:chExt cx="457200" cy="457200"/>
          </a:xfrm>
        </p:grpSpPr>
        <p:pic>
          <p:nvPicPr>
            <p:cNvPr id="1965" name="Google Shape;1965;p16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66" name="Google Shape;1966;p16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967" name="Google Shape;1967;p164"/>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968" name="Google Shape;1968;p164"/>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969" name="Google Shape;1969;p164"/>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970" name="Google Shape;1970;p164"/>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1971" name="Shape 1971"/>
        <p:cNvGrpSpPr/>
        <p:nvPr/>
      </p:nvGrpSpPr>
      <p:grpSpPr>
        <a:xfrm>
          <a:off x="0" y="0"/>
          <a:ext cx="0" cy="0"/>
          <a:chOff x="0" y="0"/>
          <a:chExt cx="0" cy="0"/>
        </a:xfrm>
      </p:grpSpPr>
      <p:pic>
        <p:nvPicPr>
          <p:cNvPr id="1972" name="Google Shape;1972;p16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973" name="Google Shape;1973;p16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4" name="Google Shape;1974;p16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975" name="Google Shape;1975;p1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976" name="Google Shape;1976;p1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977" name="Google Shape;1977;p16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78" name="Google Shape;1978;p16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979" name="Google Shape;1979;p16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980" name="Google Shape;1980;p16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981" name="Google Shape;1981;p165"/>
          <p:cNvGrpSpPr/>
          <p:nvPr/>
        </p:nvGrpSpPr>
        <p:grpSpPr>
          <a:xfrm>
            <a:off x="323653" y="1804438"/>
            <a:ext cx="457200" cy="457200"/>
            <a:chOff x="1020916" y="1442088"/>
            <a:chExt cx="457200" cy="457200"/>
          </a:xfrm>
        </p:grpSpPr>
        <p:pic>
          <p:nvPicPr>
            <p:cNvPr id="1982" name="Google Shape;1982;p16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83" name="Google Shape;1983;p16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984" name="Google Shape;1984;p165"/>
          <p:cNvGrpSpPr/>
          <p:nvPr/>
        </p:nvGrpSpPr>
        <p:grpSpPr>
          <a:xfrm>
            <a:off x="323653" y="2766575"/>
            <a:ext cx="457200" cy="457200"/>
            <a:chOff x="1020916" y="1442088"/>
            <a:chExt cx="457200" cy="457200"/>
          </a:xfrm>
        </p:grpSpPr>
        <p:pic>
          <p:nvPicPr>
            <p:cNvPr id="1985" name="Google Shape;1985;p16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86" name="Google Shape;1986;p16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987" name="Google Shape;1987;p165"/>
          <p:cNvGrpSpPr/>
          <p:nvPr/>
        </p:nvGrpSpPr>
        <p:grpSpPr>
          <a:xfrm>
            <a:off x="323641" y="3729038"/>
            <a:ext cx="457200" cy="457200"/>
            <a:chOff x="1020916" y="1442088"/>
            <a:chExt cx="457200" cy="457200"/>
          </a:xfrm>
        </p:grpSpPr>
        <p:pic>
          <p:nvPicPr>
            <p:cNvPr id="1988" name="Google Shape;1988;p16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89" name="Google Shape;1989;p16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1990" name="Shape 1990"/>
        <p:cNvGrpSpPr/>
        <p:nvPr/>
      </p:nvGrpSpPr>
      <p:grpSpPr>
        <a:xfrm>
          <a:off x="0" y="0"/>
          <a:ext cx="0" cy="0"/>
          <a:chOff x="0" y="0"/>
          <a:chExt cx="0" cy="0"/>
        </a:xfrm>
      </p:grpSpPr>
      <p:pic>
        <p:nvPicPr>
          <p:cNvPr id="1991" name="Google Shape;1991;p1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992" name="Google Shape;1992;p16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3" name="Google Shape;1993;p16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994" name="Google Shape;1994;p1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995" name="Google Shape;1995;p1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996" name="Google Shape;1996;p16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97" name="Google Shape;1997;p16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998" name="Google Shape;1998;p16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999" name="Google Shape;1999;p16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000" name="Google Shape;2000;p166"/>
          <p:cNvGrpSpPr/>
          <p:nvPr/>
        </p:nvGrpSpPr>
        <p:grpSpPr>
          <a:xfrm>
            <a:off x="323653" y="1804438"/>
            <a:ext cx="457200" cy="457200"/>
            <a:chOff x="1020916" y="1442088"/>
            <a:chExt cx="457200" cy="457200"/>
          </a:xfrm>
        </p:grpSpPr>
        <p:pic>
          <p:nvPicPr>
            <p:cNvPr id="2001" name="Google Shape;2001;p16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02" name="Google Shape;2002;p16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003" name="Google Shape;2003;p166"/>
          <p:cNvGrpSpPr/>
          <p:nvPr/>
        </p:nvGrpSpPr>
        <p:grpSpPr>
          <a:xfrm>
            <a:off x="323653" y="2766575"/>
            <a:ext cx="457200" cy="457200"/>
            <a:chOff x="1020916" y="1442088"/>
            <a:chExt cx="457200" cy="457200"/>
          </a:xfrm>
        </p:grpSpPr>
        <p:pic>
          <p:nvPicPr>
            <p:cNvPr id="2004" name="Google Shape;2004;p16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05" name="Google Shape;2005;p16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006" name="Google Shape;2006;p166"/>
          <p:cNvGrpSpPr/>
          <p:nvPr/>
        </p:nvGrpSpPr>
        <p:grpSpPr>
          <a:xfrm>
            <a:off x="323641" y="3729038"/>
            <a:ext cx="457200" cy="457200"/>
            <a:chOff x="1020916" y="1442088"/>
            <a:chExt cx="457200" cy="457200"/>
          </a:xfrm>
        </p:grpSpPr>
        <p:pic>
          <p:nvPicPr>
            <p:cNvPr id="2007" name="Google Shape;2007;p16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08" name="Google Shape;2008;p16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2009" name="Shape 2009"/>
        <p:cNvGrpSpPr/>
        <p:nvPr/>
      </p:nvGrpSpPr>
      <p:grpSpPr>
        <a:xfrm>
          <a:off x="0" y="0"/>
          <a:ext cx="0" cy="0"/>
          <a:chOff x="0" y="0"/>
          <a:chExt cx="0" cy="0"/>
        </a:xfrm>
      </p:grpSpPr>
      <p:pic>
        <p:nvPicPr>
          <p:cNvPr id="2010" name="Google Shape;2010;p16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011" name="Google Shape;2011;p16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2" name="Google Shape;2012;p167"/>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013" name="Google Shape;2013;p16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014" name="Google Shape;2014;p16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015" name="Google Shape;2015;p16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16" name="Google Shape;2016;p167"/>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017" name="Google Shape;2017;p167"/>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018" name="Google Shape;2018;p167"/>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019" name="Google Shape;2019;p167"/>
          <p:cNvGrpSpPr/>
          <p:nvPr/>
        </p:nvGrpSpPr>
        <p:grpSpPr>
          <a:xfrm>
            <a:off x="323653" y="1804438"/>
            <a:ext cx="457200" cy="457200"/>
            <a:chOff x="1020916" y="1442088"/>
            <a:chExt cx="457200" cy="457200"/>
          </a:xfrm>
        </p:grpSpPr>
        <p:pic>
          <p:nvPicPr>
            <p:cNvPr id="2020" name="Google Shape;2020;p16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21" name="Google Shape;2021;p16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022" name="Google Shape;2022;p167"/>
          <p:cNvGrpSpPr/>
          <p:nvPr/>
        </p:nvGrpSpPr>
        <p:grpSpPr>
          <a:xfrm>
            <a:off x="323653" y="2766575"/>
            <a:ext cx="457200" cy="457200"/>
            <a:chOff x="1020916" y="1442088"/>
            <a:chExt cx="457200" cy="457200"/>
          </a:xfrm>
        </p:grpSpPr>
        <p:pic>
          <p:nvPicPr>
            <p:cNvPr id="2023" name="Google Shape;2023;p16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24" name="Google Shape;2024;p16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025" name="Google Shape;2025;p167"/>
          <p:cNvGrpSpPr/>
          <p:nvPr/>
        </p:nvGrpSpPr>
        <p:grpSpPr>
          <a:xfrm>
            <a:off x="323641" y="3729038"/>
            <a:ext cx="457200" cy="457200"/>
            <a:chOff x="1020916" y="1442088"/>
            <a:chExt cx="457200" cy="457200"/>
          </a:xfrm>
        </p:grpSpPr>
        <p:pic>
          <p:nvPicPr>
            <p:cNvPr id="2026" name="Google Shape;2026;p16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27" name="Google Shape;2027;p16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2028" name="Shape 2028"/>
        <p:cNvGrpSpPr/>
        <p:nvPr/>
      </p:nvGrpSpPr>
      <p:grpSpPr>
        <a:xfrm>
          <a:off x="0" y="0"/>
          <a:ext cx="0" cy="0"/>
          <a:chOff x="0" y="0"/>
          <a:chExt cx="0" cy="0"/>
        </a:xfrm>
      </p:grpSpPr>
      <p:pic>
        <p:nvPicPr>
          <p:cNvPr id="2029" name="Google Shape;2029;p16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030" name="Google Shape;2030;p16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1" name="Google Shape;2031;p168"/>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032" name="Google Shape;2032;p16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033" name="Google Shape;2033;p16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034" name="Google Shape;2034;p16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35" name="Google Shape;2035;p168"/>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036" name="Google Shape;2036;p168"/>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037" name="Google Shape;2037;p168"/>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038" name="Google Shape;2038;p168"/>
          <p:cNvGrpSpPr/>
          <p:nvPr/>
        </p:nvGrpSpPr>
        <p:grpSpPr>
          <a:xfrm>
            <a:off x="323653" y="1804438"/>
            <a:ext cx="457200" cy="457200"/>
            <a:chOff x="1020916" y="1442088"/>
            <a:chExt cx="457200" cy="457200"/>
          </a:xfrm>
        </p:grpSpPr>
        <p:pic>
          <p:nvPicPr>
            <p:cNvPr id="2039" name="Google Shape;2039;p16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40" name="Google Shape;2040;p16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041" name="Google Shape;2041;p168"/>
          <p:cNvGrpSpPr/>
          <p:nvPr/>
        </p:nvGrpSpPr>
        <p:grpSpPr>
          <a:xfrm>
            <a:off x="323653" y="2766575"/>
            <a:ext cx="457200" cy="457200"/>
            <a:chOff x="1020916" y="1442088"/>
            <a:chExt cx="457200" cy="457200"/>
          </a:xfrm>
        </p:grpSpPr>
        <p:pic>
          <p:nvPicPr>
            <p:cNvPr id="2042" name="Google Shape;2042;p16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43" name="Google Shape;2043;p16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044" name="Google Shape;2044;p168"/>
          <p:cNvGrpSpPr/>
          <p:nvPr/>
        </p:nvGrpSpPr>
        <p:grpSpPr>
          <a:xfrm>
            <a:off x="323641" y="3729038"/>
            <a:ext cx="457200" cy="457200"/>
            <a:chOff x="1020916" y="1442088"/>
            <a:chExt cx="457200" cy="457200"/>
          </a:xfrm>
        </p:grpSpPr>
        <p:pic>
          <p:nvPicPr>
            <p:cNvPr id="2045" name="Google Shape;2045;p16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46" name="Google Shape;2046;p16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2047" name="Shape 2047"/>
        <p:cNvGrpSpPr/>
        <p:nvPr/>
      </p:nvGrpSpPr>
      <p:grpSpPr>
        <a:xfrm>
          <a:off x="0" y="0"/>
          <a:ext cx="0" cy="0"/>
          <a:chOff x="0" y="0"/>
          <a:chExt cx="0" cy="0"/>
        </a:xfrm>
      </p:grpSpPr>
      <p:pic>
        <p:nvPicPr>
          <p:cNvPr id="2048" name="Google Shape;2048;p16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049" name="Google Shape;2049;p16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0" name="Google Shape;2050;p16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051" name="Google Shape;2051;p16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052" name="Google Shape;2052;p16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053" name="Google Shape;2053;p16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54" name="Google Shape;2054;p16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055" name="Google Shape;2055;p16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056" name="Google Shape;2056;p16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057" name="Google Shape;2057;p16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058" name="Google Shape;2058;p169"/>
          <p:cNvGrpSpPr/>
          <p:nvPr/>
        </p:nvGrpSpPr>
        <p:grpSpPr>
          <a:xfrm>
            <a:off x="323653" y="1652038"/>
            <a:ext cx="457200" cy="457200"/>
            <a:chOff x="1020916" y="1442088"/>
            <a:chExt cx="457200" cy="457200"/>
          </a:xfrm>
        </p:grpSpPr>
        <p:pic>
          <p:nvPicPr>
            <p:cNvPr id="2059" name="Google Shape;2059;p16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60" name="Google Shape;2060;p16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061" name="Google Shape;2061;p169"/>
          <p:cNvGrpSpPr/>
          <p:nvPr/>
        </p:nvGrpSpPr>
        <p:grpSpPr>
          <a:xfrm>
            <a:off x="323653" y="2461775"/>
            <a:ext cx="457200" cy="457200"/>
            <a:chOff x="1020916" y="1442088"/>
            <a:chExt cx="457200" cy="457200"/>
          </a:xfrm>
        </p:grpSpPr>
        <p:pic>
          <p:nvPicPr>
            <p:cNvPr id="2062" name="Google Shape;2062;p16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63" name="Google Shape;2063;p16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064" name="Google Shape;2064;p169"/>
          <p:cNvGrpSpPr/>
          <p:nvPr/>
        </p:nvGrpSpPr>
        <p:grpSpPr>
          <a:xfrm>
            <a:off x="323641" y="3271838"/>
            <a:ext cx="457200" cy="457200"/>
            <a:chOff x="1020916" y="1442088"/>
            <a:chExt cx="457200" cy="457200"/>
          </a:xfrm>
        </p:grpSpPr>
        <p:pic>
          <p:nvPicPr>
            <p:cNvPr id="2065" name="Google Shape;2065;p16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66" name="Google Shape;2066;p16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2067" name="Google Shape;2067;p169"/>
          <p:cNvGrpSpPr/>
          <p:nvPr/>
        </p:nvGrpSpPr>
        <p:grpSpPr>
          <a:xfrm>
            <a:off x="323641" y="4081763"/>
            <a:ext cx="457200" cy="457200"/>
            <a:chOff x="1020916" y="1442088"/>
            <a:chExt cx="457200" cy="457200"/>
          </a:xfrm>
        </p:grpSpPr>
        <p:pic>
          <p:nvPicPr>
            <p:cNvPr id="2068" name="Google Shape;2068;p16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69" name="Google Shape;2069;p16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2070" name="Shape 2070"/>
        <p:cNvGrpSpPr/>
        <p:nvPr/>
      </p:nvGrpSpPr>
      <p:grpSpPr>
        <a:xfrm>
          <a:off x="0" y="0"/>
          <a:ext cx="0" cy="0"/>
          <a:chOff x="0" y="0"/>
          <a:chExt cx="0" cy="0"/>
        </a:xfrm>
      </p:grpSpPr>
      <p:pic>
        <p:nvPicPr>
          <p:cNvPr id="2071" name="Google Shape;2071;p17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072" name="Google Shape;2072;p17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3" name="Google Shape;2073;p17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074" name="Google Shape;2074;p17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075" name="Google Shape;2075;p17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076" name="Google Shape;2076;p17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77" name="Google Shape;2077;p17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078" name="Google Shape;2078;p17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079" name="Google Shape;2079;p17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080" name="Google Shape;2080;p17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081" name="Google Shape;2081;p170"/>
          <p:cNvGrpSpPr/>
          <p:nvPr/>
        </p:nvGrpSpPr>
        <p:grpSpPr>
          <a:xfrm>
            <a:off x="323653" y="1652038"/>
            <a:ext cx="457200" cy="457200"/>
            <a:chOff x="1020916" y="1442088"/>
            <a:chExt cx="457200" cy="457200"/>
          </a:xfrm>
        </p:grpSpPr>
        <p:pic>
          <p:nvPicPr>
            <p:cNvPr id="2082" name="Google Shape;2082;p17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83" name="Google Shape;2083;p17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084" name="Google Shape;2084;p170"/>
          <p:cNvGrpSpPr/>
          <p:nvPr/>
        </p:nvGrpSpPr>
        <p:grpSpPr>
          <a:xfrm>
            <a:off x="323653" y="2461775"/>
            <a:ext cx="457200" cy="457200"/>
            <a:chOff x="1020916" y="1442088"/>
            <a:chExt cx="457200" cy="457200"/>
          </a:xfrm>
        </p:grpSpPr>
        <p:pic>
          <p:nvPicPr>
            <p:cNvPr id="2085" name="Google Shape;2085;p17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86" name="Google Shape;2086;p17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087" name="Google Shape;2087;p170"/>
          <p:cNvGrpSpPr/>
          <p:nvPr/>
        </p:nvGrpSpPr>
        <p:grpSpPr>
          <a:xfrm>
            <a:off x="323641" y="3271838"/>
            <a:ext cx="457200" cy="457200"/>
            <a:chOff x="1020916" y="1442088"/>
            <a:chExt cx="457200" cy="457200"/>
          </a:xfrm>
        </p:grpSpPr>
        <p:pic>
          <p:nvPicPr>
            <p:cNvPr id="2088" name="Google Shape;2088;p17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89" name="Google Shape;2089;p17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2090" name="Google Shape;2090;p170"/>
          <p:cNvGrpSpPr/>
          <p:nvPr/>
        </p:nvGrpSpPr>
        <p:grpSpPr>
          <a:xfrm>
            <a:off x="323641" y="4081763"/>
            <a:ext cx="457200" cy="457200"/>
            <a:chOff x="1020916" y="1442088"/>
            <a:chExt cx="457200" cy="457200"/>
          </a:xfrm>
        </p:grpSpPr>
        <p:pic>
          <p:nvPicPr>
            <p:cNvPr id="2091" name="Google Shape;2091;p17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92" name="Google Shape;2092;p17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2093" name="Shape 2093"/>
        <p:cNvGrpSpPr/>
        <p:nvPr/>
      </p:nvGrpSpPr>
      <p:grpSpPr>
        <a:xfrm>
          <a:off x="0" y="0"/>
          <a:ext cx="0" cy="0"/>
          <a:chOff x="0" y="0"/>
          <a:chExt cx="0" cy="0"/>
        </a:xfrm>
      </p:grpSpPr>
      <p:pic>
        <p:nvPicPr>
          <p:cNvPr id="2094" name="Google Shape;2094;p17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095" name="Google Shape;2095;p17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6" name="Google Shape;2096;p171"/>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097" name="Google Shape;2097;p17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098" name="Google Shape;2098;p17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099" name="Google Shape;2099;p17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100" name="Google Shape;2100;p171"/>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101" name="Google Shape;2101;p171"/>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102" name="Google Shape;2102;p171"/>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103" name="Google Shape;2103;p171"/>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104" name="Google Shape;2104;p171"/>
          <p:cNvGrpSpPr/>
          <p:nvPr/>
        </p:nvGrpSpPr>
        <p:grpSpPr>
          <a:xfrm>
            <a:off x="323653" y="1652038"/>
            <a:ext cx="457200" cy="457200"/>
            <a:chOff x="1020916" y="1442088"/>
            <a:chExt cx="457200" cy="457200"/>
          </a:xfrm>
        </p:grpSpPr>
        <p:pic>
          <p:nvPicPr>
            <p:cNvPr id="2105" name="Google Shape;2105;p17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06" name="Google Shape;2106;p17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107" name="Google Shape;2107;p171"/>
          <p:cNvGrpSpPr/>
          <p:nvPr/>
        </p:nvGrpSpPr>
        <p:grpSpPr>
          <a:xfrm>
            <a:off x="323653" y="2461775"/>
            <a:ext cx="457200" cy="457200"/>
            <a:chOff x="1020916" y="1442088"/>
            <a:chExt cx="457200" cy="457200"/>
          </a:xfrm>
        </p:grpSpPr>
        <p:pic>
          <p:nvPicPr>
            <p:cNvPr id="2108" name="Google Shape;2108;p17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09" name="Google Shape;2109;p17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110" name="Google Shape;2110;p171"/>
          <p:cNvGrpSpPr/>
          <p:nvPr/>
        </p:nvGrpSpPr>
        <p:grpSpPr>
          <a:xfrm>
            <a:off x="323641" y="3271838"/>
            <a:ext cx="457200" cy="457200"/>
            <a:chOff x="1020916" y="1442088"/>
            <a:chExt cx="457200" cy="457200"/>
          </a:xfrm>
        </p:grpSpPr>
        <p:pic>
          <p:nvPicPr>
            <p:cNvPr id="2111" name="Google Shape;2111;p17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12" name="Google Shape;2112;p17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2113" name="Google Shape;2113;p171"/>
          <p:cNvGrpSpPr/>
          <p:nvPr/>
        </p:nvGrpSpPr>
        <p:grpSpPr>
          <a:xfrm>
            <a:off x="323641" y="4081763"/>
            <a:ext cx="457200" cy="457200"/>
            <a:chOff x="1020916" y="1442088"/>
            <a:chExt cx="457200" cy="457200"/>
          </a:xfrm>
        </p:grpSpPr>
        <p:pic>
          <p:nvPicPr>
            <p:cNvPr id="2114" name="Google Shape;2114;p17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15" name="Google Shape;2115;p17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2116" name="Shape 2116"/>
        <p:cNvGrpSpPr/>
        <p:nvPr/>
      </p:nvGrpSpPr>
      <p:grpSpPr>
        <a:xfrm>
          <a:off x="0" y="0"/>
          <a:ext cx="0" cy="0"/>
          <a:chOff x="0" y="0"/>
          <a:chExt cx="0" cy="0"/>
        </a:xfrm>
      </p:grpSpPr>
      <p:pic>
        <p:nvPicPr>
          <p:cNvPr id="2117" name="Google Shape;2117;p17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18" name="Google Shape;2118;p17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9" name="Google Shape;2119;p172"/>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120" name="Google Shape;2120;p17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121" name="Google Shape;2121;p17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122" name="Google Shape;2122;p17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123" name="Google Shape;2123;p172"/>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124" name="Google Shape;2124;p172"/>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125" name="Google Shape;2125;p172"/>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126" name="Google Shape;2126;p172"/>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127" name="Google Shape;2127;p172"/>
          <p:cNvGrpSpPr/>
          <p:nvPr/>
        </p:nvGrpSpPr>
        <p:grpSpPr>
          <a:xfrm>
            <a:off x="323653" y="1652038"/>
            <a:ext cx="457200" cy="457200"/>
            <a:chOff x="1020916" y="1442088"/>
            <a:chExt cx="457200" cy="457200"/>
          </a:xfrm>
        </p:grpSpPr>
        <p:pic>
          <p:nvPicPr>
            <p:cNvPr id="2128" name="Google Shape;2128;p17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29" name="Google Shape;2129;p17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130" name="Google Shape;2130;p172"/>
          <p:cNvGrpSpPr/>
          <p:nvPr/>
        </p:nvGrpSpPr>
        <p:grpSpPr>
          <a:xfrm>
            <a:off x="323653" y="2461775"/>
            <a:ext cx="457200" cy="457200"/>
            <a:chOff x="1020916" y="1442088"/>
            <a:chExt cx="457200" cy="457200"/>
          </a:xfrm>
        </p:grpSpPr>
        <p:pic>
          <p:nvPicPr>
            <p:cNvPr id="2131" name="Google Shape;2131;p17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32" name="Google Shape;2132;p17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133" name="Google Shape;2133;p172"/>
          <p:cNvGrpSpPr/>
          <p:nvPr/>
        </p:nvGrpSpPr>
        <p:grpSpPr>
          <a:xfrm>
            <a:off x="323641" y="3271838"/>
            <a:ext cx="457200" cy="457200"/>
            <a:chOff x="1020916" y="1442088"/>
            <a:chExt cx="457200" cy="457200"/>
          </a:xfrm>
        </p:grpSpPr>
        <p:pic>
          <p:nvPicPr>
            <p:cNvPr id="2134" name="Google Shape;2134;p17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35" name="Google Shape;2135;p17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2136" name="Google Shape;2136;p172"/>
          <p:cNvGrpSpPr/>
          <p:nvPr/>
        </p:nvGrpSpPr>
        <p:grpSpPr>
          <a:xfrm>
            <a:off x="323641" y="4081763"/>
            <a:ext cx="457200" cy="457200"/>
            <a:chOff x="1020916" y="1442088"/>
            <a:chExt cx="457200" cy="457200"/>
          </a:xfrm>
        </p:grpSpPr>
        <p:pic>
          <p:nvPicPr>
            <p:cNvPr id="2137" name="Google Shape;2137;p17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38" name="Google Shape;2138;p17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2139" name="Shape 2139"/>
        <p:cNvGrpSpPr/>
        <p:nvPr/>
      </p:nvGrpSpPr>
      <p:grpSpPr>
        <a:xfrm>
          <a:off x="0" y="0"/>
          <a:ext cx="0" cy="0"/>
          <a:chOff x="0" y="0"/>
          <a:chExt cx="0" cy="0"/>
        </a:xfrm>
      </p:grpSpPr>
      <p:pic>
        <p:nvPicPr>
          <p:cNvPr id="2140" name="Google Shape;2140;p17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141" name="Google Shape;2141;p17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2" name="Google Shape;2142;p17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143" name="Google Shape;2143;p17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144" name="Google Shape;2144;p17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145" name="Google Shape;2145;p17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146" name="Google Shape;2146;p173"/>
          <p:cNvSpPr/>
          <p:nvPr>
            <p:ph idx="3" type="pic"/>
          </p:nvPr>
        </p:nvSpPr>
        <p:spPr>
          <a:xfrm>
            <a:off x="324000" y="1893950"/>
            <a:ext cx="2555400" cy="1939500"/>
          </a:xfrm>
          <a:prstGeom prst="rect">
            <a:avLst/>
          </a:prstGeom>
          <a:noFill/>
          <a:ln>
            <a:noFill/>
          </a:ln>
        </p:spPr>
        <p:txBody>
          <a:bodyPr/>
          <a:p/>
        </p:txBody>
      </p:sp>
      <p:sp>
        <p:nvSpPr>
          <p:cNvPr id="2147" name="Google Shape;2147;p173"/>
          <p:cNvSpPr/>
          <p:nvPr>
            <p:ph idx="4" type="pic"/>
          </p:nvPr>
        </p:nvSpPr>
        <p:spPr>
          <a:xfrm>
            <a:off x="6256800" y="1893950"/>
            <a:ext cx="2555400" cy="1939500"/>
          </a:xfrm>
          <a:prstGeom prst="rect">
            <a:avLst/>
          </a:prstGeom>
          <a:noFill/>
          <a:ln>
            <a:noFill/>
          </a:ln>
        </p:spPr>
        <p:txBody>
          <a:bodyPr/>
          <a:p/>
        </p:txBody>
      </p:sp>
      <p:sp>
        <p:nvSpPr>
          <p:cNvPr id="2148" name="Google Shape;2148;p173"/>
          <p:cNvSpPr/>
          <p:nvPr>
            <p:ph idx="5" type="pic"/>
          </p:nvPr>
        </p:nvSpPr>
        <p:spPr>
          <a:xfrm>
            <a:off x="3294300" y="1893950"/>
            <a:ext cx="2555400" cy="1939500"/>
          </a:xfrm>
          <a:prstGeom prst="rect">
            <a:avLst/>
          </a:prstGeom>
          <a:noFill/>
          <a:ln>
            <a:noFill/>
          </a:ln>
        </p:spPr>
        <p:txBody>
          <a:bodyPr/>
          <a:p/>
        </p:txBody>
      </p:sp>
      <p:grpSp>
        <p:nvGrpSpPr>
          <p:cNvPr id="2149" name="Google Shape;2149;p173"/>
          <p:cNvGrpSpPr/>
          <p:nvPr/>
        </p:nvGrpSpPr>
        <p:grpSpPr>
          <a:xfrm>
            <a:off x="1381028" y="4148538"/>
            <a:ext cx="457200" cy="457200"/>
            <a:chOff x="1020916" y="1442088"/>
            <a:chExt cx="457200" cy="457200"/>
          </a:xfrm>
        </p:grpSpPr>
        <p:pic>
          <p:nvPicPr>
            <p:cNvPr id="2150" name="Google Shape;2150;p17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51" name="Google Shape;2151;p17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152" name="Google Shape;2152;p173"/>
          <p:cNvGrpSpPr/>
          <p:nvPr/>
        </p:nvGrpSpPr>
        <p:grpSpPr>
          <a:xfrm>
            <a:off x="4331066" y="4148550"/>
            <a:ext cx="457200" cy="457200"/>
            <a:chOff x="1020916" y="1442088"/>
            <a:chExt cx="457200" cy="457200"/>
          </a:xfrm>
        </p:grpSpPr>
        <p:pic>
          <p:nvPicPr>
            <p:cNvPr id="2153" name="Google Shape;2153;p17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54" name="Google Shape;2154;p17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155" name="Google Shape;2155;p173"/>
          <p:cNvGrpSpPr/>
          <p:nvPr/>
        </p:nvGrpSpPr>
        <p:grpSpPr>
          <a:xfrm>
            <a:off x="7305791" y="4148538"/>
            <a:ext cx="457200" cy="457200"/>
            <a:chOff x="1020916" y="1442088"/>
            <a:chExt cx="457200" cy="457200"/>
          </a:xfrm>
        </p:grpSpPr>
        <p:pic>
          <p:nvPicPr>
            <p:cNvPr id="2156" name="Google Shape;2156;p17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57" name="Google Shape;2157;p17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2158" name="Shape 2158"/>
        <p:cNvGrpSpPr/>
        <p:nvPr/>
      </p:nvGrpSpPr>
      <p:grpSpPr>
        <a:xfrm>
          <a:off x="0" y="0"/>
          <a:ext cx="0" cy="0"/>
          <a:chOff x="0" y="0"/>
          <a:chExt cx="0" cy="0"/>
        </a:xfrm>
      </p:grpSpPr>
      <p:pic>
        <p:nvPicPr>
          <p:cNvPr id="2159" name="Google Shape;2159;p17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60" name="Google Shape;2160;p17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1" name="Google Shape;2161;p17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162" name="Google Shape;2162;p17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163" name="Google Shape;2163;p17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164" name="Google Shape;2164;p17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165" name="Google Shape;2165;p174"/>
          <p:cNvSpPr/>
          <p:nvPr>
            <p:ph idx="3" type="pic"/>
          </p:nvPr>
        </p:nvSpPr>
        <p:spPr>
          <a:xfrm>
            <a:off x="324000" y="1893950"/>
            <a:ext cx="2555400" cy="1939500"/>
          </a:xfrm>
          <a:prstGeom prst="rect">
            <a:avLst/>
          </a:prstGeom>
          <a:noFill/>
          <a:ln>
            <a:noFill/>
          </a:ln>
        </p:spPr>
        <p:txBody>
          <a:bodyPr/>
          <a:p/>
        </p:txBody>
      </p:sp>
      <p:sp>
        <p:nvSpPr>
          <p:cNvPr id="2166" name="Google Shape;2166;p174"/>
          <p:cNvSpPr/>
          <p:nvPr>
            <p:ph idx="4" type="pic"/>
          </p:nvPr>
        </p:nvSpPr>
        <p:spPr>
          <a:xfrm>
            <a:off x="6256800" y="1893950"/>
            <a:ext cx="2555400" cy="1939500"/>
          </a:xfrm>
          <a:prstGeom prst="rect">
            <a:avLst/>
          </a:prstGeom>
          <a:noFill/>
          <a:ln>
            <a:noFill/>
          </a:ln>
        </p:spPr>
        <p:txBody>
          <a:bodyPr/>
          <a:p/>
        </p:txBody>
      </p:sp>
      <p:sp>
        <p:nvSpPr>
          <p:cNvPr id="2167" name="Google Shape;2167;p174"/>
          <p:cNvSpPr/>
          <p:nvPr>
            <p:ph idx="5" type="pic"/>
          </p:nvPr>
        </p:nvSpPr>
        <p:spPr>
          <a:xfrm>
            <a:off x="3294300" y="1893950"/>
            <a:ext cx="2555400" cy="1939500"/>
          </a:xfrm>
          <a:prstGeom prst="rect">
            <a:avLst/>
          </a:prstGeom>
          <a:noFill/>
          <a:ln>
            <a:noFill/>
          </a:ln>
        </p:spPr>
        <p:txBody>
          <a:bodyPr/>
          <a:p/>
        </p:txBody>
      </p:sp>
      <p:grpSp>
        <p:nvGrpSpPr>
          <p:cNvPr id="2168" name="Google Shape;2168;p174"/>
          <p:cNvGrpSpPr/>
          <p:nvPr/>
        </p:nvGrpSpPr>
        <p:grpSpPr>
          <a:xfrm>
            <a:off x="1381028" y="4148538"/>
            <a:ext cx="457200" cy="457200"/>
            <a:chOff x="1020916" y="1442088"/>
            <a:chExt cx="457200" cy="457200"/>
          </a:xfrm>
        </p:grpSpPr>
        <p:pic>
          <p:nvPicPr>
            <p:cNvPr id="2169" name="Google Shape;2169;p17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70" name="Google Shape;2170;p17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171" name="Google Shape;2171;p174"/>
          <p:cNvGrpSpPr/>
          <p:nvPr/>
        </p:nvGrpSpPr>
        <p:grpSpPr>
          <a:xfrm>
            <a:off x="4331066" y="4148550"/>
            <a:ext cx="457200" cy="457200"/>
            <a:chOff x="1020916" y="1442088"/>
            <a:chExt cx="457200" cy="457200"/>
          </a:xfrm>
        </p:grpSpPr>
        <p:pic>
          <p:nvPicPr>
            <p:cNvPr id="2172" name="Google Shape;2172;p17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73" name="Google Shape;2173;p17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174" name="Google Shape;2174;p174"/>
          <p:cNvGrpSpPr/>
          <p:nvPr/>
        </p:nvGrpSpPr>
        <p:grpSpPr>
          <a:xfrm>
            <a:off x="7305791" y="4148538"/>
            <a:ext cx="457200" cy="457200"/>
            <a:chOff x="1020916" y="1442088"/>
            <a:chExt cx="457200" cy="457200"/>
          </a:xfrm>
        </p:grpSpPr>
        <p:pic>
          <p:nvPicPr>
            <p:cNvPr id="2175" name="Google Shape;2175;p17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76" name="Google Shape;2176;p17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2177" name="Shape 2177"/>
        <p:cNvGrpSpPr/>
        <p:nvPr/>
      </p:nvGrpSpPr>
      <p:grpSpPr>
        <a:xfrm>
          <a:off x="0" y="0"/>
          <a:ext cx="0" cy="0"/>
          <a:chOff x="0" y="0"/>
          <a:chExt cx="0" cy="0"/>
        </a:xfrm>
      </p:grpSpPr>
      <p:pic>
        <p:nvPicPr>
          <p:cNvPr id="2178" name="Google Shape;2178;p17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79" name="Google Shape;2179;p17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0" name="Google Shape;2180;p17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181" name="Google Shape;2181;p17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182" name="Google Shape;2182;p17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183" name="Google Shape;2183;p17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184" name="Google Shape;2184;p175"/>
          <p:cNvSpPr/>
          <p:nvPr>
            <p:ph idx="3" type="pic"/>
          </p:nvPr>
        </p:nvSpPr>
        <p:spPr>
          <a:xfrm>
            <a:off x="324000" y="1893950"/>
            <a:ext cx="2555400" cy="1939500"/>
          </a:xfrm>
          <a:prstGeom prst="rect">
            <a:avLst/>
          </a:prstGeom>
          <a:noFill/>
          <a:ln>
            <a:noFill/>
          </a:ln>
        </p:spPr>
        <p:txBody>
          <a:bodyPr/>
          <a:p/>
        </p:txBody>
      </p:sp>
      <p:sp>
        <p:nvSpPr>
          <p:cNvPr id="2185" name="Google Shape;2185;p175"/>
          <p:cNvSpPr/>
          <p:nvPr>
            <p:ph idx="4" type="pic"/>
          </p:nvPr>
        </p:nvSpPr>
        <p:spPr>
          <a:xfrm>
            <a:off x="6256800" y="1893950"/>
            <a:ext cx="2555400" cy="1939500"/>
          </a:xfrm>
          <a:prstGeom prst="rect">
            <a:avLst/>
          </a:prstGeom>
          <a:noFill/>
          <a:ln>
            <a:noFill/>
          </a:ln>
        </p:spPr>
        <p:txBody>
          <a:bodyPr/>
          <a:p/>
        </p:txBody>
      </p:sp>
      <p:sp>
        <p:nvSpPr>
          <p:cNvPr id="2186" name="Google Shape;2186;p175"/>
          <p:cNvSpPr/>
          <p:nvPr>
            <p:ph idx="5" type="pic"/>
          </p:nvPr>
        </p:nvSpPr>
        <p:spPr>
          <a:xfrm>
            <a:off x="3294300" y="1893950"/>
            <a:ext cx="2555400" cy="1939500"/>
          </a:xfrm>
          <a:prstGeom prst="rect">
            <a:avLst/>
          </a:prstGeom>
          <a:noFill/>
          <a:ln>
            <a:noFill/>
          </a:ln>
        </p:spPr>
        <p:txBody>
          <a:bodyPr/>
          <a:p/>
        </p:txBody>
      </p:sp>
      <p:grpSp>
        <p:nvGrpSpPr>
          <p:cNvPr id="2187" name="Google Shape;2187;p175"/>
          <p:cNvGrpSpPr/>
          <p:nvPr/>
        </p:nvGrpSpPr>
        <p:grpSpPr>
          <a:xfrm>
            <a:off x="1381028" y="4148538"/>
            <a:ext cx="457200" cy="457200"/>
            <a:chOff x="1020916" y="1442088"/>
            <a:chExt cx="457200" cy="457200"/>
          </a:xfrm>
        </p:grpSpPr>
        <p:pic>
          <p:nvPicPr>
            <p:cNvPr id="2188" name="Google Shape;2188;p17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89" name="Google Shape;2189;p17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190" name="Google Shape;2190;p175"/>
          <p:cNvGrpSpPr/>
          <p:nvPr/>
        </p:nvGrpSpPr>
        <p:grpSpPr>
          <a:xfrm>
            <a:off x="4331066" y="4148550"/>
            <a:ext cx="457200" cy="457200"/>
            <a:chOff x="1020916" y="1442088"/>
            <a:chExt cx="457200" cy="457200"/>
          </a:xfrm>
        </p:grpSpPr>
        <p:pic>
          <p:nvPicPr>
            <p:cNvPr id="2191" name="Google Shape;2191;p17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92" name="Google Shape;2192;p17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193" name="Google Shape;2193;p175"/>
          <p:cNvGrpSpPr/>
          <p:nvPr/>
        </p:nvGrpSpPr>
        <p:grpSpPr>
          <a:xfrm>
            <a:off x="7305791" y="4148538"/>
            <a:ext cx="457200" cy="457200"/>
            <a:chOff x="1020916" y="1442088"/>
            <a:chExt cx="457200" cy="457200"/>
          </a:xfrm>
        </p:grpSpPr>
        <p:pic>
          <p:nvPicPr>
            <p:cNvPr id="2194" name="Google Shape;2194;p17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95" name="Google Shape;2195;p17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2196" name="Shape 2196"/>
        <p:cNvGrpSpPr/>
        <p:nvPr/>
      </p:nvGrpSpPr>
      <p:grpSpPr>
        <a:xfrm>
          <a:off x="0" y="0"/>
          <a:ext cx="0" cy="0"/>
          <a:chOff x="0" y="0"/>
          <a:chExt cx="0" cy="0"/>
        </a:xfrm>
      </p:grpSpPr>
      <p:pic>
        <p:nvPicPr>
          <p:cNvPr id="2197" name="Google Shape;2197;p17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98" name="Google Shape;2198;p17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9" name="Google Shape;2199;p17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200" name="Google Shape;2200;p17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201" name="Google Shape;2201;p17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202" name="Google Shape;2202;p17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03" name="Google Shape;2203;p176"/>
          <p:cNvSpPr/>
          <p:nvPr>
            <p:ph idx="3" type="pic"/>
          </p:nvPr>
        </p:nvSpPr>
        <p:spPr>
          <a:xfrm>
            <a:off x="324000" y="1893950"/>
            <a:ext cx="2555400" cy="1939500"/>
          </a:xfrm>
          <a:prstGeom prst="rect">
            <a:avLst/>
          </a:prstGeom>
          <a:noFill/>
          <a:ln>
            <a:noFill/>
          </a:ln>
        </p:spPr>
        <p:txBody>
          <a:bodyPr/>
          <a:p/>
        </p:txBody>
      </p:sp>
      <p:sp>
        <p:nvSpPr>
          <p:cNvPr id="2204" name="Google Shape;2204;p176"/>
          <p:cNvSpPr/>
          <p:nvPr>
            <p:ph idx="4" type="pic"/>
          </p:nvPr>
        </p:nvSpPr>
        <p:spPr>
          <a:xfrm>
            <a:off x="6256800" y="1893950"/>
            <a:ext cx="2555400" cy="1939500"/>
          </a:xfrm>
          <a:prstGeom prst="rect">
            <a:avLst/>
          </a:prstGeom>
          <a:noFill/>
          <a:ln>
            <a:noFill/>
          </a:ln>
        </p:spPr>
        <p:txBody>
          <a:bodyPr/>
          <a:p/>
        </p:txBody>
      </p:sp>
      <p:sp>
        <p:nvSpPr>
          <p:cNvPr id="2205" name="Google Shape;2205;p176"/>
          <p:cNvSpPr/>
          <p:nvPr>
            <p:ph idx="5" type="pic"/>
          </p:nvPr>
        </p:nvSpPr>
        <p:spPr>
          <a:xfrm>
            <a:off x="3294300" y="1893950"/>
            <a:ext cx="2555400" cy="1939500"/>
          </a:xfrm>
          <a:prstGeom prst="rect">
            <a:avLst/>
          </a:prstGeom>
          <a:noFill/>
          <a:ln>
            <a:noFill/>
          </a:ln>
        </p:spPr>
        <p:txBody>
          <a:bodyPr/>
          <a:p/>
        </p:txBody>
      </p:sp>
      <p:grpSp>
        <p:nvGrpSpPr>
          <p:cNvPr id="2206" name="Google Shape;2206;p176"/>
          <p:cNvGrpSpPr/>
          <p:nvPr/>
        </p:nvGrpSpPr>
        <p:grpSpPr>
          <a:xfrm>
            <a:off x="1381028" y="4148538"/>
            <a:ext cx="457200" cy="457200"/>
            <a:chOff x="1020916" y="1442088"/>
            <a:chExt cx="457200" cy="457200"/>
          </a:xfrm>
        </p:grpSpPr>
        <p:pic>
          <p:nvPicPr>
            <p:cNvPr id="2207" name="Google Shape;2207;p17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208" name="Google Shape;2208;p17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209" name="Google Shape;2209;p176"/>
          <p:cNvGrpSpPr/>
          <p:nvPr/>
        </p:nvGrpSpPr>
        <p:grpSpPr>
          <a:xfrm>
            <a:off x="4331066" y="4148550"/>
            <a:ext cx="457200" cy="457200"/>
            <a:chOff x="1020916" y="1442088"/>
            <a:chExt cx="457200" cy="457200"/>
          </a:xfrm>
        </p:grpSpPr>
        <p:pic>
          <p:nvPicPr>
            <p:cNvPr id="2210" name="Google Shape;2210;p17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211" name="Google Shape;2211;p17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212" name="Google Shape;2212;p176"/>
          <p:cNvGrpSpPr/>
          <p:nvPr/>
        </p:nvGrpSpPr>
        <p:grpSpPr>
          <a:xfrm>
            <a:off x="7305791" y="4148538"/>
            <a:ext cx="457200" cy="457200"/>
            <a:chOff x="1020916" y="1442088"/>
            <a:chExt cx="457200" cy="457200"/>
          </a:xfrm>
        </p:grpSpPr>
        <p:pic>
          <p:nvPicPr>
            <p:cNvPr id="2213" name="Google Shape;2213;p17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214" name="Google Shape;2214;p17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2215" name="Shape 2215"/>
        <p:cNvGrpSpPr/>
        <p:nvPr/>
      </p:nvGrpSpPr>
      <p:grpSpPr>
        <a:xfrm>
          <a:off x="0" y="0"/>
          <a:ext cx="0" cy="0"/>
          <a:chOff x="0" y="0"/>
          <a:chExt cx="0" cy="0"/>
        </a:xfrm>
      </p:grpSpPr>
      <p:pic>
        <p:nvPicPr>
          <p:cNvPr id="2216" name="Google Shape;2216;p17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217" name="Google Shape;2217;p17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8" name="Google Shape;2218;p17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2219" name="Google Shape;2219;p17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220" name="Google Shape;2220;p17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221" name="Google Shape;2221;p17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2222" name="Shape 2222"/>
        <p:cNvGrpSpPr/>
        <p:nvPr/>
      </p:nvGrpSpPr>
      <p:grpSpPr>
        <a:xfrm>
          <a:off x="0" y="0"/>
          <a:ext cx="0" cy="0"/>
          <a:chOff x="0" y="0"/>
          <a:chExt cx="0" cy="0"/>
        </a:xfrm>
      </p:grpSpPr>
      <p:pic>
        <p:nvPicPr>
          <p:cNvPr id="2223" name="Google Shape;2223;p17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24" name="Google Shape;2224;p17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5" name="Google Shape;2225;p17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2226" name="Google Shape;2226;p17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227" name="Google Shape;2227;p17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228" name="Google Shape;2228;p17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2229" name="Shape 2229"/>
        <p:cNvGrpSpPr/>
        <p:nvPr/>
      </p:nvGrpSpPr>
      <p:grpSpPr>
        <a:xfrm>
          <a:off x="0" y="0"/>
          <a:ext cx="0" cy="0"/>
          <a:chOff x="0" y="0"/>
          <a:chExt cx="0" cy="0"/>
        </a:xfrm>
      </p:grpSpPr>
      <p:pic>
        <p:nvPicPr>
          <p:cNvPr id="2230" name="Google Shape;2230;p17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31" name="Google Shape;2231;p17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2" name="Google Shape;2232;p17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2233" name="Google Shape;2233;p17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234" name="Google Shape;2234;p17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235" name="Google Shape;2235;p17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2236" name="Shape 2236"/>
        <p:cNvGrpSpPr/>
        <p:nvPr/>
      </p:nvGrpSpPr>
      <p:grpSpPr>
        <a:xfrm>
          <a:off x="0" y="0"/>
          <a:ext cx="0" cy="0"/>
          <a:chOff x="0" y="0"/>
          <a:chExt cx="0" cy="0"/>
        </a:xfrm>
      </p:grpSpPr>
      <p:pic>
        <p:nvPicPr>
          <p:cNvPr id="2237" name="Google Shape;2237;p18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38" name="Google Shape;2238;p18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9" name="Google Shape;2239;p18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2240" name="Google Shape;2240;p18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241" name="Google Shape;2241;p18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242" name="Google Shape;2242;p18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2243" name="Shape 2243"/>
        <p:cNvGrpSpPr/>
        <p:nvPr/>
      </p:nvGrpSpPr>
      <p:grpSpPr>
        <a:xfrm>
          <a:off x="0" y="0"/>
          <a:ext cx="0" cy="0"/>
          <a:chOff x="0" y="0"/>
          <a:chExt cx="0" cy="0"/>
        </a:xfrm>
      </p:grpSpPr>
      <p:pic>
        <p:nvPicPr>
          <p:cNvPr id="2244" name="Google Shape;2244;p18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245" name="Google Shape;2245;p18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6" name="Google Shape;2246;p18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2247" name="Google Shape;2247;p18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2248" name="Google Shape;2248;p18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2249" name="Google Shape;2249;p18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2250" name="Google Shape;2250;p18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2251" name="Shape 2251"/>
        <p:cNvGrpSpPr/>
        <p:nvPr/>
      </p:nvGrpSpPr>
      <p:grpSpPr>
        <a:xfrm>
          <a:off x="0" y="0"/>
          <a:ext cx="0" cy="0"/>
          <a:chOff x="0" y="0"/>
          <a:chExt cx="0" cy="0"/>
        </a:xfrm>
      </p:grpSpPr>
      <p:pic>
        <p:nvPicPr>
          <p:cNvPr id="2252" name="Google Shape;2252;p18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53" name="Google Shape;2253;p18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4" name="Google Shape;2254;p18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55" name="Google Shape;2255;p18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2256" name="Google Shape;2256;p18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2257" name="Google Shape;2257;p18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2258" name="Google Shape;2258;p18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2259" name="Shape 2259"/>
        <p:cNvGrpSpPr/>
        <p:nvPr/>
      </p:nvGrpSpPr>
      <p:grpSpPr>
        <a:xfrm>
          <a:off x="0" y="0"/>
          <a:ext cx="0" cy="0"/>
          <a:chOff x="0" y="0"/>
          <a:chExt cx="0" cy="0"/>
        </a:xfrm>
      </p:grpSpPr>
      <p:pic>
        <p:nvPicPr>
          <p:cNvPr id="2260" name="Google Shape;2260;p18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61" name="Google Shape;2261;p18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2" name="Google Shape;2262;p18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63" name="Google Shape;2263;p18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2264" name="Google Shape;2264;p183"/>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2265" name="Google Shape;2265;p18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2266" name="Google Shape;2266;p18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2267" name="Shape 2267"/>
        <p:cNvGrpSpPr/>
        <p:nvPr/>
      </p:nvGrpSpPr>
      <p:grpSpPr>
        <a:xfrm>
          <a:off x="0" y="0"/>
          <a:ext cx="0" cy="0"/>
          <a:chOff x="0" y="0"/>
          <a:chExt cx="0" cy="0"/>
        </a:xfrm>
      </p:grpSpPr>
      <p:pic>
        <p:nvPicPr>
          <p:cNvPr id="2268" name="Google Shape;2268;p18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69" name="Google Shape;2269;p18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0" name="Google Shape;2270;p18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71" name="Google Shape;2271;p18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2272" name="Google Shape;2272;p184"/>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2273" name="Google Shape;2273;p18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2274" name="Google Shape;2274;p18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2275" name="Shape 2275"/>
        <p:cNvGrpSpPr/>
        <p:nvPr/>
      </p:nvGrpSpPr>
      <p:grpSpPr>
        <a:xfrm>
          <a:off x="0" y="0"/>
          <a:ext cx="0" cy="0"/>
          <a:chOff x="0" y="0"/>
          <a:chExt cx="0" cy="0"/>
        </a:xfrm>
      </p:grpSpPr>
      <p:pic>
        <p:nvPicPr>
          <p:cNvPr id="2276" name="Google Shape;2276;p18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277" name="Google Shape;2277;p18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8" name="Google Shape;2278;p18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2279" name="Google Shape;2279;p18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280" name="Google Shape;2280;p18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2281" name="Google Shape;2281;p18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2282" name="Google Shape;2282;p18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2283" name="Shape 2283"/>
        <p:cNvGrpSpPr/>
        <p:nvPr/>
      </p:nvGrpSpPr>
      <p:grpSpPr>
        <a:xfrm>
          <a:off x="0" y="0"/>
          <a:ext cx="0" cy="0"/>
          <a:chOff x="0" y="0"/>
          <a:chExt cx="0" cy="0"/>
        </a:xfrm>
      </p:grpSpPr>
      <p:pic>
        <p:nvPicPr>
          <p:cNvPr id="2284" name="Google Shape;2284;p18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85" name="Google Shape;2285;p18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6" name="Google Shape;2286;p18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87" name="Google Shape;2287;p18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2288" name="Google Shape;2288;p18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289" name="Google Shape;2289;p18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2290" name="Google Shape;2290;p18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2291" name="Shape 2291"/>
        <p:cNvGrpSpPr/>
        <p:nvPr/>
      </p:nvGrpSpPr>
      <p:grpSpPr>
        <a:xfrm>
          <a:off x="0" y="0"/>
          <a:ext cx="0" cy="0"/>
          <a:chOff x="0" y="0"/>
          <a:chExt cx="0" cy="0"/>
        </a:xfrm>
      </p:grpSpPr>
      <p:pic>
        <p:nvPicPr>
          <p:cNvPr id="2292" name="Google Shape;2292;p18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93" name="Google Shape;2293;p18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4" name="Google Shape;2294;p18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95" name="Google Shape;2295;p18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2296" name="Google Shape;2296;p18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297" name="Google Shape;2297;p187"/>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2298" name="Google Shape;2298;p18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2299" name="Shape 2299"/>
        <p:cNvGrpSpPr/>
        <p:nvPr/>
      </p:nvGrpSpPr>
      <p:grpSpPr>
        <a:xfrm>
          <a:off x="0" y="0"/>
          <a:ext cx="0" cy="0"/>
          <a:chOff x="0" y="0"/>
          <a:chExt cx="0" cy="0"/>
        </a:xfrm>
      </p:grpSpPr>
      <p:pic>
        <p:nvPicPr>
          <p:cNvPr id="2300" name="Google Shape;2300;p18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301" name="Google Shape;2301;p18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2" name="Google Shape;2302;p18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303" name="Google Shape;2303;p18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2304" name="Google Shape;2304;p18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305" name="Google Shape;2305;p18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2306" name="Google Shape;2306;p18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2307" name="Shape 2307"/>
        <p:cNvGrpSpPr/>
        <p:nvPr/>
      </p:nvGrpSpPr>
      <p:grpSpPr>
        <a:xfrm>
          <a:off x="0" y="0"/>
          <a:ext cx="0" cy="0"/>
          <a:chOff x="0" y="0"/>
          <a:chExt cx="0" cy="0"/>
        </a:xfrm>
      </p:grpSpPr>
      <p:sp>
        <p:nvSpPr>
          <p:cNvPr id="2308" name="Google Shape;2308;p189"/>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9" name="Google Shape;2309;p189"/>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2310" name="Google Shape;2310;p189"/>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311" name="Google Shape;2311;p18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2312" name="Google Shape;2312;p189"/>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2313" name="Shape 2313"/>
        <p:cNvGrpSpPr/>
        <p:nvPr/>
      </p:nvGrpSpPr>
      <p:grpSpPr>
        <a:xfrm>
          <a:off x="0" y="0"/>
          <a:ext cx="0" cy="0"/>
          <a:chOff x="0" y="0"/>
          <a:chExt cx="0" cy="0"/>
        </a:xfrm>
      </p:grpSpPr>
      <p:sp>
        <p:nvSpPr>
          <p:cNvPr id="2314" name="Google Shape;2314;p190"/>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15" name="Google Shape;2315;p190"/>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2316" name="Google Shape;2316;p190"/>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317" name="Google Shape;2317;p19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2318" name="Google Shape;2318;p190"/>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2319" name="Shape 2319"/>
        <p:cNvGrpSpPr/>
        <p:nvPr/>
      </p:nvGrpSpPr>
      <p:grpSpPr>
        <a:xfrm>
          <a:off x="0" y="0"/>
          <a:ext cx="0" cy="0"/>
          <a:chOff x="0" y="0"/>
          <a:chExt cx="0" cy="0"/>
        </a:xfrm>
      </p:grpSpPr>
      <p:sp>
        <p:nvSpPr>
          <p:cNvPr id="2321" name="Google Shape;2321;p191"/>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2322" name="Shape 2322"/>
        <p:cNvGrpSpPr/>
        <p:nvPr/>
      </p:nvGrpSpPr>
      <p:grpSpPr>
        <a:xfrm>
          <a:off x="0" y="0"/>
          <a:ext cx="0" cy="0"/>
          <a:chOff x="0" y="0"/>
          <a:chExt cx="0" cy="0"/>
        </a:xfrm>
      </p:grpSpPr>
      <p:sp>
        <p:nvSpPr>
          <p:cNvPr id="2323" name="Google Shape;2323;p192"/>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2324" name="Google Shape;2324;p192"/>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2325" name="Google Shape;2325;p192"/>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2326" name="Google Shape;2326;p192"/>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2327" name="Google Shape;2327;p192"/>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2328" name="Google Shape;2328;p192"/>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2329" name="Google Shape;2329;p192"/>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2330" name="Google Shape;2330;p192"/>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2331" name="Google Shape;2331;p192"/>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2332" name="Shape 2332"/>
        <p:cNvGrpSpPr/>
        <p:nvPr/>
      </p:nvGrpSpPr>
      <p:grpSpPr>
        <a:xfrm>
          <a:off x="0" y="0"/>
          <a:ext cx="0" cy="0"/>
          <a:chOff x="0" y="0"/>
          <a:chExt cx="0" cy="0"/>
        </a:xfrm>
      </p:grpSpPr>
      <p:pic>
        <p:nvPicPr>
          <p:cNvPr id="2333" name="Google Shape;2333;p193"/>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2334" name="Google Shape;2334;p193"/>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2335" name="Shape 2335"/>
        <p:cNvGrpSpPr/>
        <p:nvPr/>
      </p:nvGrpSpPr>
      <p:grpSpPr>
        <a:xfrm>
          <a:off x="0" y="0"/>
          <a:ext cx="0" cy="0"/>
          <a:chOff x="0" y="0"/>
          <a:chExt cx="0" cy="0"/>
        </a:xfrm>
      </p:grpSpPr>
      <p:sp>
        <p:nvSpPr>
          <p:cNvPr id="2336" name="Google Shape;2336;p194"/>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rtl="0">
              <a:spcBef>
                <a:spcPts val="0"/>
              </a:spcBef>
              <a:spcAft>
                <a:spcPts val="0"/>
              </a:spcAft>
              <a:buSzPts val="2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1">
  <p:cSld name="TITLE_AND_TWO_COLUMNS_1_1_5_1_3_1_1_2">
    <p:spTree>
      <p:nvGrpSpPr>
        <p:cNvPr id="2337" name="Shape 2337"/>
        <p:cNvGrpSpPr/>
        <p:nvPr/>
      </p:nvGrpSpPr>
      <p:grpSpPr>
        <a:xfrm>
          <a:off x="0" y="0"/>
          <a:ext cx="0" cy="0"/>
          <a:chOff x="0" y="0"/>
          <a:chExt cx="0" cy="0"/>
        </a:xfrm>
      </p:grpSpPr>
      <p:pic>
        <p:nvPicPr>
          <p:cNvPr id="2338" name="Google Shape;2338;p19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339" name="Google Shape;2339;p19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0" name="Google Shape;2340;p19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341" name="Google Shape;2341;p195"/>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2342" name="Google Shape;2342;p195"/>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2343" name="Google Shape;2343;p195"/>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2344" name="Google Shape;2344;p19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1">
  <p:cSld name="TITLE_AND_TWO_COLUMNS_1_1_5_1_3_1_1_1_2">
    <p:bg>
      <p:bgPr>
        <a:solidFill>
          <a:srgbClr val="EBEDFE"/>
        </a:solidFill>
      </p:bgPr>
    </p:bg>
    <p:spTree>
      <p:nvGrpSpPr>
        <p:cNvPr id="2345" name="Shape 2345"/>
        <p:cNvGrpSpPr/>
        <p:nvPr/>
      </p:nvGrpSpPr>
      <p:grpSpPr>
        <a:xfrm>
          <a:off x="0" y="0"/>
          <a:ext cx="0" cy="0"/>
          <a:chOff x="0" y="0"/>
          <a:chExt cx="0" cy="0"/>
        </a:xfrm>
      </p:grpSpPr>
      <p:pic>
        <p:nvPicPr>
          <p:cNvPr id="2346" name="Google Shape;2346;p19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347" name="Google Shape;2347;p19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8" name="Google Shape;2348;p19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349" name="Google Shape;2349;p196"/>
          <p:cNvSpPr txBox="1"/>
          <p:nvPr/>
        </p:nvSpPr>
        <p:spPr>
          <a:xfrm>
            <a:off x="324000" y="45525"/>
            <a:ext cx="10920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2350" name="Google Shape;2350;p196"/>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2351" name="Google Shape;2351;p19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352" name="Google Shape;2352;p19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1">
  <p:cSld name="TITLE_AND_TWO_COLUMNS_1_1_5_1_3_1_1_1_1_3">
    <p:spTree>
      <p:nvGrpSpPr>
        <p:cNvPr id="2353" name="Shape 2353"/>
        <p:cNvGrpSpPr/>
        <p:nvPr/>
      </p:nvGrpSpPr>
      <p:grpSpPr>
        <a:xfrm>
          <a:off x="0" y="0"/>
          <a:ext cx="0" cy="0"/>
          <a:chOff x="0" y="0"/>
          <a:chExt cx="0" cy="0"/>
        </a:xfrm>
      </p:grpSpPr>
      <p:pic>
        <p:nvPicPr>
          <p:cNvPr id="2354" name="Google Shape;2354;p19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355" name="Google Shape;2355;p19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6" name="Google Shape;2356;p19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357" name="Google Shape;2357;p19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2358" name="Google Shape;2358;p197"/>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2359" name="Google Shape;2359;p197"/>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2360" name="Google Shape;2360;p197"/>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1">
  <p:cSld name="TITLE_AND_TWO_COLUMNS_1_1_5_1_3_1_1_1_1_2_1">
    <p:bg>
      <p:bgPr>
        <a:solidFill>
          <a:srgbClr val="EBEDFE"/>
        </a:solidFill>
      </p:bgPr>
    </p:bg>
    <p:spTree>
      <p:nvGrpSpPr>
        <p:cNvPr id="2361" name="Shape 2361"/>
        <p:cNvGrpSpPr/>
        <p:nvPr/>
      </p:nvGrpSpPr>
      <p:grpSpPr>
        <a:xfrm>
          <a:off x="0" y="0"/>
          <a:ext cx="0" cy="0"/>
          <a:chOff x="0" y="0"/>
          <a:chExt cx="0" cy="0"/>
        </a:xfrm>
      </p:grpSpPr>
      <p:pic>
        <p:nvPicPr>
          <p:cNvPr id="2362" name="Google Shape;2362;p19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363" name="Google Shape;2363;p19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4" name="Google Shape;2364;p19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365" name="Google Shape;2365;p198"/>
          <p:cNvSpPr txBox="1"/>
          <p:nvPr/>
        </p:nvSpPr>
        <p:spPr>
          <a:xfrm>
            <a:off x="324000" y="45525"/>
            <a:ext cx="1142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2366" name="Google Shape;2366;p198"/>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2367" name="Google Shape;2367;p19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2368" name="Google Shape;2368;p19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1">
  <p:cSld name="TITLE_AND_TWO_COLUMNS_1_1_5_1_3_1_2_2">
    <p:spTree>
      <p:nvGrpSpPr>
        <p:cNvPr id="2369" name="Shape 2369"/>
        <p:cNvGrpSpPr/>
        <p:nvPr/>
      </p:nvGrpSpPr>
      <p:grpSpPr>
        <a:xfrm>
          <a:off x="0" y="0"/>
          <a:ext cx="0" cy="0"/>
          <a:chOff x="0" y="0"/>
          <a:chExt cx="0" cy="0"/>
        </a:xfrm>
      </p:grpSpPr>
      <p:pic>
        <p:nvPicPr>
          <p:cNvPr id="2370" name="Google Shape;2370;p19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371" name="Google Shape;2371;p19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2" name="Google Shape;2372;p19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373" name="Google Shape;2373;p19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2374" name="Google Shape;2374;p199"/>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2375" name="Google Shape;2375;p199"/>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2376" name="Google Shape;2376;p19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1">
  <p:cSld name="TITLE_AND_TWO_COLUMNS_1_1_5_1_3_1_2_1_1">
    <p:bg>
      <p:bgPr>
        <a:solidFill>
          <a:srgbClr val="EBEDFE"/>
        </a:solidFill>
      </p:bgPr>
    </p:bg>
    <p:spTree>
      <p:nvGrpSpPr>
        <p:cNvPr id="2377" name="Shape 2377"/>
        <p:cNvGrpSpPr/>
        <p:nvPr/>
      </p:nvGrpSpPr>
      <p:grpSpPr>
        <a:xfrm>
          <a:off x="0" y="0"/>
          <a:ext cx="0" cy="0"/>
          <a:chOff x="0" y="0"/>
          <a:chExt cx="0" cy="0"/>
        </a:xfrm>
      </p:grpSpPr>
      <p:pic>
        <p:nvPicPr>
          <p:cNvPr id="2378" name="Google Shape;2378;p20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379" name="Google Shape;2379;p20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0" name="Google Shape;2380;p20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381" name="Google Shape;2381;p200"/>
          <p:cNvSpPr txBox="1"/>
          <p:nvPr/>
        </p:nvSpPr>
        <p:spPr>
          <a:xfrm>
            <a:off x="324000" y="45525"/>
            <a:ext cx="1142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2382" name="Google Shape;2382;p200"/>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2383" name="Google Shape;2383;p20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2384" name="Google Shape;2384;p20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1">
  <p:cSld name="TITLE_AND_TWO_COLUMNS_1_1_5_1_2_1_2">
    <p:spTree>
      <p:nvGrpSpPr>
        <p:cNvPr id="2385" name="Shape 2385"/>
        <p:cNvGrpSpPr/>
        <p:nvPr/>
      </p:nvGrpSpPr>
      <p:grpSpPr>
        <a:xfrm>
          <a:off x="0" y="0"/>
          <a:ext cx="0" cy="0"/>
          <a:chOff x="0" y="0"/>
          <a:chExt cx="0" cy="0"/>
        </a:xfrm>
      </p:grpSpPr>
      <p:sp>
        <p:nvSpPr>
          <p:cNvPr id="2386" name="Google Shape;2386;p201"/>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87" name="Google Shape;2387;p201"/>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2388" name="Google Shape;2388;p201"/>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389" name="Google Shape;2389;p201"/>
          <p:cNvSpPr txBox="1"/>
          <p:nvPr/>
        </p:nvSpPr>
        <p:spPr>
          <a:xfrm>
            <a:off x="324000" y="112500"/>
            <a:ext cx="13167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2390" name="Google Shape;2390;p201"/>
          <p:cNvSpPr txBox="1"/>
          <p:nvPr>
            <p:ph type="title"/>
          </p:nvPr>
        </p:nvSpPr>
        <p:spPr>
          <a:xfrm>
            <a:off x="1684800" y="157525"/>
            <a:ext cx="5741400" cy="3828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72.xml"/><Relationship Id="rId3" Type="http://schemas.openxmlformats.org/officeDocument/2006/relationships/slideLayout" Target="../slideLayouts/slideLayout73.xml"/><Relationship Id="rId4" Type="http://schemas.openxmlformats.org/officeDocument/2006/relationships/slideLayout" Target="../slideLayouts/slideLayout74.xml"/><Relationship Id="rId5" Type="http://schemas.openxmlformats.org/officeDocument/2006/relationships/slideLayout" Target="../slideLayouts/slideLayout75.xml"/><Relationship Id="rId6" Type="http://schemas.openxmlformats.org/officeDocument/2006/relationships/slideLayout" Target="../slideLayouts/slideLayout76.xml"/><Relationship Id="rId7" Type="http://schemas.openxmlformats.org/officeDocument/2006/relationships/slideLayout" Target="../slideLayouts/slideLayout77.xml"/><Relationship Id="rId8" Type="http://schemas.openxmlformats.org/officeDocument/2006/relationships/slideLayout" Target="../slideLayouts/slideLayout78.xml"/><Relationship Id="rId9" Type="http://schemas.openxmlformats.org/officeDocument/2006/relationships/slideLayout" Target="../slideLayouts/slideLayout79.xml"/><Relationship Id="rId10" Type="http://schemas.openxmlformats.org/officeDocument/2006/relationships/slideLayout" Target="../slideLayouts/slideLayout80.xml"/><Relationship Id="rId11" Type="http://schemas.openxmlformats.org/officeDocument/2006/relationships/slideLayout" Target="../slideLayouts/slideLayout81.xml"/><Relationship Id="rId12" Type="http://schemas.openxmlformats.org/officeDocument/2006/relationships/slideLayout" Target="../slideLayouts/slideLayout82.xml"/><Relationship Id="rId13" Type="http://schemas.openxmlformats.org/officeDocument/2006/relationships/slideLayout" Target="../slideLayouts/slideLayout83.xml"/><Relationship Id="rId14" Type="http://schemas.openxmlformats.org/officeDocument/2006/relationships/slideLayout" Target="../slideLayouts/slideLayout84.xml"/><Relationship Id="rId15" Type="http://schemas.openxmlformats.org/officeDocument/2006/relationships/slideLayout" Target="../slideLayouts/slideLayout85.xml"/><Relationship Id="rId16" Type="http://schemas.openxmlformats.org/officeDocument/2006/relationships/slideLayout" Target="../slideLayouts/slideLayout86.xml"/><Relationship Id="rId17" Type="http://schemas.openxmlformats.org/officeDocument/2006/relationships/slideLayout" Target="../slideLayouts/slideLayout87.xml"/><Relationship Id="rId18" Type="http://schemas.openxmlformats.org/officeDocument/2006/relationships/slideLayout" Target="../slideLayouts/slideLayout88.xml"/><Relationship Id="rId19" Type="http://schemas.openxmlformats.org/officeDocument/2006/relationships/slideLayout" Target="../slideLayouts/slideLayout89.xml"/><Relationship Id="rId20" Type="http://schemas.openxmlformats.org/officeDocument/2006/relationships/slideLayout" Target="../slideLayouts/slideLayout90.xml"/><Relationship Id="rId21" Type="http://schemas.openxmlformats.org/officeDocument/2006/relationships/slideLayout" Target="../slideLayouts/slideLayout91.xml"/><Relationship Id="rId22" Type="http://schemas.openxmlformats.org/officeDocument/2006/relationships/slideLayout" Target="../slideLayouts/slideLayout92.xml"/><Relationship Id="rId23" Type="http://schemas.openxmlformats.org/officeDocument/2006/relationships/slideLayout" Target="../slideLayouts/slideLayout93.xml"/><Relationship Id="rId24" Type="http://schemas.openxmlformats.org/officeDocument/2006/relationships/slideLayout" Target="../slideLayouts/slideLayout94.xml"/><Relationship Id="rId25" Type="http://schemas.openxmlformats.org/officeDocument/2006/relationships/slideLayout" Target="../slideLayouts/slideLayout95.xml"/><Relationship Id="rId26" Type="http://schemas.openxmlformats.org/officeDocument/2006/relationships/slideLayout" Target="../slideLayouts/slideLayout96.xml"/><Relationship Id="rId27" Type="http://schemas.openxmlformats.org/officeDocument/2006/relationships/slideLayout" Target="../slideLayouts/slideLayout97.xml"/><Relationship Id="rId28" Type="http://schemas.openxmlformats.org/officeDocument/2006/relationships/slideLayout" Target="../slideLayouts/slideLayout98.xml"/><Relationship Id="rId29" Type="http://schemas.openxmlformats.org/officeDocument/2006/relationships/slideLayout" Target="../slideLayouts/slideLayout99.xml"/><Relationship Id="rId30" Type="http://schemas.openxmlformats.org/officeDocument/2006/relationships/slideLayout" Target="../slideLayouts/slideLayout100.xml"/><Relationship Id="rId31" Type="http://schemas.openxmlformats.org/officeDocument/2006/relationships/slideLayout" Target="../slideLayouts/slideLayout101.xml"/><Relationship Id="rId32" Type="http://schemas.openxmlformats.org/officeDocument/2006/relationships/slideLayout" Target="../slideLayouts/slideLayout102.xml"/><Relationship Id="rId33" Type="http://schemas.openxmlformats.org/officeDocument/2006/relationships/slideLayout" Target="../slideLayouts/slideLayout103.xml"/><Relationship Id="rId34" Type="http://schemas.openxmlformats.org/officeDocument/2006/relationships/slideLayout" Target="../slideLayouts/slideLayout104.xml"/><Relationship Id="rId35" Type="http://schemas.openxmlformats.org/officeDocument/2006/relationships/slideLayout" Target="../slideLayouts/slideLayout105.xml"/><Relationship Id="rId36" Type="http://schemas.openxmlformats.org/officeDocument/2006/relationships/slideLayout" Target="../slideLayouts/slideLayout106.xml"/><Relationship Id="rId37" Type="http://schemas.openxmlformats.org/officeDocument/2006/relationships/slideLayout" Target="../slideLayouts/slideLayout107.xml"/><Relationship Id="rId38" Type="http://schemas.openxmlformats.org/officeDocument/2006/relationships/slideLayout" Target="../slideLayouts/slideLayout108.xml"/><Relationship Id="rId39" Type="http://schemas.openxmlformats.org/officeDocument/2006/relationships/slideLayout" Target="../slideLayouts/slideLayout109.xml"/><Relationship Id="rId40" Type="http://schemas.openxmlformats.org/officeDocument/2006/relationships/slideLayout" Target="../slideLayouts/slideLayout110.xml"/><Relationship Id="rId41" Type="http://schemas.openxmlformats.org/officeDocument/2006/relationships/slideLayout" Target="../slideLayouts/slideLayout111.xml"/><Relationship Id="rId42" Type="http://schemas.openxmlformats.org/officeDocument/2006/relationships/slideLayout" Target="../slideLayouts/slideLayout112.xml"/><Relationship Id="rId43" Type="http://schemas.openxmlformats.org/officeDocument/2006/relationships/slideLayout" Target="../slideLayouts/slideLayout113.xml"/><Relationship Id="rId44" Type="http://schemas.openxmlformats.org/officeDocument/2006/relationships/slideLayout" Target="../slideLayouts/slideLayout114.xml"/><Relationship Id="rId45" Type="http://schemas.openxmlformats.org/officeDocument/2006/relationships/slideLayout" Target="../slideLayouts/slideLayout115.xml"/><Relationship Id="rId46" Type="http://schemas.openxmlformats.org/officeDocument/2006/relationships/slideLayout" Target="../slideLayouts/slideLayout116.xml"/><Relationship Id="rId47" Type="http://schemas.openxmlformats.org/officeDocument/2006/relationships/slideLayout" Target="../slideLayouts/slideLayout117.xml"/><Relationship Id="rId48" Type="http://schemas.openxmlformats.org/officeDocument/2006/relationships/slideLayout" Target="../slideLayouts/slideLayout118.xml"/><Relationship Id="rId49" Type="http://schemas.openxmlformats.org/officeDocument/2006/relationships/slideLayout" Target="../slideLayouts/slideLayout119.xml"/><Relationship Id="rId50" Type="http://schemas.openxmlformats.org/officeDocument/2006/relationships/slideLayout" Target="../slideLayouts/slideLayout120.xml"/><Relationship Id="rId51" Type="http://schemas.openxmlformats.org/officeDocument/2006/relationships/slideLayout" Target="../slideLayouts/slideLayout121.xml"/><Relationship Id="rId52" Type="http://schemas.openxmlformats.org/officeDocument/2006/relationships/slideLayout" Target="../slideLayouts/slideLayout122.xml"/><Relationship Id="rId53" Type="http://schemas.openxmlformats.org/officeDocument/2006/relationships/slideLayout" Target="../slideLayouts/slideLayout123.xml"/><Relationship Id="rId54" Type="http://schemas.openxmlformats.org/officeDocument/2006/relationships/slideLayout" Target="../slideLayouts/slideLayout124.xml"/><Relationship Id="rId55" Type="http://schemas.openxmlformats.org/officeDocument/2006/relationships/slideLayout" Target="../slideLayouts/slideLayout125.xml"/><Relationship Id="rId56" Type="http://schemas.openxmlformats.org/officeDocument/2006/relationships/slideLayout" Target="../slideLayouts/slideLayout126.xml"/><Relationship Id="rId57" Type="http://schemas.openxmlformats.org/officeDocument/2006/relationships/slideLayout" Target="../slideLayouts/slideLayout127.xml"/><Relationship Id="rId58" Type="http://schemas.openxmlformats.org/officeDocument/2006/relationships/slideLayout" Target="../slideLayouts/slideLayout128.xml"/><Relationship Id="rId59" Type="http://schemas.openxmlformats.org/officeDocument/2006/relationships/slideLayout" Target="../slideLayouts/slideLayout129.xml"/><Relationship Id="rId60" Type="http://schemas.openxmlformats.org/officeDocument/2006/relationships/slideLayout" Target="../slideLayouts/slideLayout130.xml"/><Relationship Id="rId61" Type="http://schemas.openxmlformats.org/officeDocument/2006/relationships/slideLayout" Target="../slideLayouts/slideLayout131.xml"/><Relationship Id="rId62" Type="http://schemas.openxmlformats.org/officeDocument/2006/relationships/theme" Target="../theme/theme4.xml"/></Relationships>
</file>

<file path=ppt/slideMasters/_rels/slideMaster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32.xml"/><Relationship Id="rId3" Type="http://schemas.openxmlformats.org/officeDocument/2006/relationships/slideLayout" Target="../slideLayouts/slideLayout133.xml"/><Relationship Id="rId4" Type="http://schemas.openxmlformats.org/officeDocument/2006/relationships/slideLayout" Target="../slideLayouts/slideLayout134.xml"/><Relationship Id="rId5" Type="http://schemas.openxmlformats.org/officeDocument/2006/relationships/slideLayout" Target="../slideLayouts/slideLayout135.xml"/><Relationship Id="rId6" Type="http://schemas.openxmlformats.org/officeDocument/2006/relationships/slideLayout" Target="../slideLayouts/slideLayout136.xml"/><Relationship Id="rId7" Type="http://schemas.openxmlformats.org/officeDocument/2006/relationships/slideLayout" Target="../slideLayouts/slideLayout137.xml"/><Relationship Id="rId8" Type="http://schemas.openxmlformats.org/officeDocument/2006/relationships/slideLayout" Target="../slideLayouts/slideLayout138.xml"/><Relationship Id="rId9" Type="http://schemas.openxmlformats.org/officeDocument/2006/relationships/slideLayout" Target="../slideLayouts/slideLayout139.xml"/><Relationship Id="rId10" Type="http://schemas.openxmlformats.org/officeDocument/2006/relationships/slideLayout" Target="../slideLayouts/slideLayout140.xml"/><Relationship Id="rId11" Type="http://schemas.openxmlformats.org/officeDocument/2006/relationships/slideLayout" Target="../slideLayouts/slideLayout141.xml"/><Relationship Id="rId12" Type="http://schemas.openxmlformats.org/officeDocument/2006/relationships/slideLayout" Target="../slideLayouts/slideLayout142.xml"/><Relationship Id="rId13" Type="http://schemas.openxmlformats.org/officeDocument/2006/relationships/slideLayout" Target="../slideLayouts/slideLayout143.xml"/><Relationship Id="rId14" Type="http://schemas.openxmlformats.org/officeDocument/2006/relationships/slideLayout" Target="../slideLayouts/slideLayout144.xml"/><Relationship Id="rId15" Type="http://schemas.openxmlformats.org/officeDocument/2006/relationships/slideLayout" Target="../slideLayouts/slideLayout145.xml"/><Relationship Id="rId16" Type="http://schemas.openxmlformats.org/officeDocument/2006/relationships/slideLayout" Target="../slideLayouts/slideLayout146.xml"/><Relationship Id="rId17" Type="http://schemas.openxmlformats.org/officeDocument/2006/relationships/slideLayout" Target="../slideLayouts/slideLayout147.xml"/><Relationship Id="rId18" Type="http://schemas.openxmlformats.org/officeDocument/2006/relationships/slideLayout" Target="../slideLayouts/slideLayout148.xml"/><Relationship Id="rId19" Type="http://schemas.openxmlformats.org/officeDocument/2006/relationships/slideLayout" Target="../slideLayouts/slideLayout149.xml"/><Relationship Id="rId20" Type="http://schemas.openxmlformats.org/officeDocument/2006/relationships/slideLayout" Target="../slideLayouts/slideLayout150.xml"/><Relationship Id="rId21" Type="http://schemas.openxmlformats.org/officeDocument/2006/relationships/slideLayout" Target="../slideLayouts/slideLayout151.xml"/><Relationship Id="rId22" Type="http://schemas.openxmlformats.org/officeDocument/2006/relationships/slideLayout" Target="../slideLayouts/slideLayout152.xml"/><Relationship Id="rId23" Type="http://schemas.openxmlformats.org/officeDocument/2006/relationships/slideLayout" Target="../slideLayouts/slideLayout153.xml"/><Relationship Id="rId24" Type="http://schemas.openxmlformats.org/officeDocument/2006/relationships/slideLayout" Target="../slideLayouts/slideLayout154.xml"/><Relationship Id="rId25" Type="http://schemas.openxmlformats.org/officeDocument/2006/relationships/slideLayout" Target="../slideLayouts/slideLayout155.xml"/><Relationship Id="rId26" Type="http://schemas.openxmlformats.org/officeDocument/2006/relationships/slideLayout" Target="../slideLayouts/slideLayout156.xml"/><Relationship Id="rId27" Type="http://schemas.openxmlformats.org/officeDocument/2006/relationships/slideLayout" Target="../slideLayouts/slideLayout157.xml"/><Relationship Id="rId28" Type="http://schemas.openxmlformats.org/officeDocument/2006/relationships/slideLayout" Target="../slideLayouts/slideLayout158.xml"/><Relationship Id="rId29" Type="http://schemas.openxmlformats.org/officeDocument/2006/relationships/slideLayout" Target="../slideLayouts/slideLayout159.xml"/><Relationship Id="rId30" Type="http://schemas.openxmlformats.org/officeDocument/2006/relationships/slideLayout" Target="../slideLayouts/slideLayout160.xml"/><Relationship Id="rId31" Type="http://schemas.openxmlformats.org/officeDocument/2006/relationships/slideLayout" Target="../slideLayouts/slideLayout161.xml"/><Relationship Id="rId32" Type="http://schemas.openxmlformats.org/officeDocument/2006/relationships/slideLayout" Target="../slideLayouts/slideLayout162.xml"/><Relationship Id="rId33" Type="http://schemas.openxmlformats.org/officeDocument/2006/relationships/slideLayout" Target="../slideLayouts/slideLayout163.xml"/><Relationship Id="rId34" Type="http://schemas.openxmlformats.org/officeDocument/2006/relationships/slideLayout" Target="../slideLayouts/slideLayout164.xml"/><Relationship Id="rId35" Type="http://schemas.openxmlformats.org/officeDocument/2006/relationships/slideLayout" Target="../slideLayouts/slideLayout165.xml"/><Relationship Id="rId36" Type="http://schemas.openxmlformats.org/officeDocument/2006/relationships/slideLayout" Target="../slideLayouts/slideLayout166.xml"/><Relationship Id="rId37" Type="http://schemas.openxmlformats.org/officeDocument/2006/relationships/slideLayout" Target="../slideLayouts/slideLayout167.xml"/><Relationship Id="rId38" Type="http://schemas.openxmlformats.org/officeDocument/2006/relationships/slideLayout" Target="../slideLayouts/slideLayout168.xml"/><Relationship Id="rId39" Type="http://schemas.openxmlformats.org/officeDocument/2006/relationships/slideLayout" Target="../slideLayouts/slideLayout169.xml"/><Relationship Id="rId40" Type="http://schemas.openxmlformats.org/officeDocument/2006/relationships/slideLayout" Target="../slideLayouts/slideLayout170.xml"/><Relationship Id="rId41" Type="http://schemas.openxmlformats.org/officeDocument/2006/relationships/slideLayout" Target="../slideLayouts/slideLayout171.xml"/><Relationship Id="rId42" Type="http://schemas.openxmlformats.org/officeDocument/2006/relationships/slideLayout" Target="../slideLayouts/slideLayout172.xml"/><Relationship Id="rId43" Type="http://schemas.openxmlformats.org/officeDocument/2006/relationships/slideLayout" Target="../slideLayouts/slideLayout173.xml"/><Relationship Id="rId44" Type="http://schemas.openxmlformats.org/officeDocument/2006/relationships/slideLayout" Target="../slideLayouts/slideLayout174.xml"/><Relationship Id="rId45" Type="http://schemas.openxmlformats.org/officeDocument/2006/relationships/slideLayout" Target="../slideLayouts/slideLayout175.xml"/><Relationship Id="rId46" Type="http://schemas.openxmlformats.org/officeDocument/2006/relationships/slideLayout" Target="../slideLayouts/slideLayout176.xml"/><Relationship Id="rId47" Type="http://schemas.openxmlformats.org/officeDocument/2006/relationships/slideLayout" Target="../slideLayouts/slideLayout177.xml"/><Relationship Id="rId48" Type="http://schemas.openxmlformats.org/officeDocument/2006/relationships/slideLayout" Target="../slideLayouts/slideLayout178.xml"/><Relationship Id="rId49" Type="http://schemas.openxmlformats.org/officeDocument/2006/relationships/slideLayout" Target="../slideLayouts/slideLayout179.xml"/><Relationship Id="rId50" Type="http://schemas.openxmlformats.org/officeDocument/2006/relationships/slideLayout" Target="../slideLayouts/slideLayout180.xml"/><Relationship Id="rId51" Type="http://schemas.openxmlformats.org/officeDocument/2006/relationships/slideLayout" Target="../slideLayouts/slideLayout181.xml"/><Relationship Id="rId52" Type="http://schemas.openxmlformats.org/officeDocument/2006/relationships/slideLayout" Target="../slideLayouts/slideLayout182.xml"/><Relationship Id="rId53" Type="http://schemas.openxmlformats.org/officeDocument/2006/relationships/slideLayout" Target="../slideLayouts/slideLayout183.xml"/><Relationship Id="rId54" Type="http://schemas.openxmlformats.org/officeDocument/2006/relationships/slideLayout" Target="../slideLayouts/slideLayout184.xml"/><Relationship Id="rId55" Type="http://schemas.openxmlformats.org/officeDocument/2006/relationships/slideLayout" Target="../slideLayouts/slideLayout185.xml"/><Relationship Id="rId56" Type="http://schemas.openxmlformats.org/officeDocument/2006/relationships/slideLayout" Target="../slideLayouts/slideLayout186.xml"/><Relationship Id="rId57" Type="http://schemas.openxmlformats.org/officeDocument/2006/relationships/slideLayout" Target="../slideLayouts/slideLayout187.xml"/><Relationship Id="rId58" Type="http://schemas.openxmlformats.org/officeDocument/2006/relationships/slideLayout" Target="../slideLayouts/slideLayout188.xml"/><Relationship Id="rId59" Type="http://schemas.openxmlformats.org/officeDocument/2006/relationships/slideLayout" Target="../slideLayouts/slideLayout189.xml"/><Relationship Id="rId60" Type="http://schemas.openxmlformats.org/officeDocument/2006/relationships/slideLayout" Target="../slideLayouts/slideLayout190.xml"/><Relationship Id="rId61" Type="http://schemas.openxmlformats.org/officeDocument/2006/relationships/slideLayout" Target="../slideLayouts/slideLayout191.xml"/><Relationship Id="rId62" Type="http://schemas.openxmlformats.org/officeDocument/2006/relationships/slideLayout" Target="../slideLayouts/slideLayout192.xml"/><Relationship Id="rId63" Type="http://schemas.openxmlformats.org/officeDocument/2006/relationships/slideLayout" Target="../slideLayouts/slideLayout193.xml"/><Relationship Id="rId64" Type="http://schemas.openxmlformats.org/officeDocument/2006/relationships/slideLayout" Target="../slideLayouts/slideLayout194.xml"/><Relationship Id="rId65" Type="http://schemas.openxmlformats.org/officeDocument/2006/relationships/slideLayout" Target="../slideLayouts/slideLayout195.xml"/><Relationship Id="rId66" Type="http://schemas.openxmlformats.org/officeDocument/2006/relationships/slideLayout" Target="../slideLayouts/slideLayout196.xml"/><Relationship Id="rId67" Type="http://schemas.openxmlformats.org/officeDocument/2006/relationships/slideLayout" Target="../slideLayouts/slideLayout197.xml"/><Relationship Id="rId68" Type="http://schemas.openxmlformats.org/officeDocument/2006/relationships/slideLayout" Target="../slideLayouts/slideLayout198.xml"/><Relationship Id="rId6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863" name="Shape 863"/>
        <p:cNvGrpSpPr/>
        <p:nvPr/>
      </p:nvGrpSpPr>
      <p:grpSpPr>
        <a:xfrm>
          <a:off x="0" y="0"/>
          <a:ext cx="0" cy="0"/>
          <a:chOff x="0" y="0"/>
          <a:chExt cx="0" cy="0"/>
        </a:xfrm>
      </p:grpSpPr>
      <p:sp>
        <p:nvSpPr>
          <p:cNvPr id="864" name="Google Shape;864;p73"/>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865" name="Google Shape;865;p73"/>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 id="2147483735" r:id="rId18"/>
    <p:sldLayoutId id="2147483736" r:id="rId19"/>
    <p:sldLayoutId id="2147483737" r:id="rId20"/>
    <p:sldLayoutId id="2147483738" r:id="rId21"/>
    <p:sldLayoutId id="2147483739" r:id="rId22"/>
    <p:sldLayoutId id="2147483740" r:id="rId23"/>
    <p:sldLayoutId id="2147483741" r:id="rId24"/>
    <p:sldLayoutId id="2147483742" r:id="rId25"/>
    <p:sldLayoutId id="2147483743" r:id="rId26"/>
    <p:sldLayoutId id="2147483744" r:id="rId27"/>
    <p:sldLayoutId id="2147483745" r:id="rId28"/>
    <p:sldLayoutId id="2147483746" r:id="rId29"/>
    <p:sldLayoutId id="2147483747" r:id="rId30"/>
    <p:sldLayoutId id="2147483748" r:id="rId31"/>
    <p:sldLayoutId id="2147483749" r:id="rId32"/>
    <p:sldLayoutId id="2147483750" r:id="rId33"/>
    <p:sldLayoutId id="2147483751" r:id="rId34"/>
    <p:sldLayoutId id="2147483752" r:id="rId35"/>
    <p:sldLayoutId id="2147483753" r:id="rId36"/>
    <p:sldLayoutId id="2147483754" r:id="rId37"/>
    <p:sldLayoutId id="2147483755" r:id="rId38"/>
    <p:sldLayoutId id="2147483756" r:id="rId39"/>
    <p:sldLayoutId id="2147483757" r:id="rId40"/>
    <p:sldLayoutId id="2147483758" r:id="rId41"/>
    <p:sldLayoutId id="2147483759" r:id="rId42"/>
    <p:sldLayoutId id="2147483760" r:id="rId43"/>
    <p:sldLayoutId id="2147483761" r:id="rId44"/>
    <p:sldLayoutId id="2147483762" r:id="rId45"/>
    <p:sldLayoutId id="2147483763" r:id="rId46"/>
    <p:sldLayoutId id="2147483764" r:id="rId47"/>
    <p:sldLayoutId id="2147483765" r:id="rId48"/>
    <p:sldLayoutId id="2147483766" r:id="rId49"/>
    <p:sldLayoutId id="2147483767" r:id="rId50"/>
    <p:sldLayoutId id="2147483768" r:id="rId51"/>
    <p:sldLayoutId id="2147483769" r:id="rId52"/>
    <p:sldLayoutId id="2147483770" r:id="rId53"/>
    <p:sldLayoutId id="2147483771" r:id="rId54"/>
    <p:sldLayoutId id="2147483772" r:id="rId55"/>
    <p:sldLayoutId id="2147483773" r:id="rId56"/>
    <p:sldLayoutId id="2147483774" r:id="rId57"/>
    <p:sldLayoutId id="2147483775" r:id="rId58"/>
    <p:sldLayoutId id="2147483776" r:id="rId59"/>
    <p:sldLayoutId id="2147483777" r:id="rId60"/>
    <p:sldLayoutId id="2147483778" r:id="rId6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600" name="Shape 1600"/>
        <p:cNvGrpSpPr/>
        <p:nvPr/>
      </p:nvGrpSpPr>
      <p:grpSpPr>
        <a:xfrm>
          <a:off x="0" y="0"/>
          <a:ext cx="0" cy="0"/>
          <a:chOff x="0" y="0"/>
          <a:chExt cx="0" cy="0"/>
        </a:xfrm>
      </p:grpSpPr>
      <p:sp>
        <p:nvSpPr>
          <p:cNvPr id="1601" name="Google Shape;1601;p134"/>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1602" name="Google Shape;1602;p134"/>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 id="2147483791" r:id="rId14"/>
    <p:sldLayoutId id="2147483792" r:id="rId15"/>
    <p:sldLayoutId id="2147483793" r:id="rId16"/>
    <p:sldLayoutId id="2147483794" r:id="rId17"/>
    <p:sldLayoutId id="2147483795" r:id="rId18"/>
    <p:sldLayoutId id="2147483796" r:id="rId19"/>
    <p:sldLayoutId id="2147483797" r:id="rId20"/>
    <p:sldLayoutId id="2147483798" r:id="rId21"/>
    <p:sldLayoutId id="2147483799" r:id="rId22"/>
    <p:sldLayoutId id="2147483800" r:id="rId23"/>
    <p:sldLayoutId id="2147483801" r:id="rId24"/>
    <p:sldLayoutId id="2147483802" r:id="rId25"/>
    <p:sldLayoutId id="2147483803" r:id="rId26"/>
    <p:sldLayoutId id="2147483804" r:id="rId27"/>
    <p:sldLayoutId id="2147483805" r:id="rId28"/>
    <p:sldLayoutId id="2147483806" r:id="rId29"/>
    <p:sldLayoutId id="2147483807" r:id="rId30"/>
    <p:sldLayoutId id="2147483808" r:id="rId31"/>
    <p:sldLayoutId id="2147483809" r:id="rId32"/>
    <p:sldLayoutId id="2147483810" r:id="rId33"/>
    <p:sldLayoutId id="2147483811" r:id="rId34"/>
    <p:sldLayoutId id="2147483812" r:id="rId35"/>
    <p:sldLayoutId id="2147483813" r:id="rId36"/>
    <p:sldLayoutId id="2147483814" r:id="rId37"/>
    <p:sldLayoutId id="2147483815" r:id="rId38"/>
    <p:sldLayoutId id="2147483816" r:id="rId39"/>
    <p:sldLayoutId id="2147483817" r:id="rId40"/>
    <p:sldLayoutId id="2147483818" r:id="rId41"/>
    <p:sldLayoutId id="2147483819" r:id="rId42"/>
    <p:sldLayoutId id="2147483820" r:id="rId43"/>
    <p:sldLayoutId id="2147483821" r:id="rId44"/>
    <p:sldLayoutId id="2147483822" r:id="rId45"/>
    <p:sldLayoutId id="2147483823" r:id="rId46"/>
    <p:sldLayoutId id="2147483824" r:id="rId47"/>
    <p:sldLayoutId id="2147483825" r:id="rId48"/>
    <p:sldLayoutId id="2147483826" r:id="rId49"/>
    <p:sldLayoutId id="2147483827" r:id="rId50"/>
    <p:sldLayoutId id="2147483828" r:id="rId51"/>
    <p:sldLayoutId id="2147483829" r:id="rId52"/>
    <p:sldLayoutId id="2147483830" r:id="rId53"/>
    <p:sldLayoutId id="2147483831" r:id="rId54"/>
    <p:sldLayoutId id="2147483832" r:id="rId55"/>
    <p:sldLayoutId id="2147483833" r:id="rId56"/>
    <p:sldLayoutId id="2147483834" r:id="rId57"/>
    <p:sldLayoutId id="2147483835" r:id="rId58"/>
    <p:sldLayoutId id="2147483836" r:id="rId59"/>
    <p:sldLayoutId id="2147483837" r:id="rId60"/>
    <p:sldLayoutId id="2147483838" r:id="rId61"/>
    <p:sldLayoutId id="2147483839" r:id="rId62"/>
    <p:sldLayoutId id="2147483840" r:id="rId63"/>
    <p:sldLayoutId id="2147483841" r:id="rId64"/>
    <p:sldLayoutId id="2147483842" r:id="rId65"/>
    <p:sldLayoutId id="2147483843" r:id="rId66"/>
    <p:sldLayoutId id="2147483844" r:id="rId67"/>
    <p:sldLayoutId id="2147483845" r:id="rId6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2.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8.xml"/><Relationship Id="rId2" Type="http://schemas.openxmlformats.org/officeDocument/2006/relationships/notesSlide" Target="../notesSlides/notesSlide5.xml"/><Relationship Id="rId3" Type="http://schemas.openxmlformats.org/officeDocument/2006/relationships/image" Target="../media/image16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6.xml"/><Relationship Id="rId3" Type="http://schemas.openxmlformats.org/officeDocument/2006/relationships/image" Target="../media/image168.png"/><Relationship Id="rId4" Type="http://schemas.openxmlformats.org/officeDocument/2006/relationships/image" Target="../media/image167.png"/><Relationship Id="rId5" Type="http://schemas.openxmlformats.org/officeDocument/2006/relationships/image" Target="../media/image166.png"/><Relationship Id="rId6" Type="http://schemas.openxmlformats.org/officeDocument/2006/relationships/image" Target="../media/image171.png"/><Relationship Id="rId7" Type="http://schemas.openxmlformats.org/officeDocument/2006/relationships/image" Target="../media/image173.png"/><Relationship Id="rId8" Type="http://schemas.openxmlformats.org/officeDocument/2006/relationships/image" Target="../media/image17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7.xml"/><Relationship Id="rId3" Type="http://schemas.openxmlformats.org/officeDocument/2006/relationships/image" Target="../media/image174.png"/><Relationship Id="rId4" Type="http://schemas.openxmlformats.org/officeDocument/2006/relationships/image" Target="../media/image172.png"/><Relationship Id="rId5" Type="http://schemas.openxmlformats.org/officeDocument/2006/relationships/image" Target="../media/image57.png"/><Relationship Id="rId6" Type="http://schemas.openxmlformats.org/officeDocument/2006/relationships/image" Target="../media/image177.jpg"/><Relationship Id="rId7" Type="http://schemas.openxmlformats.org/officeDocument/2006/relationships/image" Target="../media/image176.png"/><Relationship Id="rId8" Type="http://schemas.openxmlformats.org/officeDocument/2006/relationships/image" Target="../media/image178.png"/><Relationship Id="rId9" Type="http://schemas.openxmlformats.org/officeDocument/2006/relationships/image" Target="../media/image180.png"/><Relationship Id="rId10" Type="http://schemas.openxmlformats.org/officeDocument/2006/relationships/image" Target="../media/image18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8.xml"/><Relationship Id="rId3" Type="http://schemas.openxmlformats.org/officeDocument/2006/relationships/image" Target="../media/image16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9.xml"/><Relationship Id="rId3" Type="http://schemas.openxmlformats.org/officeDocument/2006/relationships/image" Target="../media/image184.png"/><Relationship Id="rId4" Type="http://schemas.openxmlformats.org/officeDocument/2006/relationships/image" Target="../media/image18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10.xml"/><Relationship Id="rId3" Type="http://schemas.openxmlformats.org/officeDocument/2006/relationships/image" Target="../media/image183.png"/><Relationship Id="rId4" Type="http://schemas.openxmlformats.org/officeDocument/2006/relationships/image" Target="../media/image18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12.xml"/><Relationship Id="rId3" Type="http://schemas.openxmlformats.org/officeDocument/2006/relationships/image" Target="../media/image187.png"/><Relationship Id="rId4" Type="http://schemas.openxmlformats.org/officeDocument/2006/relationships/image" Target="../media/image57.png"/><Relationship Id="rId5" Type="http://schemas.openxmlformats.org/officeDocument/2006/relationships/image" Target="../media/image188.png"/><Relationship Id="rId6" Type="http://schemas.openxmlformats.org/officeDocument/2006/relationships/image" Target="../media/image189.png"/><Relationship Id="rId7" Type="http://schemas.openxmlformats.org/officeDocument/2006/relationships/image" Target="../media/image19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13.xml"/><Relationship Id="rId3" Type="http://schemas.openxmlformats.org/officeDocument/2006/relationships/image" Target="../media/image19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14.xml"/><Relationship Id="rId3" Type="http://schemas.openxmlformats.org/officeDocument/2006/relationships/image" Target="../media/image57.png"/><Relationship Id="rId4" Type="http://schemas.openxmlformats.org/officeDocument/2006/relationships/image" Target="../media/image191.png"/><Relationship Id="rId5" Type="http://schemas.openxmlformats.org/officeDocument/2006/relationships/image" Target="../media/image17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8.xml"/><Relationship Id="rId2" Type="http://schemas.openxmlformats.org/officeDocument/2006/relationships/notesSlide" Target="../notesSlides/notesSlide15.xml"/><Relationship Id="rId3" Type="http://schemas.openxmlformats.org/officeDocument/2006/relationships/image" Target="../media/image198.png"/><Relationship Id="rId4" Type="http://schemas.openxmlformats.org/officeDocument/2006/relationships/image" Target="../media/image57.png"/><Relationship Id="rId5" Type="http://schemas.openxmlformats.org/officeDocument/2006/relationships/hyperlink" Target="http://oaknationalacademy-res.cloudinary.com/video/upload/v1718623701/yykxygnocy6egzw9wkms.mp4" TargetMode="External"/><Relationship Id="rId6" Type="http://schemas.openxmlformats.org/officeDocument/2006/relationships/image" Target="../media/image19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2.xml"/><Relationship Id="rId2" Type="http://schemas.openxmlformats.org/officeDocument/2006/relationships/notesSlide" Target="../notesSlides/notesSlide16.xml"/><Relationship Id="rId3" Type="http://schemas.openxmlformats.org/officeDocument/2006/relationships/image" Target="../media/image196.png"/><Relationship Id="rId4" Type="http://schemas.openxmlformats.org/officeDocument/2006/relationships/image" Target="../media/image5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8.xml"/><Relationship Id="rId2" Type="http://schemas.openxmlformats.org/officeDocument/2006/relationships/notesSlide" Target="../notesSlides/notesSlide17.xml"/><Relationship Id="rId3" Type="http://schemas.openxmlformats.org/officeDocument/2006/relationships/image" Target="../media/image16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18.xml"/><Relationship Id="rId3" Type="http://schemas.openxmlformats.org/officeDocument/2006/relationships/image" Target="../media/image181.png"/><Relationship Id="rId4" Type="http://schemas.openxmlformats.org/officeDocument/2006/relationships/image" Target="../media/image200.png"/><Relationship Id="rId5" Type="http://schemas.openxmlformats.org/officeDocument/2006/relationships/image" Target="../media/image192.png"/><Relationship Id="rId6" Type="http://schemas.openxmlformats.org/officeDocument/2006/relationships/image" Target="../media/image211.png"/><Relationship Id="rId7" Type="http://schemas.openxmlformats.org/officeDocument/2006/relationships/image" Target="../media/image195.png"/><Relationship Id="rId8" Type="http://schemas.openxmlformats.org/officeDocument/2006/relationships/image" Target="../media/image199.png"/><Relationship Id="rId9"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19.xml"/><Relationship Id="rId3" Type="http://schemas.openxmlformats.org/officeDocument/2006/relationships/image" Target="../media/image20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20.xml"/><Relationship Id="rId3" Type="http://schemas.openxmlformats.org/officeDocument/2006/relationships/image" Target="../media/image197.png"/><Relationship Id="rId4" Type="http://schemas.openxmlformats.org/officeDocument/2006/relationships/image" Target="../media/image20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21.xml"/><Relationship Id="rId3" Type="http://schemas.openxmlformats.org/officeDocument/2006/relationships/image" Target="../media/image57.png"/><Relationship Id="rId4" Type="http://schemas.openxmlformats.org/officeDocument/2006/relationships/image" Target="../media/image17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22.xml"/><Relationship Id="rId3" Type="http://schemas.openxmlformats.org/officeDocument/2006/relationships/image" Target="../media/image183.png"/><Relationship Id="rId4" Type="http://schemas.openxmlformats.org/officeDocument/2006/relationships/image" Target="../media/image181.png"/><Relationship Id="rId5" Type="http://schemas.openxmlformats.org/officeDocument/2006/relationships/image" Target="../media/image200.png"/><Relationship Id="rId6" Type="http://schemas.openxmlformats.org/officeDocument/2006/relationships/image" Target="../media/image192.png"/><Relationship Id="rId7" Type="http://schemas.openxmlformats.org/officeDocument/2006/relationships/image" Target="../media/image21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23.xml"/><Relationship Id="rId3" Type="http://schemas.openxmlformats.org/officeDocument/2006/relationships/image" Target="../media/image181.png"/><Relationship Id="rId4" Type="http://schemas.openxmlformats.org/officeDocument/2006/relationships/image" Target="../media/image200.png"/><Relationship Id="rId5" Type="http://schemas.openxmlformats.org/officeDocument/2006/relationships/image" Target="../media/image21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24.xml"/><Relationship Id="rId3" Type="http://schemas.openxmlformats.org/officeDocument/2006/relationships/image" Target="../media/image203.png"/><Relationship Id="rId4" Type="http://schemas.openxmlformats.org/officeDocument/2006/relationships/image" Target="../media/image57.png"/><Relationship Id="rId5" Type="http://schemas.openxmlformats.org/officeDocument/2006/relationships/image" Target="../media/image17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25.xml"/><Relationship Id="rId3" Type="http://schemas.openxmlformats.org/officeDocument/2006/relationships/image" Target="../media/image210.jpg"/><Relationship Id="rId4" Type="http://schemas.openxmlformats.org/officeDocument/2006/relationships/image" Target="../media/image207.jpg"/><Relationship Id="rId5" Type="http://schemas.openxmlformats.org/officeDocument/2006/relationships/image" Target="../media/image204.jpg"/><Relationship Id="rId6" Type="http://schemas.openxmlformats.org/officeDocument/2006/relationships/image" Target="../media/image218.jpg"/><Relationship Id="rId7" Type="http://schemas.openxmlformats.org/officeDocument/2006/relationships/hyperlink" Target="https://creativecommons.org/licenses/by/2.0/" TargetMode="External"/><Relationship Id="rId8" Type="http://schemas.openxmlformats.org/officeDocument/2006/relationships/image" Target="../media/image20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26.xml"/><Relationship Id="rId3" Type="http://schemas.openxmlformats.org/officeDocument/2006/relationships/image" Target="../media/image208.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27.xml"/><Relationship Id="rId3" Type="http://schemas.openxmlformats.org/officeDocument/2006/relationships/image" Target="../media/image205.png"/><Relationship Id="rId4" Type="http://schemas.openxmlformats.org/officeDocument/2006/relationships/image" Target="../media/image57.png"/><Relationship Id="rId5" Type="http://schemas.openxmlformats.org/officeDocument/2006/relationships/image" Target="../media/image17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9.xml"/><Relationship Id="rId2" Type="http://schemas.openxmlformats.org/officeDocument/2006/relationships/notesSlide" Target="../notesSlides/notesSlide28.xml"/><Relationship Id="rId3" Type="http://schemas.openxmlformats.org/officeDocument/2006/relationships/image" Target="../media/image206.png"/><Relationship Id="rId4" Type="http://schemas.openxmlformats.org/officeDocument/2006/relationships/image" Target="../media/image21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3.xml"/><Relationship Id="rId2" Type="http://schemas.openxmlformats.org/officeDocument/2006/relationships/notesSlide" Target="../notesSlides/notesSlide29.xml"/><Relationship Id="rId3" Type="http://schemas.openxmlformats.org/officeDocument/2006/relationships/image" Target="../media/image17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8.xml"/><Relationship Id="rId2" Type="http://schemas.openxmlformats.org/officeDocument/2006/relationships/notesSlide" Target="../notesSlides/notesSlide30.xml"/><Relationship Id="rId3" Type="http://schemas.openxmlformats.org/officeDocument/2006/relationships/image" Target="../media/image16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31.xml"/><Relationship Id="rId3" Type="http://schemas.openxmlformats.org/officeDocument/2006/relationships/image" Target="../media/image213.png"/><Relationship Id="rId4" Type="http://schemas.openxmlformats.org/officeDocument/2006/relationships/image" Target="../media/image21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32.xml"/><Relationship Id="rId3" Type="http://schemas.openxmlformats.org/officeDocument/2006/relationships/image" Target="../media/image21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0.xml"/><Relationship Id="rId2" Type="http://schemas.openxmlformats.org/officeDocument/2006/relationships/notesSlide" Target="../notesSlides/notesSlide34.xml"/><Relationship Id="rId3" Type="http://schemas.openxmlformats.org/officeDocument/2006/relationships/image" Target="../media/image21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4" name="Shape 2394"/>
        <p:cNvGrpSpPr/>
        <p:nvPr/>
      </p:nvGrpSpPr>
      <p:grpSpPr>
        <a:xfrm>
          <a:off x="0" y="0"/>
          <a:ext cx="0" cy="0"/>
          <a:chOff x="0" y="0"/>
          <a:chExt cx="0" cy="0"/>
        </a:xfrm>
      </p:grpSpPr>
      <p:sp>
        <p:nvSpPr>
          <p:cNvPr id="2395" name="Google Shape;2395;p202"/>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Sida aan wax u aragno</a:t>
            </a:r>
            <a:endParaRPr/>
          </a:p>
        </p:txBody>
      </p:sp>
      <p:sp>
        <p:nvSpPr>
          <p:cNvPr id="2396" name="Google Shape;2396;p202"/>
          <p:cNvSpPr txBox="1"/>
          <p:nvPr>
            <p:ph idx="1" type="subTitle"/>
          </p:nvPr>
        </p:nvSpPr>
        <p:spPr>
          <a:xfrm>
            <a:off x="890225" y="4327975"/>
            <a:ext cx="57927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Dhawaaq, iftiin iyo aragga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400" name="Shape 2400"/>
        <p:cNvGrpSpPr/>
        <p:nvPr/>
      </p:nvGrpSpPr>
      <p:grpSpPr>
        <a:xfrm>
          <a:off x="0" y="0"/>
          <a:ext cx="0" cy="0"/>
          <a:chOff x="0" y="0"/>
          <a:chExt cx="0" cy="0"/>
        </a:xfrm>
      </p:grpSpPr>
      <p:sp>
        <p:nvSpPr>
          <p:cNvPr id="2401" name="Google Shape;2401;p203"/>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5" name="Shape 2405"/>
        <p:cNvGrpSpPr/>
        <p:nvPr/>
      </p:nvGrpSpPr>
      <p:grpSpPr>
        <a:xfrm>
          <a:off x="0" y="0"/>
          <a:ext cx="0" cy="0"/>
          <a:chOff x="0" y="0"/>
          <a:chExt cx="0" cy="0"/>
        </a:xfrm>
      </p:grpSpPr>
      <p:sp>
        <p:nvSpPr>
          <p:cNvPr id="2406" name="Google Shape;2406;p204"/>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100">
                <a:latin typeface="Lexend"/>
              </a:rPr>
              <a:t>Waxaan sharxi karaa sida aan u aragno walxaha nagu xeeran iyadoo la adeegsanayo indhaha.</a:t>
            </a:r>
            <a:r>
              <a:rPr lang="en-GB" sz="1100">
                <a:latin typeface="Lexend"/>
              </a:rP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0" name="Shape 2410"/>
        <p:cNvGrpSpPr/>
        <p:nvPr/>
      </p:nvGrpSpPr>
      <p:grpSpPr>
        <a:xfrm>
          <a:off x="0" y="0"/>
          <a:ext cx="0" cy="0"/>
          <a:chOff x="0" y="0"/>
          <a:chExt cx="0" cy="0"/>
        </a:xfrm>
      </p:grpSpPr>
      <p:sp>
        <p:nvSpPr>
          <p:cNvPr id="2411" name="Google Shape;2411;p205"/>
          <p:cNvSpPr txBox="1"/>
          <p:nvPr>
            <p:ph idx="1" type="subTitle"/>
          </p:nvPr>
        </p:nvSpPr>
        <p:spPr>
          <a:xfrm>
            <a:off x="324000" y="8100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iftiin leh (luminous)</a:t>
            </a:r>
            <a:endParaRPr/>
          </a:p>
        </p:txBody>
      </p:sp>
      <p:sp>
        <p:nvSpPr>
          <p:cNvPr id="2412" name="Google Shape;2412;p205"/>
          <p:cNvSpPr txBox="1"/>
          <p:nvPr>
            <p:ph idx="2" type="subTitle"/>
          </p:nvPr>
        </p:nvSpPr>
        <p:spPr>
          <a:xfrm>
            <a:off x="2699325" y="810000"/>
            <a:ext cx="4720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qeexaysa wax iftiin siiya</a:t>
            </a:r>
            <a:r>
              <a:rPr lang="en-GB" sz="1100">
                <a:solidFill>
                  <a:schemeClr val="dk1"/>
                </a:solidFill>
                <a:latin typeface="Lexend"/>
              </a:rPr>
              <a:t/>
            </a:r>
            <a:endParaRPr>
              <a:solidFill>
                <a:schemeClr val="dk1"/>
              </a:solidFill>
            </a:endParaRPr>
          </a:p>
        </p:txBody>
      </p:sp>
      <p:sp>
        <p:nvSpPr>
          <p:cNvPr id="2413" name="Google Shape;2413;p205"/>
          <p:cNvSpPr txBox="1"/>
          <p:nvPr>
            <p:ph idx="3" type="subTitle"/>
          </p:nvPr>
        </p:nvSpPr>
        <p:spPr>
          <a:xfrm>
            <a:off x="324000" y="24864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kala firdhi (scatter)</a:t>
            </a:r>
            <a:endParaRPr/>
          </a:p>
        </p:txBody>
      </p:sp>
      <p:sp>
        <p:nvSpPr>
          <p:cNvPr id="2414" name="Google Shape;2414;p205"/>
          <p:cNvSpPr txBox="1"/>
          <p:nvPr>
            <p:ph idx="4" type="subTitle"/>
          </p:nvPr>
        </p:nvSpPr>
        <p:spPr>
          <a:xfrm>
            <a:off x="2699325" y="2486400"/>
            <a:ext cx="56739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kala firdhinta iftiinka waa in iftiinka lagu milicsado jihooyin badan isla mar</a:t>
            </a:r>
            <a:r>
              <a:rPr lang="en-GB" sz="1100">
                <a:solidFill>
                  <a:schemeClr val="dk1"/>
                </a:solidFill>
                <a:latin typeface="Lexend"/>
              </a:rPr>
              <a:t/>
            </a:r>
            <a:endParaRPr>
              <a:solidFill>
                <a:schemeClr val="dk1"/>
              </a:solidFill>
            </a:endParaRPr>
          </a:p>
        </p:txBody>
      </p:sp>
      <p:sp>
        <p:nvSpPr>
          <p:cNvPr id="2415" name="Google Shape;2415;p205"/>
          <p:cNvSpPr txBox="1"/>
          <p:nvPr>
            <p:ph idx="5" type="subTitle"/>
          </p:nvPr>
        </p:nvSpPr>
        <p:spPr>
          <a:xfrm>
            <a:off x="324000" y="41628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xuubka dambe ee isha (retina)</a:t>
            </a:r>
            <a:endParaRPr/>
          </a:p>
        </p:txBody>
      </p:sp>
      <p:sp>
        <p:nvSpPr>
          <p:cNvPr id="2416" name="Google Shape;2416;p205"/>
          <p:cNvSpPr txBox="1"/>
          <p:nvPr>
            <p:ph idx="6" type="subTitle"/>
          </p:nvPr>
        </p:nvSpPr>
        <p:spPr>
          <a:xfrm>
            <a:off x="2699325" y="4162800"/>
            <a:ext cx="54000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dusha dambe ee isha oo ogaata iftiinka</a:t>
            </a:r>
            <a:r>
              <a:rPr lang="en-GB" sz="1100">
                <a:solidFill>
                  <a:schemeClr val="dk1"/>
                </a:solidFill>
                <a:latin typeface="Lexend"/>
              </a:rPr>
              <a:t/>
            </a:r>
            <a:endParaRPr>
              <a:solidFill>
                <a:schemeClr val="dk1"/>
              </a:solidFill>
            </a:endParaRPr>
          </a:p>
        </p:txBody>
      </p:sp>
      <p:sp>
        <p:nvSpPr>
          <p:cNvPr id="2417" name="Google Shape;2417;p205"/>
          <p:cNvSpPr txBox="1"/>
          <p:nvPr>
            <p:ph idx="7" type="subTitle"/>
          </p:nvPr>
        </p:nvSpPr>
        <p:spPr>
          <a:xfrm>
            <a:off x="324000" y="16482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aan iftiin lahayn (non–luminous)</a:t>
            </a:r>
            <a:endParaRPr/>
          </a:p>
        </p:txBody>
      </p:sp>
      <p:sp>
        <p:nvSpPr>
          <p:cNvPr id="2418" name="Google Shape;2418;p205"/>
          <p:cNvSpPr txBox="1"/>
          <p:nvPr>
            <p:ph idx="8" type="subTitle"/>
          </p:nvPr>
        </p:nvSpPr>
        <p:spPr>
          <a:xfrm>
            <a:off x="2699325" y="1648200"/>
            <a:ext cx="59508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qeexaysa wax aan iftiin siinin</a:t>
            </a:r>
            <a:r>
              <a:rPr lang="en-GB" sz="1100">
                <a:solidFill>
                  <a:schemeClr val="dk1"/>
                </a:solidFill>
                <a:latin typeface="Lexend"/>
              </a:rPr>
              <a:t/>
            </a:r>
            <a:endParaRPr>
              <a:solidFill>
                <a:schemeClr val="dk1"/>
              </a:solidFill>
            </a:endParaRPr>
          </a:p>
        </p:txBody>
      </p:sp>
      <p:sp>
        <p:nvSpPr>
          <p:cNvPr id="2419" name="Google Shape;2419;p205"/>
          <p:cNvSpPr txBox="1"/>
          <p:nvPr>
            <p:ph idx="9" type="subTitle"/>
          </p:nvPr>
        </p:nvSpPr>
        <p:spPr>
          <a:xfrm>
            <a:off x="324000" y="33246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muraayadda isha (pupil)</a:t>
            </a:r>
            <a:endParaRPr/>
          </a:p>
        </p:txBody>
      </p:sp>
      <p:sp>
        <p:nvSpPr>
          <p:cNvPr id="2420" name="Google Shape;2420;p205"/>
          <p:cNvSpPr txBox="1"/>
          <p:nvPr>
            <p:ph idx="13" type="subTitle"/>
          </p:nvPr>
        </p:nvSpPr>
        <p:spPr>
          <a:xfrm>
            <a:off x="2699325" y="3324600"/>
            <a:ext cx="60540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daloolka hore ee isha oo iftiinka u gudbiya isha</a:t>
            </a:r>
            <a:r>
              <a:rPr lang="en-GB" sz="1100">
                <a:solidFill>
                  <a:schemeClr val="dk1"/>
                </a:solidFill>
                <a:latin typeface="Lexend"/>
              </a:rPr>
              <a:t/>
            </a:r>
            <a:endParaRPr>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4" name="Shape 2424"/>
        <p:cNvGrpSpPr/>
        <p:nvPr/>
      </p:nvGrpSpPr>
      <p:grpSpPr>
        <a:xfrm>
          <a:off x="0" y="0"/>
          <a:ext cx="0" cy="0"/>
          <a:chOff x="0" y="0"/>
          <a:chExt cx="0" cy="0"/>
        </a:xfrm>
      </p:grpSpPr>
      <p:sp>
        <p:nvSpPr>
          <p:cNvPr id="2425" name="Google Shape;2425;p206"/>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Dhammaan sagxadaha ayaa milicsada iftiinka</a:t>
            </a:r>
            <a:endParaRPr/>
          </a:p>
        </p:txBody>
      </p:sp>
      <p:sp>
        <p:nvSpPr>
          <p:cNvPr id="2426" name="Google Shape;2426;p206"/>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Iftiinku wuxuu galaa indhaha</a:t>
            </a:r>
            <a:endParaRPr/>
          </a:p>
        </p:txBody>
      </p:sp>
      <p:sp>
        <p:nvSpPr>
          <p:cNvPr id="2427" name="Google Shape;2427;p206"/>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Layliyada iftiinka</a:t>
            </a:r>
            <a:endParaRPr/>
          </a:p>
        </p:txBody>
      </p:sp>
      <p:sp>
        <p:nvSpPr>
          <p:cNvPr id="2428" name="Google Shape;2428;p206"/>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Sida aan wax u aragno</a:t>
            </a:r>
            <a:r>
              <a:rPr lang="en-GB">
                <a:latin typeface="Lexend"/>
              </a:rPr>
              <a:t/>
            </a:r>
            <a:endParaRPr/>
          </a:p>
        </p:txBody>
      </p:sp>
      <p:pic>
        <p:nvPicPr>
          <p:cNvPr id="2429" name="Google Shape;2429;p206"/>
          <p:cNvPicPr preferRelativeResize="0"/>
          <p:nvPr/>
        </p:nvPicPr>
        <p:blipFill>
          <a:blip r:embed="rId3">
            <a:alphaModFix/>
          </a:blip>
          <a:stretch>
            <a:fillRect/>
          </a:stretch>
        </p:blipFill>
        <p:spPr>
          <a:xfrm>
            <a:off x="412621" y="1748896"/>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3" name="Shape 2433"/>
        <p:cNvGrpSpPr/>
        <p:nvPr/>
      </p:nvGrpSpPr>
      <p:grpSpPr>
        <a:xfrm>
          <a:off x="0" y="0"/>
          <a:ext cx="0" cy="0"/>
          <a:chOff x="0" y="0"/>
          <a:chExt cx="0" cy="0"/>
        </a:xfrm>
      </p:grpSpPr>
      <p:sp>
        <p:nvSpPr>
          <p:cNvPr id="2434" name="Google Shape;2434;p20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Dhammaan sagxadaha ayaa milicsada iftiinka</a:t>
            </a:r>
            <a:endParaRPr/>
          </a:p>
        </p:txBody>
      </p:sp>
      <p:sp>
        <p:nvSpPr>
          <p:cNvPr id="2435" name="Google Shape;2435;p207"/>
          <p:cNvSpPr txBox="1"/>
          <p:nvPr/>
        </p:nvSpPr>
        <p:spPr>
          <a:xfrm>
            <a:off x="329950" y="818950"/>
            <a:ext cx="5882400" cy="341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Walxaha iftiin siiya waxaa loo yaqaan iftiin leh (luminous).</a:t>
            </a:r>
            <a:r>
              <a:rPr b="1" lang="en-GB" sz="1400">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p:txBody>
      </p:sp>
      <p:pic>
        <p:nvPicPr>
          <p:cNvPr id="2436" name="Google Shape;2436;p207"/>
          <p:cNvPicPr preferRelativeResize="0"/>
          <p:nvPr/>
        </p:nvPicPr>
        <p:blipFill>
          <a:blip r:embed="rId3">
            <a:alphaModFix/>
          </a:blip>
          <a:stretch>
            <a:fillRect/>
          </a:stretch>
        </p:blipFill>
        <p:spPr>
          <a:xfrm>
            <a:off x="2802306" y="1195375"/>
            <a:ext cx="1387637" cy="1264149"/>
          </a:xfrm>
          <a:prstGeom prst="rect">
            <a:avLst/>
          </a:prstGeom>
          <a:noFill/>
          <a:ln>
            <a:noFill/>
          </a:ln>
        </p:spPr>
      </p:pic>
      <p:pic>
        <p:nvPicPr>
          <p:cNvPr id="2437" name="Google Shape;2437;p207"/>
          <p:cNvPicPr preferRelativeResize="0"/>
          <p:nvPr/>
        </p:nvPicPr>
        <p:blipFill rotWithShape="1">
          <a:blip r:embed="rId4">
            <a:alphaModFix/>
          </a:blip>
          <a:srcRect b="33503" l="23272" r="36815" t="17877"/>
          <a:stretch/>
        </p:blipFill>
        <p:spPr>
          <a:xfrm>
            <a:off x="329950" y="1195375"/>
            <a:ext cx="1455501" cy="1264150"/>
          </a:xfrm>
          <a:prstGeom prst="rect">
            <a:avLst/>
          </a:prstGeom>
          <a:noFill/>
          <a:ln>
            <a:noFill/>
          </a:ln>
        </p:spPr>
      </p:pic>
      <p:pic>
        <p:nvPicPr>
          <p:cNvPr id="2438" name="Google Shape;2438;p207"/>
          <p:cNvPicPr preferRelativeResize="0"/>
          <p:nvPr/>
        </p:nvPicPr>
        <p:blipFill>
          <a:blip r:embed="rId5">
            <a:alphaModFix/>
          </a:blip>
          <a:stretch>
            <a:fillRect/>
          </a:stretch>
        </p:blipFill>
        <p:spPr>
          <a:xfrm>
            <a:off x="5206798" y="1195375"/>
            <a:ext cx="1643397" cy="1264149"/>
          </a:xfrm>
          <a:prstGeom prst="rect">
            <a:avLst/>
          </a:prstGeom>
          <a:noFill/>
          <a:ln>
            <a:noFill/>
          </a:ln>
        </p:spPr>
      </p:pic>
      <p:sp>
        <p:nvSpPr>
          <p:cNvPr id="2439" name="Google Shape;2439;p207"/>
          <p:cNvSpPr txBox="1"/>
          <p:nvPr/>
        </p:nvSpPr>
        <p:spPr>
          <a:xfrm>
            <a:off x="329950" y="2723950"/>
            <a:ext cx="8264100" cy="341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Walxaha aan iftiin siinin waxaa loo yaqaan aan iftiin lahayn (non–luminous).</a:t>
            </a:r>
            <a:r>
              <a:rPr b="1" lang="en-GB" sz="1400">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p:txBody>
      </p:sp>
      <p:pic>
        <p:nvPicPr>
          <p:cNvPr id="2440" name="Google Shape;2440;p207"/>
          <p:cNvPicPr preferRelativeResize="0"/>
          <p:nvPr/>
        </p:nvPicPr>
        <p:blipFill>
          <a:blip r:embed="rId6">
            <a:alphaModFix/>
          </a:blip>
          <a:stretch>
            <a:fillRect/>
          </a:stretch>
        </p:blipFill>
        <p:spPr>
          <a:xfrm>
            <a:off x="329950" y="3135050"/>
            <a:ext cx="2173824" cy="1289900"/>
          </a:xfrm>
          <a:prstGeom prst="rect">
            <a:avLst/>
          </a:prstGeom>
          <a:noFill/>
          <a:ln>
            <a:noFill/>
          </a:ln>
        </p:spPr>
      </p:pic>
      <p:pic>
        <p:nvPicPr>
          <p:cNvPr id="2441" name="Google Shape;2441;p207"/>
          <p:cNvPicPr preferRelativeResize="0"/>
          <p:nvPr/>
        </p:nvPicPr>
        <p:blipFill>
          <a:blip r:embed="rId7">
            <a:alphaModFix/>
          </a:blip>
          <a:stretch>
            <a:fillRect/>
          </a:stretch>
        </p:blipFill>
        <p:spPr>
          <a:xfrm>
            <a:off x="3213600" y="3147925"/>
            <a:ext cx="1579449" cy="1264149"/>
          </a:xfrm>
          <a:prstGeom prst="rect">
            <a:avLst/>
          </a:prstGeom>
          <a:noFill/>
          <a:ln>
            <a:noFill/>
          </a:ln>
        </p:spPr>
      </p:pic>
      <p:pic>
        <p:nvPicPr>
          <p:cNvPr id="2442" name="Google Shape;2442;p207"/>
          <p:cNvPicPr preferRelativeResize="0"/>
          <p:nvPr/>
        </p:nvPicPr>
        <p:blipFill>
          <a:blip r:embed="rId8">
            <a:alphaModFix/>
          </a:blip>
          <a:stretch>
            <a:fillRect/>
          </a:stretch>
        </p:blipFill>
        <p:spPr>
          <a:xfrm>
            <a:off x="5265575" y="3147925"/>
            <a:ext cx="1455501" cy="126446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6" name="Shape 2446"/>
        <p:cNvGrpSpPr/>
        <p:nvPr/>
      </p:nvGrpSpPr>
      <p:grpSpPr>
        <a:xfrm>
          <a:off x="0" y="0"/>
          <a:ext cx="0" cy="0"/>
          <a:chOff x="0" y="0"/>
          <a:chExt cx="0" cy="0"/>
        </a:xfrm>
      </p:grpSpPr>
      <p:sp>
        <p:nvSpPr>
          <p:cNvPr id="2447" name="Google Shape;2447;p208"/>
          <p:cNvSpPr txBox="1"/>
          <p:nvPr>
            <p:ph idx="1" type="body"/>
          </p:nvPr>
        </p:nvSpPr>
        <p:spPr>
          <a:xfrm>
            <a:off x="324000" y="759300"/>
            <a:ext cx="4045800" cy="467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Waa kuwee walxaha iftiinka leh (luminous)?</a:t>
            </a:r>
            <a:r>
              <a:rPr lang="en-GB" sz="1400">
                <a:latin typeface="Lexend"/>
              </a:rPr>
              <a:t/>
            </a:r>
            <a:r>
              <a:rPr lang="en-GB" sz="1400">
                <a:latin typeface="Lexend"/>
              </a:rPr>
              <a:t/>
            </a:r>
            <a:endParaRPr/>
          </a:p>
        </p:txBody>
      </p:sp>
      <p:sp>
        <p:nvSpPr>
          <p:cNvPr id="2448" name="Google Shape;2448;p20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Dhammaan sagxadaha (surfaces) waxay milicsadaan iftiin (light).</a:t>
            </a:r>
            <a:endParaRPr/>
          </a:p>
        </p:txBody>
      </p:sp>
      <p:grpSp>
        <p:nvGrpSpPr>
          <p:cNvPr id="2449" name="Google Shape;2449;p208"/>
          <p:cNvGrpSpPr/>
          <p:nvPr/>
        </p:nvGrpSpPr>
        <p:grpSpPr>
          <a:xfrm>
            <a:off x="405390" y="1785600"/>
            <a:ext cx="6197681" cy="2315987"/>
            <a:chOff x="168565" y="-206775"/>
            <a:chExt cx="6197681" cy="2315987"/>
          </a:xfrm>
        </p:grpSpPr>
        <p:pic>
          <p:nvPicPr>
            <p:cNvPr id="2450" name="Google Shape;2450;p208"/>
            <p:cNvPicPr preferRelativeResize="0"/>
            <p:nvPr/>
          </p:nvPicPr>
          <p:blipFill>
            <a:blip r:embed="rId3">
              <a:alphaModFix/>
            </a:blip>
            <a:stretch>
              <a:fillRect/>
            </a:stretch>
          </p:blipFill>
          <p:spPr>
            <a:xfrm>
              <a:off x="168565" y="-206775"/>
              <a:ext cx="396000" cy="419100"/>
            </a:xfrm>
            <a:prstGeom prst="rect">
              <a:avLst/>
            </a:prstGeom>
            <a:noFill/>
            <a:ln>
              <a:noFill/>
            </a:ln>
          </p:spPr>
        </p:pic>
        <p:pic>
          <p:nvPicPr>
            <p:cNvPr id="2451" name="Google Shape;2451;p208"/>
            <p:cNvPicPr preferRelativeResize="0"/>
            <p:nvPr/>
          </p:nvPicPr>
          <p:blipFill>
            <a:blip r:embed="rId3">
              <a:alphaModFix/>
            </a:blip>
            <a:stretch>
              <a:fillRect/>
            </a:stretch>
          </p:blipFill>
          <p:spPr>
            <a:xfrm>
              <a:off x="3252446" y="-164412"/>
              <a:ext cx="396000" cy="419100"/>
            </a:xfrm>
            <a:prstGeom prst="rect">
              <a:avLst/>
            </a:prstGeom>
            <a:noFill/>
            <a:ln>
              <a:noFill/>
            </a:ln>
          </p:spPr>
        </p:pic>
        <p:pic>
          <p:nvPicPr>
            <p:cNvPr id="2452" name="Google Shape;2452;p208"/>
            <p:cNvPicPr preferRelativeResize="0"/>
            <p:nvPr/>
          </p:nvPicPr>
          <p:blipFill>
            <a:blip r:embed="rId3">
              <a:alphaModFix/>
            </a:blip>
            <a:stretch>
              <a:fillRect/>
            </a:stretch>
          </p:blipFill>
          <p:spPr>
            <a:xfrm>
              <a:off x="5970246" y="1690113"/>
              <a:ext cx="396000" cy="419100"/>
            </a:xfrm>
            <a:prstGeom prst="rect">
              <a:avLst/>
            </a:prstGeom>
            <a:noFill/>
            <a:ln>
              <a:noFill/>
            </a:ln>
          </p:spPr>
        </p:pic>
      </p:grpSp>
      <p:grpSp>
        <p:nvGrpSpPr>
          <p:cNvPr id="2453" name="Google Shape;2453;p208"/>
          <p:cNvGrpSpPr/>
          <p:nvPr/>
        </p:nvGrpSpPr>
        <p:grpSpPr>
          <a:xfrm>
            <a:off x="374803" y="1229638"/>
            <a:ext cx="2359075" cy="1615732"/>
            <a:chOff x="374803" y="1229638"/>
            <a:chExt cx="2359075" cy="1615732"/>
          </a:xfrm>
        </p:grpSpPr>
        <p:pic>
          <p:nvPicPr>
            <p:cNvPr id="2454" name="Google Shape;2454;p208"/>
            <p:cNvPicPr preferRelativeResize="0"/>
            <p:nvPr/>
          </p:nvPicPr>
          <p:blipFill>
            <a:blip r:embed="rId4">
              <a:alphaModFix/>
            </a:blip>
            <a:stretch>
              <a:fillRect/>
            </a:stretch>
          </p:blipFill>
          <p:spPr>
            <a:xfrm>
              <a:off x="933601" y="1229653"/>
              <a:ext cx="1800277" cy="1615717"/>
            </a:xfrm>
            <a:prstGeom prst="rect">
              <a:avLst/>
            </a:prstGeom>
            <a:noFill/>
            <a:ln>
              <a:noFill/>
            </a:ln>
          </p:spPr>
        </p:pic>
        <p:grpSp>
          <p:nvGrpSpPr>
            <p:cNvPr id="2455" name="Google Shape;2455;p208"/>
            <p:cNvGrpSpPr/>
            <p:nvPr/>
          </p:nvGrpSpPr>
          <p:grpSpPr>
            <a:xfrm>
              <a:off x="374803" y="1229638"/>
              <a:ext cx="457200" cy="457200"/>
              <a:chOff x="1020916" y="1442088"/>
              <a:chExt cx="457200" cy="457200"/>
            </a:xfrm>
          </p:grpSpPr>
          <p:pic>
            <p:nvPicPr>
              <p:cNvPr id="2456" name="Google Shape;2456;p20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2457" name="Google Shape;2457;p20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pic>
        <p:nvPicPr>
          <p:cNvPr id="2458" name="Google Shape;2458;p208"/>
          <p:cNvPicPr preferRelativeResize="0"/>
          <p:nvPr/>
        </p:nvPicPr>
        <p:blipFill rotWithShape="1">
          <a:blip r:embed="rId6">
            <a:alphaModFix/>
          </a:blip>
          <a:srcRect b="0" l="8420" r="8859" t="10841"/>
          <a:stretch/>
        </p:blipFill>
        <p:spPr>
          <a:xfrm>
            <a:off x="932175" y="3139875"/>
            <a:ext cx="2096976" cy="1504315"/>
          </a:xfrm>
          <a:prstGeom prst="rect">
            <a:avLst/>
          </a:prstGeom>
          <a:noFill/>
          <a:ln>
            <a:noFill/>
          </a:ln>
        </p:spPr>
      </p:pic>
      <p:grpSp>
        <p:nvGrpSpPr>
          <p:cNvPr id="2459" name="Google Shape;2459;p208"/>
          <p:cNvGrpSpPr/>
          <p:nvPr/>
        </p:nvGrpSpPr>
        <p:grpSpPr>
          <a:xfrm>
            <a:off x="374803" y="3139863"/>
            <a:ext cx="457200" cy="457200"/>
            <a:chOff x="1020916" y="1442088"/>
            <a:chExt cx="457200" cy="457200"/>
          </a:xfrm>
        </p:grpSpPr>
        <p:pic>
          <p:nvPicPr>
            <p:cNvPr id="2460" name="Google Shape;2460;p20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2461" name="Google Shape;2461;p20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2462" name="Google Shape;2462;p208"/>
          <p:cNvGrpSpPr/>
          <p:nvPr/>
        </p:nvGrpSpPr>
        <p:grpSpPr>
          <a:xfrm>
            <a:off x="3489273" y="1229638"/>
            <a:ext cx="2096973" cy="3496387"/>
            <a:chOff x="3158578" y="1229638"/>
            <a:chExt cx="2096973" cy="3496387"/>
          </a:xfrm>
        </p:grpSpPr>
        <p:grpSp>
          <p:nvGrpSpPr>
            <p:cNvPr id="2463" name="Google Shape;2463;p208"/>
            <p:cNvGrpSpPr/>
            <p:nvPr/>
          </p:nvGrpSpPr>
          <p:grpSpPr>
            <a:xfrm>
              <a:off x="3158578" y="1229638"/>
              <a:ext cx="1878320" cy="1625862"/>
              <a:chOff x="3158578" y="1229638"/>
              <a:chExt cx="1878320" cy="1625862"/>
            </a:xfrm>
          </p:grpSpPr>
          <p:pic>
            <p:nvPicPr>
              <p:cNvPr id="2464" name="Google Shape;2464;p208"/>
              <p:cNvPicPr preferRelativeResize="0"/>
              <p:nvPr/>
            </p:nvPicPr>
            <p:blipFill>
              <a:blip r:embed="rId7">
                <a:alphaModFix/>
              </a:blip>
              <a:stretch>
                <a:fillRect/>
              </a:stretch>
            </p:blipFill>
            <p:spPr>
              <a:xfrm>
                <a:off x="3737767" y="1229653"/>
                <a:ext cx="1299132" cy="1625847"/>
              </a:xfrm>
              <a:prstGeom prst="rect">
                <a:avLst/>
              </a:prstGeom>
              <a:noFill/>
              <a:ln>
                <a:noFill/>
              </a:ln>
            </p:spPr>
          </p:pic>
          <p:grpSp>
            <p:nvGrpSpPr>
              <p:cNvPr id="2465" name="Google Shape;2465;p208"/>
              <p:cNvGrpSpPr/>
              <p:nvPr/>
            </p:nvGrpSpPr>
            <p:grpSpPr>
              <a:xfrm>
                <a:off x="3158578" y="1229638"/>
                <a:ext cx="457200" cy="457200"/>
                <a:chOff x="1020916" y="1442088"/>
                <a:chExt cx="457200" cy="457200"/>
              </a:xfrm>
            </p:grpSpPr>
            <p:pic>
              <p:nvPicPr>
                <p:cNvPr id="2466" name="Google Shape;2466;p20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2467" name="Google Shape;2467;p20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grpSp>
          <p:nvGrpSpPr>
            <p:cNvPr id="2468" name="Google Shape;2468;p208"/>
            <p:cNvGrpSpPr/>
            <p:nvPr/>
          </p:nvGrpSpPr>
          <p:grpSpPr>
            <a:xfrm>
              <a:off x="3158578" y="3100163"/>
              <a:ext cx="2096973" cy="1625862"/>
              <a:chOff x="3158578" y="3100163"/>
              <a:chExt cx="2096973" cy="1625862"/>
            </a:xfrm>
          </p:grpSpPr>
          <p:pic>
            <p:nvPicPr>
              <p:cNvPr id="2469" name="Google Shape;2469;p208"/>
              <p:cNvPicPr preferRelativeResize="0"/>
              <p:nvPr/>
            </p:nvPicPr>
            <p:blipFill>
              <a:blip r:embed="rId8">
                <a:alphaModFix/>
              </a:blip>
              <a:stretch>
                <a:fillRect/>
              </a:stretch>
            </p:blipFill>
            <p:spPr>
              <a:xfrm>
                <a:off x="3725422" y="3100178"/>
                <a:ext cx="1530129" cy="1625847"/>
              </a:xfrm>
              <a:prstGeom prst="rect">
                <a:avLst/>
              </a:prstGeom>
              <a:noFill/>
              <a:ln>
                <a:noFill/>
              </a:ln>
            </p:spPr>
          </p:pic>
          <p:grpSp>
            <p:nvGrpSpPr>
              <p:cNvPr id="2470" name="Google Shape;2470;p208"/>
              <p:cNvGrpSpPr/>
              <p:nvPr/>
            </p:nvGrpSpPr>
            <p:grpSpPr>
              <a:xfrm>
                <a:off x="3158578" y="3100163"/>
                <a:ext cx="457200" cy="457200"/>
                <a:chOff x="1020916" y="1518288"/>
                <a:chExt cx="457200" cy="457200"/>
              </a:xfrm>
            </p:grpSpPr>
            <p:pic>
              <p:nvPicPr>
                <p:cNvPr id="2471" name="Google Shape;2471;p208"/>
                <p:cNvPicPr preferRelativeResize="0"/>
                <p:nvPr/>
              </p:nvPicPr>
              <p:blipFill rotWithShape="1">
                <a:blip r:embed="rId5">
                  <a:alphaModFix/>
                </a:blip>
                <a:srcRect b="0" l="0" r="0" t="0"/>
                <a:stretch/>
              </p:blipFill>
              <p:spPr>
                <a:xfrm>
                  <a:off x="1020916" y="1518288"/>
                  <a:ext cx="457200" cy="457200"/>
                </a:xfrm>
                <a:prstGeom prst="rect">
                  <a:avLst/>
                </a:prstGeom>
                <a:noFill/>
                <a:ln>
                  <a:noFill/>
                </a:ln>
              </p:spPr>
            </p:pic>
            <p:sp>
              <p:nvSpPr>
                <p:cNvPr id="2472" name="Google Shape;2472;p208"/>
                <p:cNvSpPr txBox="1"/>
                <p:nvPr/>
              </p:nvSpPr>
              <p:spPr>
                <a:xfrm>
                  <a:off x="1045528" y="16026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grpSp>
      </p:grpSp>
      <p:grpSp>
        <p:nvGrpSpPr>
          <p:cNvPr id="2473" name="Google Shape;2473;p208"/>
          <p:cNvGrpSpPr/>
          <p:nvPr/>
        </p:nvGrpSpPr>
        <p:grpSpPr>
          <a:xfrm>
            <a:off x="6163841" y="1229638"/>
            <a:ext cx="2226277" cy="3536087"/>
            <a:chOff x="5935241" y="1229638"/>
            <a:chExt cx="2226277" cy="3536087"/>
          </a:xfrm>
        </p:grpSpPr>
        <p:pic>
          <p:nvPicPr>
            <p:cNvPr id="2474" name="Google Shape;2474;p208"/>
            <p:cNvPicPr preferRelativeResize="0"/>
            <p:nvPr/>
          </p:nvPicPr>
          <p:blipFill>
            <a:blip r:embed="rId9">
              <a:alphaModFix/>
            </a:blip>
            <a:stretch>
              <a:fillRect/>
            </a:stretch>
          </p:blipFill>
          <p:spPr>
            <a:xfrm>
              <a:off x="6501162" y="1229653"/>
              <a:ext cx="1660355" cy="1615717"/>
            </a:xfrm>
            <a:prstGeom prst="rect">
              <a:avLst/>
            </a:prstGeom>
            <a:noFill/>
            <a:ln>
              <a:noFill/>
            </a:ln>
          </p:spPr>
        </p:pic>
        <p:grpSp>
          <p:nvGrpSpPr>
            <p:cNvPr id="2475" name="Google Shape;2475;p208"/>
            <p:cNvGrpSpPr/>
            <p:nvPr/>
          </p:nvGrpSpPr>
          <p:grpSpPr>
            <a:xfrm>
              <a:off x="5935241" y="1229638"/>
              <a:ext cx="457200" cy="457200"/>
              <a:chOff x="1020916" y="1442088"/>
              <a:chExt cx="457200" cy="457200"/>
            </a:xfrm>
          </p:grpSpPr>
          <p:pic>
            <p:nvPicPr>
              <p:cNvPr id="2476" name="Google Shape;2476;p20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2477" name="Google Shape;2477;p20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pic>
          <p:nvPicPr>
            <p:cNvPr id="2478" name="Google Shape;2478;p208"/>
            <p:cNvPicPr preferRelativeResize="0"/>
            <p:nvPr/>
          </p:nvPicPr>
          <p:blipFill>
            <a:blip r:embed="rId10">
              <a:alphaModFix/>
            </a:blip>
            <a:stretch>
              <a:fillRect/>
            </a:stretch>
          </p:blipFill>
          <p:spPr>
            <a:xfrm>
              <a:off x="6508481" y="3139878"/>
              <a:ext cx="1079802" cy="1625847"/>
            </a:xfrm>
            <a:prstGeom prst="rect">
              <a:avLst/>
            </a:prstGeom>
            <a:noFill/>
            <a:ln>
              <a:noFill/>
            </a:ln>
          </p:spPr>
        </p:pic>
        <p:grpSp>
          <p:nvGrpSpPr>
            <p:cNvPr id="2479" name="Google Shape;2479;p208"/>
            <p:cNvGrpSpPr/>
            <p:nvPr/>
          </p:nvGrpSpPr>
          <p:grpSpPr>
            <a:xfrm>
              <a:off x="5935253" y="3139863"/>
              <a:ext cx="457200" cy="457200"/>
              <a:chOff x="1020916" y="1518288"/>
              <a:chExt cx="457200" cy="457200"/>
            </a:xfrm>
          </p:grpSpPr>
          <p:pic>
            <p:nvPicPr>
              <p:cNvPr id="2480" name="Google Shape;2480;p208"/>
              <p:cNvPicPr preferRelativeResize="0"/>
              <p:nvPr/>
            </p:nvPicPr>
            <p:blipFill>
              <a:blip r:embed="rId5">
                <a:alphaModFix/>
              </a:blip>
              <a:stretch>
                <a:fillRect/>
              </a:stretch>
            </p:blipFill>
            <p:spPr>
              <a:xfrm>
                <a:off x="1020916" y="1518288"/>
                <a:ext cx="457200" cy="457200"/>
              </a:xfrm>
              <a:prstGeom prst="rect">
                <a:avLst/>
              </a:prstGeom>
              <a:noFill/>
              <a:ln>
                <a:noFill/>
              </a:ln>
            </p:spPr>
          </p:pic>
          <p:sp>
            <p:nvSpPr>
              <p:cNvPr id="2481" name="Google Shape;2481;p208"/>
              <p:cNvSpPr txBox="1"/>
              <p:nvPr/>
            </p:nvSpPr>
            <p:spPr>
              <a:xfrm>
                <a:off x="1045528" y="16026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f</a:t>
                </a:r>
                <a:endParaRPr b="1" sz="1800">
                  <a:solidFill>
                    <a:srgbClr val="FFFFFF"/>
                  </a:solidFill>
                  <a:latin typeface="Lexend"/>
                  <a:ea typeface="Lexend"/>
                  <a:cs typeface="Lexend"/>
                  <a:sym typeface="Lexend"/>
                </a:endParaRPr>
              </a:p>
            </p:txBody>
          </p: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4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5" name="Shape 2485"/>
        <p:cNvGrpSpPr/>
        <p:nvPr/>
      </p:nvGrpSpPr>
      <p:grpSpPr>
        <a:xfrm>
          <a:off x="0" y="0"/>
          <a:ext cx="0" cy="0"/>
          <a:chOff x="0" y="0"/>
          <a:chExt cx="0" cy="0"/>
        </a:xfrm>
      </p:grpSpPr>
      <p:sp>
        <p:nvSpPr>
          <p:cNvPr id="2486" name="Google Shape;2486;p20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Dhammaan sagxadaha (surfaces) waxay milicsadaan iftiin (light).</a:t>
            </a:r>
            <a:endParaRPr/>
          </a:p>
        </p:txBody>
      </p:sp>
      <p:sp>
        <p:nvSpPr>
          <p:cNvPr id="2487" name="Google Shape;2487;p209"/>
          <p:cNvSpPr txBox="1"/>
          <p:nvPr/>
        </p:nvSpPr>
        <p:spPr>
          <a:xfrm>
            <a:off x="329950" y="982050"/>
            <a:ext cx="4163400" cy="1739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Iftiin (light) wuxuu ka soo baxaa dhamaan jihooyinka qayb kasta oo dhalaalaysa oo shay iftiin leh (luminous object).</a:t>
            </a:r>
            <a:endParaRPr sz="2000">
              <a:latin typeface="Lexend"/>
              <a:ea typeface="Lexend"/>
              <a:cs typeface="Lexend"/>
              <a:sym typeface="Lexend"/>
            </a:endParaRPr>
          </a:p>
          <a:p>
            <a:pPr indent="0" lvl="0" marL="0" rtl="0" algn="l">
              <a:lnSpc>
                <a:spcPct val="115000"/>
              </a:lnSpc>
              <a:spcBef>
                <a:spcPts val="1000"/>
              </a:spcBef>
              <a:spcAft>
                <a:spcPts val="0"/>
              </a:spcAft>
              <a:buNone/>
            </a:pPr>
            <a:r>
              <a:rPr lang="en-GB" sz="1400">
                <a:latin typeface="Lexend"/>
                <a:ea typeface="Lexend"/>
                <a:cs typeface="Lexend"/>
                <a:sym typeface="Lexend"/>
              </a:rPr>
              <a:t>Fallarada iftiinka (light rays) (fallaro) waxay muujinayaan dhawr waddo oo iftiinku (light) ku socdo.</a:t>
            </a:r>
            <a:endParaRPr sz="2000">
              <a:solidFill>
                <a:srgbClr val="000000"/>
              </a:solidFill>
              <a:latin typeface="Lexend"/>
              <a:ea typeface="Lexend"/>
              <a:cs typeface="Lexend"/>
              <a:sym typeface="Lexend"/>
            </a:endParaRPr>
          </a:p>
        </p:txBody>
      </p:sp>
      <p:pic>
        <p:nvPicPr>
          <p:cNvPr id="2488" name="Google Shape;2488;p209"/>
          <p:cNvPicPr preferRelativeResize="0"/>
          <p:nvPr/>
        </p:nvPicPr>
        <p:blipFill>
          <a:blip r:embed="rId3">
            <a:alphaModFix/>
          </a:blip>
          <a:stretch>
            <a:fillRect/>
          </a:stretch>
        </p:blipFill>
        <p:spPr>
          <a:xfrm>
            <a:off x="4895972" y="1171426"/>
            <a:ext cx="3852950" cy="2781125"/>
          </a:xfrm>
          <a:prstGeom prst="rect">
            <a:avLst/>
          </a:prstGeom>
          <a:noFill/>
          <a:ln>
            <a:noFill/>
          </a:ln>
        </p:spPr>
      </p:pic>
      <p:grpSp>
        <p:nvGrpSpPr>
          <p:cNvPr id="2489" name="Google Shape;2489;p209"/>
          <p:cNvGrpSpPr/>
          <p:nvPr/>
        </p:nvGrpSpPr>
        <p:grpSpPr>
          <a:xfrm rot="4571233">
            <a:off x="6556930" y="1764226"/>
            <a:ext cx="903066" cy="591508"/>
            <a:chOff x="3724154" y="2379365"/>
            <a:chExt cx="418492" cy="376560"/>
          </a:xfrm>
        </p:grpSpPr>
        <p:cxnSp>
          <p:nvCxnSpPr>
            <p:cNvPr id="2490" name="Google Shape;2490;p209"/>
            <p:cNvCxnSpPr/>
            <p:nvPr/>
          </p:nvCxnSpPr>
          <p:spPr>
            <a:xfrm rot="10800000">
              <a:off x="3933947" y="2379365"/>
              <a:ext cx="0" cy="373800"/>
            </a:xfrm>
            <a:prstGeom prst="straightConnector1">
              <a:avLst/>
            </a:prstGeom>
            <a:noFill/>
            <a:ln cap="flat" cmpd="sng" w="28575">
              <a:solidFill>
                <a:srgbClr val="F1C232"/>
              </a:solidFill>
              <a:prstDash val="solid"/>
              <a:round/>
              <a:headEnd len="med" w="med" type="none"/>
              <a:tailEnd len="med" w="med" type="triangle"/>
            </a:ln>
          </p:spPr>
        </p:cxnSp>
        <p:cxnSp>
          <p:nvCxnSpPr>
            <p:cNvPr id="2491" name="Google Shape;2491;p209"/>
            <p:cNvCxnSpPr/>
            <p:nvPr/>
          </p:nvCxnSpPr>
          <p:spPr>
            <a:xfrm flipH="1" rot="10800000">
              <a:off x="3929347" y="2557025"/>
              <a:ext cx="213300" cy="198900"/>
            </a:xfrm>
            <a:prstGeom prst="straightConnector1">
              <a:avLst/>
            </a:prstGeom>
            <a:noFill/>
            <a:ln cap="flat" cmpd="sng" w="28575">
              <a:solidFill>
                <a:srgbClr val="F1C232"/>
              </a:solidFill>
              <a:prstDash val="solid"/>
              <a:round/>
              <a:headEnd len="med" w="med" type="none"/>
              <a:tailEnd len="med" w="med" type="triangle"/>
            </a:ln>
          </p:spPr>
        </p:cxnSp>
        <p:cxnSp>
          <p:nvCxnSpPr>
            <p:cNvPr id="2492" name="Google Shape;2492;p209"/>
            <p:cNvCxnSpPr/>
            <p:nvPr/>
          </p:nvCxnSpPr>
          <p:spPr>
            <a:xfrm rot="10800000">
              <a:off x="3724154" y="2556105"/>
              <a:ext cx="213300" cy="198900"/>
            </a:xfrm>
            <a:prstGeom prst="straightConnector1">
              <a:avLst/>
            </a:prstGeom>
            <a:noFill/>
            <a:ln cap="flat" cmpd="sng" w="28575">
              <a:solidFill>
                <a:srgbClr val="F1C232"/>
              </a:solidFill>
              <a:prstDash val="solid"/>
              <a:round/>
              <a:headEnd len="med" w="med" type="none"/>
              <a:tailEnd len="med" w="med" type="triangle"/>
            </a:ln>
          </p:spPr>
        </p:cxnSp>
      </p:grpSp>
      <p:grpSp>
        <p:nvGrpSpPr>
          <p:cNvPr id="2493" name="Google Shape;2493;p209"/>
          <p:cNvGrpSpPr/>
          <p:nvPr/>
        </p:nvGrpSpPr>
        <p:grpSpPr>
          <a:xfrm rot="-10207772">
            <a:off x="6065440" y="2183352"/>
            <a:ext cx="873262" cy="591542"/>
            <a:chOff x="3724154" y="2379365"/>
            <a:chExt cx="404692" cy="376560"/>
          </a:xfrm>
        </p:grpSpPr>
        <p:cxnSp>
          <p:nvCxnSpPr>
            <p:cNvPr id="2494" name="Google Shape;2494;p209"/>
            <p:cNvCxnSpPr/>
            <p:nvPr/>
          </p:nvCxnSpPr>
          <p:spPr>
            <a:xfrm rot="10800000">
              <a:off x="3933947" y="2379365"/>
              <a:ext cx="0" cy="373800"/>
            </a:xfrm>
            <a:prstGeom prst="straightConnector1">
              <a:avLst/>
            </a:prstGeom>
            <a:noFill/>
            <a:ln cap="flat" cmpd="sng" w="28575">
              <a:solidFill>
                <a:srgbClr val="F1C232"/>
              </a:solidFill>
              <a:prstDash val="solid"/>
              <a:round/>
              <a:headEnd len="med" w="med" type="none"/>
              <a:tailEnd len="med" w="med" type="triangle"/>
            </a:ln>
          </p:spPr>
        </p:cxnSp>
        <p:cxnSp>
          <p:nvCxnSpPr>
            <p:cNvPr id="2495" name="Google Shape;2495;p209"/>
            <p:cNvCxnSpPr/>
            <p:nvPr/>
          </p:nvCxnSpPr>
          <p:spPr>
            <a:xfrm flipH="1" rot="9993189">
              <a:off x="3913335" y="2522145"/>
              <a:ext cx="205123" cy="210760"/>
            </a:xfrm>
            <a:prstGeom prst="straightConnector1">
              <a:avLst/>
            </a:prstGeom>
            <a:noFill/>
            <a:ln cap="flat" cmpd="sng" w="28575">
              <a:solidFill>
                <a:srgbClr val="F1C232"/>
              </a:solidFill>
              <a:prstDash val="solid"/>
              <a:round/>
              <a:headEnd len="med" w="med" type="none"/>
              <a:tailEnd len="med" w="med" type="triangle"/>
            </a:ln>
          </p:spPr>
        </p:cxnSp>
        <p:cxnSp>
          <p:nvCxnSpPr>
            <p:cNvPr id="2496" name="Google Shape;2496;p209"/>
            <p:cNvCxnSpPr/>
            <p:nvPr/>
          </p:nvCxnSpPr>
          <p:spPr>
            <a:xfrm rot="10800000">
              <a:off x="3724154" y="2556105"/>
              <a:ext cx="213300" cy="198900"/>
            </a:xfrm>
            <a:prstGeom prst="straightConnector1">
              <a:avLst/>
            </a:prstGeom>
            <a:noFill/>
            <a:ln cap="flat" cmpd="sng" w="28575">
              <a:solidFill>
                <a:srgbClr val="F1C232"/>
              </a:solidFill>
              <a:prstDash val="solid"/>
              <a:round/>
              <a:headEnd len="med" w="med" type="none"/>
              <a:tailEnd len="med" w="med" type="triangle"/>
            </a:ln>
          </p:spPr>
        </p:cxnSp>
      </p:grpSp>
      <p:grpSp>
        <p:nvGrpSpPr>
          <p:cNvPr id="2497" name="Google Shape;2497;p209"/>
          <p:cNvGrpSpPr/>
          <p:nvPr/>
        </p:nvGrpSpPr>
        <p:grpSpPr>
          <a:xfrm rot="-4281309">
            <a:off x="5826221" y="1693978"/>
            <a:ext cx="833816" cy="667370"/>
            <a:chOff x="3756254" y="2379365"/>
            <a:chExt cx="386392" cy="424840"/>
          </a:xfrm>
        </p:grpSpPr>
        <p:cxnSp>
          <p:nvCxnSpPr>
            <p:cNvPr id="2498" name="Google Shape;2498;p209"/>
            <p:cNvCxnSpPr/>
            <p:nvPr/>
          </p:nvCxnSpPr>
          <p:spPr>
            <a:xfrm rot="10800000">
              <a:off x="3933947" y="2379365"/>
              <a:ext cx="0" cy="373800"/>
            </a:xfrm>
            <a:prstGeom prst="straightConnector1">
              <a:avLst/>
            </a:prstGeom>
            <a:noFill/>
            <a:ln cap="flat" cmpd="sng" w="28575">
              <a:solidFill>
                <a:srgbClr val="F1C232"/>
              </a:solidFill>
              <a:prstDash val="solid"/>
              <a:round/>
              <a:headEnd len="med" w="med" type="none"/>
              <a:tailEnd len="med" w="med" type="triangle"/>
            </a:ln>
          </p:spPr>
        </p:cxnSp>
        <p:cxnSp>
          <p:nvCxnSpPr>
            <p:cNvPr id="2499" name="Google Shape;2499;p209"/>
            <p:cNvCxnSpPr/>
            <p:nvPr/>
          </p:nvCxnSpPr>
          <p:spPr>
            <a:xfrm flipH="1" rot="10800000">
              <a:off x="3929347" y="2557025"/>
              <a:ext cx="213300" cy="198900"/>
            </a:xfrm>
            <a:prstGeom prst="straightConnector1">
              <a:avLst/>
            </a:prstGeom>
            <a:noFill/>
            <a:ln cap="flat" cmpd="sng" w="28575">
              <a:solidFill>
                <a:srgbClr val="F1C232"/>
              </a:solidFill>
              <a:prstDash val="solid"/>
              <a:round/>
              <a:headEnd len="med" w="med" type="none"/>
              <a:tailEnd len="med" w="med" type="triangle"/>
            </a:ln>
          </p:spPr>
        </p:cxnSp>
        <p:cxnSp>
          <p:nvCxnSpPr>
            <p:cNvPr id="2500" name="Google Shape;2500;p209"/>
            <p:cNvCxnSpPr/>
            <p:nvPr/>
          </p:nvCxnSpPr>
          <p:spPr>
            <a:xfrm flipH="1" rot="4572984">
              <a:off x="3690090" y="2568697"/>
              <a:ext cx="313529" cy="117315"/>
            </a:xfrm>
            <a:prstGeom prst="straightConnector1">
              <a:avLst/>
            </a:prstGeom>
            <a:noFill/>
            <a:ln cap="flat" cmpd="sng" w="28575">
              <a:solidFill>
                <a:srgbClr val="F1C232"/>
              </a:solidFill>
              <a:prstDash val="solid"/>
              <a:round/>
              <a:headEnd len="med" w="med" type="none"/>
              <a:tailEnd len="med" w="med" type="triangle"/>
            </a:ln>
          </p:spPr>
        </p:cxnSp>
      </p:grpSp>
      <p:grpSp>
        <p:nvGrpSpPr>
          <p:cNvPr id="2501" name="Google Shape;2501;p209"/>
          <p:cNvGrpSpPr/>
          <p:nvPr/>
        </p:nvGrpSpPr>
        <p:grpSpPr>
          <a:xfrm rot="-204504">
            <a:off x="6142998" y="1512670"/>
            <a:ext cx="903114" cy="591487"/>
            <a:chOff x="3722014" y="2351682"/>
            <a:chExt cx="418492" cy="376560"/>
          </a:xfrm>
        </p:grpSpPr>
        <p:cxnSp>
          <p:nvCxnSpPr>
            <p:cNvPr id="2502" name="Google Shape;2502;p209"/>
            <p:cNvCxnSpPr/>
            <p:nvPr/>
          </p:nvCxnSpPr>
          <p:spPr>
            <a:xfrm rot="10800000">
              <a:off x="3931807" y="2351682"/>
              <a:ext cx="0" cy="373800"/>
            </a:xfrm>
            <a:prstGeom prst="straightConnector1">
              <a:avLst/>
            </a:prstGeom>
            <a:noFill/>
            <a:ln cap="flat" cmpd="sng" w="28575">
              <a:solidFill>
                <a:srgbClr val="F1C232"/>
              </a:solidFill>
              <a:prstDash val="solid"/>
              <a:round/>
              <a:headEnd len="med" w="med" type="none"/>
              <a:tailEnd len="med" w="med" type="triangle"/>
            </a:ln>
          </p:spPr>
        </p:cxnSp>
        <p:cxnSp>
          <p:nvCxnSpPr>
            <p:cNvPr id="2503" name="Google Shape;2503;p209"/>
            <p:cNvCxnSpPr/>
            <p:nvPr/>
          </p:nvCxnSpPr>
          <p:spPr>
            <a:xfrm flipH="1" rot="10800000">
              <a:off x="3927206" y="2529342"/>
              <a:ext cx="213300" cy="198900"/>
            </a:xfrm>
            <a:prstGeom prst="straightConnector1">
              <a:avLst/>
            </a:prstGeom>
            <a:noFill/>
            <a:ln cap="flat" cmpd="sng" w="28575">
              <a:solidFill>
                <a:srgbClr val="F1C232"/>
              </a:solidFill>
              <a:prstDash val="solid"/>
              <a:round/>
              <a:headEnd len="med" w="med" type="none"/>
              <a:tailEnd len="med" w="med" type="triangle"/>
            </a:ln>
          </p:spPr>
        </p:cxnSp>
        <p:cxnSp>
          <p:nvCxnSpPr>
            <p:cNvPr id="2504" name="Google Shape;2504;p209"/>
            <p:cNvCxnSpPr/>
            <p:nvPr/>
          </p:nvCxnSpPr>
          <p:spPr>
            <a:xfrm rot="10800000">
              <a:off x="3722014" y="2528422"/>
              <a:ext cx="213300" cy="198900"/>
            </a:xfrm>
            <a:prstGeom prst="straightConnector1">
              <a:avLst/>
            </a:prstGeom>
            <a:noFill/>
            <a:ln cap="flat" cmpd="sng" w="28575">
              <a:solidFill>
                <a:srgbClr val="F1C232"/>
              </a:solidFill>
              <a:prstDash val="solid"/>
              <a:round/>
              <a:headEnd len="med" w="med" type="none"/>
              <a:tailEnd len="med" w="med" type="triangle"/>
            </a:ln>
          </p:spPr>
        </p:cxnSp>
      </p:grpSp>
      <p:sp>
        <p:nvSpPr>
          <p:cNvPr id="2505" name="Google Shape;2505;p209"/>
          <p:cNvSpPr txBox="1"/>
          <p:nvPr/>
        </p:nvSpPr>
        <p:spPr>
          <a:xfrm>
            <a:off x="329950" y="3333550"/>
            <a:ext cx="4287300" cy="934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Iftiin (light) wuxuu ku safraa xawaare aad u sareeya khadadka toosan (straight lines), ilaa uu ka taabto sagxadda (surface) shay.</a:t>
            </a:r>
            <a:r>
              <a:rPr lang="en-GB" sz="14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9" name="Shape 2509"/>
        <p:cNvGrpSpPr/>
        <p:nvPr/>
      </p:nvGrpSpPr>
      <p:grpSpPr>
        <a:xfrm>
          <a:off x="0" y="0"/>
          <a:ext cx="0" cy="0"/>
          <a:chOff x="0" y="0"/>
          <a:chExt cx="0" cy="0"/>
        </a:xfrm>
      </p:grpSpPr>
      <p:grpSp>
        <p:nvGrpSpPr>
          <p:cNvPr id="2510" name="Google Shape;2510;p210"/>
          <p:cNvGrpSpPr/>
          <p:nvPr/>
        </p:nvGrpSpPr>
        <p:grpSpPr>
          <a:xfrm rot="-5412960">
            <a:off x="4913284" y="1066357"/>
            <a:ext cx="76157" cy="1915264"/>
            <a:chOff x="8200125" y="1676400"/>
            <a:chExt cx="78900" cy="2011500"/>
          </a:xfrm>
        </p:grpSpPr>
        <p:cxnSp>
          <p:nvCxnSpPr>
            <p:cNvPr id="2511" name="Google Shape;2511;p210"/>
            <p:cNvCxnSpPr/>
            <p:nvPr/>
          </p:nvCxnSpPr>
          <p:spPr>
            <a:xfrm>
              <a:off x="8200125" y="1676400"/>
              <a:ext cx="0" cy="2011500"/>
            </a:xfrm>
            <a:prstGeom prst="straightConnector1">
              <a:avLst/>
            </a:prstGeom>
            <a:noFill/>
            <a:ln cap="flat" cmpd="sng" w="28575">
              <a:solidFill>
                <a:srgbClr val="808080"/>
              </a:solidFill>
              <a:prstDash val="solid"/>
              <a:round/>
              <a:headEnd len="med" w="med" type="none"/>
              <a:tailEnd len="med" w="med" type="none"/>
            </a:ln>
          </p:spPr>
        </p:cxnSp>
        <p:grpSp>
          <p:nvGrpSpPr>
            <p:cNvPr id="2512" name="Google Shape;2512;p210"/>
            <p:cNvGrpSpPr/>
            <p:nvPr/>
          </p:nvGrpSpPr>
          <p:grpSpPr>
            <a:xfrm>
              <a:off x="8200125" y="1702925"/>
              <a:ext cx="78900" cy="1949500"/>
              <a:chOff x="8200125" y="1702925"/>
              <a:chExt cx="78900" cy="1949500"/>
            </a:xfrm>
          </p:grpSpPr>
          <p:cxnSp>
            <p:nvCxnSpPr>
              <p:cNvPr id="2513" name="Google Shape;2513;p210"/>
              <p:cNvCxnSpPr/>
              <p:nvPr/>
            </p:nvCxnSpPr>
            <p:spPr>
              <a:xfrm>
                <a:off x="8200125" y="1702925"/>
                <a:ext cx="77100" cy="108000"/>
              </a:xfrm>
              <a:prstGeom prst="straightConnector1">
                <a:avLst/>
              </a:prstGeom>
              <a:noFill/>
              <a:ln cap="flat" cmpd="sng" w="28575">
                <a:solidFill>
                  <a:srgbClr val="808080"/>
                </a:solidFill>
                <a:prstDash val="solid"/>
                <a:round/>
                <a:headEnd len="med" w="med" type="none"/>
                <a:tailEnd len="med" w="med" type="none"/>
              </a:ln>
            </p:spPr>
          </p:cxnSp>
          <p:cxnSp>
            <p:nvCxnSpPr>
              <p:cNvPr id="2514" name="Google Shape;2514;p210"/>
              <p:cNvCxnSpPr/>
              <p:nvPr/>
            </p:nvCxnSpPr>
            <p:spPr>
              <a:xfrm>
                <a:off x="8200125" y="1887075"/>
                <a:ext cx="77100" cy="108000"/>
              </a:xfrm>
              <a:prstGeom prst="straightConnector1">
                <a:avLst/>
              </a:prstGeom>
              <a:noFill/>
              <a:ln cap="flat" cmpd="sng" w="28575">
                <a:solidFill>
                  <a:srgbClr val="808080"/>
                </a:solidFill>
                <a:prstDash val="solid"/>
                <a:round/>
                <a:headEnd len="med" w="med" type="none"/>
                <a:tailEnd len="med" w="med" type="none"/>
              </a:ln>
            </p:spPr>
          </p:cxnSp>
          <p:cxnSp>
            <p:nvCxnSpPr>
              <p:cNvPr id="2515" name="Google Shape;2515;p210"/>
              <p:cNvCxnSpPr/>
              <p:nvPr/>
            </p:nvCxnSpPr>
            <p:spPr>
              <a:xfrm>
                <a:off x="8200125" y="2071225"/>
                <a:ext cx="77100" cy="108000"/>
              </a:xfrm>
              <a:prstGeom prst="straightConnector1">
                <a:avLst/>
              </a:prstGeom>
              <a:noFill/>
              <a:ln cap="flat" cmpd="sng" w="28575">
                <a:solidFill>
                  <a:srgbClr val="808080"/>
                </a:solidFill>
                <a:prstDash val="solid"/>
                <a:round/>
                <a:headEnd len="med" w="med" type="none"/>
                <a:tailEnd len="med" w="med" type="none"/>
              </a:ln>
            </p:spPr>
          </p:cxnSp>
          <p:cxnSp>
            <p:nvCxnSpPr>
              <p:cNvPr id="2516" name="Google Shape;2516;p210"/>
              <p:cNvCxnSpPr/>
              <p:nvPr/>
            </p:nvCxnSpPr>
            <p:spPr>
              <a:xfrm>
                <a:off x="8201925" y="2255375"/>
                <a:ext cx="77100" cy="108000"/>
              </a:xfrm>
              <a:prstGeom prst="straightConnector1">
                <a:avLst/>
              </a:prstGeom>
              <a:noFill/>
              <a:ln cap="flat" cmpd="sng" w="28575">
                <a:solidFill>
                  <a:srgbClr val="808080"/>
                </a:solidFill>
                <a:prstDash val="solid"/>
                <a:round/>
                <a:headEnd len="med" w="med" type="none"/>
                <a:tailEnd len="med" w="med" type="none"/>
              </a:ln>
            </p:spPr>
          </p:cxnSp>
          <p:cxnSp>
            <p:nvCxnSpPr>
              <p:cNvPr id="2517" name="Google Shape;2517;p210"/>
              <p:cNvCxnSpPr/>
              <p:nvPr/>
            </p:nvCxnSpPr>
            <p:spPr>
              <a:xfrm>
                <a:off x="8201925" y="2439525"/>
                <a:ext cx="77100" cy="108000"/>
              </a:xfrm>
              <a:prstGeom prst="straightConnector1">
                <a:avLst/>
              </a:prstGeom>
              <a:noFill/>
              <a:ln cap="flat" cmpd="sng" w="28575">
                <a:solidFill>
                  <a:srgbClr val="808080"/>
                </a:solidFill>
                <a:prstDash val="solid"/>
                <a:round/>
                <a:headEnd len="med" w="med" type="none"/>
                <a:tailEnd len="med" w="med" type="none"/>
              </a:ln>
            </p:spPr>
          </p:cxnSp>
          <p:cxnSp>
            <p:nvCxnSpPr>
              <p:cNvPr id="2518" name="Google Shape;2518;p210"/>
              <p:cNvCxnSpPr/>
              <p:nvPr/>
            </p:nvCxnSpPr>
            <p:spPr>
              <a:xfrm>
                <a:off x="8201925" y="2623675"/>
                <a:ext cx="77100" cy="108000"/>
              </a:xfrm>
              <a:prstGeom prst="straightConnector1">
                <a:avLst/>
              </a:prstGeom>
              <a:noFill/>
              <a:ln cap="flat" cmpd="sng" w="28575">
                <a:solidFill>
                  <a:srgbClr val="808080"/>
                </a:solidFill>
                <a:prstDash val="solid"/>
                <a:round/>
                <a:headEnd len="med" w="med" type="none"/>
                <a:tailEnd len="med" w="med" type="none"/>
              </a:ln>
            </p:spPr>
          </p:cxnSp>
          <p:cxnSp>
            <p:nvCxnSpPr>
              <p:cNvPr id="2519" name="Google Shape;2519;p210"/>
              <p:cNvCxnSpPr/>
              <p:nvPr/>
            </p:nvCxnSpPr>
            <p:spPr>
              <a:xfrm>
                <a:off x="8200125" y="2807825"/>
                <a:ext cx="77100" cy="108000"/>
              </a:xfrm>
              <a:prstGeom prst="straightConnector1">
                <a:avLst/>
              </a:prstGeom>
              <a:noFill/>
              <a:ln cap="flat" cmpd="sng" w="28575">
                <a:solidFill>
                  <a:srgbClr val="808080"/>
                </a:solidFill>
                <a:prstDash val="solid"/>
                <a:round/>
                <a:headEnd len="med" w="med" type="none"/>
                <a:tailEnd len="med" w="med" type="none"/>
              </a:ln>
            </p:spPr>
          </p:cxnSp>
          <p:cxnSp>
            <p:nvCxnSpPr>
              <p:cNvPr id="2520" name="Google Shape;2520;p210"/>
              <p:cNvCxnSpPr/>
              <p:nvPr/>
            </p:nvCxnSpPr>
            <p:spPr>
              <a:xfrm>
                <a:off x="8200125" y="2991975"/>
                <a:ext cx="77100" cy="108000"/>
              </a:xfrm>
              <a:prstGeom prst="straightConnector1">
                <a:avLst/>
              </a:prstGeom>
              <a:noFill/>
              <a:ln cap="flat" cmpd="sng" w="28575">
                <a:solidFill>
                  <a:srgbClr val="808080"/>
                </a:solidFill>
                <a:prstDash val="solid"/>
                <a:round/>
                <a:headEnd len="med" w="med" type="none"/>
                <a:tailEnd len="med" w="med" type="none"/>
              </a:ln>
            </p:spPr>
          </p:cxnSp>
          <p:cxnSp>
            <p:nvCxnSpPr>
              <p:cNvPr id="2521" name="Google Shape;2521;p210"/>
              <p:cNvCxnSpPr/>
              <p:nvPr/>
            </p:nvCxnSpPr>
            <p:spPr>
              <a:xfrm>
                <a:off x="8200125" y="3176125"/>
                <a:ext cx="77100" cy="108000"/>
              </a:xfrm>
              <a:prstGeom prst="straightConnector1">
                <a:avLst/>
              </a:prstGeom>
              <a:noFill/>
              <a:ln cap="flat" cmpd="sng" w="28575">
                <a:solidFill>
                  <a:srgbClr val="808080"/>
                </a:solidFill>
                <a:prstDash val="solid"/>
                <a:round/>
                <a:headEnd len="med" w="med" type="none"/>
                <a:tailEnd len="med" w="med" type="none"/>
              </a:ln>
            </p:spPr>
          </p:cxnSp>
          <p:cxnSp>
            <p:nvCxnSpPr>
              <p:cNvPr id="2522" name="Google Shape;2522;p210"/>
              <p:cNvCxnSpPr/>
              <p:nvPr/>
            </p:nvCxnSpPr>
            <p:spPr>
              <a:xfrm>
                <a:off x="8200125" y="3360275"/>
                <a:ext cx="77100" cy="108000"/>
              </a:xfrm>
              <a:prstGeom prst="straightConnector1">
                <a:avLst/>
              </a:prstGeom>
              <a:noFill/>
              <a:ln cap="flat" cmpd="sng" w="28575">
                <a:solidFill>
                  <a:srgbClr val="808080"/>
                </a:solidFill>
                <a:prstDash val="solid"/>
                <a:round/>
                <a:headEnd len="med" w="med" type="none"/>
                <a:tailEnd len="med" w="med" type="none"/>
              </a:ln>
            </p:spPr>
          </p:cxnSp>
          <p:cxnSp>
            <p:nvCxnSpPr>
              <p:cNvPr id="2523" name="Google Shape;2523;p210"/>
              <p:cNvCxnSpPr/>
              <p:nvPr/>
            </p:nvCxnSpPr>
            <p:spPr>
              <a:xfrm>
                <a:off x="8200125" y="3544425"/>
                <a:ext cx="77100" cy="108000"/>
              </a:xfrm>
              <a:prstGeom prst="straightConnector1">
                <a:avLst/>
              </a:prstGeom>
              <a:noFill/>
              <a:ln cap="flat" cmpd="sng" w="28575">
                <a:solidFill>
                  <a:srgbClr val="808080"/>
                </a:solidFill>
                <a:prstDash val="solid"/>
                <a:round/>
                <a:headEnd len="med" w="med" type="none"/>
                <a:tailEnd len="med" w="med" type="none"/>
              </a:ln>
            </p:spPr>
          </p:cxnSp>
        </p:grpSp>
      </p:grpSp>
      <p:pic>
        <p:nvPicPr>
          <p:cNvPr id="2524" name="Google Shape;2524;p210"/>
          <p:cNvPicPr preferRelativeResize="0"/>
          <p:nvPr/>
        </p:nvPicPr>
        <p:blipFill>
          <a:blip r:embed="rId3">
            <a:alphaModFix/>
          </a:blip>
          <a:stretch>
            <a:fillRect/>
          </a:stretch>
        </p:blipFill>
        <p:spPr>
          <a:xfrm>
            <a:off x="359375" y="1775975"/>
            <a:ext cx="2922033" cy="1981251"/>
          </a:xfrm>
          <a:prstGeom prst="rect">
            <a:avLst/>
          </a:prstGeom>
          <a:noFill/>
          <a:ln>
            <a:noFill/>
          </a:ln>
        </p:spPr>
      </p:pic>
      <p:sp>
        <p:nvSpPr>
          <p:cNvPr id="2525" name="Google Shape;2525;p21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Dhammaan sagxadaha (surfaces) waxay milicsadaan iftiin (light).</a:t>
            </a:r>
            <a:endParaRPr/>
          </a:p>
        </p:txBody>
      </p:sp>
      <p:sp>
        <p:nvSpPr>
          <p:cNvPr id="2526" name="Google Shape;2526;p210"/>
          <p:cNvSpPr txBox="1"/>
          <p:nvPr/>
        </p:nvSpPr>
        <p:spPr>
          <a:xfrm>
            <a:off x="329950" y="818950"/>
            <a:ext cx="7049700" cy="6507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Haddii iftiin (light) uu taabto sagxad dhalaalaysa (shiny surface), sida muraayad (mirror), waxaa laga milicsadaa hal jiho. Wuxuu u hogaansamaa sharciyada milicsiga (laws of reflection).</a:t>
            </a:r>
            <a:r>
              <a:rPr b="1" lang="en-GB" sz="1100">
                <a:latin typeface="Lexend"/>
                <a:ea typeface="Lexend"/>
                <a:cs typeface="Lexend"/>
                <a:sym typeface="Lexend"/>
              </a:rPr>
              <a:t/>
            </a:r>
            <a:r>
              <a:rPr lang="en-GB" sz="1100">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2527" name="Google Shape;2527;p210"/>
          <p:cNvSpPr txBox="1"/>
          <p:nvPr/>
        </p:nvSpPr>
        <p:spPr>
          <a:xfrm>
            <a:off x="3679875" y="2364050"/>
            <a:ext cx="1054800" cy="3372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100">
                <a:latin typeface="Lexend"/>
                <a:ea typeface="Lexend"/>
                <a:cs typeface="Lexend"/>
                <a:sym typeface="Lexend"/>
              </a:rPr>
              <a:t>fallaar soo gasha (incident ray)</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2528" name="Google Shape;2528;p210"/>
          <p:cNvSpPr txBox="1"/>
          <p:nvPr/>
        </p:nvSpPr>
        <p:spPr>
          <a:xfrm>
            <a:off x="6279450" y="2310225"/>
            <a:ext cx="2415900" cy="599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i="1" lang="en-GB" sz="1100">
                <a:latin typeface="Lexend"/>
                <a:ea typeface="Lexend"/>
                <a:cs typeface="Lexend"/>
                <a:sym typeface="Lexend"/>
              </a:rPr>
              <a:t>i = xagal soo gal (angle of incidence)</a:t>
            </a:r>
            <a:r>
              <a:rPr lang="en-GB" sz="1100">
                <a:latin typeface="Lexend"/>
                <a:ea typeface="Lexend"/>
                <a:cs typeface="Lexend"/>
                <a:sym typeface="Lexend"/>
              </a:rPr>
              <a:t/>
            </a:r>
            <a:endParaRPr sz="1800">
              <a:latin typeface="Lexend"/>
              <a:ea typeface="Lexend"/>
              <a:cs typeface="Lexend"/>
              <a:sym typeface="Lexend"/>
            </a:endParaRPr>
          </a:p>
          <a:p>
            <a:pPr indent="0" lvl="0" marL="0" rtl="0" algn="l">
              <a:lnSpc>
                <a:spcPct val="130000"/>
              </a:lnSpc>
              <a:spcBef>
                <a:spcPts val="0"/>
              </a:spcBef>
              <a:spcAft>
                <a:spcPts val="1000"/>
              </a:spcAft>
              <a:buNone/>
            </a:pPr>
            <a:r>
              <a:rPr i="1" lang="en-GB" sz="1100">
                <a:latin typeface="Lexend"/>
                <a:ea typeface="Lexend"/>
                <a:cs typeface="Lexend"/>
                <a:sym typeface="Lexend"/>
              </a:rPr>
              <a:t>r = xagal milicsi (angle of reflection)</a:t>
            </a:r>
            <a:r>
              <a:rPr lang="en-GB" sz="1100">
                <a:latin typeface="Lexend"/>
                <a:ea typeface="Lexend"/>
                <a:cs typeface="Lexend"/>
                <a:sym typeface="Lexend"/>
              </a:rPr>
              <a:t/>
            </a:r>
            <a:endParaRPr sz="1800">
              <a:latin typeface="Lexend"/>
              <a:ea typeface="Lexend"/>
              <a:cs typeface="Lexend"/>
              <a:sym typeface="Lexend"/>
            </a:endParaRPr>
          </a:p>
        </p:txBody>
      </p:sp>
      <p:cxnSp>
        <p:nvCxnSpPr>
          <p:cNvPr id="2529" name="Google Shape;2529;p210"/>
          <p:cNvCxnSpPr/>
          <p:nvPr/>
        </p:nvCxnSpPr>
        <p:spPr>
          <a:xfrm rot="5386304">
            <a:off x="4195236" y="2776682"/>
            <a:ext cx="1420757" cy="0"/>
          </a:xfrm>
          <a:prstGeom prst="straightConnector1">
            <a:avLst/>
          </a:prstGeom>
          <a:noFill/>
          <a:ln cap="flat" cmpd="sng" w="38100">
            <a:solidFill>
              <a:srgbClr val="808080"/>
            </a:solidFill>
            <a:prstDash val="dash"/>
            <a:round/>
            <a:headEnd len="med" w="med" type="none"/>
            <a:tailEnd len="med" w="med" type="none"/>
          </a:ln>
        </p:spPr>
      </p:cxnSp>
      <p:sp>
        <p:nvSpPr>
          <p:cNvPr id="2530" name="Google Shape;2530;p210"/>
          <p:cNvSpPr/>
          <p:nvPr/>
        </p:nvSpPr>
        <p:spPr>
          <a:xfrm>
            <a:off x="4354131" y="2059711"/>
            <a:ext cx="1102958" cy="1342714"/>
          </a:xfrm>
          <a:prstGeom prst="triangle">
            <a:avLst>
              <a:gd fmla="val 50336" name="adj"/>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531" name="Google Shape;2531;p210"/>
          <p:cNvSpPr/>
          <p:nvPr/>
        </p:nvSpPr>
        <p:spPr>
          <a:xfrm rot="-5400000">
            <a:off x="4439204" y="1648971"/>
            <a:ext cx="934765" cy="840965"/>
          </a:xfrm>
          <a:prstGeom prst="pie">
            <a:avLst>
              <a:gd fmla="val 10813096" name="adj1"/>
              <a:gd fmla="val 12113597" name="adj2"/>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532" name="Google Shape;2532;p210"/>
          <p:cNvCxnSpPr/>
          <p:nvPr/>
        </p:nvCxnSpPr>
        <p:spPr>
          <a:xfrm rot="10800000">
            <a:off x="4976454" y="2222721"/>
            <a:ext cx="215497" cy="513474"/>
          </a:xfrm>
          <a:prstGeom prst="straightConnector1">
            <a:avLst/>
          </a:prstGeom>
          <a:noFill/>
          <a:ln cap="flat" cmpd="sng" w="19050">
            <a:solidFill>
              <a:srgbClr val="000000"/>
            </a:solidFill>
            <a:prstDash val="solid"/>
            <a:round/>
            <a:headEnd len="med" w="med" type="triangle"/>
            <a:tailEnd len="med" w="med" type="none"/>
          </a:ln>
        </p:spPr>
      </p:cxnSp>
      <p:sp>
        <p:nvSpPr>
          <p:cNvPr id="2533" name="Google Shape;2533;p210"/>
          <p:cNvSpPr/>
          <p:nvPr/>
        </p:nvSpPr>
        <p:spPr>
          <a:xfrm>
            <a:off x="4269663" y="3318462"/>
            <a:ext cx="1301878" cy="26078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2534" name="Google Shape;2534;p210"/>
          <p:cNvPicPr preferRelativeResize="0"/>
          <p:nvPr/>
        </p:nvPicPr>
        <p:blipFill rotWithShape="1">
          <a:blip r:embed="rId4">
            <a:alphaModFix/>
          </a:blip>
          <a:srcRect b="25451" l="37865" r="21980" t="13176"/>
          <a:stretch/>
        </p:blipFill>
        <p:spPr>
          <a:xfrm rot="-5400000">
            <a:off x="4159179" y="3205195"/>
            <a:ext cx="323298" cy="354680"/>
          </a:xfrm>
          <a:prstGeom prst="rect">
            <a:avLst/>
          </a:prstGeom>
          <a:noFill/>
          <a:ln>
            <a:noFill/>
          </a:ln>
        </p:spPr>
      </p:pic>
      <p:sp>
        <p:nvSpPr>
          <p:cNvPr id="2535" name="Google Shape;2535;p210"/>
          <p:cNvSpPr/>
          <p:nvPr/>
        </p:nvSpPr>
        <p:spPr>
          <a:xfrm flipH="1" rot="5400000">
            <a:off x="4439204" y="1648971"/>
            <a:ext cx="934765" cy="840965"/>
          </a:xfrm>
          <a:prstGeom prst="pie">
            <a:avLst>
              <a:gd fmla="val 10813096" name="adj1"/>
              <a:gd fmla="val 12113597" name="adj2"/>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536" name="Google Shape;2536;p210"/>
          <p:cNvCxnSpPr/>
          <p:nvPr/>
        </p:nvCxnSpPr>
        <p:spPr>
          <a:xfrm flipH="1">
            <a:off x="4404130" y="2807684"/>
            <a:ext cx="194069" cy="474660"/>
          </a:xfrm>
          <a:prstGeom prst="straightConnector1">
            <a:avLst/>
          </a:prstGeom>
          <a:noFill/>
          <a:ln cap="flat" cmpd="sng" w="19050">
            <a:solidFill>
              <a:srgbClr val="000000"/>
            </a:solidFill>
            <a:prstDash val="solid"/>
            <a:round/>
            <a:headEnd len="med" w="med" type="triangle"/>
            <a:tailEnd len="med" w="med" type="none"/>
          </a:ln>
        </p:spPr>
      </p:cxnSp>
      <p:sp>
        <p:nvSpPr>
          <p:cNvPr id="2537" name="Google Shape;2537;p210"/>
          <p:cNvSpPr txBox="1"/>
          <p:nvPr/>
        </p:nvSpPr>
        <p:spPr>
          <a:xfrm>
            <a:off x="4963604" y="2501731"/>
            <a:ext cx="189300" cy="3372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i="1" lang="en-GB" sz="1100">
                <a:latin typeface="Lexend"/>
                <a:ea typeface="Lexend"/>
                <a:cs typeface="Lexend"/>
                <a:sym typeface="Lexend"/>
              </a:rPr>
              <a:t>r</a:t>
            </a:r>
            <a:endParaRPr i="1" sz="1800">
              <a:solidFill>
                <a:srgbClr val="000000"/>
              </a:solidFill>
              <a:latin typeface="Lexend"/>
              <a:ea typeface="Lexend"/>
              <a:cs typeface="Lexend"/>
              <a:sym typeface="Lexend"/>
            </a:endParaRPr>
          </a:p>
        </p:txBody>
      </p:sp>
      <p:sp>
        <p:nvSpPr>
          <p:cNvPr id="2538" name="Google Shape;2538;p210"/>
          <p:cNvSpPr txBox="1"/>
          <p:nvPr/>
        </p:nvSpPr>
        <p:spPr>
          <a:xfrm>
            <a:off x="4723880" y="2528244"/>
            <a:ext cx="189300" cy="4362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i="1" lang="en-GB" sz="1100">
                <a:latin typeface="Lexend"/>
                <a:ea typeface="Lexend"/>
                <a:cs typeface="Lexend"/>
                <a:sym typeface="Lexend"/>
              </a:rPr>
              <a:t>i</a:t>
            </a:r>
            <a:endParaRPr i="1" sz="1800">
              <a:solidFill>
                <a:srgbClr val="000000"/>
              </a:solidFill>
              <a:latin typeface="Lexend"/>
              <a:ea typeface="Lexend"/>
              <a:cs typeface="Lexend"/>
              <a:sym typeface="Lexend"/>
            </a:endParaRPr>
          </a:p>
        </p:txBody>
      </p:sp>
      <p:sp>
        <p:nvSpPr>
          <p:cNvPr id="2539" name="Google Shape;2539;p210"/>
          <p:cNvSpPr txBox="1"/>
          <p:nvPr/>
        </p:nvSpPr>
        <p:spPr>
          <a:xfrm>
            <a:off x="5432475" y="3202250"/>
            <a:ext cx="1684800" cy="3372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100">
                <a:latin typeface="Lexend"/>
                <a:ea typeface="Lexend"/>
                <a:cs typeface="Lexend"/>
                <a:sym typeface="Lexend"/>
              </a:rPr>
              <a:t>fallaar milicsan (reflected ray)</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2540" name="Google Shape;2540;p210"/>
          <p:cNvSpPr txBox="1"/>
          <p:nvPr/>
        </p:nvSpPr>
        <p:spPr>
          <a:xfrm>
            <a:off x="5584875" y="1678250"/>
            <a:ext cx="1684800" cy="3372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100">
                <a:latin typeface="Lexend"/>
                <a:ea typeface="Lexend"/>
                <a:cs typeface="Lexend"/>
                <a:sym typeface="Lexend"/>
              </a:rPr>
              <a:t>muraayad (mirror)</a:t>
            </a:r>
            <a:endParaRPr sz="1800">
              <a:solidFill>
                <a:srgbClr val="000000"/>
              </a:solidFill>
              <a:latin typeface="Lexend"/>
              <a:ea typeface="Lexend"/>
              <a:cs typeface="Lexend"/>
              <a:sym typeface="Lexend"/>
            </a:endParaRPr>
          </a:p>
        </p:txBody>
      </p:sp>
      <p:sp>
        <p:nvSpPr>
          <p:cNvPr id="2541" name="Google Shape;2541;p210"/>
          <p:cNvSpPr txBox="1"/>
          <p:nvPr/>
        </p:nvSpPr>
        <p:spPr>
          <a:xfrm>
            <a:off x="329950" y="4095550"/>
            <a:ext cx="8405700" cy="3288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Xagasha milicsiga (angle of reflection) had iyo jeer waxay la mid tahay xagasha soo gasha (angle of incidence), dhinaca kale ee toosan (normal), isla diyaaradda (plane) gudaheeda.</a:t>
            </a:r>
            <a:br>
              <a:rPr lang="en-GB" sz="18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grpSp>
        <p:nvGrpSpPr>
          <p:cNvPr id="2542" name="Google Shape;2542;p210"/>
          <p:cNvGrpSpPr/>
          <p:nvPr/>
        </p:nvGrpSpPr>
        <p:grpSpPr>
          <a:xfrm>
            <a:off x="1024750" y="2876225"/>
            <a:ext cx="1621450" cy="885600"/>
            <a:chOff x="1024750" y="2876225"/>
            <a:chExt cx="1621450" cy="885600"/>
          </a:xfrm>
        </p:grpSpPr>
        <p:cxnSp>
          <p:nvCxnSpPr>
            <p:cNvPr id="2543" name="Google Shape;2543;p210"/>
            <p:cNvCxnSpPr/>
            <p:nvPr/>
          </p:nvCxnSpPr>
          <p:spPr>
            <a:xfrm>
              <a:off x="2046800" y="2876225"/>
              <a:ext cx="599400" cy="885600"/>
            </a:xfrm>
            <a:prstGeom prst="straightConnector1">
              <a:avLst/>
            </a:prstGeom>
            <a:noFill/>
            <a:ln cap="flat" cmpd="sng" w="28575">
              <a:solidFill>
                <a:srgbClr val="FFD966"/>
              </a:solidFill>
              <a:prstDash val="solid"/>
              <a:round/>
              <a:headEnd len="med" w="med" type="none"/>
              <a:tailEnd len="med" w="med" type="none"/>
            </a:ln>
          </p:spPr>
        </p:cxnSp>
        <p:cxnSp>
          <p:nvCxnSpPr>
            <p:cNvPr id="2544" name="Google Shape;2544;p210"/>
            <p:cNvCxnSpPr/>
            <p:nvPr/>
          </p:nvCxnSpPr>
          <p:spPr>
            <a:xfrm flipH="1" rot="10800000">
              <a:off x="1024750" y="2878750"/>
              <a:ext cx="1030200" cy="147300"/>
            </a:xfrm>
            <a:prstGeom prst="straightConnector1">
              <a:avLst/>
            </a:prstGeom>
            <a:noFill/>
            <a:ln cap="flat" cmpd="sng" w="28575">
              <a:solidFill>
                <a:srgbClr val="FFD966"/>
              </a:solidFill>
              <a:prstDash val="solid"/>
              <a:round/>
              <a:headEnd len="med" w="med" type="none"/>
              <a:tailEnd len="med" w="med" type="none"/>
            </a:ln>
          </p:spPr>
        </p:cxnSp>
        <p:cxnSp>
          <p:nvCxnSpPr>
            <p:cNvPr id="2545" name="Google Shape;2545;p210"/>
            <p:cNvCxnSpPr/>
            <p:nvPr/>
          </p:nvCxnSpPr>
          <p:spPr>
            <a:xfrm flipH="1" rot="10800000">
              <a:off x="1506250" y="2930650"/>
              <a:ext cx="205500" cy="32400"/>
            </a:xfrm>
            <a:prstGeom prst="straightConnector1">
              <a:avLst/>
            </a:prstGeom>
            <a:noFill/>
            <a:ln cap="flat" cmpd="sng" w="19050">
              <a:solidFill>
                <a:srgbClr val="FFD966"/>
              </a:solidFill>
              <a:prstDash val="solid"/>
              <a:round/>
              <a:headEnd len="med" w="med" type="none"/>
              <a:tailEnd len="med" w="med" type="triangle"/>
            </a:ln>
          </p:spPr>
        </p:cxnSp>
        <p:cxnSp>
          <p:nvCxnSpPr>
            <p:cNvPr id="2546" name="Google Shape;2546;p210"/>
            <p:cNvCxnSpPr/>
            <p:nvPr/>
          </p:nvCxnSpPr>
          <p:spPr>
            <a:xfrm>
              <a:off x="2241350" y="3153900"/>
              <a:ext cx="146700" cy="233100"/>
            </a:xfrm>
            <a:prstGeom prst="straightConnector1">
              <a:avLst/>
            </a:prstGeom>
            <a:noFill/>
            <a:ln cap="flat" cmpd="sng" w="19050">
              <a:solidFill>
                <a:srgbClr val="FFD966"/>
              </a:solidFill>
              <a:prstDash val="solid"/>
              <a:round/>
              <a:headEnd len="med" w="med" type="none"/>
              <a:tailEnd len="med" w="med" type="triangle"/>
            </a:ln>
          </p:spPr>
        </p:cxn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0" name="Shape 2550"/>
        <p:cNvGrpSpPr/>
        <p:nvPr/>
      </p:nvGrpSpPr>
      <p:grpSpPr>
        <a:xfrm>
          <a:off x="0" y="0"/>
          <a:ext cx="0" cy="0"/>
          <a:chOff x="0" y="0"/>
          <a:chExt cx="0" cy="0"/>
        </a:xfrm>
      </p:grpSpPr>
      <p:sp>
        <p:nvSpPr>
          <p:cNvPr id="2551" name="Google Shape;2551;p21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Dhammaan sagxadaha (surfaces) waxay milicsadaan iftiin (light).</a:t>
            </a:r>
            <a:endParaRPr/>
          </a:p>
        </p:txBody>
      </p:sp>
      <p:sp>
        <p:nvSpPr>
          <p:cNvPr id="2552" name="Google Shape;2552;p211"/>
          <p:cNvSpPr txBox="1"/>
          <p:nvPr/>
        </p:nvSpPr>
        <p:spPr>
          <a:xfrm>
            <a:off x="329950" y="818950"/>
            <a:ext cx="6900300" cy="801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Sagxadaha aan dhalaalaynin (dull surfaces) sidoo kale waxay milicsadaan iftiin (light), laakiin jihooyin badan. Tan waxaa loo yaqaan kala firdhinta iftiinka (scattering light).</a:t>
            </a:r>
            <a:r>
              <a:rPr b="1" lang="en-GB" sz="1400">
                <a:latin typeface="Lexend"/>
                <a:ea typeface="Lexend"/>
                <a:cs typeface="Lexend"/>
                <a:sym typeface="Lexend"/>
              </a:rPr>
              <a:t/>
            </a:r>
            <a:r>
              <a:rPr lang="en-GB" sz="1400">
                <a:latin typeface="Lexend"/>
                <a:ea typeface="Lexend"/>
                <a:cs typeface="Lexend"/>
                <a:sym typeface="Lexend"/>
              </a:rPr>
              <a:t/>
            </a:r>
            <a:endParaRPr sz="2000">
              <a:solidFill>
                <a:srgbClr val="000000"/>
              </a:solidFill>
              <a:latin typeface="Lexend"/>
              <a:ea typeface="Lexend"/>
              <a:cs typeface="Lexend"/>
              <a:sym typeface="Lexend"/>
            </a:endParaRPr>
          </a:p>
        </p:txBody>
      </p:sp>
      <p:pic>
        <p:nvPicPr>
          <p:cNvPr id="2553" name="Google Shape;2553;p211"/>
          <p:cNvPicPr preferRelativeResize="0"/>
          <p:nvPr/>
        </p:nvPicPr>
        <p:blipFill>
          <a:blip r:embed="rId3">
            <a:alphaModFix/>
          </a:blip>
          <a:stretch>
            <a:fillRect/>
          </a:stretch>
        </p:blipFill>
        <p:spPr>
          <a:xfrm rot="1942567">
            <a:off x="3223525" y="3453397"/>
            <a:ext cx="941500" cy="706121"/>
          </a:xfrm>
          <a:prstGeom prst="rect">
            <a:avLst/>
          </a:prstGeom>
          <a:noFill/>
          <a:ln>
            <a:noFill/>
          </a:ln>
        </p:spPr>
      </p:pic>
      <p:pic>
        <p:nvPicPr>
          <p:cNvPr id="2554" name="Google Shape;2554;p211"/>
          <p:cNvPicPr preferRelativeResize="0"/>
          <p:nvPr/>
        </p:nvPicPr>
        <p:blipFill>
          <a:blip r:embed="rId4">
            <a:alphaModFix/>
          </a:blip>
          <a:stretch>
            <a:fillRect/>
          </a:stretch>
        </p:blipFill>
        <p:spPr>
          <a:xfrm rot="10800000">
            <a:off x="1615926" y="1905800"/>
            <a:ext cx="747574" cy="747574"/>
          </a:xfrm>
          <a:prstGeom prst="rect">
            <a:avLst/>
          </a:prstGeom>
          <a:noFill/>
          <a:ln>
            <a:noFill/>
          </a:ln>
        </p:spPr>
      </p:pic>
      <p:cxnSp>
        <p:nvCxnSpPr>
          <p:cNvPr id="2555" name="Google Shape;2555;p211"/>
          <p:cNvCxnSpPr/>
          <p:nvPr/>
        </p:nvCxnSpPr>
        <p:spPr>
          <a:xfrm>
            <a:off x="2295300" y="2431600"/>
            <a:ext cx="433200" cy="211800"/>
          </a:xfrm>
          <a:prstGeom prst="straightConnector1">
            <a:avLst/>
          </a:prstGeom>
          <a:noFill/>
          <a:ln cap="flat" cmpd="sng" w="38100">
            <a:solidFill>
              <a:srgbClr val="F1C232"/>
            </a:solidFill>
            <a:prstDash val="solid"/>
            <a:round/>
            <a:headEnd len="med" w="med" type="none"/>
            <a:tailEnd len="med" w="med" type="triangle"/>
          </a:ln>
        </p:spPr>
      </p:cxnSp>
      <p:cxnSp>
        <p:nvCxnSpPr>
          <p:cNvPr id="2556" name="Google Shape;2556;p211"/>
          <p:cNvCxnSpPr/>
          <p:nvPr/>
        </p:nvCxnSpPr>
        <p:spPr>
          <a:xfrm>
            <a:off x="2295300" y="2315450"/>
            <a:ext cx="450000" cy="4800"/>
          </a:xfrm>
          <a:prstGeom prst="straightConnector1">
            <a:avLst/>
          </a:prstGeom>
          <a:noFill/>
          <a:ln cap="flat" cmpd="sng" w="38100">
            <a:solidFill>
              <a:srgbClr val="F1C232"/>
            </a:solidFill>
            <a:prstDash val="solid"/>
            <a:round/>
            <a:headEnd len="med" w="med" type="none"/>
            <a:tailEnd len="med" w="med" type="triangle"/>
          </a:ln>
        </p:spPr>
      </p:cxnSp>
      <p:cxnSp>
        <p:nvCxnSpPr>
          <p:cNvPr id="2557" name="Google Shape;2557;p211"/>
          <p:cNvCxnSpPr/>
          <p:nvPr/>
        </p:nvCxnSpPr>
        <p:spPr>
          <a:xfrm flipH="1" rot="10800000">
            <a:off x="2229100" y="2005525"/>
            <a:ext cx="415500" cy="185100"/>
          </a:xfrm>
          <a:prstGeom prst="straightConnector1">
            <a:avLst/>
          </a:prstGeom>
          <a:noFill/>
          <a:ln cap="flat" cmpd="sng" w="38100">
            <a:solidFill>
              <a:srgbClr val="F1C232"/>
            </a:solidFill>
            <a:prstDash val="solid"/>
            <a:round/>
            <a:headEnd len="med" w="med" type="none"/>
            <a:tailEnd len="med" w="med" type="triangle"/>
          </a:ln>
        </p:spPr>
      </p:cxnSp>
      <p:cxnSp>
        <p:nvCxnSpPr>
          <p:cNvPr id="2558" name="Google Shape;2558;p211"/>
          <p:cNvCxnSpPr/>
          <p:nvPr/>
        </p:nvCxnSpPr>
        <p:spPr>
          <a:xfrm>
            <a:off x="2156950" y="2654750"/>
            <a:ext cx="227400" cy="413700"/>
          </a:xfrm>
          <a:prstGeom prst="straightConnector1">
            <a:avLst/>
          </a:prstGeom>
          <a:noFill/>
          <a:ln cap="flat" cmpd="sng" w="38100">
            <a:solidFill>
              <a:srgbClr val="F1C232"/>
            </a:solidFill>
            <a:prstDash val="solid"/>
            <a:round/>
            <a:headEnd len="med" w="med" type="none"/>
            <a:tailEnd len="med" w="med" type="triangle"/>
          </a:ln>
        </p:spPr>
      </p:cxnSp>
      <p:cxnSp>
        <p:nvCxnSpPr>
          <p:cNvPr id="2559" name="Google Shape;2559;p211"/>
          <p:cNvCxnSpPr/>
          <p:nvPr/>
        </p:nvCxnSpPr>
        <p:spPr>
          <a:xfrm>
            <a:off x="1987913" y="2705150"/>
            <a:ext cx="10500" cy="445800"/>
          </a:xfrm>
          <a:prstGeom prst="straightConnector1">
            <a:avLst/>
          </a:prstGeom>
          <a:noFill/>
          <a:ln cap="flat" cmpd="sng" w="38100">
            <a:solidFill>
              <a:srgbClr val="F1C232"/>
            </a:solidFill>
            <a:prstDash val="solid"/>
            <a:round/>
            <a:headEnd len="med" w="med" type="none"/>
            <a:tailEnd len="med" w="med" type="triangle"/>
          </a:ln>
        </p:spPr>
      </p:cxnSp>
      <p:cxnSp>
        <p:nvCxnSpPr>
          <p:cNvPr id="2560" name="Google Shape;2560;p211"/>
          <p:cNvCxnSpPr/>
          <p:nvPr/>
        </p:nvCxnSpPr>
        <p:spPr>
          <a:xfrm flipH="1">
            <a:off x="1549488" y="2654750"/>
            <a:ext cx="261000" cy="352200"/>
          </a:xfrm>
          <a:prstGeom prst="straightConnector1">
            <a:avLst/>
          </a:prstGeom>
          <a:noFill/>
          <a:ln cap="flat" cmpd="sng" w="38100">
            <a:solidFill>
              <a:srgbClr val="F1C232"/>
            </a:solidFill>
            <a:prstDash val="solid"/>
            <a:round/>
            <a:headEnd len="med" w="med" type="none"/>
            <a:tailEnd len="med" w="med" type="triangle"/>
          </a:ln>
        </p:spPr>
      </p:cxnSp>
      <p:cxnSp>
        <p:nvCxnSpPr>
          <p:cNvPr id="2561" name="Google Shape;2561;p211"/>
          <p:cNvCxnSpPr/>
          <p:nvPr/>
        </p:nvCxnSpPr>
        <p:spPr>
          <a:xfrm flipH="1">
            <a:off x="1356238" y="2513425"/>
            <a:ext cx="350700" cy="188700"/>
          </a:xfrm>
          <a:prstGeom prst="straightConnector1">
            <a:avLst/>
          </a:prstGeom>
          <a:noFill/>
          <a:ln cap="flat" cmpd="sng" w="38100">
            <a:solidFill>
              <a:srgbClr val="F1C232"/>
            </a:solidFill>
            <a:prstDash val="solid"/>
            <a:round/>
            <a:headEnd len="med" w="med" type="none"/>
            <a:tailEnd len="med" w="med" type="triangle"/>
          </a:ln>
        </p:spPr>
      </p:cxnSp>
      <p:cxnSp>
        <p:nvCxnSpPr>
          <p:cNvPr id="2562" name="Google Shape;2562;p211"/>
          <p:cNvCxnSpPr/>
          <p:nvPr/>
        </p:nvCxnSpPr>
        <p:spPr>
          <a:xfrm flipH="1">
            <a:off x="1285138" y="2367925"/>
            <a:ext cx="397800" cy="6900"/>
          </a:xfrm>
          <a:prstGeom prst="straightConnector1">
            <a:avLst/>
          </a:prstGeom>
          <a:noFill/>
          <a:ln cap="flat" cmpd="sng" w="38100">
            <a:solidFill>
              <a:srgbClr val="F1C232"/>
            </a:solidFill>
            <a:prstDash val="solid"/>
            <a:round/>
            <a:headEnd len="med" w="med" type="none"/>
            <a:tailEnd len="med" w="med" type="triangle"/>
          </a:ln>
        </p:spPr>
      </p:cxnSp>
      <p:cxnSp>
        <p:nvCxnSpPr>
          <p:cNvPr id="2563" name="Google Shape;2563;p211"/>
          <p:cNvCxnSpPr/>
          <p:nvPr/>
        </p:nvCxnSpPr>
        <p:spPr>
          <a:xfrm rot="10800000">
            <a:off x="1377388" y="2001325"/>
            <a:ext cx="353100" cy="189300"/>
          </a:xfrm>
          <a:prstGeom prst="straightConnector1">
            <a:avLst/>
          </a:prstGeom>
          <a:noFill/>
          <a:ln cap="flat" cmpd="sng" w="38100">
            <a:solidFill>
              <a:srgbClr val="F1C232"/>
            </a:solidFill>
            <a:prstDash val="solid"/>
            <a:round/>
            <a:headEnd len="med" w="med" type="none"/>
            <a:tailEnd len="med" w="med" type="triangle"/>
          </a:ln>
        </p:spPr>
      </p:cxnSp>
      <p:cxnSp>
        <p:nvCxnSpPr>
          <p:cNvPr id="2564" name="Google Shape;2564;p211"/>
          <p:cNvCxnSpPr/>
          <p:nvPr/>
        </p:nvCxnSpPr>
        <p:spPr>
          <a:xfrm>
            <a:off x="2248550" y="2552150"/>
            <a:ext cx="341400" cy="300900"/>
          </a:xfrm>
          <a:prstGeom prst="straightConnector1">
            <a:avLst/>
          </a:prstGeom>
          <a:noFill/>
          <a:ln cap="flat" cmpd="sng" w="38100">
            <a:solidFill>
              <a:srgbClr val="F1C232"/>
            </a:solidFill>
            <a:prstDash val="solid"/>
            <a:round/>
            <a:headEnd len="med" w="med" type="none"/>
            <a:tailEnd len="med" w="med" type="triangle"/>
          </a:ln>
        </p:spPr>
      </p:cxnSp>
      <p:cxnSp>
        <p:nvCxnSpPr>
          <p:cNvPr id="2565" name="Google Shape;2565;p211"/>
          <p:cNvCxnSpPr/>
          <p:nvPr/>
        </p:nvCxnSpPr>
        <p:spPr>
          <a:xfrm flipH="1">
            <a:off x="3745850" y="2869925"/>
            <a:ext cx="2985600" cy="1015500"/>
          </a:xfrm>
          <a:prstGeom prst="straightConnector1">
            <a:avLst/>
          </a:prstGeom>
          <a:noFill/>
          <a:ln cap="flat" cmpd="sng" w="38100">
            <a:solidFill>
              <a:srgbClr val="F1C232"/>
            </a:solidFill>
            <a:prstDash val="solid"/>
            <a:round/>
            <a:headEnd len="med" w="med" type="none"/>
            <a:tailEnd len="med" w="med" type="none"/>
          </a:ln>
        </p:spPr>
      </p:cxnSp>
      <p:cxnSp>
        <p:nvCxnSpPr>
          <p:cNvPr id="2566" name="Google Shape;2566;p211"/>
          <p:cNvCxnSpPr/>
          <p:nvPr/>
        </p:nvCxnSpPr>
        <p:spPr>
          <a:xfrm flipH="1">
            <a:off x="3725962" y="3876786"/>
            <a:ext cx="1297800" cy="6900"/>
          </a:xfrm>
          <a:prstGeom prst="straightConnector1">
            <a:avLst/>
          </a:prstGeom>
          <a:noFill/>
          <a:ln cap="flat" cmpd="sng" w="38100">
            <a:solidFill>
              <a:srgbClr val="F1C232"/>
            </a:solidFill>
            <a:prstDash val="solid"/>
            <a:round/>
            <a:headEnd len="med" w="med" type="triangle"/>
            <a:tailEnd len="med" w="med" type="none"/>
          </a:ln>
        </p:spPr>
      </p:cxnSp>
      <p:cxnSp>
        <p:nvCxnSpPr>
          <p:cNvPr id="2567" name="Google Shape;2567;p211"/>
          <p:cNvCxnSpPr/>
          <p:nvPr/>
        </p:nvCxnSpPr>
        <p:spPr>
          <a:xfrm flipH="1">
            <a:off x="4657450" y="3856950"/>
            <a:ext cx="2032200" cy="22500"/>
          </a:xfrm>
          <a:prstGeom prst="straightConnector1">
            <a:avLst/>
          </a:prstGeom>
          <a:noFill/>
          <a:ln cap="flat" cmpd="sng" w="38100">
            <a:solidFill>
              <a:srgbClr val="F1C232"/>
            </a:solidFill>
            <a:prstDash val="solid"/>
            <a:round/>
            <a:headEnd len="med" w="med" type="none"/>
            <a:tailEnd len="med" w="med" type="none"/>
          </a:ln>
        </p:spPr>
      </p:cxnSp>
      <p:cxnSp>
        <p:nvCxnSpPr>
          <p:cNvPr id="2568" name="Google Shape;2568;p211"/>
          <p:cNvCxnSpPr/>
          <p:nvPr/>
        </p:nvCxnSpPr>
        <p:spPr>
          <a:xfrm flipH="1">
            <a:off x="3745725" y="3469950"/>
            <a:ext cx="1219200" cy="415500"/>
          </a:xfrm>
          <a:prstGeom prst="straightConnector1">
            <a:avLst/>
          </a:prstGeom>
          <a:noFill/>
          <a:ln cap="flat" cmpd="sng" w="38100">
            <a:solidFill>
              <a:srgbClr val="F1C232"/>
            </a:solidFill>
            <a:prstDash val="solid"/>
            <a:round/>
            <a:headEnd len="med" w="med" type="triangle"/>
            <a:tailEnd len="med" w="med" type="none"/>
          </a:ln>
        </p:spPr>
      </p:cxnSp>
      <p:cxnSp>
        <p:nvCxnSpPr>
          <p:cNvPr id="2569" name="Google Shape;2569;p211"/>
          <p:cNvCxnSpPr/>
          <p:nvPr/>
        </p:nvCxnSpPr>
        <p:spPr>
          <a:xfrm flipH="1">
            <a:off x="3751250" y="2319200"/>
            <a:ext cx="2964900" cy="1559100"/>
          </a:xfrm>
          <a:prstGeom prst="straightConnector1">
            <a:avLst/>
          </a:prstGeom>
          <a:noFill/>
          <a:ln cap="flat" cmpd="sng" w="38100">
            <a:solidFill>
              <a:srgbClr val="F1C232"/>
            </a:solidFill>
            <a:prstDash val="solid"/>
            <a:round/>
            <a:headEnd len="med" w="med" type="none"/>
            <a:tailEnd len="med" w="med" type="none"/>
          </a:ln>
        </p:spPr>
      </p:cxnSp>
      <p:cxnSp>
        <p:nvCxnSpPr>
          <p:cNvPr id="2570" name="Google Shape;2570;p211"/>
          <p:cNvCxnSpPr/>
          <p:nvPr/>
        </p:nvCxnSpPr>
        <p:spPr>
          <a:xfrm flipH="1">
            <a:off x="3751675" y="3230775"/>
            <a:ext cx="1246800" cy="647400"/>
          </a:xfrm>
          <a:prstGeom prst="straightConnector1">
            <a:avLst/>
          </a:prstGeom>
          <a:noFill/>
          <a:ln cap="flat" cmpd="sng" w="38100">
            <a:solidFill>
              <a:srgbClr val="F1C232"/>
            </a:solidFill>
            <a:prstDash val="solid"/>
            <a:round/>
            <a:headEnd len="med" w="med" type="triangle"/>
            <a:tailEnd len="med" w="med" type="none"/>
          </a:ln>
        </p:spPr>
      </p:cxnSp>
      <p:cxnSp>
        <p:nvCxnSpPr>
          <p:cNvPr id="2571" name="Google Shape;2571;p211"/>
          <p:cNvCxnSpPr/>
          <p:nvPr/>
        </p:nvCxnSpPr>
        <p:spPr>
          <a:xfrm rot="10800000">
            <a:off x="2477875" y="2752550"/>
            <a:ext cx="1268100" cy="1132800"/>
          </a:xfrm>
          <a:prstGeom prst="straightConnector1">
            <a:avLst/>
          </a:prstGeom>
          <a:noFill/>
          <a:ln cap="flat" cmpd="sng" w="38100">
            <a:solidFill>
              <a:srgbClr val="F1C232"/>
            </a:solidFill>
            <a:prstDash val="solid"/>
            <a:round/>
            <a:headEnd len="med" w="med" type="none"/>
            <a:tailEnd len="med" w="med" type="non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5" name="Shape 2575"/>
        <p:cNvGrpSpPr/>
        <p:nvPr/>
      </p:nvGrpSpPr>
      <p:grpSpPr>
        <a:xfrm>
          <a:off x="0" y="0"/>
          <a:ext cx="0" cy="0"/>
          <a:chOff x="0" y="0"/>
          <a:chExt cx="0" cy="0"/>
        </a:xfrm>
      </p:grpSpPr>
      <p:sp>
        <p:nvSpPr>
          <p:cNvPr id="2576" name="Google Shape;2576;p21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Dhammaan sagxadaha (surfaces) waxay milicsadaan iftiin (light).</a:t>
            </a:r>
            <a:endParaRPr/>
          </a:p>
        </p:txBody>
      </p:sp>
      <p:sp>
        <p:nvSpPr>
          <p:cNvPr id="2577" name="Google Shape;2577;p212"/>
          <p:cNvSpPr txBox="1"/>
          <p:nvPr/>
        </p:nvSpPr>
        <p:spPr>
          <a:xfrm>
            <a:off x="329950" y="818950"/>
            <a:ext cx="3748200" cy="9558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Sagxadaha dhalaalaya (shiny surfaces) aad bay u siman yihiin (smooth). Waxay iftiinka (light) u milicsadaan si joogto ah (regular way) si ay u sameeyaan sawir cad (clear image).</a:t>
            </a:r>
            <a:r>
              <a:rPr lang="en-GB" sz="1100">
                <a:latin typeface="Lexend"/>
                <a:ea typeface="Lexend"/>
                <a:cs typeface="Lexend"/>
                <a:sym typeface="Lexend"/>
              </a:rPr>
              <a:t/>
            </a:r>
            <a:endParaRPr sz="2000">
              <a:latin typeface="Lexend"/>
              <a:ea typeface="Lexend"/>
              <a:cs typeface="Lexend"/>
              <a:sym typeface="Lexend"/>
            </a:endParaRPr>
          </a:p>
        </p:txBody>
      </p:sp>
      <p:grpSp>
        <p:nvGrpSpPr>
          <p:cNvPr id="2578" name="Google Shape;2578;p212"/>
          <p:cNvGrpSpPr/>
          <p:nvPr/>
        </p:nvGrpSpPr>
        <p:grpSpPr>
          <a:xfrm flipH="1" rot="-148128">
            <a:off x="1817095" y="2211831"/>
            <a:ext cx="627351" cy="1520741"/>
            <a:chOff x="7500463" y="1889888"/>
            <a:chExt cx="670556" cy="1508525"/>
          </a:xfrm>
        </p:grpSpPr>
        <p:cxnSp>
          <p:nvCxnSpPr>
            <p:cNvPr id="2579" name="Google Shape;2579;p212"/>
            <p:cNvCxnSpPr/>
            <p:nvPr/>
          </p:nvCxnSpPr>
          <p:spPr>
            <a:xfrm rot="5400000">
              <a:off x="7216663" y="2677813"/>
              <a:ext cx="1004400" cy="436800"/>
            </a:xfrm>
            <a:prstGeom prst="straightConnector1">
              <a:avLst/>
            </a:prstGeom>
            <a:noFill/>
            <a:ln cap="flat" cmpd="sng" w="38100">
              <a:solidFill>
                <a:srgbClr val="F1C232"/>
              </a:solidFill>
              <a:prstDash val="solid"/>
              <a:round/>
              <a:headEnd len="med" w="med" type="none"/>
              <a:tailEnd len="med" w="med" type="none"/>
            </a:ln>
          </p:spPr>
        </p:cxnSp>
        <p:cxnSp>
          <p:nvCxnSpPr>
            <p:cNvPr id="2580" name="Google Shape;2580;p212"/>
            <p:cNvCxnSpPr/>
            <p:nvPr/>
          </p:nvCxnSpPr>
          <p:spPr>
            <a:xfrm rot="5400000">
              <a:off x="7651419" y="2082788"/>
              <a:ext cx="712500" cy="326700"/>
            </a:xfrm>
            <a:prstGeom prst="straightConnector1">
              <a:avLst/>
            </a:prstGeom>
            <a:noFill/>
            <a:ln cap="flat" cmpd="sng" w="38100">
              <a:solidFill>
                <a:srgbClr val="F1C232"/>
              </a:solidFill>
              <a:prstDash val="solid"/>
              <a:round/>
              <a:headEnd len="med" w="med" type="none"/>
              <a:tailEnd len="med" w="med" type="triangle"/>
            </a:ln>
          </p:spPr>
        </p:cxnSp>
      </p:grpSp>
      <p:cxnSp>
        <p:nvCxnSpPr>
          <p:cNvPr id="2581" name="Google Shape;2581;p212"/>
          <p:cNvCxnSpPr/>
          <p:nvPr/>
        </p:nvCxnSpPr>
        <p:spPr>
          <a:xfrm rot="-5524424">
            <a:off x="2263000" y="3235623"/>
            <a:ext cx="671540" cy="285565"/>
          </a:xfrm>
          <a:prstGeom prst="straightConnector1">
            <a:avLst/>
          </a:prstGeom>
          <a:noFill/>
          <a:ln cap="flat" cmpd="sng" w="38100">
            <a:solidFill>
              <a:srgbClr val="F1C232"/>
            </a:solidFill>
            <a:prstDash val="solid"/>
            <a:round/>
            <a:headEnd len="med" w="med" type="none"/>
            <a:tailEnd len="med" w="med" type="triangle"/>
          </a:ln>
        </p:spPr>
      </p:cxnSp>
      <p:grpSp>
        <p:nvGrpSpPr>
          <p:cNvPr id="2582" name="Google Shape;2582;p212"/>
          <p:cNvGrpSpPr/>
          <p:nvPr/>
        </p:nvGrpSpPr>
        <p:grpSpPr>
          <a:xfrm flipH="1" rot="-148128">
            <a:off x="1247262" y="2236434"/>
            <a:ext cx="627351" cy="1520741"/>
            <a:chOff x="7500463" y="1889888"/>
            <a:chExt cx="670556" cy="1508525"/>
          </a:xfrm>
        </p:grpSpPr>
        <p:cxnSp>
          <p:nvCxnSpPr>
            <p:cNvPr id="2583" name="Google Shape;2583;p212"/>
            <p:cNvCxnSpPr/>
            <p:nvPr/>
          </p:nvCxnSpPr>
          <p:spPr>
            <a:xfrm rot="5400000">
              <a:off x="7216663" y="2677813"/>
              <a:ext cx="1004400" cy="436800"/>
            </a:xfrm>
            <a:prstGeom prst="straightConnector1">
              <a:avLst/>
            </a:prstGeom>
            <a:noFill/>
            <a:ln cap="flat" cmpd="sng" w="38100">
              <a:solidFill>
                <a:srgbClr val="F1C232"/>
              </a:solidFill>
              <a:prstDash val="solid"/>
              <a:round/>
              <a:headEnd len="med" w="med" type="none"/>
              <a:tailEnd len="med" w="med" type="none"/>
            </a:ln>
          </p:spPr>
        </p:cxnSp>
        <p:cxnSp>
          <p:nvCxnSpPr>
            <p:cNvPr id="2584" name="Google Shape;2584;p212"/>
            <p:cNvCxnSpPr/>
            <p:nvPr/>
          </p:nvCxnSpPr>
          <p:spPr>
            <a:xfrm rot="5400000">
              <a:off x="7651419" y="2082788"/>
              <a:ext cx="712500" cy="326700"/>
            </a:xfrm>
            <a:prstGeom prst="straightConnector1">
              <a:avLst/>
            </a:prstGeom>
            <a:noFill/>
            <a:ln cap="flat" cmpd="sng" w="38100">
              <a:solidFill>
                <a:srgbClr val="F1C232"/>
              </a:solidFill>
              <a:prstDash val="solid"/>
              <a:round/>
              <a:headEnd len="med" w="med" type="none"/>
              <a:tailEnd len="med" w="med" type="triangle"/>
            </a:ln>
          </p:spPr>
        </p:cxnSp>
      </p:grpSp>
      <p:cxnSp>
        <p:nvCxnSpPr>
          <p:cNvPr id="2585" name="Google Shape;2585;p212"/>
          <p:cNvCxnSpPr/>
          <p:nvPr/>
        </p:nvCxnSpPr>
        <p:spPr>
          <a:xfrm rot="-5524424">
            <a:off x="1695760" y="3258617"/>
            <a:ext cx="671540" cy="285565"/>
          </a:xfrm>
          <a:prstGeom prst="straightConnector1">
            <a:avLst/>
          </a:prstGeom>
          <a:noFill/>
          <a:ln cap="flat" cmpd="sng" w="38100">
            <a:solidFill>
              <a:srgbClr val="F1C232"/>
            </a:solidFill>
            <a:prstDash val="solid"/>
            <a:round/>
            <a:headEnd len="med" w="med" type="none"/>
            <a:tailEnd len="med" w="med" type="triangle"/>
          </a:ln>
        </p:spPr>
      </p:cxnSp>
      <p:grpSp>
        <p:nvGrpSpPr>
          <p:cNvPr id="2586" name="Google Shape;2586;p212"/>
          <p:cNvGrpSpPr/>
          <p:nvPr/>
        </p:nvGrpSpPr>
        <p:grpSpPr>
          <a:xfrm flipH="1" rot="-148128">
            <a:off x="2102011" y="2199529"/>
            <a:ext cx="627351" cy="1520741"/>
            <a:chOff x="7500463" y="1889888"/>
            <a:chExt cx="670556" cy="1508525"/>
          </a:xfrm>
        </p:grpSpPr>
        <p:cxnSp>
          <p:nvCxnSpPr>
            <p:cNvPr id="2587" name="Google Shape;2587;p212"/>
            <p:cNvCxnSpPr/>
            <p:nvPr/>
          </p:nvCxnSpPr>
          <p:spPr>
            <a:xfrm rot="5400000">
              <a:off x="7216663" y="2677813"/>
              <a:ext cx="1004400" cy="436800"/>
            </a:xfrm>
            <a:prstGeom prst="straightConnector1">
              <a:avLst/>
            </a:prstGeom>
            <a:noFill/>
            <a:ln cap="flat" cmpd="sng" w="38100">
              <a:solidFill>
                <a:srgbClr val="F1C232"/>
              </a:solidFill>
              <a:prstDash val="solid"/>
              <a:round/>
              <a:headEnd len="med" w="med" type="none"/>
              <a:tailEnd len="med" w="med" type="none"/>
            </a:ln>
          </p:spPr>
        </p:cxnSp>
        <p:cxnSp>
          <p:nvCxnSpPr>
            <p:cNvPr id="2588" name="Google Shape;2588;p212"/>
            <p:cNvCxnSpPr/>
            <p:nvPr/>
          </p:nvCxnSpPr>
          <p:spPr>
            <a:xfrm rot="5400000">
              <a:off x="7651419" y="2082788"/>
              <a:ext cx="712500" cy="326700"/>
            </a:xfrm>
            <a:prstGeom prst="straightConnector1">
              <a:avLst/>
            </a:prstGeom>
            <a:noFill/>
            <a:ln cap="flat" cmpd="sng" w="38100">
              <a:solidFill>
                <a:srgbClr val="F1C232"/>
              </a:solidFill>
              <a:prstDash val="solid"/>
              <a:round/>
              <a:headEnd len="med" w="med" type="none"/>
              <a:tailEnd len="med" w="med" type="triangle"/>
            </a:ln>
          </p:spPr>
        </p:cxnSp>
      </p:grpSp>
      <p:cxnSp>
        <p:nvCxnSpPr>
          <p:cNvPr id="2589" name="Google Shape;2589;p212"/>
          <p:cNvCxnSpPr/>
          <p:nvPr/>
        </p:nvCxnSpPr>
        <p:spPr>
          <a:xfrm rot="-5524424">
            <a:off x="2555808" y="3224126"/>
            <a:ext cx="671540" cy="285565"/>
          </a:xfrm>
          <a:prstGeom prst="straightConnector1">
            <a:avLst/>
          </a:prstGeom>
          <a:noFill/>
          <a:ln cap="flat" cmpd="sng" w="38100">
            <a:solidFill>
              <a:srgbClr val="F1C232"/>
            </a:solidFill>
            <a:prstDash val="solid"/>
            <a:round/>
            <a:headEnd len="med" w="med" type="none"/>
            <a:tailEnd len="med" w="med" type="triangle"/>
          </a:ln>
        </p:spPr>
      </p:cxnSp>
      <p:grpSp>
        <p:nvGrpSpPr>
          <p:cNvPr id="2590" name="Google Shape;2590;p212"/>
          <p:cNvGrpSpPr/>
          <p:nvPr/>
        </p:nvGrpSpPr>
        <p:grpSpPr>
          <a:xfrm flipH="1" rot="-148128">
            <a:off x="1532179" y="2224132"/>
            <a:ext cx="627351" cy="1520741"/>
            <a:chOff x="7500463" y="1889888"/>
            <a:chExt cx="670556" cy="1508525"/>
          </a:xfrm>
        </p:grpSpPr>
        <p:cxnSp>
          <p:nvCxnSpPr>
            <p:cNvPr id="2591" name="Google Shape;2591;p212"/>
            <p:cNvCxnSpPr/>
            <p:nvPr/>
          </p:nvCxnSpPr>
          <p:spPr>
            <a:xfrm rot="5400000">
              <a:off x="7216663" y="2677813"/>
              <a:ext cx="1004400" cy="436800"/>
            </a:xfrm>
            <a:prstGeom prst="straightConnector1">
              <a:avLst/>
            </a:prstGeom>
            <a:noFill/>
            <a:ln cap="flat" cmpd="sng" w="38100">
              <a:solidFill>
                <a:srgbClr val="F1C232"/>
              </a:solidFill>
              <a:prstDash val="solid"/>
              <a:round/>
              <a:headEnd len="med" w="med" type="none"/>
              <a:tailEnd len="med" w="med" type="none"/>
            </a:ln>
          </p:spPr>
        </p:cxnSp>
        <p:cxnSp>
          <p:nvCxnSpPr>
            <p:cNvPr id="2592" name="Google Shape;2592;p212"/>
            <p:cNvCxnSpPr/>
            <p:nvPr/>
          </p:nvCxnSpPr>
          <p:spPr>
            <a:xfrm rot="5400000">
              <a:off x="7651419" y="2082788"/>
              <a:ext cx="712500" cy="326700"/>
            </a:xfrm>
            <a:prstGeom prst="straightConnector1">
              <a:avLst/>
            </a:prstGeom>
            <a:noFill/>
            <a:ln cap="flat" cmpd="sng" w="38100">
              <a:solidFill>
                <a:srgbClr val="F1C232"/>
              </a:solidFill>
              <a:prstDash val="solid"/>
              <a:round/>
              <a:headEnd len="med" w="med" type="none"/>
              <a:tailEnd len="med" w="med" type="triangle"/>
            </a:ln>
          </p:spPr>
        </p:cxnSp>
      </p:grpSp>
      <p:cxnSp>
        <p:nvCxnSpPr>
          <p:cNvPr id="2593" name="Google Shape;2593;p212"/>
          <p:cNvCxnSpPr/>
          <p:nvPr/>
        </p:nvCxnSpPr>
        <p:spPr>
          <a:xfrm rot="-5524424">
            <a:off x="1974610" y="3247120"/>
            <a:ext cx="671540" cy="285565"/>
          </a:xfrm>
          <a:prstGeom prst="straightConnector1">
            <a:avLst/>
          </a:prstGeom>
          <a:noFill/>
          <a:ln cap="flat" cmpd="sng" w="38100">
            <a:solidFill>
              <a:srgbClr val="F1C232"/>
            </a:solidFill>
            <a:prstDash val="solid"/>
            <a:round/>
            <a:headEnd len="med" w="med" type="none"/>
            <a:tailEnd len="med" w="med" type="triangle"/>
          </a:ln>
        </p:spPr>
      </p:cxnSp>
      <p:cxnSp>
        <p:nvCxnSpPr>
          <p:cNvPr id="2594" name="Google Shape;2594;p212"/>
          <p:cNvCxnSpPr/>
          <p:nvPr/>
        </p:nvCxnSpPr>
        <p:spPr>
          <a:xfrm flipH="1" rot="10800000">
            <a:off x="1683524" y="3723370"/>
            <a:ext cx="1213800" cy="9000"/>
          </a:xfrm>
          <a:prstGeom prst="straightConnector1">
            <a:avLst/>
          </a:prstGeom>
          <a:noFill/>
          <a:ln cap="flat" cmpd="sng" w="38100">
            <a:solidFill>
              <a:srgbClr val="808080"/>
            </a:solidFill>
            <a:prstDash val="solid"/>
            <a:round/>
            <a:headEnd len="med" w="med" type="none"/>
            <a:tailEnd len="med" w="med" type="none"/>
          </a:ln>
        </p:spPr>
      </p:cxnSp>
      <p:grpSp>
        <p:nvGrpSpPr>
          <p:cNvPr id="2595" name="Google Shape;2595;p212"/>
          <p:cNvGrpSpPr/>
          <p:nvPr/>
        </p:nvGrpSpPr>
        <p:grpSpPr>
          <a:xfrm>
            <a:off x="5129215" y="2338358"/>
            <a:ext cx="2176202" cy="1440314"/>
            <a:chOff x="5933714" y="2829098"/>
            <a:chExt cx="2218577" cy="1631160"/>
          </a:xfrm>
        </p:grpSpPr>
        <p:grpSp>
          <p:nvGrpSpPr>
            <p:cNvPr id="2596" name="Google Shape;2596;p212"/>
            <p:cNvGrpSpPr/>
            <p:nvPr/>
          </p:nvGrpSpPr>
          <p:grpSpPr>
            <a:xfrm flipH="1" rot="-137613">
              <a:off x="6615899" y="2856348"/>
              <a:ext cx="695251" cy="1477659"/>
              <a:chOff x="7429063" y="1889888"/>
              <a:chExt cx="741956" cy="1576925"/>
            </a:xfrm>
          </p:grpSpPr>
          <p:cxnSp>
            <p:nvCxnSpPr>
              <p:cNvPr id="2597" name="Google Shape;2597;p212"/>
              <p:cNvCxnSpPr/>
              <p:nvPr/>
            </p:nvCxnSpPr>
            <p:spPr>
              <a:xfrm flipH="1" rot="-137923">
                <a:off x="7449858" y="2403794"/>
                <a:ext cx="508609" cy="1053238"/>
              </a:xfrm>
              <a:prstGeom prst="straightConnector1">
                <a:avLst/>
              </a:prstGeom>
              <a:noFill/>
              <a:ln cap="flat" cmpd="sng" w="38100">
                <a:solidFill>
                  <a:srgbClr val="F1C232"/>
                </a:solidFill>
                <a:prstDash val="solid"/>
                <a:round/>
                <a:headEnd len="med" w="med" type="none"/>
                <a:tailEnd len="med" w="med" type="none"/>
              </a:ln>
            </p:spPr>
          </p:cxnSp>
          <p:cxnSp>
            <p:nvCxnSpPr>
              <p:cNvPr id="2598" name="Google Shape;2598;p212"/>
              <p:cNvCxnSpPr/>
              <p:nvPr/>
            </p:nvCxnSpPr>
            <p:spPr>
              <a:xfrm rot="5400000">
                <a:off x="7651419" y="2082788"/>
                <a:ext cx="712500" cy="326700"/>
              </a:xfrm>
              <a:prstGeom prst="straightConnector1">
                <a:avLst/>
              </a:prstGeom>
              <a:noFill/>
              <a:ln cap="flat" cmpd="sng" w="38100">
                <a:solidFill>
                  <a:srgbClr val="F1C232"/>
                </a:solidFill>
                <a:prstDash val="solid"/>
                <a:round/>
                <a:headEnd len="med" w="med" type="none"/>
                <a:tailEnd len="med" w="med" type="triangle"/>
              </a:ln>
            </p:spPr>
          </p:cxnSp>
        </p:grpSp>
        <p:grpSp>
          <p:nvGrpSpPr>
            <p:cNvPr id="2599" name="Google Shape;2599;p212"/>
            <p:cNvGrpSpPr/>
            <p:nvPr/>
          </p:nvGrpSpPr>
          <p:grpSpPr>
            <a:xfrm flipH="1" rot="-137613">
              <a:off x="6043865" y="2880577"/>
              <a:ext cx="628345" cy="1413564"/>
              <a:chOff x="7500463" y="1889888"/>
              <a:chExt cx="670556" cy="1508525"/>
            </a:xfrm>
          </p:grpSpPr>
          <p:cxnSp>
            <p:nvCxnSpPr>
              <p:cNvPr id="2600" name="Google Shape;2600;p212"/>
              <p:cNvCxnSpPr/>
              <p:nvPr/>
            </p:nvCxnSpPr>
            <p:spPr>
              <a:xfrm rot="5400000">
                <a:off x="7216663" y="2677813"/>
                <a:ext cx="1004400" cy="436800"/>
              </a:xfrm>
              <a:prstGeom prst="straightConnector1">
                <a:avLst/>
              </a:prstGeom>
              <a:noFill/>
              <a:ln cap="flat" cmpd="sng" w="38100">
                <a:solidFill>
                  <a:srgbClr val="F1C232"/>
                </a:solidFill>
                <a:prstDash val="solid"/>
                <a:round/>
                <a:headEnd len="med" w="med" type="none"/>
                <a:tailEnd len="med" w="med" type="none"/>
              </a:ln>
            </p:spPr>
          </p:cxnSp>
          <p:cxnSp>
            <p:nvCxnSpPr>
              <p:cNvPr id="2601" name="Google Shape;2601;p212"/>
              <p:cNvCxnSpPr/>
              <p:nvPr/>
            </p:nvCxnSpPr>
            <p:spPr>
              <a:xfrm rot="5400000">
                <a:off x="7651419" y="2082788"/>
                <a:ext cx="712500" cy="326700"/>
              </a:xfrm>
              <a:prstGeom prst="straightConnector1">
                <a:avLst/>
              </a:prstGeom>
              <a:noFill/>
              <a:ln cap="flat" cmpd="sng" w="38100">
                <a:solidFill>
                  <a:srgbClr val="F1C232"/>
                </a:solidFill>
                <a:prstDash val="solid"/>
                <a:round/>
                <a:headEnd len="med" w="med" type="none"/>
                <a:tailEnd len="med" w="med" type="triangle"/>
              </a:ln>
            </p:spPr>
          </p:cxnSp>
        </p:grpSp>
        <p:grpSp>
          <p:nvGrpSpPr>
            <p:cNvPr id="2602" name="Google Shape;2602;p212"/>
            <p:cNvGrpSpPr/>
            <p:nvPr/>
          </p:nvGrpSpPr>
          <p:grpSpPr>
            <a:xfrm flipH="1" rot="-137613">
              <a:off x="6903615" y="2843620"/>
              <a:ext cx="757658" cy="1595165"/>
              <a:chOff x="7362463" y="1889888"/>
              <a:chExt cx="808556" cy="1702325"/>
            </a:xfrm>
          </p:grpSpPr>
          <p:cxnSp>
            <p:nvCxnSpPr>
              <p:cNvPr id="2603" name="Google Shape;2603;p212"/>
              <p:cNvCxnSpPr/>
              <p:nvPr/>
            </p:nvCxnSpPr>
            <p:spPr>
              <a:xfrm flipH="1" rot="-138081">
                <a:off x="7385781" y="2405091"/>
                <a:ext cx="575264" cy="1176044"/>
              </a:xfrm>
              <a:prstGeom prst="straightConnector1">
                <a:avLst/>
              </a:prstGeom>
              <a:noFill/>
              <a:ln cap="flat" cmpd="sng" w="38100">
                <a:solidFill>
                  <a:srgbClr val="F1C232"/>
                </a:solidFill>
                <a:prstDash val="solid"/>
                <a:round/>
                <a:headEnd len="med" w="med" type="none"/>
                <a:tailEnd len="med" w="med" type="none"/>
              </a:ln>
            </p:spPr>
          </p:cxnSp>
          <p:cxnSp>
            <p:nvCxnSpPr>
              <p:cNvPr id="2604" name="Google Shape;2604;p212"/>
              <p:cNvCxnSpPr/>
              <p:nvPr/>
            </p:nvCxnSpPr>
            <p:spPr>
              <a:xfrm rot="5400000">
                <a:off x="7651419" y="2082788"/>
                <a:ext cx="712500" cy="326700"/>
              </a:xfrm>
              <a:prstGeom prst="straightConnector1">
                <a:avLst/>
              </a:prstGeom>
              <a:noFill/>
              <a:ln cap="flat" cmpd="sng" w="38100">
                <a:solidFill>
                  <a:srgbClr val="F1C232"/>
                </a:solidFill>
                <a:prstDash val="solid"/>
                <a:round/>
                <a:headEnd len="med" w="med" type="none"/>
                <a:tailEnd len="med" w="med" type="triangle"/>
              </a:ln>
            </p:spPr>
          </p:cxnSp>
        </p:grpSp>
        <p:grpSp>
          <p:nvGrpSpPr>
            <p:cNvPr id="2605" name="Google Shape;2605;p212"/>
            <p:cNvGrpSpPr/>
            <p:nvPr/>
          </p:nvGrpSpPr>
          <p:grpSpPr>
            <a:xfrm flipH="1" rot="-137613">
              <a:off x="6331034" y="2867511"/>
              <a:ext cx="708182" cy="1504083"/>
              <a:chOff x="7415263" y="1889888"/>
              <a:chExt cx="755756" cy="1605125"/>
            </a:xfrm>
          </p:grpSpPr>
          <p:cxnSp>
            <p:nvCxnSpPr>
              <p:cNvPr id="2606" name="Google Shape;2606;p212"/>
              <p:cNvCxnSpPr/>
              <p:nvPr/>
            </p:nvCxnSpPr>
            <p:spPr>
              <a:xfrm flipH="1" rot="-138226">
                <a:off x="7436651" y="2404081"/>
                <a:ext cx="522422" cy="1080864"/>
              </a:xfrm>
              <a:prstGeom prst="straightConnector1">
                <a:avLst/>
              </a:prstGeom>
              <a:noFill/>
              <a:ln cap="flat" cmpd="sng" w="38100">
                <a:solidFill>
                  <a:srgbClr val="F1C232"/>
                </a:solidFill>
                <a:prstDash val="solid"/>
                <a:round/>
                <a:headEnd len="med" w="med" type="none"/>
                <a:tailEnd len="med" w="med" type="none"/>
              </a:ln>
            </p:spPr>
          </p:cxnSp>
          <p:cxnSp>
            <p:nvCxnSpPr>
              <p:cNvPr id="2607" name="Google Shape;2607;p212"/>
              <p:cNvCxnSpPr/>
              <p:nvPr/>
            </p:nvCxnSpPr>
            <p:spPr>
              <a:xfrm rot="5400000">
                <a:off x="7651419" y="2082788"/>
                <a:ext cx="712500" cy="326700"/>
              </a:xfrm>
              <a:prstGeom prst="straightConnector1">
                <a:avLst/>
              </a:prstGeom>
              <a:noFill/>
              <a:ln cap="flat" cmpd="sng" w="38100">
                <a:solidFill>
                  <a:srgbClr val="F1C232"/>
                </a:solidFill>
                <a:prstDash val="solid"/>
                <a:round/>
                <a:headEnd len="med" w="med" type="none"/>
                <a:tailEnd len="med" w="med" type="triangle"/>
              </a:ln>
            </p:spPr>
          </p:cxnSp>
        </p:grpSp>
        <p:cxnSp>
          <p:nvCxnSpPr>
            <p:cNvPr id="2608" name="Google Shape;2608;p212"/>
            <p:cNvCxnSpPr/>
            <p:nvPr/>
          </p:nvCxnSpPr>
          <p:spPr>
            <a:xfrm rot="10800000">
              <a:off x="6039049" y="3969578"/>
              <a:ext cx="667800" cy="306000"/>
            </a:xfrm>
            <a:prstGeom prst="straightConnector1">
              <a:avLst/>
            </a:prstGeom>
            <a:noFill/>
            <a:ln cap="flat" cmpd="sng" w="38100">
              <a:solidFill>
                <a:srgbClr val="F1C232"/>
              </a:solidFill>
              <a:prstDash val="solid"/>
              <a:round/>
              <a:headEnd len="med" w="med" type="none"/>
              <a:tailEnd len="med" w="med" type="triangle"/>
            </a:ln>
          </p:spPr>
        </p:cxnSp>
        <p:cxnSp>
          <p:nvCxnSpPr>
            <p:cNvPr id="2609" name="Google Shape;2609;p212"/>
            <p:cNvCxnSpPr/>
            <p:nvPr/>
          </p:nvCxnSpPr>
          <p:spPr>
            <a:xfrm rot="-7712594">
              <a:off x="6613432" y="3875705"/>
              <a:ext cx="667785" cy="305945"/>
            </a:xfrm>
            <a:prstGeom prst="straightConnector1">
              <a:avLst/>
            </a:prstGeom>
            <a:noFill/>
            <a:ln cap="flat" cmpd="sng" w="38100">
              <a:solidFill>
                <a:srgbClr val="F1C232"/>
              </a:solidFill>
              <a:prstDash val="solid"/>
              <a:round/>
              <a:headEnd len="med" w="med" type="none"/>
              <a:tailEnd len="med" w="med" type="triangle"/>
            </a:ln>
          </p:spPr>
        </p:cxnSp>
        <p:cxnSp>
          <p:nvCxnSpPr>
            <p:cNvPr id="2610" name="Google Shape;2610;p212"/>
            <p:cNvCxnSpPr/>
            <p:nvPr/>
          </p:nvCxnSpPr>
          <p:spPr>
            <a:xfrm flipH="1" rot="10800000">
              <a:off x="7280231" y="3852711"/>
              <a:ext cx="505500" cy="464700"/>
            </a:xfrm>
            <a:prstGeom prst="straightConnector1">
              <a:avLst/>
            </a:prstGeom>
            <a:noFill/>
            <a:ln cap="flat" cmpd="sng" w="38100">
              <a:solidFill>
                <a:srgbClr val="F1C232"/>
              </a:solidFill>
              <a:prstDash val="solid"/>
              <a:round/>
              <a:headEnd len="med" w="med" type="none"/>
              <a:tailEnd len="med" w="med" type="triangle"/>
            </a:ln>
          </p:spPr>
        </p:cxnSp>
        <p:cxnSp>
          <p:nvCxnSpPr>
            <p:cNvPr id="2611" name="Google Shape;2611;p212"/>
            <p:cNvCxnSpPr/>
            <p:nvPr/>
          </p:nvCxnSpPr>
          <p:spPr>
            <a:xfrm flipH="1" rot="10800000">
              <a:off x="7635137" y="3531814"/>
              <a:ext cx="345600" cy="877200"/>
            </a:xfrm>
            <a:prstGeom prst="straightConnector1">
              <a:avLst/>
            </a:prstGeom>
            <a:noFill/>
            <a:ln cap="flat" cmpd="sng" w="38100">
              <a:solidFill>
                <a:srgbClr val="F1C232"/>
              </a:solidFill>
              <a:prstDash val="solid"/>
              <a:round/>
              <a:headEnd len="med" w="med" type="none"/>
              <a:tailEnd len="med" w="med" type="triangle"/>
            </a:ln>
          </p:spPr>
        </p:cxnSp>
        <p:sp>
          <p:nvSpPr>
            <p:cNvPr id="2612" name="Google Shape;2612;p212"/>
            <p:cNvSpPr/>
            <p:nvPr/>
          </p:nvSpPr>
          <p:spPr>
            <a:xfrm>
              <a:off x="5933714" y="4249551"/>
              <a:ext cx="2218577" cy="210707"/>
            </a:xfrm>
            <a:custGeom>
              <a:rect b="b" l="l" r="r" t="t"/>
              <a:pathLst>
                <a:path extrusionOk="0" h="8994" w="71700">
                  <a:moveTo>
                    <a:pt x="0" y="8004"/>
                  </a:moveTo>
                  <a:cubicBezTo>
                    <a:pt x="2964" y="5040"/>
                    <a:pt x="7742" y="3419"/>
                    <a:pt x="11901" y="3940"/>
                  </a:cubicBezTo>
                  <a:cubicBezTo>
                    <a:pt x="15046" y="4334"/>
                    <a:pt x="16981" y="9745"/>
                    <a:pt x="20029" y="8875"/>
                  </a:cubicBezTo>
                  <a:cubicBezTo>
                    <a:pt x="23333" y="7932"/>
                    <a:pt x="22354" y="1442"/>
                    <a:pt x="25545" y="167"/>
                  </a:cubicBezTo>
                  <a:cubicBezTo>
                    <a:pt x="28888" y="-1168"/>
                    <a:pt x="31167" y="8406"/>
                    <a:pt x="34253" y="6553"/>
                  </a:cubicBezTo>
                  <a:cubicBezTo>
                    <a:pt x="35847" y="5596"/>
                    <a:pt x="36805" y="3520"/>
                    <a:pt x="38608" y="3070"/>
                  </a:cubicBezTo>
                  <a:cubicBezTo>
                    <a:pt x="43212" y="1920"/>
                    <a:pt x="47846" y="5370"/>
                    <a:pt x="52251" y="7134"/>
                  </a:cubicBezTo>
                  <a:cubicBezTo>
                    <a:pt x="58532" y="9649"/>
                    <a:pt x="65281" y="3465"/>
                    <a:pt x="71700" y="1328"/>
                  </a:cubicBezTo>
                </a:path>
              </a:pathLst>
            </a:custGeom>
            <a:noFill/>
            <a:ln cap="flat" cmpd="sng" w="38100">
              <a:solidFill>
                <a:srgbClr val="808080"/>
              </a:solidFill>
              <a:prstDash val="solid"/>
              <a:round/>
              <a:headEnd len="med" w="med" type="none"/>
              <a:tailEnd len="med" w="med" type="none"/>
            </a:ln>
          </p:spPr>
          <p:txBody>
            <a:bodyPr/>
            <a:p/>
          </p:txBody>
        </p:sp>
      </p:grpSp>
      <p:grpSp>
        <p:nvGrpSpPr>
          <p:cNvPr id="2613" name="Google Shape;2613;p212"/>
          <p:cNvGrpSpPr/>
          <p:nvPr/>
        </p:nvGrpSpPr>
        <p:grpSpPr>
          <a:xfrm rot="5352209">
            <a:off x="2244228" y="3168114"/>
            <a:ext cx="78892" cy="1212775"/>
            <a:chOff x="8200125" y="2439525"/>
            <a:chExt cx="78900" cy="1212900"/>
          </a:xfrm>
        </p:grpSpPr>
        <p:cxnSp>
          <p:nvCxnSpPr>
            <p:cNvPr id="2614" name="Google Shape;2614;p212"/>
            <p:cNvCxnSpPr/>
            <p:nvPr/>
          </p:nvCxnSpPr>
          <p:spPr>
            <a:xfrm>
              <a:off x="8201925" y="2439525"/>
              <a:ext cx="77100" cy="108000"/>
            </a:xfrm>
            <a:prstGeom prst="straightConnector1">
              <a:avLst/>
            </a:prstGeom>
            <a:noFill/>
            <a:ln cap="flat" cmpd="sng" w="9525">
              <a:solidFill>
                <a:srgbClr val="808080"/>
              </a:solidFill>
              <a:prstDash val="solid"/>
              <a:round/>
              <a:headEnd len="med" w="med" type="none"/>
              <a:tailEnd len="med" w="med" type="none"/>
            </a:ln>
          </p:spPr>
        </p:cxnSp>
        <p:cxnSp>
          <p:nvCxnSpPr>
            <p:cNvPr id="2615" name="Google Shape;2615;p212"/>
            <p:cNvCxnSpPr/>
            <p:nvPr/>
          </p:nvCxnSpPr>
          <p:spPr>
            <a:xfrm>
              <a:off x="8201925" y="2623675"/>
              <a:ext cx="77100" cy="108000"/>
            </a:xfrm>
            <a:prstGeom prst="straightConnector1">
              <a:avLst/>
            </a:prstGeom>
            <a:noFill/>
            <a:ln cap="flat" cmpd="sng" w="9525">
              <a:solidFill>
                <a:srgbClr val="808080"/>
              </a:solidFill>
              <a:prstDash val="solid"/>
              <a:round/>
              <a:headEnd len="med" w="med" type="none"/>
              <a:tailEnd len="med" w="med" type="none"/>
            </a:ln>
          </p:spPr>
        </p:cxnSp>
        <p:cxnSp>
          <p:nvCxnSpPr>
            <p:cNvPr id="2616" name="Google Shape;2616;p212"/>
            <p:cNvCxnSpPr/>
            <p:nvPr/>
          </p:nvCxnSpPr>
          <p:spPr>
            <a:xfrm>
              <a:off x="8200125" y="2807825"/>
              <a:ext cx="77100" cy="108000"/>
            </a:xfrm>
            <a:prstGeom prst="straightConnector1">
              <a:avLst/>
            </a:prstGeom>
            <a:noFill/>
            <a:ln cap="flat" cmpd="sng" w="9525">
              <a:solidFill>
                <a:srgbClr val="808080"/>
              </a:solidFill>
              <a:prstDash val="solid"/>
              <a:round/>
              <a:headEnd len="med" w="med" type="none"/>
              <a:tailEnd len="med" w="med" type="none"/>
            </a:ln>
          </p:spPr>
        </p:cxnSp>
        <p:cxnSp>
          <p:nvCxnSpPr>
            <p:cNvPr id="2617" name="Google Shape;2617;p212"/>
            <p:cNvCxnSpPr/>
            <p:nvPr/>
          </p:nvCxnSpPr>
          <p:spPr>
            <a:xfrm>
              <a:off x="8200125" y="2991975"/>
              <a:ext cx="77100" cy="108000"/>
            </a:xfrm>
            <a:prstGeom prst="straightConnector1">
              <a:avLst/>
            </a:prstGeom>
            <a:noFill/>
            <a:ln cap="flat" cmpd="sng" w="9525">
              <a:solidFill>
                <a:srgbClr val="808080"/>
              </a:solidFill>
              <a:prstDash val="solid"/>
              <a:round/>
              <a:headEnd len="med" w="med" type="none"/>
              <a:tailEnd len="med" w="med" type="none"/>
            </a:ln>
          </p:spPr>
        </p:cxnSp>
        <p:cxnSp>
          <p:nvCxnSpPr>
            <p:cNvPr id="2618" name="Google Shape;2618;p212"/>
            <p:cNvCxnSpPr/>
            <p:nvPr/>
          </p:nvCxnSpPr>
          <p:spPr>
            <a:xfrm>
              <a:off x="8200125" y="3176125"/>
              <a:ext cx="77100" cy="108000"/>
            </a:xfrm>
            <a:prstGeom prst="straightConnector1">
              <a:avLst/>
            </a:prstGeom>
            <a:noFill/>
            <a:ln cap="flat" cmpd="sng" w="9525">
              <a:solidFill>
                <a:srgbClr val="808080"/>
              </a:solidFill>
              <a:prstDash val="solid"/>
              <a:round/>
              <a:headEnd len="med" w="med" type="none"/>
              <a:tailEnd len="med" w="med" type="none"/>
            </a:ln>
          </p:spPr>
        </p:cxnSp>
        <p:cxnSp>
          <p:nvCxnSpPr>
            <p:cNvPr id="2619" name="Google Shape;2619;p212"/>
            <p:cNvCxnSpPr/>
            <p:nvPr/>
          </p:nvCxnSpPr>
          <p:spPr>
            <a:xfrm>
              <a:off x="8200125" y="3360275"/>
              <a:ext cx="77100" cy="108000"/>
            </a:xfrm>
            <a:prstGeom prst="straightConnector1">
              <a:avLst/>
            </a:prstGeom>
            <a:noFill/>
            <a:ln cap="flat" cmpd="sng" w="9525">
              <a:solidFill>
                <a:srgbClr val="808080"/>
              </a:solidFill>
              <a:prstDash val="solid"/>
              <a:round/>
              <a:headEnd len="med" w="med" type="none"/>
              <a:tailEnd len="med" w="med" type="none"/>
            </a:ln>
          </p:spPr>
        </p:cxnSp>
        <p:cxnSp>
          <p:nvCxnSpPr>
            <p:cNvPr id="2620" name="Google Shape;2620;p212"/>
            <p:cNvCxnSpPr/>
            <p:nvPr/>
          </p:nvCxnSpPr>
          <p:spPr>
            <a:xfrm>
              <a:off x="8200125" y="3544425"/>
              <a:ext cx="77100" cy="108000"/>
            </a:xfrm>
            <a:prstGeom prst="straightConnector1">
              <a:avLst/>
            </a:prstGeom>
            <a:noFill/>
            <a:ln cap="flat" cmpd="sng" w="9525">
              <a:solidFill>
                <a:srgbClr val="808080"/>
              </a:solidFill>
              <a:prstDash val="solid"/>
              <a:round/>
              <a:headEnd len="med" w="med" type="none"/>
              <a:tailEnd len="med" w="med" type="none"/>
            </a:ln>
          </p:spPr>
        </p:cxnSp>
      </p:grpSp>
      <p:sp>
        <p:nvSpPr>
          <p:cNvPr id="2621" name="Google Shape;2621;p212"/>
          <p:cNvSpPr txBox="1"/>
          <p:nvPr/>
        </p:nvSpPr>
        <p:spPr>
          <a:xfrm>
            <a:off x="4292350" y="818950"/>
            <a:ext cx="4451400" cy="13047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Sagxadaha qallafsan ama buuraleyda ah (rough or bumpy surfaces) waxay kala firdhiyaan (scatter) iftiinka (light) ku dhaca, taas oo ka dhigaysa kuwo u muuqda kuwo dull ah.</a:t>
            </a:r>
            <a:br>
              <a:rPr lang="en-GB" sz="2000">
                <a:latin typeface="Lexend"/>
                <a:ea typeface="Lexend"/>
                <a:cs typeface="Lexend"/>
                <a:sym typeface="Lexend"/>
              </a:rPr>
            </a:br>
            <a:r>
              <a:rPr b="1"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endParaRPr sz="2000">
              <a:latin typeface="Lexend"/>
              <a:ea typeface="Lexend"/>
              <a:cs typeface="Lexend"/>
              <a:sym typeface="Lexend"/>
            </a:endParaRPr>
          </a:p>
        </p:txBody>
      </p:sp>
      <p:sp>
        <p:nvSpPr>
          <p:cNvPr id="2622" name="Google Shape;2622;p212"/>
          <p:cNvSpPr txBox="1"/>
          <p:nvPr/>
        </p:nvSpPr>
        <p:spPr>
          <a:xfrm>
            <a:off x="313725" y="4035600"/>
            <a:ext cx="7924200" cy="772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rgbClr val="000000"/>
                </a:solidFill>
                <a:latin typeface="Lexend"/>
                <a:ea typeface="Lexend"/>
                <a:cs typeface="Lexend"/>
                <a:sym typeface="Lexend"/>
              </a:rPr>
              <a:t>Tani waa sababta nadiifinta, siibista ama simista sagxad (surface) ay uga dhigi karto mid dhalaalaysan (shinier).</a:t>
            </a:r>
            <a:endParaRPr sz="2000">
              <a:solidFill>
                <a:srgbClr val="000000"/>
              </a:solidFill>
              <a:latin typeface="Lexend"/>
              <a:ea typeface="Lexend"/>
              <a:cs typeface="Lexend"/>
              <a:sym typeface="Lexen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6" name="Shape 2626"/>
        <p:cNvGrpSpPr/>
        <p:nvPr/>
      </p:nvGrpSpPr>
      <p:grpSpPr>
        <a:xfrm>
          <a:off x="0" y="0"/>
          <a:ext cx="0" cy="0"/>
          <a:chOff x="0" y="0"/>
          <a:chExt cx="0" cy="0"/>
        </a:xfrm>
      </p:grpSpPr>
      <p:sp>
        <p:nvSpPr>
          <p:cNvPr id="2627" name="Google Shape;2627;p21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Dhammaan sagxadaha (surfaces) waxay milicsadaan iftiin (light).</a:t>
            </a:r>
            <a:endParaRPr/>
          </a:p>
        </p:txBody>
      </p:sp>
      <p:sp>
        <p:nvSpPr>
          <p:cNvPr id="2628" name="Google Shape;2628;p213"/>
          <p:cNvSpPr txBox="1"/>
          <p:nvPr/>
        </p:nvSpPr>
        <p:spPr>
          <a:xfrm>
            <a:off x="325500" y="810000"/>
            <a:ext cx="3564000" cy="661800"/>
          </a:xfrm>
          <a:prstGeom prst="rect">
            <a:avLst/>
          </a:prstGeom>
          <a:noFill/>
          <a:ln>
            <a:noFill/>
          </a:ln>
        </p:spPr>
        <p:txBody>
          <a:bodyPr anchorCtr="0" anchor="t" bIns="0" lIns="0" spcFirstLastPara="1" rIns="0" wrap="square" tIns="0">
            <a:normAutofit/>
          </a:bodyPr>
          <a:lstStyle/>
          <a:p>
            <a:pPr indent="-355600" lvl="0" marL="457200" rtl="0" algn="l">
              <a:lnSpc>
                <a:spcPct val="115000"/>
              </a:lnSpc>
              <a:spcBef>
                <a:spcPts val="0"/>
              </a:spcBef>
              <a:spcAft>
                <a:spcPts val="0"/>
              </a:spcAft>
              <a:buClr>
                <a:srgbClr val="000000"/>
              </a:buClr>
              <a:buSzPts val="2000"/>
              <a:buFont typeface="Lexend"/>
              <a:buAutoNum type="arabicParenR"/>
            </a:pPr>
            <a:r>
              <a:rPr lang="en-GB" sz="1800">
                <a:solidFill>
                  <a:srgbClr val="000000"/>
                </a:solidFill>
                <a:latin typeface="Lexend"/>
                <a:ea typeface="Lexend"/>
                <a:cs typeface="Lexend"/>
                <a:sym typeface="Lexend"/>
              </a:rPr>
              <a:t>Kee ka mid ah shaygan ayaa milicsan kara iftiin (light)?</a:t>
            </a:r>
            <a:r>
              <a:rPr lang="en-GB" sz="1800">
                <a:latin typeface="Lexend"/>
                <a:ea typeface="Lexend"/>
                <a:cs typeface="Lexend"/>
                <a:sym typeface="Lexend"/>
              </a:rPr>
              <a:t/>
            </a:r>
            <a:r>
              <a:rPr lang="en-GB" sz="1800">
                <a:solidFill>
                  <a:srgbClr val="000000"/>
                </a:solidFill>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2629" name="Google Shape;2629;p213"/>
          <p:cNvSpPr txBox="1"/>
          <p:nvPr/>
        </p:nvSpPr>
        <p:spPr>
          <a:xfrm>
            <a:off x="325500" y="2268525"/>
            <a:ext cx="3564000" cy="1015800"/>
          </a:xfrm>
          <a:prstGeom prst="rect">
            <a:avLst/>
          </a:prstGeom>
          <a:noFill/>
          <a:ln>
            <a:noFill/>
          </a:ln>
        </p:spPr>
        <p:txBody>
          <a:bodyPr anchorCtr="0" anchor="t" bIns="0" lIns="0" spcFirstLastPara="1" rIns="0" wrap="square" tIns="0">
            <a:normAutofit/>
          </a:bodyPr>
          <a:lstStyle/>
          <a:p>
            <a:pPr indent="-355600" lvl="0" marL="457200" rtl="0" algn="l">
              <a:lnSpc>
                <a:spcPct val="115000"/>
              </a:lnSpc>
              <a:spcBef>
                <a:spcPts val="0"/>
              </a:spcBef>
              <a:spcAft>
                <a:spcPts val="0"/>
              </a:spcAft>
              <a:buClr>
                <a:srgbClr val="000000"/>
              </a:buClr>
              <a:buSzPts val="2000"/>
              <a:buFont typeface="Lexend"/>
              <a:buAutoNum type="arabicParenR" startAt="2"/>
            </a:pPr>
            <a:r>
              <a:rPr lang="en-GB" sz="1800">
                <a:solidFill>
                  <a:srgbClr val="000000"/>
                </a:solidFill>
                <a:latin typeface="Lexend"/>
                <a:ea typeface="Lexend"/>
                <a:cs typeface="Lexend"/>
                <a:sym typeface="Lexend"/>
              </a:rPr>
              <a:t>Shaygan keeba ayaa laga arki karaa milicsi (reflection) (sawir/image)?</a:t>
            </a:r>
            <a:endParaRPr sz="2000">
              <a:solidFill>
                <a:srgbClr val="000000"/>
              </a:solidFill>
              <a:latin typeface="Lexend"/>
              <a:ea typeface="Lexend"/>
              <a:cs typeface="Lexend"/>
              <a:sym typeface="Lexend"/>
            </a:endParaRPr>
          </a:p>
        </p:txBody>
      </p:sp>
      <p:pic>
        <p:nvPicPr>
          <p:cNvPr id="2630" name="Google Shape;2630;p213"/>
          <p:cNvPicPr preferRelativeResize="0"/>
          <p:nvPr/>
        </p:nvPicPr>
        <p:blipFill>
          <a:blip r:embed="rId3">
            <a:alphaModFix/>
          </a:blip>
          <a:stretch>
            <a:fillRect/>
          </a:stretch>
        </p:blipFill>
        <p:spPr>
          <a:xfrm>
            <a:off x="4553800" y="810000"/>
            <a:ext cx="1373000" cy="919725"/>
          </a:xfrm>
          <a:prstGeom prst="rect">
            <a:avLst/>
          </a:prstGeom>
          <a:noFill/>
          <a:ln>
            <a:noFill/>
          </a:ln>
        </p:spPr>
      </p:pic>
      <p:grpSp>
        <p:nvGrpSpPr>
          <p:cNvPr id="2631" name="Google Shape;2631;p213"/>
          <p:cNvGrpSpPr/>
          <p:nvPr/>
        </p:nvGrpSpPr>
        <p:grpSpPr>
          <a:xfrm>
            <a:off x="3929166" y="810000"/>
            <a:ext cx="457200" cy="457200"/>
            <a:chOff x="1020916" y="1442088"/>
            <a:chExt cx="457200" cy="457200"/>
          </a:xfrm>
        </p:grpSpPr>
        <p:pic>
          <p:nvPicPr>
            <p:cNvPr id="2632" name="Google Shape;2632;p21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633" name="Google Shape;2633;p2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634" name="Google Shape;2634;p213"/>
          <p:cNvGrpSpPr/>
          <p:nvPr/>
        </p:nvGrpSpPr>
        <p:grpSpPr>
          <a:xfrm>
            <a:off x="6409191" y="849325"/>
            <a:ext cx="457200" cy="457200"/>
            <a:chOff x="1020916" y="1442088"/>
            <a:chExt cx="457200" cy="457200"/>
          </a:xfrm>
        </p:grpSpPr>
        <p:pic>
          <p:nvPicPr>
            <p:cNvPr id="2635" name="Google Shape;2635;p21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636" name="Google Shape;2636;p2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637" name="Google Shape;2637;p213"/>
          <p:cNvGrpSpPr/>
          <p:nvPr/>
        </p:nvGrpSpPr>
        <p:grpSpPr>
          <a:xfrm>
            <a:off x="3971641" y="2343150"/>
            <a:ext cx="457200" cy="457200"/>
            <a:chOff x="1020916" y="1442088"/>
            <a:chExt cx="457200" cy="457200"/>
          </a:xfrm>
        </p:grpSpPr>
        <p:pic>
          <p:nvPicPr>
            <p:cNvPr id="2638" name="Google Shape;2638;p21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639" name="Google Shape;2639;p2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2640" name="Google Shape;2640;p213"/>
          <p:cNvGrpSpPr/>
          <p:nvPr/>
        </p:nvGrpSpPr>
        <p:grpSpPr>
          <a:xfrm>
            <a:off x="6450391" y="2343150"/>
            <a:ext cx="457200" cy="457200"/>
            <a:chOff x="1020916" y="1442088"/>
            <a:chExt cx="457200" cy="457200"/>
          </a:xfrm>
        </p:grpSpPr>
        <p:pic>
          <p:nvPicPr>
            <p:cNvPr id="2641" name="Google Shape;2641;p21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642" name="Google Shape;2642;p2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pic>
        <p:nvPicPr>
          <p:cNvPr id="2643" name="Google Shape;2643;p213"/>
          <p:cNvPicPr preferRelativeResize="0"/>
          <p:nvPr/>
        </p:nvPicPr>
        <p:blipFill>
          <a:blip r:embed="rId5">
            <a:alphaModFix/>
          </a:blip>
          <a:stretch>
            <a:fillRect/>
          </a:stretch>
        </p:blipFill>
        <p:spPr>
          <a:xfrm>
            <a:off x="6964100" y="849325"/>
            <a:ext cx="1812284" cy="885825"/>
          </a:xfrm>
          <a:prstGeom prst="rect">
            <a:avLst/>
          </a:prstGeom>
          <a:noFill/>
          <a:ln>
            <a:noFill/>
          </a:ln>
        </p:spPr>
      </p:pic>
      <p:pic>
        <p:nvPicPr>
          <p:cNvPr id="2644" name="Google Shape;2644;p213"/>
          <p:cNvPicPr preferRelativeResize="0"/>
          <p:nvPr/>
        </p:nvPicPr>
        <p:blipFill>
          <a:blip r:embed="rId6">
            <a:alphaModFix/>
          </a:blip>
          <a:stretch>
            <a:fillRect/>
          </a:stretch>
        </p:blipFill>
        <p:spPr>
          <a:xfrm>
            <a:off x="4511111" y="2343148"/>
            <a:ext cx="1458375" cy="729175"/>
          </a:xfrm>
          <a:prstGeom prst="rect">
            <a:avLst/>
          </a:prstGeom>
          <a:noFill/>
          <a:ln>
            <a:noFill/>
          </a:ln>
        </p:spPr>
      </p:pic>
      <p:pic>
        <p:nvPicPr>
          <p:cNvPr id="2645" name="Google Shape;2645;p213"/>
          <p:cNvPicPr preferRelativeResize="0"/>
          <p:nvPr/>
        </p:nvPicPr>
        <p:blipFill>
          <a:blip r:embed="rId7">
            <a:alphaModFix/>
          </a:blip>
          <a:stretch>
            <a:fillRect/>
          </a:stretch>
        </p:blipFill>
        <p:spPr>
          <a:xfrm>
            <a:off x="7028949" y="2343150"/>
            <a:ext cx="1555050" cy="982550"/>
          </a:xfrm>
          <a:prstGeom prst="rect">
            <a:avLst/>
          </a:prstGeom>
          <a:noFill/>
          <a:ln>
            <a:noFill/>
          </a:ln>
        </p:spPr>
      </p:pic>
      <p:sp>
        <p:nvSpPr>
          <p:cNvPr id="2646" name="Google Shape;2646;p213"/>
          <p:cNvSpPr txBox="1"/>
          <p:nvPr/>
        </p:nvSpPr>
        <p:spPr>
          <a:xfrm>
            <a:off x="4553800" y="1805800"/>
            <a:ext cx="1071600" cy="322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muraayad (mirror)</a:t>
            </a:r>
            <a:endParaRPr sz="1800">
              <a:solidFill>
                <a:srgbClr val="000000"/>
              </a:solidFill>
              <a:latin typeface="Lexend"/>
              <a:ea typeface="Lexend"/>
              <a:cs typeface="Lexend"/>
              <a:sym typeface="Lexend"/>
            </a:endParaRPr>
          </a:p>
        </p:txBody>
      </p:sp>
      <p:sp>
        <p:nvSpPr>
          <p:cNvPr id="2647" name="Google Shape;2647;p213"/>
          <p:cNvSpPr txBox="1"/>
          <p:nvPr/>
        </p:nvSpPr>
        <p:spPr>
          <a:xfrm>
            <a:off x="6964100" y="1837800"/>
            <a:ext cx="1071600" cy="322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leben (brick)</a:t>
            </a:r>
            <a:endParaRPr sz="1800">
              <a:solidFill>
                <a:srgbClr val="000000"/>
              </a:solidFill>
              <a:latin typeface="Lexend"/>
              <a:ea typeface="Lexend"/>
              <a:cs typeface="Lexend"/>
              <a:sym typeface="Lexend"/>
            </a:endParaRPr>
          </a:p>
        </p:txBody>
      </p:sp>
      <p:sp>
        <p:nvSpPr>
          <p:cNvPr id="2648" name="Google Shape;2648;p213"/>
          <p:cNvSpPr txBox="1"/>
          <p:nvPr/>
        </p:nvSpPr>
        <p:spPr>
          <a:xfrm>
            <a:off x="4498475" y="3176475"/>
            <a:ext cx="1458300" cy="322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lacag dhalaalaysa (shiny coin)</a:t>
            </a:r>
            <a:endParaRPr sz="1800">
              <a:solidFill>
                <a:srgbClr val="000000"/>
              </a:solidFill>
              <a:latin typeface="Lexend"/>
              <a:ea typeface="Lexend"/>
              <a:cs typeface="Lexend"/>
              <a:sym typeface="Lexend"/>
            </a:endParaRPr>
          </a:p>
        </p:txBody>
      </p:sp>
      <p:sp>
        <p:nvSpPr>
          <p:cNvPr id="2649" name="Google Shape;2649;p213"/>
          <p:cNvSpPr txBox="1"/>
          <p:nvPr/>
        </p:nvSpPr>
        <p:spPr>
          <a:xfrm>
            <a:off x="7028950" y="3421075"/>
            <a:ext cx="1071600" cy="322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isbuunyo (sponge)</a:t>
            </a:r>
            <a:endParaRPr sz="1800">
              <a:solidFill>
                <a:srgbClr val="000000"/>
              </a:solidFill>
              <a:latin typeface="Lexend"/>
              <a:ea typeface="Lexend"/>
              <a:cs typeface="Lexend"/>
              <a:sym typeface="Lexend"/>
            </a:endParaRPr>
          </a:p>
        </p:txBody>
      </p:sp>
      <p:sp>
        <p:nvSpPr>
          <p:cNvPr id="2650" name="Google Shape;2650;p213"/>
          <p:cNvSpPr txBox="1"/>
          <p:nvPr/>
        </p:nvSpPr>
        <p:spPr>
          <a:xfrm>
            <a:off x="762400" y="1675613"/>
            <a:ext cx="1592700" cy="323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Kalam"/>
                <a:ea typeface="Kalam"/>
                <a:cs typeface="Kalam"/>
                <a:sym typeface="Kalam"/>
              </a:rPr>
              <a:t>Dhammaantood.</a:t>
            </a:r>
            <a:endParaRPr sz="2100">
              <a:solidFill>
                <a:srgbClr val="000000"/>
              </a:solidFill>
              <a:latin typeface="Kalam"/>
              <a:ea typeface="Kalam"/>
              <a:cs typeface="Kalam"/>
              <a:sym typeface="Kalam"/>
            </a:endParaRPr>
          </a:p>
        </p:txBody>
      </p:sp>
      <p:sp>
        <p:nvSpPr>
          <p:cNvPr id="2651" name="Google Shape;2651;p213"/>
          <p:cNvSpPr txBox="1"/>
          <p:nvPr/>
        </p:nvSpPr>
        <p:spPr>
          <a:xfrm>
            <a:off x="762400" y="3452738"/>
            <a:ext cx="1592700" cy="323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Kalam"/>
                <a:ea typeface="Kalam"/>
                <a:cs typeface="Kalam"/>
                <a:sym typeface="Kalam"/>
              </a:rPr>
              <a:t>Muraayadda.</a:t>
            </a:r>
            <a:endParaRPr sz="2100">
              <a:solidFill>
                <a:srgbClr val="000000"/>
              </a:solidFill>
              <a:latin typeface="Kalam"/>
              <a:ea typeface="Kalam"/>
              <a:cs typeface="Kalam"/>
              <a:sym typeface="Kalam"/>
            </a:endParaRPr>
          </a:p>
        </p:txBody>
      </p:sp>
      <p:sp>
        <p:nvSpPr>
          <p:cNvPr id="2652" name="Google Shape;2652;p213"/>
          <p:cNvSpPr txBox="1"/>
          <p:nvPr/>
        </p:nvSpPr>
        <p:spPr>
          <a:xfrm>
            <a:off x="762400" y="3969450"/>
            <a:ext cx="7301700" cy="695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Milicsi (reflection) ayaa laga yaabaa in lagu arko lacagta, laakiin waxaa laga yaabaa inay qalloocdo sababtoo ah qaabka dusha sare ee lacagta.</a:t>
            </a:r>
            <a:r>
              <a:rPr lang="en-GB" sz="1100">
                <a:solidFill>
                  <a:srgbClr val="000000"/>
                </a:solidFill>
                <a:latin typeface="Kalam"/>
                <a:ea typeface="Kalam"/>
                <a:cs typeface="Kalam"/>
                <a:sym typeface="Kalam"/>
              </a:rPr>
              <a:t/>
            </a:r>
            <a:r>
              <a:rPr lang="en-GB" sz="1100">
                <a:latin typeface="Kalam"/>
                <a:ea typeface="Kalam"/>
                <a:cs typeface="Kalam"/>
                <a:sym typeface="Kalam"/>
              </a:rPr>
              <a:t/>
            </a:r>
            <a:r>
              <a:rPr lang="en-GB" sz="1100">
                <a:solidFill>
                  <a:srgbClr val="000000"/>
                </a:solidFill>
                <a:latin typeface="Kalam"/>
                <a:ea typeface="Kalam"/>
                <a:cs typeface="Kalam"/>
                <a:sym typeface="Kalam"/>
              </a:rPr>
              <a:t/>
            </a:r>
            <a:r>
              <a:rPr lang="en-GB" sz="1100">
                <a:latin typeface="Kalam"/>
                <a:ea typeface="Kalam"/>
                <a:cs typeface="Kalam"/>
                <a:sym typeface="Kalam"/>
              </a:rPr>
              <a:t/>
            </a:r>
            <a:r>
              <a:rPr lang="en-GB" sz="1100">
                <a:solidFill>
                  <a:srgbClr val="000000"/>
                </a:solidFill>
                <a:latin typeface="Kalam"/>
                <a:ea typeface="Kalam"/>
                <a:cs typeface="Kalam"/>
                <a:sym typeface="Kalam"/>
              </a:rPr>
              <a:t/>
            </a:r>
            <a:r>
              <a:rPr lang="en-GB" sz="1100">
                <a:latin typeface="Kalam"/>
                <a:ea typeface="Kalam"/>
                <a:cs typeface="Kalam"/>
                <a:sym typeface="Kalam"/>
              </a:rPr>
              <a:t/>
            </a:r>
            <a:r>
              <a:rPr lang="en-GB" sz="1100">
                <a:solidFill>
                  <a:srgbClr val="000000"/>
                </a:solidFill>
                <a:latin typeface="Kalam"/>
                <a:ea typeface="Kalam"/>
                <a:cs typeface="Kalam"/>
                <a:sym typeface="Kalam"/>
              </a:rPr>
              <a:t/>
            </a:r>
            <a:endParaRPr sz="2100">
              <a:solidFill>
                <a:srgbClr val="000000"/>
              </a:solidFill>
              <a:latin typeface="Kalam"/>
              <a:ea typeface="Kalam"/>
              <a:cs typeface="Kalam"/>
              <a:sym typeface="Kalam"/>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6" name="Shape 2656"/>
        <p:cNvGrpSpPr/>
        <p:nvPr/>
      </p:nvGrpSpPr>
      <p:grpSpPr>
        <a:xfrm>
          <a:off x="0" y="0"/>
          <a:ext cx="0" cy="0"/>
          <a:chOff x="0" y="0"/>
          <a:chExt cx="0" cy="0"/>
        </a:xfrm>
      </p:grpSpPr>
      <p:sp>
        <p:nvSpPr>
          <p:cNvPr id="2657" name="Google Shape;2657;p21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Dhammaan dusha sare waxay ka tarjumaan iftiinka (light)</a:t>
            </a:r>
            <a:endParaRPr/>
          </a:p>
        </p:txBody>
      </p:sp>
      <p:sp>
        <p:nvSpPr>
          <p:cNvPr id="2658" name="Google Shape;2658;p214"/>
          <p:cNvSpPr txBox="1"/>
          <p:nvPr>
            <p:ph idx="1" type="body"/>
          </p:nvPr>
        </p:nvSpPr>
        <p:spPr>
          <a:xfrm>
            <a:off x="324000" y="810000"/>
            <a:ext cx="4881000" cy="863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Qaar ka mid ah dusha sare, sida marmarka cad, had iyo jeer waxay kala firdhiyaan iftiinka (light), xataa haddii aad simaan.</a:t>
            </a:r>
            <a:r>
              <a:rPr b="1" lang="en-GB" sz="1400">
                <a:latin typeface="Lexend"/>
              </a:rPr>
              <a:t/>
            </a:r>
            <a:r>
              <a:rPr lang="en-GB" sz="1400">
                <a:latin typeface="Lexend"/>
              </a:rPr>
              <a:t/>
            </a:r>
            <a:endParaRPr b="1" sz="2000"/>
          </a:p>
        </p:txBody>
      </p:sp>
      <p:pic>
        <p:nvPicPr>
          <p:cNvPr id="2659" name="Google Shape;2659;p214" title="marble stone.png"/>
          <p:cNvPicPr preferRelativeResize="0"/>
          <p:nvPr/>
        </p:nvPicPr>
        <p:blipFill rotWithShape="1">
          <a:blip r:embed="rId3">
            <a:alphaModFix/>
          </a:blip>
          <a:srcRect b="0" l="2516" r="2516" t="0"/>
          <a:stretch/>
        </p:blipFill>
        <p:spPr>
          <a:xfrm>
            <a:off x="5750574" y="1766875"/>
            <a:ext cx="2376699" cy="1668449"/>
          </a:xfrm>
          <a:prstGeom prst="rect">
            <a:avLst/>
          </a:prstGeom>
          <a:noFill/>
          <a:ln>
            <a:noFill/>
          </a:ln>
        </p:spPr>
      </p:pic>
      <p:sp>
        <p:nvSpPr>
          <p:cNvPr id="2660" name="Google Shape;2660;p214"/>
          <p:cNvSpPr txBox="1"/>
          <p:nvPr>
            <p:ph idx="1" type="body"/>
          </p:nvPr>
        </p:nvSpPr>
        <p:spPr>
          <a:xfrm>
            <a:off x="324000" y="3239750"/>
            <a:ext cx="5093100" cy="1009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Sababtoo ah marmarka, iftiinka (light) waxaa laga tarjumaa meelo badan oo kala duwan oo hooseeya dusha sare.</a:t>
            </a:r>
            <a:endParaRPr sz="2000"/>
          </a:p>
        </p:txBody>
      </p:sp>
      <p:sp>
        <p:nvSpPr>
          <p:cNvPr id="2661" name="Google Shape;2661;p214"/>
          <p:cNvSpPr txBox="1"/>
          <p:nvPr>
            <p:ph idx="1" type="body"/>
          </p:nvPr>
        </p:nvSpPr>
        <p:spPr>
          <a:xfrm>
            <a:off x="324000" y="2029200"/>
            <a:ext cx="48810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Sinnida dusha sare waxay ka dhigaysaa mid xoogaa dhalaal badan, laakiin weligeed ma noqon karto muraayad (mirror).</a:t>
            </a:r>
            <a:endParaRPr b="1" sz="2000"/>
          </a:p>
        </p:txBody>
      </p:sp>
      <p:grpSp>
        <p:nvGrpSpPr>
          <p:cNvPr id="2662" name="Google Shape;2662;p214"/>
          <p:cNvGrpSpPr/>
          <p:nvPr/>
        </p:nvGrpSpPr>
        <p:grpSpPr>
          <a:xfrm>
            <a:off x="5941606" y="1397063"/>
            <a:ext cx="969400" cy="863256"/>
            <a:chOff x="5937188" y="2840444"/>
            <a:chExt cx="969400" cy="863256"/>
          </a:xfrm>
        </p:grpSpPr>
        <p:cxnSp>
          <p:nvCxnSpPr>
            <p:cNvPr id="2663" name="Google Shape;2663;p214"/>
            <p:cNvCxnSpPr/>
            <p:nvPr/>
          </p:nvCxnSpPr>
          <p:spPr>
            <a:xfrm rot="10800000">
              <a:off x="5972988" y="2865500"/>
              <a:ext cx="933600" cy="838200"/>
            </a:xfrm>
            <a:prstGeom prst="straightConnector1">
              <a:avLst/>
            </a:prstGeom>
            <a:noFill/>
            <a:ln cap="flat" cmpd="sng" w="38100">
              <a:solidFill>
                <a:srgbClr val="FFD966"/>
              </a:solidFill>
              <a:prstDash val="solid"/>
              <a:round/>
              <a:headEnd len="med" w="med" type="none"/>
              <a:tailEnd len="med" w="med" type="none"/>
            </a:ln>
          </p:spPr>
        </p:cxnSp>
        <p:cxnSp>
          <p:nvCxnSpPr>
            <p:cNvPr id="2664" name="Google Shape;2664;p214"/>
            <p:cNvCxnSpPr/>
            <p:nvPr/>
          </p:nvCxnSpPr>
          <p:spPr>
            <a:xfrm>
              <a:off x="5937188" y="2840444"/>
              <a:ext cx="341400" cy="300900"/>
            </a:xfrm>
            <a:prstGeom prst="straightConnector1">
              <a:avLst/>
            </a:prstGeom>
            <a:noFill/>
            <a:ln cap="flat" cmpd="sng" w="38100">
              <a:solidFill>
                <a:srgbClr val="FFD966"/>
              </a:solidFill>
              <a:prstDash val="solid"/>
              <a:round/>
              <a:headEnd len="med" w="med" type="none"/>
              <a:tailEnd len="med" w="med" type="triangle"/>
            </a:ln>
          </p:spPr>
        </p:cxnSp>
      </p:grpSp>
      <p:grpSp>
        <p:nvGrpSpPr>
          <p:cNvPr id="2665" name="Google Shape;2665;p214"/>
          <p:cNvGrpSpPr/>
          <p:nvPr/>
        </p:nvGrpSpPr>
        <p:grpSpPr>
          <a:xfrm>
            <a:off x="6886574" y="854294"/>
            <a:ext cx="1835501" cy="1401831"/>
            <a:chOff x="6886574" y="2302094"/>
            <a:chExt cx="1835501" cy="1401831"/>
          </a:xfrm>
        </p:grpSpPr>
        <p:cxnSp>
          <p:nvCxnSpPr>
            <p:cNvPr id="2666" name="Google Shape;2666;p214"/>
            <p:cNvCxnSpPr/>
            <p:nvPr/>
          </p:nvCxnSpPr>
          <p:spPr>
            <a:xfrm flipH="1">
              <a:off x="6906550" y="3091925"/>
              <a:ext cx="1782000" cy="612000"/>
            </a:xfrm>
            <a:prstGeom prst="straightConnector1">
              <a:avLst/>
            </a:prstGeom>
            <a:noFill/>
            <a:ln cap="flat" cmpd="sng" w="38100">
              <a:solidFill>
                <a:srgbClr val="FFD966"/>
              </a:solidFill>
              <a:prstDash val="solid"/>
              <a:round/>
              <a:headEnd len="med" w="med" type="none"/>
              <a:tailEnd len="med" w="med" type="none"/>
            </a:ln>
          </p:spPr>
        </p:cxnSp>
        <p:cxnSp>
          <p:nvCxnSpPr>
            <p:cNvPr id="2667" name="Google Shape;2667;p214"/>
            <p:cNvCxnSpPr/>
            <p:nvPr/>
          </p:nvCxnSpPr>
          <p:spPr>
            <a:xfrm flipH="1">
              <a:off x="6886574" y="3695136"/>
              <a:ext cx="1297800" cy="6900"/>
            </a:xfrm>
            <a:prstGeom prst="straightConnector1">
              <a:avLst/>
            </a:prstGeom>
            <a:noFill/>
            <a:ln cap="flat" cmpd="sng" w="38100">
              <a:solidFill>
                <a:srgbClr val="FFD966"/>
              </a:solidFill>
              <a:prstDash val="solid"/>
              <a:round/>
              <a:headEnd len="med" w="med" type="triangle"/>
              <a:tailEnd len="med" w="med" type="none"/>
            </a:ln>
          </p:spPr>
        </p:cxnSp>
        <p:grpSp>
          <p:nvGrpSpPr>
            <p:cNvPr id="2668" name="Google Shape;2668;p214"/>
            <p:cNvGrpSpPr/>
            <p:nvPr/>
          </p:nvGrpSpPr>
          <p:grpSpPr>
            <a:xfrm>
              <a:off x="6906338" y="2302094"/>
              <a:ext cx="1815738" cy="1401706"/>
              <a:chOff x="6906338" y="2302094"/>
              <a:chExt cx="1815738" cy="1401706"/>
            </a:xfrm>
          </p:grpSpPr>
          <p:cxnSp>
            <p:nvCxnSpPr>
              <p:cNvPr id="2669" name="Google Shape;2669;p214"/>
              <p:cNvCxnSpPr/>
              <p:nvPr/>
            </p:nvCxnSpPr>
            <p:spPr>
              <a:xfrm rot="10800000">
                <a:off x="7817575" y="3701975"/>
                <a:ext cx="904500" cy="1800"/>
              </a:xfrm>
              <a:prstGeom prst="straightConnector1">
                <a:avLst/>
              </a:prstGeom>
              <a:noFill/>
              <a:ln cap="flat" cmpd="sng" w="38100">
                <a:solidFill>
                  <a:srgbClr val="FFD966"/>
                </a:solidFill>
                <a:prstDash val="solid"/>
                <a:round/>
                <a:headEnd len="med" w="med" type="none"/>
                <a:tailEnd len="med" w="med" type="none"/>
              </a:ln>
            </p:spPr>
          </p:cxnSp>
          <p:cxnSp>
            <p:nvCxnSpPr>
              <p:cNvPr id="2670" name="Google Shape;2670;p214"/>
              <p:cNvCxnSpPr/>
              <p:nvPr/>
            </p:nvCxnSpPr>
            <p:spPr>
              <a:xfrm flipH="1">
                <a:off x="6906338" y="3288300"/>
                <a:ext cx="1219200" cy="415500"/>
              </a:xfrm>
              <a:prstGeom prst="straightConnector1">
                <a:avLst/>
              </a:prstGeom>
              <a:noFill/>
              <a:ln cap="flat" cmpd="sng" w="38100">
                <a:solidFill>
                  <a:srgbClr val="FFD966"/>
                </a:solidFill>
                <a:prstDash val="solid"/>
                <a:round/>
                <a:headEnd len="med" w="med" type="triangle"/>
                <a:tailEnd len="med" w="med" type="none"/>
              </a:ln>
            </p:spPr>
          </p:cxnSp>
          <p:grpSp>
            <p:nvGrpSpPr>
              <p:cNvPr id="2671" name="Google Shape;2671;p214"/>
              <p:cNvGrpSpPr/>
              <p:nvPr/>
            </p:nvGrpSpPr>
            <p:grpSpPr>
              <a:xfrm>
                <a:off x="6911926" y="2302094"/>
                <a:ext cx="1508565" cy="1394521"/>
                <a:chOff x="4702038" y="1849725"/>
                <a:chExt cx="3647400" cy="1923212"/>
              </a:xfrm>
            </p:grpSpPr>
            <p:cxnSp>
              <p:nvCxnSpPr>
                <p:cNvPr id="2672" name="Google Shape;2672;p214"/>
                <p:cNvCxnSpPr/>
                <p:nvPr/>
              </p:nvCxnSpPr>
              <p:spPr>
                <a:xfrm flipH="1">
                  <a:off x="4702038" y="1849725"/>
                  <a:ext cx="3647400" cy="1923000"/>
                </a:xfrm>
                <a:prstGeom prst="straightConnector1">
                  <a:avLst/>
                </a:prstGeom>
                <a:noFill/>
                <a:ln cap="flat" cmpd="sng" w="38100">
                  <a:solidFill>
                    <a:srgbClr val="FFD966"/>
                  </a:solidFill>
                  <a:prstDash val="solid"/>
                  <a:round/>
                  <a:headEnd len="med" w="med" type="none"/>
                  <a:tailEnd len="med" w="med" type="none"/>
                </a:ln>
              </p:spPr>
            </p:cxnSp>
            <p:cxnSp>
              <p:nvCxnSpPr>
                <p:cNvPr id="2673" name="Google Shape;2673;p214"/>
                <p:cNvCxnSpPr/>
                <p:nvPr/>
              </p:nvCxnSpPr>
              <p:spPr>
                <a:xfrm flipH="1">
                  <a:off x="4702572" y="2650037"/>
                  <a:ext cx="2126700" cy="1122900"/>
                </a:xfrm>
                <a:prstGeom prst="straightConnector1">
                  <a:avLst/>
                </a:prstGeom>
                <a:noFill/>
                <a:ln cap="flat" cmpd="sng" w="38100">
                  <a:solidFill>
                    <a:srgbClr val="FFD966"/>
                  </a:solidFill>
                  <a:prstDash val="solid"/>
                  <a:round/>
                  <a:headEnd len="med" w="med" type="triangle"/>
                  <a:tailEnd len="med" w="med" type="none"/>
                </a:ln>
              </p:spPr>
            </p:cxnSp>
          </p:grp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7" name="Shape 2677"/>
        <p:cNvGrpSpPr/>
        <p:nvPr/>
      </p:nvGrpSpPr>
      <p:grpSpPr>
        <a:xfrm>
          <a:off x="0" y="0"/>
          <a:ext cx="0" cy="0"/>
          <a:chOff x="0" y="0"/>
          <a:chExt cx="0" cy="0"/>
        </a:xfrm>
      </p:grpSpPr>
      <p:sp>
        <p:nvSpPr>
          <p:cNvPr id="2678" name="Google Shape;2678;p21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Dhammaan dusha sare waxay ka tarjumaan iftiinka (light)</a:t>
            </a:r>
            <a:endParaRPr/>
          </a:p>
        </p:txBody>
      </p:sp>
      <p:sp>
        <p:nvSpPr>
          <p:cNvPr id="2679" name="Google Shape;2679;p215"/>
          <p:cNvSpPr txBox="1"/>
          <p:nvPr/>
        </p:nvSpPr>
        <p:spPr>
          <a:xfrm>
            <a:off x="325500" y="962400"/>
            <a:ext cx="3516000" cy="810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Qaybaha sawirkan ee ka tarjumaya iftiinka (light) waa kuwee?</a:t>
            </a:r>
            <a:endParaRPr sz="2200">
              <a:solidFill>
                <a:srgbClr val="000000"/>
              </a:solidFill>
              <a:latin typeface="Lexend"/>
              <a:ea typeface="Lexend"/>
              <a:cs typeface="Lexend"/>
              <a:sym typeface="Lexend"/>
            </a:endParaRPr>
          </a:p>
        </p:txBody>
      </p:sp>
      <p:grpSp>
        <p:nvGrpSpPr>
          <p:cNvPr id="2680" name="Google Shape;2680;p215"/>
          <p:cNvGrpSpPr/>
          <p:nvPr/>
        </p:nvGrpSpPr>
        <p:grpSpPr>
          <a:xfrm>
            <a:off x="4485166" y="1080000"/>
            <a:ext cx="457200" cy="457200"/>
            <a:chOff x="1020916" y="1442088"/>
            <a:chExt cx="457200" cy="457200"/>
          </a:xfrm>
        </p:grpSpPr>
        <p:pic>
          <p:nvPicPr>
            <p:cNvPr id="2681" name="Google Shape;2681;p21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682" name="Google Shape;2682;p21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683" name="Google Shape;2683;p215"/>
          <p:cNvGrpSpPr/>
          <p:nvPr/>
        </p:nvGrpSpPr>
        <p:grpSpPr>
          <a:xfrm>
            <a:off x="4485166" y="2010300"/>
            <a:ext cx="457200" cy="457200"/>
            <a:chOff x="1020916" y="1442088"/>
            <a:chExt cx="457200" cy="457200"/>
          </a:xfrm>
        </p:grpSpPr>
        <p:pic>
          <p:nvPicPr>
            <p:cNvPr id="2684" name="Google Shape;2684;p21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685" name="Google Shape;2685;p21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686" name="Google Shape;2686;p215"/>
          <p:cNvGrpSpPr/>
          <p:nvPr/>
        </p:nvGrpSpPr>
        <p:grpSpPr>
          <a:xfrm>
            <a:off x="4485166" y="2854550"/>
            <a:ext cx="457200" cy="457200"/>
            <a:chOff x="1020916" y="1442088"/>
            <a:chExt cx="457200" cy="457200"/>
          </a:xfrm>
        </p:grpSpPr>
        <p:pic>
          <p:nvPicPr>
            <p:cNvPr id="2687" name="Google Shape;2687;p21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688" name="Google Shape;2688;p21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2689" name="Google Shape;2689;p215"/>
          <p:cNvGrpSpPr/>
          <p:nvPr/>
        </p:nvGrpSpPr>
        <p:grpSpPr>
          <a:xfrm>
            <a:off x="4485166" y="3551400"/>
            <a:ext cx="457200" cy="457200"/>
            <a:chOff x="1020916" y="1442088"/>
            <a:chExt cx="457200" cy="457200"/>
          </a:xfrm>
        </p:grpSpPr>
        <p:pic>
          <p:nvPicPr>
            <p:cNvPr id="2690" name="Google Shape;2690;p21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691" name="Google Shape;2691;p21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pic>
        <p:nvPicPr>
          <p:cNvPr id="2692" name="Google Shape;2692;p215"/>
          <p:cNvPicPr preferRelativeResize="0"/>
          <p:nvPr/>
        </p:nvPicPr>
        <p:blipFill>
          <a:blip r:embed="rId4">
            <a:alphaModFix/>
          </a:blip>
          <a:stretch>
            <a:fillRect/>
          </a:stretch>
        </p:blipFill>
        <p:spPr>
          <a:xfrm>
            <a:off x="5586201" y="1226225"/>
            <a:ext cx="2395599" cy="3306300"/>
          </a:xfrm>
          <a:prstGeom prst="rect">
            <a:avLst/>
          </a:prstGeom>
          <a:noFill/>
          <a:ln>
            <a:noFill/>
          </a:ln>
        </p:spPr>
      </p:pic>
      <p:cxnSp>
        <p:nvCxnSpPr>
          <p:cNvPr id="2693" name="Google Shape;2693;p215"/>
          <p:cNvCxnSpPr/>
          <p:nvPr/>
        </p:nvCxnSpPr>
        <p:spPr>
          <a:xfrm>
            <a:off x="4936525" y="2257650"/>
            <a:ext cx="1014300" cy="36000"/>
          </a:xfrm>
          <a:prstGeom prst="straightConnector1">
            <a:avLst/>
          </a:prstGeom>
          <a:noFill/>
          <a:ln cap="flat" cmpd="sng" w="38100">
            <a:solidFill>
              <a:srgbClr val="4F7BE8"/>
            </a:solidFill>
            <a:prstDash val="solid"/>
            <a:round/>
            <a:headEnd len="med" w="med" type="none"/>
            <a:tailEnd len="med" w="med" type="none"/>
          </a:ln>
        </p:spPr>
      </p:cxnSp>
      <p:cxnSp>
        <p:nvCxnSpPr>
          <p:cNvPr id="2694" name="Google Shape;2694;p215"/>
          <p:cNvCxnSpPr>
            <a:stCxn id="2687" idx="3"/>
          </p:cNvCxnSpPr>
          <p:nvPr/>
        </p:nvCxnSpPr>
        <p:spPr>
          <a:xfrm flipH="1" rot="10800000">
            <a:off x="4942366" y="2801750"/>
            <a:ext cx="1433100" cy="281400"/>
          </a:xfrm>
          <a:prstGeom prst="straightConnector1">
            <a:avLst/>
          </a:prstGeom>
          <a:noFill/>
          <a:ln cap="flat" cmpd="sng" w="38100">
            <a:solidFill>
              <a:srgbClr val="4F7BE8"/>
            </a:solidFill>
            <a:prstDash val="solid"/>
            <a:round/>
            <a:headEnd len="med" w="med" type="none"/>
            <a:tailEnd len="med" w="med" type="none"/>
          </a:ln>
        </p:spPr>
      </p:cxnSp>
      <p:cxnSp>
        <p:nvCxnSpPr>
          <p:cNvPr id="2695" name="Google Shape;2695;p215"/>
          <p:cNvCxnSpPr>
            <a:stCxn id="2681" idx="3"/>
          </p:cNvCxnSpPr>
          <p:nvPr/>
        </p:nvCxnSpPr>
        <p:spPr>
          <a:xfrm>
            <a:off x="4942366" y="1308600"/>
            <a:ext cx="2804700" cy="204000"/>
          </a:xfrm>
          <a:prstGeom prst="straightConnector1">
            <a:avLst/>
          </a:prstGeom>
          <a:noFill/>
          <a:ln cap="flat" cmpd="sng" w="38100">
            <a:solidFill>
              <a:srgbClr val="4F7BE8"/>
            </a:solidFill>
            <a:prstDash val="solid"/>
            <a:round/>
            <a:headEnd len="med" w="med" type="none"/>
            <a:tailEnd len="med" w="med" type="none"/>
          </a:ln>
        </p:spPr>
      </p:cxnSp>
      <p:cxnSp>
        <p:nvCxnSpPr>
          <p:cNvPr id="2696" name="Google Shape;2696;p215"/>
          <p:cNvCxnSpPr/>
          <p:nvPr/>
        </p:nvCxnSpPr>
        <p:spPr>
          <a:xfrm flipH="1" rot="10800000">
            <a:off x="4936516" y="3280150"/>
            <a:ext cx="2293500" cy="498900"/>
          </a:xfrm>
          <a:prstGeom prst="straightConnector1">
            <a:avLst/>
          </a:prstGeom>
          <a:noFill/>
          <a:ln cap="flat" cmpd="sng" w="38100">
            <a:solidFill>
              <a:srgbClr val="4F7BE8"/>
            </a:solidFill>
            <a:prstDash val="solid"/>
            <a:round/>
            <a:headEnd len="med" w="med" type="none"/>
            <a:tailEnd len="med" w="med" type="none"/>
          </a:ln>
        </p:spPr>
      </p:cxnSp>
      <p:grpSp>
        <p:nvGrpSpPr>
          <p:cNvPr id="2697" name="Google Shape;2697;p215"/>
          <p:cNvGrpSpPr/>
          <p:nvPr/>
        </p:nvGrpSpPr>
        <p:grpSpPr>
          <a:xfrm>
            <a:off x="4485166" y="4229625"/>
            <a:ext cx="457200" cy="457200"/>
            <a:chOff x="1020916" y="1442088"/>
            <a:chExt cx="457200" cy="457200"/>
          </a:xfrm>
        </p:grpSpPr>
        <p:pic>
          <p:nvPicPr>
            <p:cNvPr id="2698" name="Google Shape;2698;p21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699" name="Google Shape;2699;p21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cxnSp>
        <p:nvCxnSpPr>
          <p:cNvPr id="2700" name="Google Shape;2700;p215"/>
          <p:cNvCxnSpPr>
            <a:stCxn id="2699" idx="3"/>
          </p:cNvCxnSpPr>
          <p:nvPr/>
        </p:nvCxnSpPr>
        <p:spPr>
          <a:xfrm flipH="1" rot="10800000">
            <a:off x="4917779" y="4299238"/>
            <a:ext cx="1770600" cy="153300"/>
          </a:xfrm>
          <a:prstGeom prst="straightConnector1">
            <a:avLst/>
          </a:prstGeom>
          <a:noFill/>
          <a:ln cap="flat" cmpd="sng" w="38100">
            <a:solidFill>
              <a:srgbClr val="4F7BE8"/>
            </a:solidFill>
            <a:prstDash val="solid"/>
            <a:round/>
            <a:headEnd len="med" w="med" type="none"/>
            <a:tailEnd len="med" w="med" type="none"/>
          </a:ln>
        </p:spPr>
      </p:cxnSp>
      <p:grpSp>
        <p:nvGrpSpPr>
          <p:cNvPr id="2701" name="Google Shape;2701;p215"/>
          <p:cNvGrpSpPr/>
          <p:nvPr/>
        </p:nvGrpSpPr>
        <p:grpSpPr>
          <a:xfrm>
            <a:off x="325500" y="1150012"/>
            <a:ext cx="4090949" cy="3466800"/>
            <a:chOff x="325500" y="1150012"/>
            <a:chExt cx="4090949" cy="3466800"/>
          </a:xfrm>
        </p:grpSpPr>
        <p:sp>
          <p:nvSpPr>
            <p:cNvPr id="2702" name="Google Shape;2702;p215"/>
            <p:cNvSpPr txBox="1"/>
            <p:nvPr/>
          </p:nvSpPr>
          <p:spPr>
            <a:xfrm>
              <a:off x="325500" y="1812150"/>
              <a:ext cx="1592700" cy="3963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600">
                  <a:solidFill>
                    <a:srgbClr val="000000"/>
                  </a:solidFill>
                  <a:latin typeface="Kalam"/>
                  <a:ea typeface="Kalam"/>
                  <a:cs typeface="Kalam"/>
                  <a:sym typeface="Kalam"/>
                </a:rPr>
                <a:t>Dhammaantood.</a:t>
              </a:r>
              <a:endParaRPr sz="2200">
                <a:solidFill>
                  <a:srgbClr val="000000"/>
                </a:solidFill>
                <a:latin typeface="Kalam"/>
                <a:ea typeface="Kalam"/>
                <a:cs typeface="Kalam"/>
                <a:sym typeface="Kalam"/>
              </a:endParaRPr>
            </a:p>
          </p:txBody>
        </p:sp>
        <p:grpSp>
          <p:nvGrpSpPr>
            <p:cNvPr id="2703" name="Google Shape;2703;p215"/>
            <p:cNvGrpSpPr/>
            <p:nvPr/>
          </p:nvGrpSpPr>
          <p:grpSpPr>
            <a:xfrm>
              <a:off x="4116749" y="1150012"/>
              <a:ext cx="299700" cy="3466800"/>
              <a:chOff x="4116749" y="1150012"/>
              <a:chExt cx="299700" cy="3466800"/>
            </a:xfrm>
          </p:grpSpPr>
          <p:pic>
            <p:nvPicPr>
              <p:cNvPr id="2704" name="Google Shape;2704;p215"/>
              <p:cNvPicPr preferRelativeResize="0"/>
              <p:nvPr/>
            </p:nvPicPr>
            <p:blipFill>
              <a:blip r:embed="rId5">
                <a:alphaModFix/>
              </a:blip>
              <a:stretch>
                <a:fillRect/>
              </a:stretch>
            </p:blipFill>
            <p:spPr>
              <a:xfrm>
                <a:off x="4116749" y="1150012"/>
                <a:ext cx="299700" cy="317175"/>
              </a:xfrm>
              <a:prstGeom prst="rect">
                <a:avLst/>
              </a:prstGeom>
              <a:noFill/>
              <a:ln>
                <a:noFill/>
              </a:ln>
            </p:spPr>
          </p:pic>
          <p:pic>
            <p:nvPicPr>
              <p:cNvPr id="2705" name="Google Shape;2705;p215"/>
              <p:cNvPicPr preferRelativeResize="0"/>
              <p:nvPr/>
            </p:nvPicPr>
            <p:blipFill>
              <a:blip r:embed="rId5">
                <a:alphaModFix/>
              </a:blip>
              <a:stretch>
                <a:fillRect/>
              </a:stretch>
            </p:blipFill>
            <p:spPr>
              <a:xfrm>
                <a:off x="4116749" y="2080312"/>
                <a:ext cx="299700" cy="317175"/>
              </a:xfrm>
              <a:prstGeom prst="rect">
                <a:avLst/>
              </a:prstGeom>
              <a:noFill/>
              <a:ln>
                <a:noFill/>
              </a:ln>
            </p:spPr>
          </p:pic>
          <p:pic>
            <p:nvPicPr>
              <p:cNvPr id="2706" name="Google Shape;2706;p215"/>
              <p:cNvPicPr preferRelativeResize="0"/>
              <p:nvPr/>
            </p:nvPicPr>
            <p:blipFill>
              <a:blip r:embed="rId5">
                <a:alphaModFix/>
              </a:blip>
              <a:stretch>
                <a:fillRect/>
              </a:stretch>
            </p:blipFill>
            <p:spPr>
              <a:xfrm>
                <a:off x="4116749" y="2924575"/>
                <a:ext cx="299700" cy="317175"/>
              </a:xfrm>
              <a:prstGeom prst="rect">
                <a:avLst/>
              </a:prstGeom>
              <a:noFill/>
              <a:ln>
                <a:noFill/>
              </a:ln>
            </p:spPr>
          </p:pic>
          <p:pic>
            <p:nvPicPr>
              <p:cNvPr id="2707" name="Google Shape;2707;p215"/>
              <p:cNvPicPr preferRelativeResize="0"/>
              <p:nvPr/>
            </p:nvPicPr>
            <p:blipFill>
              <a:blip r:embed="rId5">
                <a:alphaModFix/>
              </a:blip>
              <a:stretch>
                <a:fillRect/>
              </a:stretch>
            </p:blipFill>
            <p:spPr>
              <a:xfrm>
                <a:off x="4116749" y="3621425"/>
                <a:ext cx="299700" cy="317175"/>
              </a:xfrm>
              <a:prstGeom prst="rect">
                <a:avLst/>
              </a:prstGeom>
              <a:noFill/>
              <a:ln>
                <a:noFill/>
              </a:ln>
            </p:spPr>
          </p:pic>
          <p:pic>
            <p:nvPicPr>
              <p:cNvPr id="2708" name="Google Shape;2708;p215"/>
              <p:cNvPicPr preferRelativeResize="0"/>
              <p:nvPr/>
            </p:nvPicPr>
            <p:blipFill>
              <a:blip r:embed="rId5">
                <a:alphaModFix/>
              </a:blip>
              <a:stretch>
                <a:fillRect/>
              </a:stretch>
            </p:blipFill>
            <p:spPr>
              <a:xfrm>
                <a:off x="4116749" y="4299637"/>
                <a:ext cx="299700" cy="317175"/>
              </a:xfrm>
              <a:prstGeom prst="rect">
                <a:avLst/>
              </a:prstGeom>
              <a:noFill/>
              <a:ln>
                <a:noFill/>
              </a:ln>
            </p:spPr>
          </p:pic>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2" name="Shape 2712"/>
        <p:cNvGrpSpPr/>
        <p:nvPr/>
      </p:nvGrpSpPr>
      <p:grpSpPr>
        <a:xfrm>
          <a:off x="0" y="0"/>
          <a:ext cx="0" cy="0"/>
          <a:chOff x="0" y="0"/>
          <a:chExt cx="0" cy="0"/>
        </a:xfrm>
      </p:grpSpPr>
      <p:sp>
        <p:nvSpPr>
          <p:cNvPr id="2713" name="Google Shape;2713;p216"/>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Dhammaan dusha sare waxay ka tarjumaan iftiinka (light)</a:t>
            </a:r>
            <a:endParaRPr/>
          </a:p>
        </p:txBody>
      </p:sp>
      <p:sp>
        <p:nvSpPr>
          <p:cNvPr id="2714" name="Google Shape;2714;p216"/>
          <p:cNvSpPr txBox="1"/>
          <p:nvPr/>
        </p:nvSpPr>
        <p:spPr>
          <a:xfrm>
            <a:off x="324000" y="1662841"/>
            <a:ext cx="5068500" cy="1108200"/>
          </a:xfrm>
          <a:prstGeom prst="rect">
            <a:avLst/>
          </a:prstGeom>
          <a:noFill/>
          <a:ln>
            <a:noFill/>
          </a:ln>
        </p:spPr>
        <p:txBody>
          <a:bodyPr anchorCtr="0" anchor="t" bIns="91425" lIns="0" spcFirstLastPara="1" rIns="91425" wrap="square" tIns="0">
            <a:normAutofit/>
          </a:bodyPr>
          <a:lstStyle/>
          <a:p>
            <a:pPr indent="-355600" lvl="0" marL="457200" rtl="0" algn="l">
              <a:lnSpc>
                <a:spcPct val="115000"/>
              </a:lnSpc>
              <a:spcBef>
                <a:spcPts val="0"/>
              </a:spcBef>
              <a:spcAft>
                <a:spcPts val="0"/>
              </a:spcAft>
              <a:buSzPts val="2000"/>
              <a:buFont typeface="Lexend"/>
              <a:buAutoNum type="arabicParenR"/>
            </a:pPr>
            <a:r>
              <a:rPr lang="en-GB" sz="1400">
                <a:latin typeface="Lexend"/>
                <a:ea typeface="Lexend"/>
                <a:cs typeface="Lexend"/>
                <a:sym typeface="Lexend"/>
              </a:rPr>
              <a:t>Saadaali dhinacyada sanduuqa (a – e) ee iftiimi doona marka tooshka la shido (iyadoo la damiyay nalalka qolka).</a:t>
            </a:r>
            <a:endParaRPr sz="2000">
              <a:solidFill>
                <a:srgbClr val="000000"/>
              </a:solidFill>
              <a:latin typeface="Lexend"/>
              <a:ea typeface="Lexend"/>
              <a:cs typeface="Lexend"/>
              <a:sym typeface="Lexend"/>
            </a:endParaRPr>
          </a:p>
        </p:txBody>
      </p:sp>
      <p:sp>
        <p:nvSpPr>
          <p:cNvPr id="2715" name="Google Shape;2715;p216"/>
          <p:cNvSpPr txBox="1"/>
          <p:nvPr/>
        </p:nvSpPr>
        <p:spPr>
          <a:xfrm>
            <a:off x="324000" y="3415175"/>
            <a:ext cx="4500000" cy="400200"/>
          </a:xfrm>
          <a:prstGeom prst="rect">
            <a:avLst/>
          </a:prstGeom>
          <a:noFill/>
          <a:ln>
            <a:noFill/>
          </a:ln>
        </p:spPr>
        <p:txBody>
          <a:bodyPr anchorCtr="0" anchor="t" bIns="91425" lIns="0" spcFirstLastPara="1" rIns="91425" wrap="square" tIns="0">
            <a:normAutofit/>
          </a:bodyPr>
          <a:lstStyle/>
          <a:p>
            <a:pPr indent="-355600" lvl="0" marL="457200" rtl="0" algn="l">
              <a:lnSpc>
                <a:spcPct val="115000"/>
              </a:lnSpc>
              <a:spcBef>
                <a:spcPts val="0"/>
              </a:spcBef>
              <a:spcAft>
                <a:spcPts val="0"/>
              </a:spcAft>
              <a:buSzPts val="2000"/>
              <a:buFont typeface="Lexend"/>
              <a:buAutoNum type="arabicParenR" startAt="3"/>
            </a:pPr>
            <a:r>
              <a:rPr lang="en-GB" sz="1400">
                <a:latin typeface="Lexend"/>
                <a:ea typeface="Lexend"/>
                <a:cs typeface="Lexend"/>
                <a:sym typeface="Lexend"/>
              </a:rPr>
              <a:t>Daawo muujin (demonstration).</a:t>
            </a:r>
            <a:endParaRPr sz="2000">
              <a:solidFill>
                <a:srgbClr val="000000"/>
              </a:solidFill>
              <a:latin typeface="Lexend"/>
              <a:ea typeface="Lexend"/>
              <a:cs typeface="Lexend"/>
              <a:sym typeface="Lexend"/>
            </a:endParaRPr>
          </a:p>
        </p:txBody>
      </p:sp>
      <p:sp>
        <p:nvSpPr>
          <p:cNvPr id="2716" name="Google Shape;2716;p216"/>
          <p:cNvSpPr txBox="1"/>
          <p:nvPr/>
        </p:nvSpPr>
        <p:spPr>
          <a:xfrm>
            <a:off x="324000" y="3972738"/>
            <a:ext cx="8220000" cy="754200"/>
          </a:xfrm>
          <a:prstGeom prst="rect">
            <a:avLst/>
          </a:prstGeom>
          <a:noFill/>
          <a:ln>
            <a:noFill/>
          </a:ln>
        </p:spPr>
        <p:txBody>
          <a:bodyPr anchorCtr="0" anchor="t" bIns="91425" lIns="0" spcFirstLastPara="1" rIns="91425" wrap="square" tIns="0">
            <a:normAutofit/>
          </a:bodyPr>
          <a:lstStyle/>
          <a:p>
            <a:pPr indent="-355600" lvl="0" marL="457200" rtl="0" algn="l">
              <a:lnSpc>
                <a:spcPct val="115000"/>
              </a:lnSpc>
              <a:spcBef>
                <a:spcPts val="0"/>
              </a:spcBef>
              <a:spcAft>
                <a:spcPts val="0"/>
              </a:spcAft>
              <a:buSzPts val="2000"/>
              <a:buFont typeface="Lexend"/>
              <a:buAutoNum type="arabicParenR" startAt="4"/>
            </a:pPr>
            <a:r>
              <a:rPr lang="en-GB" sz="1400">
                <a:latin typeface="Lexend"/>
                <a:ea typeface="Lexend"/>
                <a:cs typeface="Lexend"/>
                <a:sym typeface="Lexend"/>
              </a:rPr>
              <a:t>Ma sax ahayd saadaashaada iyo sharaxaadaada?</a:t>
            </a:r>
            <a:endParaRPr sz="2000">
              <a:latin typeface="Lexend"/>
              <a:ea typeface="Lexend"/>
              <a:cs typeface="Lexend"/>
              <a:sym typeface="Lexend"/>
            </a:endParaRPr>
          </a:p>
          <a:p>
            <a:pPr indent="0" lvl="0" marL="457200" rtl="0" algn="l">
              <a:lnSpc>
                <a:spcPct val="115000"/>
              </a:lnSpc>
              <a:spcBef>
                <a:spcPts val="0"/>
              </a:spcBef>
              <a:spcAft>
                <a:spcPts val="0"/>
              </a:spcAft>
              <a:buNone/>
            </a:pPr>
            <a:r>
              <a:rPr lang="en-GB" sz="1400">
                <a:solidFill>
                  <a:srgbClr val="000000"/>
                </a:solidFill>
                <a:latin typeface="Lexend"/>
                <a:ea typeface="Lexend"/>
                <a:cs typeface="Lexend"/>
                <a:sym typeface="Lexend"/>
              </a:rPr>
              <a:t>Qor sharaxaad ka fiican oo ku saabsan waxa aad aragtay.</a:t>
            </a:r>
            <a:r>
              <a:rPr lang="en-GB" sz="1400">
                <a:latin typeface="Lexend"/>
                <a:ea typeface="Lexend"/>
                <a:cs typeface="Lexend"/>
                <a:sym typeface="Lexend"/>
              </a:rPr>
              <a:t/>
            </a:r>
            <a:endParaRPr sz="2000">
              <a:latin typeface="Lexend"/>
              <a:ea typeface="Lexend"/>
              <a:cs typeface="Lexend"/>
              <a:sym typeface="Lexend"/>
            </a:endParaRPr>
          </a:p>
        </p:txBody>
      </p:sp>
      <p:sp>
        <p:nvSpPr>
          <p:cNvPr id="2717" name="Google Shape;2717;p216"/>
          <p:cNvSpPr txBox="1"/>
          <p:nvPr/>
        </p:nvSpPr>
        <p:spPr>
          <a:xfrm>
            <a:off x="324000" y="2857606"/>
            <a:ext cx="5469000" cy="400200"/>
          </a:xfrm>
          <a:prstGeom prst="rect">
            <a:avLst/>
          </a:prstGeom>
          <a:noFill/>
          <a:ln>
            <a:noFill/>
          </a:ln>
        </p:spPr>
        <p:txBody>
          <a:bodyPr anchorCtr="0" anchor="t" bIns="91425" lIns="0" spcFirstLastPara="1" rIns="91425" wrap="square" tIns="0">
            <a:normAutofit/>
          </a:bodyPr>
          <a:lstStyle/>
          <a:p>
            <a:pPr indent="-355600" lvl="0" marL="457200" rtl="0" algn="l">
              <a:lnSpc>
                <a:spcPct val="115000"/>
              </a:lnSpc>
              <a:spcBef>
                <a:spcPts val="0"/>
              </a:spcBef>
              <a:spcAft>
                <a:spcPts val="0"/>
              </a:spcAft>
              <a:buSzPts val="2000"/>
              <a:buFont typeface="Lexend"/>
              <a:buAutoNum type="arabicParenR" startAt="2"/>
            </a:pPr>
            <a:r>
              <a:rPr lang="en-GB" sz="1400">
                <a:latin typeface="Lexend"/>
                <a:ea typeface="Lexend"/>
                <a:cs typeface="Lexend"/>
                <a:sym typeface="Lexend"/>
              </a:rPr>
              <a:t>Sharax sababta aad u maleyneysay inaad arki doonto tan.</a:t>
            </a:r>
            <a:endParaRPr sz="2000">
              <a:solidFill>
                <a:srgbClr val="000000"/>
              </a:solidFill>
              <a:latin typeface="Lexend"/>
              <a:ea typeface="Lexend"/>
              <a:cs typeface="Lexend"/>
              <a:sym typeface="Lexend"/>
            </a:endParaRPr>
          </a:p>
        </p:txBody>
      </p:sp>
      <p:sp>
        <p:nvSpPr>
          <p:cNvPr id="2718" name="Google Shape;2718;p216"/>
          <p:cNvSpPr txBox="1"/>
          <p:nvPr/>
        </p:nvSpPr>
        <p:spPr>
          <a:xfrm>
            <a:off x="324000" y="786675"/>
            <a:ext cx="7032900" cy="754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Tooshan hadda waa dami. Wuxuu ku jeedaa hal dhinac oo sanduuq kartoon ah.</a:t>
            </a:r>
            <a:endParaRPr sz="2000">
              <a:solidFill>
                <a:srgbClr val="000000"/>
              </a:solidFill>
              <a:latin typeface="Lexend"/>
              <a:ea typeface="Lexend"/>
              <a:cs typeface="Lexend"/>
              <a:sym typeface="Lexend"/>
            </a:endParaRPr>
          </a:p>
        </p:txBody>
      </p:sp>
      <p:pic>
        <p:nvPicPr>
          <p:cNvPr id="2719" name="Google Shape;2719;p216"/>
          <p:cNvPicPr preferRelativeResize="0"/>
          <p:nvPr/>
        </p:nvPicPr>
        <p:blipFill>
          <a:blip r:embed="rId3">
            <a:alphaModFix/>
          </a:blip>
          <a:stretch>
            <a:fillRect/>
          </a:stretch>
        </p:blipFill>
        <p:spPr>
          <a:xfrm>
            <a:off x="6690898" y="1318075"/>
            <a:ext cx="1996980" cy="2574400"/>
          </a:xfrm>
          <a:prstGeom prst="rect">
            <a:avLst/>
          </a:prstGeom>
          <a:noFill/>
          <a:ln>
            <a:noFill/>
          </a:ln>
        </p:spPr>
      </p:pic>
      <p:grpSp>
        <p:nvGrpSpPr>
          <p:cNvPr id="2720" name="Google Shape;2720;p216"/>
          <p:cNvGrpSpPr/>
          <p:nvPr/>
        </p:nvGrpSpPr>
        <p:grpSpPr>
          <a:xfrm>
            <a:off x="6905148" y="2119348"/>
            <a:ext cx="209260" cy="233721"/>
            <a:chOff x="1020916" y="1442088"/>
            <a:chExt cx="457200" cy="457200"/>
          </a:xfrm>
        </p:grpSpPr>
        <p:pic>
          <p:nvPicPr>
            <p:cNvPr id="2721" name="Google Shape;2721;p21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722" name="Google Shape;2722;p21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723" name="Google Shape;2723;p216"/>
          <p:cNvGrpSpPr/>
          <p:nvPr/>
        </p:nvGrpSpPr>
        <p:grpSpPr>
          <a:xfrm>
            <a:off x="7249948" y="1692175"/>
            <a:ext cx="209260" cy="233721"/>
            <a:chOff x="1020916" y="1442088"/>
            <a:chExt cx="457200" cy="457200"/>
          </a:xfrm>
        </p:grpSpPr>
        <p:pic>
          <p:nvPicPr>
            <p:cNvPr id="2724" name="Google Shape;2724;p21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725" name="Google Shape;2725;p21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726" name="Google Shape;2726;p216"/>
          <p:cNvGrpSpPr/>
          <p:nvPr/>
        </p:nvGrpSpPr>
        <p:grpSpPr>
          <a:xfrm>
            <a:off x="7782848" y="2239622"/>
            <a:ext cx="209260" cy="233721"/>
            <a:chOff x="1020916" y="1442088"/>
            <a:chExt cx="457200" cy="457200"/>
          </a:xfrm>
        </p:grpSpPr>
        <p:pic>
          <p:nvPicPr>
            <p:cNvPr id="2727" name="Google Shape;2727;p21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728" name="Google Shape;2728;p21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2729" name="Google Shape;2729;p216"/>
          <p:cNvGrpSpPr/>
          <p:nvPr/>
        </p:nvGrpSpPr>
        <p:grpSpPr>
          <a:xfrm>
            <a:off x="8151248" y="2599185"/>
            <a:ext cx="209260" cy="233721"/>
            <a:chOff x="1020916" y="1442088"/>
            <a:chExt cx="457200" cy="457200"/>
          </a:xfrm>
        </p:grpSpPr>
        <p:pic>
          <p:nvPicPr>
            <p:cNvPr id="2730" name="Google Shape;2730;p21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731" name="Google Shape;2731;p21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2732" name="Google Shape;2732;p216"/>
          <p:cNvGrpSpPr/>
          <p:nvPr/>
        </p:nvGrpSpPr>
        <p:grpSpPr>
          <a:xfrm>
            <a:off x="7354573" y="3449852"/>
            <a:ext cx="209260" cy="233721"/>
            <a:chOff x="1020916" y="1442088"/>
            <a:chExt cx="457200" cy="457200"/>
          </a:xfrm>
        </p:grpSpPr>
        <p:pic>
          <p:nvPicPr>
            <p:cNvPr id="2733" name="Google Shape;2733;p21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734" name="Google Shape;2734;p21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pic>
        <p:nvPicPr>
          <p:cNvPr id="2735" name="Google Shape;2735;p216">
            <a:hlinkClick r:id="rId5"/>
          </p:cNvPr>
          <p:cNvPicPr preferRelativeResize="0"/>
          <p:nvPr/>
        </p:nvPicPr>
        <p:blipFill rotWithShape="1">
          <a:blip r:embed="rId6">
            <a:alphaModFix/>
          </a:blip>
          <a:srcRect b="0" l="0" r="0" t="0"/>
          <a:stretch/>
        </p:blipFill>
        <p:spPr>
          <a:xfrm>
            <a:off x="4394275" y="3401473"/>
            <a:ext cx="940774" cy="427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9" name="Shape 2739"/>
        <p:cNvGrpSpPr/>
        <p:nvPr/>
      </p:nvGrpSpPr>
      <p:grpSpPr>
        <a:xfrm>
          <a:off x="0" y="0"/>
          <a:ext cx="0" cy="0"/>
          <a:chOff x="0" y="0"/>
          <a:chExt cx="0" cy="0"/>
        </a:xfrm>
      </p:grpSpPr>
      <p:sp>
        <p:nvSpPr>
          <p:cNvPr id="2740" name="Google Shape;2740;p217"/>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sz="1100">
                <a:latin typeface="Lexend"/>
              </a:rPr>
              <a:t>Dhammaan dusha sare waxay ka tarjumaan iftiinka (light)</a:t>
            </a:r>
            <a:endParaRPr/>
          </a:p>
        </p:txBody>
      </p:sp>
      <p:sp>
        <p:nvSpPr>
          <p:cNvPr id="2741" name="Google Shape;2741;p217"/>
          <p:cNvSpPr txBox="1"/>
          <p:nvPr/>
        </p:nvSpPr>
        <p:spPr>
          <a:xfrm>
            <a:off x="313200" y="1283928"/>
            <a:ext cx="1309500" cy="369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Saadaalin (Prediction):</a:t>
            </a:r>
            <a:endParaRPr sz="1800">
              <a:solidFill>
                <a:srgbClr val="000000"/>
              </a:solidFill>
              <a:latin typeface="Lexend"/>
              <a:ea typeface="Lexend"/>
              <a:cs typeface="Lexend"/>
              <a:sym typeface="Lexend"/>
            </a:endParaRPr>
          </a:p>
        </p:txBody>
      </p:sp>
      <p:sp>
        <p:nvSpPr>
          <p:cNvPr id="2742" name="Google Shape;2742;p217"/>
          <p:cNvSpPr txBox="1"/>
          <p:nvPr/>
        </p:nvSpPr>
        <p:spPr>
          <a:xfrm>
            <a:off x="313200" y="1698008"/>
            <a:ext cx="5874600" cy="400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Tooshku wuxuu iftiimin doonaa dhammaan dhinacyada sanduuqa (a – e).</a:t>
            </a:r>
            <a:endParaRPr sz="2000">
              <a:solidFill>
                <a:srgbClr val="000000"/>
              </a:solidFill>
              <a:latin typeface="Lexend"/>
              <a:ea typeface="Lexend"/>
              <a:cs typeface="Lexend"/>
              <a:sym typeface="Lexend"/>
            </a:endParaRPr>
          </a:p>
        </p:txBody>
      </p:sp>
      <p:sp>
        <p:nvSpPr>
          <p:cNvPr id="2743" name="Google Shape;2743;p217"/>
          <p:cNvSpPr txBox="1"/>
          <p:nvPr/>
        </p:nvSpPr>
        <p:spPr>
          <a:xfrm>
            <a:off x="313200" y="2142989"/>
            <a:ext cx="1491300" cy="369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Sharaxaad (Sharraxaad):</a:t>
            </a:r>
            <a:endParaRPr sz="1800">
              <a:solidFill>
                <a:srgbClr val="000000"/>
              </a:solidFill>
              <a:latin typeface="Lexend"/>
              <a:ea typeface="Lexend"/>
              <a:cs typeface="Lexend"/>
              <a:sym typeface="Lexend"/>
            </a:endParaRPr>
          </a:p>
        </p:txBody>
      </p:sp>
      <p:sp>
        <p:nvSpPr>
          <p:cNvPr id="2744" name="Google Shape;2744;p217"/>
          <p:cNvSpPr txBox="1"/>
          <p:nvPr/>
        </p:nvSpPr>
        <p:spPr>
          <a:xfrm>
            <a:off x="313200" y="2557069"/>
            <a:ext cx="5874600" cy="754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Iftiinka (light) tooshka ayaa marka hore ku dhici doona dhinaca a ee sanduuqa, marka waxaa jiri doona bar aad u ifaysa oo dhinaca a ku taal.</a:t>
            </a:r>
            <a:endParaRPr sz="2000">
              <a:latin typeface="Kalam"/>
              <a:ea typeface="Kalam"/>
              <a:cs typeface="Kalam"/>
              <a:sym typeface="Kalam"/>
            </a:endParaRPr>
          </a:p>
        </p:txBody>
      </p:sp>
      <p:sp>
        <p:nvSpPr>
          <p:cNvPr id="2745" name="Google Shape;2745;p217"/>
          <p:cNvSpPr txBox="1"/>
          <p:nvPr/>
        </p:nvSpPr>
        <p:spPr>
          <a:xfrm>
            <a:off x="313200" y="845847"/>
            <a:ext cx="6603300" cy="393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Jawaabo tusaale ah (Example answers).</a:t>
            </a:r>
            <a:endParaRPr sz="2000">
              <a:solidFill>
                <a:srgbClr val="000000"/>
              </a:solidFill>
              <a:latin typeface="Lexend"/>
              <a:ea typeface="Lexend"/>
              <a:cs typeface="Lexend"/>
              <a:sym typeface="Lexend"/>
            </a:endParaRPr>
          </a:p>
        </p:txBody>
      </p:sp>
      <p:pic>
        <p:nvPicPr>
          <p:cNvPr id="2746" name="Google Shape;2746;p217"/>
          <p:cNvPicPr preferRelativeResize="0"/>
          <p:nvPr/>
        </p:nvPicPr>
        <p:blipFill>
          <a:blip r:embed="rId3">
            <a:alphaModFix/>
          </a:blip>
          <a:stretch>
            <a:fillRect/>
          </a:stretch>
        </p:blipFill>
        <p:spPr>
          <a:xfrm>
            <a:off x="6334800" y="1294025"/>
            <a:ext cx="2315375" cy="2703251"/>
          </a:xfrm>
          <a:prstGeom prst="rect">
            <a:avLst/>
          </a:prstGeom>
          <a:noFill/>
          <a:ln>
            <a:noFill/>
          </a:ln>
        </p:spPr>
      </p:pic>
      <p:grpSp>
        <p:nvGrpSpPr>
          <p:cNvPr id="2747" name="Google Shape;2747;p217"/>
          <p:cNvGrpSpPr/>
          <p:nvPr/>
        </p:nvGrpSpPr>
        <p:grpSpPr>
          <a:xfrm>
            <a:off x="6600348" y="2119348"/>
            <a:ext cx="209260" cy="233721"/>
            <a:chOff x="1020916" y="1442088"/>
            <a:chExt cx="457200" cy="457200"/>
          </a:xfrm>
        </p:grpSpPr>
        <p:pic>
          <p:nvPicPr>
            <p:cNvPr id="2748" name="Google Shape;2748;p21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749" name="Google Shape;2749;p21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750" name="Google Shape;2750;p217"/>
          <p:cNvGrpSpPr/>
          <p:nvPr/>
        </p:nvGrpSpPr>
        <p:grpSpPr>
          <a:xfrm>
            <a:off x="6945148" y="1692175"/>
            <a:ext cx="209260" cy="233721"/>
            <a:chOff x="1020916" y="1442088"/>
            <a:chExt cx="457200" cy="457200"/>
          </a:xfrm>
        </p:grpSpPr>
        <p:pic>
          <p:nvPicPr>
            <p:cNvPr id="2751" name="Google Shape;2751;p21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752" name="Google Shape;2752;p21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753" name="Google Shape;2753;p217"/>
          <p:cNvGrpSpPr/>
          <p:nvPr/>
        </p:nvGrpSpPr>
        <p:grpSpPr>
          <a:xfrm>
            <a:off x="7478048" y="2239622"/>
            <a:ext cx="209260" cy="233721"/>
            <a:chOff x="1020916" y="1442088"/>
            <a:chExt cx="457200" cy="457200"/>
          </a:xfrm>
        </p:grpSpPr>
        <p:pic>
          <p:nvPicPr>
            <p:cNvPr id="2754" name="Google Shape;2754;p21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755" name="Google Shape;2755;p21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2756" name="Google Shape;2756;p217"/>
          <p:cNvGrpSpPr/>
          <p:nvPr/>
        </p:nvGrpSpPr>
        <p:grpSpPr>
          <a:xfrm>
            <a:off x="7846448" y="2599185"/>
            <a:ext cx="209260" cy="233721"/>
            <a:chOff x="1020916" y="1442088"/>
            <a:chExt cx="457200" cy="457200"/>
          </a:xfrm>
        </p:grpSpPr>
        <p:pic>
          <p:nvPicPr>
            <p:cNvPr id="2757" name="Google Shape;2757;p21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758" name="Google Shape;2758;p21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2759" name="Google Shape;2759;p217"/>
          <p:cNvGrpSpPr/>
          <p:nvPr/>
        </p:nvGrpSpPr>
        <p:grpSpPr>
          <a:xfrm>
            <a:off x="7049773" y="3449852"/>
            <a:ext cx="209260" cy="233721"/>
            <a:chOff x="1020916" y="1442088"/>
            <a:chExt cx="457200" cy="457200"/>
          </a:xfrm>
        </p:grpSpPr>
        <p:pic>
          <p:nvPicPr>
            <p:cNvPr id="2760" name="Google Shape;2760;p21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761" name="Google Shape;2761;p21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sp>
        <p:nvSpPr>
          <p:cNvPr id="2762" name="Google Shape;2762;p217"/>
          <p:cNvSpPr txBox="1"/>
          <p:nvPr/>
        </p:nvSpPr>
        <p:spPr>
          <a:xfrm>
            <a:off x="313200" y="3356050"/>
            <a:ext cx="5874600" cy="1462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Iftiinka (light) ayaa markaas ku kala firdhin doona dhinaca a. Tani waxay ka dhigan tahay inuu ka muuqdo (reflected) jihooyin kala duwan. Marka qaar ka mid ah iftiinka (light) ayaa ku dhaca mid kasta oo ka mid ah dhinacyada kale. Taasi waa sababta ay dhammaan u iftiimaan, laakiin aan u ifaysan sida dhinaca a.</a:t>
            </a:r>
            <a:endParaRPr sz="2000">
              <a:latin typeface="Kalam"/>
              <a:ea typeface="Kalam"/>
              <a:cs typeface="Kalam"/>
              <a:sym typeface="Kalam"/>
            </a:endParaRPr>
          </a:p>
        </p:txBody>
      </p:sp>
      <p:grpSp>
        <p:nvGrpSpPr>
          <p:cNvPr id="2763" name="Google Shape;2763;p217"/>
          <p:cNvGrpSpPr/>
          <p:nvPr/>
        </p:nvGrpSpPr>
        <p:grpSpPr>
          <a:xfrm>
            <a:off x="6639950" y="2571510"/>
            <a:ext cx="282800" cy="342381"/>
            <a:chOff x="6639950" y="2571510"/>
            <a:chExt cx="282800" cy="342381"/>
          </a:xfrm>
        </p:grpSpPr>
        <p:cxnSp>
          <p:nvCxnSpPr>
            <p:cNvPr id="2764" name="Google Shape;2764;p217"/>
            <p:cNvCxnSpPr/>
            <p:nvPr/>
          </p:nvCxnSpPr>
          <p:spPr>
            <a:xfrm rot="10800000">
              <a:off x="6640250" y="2746400"/>
              <a:ext cx="187200" cy="86400"/>
            </a:xfrm>
            <a:prstGeom prst="straightConnector1">
              <a:avLst/>
            </a:prstGeom>
            <a:noFill/>
            <a:ln cap="flat" cmpd="sng" w="9525">
              <a:solidFill>
                <a:schemeClr val="dk1"/>
              </a:solidFill>
              <a:prstDash val="solid"/>
              <a:round/>
              <a:headEnd len="med" w="med" type="none"/>
              <a:tailEnd len="med" w="med" type="none"/>
            </a:ln>
          </p:spPr>
        </p:cxnSp>
        <p:cxnSp>
          <p:nvCxnSpPr>
            <p:cNvPr id="2765" name="Google Shape;2765;p217"/>
            <p:cNvCxnSpPr/>
            <p:nvPr/>
          </p:nvCxnSpPr>
          <p:spPr>
            <a:xfrm flipH="1">
              <a:off x="6640225" y="2660375"/>
              <a:ext cx="206700" cy="86100"/>
            </a:xfrm>
            <a:prstGeom prst="straightConnector1">
              <a:avLst/>
            </a:prstGeom>
            <a:noFill/>
            <a:ln cap="flat" cmpd="sng" w="9525">
              <a:solidFill>
                <a:schemeClr val="dk1"/>
              </a:solidFill>
              <a:prstDash val="solid"/>
              <a:round/>
              <a:headEnd len="med" w="med" type="stealth"/>
              <a:tailEnd len="med" w="med" type="none"/>
            </a:ln>
          </p:spPr>
        </p:cxnSp>
        <p:cxnSp>
          <p:nvCxnSpPr>
            <p:cNvPr id="2766" name="Google Shape;2766;p217"/>
            <p:cNvCxnSpPr/>
            <p:nvPr/>
          </p:nvCxnSpPr>
          <p:spPr>
            <a:xfrm flipH="1">
              <a:off x="6640200" y="2571510"/>
              <a:ext cx="45600" cy="176100"/>
            </a:xfrm>
            <a:prstGeom prst="straightConnector1">
              <a:avLst/>
            </a:prstGeom>
            <a:noFill/>
            <a:ln cap="flat" cmpd="sng" w="9525">
              <a:solidFill>
                <a:schemeClr val="dk1"/>
              </a:solidFill>
              <a:prstDash val="solid"/>
              <a:round/>
              <a:headEnd len="med" w="med" type="stealth"/>
              <a:tailEnd len="med" w="med" type="none"/>
            </a:ln>
          </p:spPr>
        </p:cxnSp>
        <p:cxnSp>
          <p:nvCxnSpPr>
            <p:cNvPr id="2767" name="Google Shape;2767;p217"/>
            <p:cNvCxnSpPr/>
            <p:nvPr/>
          </p:nvCxnSpPr>
          <p:spPr>
            <a:xfrm flipH="1">
              <a:off x="6640250" y="2594025"/>
              <a:ext cx="134400" cy="152400"/>
            </a:xfrm>
            <a:prstGeom prst="straightConnector1">
              <a:avLst/>
            </a:prstGeom>
            <a:noFill/>
            <a:ln cap="flat" cmpd="sng" w="9525">
              <a:solidFill>
                <a:schemeClr val="dk1"/>
              </a:solidFill>
              <a:prstDash val="solid"/>
              <a:round/>
              <a:headEnd len="med" w="med" type="stealth"/>
              <a:tailEnd len="med" w="med" type="none"/>
            </a:ln>
          </p:spPr>
        </p:cxnSp>
        <p:cxnSp>
          <p:nvCxnSpPr>
            <p:cNvPr id="2768" name="Google Shape;2768;p217"/>
            <p:cNvCxnSpPr/>
            <p:nvPr/>
          </p:nvCxnSpPr>
          <p:spPr>
            <a:xfrm rot="10800000">
              <a:off x="6640175" y="2745290"/>
              <a:ext cx="24300" cy="168600"/>
            </a:xfrm>
            <a:prstGeom prst="straightConnector1">
              <a:avLst/>
            </a:prstGeom>
            <a:noFill/>
            <a:ln cap="flat" cmpd="sng" w="9525">
              <a:solidFill>
                <a:schemeClr val="dk1"/>
              </a:solidFill>
              <a:prstDash val="solid"/>
              <a:round/>
              <a:headEnd len="med" w="med" type="stealth"/>
              <a:tailEnd len="med" w="med" type="none"/>
            </a:ln>
          </p:spPr>
        </p:cxnSp>
        <p:cxnSp>
          <p:nvCxnSpPr>
            <p:cNvPr id="2769" name="Google Shape;2769;p217"/>
            <p:cNvCxnSpPr/>
            <p:nvPr/>
          </p:nvCxnSpPr>
          <p:spPr>
            <a:xfrm rot="10800000">
              <a:off x="6639950" y="2746575"/>
              <a:ext cx="111000" cy="160200"/>
            </a:xfrm>
            <a:prstGeom prst="straightConnector1">
              <a:avLst/>
            </a:prstGeom>
            <a:noFill/>
            <a:ln cap="flat" cmpd="sng" w="9525">
              <a:solidFill>
                <a:schemeClr val="dk1"/>
              </a:solidFill>
              <a:prstDash val="solid"/>
              <a:round/>
              <a:headEnd len="med" w="med" type="stealth"/>
              <a:tailEnd len="med" w="med" type="none"/>
            </a:ln>
          </p:spPr>
        </p:cxnSp>
        <p:cxnSp>
          <p:nvCxnSpPr>
            <p:cNvPr id="2770" name="Google Shape;2770;p217"/>
            <p:cNvCxnSpPr/>
            <p:nvPr/>
          </p:nvCxnSpPr>
          <p:spPr>
            <a:xfrm flipH="1">
              <a:off x="6640150" y="2739750"/>
              <a:ext cx="282600" cy="6600"/>
            </a:xfrm>
            <a:prstGeom prst="straightConnector1">
              <a:avLst/>
            </a:prstGeom>
            <a:noFill/>
            <a:ln cap="flat" cmpd="sng" w="9525">
              <a:solidFill>
                <a:schemeClr val="dk1"/>
              </a:solidFill>
              <a:prstDash val="solid"/>
              <a:round/>
              <a:headEnd len="med" w="med" type="stealth"/>
              <a:tailEnd len="med" w="med" type="none"/>
            </a:ln>
          </p:spPr>
        </p:cxnSp>
      </p:grpSp>
      <p:grpSp>
        <p:nvGrpSpPr>
          <p:cNvPr id="2771" name="Google Shape;2771;p217"/>
          <p:cNvGrpSpPr/>
          <p:nvPr/>
        </p:nvGrpSpPr>
        <p:grpSpPr>
          <a:xfrm>
            <a:off x="6627350" y="2339910"/>
            <a:ext cx="282825" cy="447265"/>
            <a:chOff x="6639925" y="2571510"/>
            <a:chExt cx="282825" cy="447265"/>
          </a:xfrm>
        </p:grpSpPr>
        <p:cxnSp>
          <p:nvCxnSpPr>
            <p:cNvPr id="2772" name="Google Shape;2772;p217"/>
            <p:cNvCxnSpPr/>
            <p:nvPr/>
          </p:nvCxnSpPr>
          <p:spPr>
            <a:xfrm rot="10800000">
              <a:off x="6640100" y="2746375"/>
              <a:ext cx="230400" cy="272400"/>
            </a:xfrm>
            <a:prstGeom prst="straightConnector1">
              <a:avLst/>
            </a:prstGeom>
            <a:noFill/>
            <a:ln cap="flat" cmpd="sng" w="9525">
              <a:solidFill>
                <a:schemeClr val="dk1"/>
              </a:solidFill>
              <a:prstDash val="solid"/>
              <a:round/>
              <a:headEnd len="med" w="med" type="none"/>
              <a:tailEnd len="med" w="med" type="none"/>
            </a:ln>
          </p:spPr>
        </p:cxnSp>
        <p:cxnSp>
          <p:nvCxnSpPr>
            <p:cNvPr id="2773" name="Google Shape;2773;p217"/>
            <p:cNvCxnSpPr/>
            <p:nvPr/>
          </p:nvCxnSpPr>
          <p:spPr>
            <a:xfrm flipH="1">
              <a:off x="6640225" y="2660375"/>
              <a:ext cx="206700" cy="86100"/>
            </a:xfrm>
            <a:prstGeom prst="straightConnector1">
              <a:avLst/>
            </a:prstGeom>
            <a:noFill/>
            <a:ln cap="flat" cmpd="sng" w="9525">
              <a:solidFill>
                <a:schemeClr val="dk1"/>
              </a:solidFill>
              <a:prstDash val="solid"/>
              <a:round/>
              <a:headEnd len="med" w="med" type="stealth"/>
              <a:tailEnd len="med" w="med" type="none"/>
            </a:ln>
          </p:spPr>
        </p:cxnSp>
        <p:cxnSp>
          <p:nvCxnSpPr>
            <p:cNvPr id="2774" name="Google Shape;2774;p217"/>
            <p:cNvCxnSpPr/>
            <p:nvPr/>
          </p:nvCxnSpPr>
          <p:spPr>
            <a:xfrm flipH="1">
              <a:off x="6640200" y="2571510"/>
              <a:ext cx="45600" cy="176100"/>
            </a:xfrm>
            <a:prstGeom prst="straightConnector1">
              <a:avLst/>
            </a:prstGeom>
            <a:noFill/>
            <a:ln cap="flat" cmpd="sng" w="9525">
              <a:solidFill>
                <a:schemeClr val="dk1"/>
              </a:solidFill>
              <a:prstDash val="solid"/>
              <a:round/>
              <a:headEnd len="med" w="med" type="stealth"/>
              <a:tailEnd len="med" w="med" type="none"/>
            </a:ln>
          </p:spPr>
        </p:cxnSp>
        <p:cxnSp>
          <p:nvCxnSpPr>
            <p:cNvPr id="2775" name="Google Shape;2775;p217"/>
            <p:cNvCxnSpPr/>
            <p:nvPr/>
          </p:nvCxnSpPr>
          <p:spPr>
            <a:xfrm flipH="1">
              <a:off x="6640250" y="2594025"/>
              <a:ext cx="134400" cy="152400"/>
            </a:xfrm>
            <a:prstGeom prst="straightConnector1">
              <a:avLst/>
            </a:prstGeom>
            <a:noFill/>
            <a:ln cap="flat" cmpd="sng" w="9525">
              <a:solidFill>
                <a:schemeClr val="dk1"/>
              </a:solidFill>
              <a:prstDash val="solid"/>
              <a:round/>
              <a:headEnd len="med" w="med" type="stealth"/>
              <a:tailEnd len="med" w="med" type="none"/>
            </a:ln>
          </p:spPr>
        </p:cxnSp>
        <p:cxnSp>
          <p:nvCxnSpPr>
            <p:cNvPr id="2776" name="Google Shape;2776;p217"/>
            <p:cNvCxnSpPr/>
            <p:nvPr/>
          </p:nvCxnSpPr>
          <p:spPr>
            <a:xfrm rot="10800000">
              <a:off x="6640175" y="2745290"/>
              <a:ext cx="24300" cy="168600"/>
            </a:xfrm>
            <a:prstGeom prst="straightConnector1">
              <a:avLst/>
            </a:prstGeom>
            <a:noFill/>
            <a:ln cap="flat" cmpd="sng" w="9525">
              <a:solidFill>
                <a:schemeClr val="dk1"/>
              </a:solidFill>
              <a:prstDash val="solid"/>
              <a:round/>
              <a:headEnd len="med" w="med" type="stealth"/>
              <a:tailEnd len="med" w="med" type="none"/>
            </a:ln>
          </p:spPr>
        </p:cxnSp>
        <p:cxnSp>
          <p:nvCxnSpPr>
            <p:cNvPr id="2777" name="Google Shape;2777;p217"/>
            <p:cNvCxnSpPr/>
            <p:nvPr/>
          </p:nvCxnSpPr>
          <p:spPr>
            <a:xfrm rot="10800000">
              <a:off x="6639925" y="2746450"/>
              <a:ext cx="192300" cy="123300"/>
            </a:xfrm>
            <a:prstGeom prst="straightConnector1">
              <a:avLst/>
            </a:prstGeom>
            <a:noFill/>
            <a:ln cap="flat" cmpd="sng" w="9525">
              <a:solidFill>
                <a:schemeClr val="dk1"/>
              </a:solidFill>
              <a:prstDash val="solid"/>
              <a:round/>
              <a:headEnd len="med" w="med" type="stealth"/>
              <a:tailEnd len="med" w="med" type="none"/>
            </a:ln>
          </p:spPr>
        </p:cxnSp>
        <p:cxnSp>
          <p:nvCxnSpPr>
            <p:cNvPr id="2778" name="Google Shape;2778;p217"/>
            <p:cNvCxnSpPr/>
            <p:nvPr/>
          </p:nvCxnSpPr>
          <p:spPr>
            <a:xfrm flipH="1">
              <a:off x="6640150" y="2739750"/>
              <a:ext cx="282600" cy="6600"/>
            </a:xfrm>
            <a:prstGeom prst="straightConnector1">
              <a:avLst/>
            </a:prstGeom>
            <a:noFill/>
            <a:ln cap="flat" cmpd="sng" w="9525">
              <a:solidFill>
                <a:schemeClr val="dk1"/>
              </a:solidFill>
              <a:prstDash val="solid"/>
              <a:round/>
              <a:headEnd len="med" w="med" type="stealth"/>
              <a:tailEnd len="med" w="med" type="none"/>
            </a:ln>
          </p:spPr>
        </p:cxnSp>
      </p:grpSp>
      <p:grpSp>
        <p:nvGrpSpPr>
          <p:cNvPr id="2779" name="Google Shape;2779;p217"/>
          <p:cNvGrpSpPr/>
          <p:nvPr/>
        </p:nvGrpSpPr>
        <p:grpSpPr>
          <a:xfrm flipH="1" rot="10800000">
            <a:off x="6627375" y="2880825"/>
            <a:ext cx="282800" cy="369591"/>
            <a:chOff x="6639950" y="2571510"/>
            <a:chExt cx="282800" cy="369591"/>
          </a:xfrm>
        </p:grpSpPr>
        <p:cxnSp>
          <p:nvCxnSpPr>
            <p:cNvPr id="2780" name="Google Shape;2780;p217"/>
            <p:cNvCxnSpPr/>
            <p:nvPr/>
          </p:nvCxnSpPr>
          <p:spPr>
            <a:xfrm rot="10800000">
              <a:off x="6640150" y="2746401"/>
              <a:ext cx="198000" cy="194700"/>
            </a:xfrm>
            <a:prstGeom prst="straightConnector1">
              <a:avLst/>
            </a:prstGeom>
            <a:noFill/>
            <a:ln cap="flat" cmpd="sng" w="9525">
              <a:solidFill>
                <a:schemeClr val="dk1"/>
              </a:solidFill>
              <a:prstDash val="solid"/>
              <a:round/>
              <a:headEnd len="med" w="med" type="none"/>
              <a:tailEnd len="med" w="med" type="none"/>
            </a:ln>
          </p:spPr>
        </p:cxnSp>
        <p:cxnSp>
          <p:nvCxnSpPr>
            <p:cNvPr id="2781" name="Google Shape;2781;p217"/>
            <p:cNvCxnSpPr/>
            <p:nvPr/>
          </p:nvCxnSpPr>
          <p:spPr>
            <a:xfrm flipH="1">
              <a:off x="6640225" y="2660375"/>
              <a:ext cx="206700" cy="86100"/>
            </a:xfrm>
            <a:prstGeom prst="straightConnector1">
              <a:avLst/>
            </a:prstGeom>
            <a:noFill/>
            <a:ln cap="flat" cmpd="sng" w="9525">
              <a:solidFill>
                <a:schemeClr val="dk1"/>
              </a:solidFill>
              <a:prstDash val="solid"/>
              <a:round/>
              <a:headEnd len="med" w="med" type="stealth"/>
              <a:tailEnd len="med" w="med" type="none"/>
            </a:ln>
          </p:spPr>
        </p:cxnSp>
        <p:cxnSp>
          <p:nvCxnSpPr>
            <p:cNvPr id="2782" name="Google Shape;2782;p217"/>
            <p:cNvCxnSpPr/>
            <p:nvPr/>
          </p:nvCxnSpPr>
          <p:spPr>
            <a:xfrm flipH="1">
              <a:off x="6640200" y="2571510"/>
              <a:ext cx="45600" cy="176100"/>
            </a:xfrm>
            <a:prstGeom prst="straightConnector1">
              <a:avLst/>
            </a:prstGeom>
            <a:noFill/>
            <a:ln cap="flat" cmpd="sng" w="9525">
              <a:solidFill>
                <a:schemeClr val="dk1"/>
              </a:solidFill>
              <a:prstDash val="solid"/>
              <a:round/>
              <a:headEnd len="med" w="med" type="stealth"/>
              <a:tailEnd len="med" w="med" type="none"/>
            </a:ln>
          </p:spPr>
        </p:cxnSp>
        <p:cxnSp>
          <p:nvCxnSpPr>
            <p:cNvPr id="2783" name="Google Shape;2783;p217"/>
            <p:cNvCxnSpPr/>
            <p:nvPr/>
          </p:nvCxnSpPr>
          <p:spPr>
            <a:xfrm flipH="1">
              <a:off x="6640250" y="2594025"/>
              <a:ext cx="134400" cy="152400"/>
            </a:xfrm>
            <a:prstGeom prst="straightConnector1">
              <a:avLst/>
            </a:prstGeom>
            <a:noFill/>
            <a:ln cap="flat" cmpd="sng" w="9525">
              <a:solidFill>
                <a:schemeClr val="dk1"/>
              </a:solidFill>
              <a:prstDash val="solid"/>
              <a:round/>
              <a:headEnd len="med" w="med" type="stealth"/>
              <a:tailEnd len="med" w="med" type="none"/>
            </a:ln>
          </p:spPr>
        </p:cxnSp>
        <p:cxnSp>
          <p:nvCxnSpPr>
            <p:cNvPr id="2784" name="Google Shape;2784;p217"/>
            <p:cNvCxnSpPr/>
            <p:nvPr/>
          </p:nvCxnSpPr>
          <p:spPr>
            <a:xfrm rot="10800000">
              <a:off x="6640175" y="2745290"/>
              <a:ext cx="24300" cy="168600"/>
            </a:xfrm>
            <a:prstGeom prst="straightConnector1">
              <a:avLst/>
            </a:prstGeom>
            <a:noFill/>
            <a:ln cap="flat" cmpd="sng" w="9525">
              <a:solidFill>
                <a:schemeClr val="dk1"/>
              </a:solidFill>
              <a:prstDash val="solid"/>
              <a:round/>
              <a:headEnd len="med" w="med" type="stealth"/>
              <a:tailEnd len="med" w="med" type="none"/>
            </a:ln>
          </p:spPr>
        </p:cxnSp>
        <p:cxnSp>
          <p:nvCxnSpPr>
            <p:cNvPr id="2785" name="Google Shape;2785;p217"/>
            <p:cNvCxnSpPr/>
            <p:nvPr/>
          </p:nvCxnSpPr>
          <p:spPr>
            <a:xfrm rot="10800000">
              <a:off x="6639950" y="2746426"/>
              <a:ext cx="210300" cy="96000"/>
            </a:xfrm>
            <a:prstGeom prst="straightConnector1">
              <a:avLst/>
            </a:prstGeom>
            <a:noFill/>
            <a:ln cap="flat" cmpd="sng" w="9525">
              <a:solidFill>
                <a:schemeClr val="dk1"/>
              </a:solidFill>
              <a:prstDash val="solid"/>
              <a:round/>
              <a:headEnd len="med" w="med" type="stealth"/>
              <a:tailEnd len="med" w="med" type="none"/>
            </a:ln>
          </p:spPr>
        </p:cxnSp>
        <p:cxnSp>
          <p:nvCxnSpPr>
            <p:cNvPr id="2786" name="Google Shape;2786;p217"/>
            <p:cNvCxnSpPr/>
            <p:nvPr/>
          </p:nvCxnSpPr>
          <p:spPr>
            <a:xfrm flipH="1">
              <a:off x="6640150" y="2739750"/>
              <a:ext cx="282600" cy="6600"/>
            </a:xfrm>
            <a:prstGeom prst="straightConnector1">
              <a:avLst/>
            </a:prstGeom>
            <a:noFill/>
            <a:ln cap="flat" cmpd="sng" w="9525">
              <a:solidFill>
                <a:schemeClr val="dk1"/>
              </a:solidFill>
              <a:prstDash val="solid"/>
              <a:round/>
              <a:headEnd len="med" w="med" type="stealth"/>
              <a:tailEnd len="med" w="med"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7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763"/>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27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771"/>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27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0" name="Shape 2790"/>
        <p:cNvGrpSpPr/>
        <p:nvPr/>
      </p:nvGrpSpPr>
      <p:grpSpPr>
        <a:xfrm>
          <a:off x="0" y="0"/>
          <a:ext cx="0" cy="0"/>
          <a:chOff x="0" y="0"/>
          <a:chExt cx="0" cy="0"/>
        </a:xfrm>
      </p:grpSpPr>
      <p:sp>
        <p:nvSpPr>
          <p:cNvPr id="2791" name="Google Shape;2791;p218"/>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Dhammaan sagxadaha (surfaces) waxay ka tarjumaan (reflect) iftiinka (light)</a:t>
            </a:r>
            <a:endParaRPr/>
          </a:p>
        </p:txBody>
      </p:sp>
      <p:sp>
        <p:nvSpPr>
          <p:cNvPr id="2792" name="Google Shape;2792;p218"/>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Iftiinka (light) wuxuu galaa indhaha (eyes)</a:t>
            </a:r>
            <a:endParaRPr/>
          </a:p>
        </p:txBody>
      </p:sp>
      <p:sp>
        <p:nvSpPr>
          <p:cNvPr id="2793" name="Google Shape;2793;p218"/>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Laydh-yada (Beams) iftiinka (light)</a:t>
            </a:r>
            <a:endParaRPr/>
          </a:p>
        </p:txBody>
      </p:sp>
      <p:sp>
        <p:nvSpPr>
          <p:cNvPr id="2794" name="Google Shape;2794;p218"/>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Sida aan u aragno (see) waxyaabaha</a:t>
            </a:r>
            <a:endParaRPr/>
          </a:p>
        </p:txBody>
      </p:sp>
      <p:pic>
        <p:nvPicPr>
          <p:cNvPr id="2795" name="Google Shape;2795;p218"/>
          <p:cNvPicPr preferRelativeResize="0"/>
          <p:nvPr/>
        </p:nvPicPr>
        <p:blipFill>
          <a:blip r:embed="rId3">
            <a:alphaModFix/>
          </a:blip>
          <a:stretch>
            <a:fillRect/>
          </a:stretch>
        </p:blipFill>
        <p:spPr>
          <a:xfrm>
            <a:off x="412621" y="2777502"/>
            <a:ext cx="450575" cy="4467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9" name="Shape 2799"/>
        <p:cNvGrpSpPr/>
        <p:nvPr/>
      </p:nvGrpSpPr>
      <p:grpSpPr>
        <a:xfrm>
          <a:off x="0" y="0"/>
          <a:ext cx="0" cy="0"/>
          <a:chOff x="0" y="0"/>
          <a:chExt cx="0" cy="0"/>
        </a:xfrm>
      </p:grpSpPr>
      <p:sp>
        <p:nvSpPr>
          <p:cNvPr id="2800" name="Google Shape;2800;p21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Iftiinka (light) wuxuu galaa indhaha (eyes)</a:t>
            </a:r>
            <a:endParaRPr/>
          </a:p>
        </p:txBody>
      </p:sp>
      <p:pic>
        <p:nvPicPr>
          <p:cNvPr id="2801" name="Google Shape;2801;p219"/>
          <p:cNvPicPr preferRelativeResize="0"/>
          <p:nvPr/>
        </p:nvPicPr>
        <p:blipFill>
          <a:blip r:embed="rId3">
            <a:alphaModFix/>
          </a:blip>
          <a:stretch>
            <a:fillRect/>
          </a:stretch>
        </p:blipFill>
        <p:spPr>
          <a:xfrm rot="10800000">
            <a:off x="1387326" y="1448601"/>
            <a:ext cx="747574" cy="747574"/>
          </a:xfrm>
          <a:prstGeom prst="rect">
            <a:avLst/>
          </a:prstGeom>
          <a:noFill/>
          <a:ln>
            <a:noFill/>
          </a:ln>
        </p:spPr>
      </p:pic>
      <p:pic>
        <p:nvPicPr>
          <p:cNvPr id="2802" name="Google Shape;2802;p219"/>
          <p:cNvPicPr preferRelativeResize="0"/>
          <p:nvPr/>
        </p:nvPicPr>
        <p:blipFill>
          <a:blip r:embed="rId4">
            <a:alphaModFix/>
          </a:blip>
          <a:stretch>
            <a:fillRect/>
          </a:stretch>
        </p:blipFill>
        <p:spPr>
          <a:xfrm flipH="1">
            <a:off x="6504199" y="2247950"/>
            <a:ext cx="440751" cy="1611950"/>
          </a:xfrm>
          <a:prstGeom prst="rect">
            <a:avLst/>
          </a:prstGeom>
          <a:noFill/>
          <a:ln>
            <a:noFill/>
          </a:ln>
        </p:spPr>
      </p:pic>
      <p:pic>
        <p:nvPicPr>
          <p:cNvPr id="2803" name="Google Shape;2803;p219"/>
          <p:cNvPicPr preferRelativeResize="0"/>
          <p:nvPr/>
        </p:nvPicPr>
        <p:blipFill>
          <a:blip r:embed="rId5">
            <a:alphaModFix/>
          </a:blip>
          <a:stretch>
            <a:fillRect/>
          </a:stretch>
        </p:blipFill>
        <p:spPr>
          <a:xfrm>
            <a:off x="7134883" y="1257132"/>
            <a:ext cx="588574" cy="1931740"/>
          </a:xfrm>
          <a:prstGeom prst="rect">
            <a:avLst/>
          </a:prstGeom>
          <a:noFill/>
          <a:ln>
            <a:noFill/>
          </a:ln>
        </p:spPr>
      </p:pic>
      <p:pic>
        <p:nvPicPr>
          <p:cNvPr id="2804" name="Google Shape;2804;p219"/>
          <p:cNvPicPr preferRelativeResize="0"/>
          <p:nvPr/>
        </p:nvPicPr>
        <p:blipFill>
          <a:blip r:embed="rId6">
            <a:alphaModFix/>
          </a:blip>
          <a:stretch>
            <a:fillRect/>
          </a:stretch>
        </p:blipFill>
        <p:spPr>
          <a:xfrm>
            <a:off x="4958254" y="3248369"/>
            <a:ext cx="1340864" cy="1472171"/>
          </a:xfrm>
          <a:prstGeom prst="rect">
            <a:avLst/>
          </a:prstGeom>
          <a:noFill/>
          <a:ln>
            <a:noFill/>
          </a:ln>
        </p:spPr>
      </p:pic>
      <p:cxnSp>
        <p:nvCxnSpPr>
          <p:cNvPr id="2805" name="Google Shape;2805;p219"/>
          <p:cNvCxnSpPr/>
          <p:nvPr/>
        </p:nvCxnSpPr>
        <p:spPr>
          <a:xfrm flipH="1" rot="10800000">
            <a:off x="2077109" y="1820771"/>
            <a:ext cx="480600" cy="30300"/>
          </a:xfrm>
          <a:prstGeom prst="straightConnector1">
            <a:avLst/>
          </a:prstGeom>
          <a:noFill/>
          <a:ln cap="flat" cmpd="sng" w="38100">
            <a:solidFill>
              <a:srgbClr val="F1C232"/>
            </a:solidFill>
            <a:prstDash val="solid"/>
            <a:round/>
            <a:headEnd len="med" w="med" type="none"/>
            <a:tailEnd len="med" w="med" type="triangle"/>
          </a:ln>
        </p:spPr>
      </p:cxnSp>
      <p:cxnSp>
        <p:nvCxnSpPr>
          <p:cNvPr id="2806" name="Google Shape;2806;p219"/>
          <p:cNvCxnSpPr/>
          <p:nvPr/>
        </p:nvCxnSpPr>
        <p:spPr>
          <a:xfrm flipH="1" rot="10800000">
            <a:off x="2000500" y="1548325"/>
            <a:ext cx="415500" cy="185100"/>
          </a:xfrm>
          <a:prstGeom prst="straightConnector1">
            <a:avLst/>
          </a:prstGeom>
          <a:noFill/>
          <a:ln cap="flat" cmpd="sng" w="38100">
            <a:solidFill>
              <a:srgbClr val="F1C232"/>
            </a:solidFill>
            <a:prstDash val="solid"/>
            <a:round/>
            <a:headEnd len="med" w="med" type="none"/>
            <a:tailEnd len="med" w="med" type="triangle"/>
          </a:ln>
        </p:spPr>
      </p:cxnSp>
      <p:cxnSp>
        <p:nvCxnSpPr>
          <p:cNvPr id="2807" name="Google Shape;2807;p219"/>
          <p:cNvCxnSpPr/>
          <p:nvPr/>
        </p:nvCxnSpPr>
        <p:spPr>
          <a:xfrm>
            <a:off x="1928350" y="2197550"/>
            <a:ext cx="227400" cy="413700"/>
          </a:xfrm>
          <a:prstGeom prst="straightConnector1">
            <a:avLst/>
          </a:prstGeom>
          <a:noFill/>
          <a:ln cap="flat" cmpd="sng" w="38100">
            <a:solidFill>
              <a:srgbClr val="F1C232"/>
            </a:solidFill>
            <a:prstDash val="solid"/>
            <a:round/>
            <a:headEnd len="med" w="med" type="none"/>
            <a:tailEnd len="med" w="med" type="triangle"/>
          </a:ln>
        </p:spPr>
      </p:cxnSp>
      <p:cxnSp>
        <p:nvCxnSpPr>
          <p:cNvPr id="2808" name="Google Shape;2808;p219"/>
          <p:cNvCxnSpPr/>
          <p:nvPr/>
        </p:nvCxnSpPr>
        <p:spPr>
          <a:xfrm>
            <a:off x="1759313" y="2247950"/>
            <a:ext cx="10500" cy="445800"/>
          </a:xfrm>
          <a:prstGeom prst="straightConnector1">
            <a:avLst/>
          </a:prstGeom>
          <a:noFill/>
          <a:ln cap="flat" cmpd="sng" w="38100">
            <a:solidFill>
              <a:srgbClr val="F1C232"/>
            </a:solidFill>
            <a:prstDash val="solid"/>
            <a:round/>
            <a:headEnd len="med" w="med" type="none"/>
            <a:tailEnd len="med" w="med" type="triangle"/>
          </a:ln>
        </p:spPr>
      </p:cxnSp>
      <p:cxnSp>
        <p:nvCxnSpPr>
          <p:cNvPr id="2809" name="Google Shape;2809;p219"/>
          <p:cNvCxnSpPr/>
          <p:nvPr/>
        </p:nvCxnSpPr>
        <p:spPr>
          <a:xfrm flipH="1">
            <a:off x="1320888" y="2197550"/>
            <a:ext cx="261000" cy="352200"/>
          </a:xfrm>
          <a:prstGeom prst="straightConnector1">
            <a:avLst/>
          </a:prstGeom>
          <a:noFill/>
          <a:ln cap="flat" cmpd="sng" w="38100">
            <a:solidFill>
              <a:srgbClr val="F1C232"/>
            </a:solidFill>
            <a:prstDash val="solid"/>
            <a:round/>
            <a:headEnd len="med" w="med" type="none"/>
            <a:tailEnd len="med" w="med" type="triangle"/>
          </a:ln>
        </p:spPr>
      </p:cxnSp>
      <p:cxnSp>
        <p:nvCxnSpPr>
          <p:cNvPr id="2810" name="Google Shape;2810;p219"/>
          <p:cNvCxnSpPr/>
          <p:nvPr/>
        </p:nvCxnSpPr>
        <p:spPr>
          <a:xfrm flipH="1">
            <a:off x="1127638" y="2056225"/>
            <a:ext cx="350700" cy="188700"/>
          </a:xfrm>
          <a:prstGeom prst="straightConnector1">
            <a:avLst/>
          </a:prstGeom>
          <a:noFill/>
          <a:ln cap="flat" cmpd="sng" w="38100">
            <a:solidFill>
              <a:srgbClr val="F1C232"/>
            </a:solidFill>
            <a:prstDash val="solid"/>
            <a:round/>
            <a:headEnd len="med" w="med" type="none"/>
            <a:tailEnd len="med" w="med" type="triangle"/>
          </a:ln>
        </p:spPr>
      </p:cxnSp>
      <p:cxnSp>
        <p:nvCxnSpPr>
          <p:cNvPr id="2811" name="Google Shape;2811;p219"/>
          <p:cNvCxnSpPr/>
          <p:nvPr/>
        </p:nvCxnSpPr>
        <p:spPr>
          <a:xfrm flipH="1">
            <a:off x="1056538" y="1910725"/>
            <a:ext cx="397800" cy="6900"/>
          </a:xfrm>
          <a:prstGeom prst="straightConnector1">
            <a:avLst/>
          </a:prstGeom>
          <a:noFill/>
          <a:ln cap="flat" cmpd="sng" w="38100">
            <a:solidFill>
              <a:srgbClr val="F1C232"/>
            </a:solidFill>
            <a:prstDash val="solid"/>
            <a:round/>
            <a:headEnd len="med" w="med" type="none"/>
            <a:tailEnd len="med" w="med" type="triangle"/>
          </a:ln>
        </p:spPr>
      </p:cxnSp>
      <p:cxnSp>
        <p:nvCxnSpPr>
          <p:cNvPr id="2812" name="Google Shape;2812;p219"/>
          <p:cNvCxnSpPr/>
          <p:nvPr/>
        </p:nvCxnSpPr>
        <p:spPr>
          <a:xfrm rot="10800000">
            <a:off x="1148788" y="1544125"/>
            <a:ext cx="353100" cy="189300"/>
          </a:xfrm>
          <a:prstGeom prst="straightConnector1">
            <a:avLst/>
          </a:prstGeom>
          <a:noFill/>
          <a:ln cap="flat" cmpd="sng" w="38100">
            <a:solidFill>
              <a:srgbClr val="F1C232"/>
            </a:solidFill>
            <a:prstDash val="solid"/>
            <a:round/>
            <a:headEnd len="med" w="med" type="none"/>
            <a:tailEnd len="med" w="med" type="triangle"/>
          </a:ln>
        </p:spPr>
      </p:cxnSp>
      <p:cxnSp>
        <p:nvCxnSpPr>
          <p:cNvPr id="2813" name="Google Shape;2813;p219"/>
          <p:cNvCxnSpPr/>
          <p:nvPr/>
        </p:nvCxnSpPr>
        <p:spPr>
          <a:xfrm>
            <a:off x="2019950" y="2094950"/>
            <a:ext cx="341400" cy="300900"/>
          </a:xfrm>
          <a:prstGeom prst="straightConnector1">
            <a:avLst/>
          </a:prstGeom>
          <a:noFill/>
          <a:ln cap="flat" cmpd="sng" w="38100">
            <a:solidFill>
              <a:srgbClr val="F1C232"/>
            </a:solidFill>
            <a:prstDash val="solid"/>
            <a:round/>
            <a:headEnd len="med" w="med" type="none"/>
            <a:tailEnd len="med" w="med" type="triangle"/>
          </a:ln>
        </p:spPr>
      </p:cxnSp>
      <p:grpSp>
        <p:nvGrpSpPr>
          <p:cNvPr id="2814" name="Google Shape;2814;p219"/>
          <p:cNvGrpSpPr/>
          <p:nvPr/>
        </p:nvGrpSpPr>
        <p:grpSpPr>
          <a:xfrm>
            <a:off x="2075480" y="1498073"/>
            <a:ext cx="5094324" cy="352294"/>
            <a:chOff x="3522625" y="1497975"/>
            <a:chExt cx="3647400" cy="1923000"/>
          </a:xfrm>
        </p:grpSpPr>
        <p:cxnSp>
          <p:nvCxnSpPr>
            <p:cNvPr id="2815" name="Google Shape;2815;p219"/>
            <p:cNvCxnSpPr/>
            <p:nvPr/>
          </p:nvCxnSpPr>
          <p:spPr>
            <a:xfrm flipH="1">
              <a:off x="3522625" y="1497975"/>
              <a:ext cx="3647400" cy="1923000"/>
            </a:xfrm>
            <a:prstGeom prst="straightConnector1">
              <a:avLst/>
            </a:prstGeom>
            <a:noFill/>
            <a:ln cap="flat" cmpd="sng" w="38100">
              <a:solidFill>
                <a:srgbClr val="F1C232"/>
              </a:solidFill>
              <a:prstDash val="solid"/>
              <a:round/>
              <a:headEnd len="med" w="med" type="none"/>
              <a:tailEnd len="med" w="med" type="none"/>
            </a:ln>
          </p:spPr>
        </p:cxnSp>
        <p:cxnSp>
          <p:nvCxnSpPr>
            <p:cNvPr id="2816" name="Google Shape;2816;p219"/>
            <p:cNvCxnSpPr/>
            <p:nvPr/>
          </p:nvCxnSpPr>
          <p:spPr>
            <a:xfrm flipH="1">
              <a:off x="3523075" y="2773575"/>
              <a:ext cx="1246800" cy="647400"/>
            </a:xfrm>
            <a:prstGeom prst="straightConnector1">
              <a:avLst/>
            </a:prstGeom>
            <a:noFill/>
            <a:ln cap="flat" cmpd="sng" w="38100">
              <a:solidFill>
                <a:srgbClr val="F1C232"/>
              </a:solidFill>
              <a:prstDash val="solid"/>
              <a:round/>
              <a:headEnd len="med" w="med" type="triangle"/>
              <a:tailEnd len="med" w="med" type="none"/>
            </a:ln>
          </p:spPr>
        </p:cxnSp>
      </p:grpSp>
      <p:sp>
        <p:nvSpPr>
          <p:cNvPr id="2817" name="Google Shape;2817;p219"/>
          <p:cNvSpPr txBox="1"/>
          <p:nvPr/>
        </p:nvSpPr>
        <p:spPr>
          <a:xfrm>
            <a:off x="6256800" y="4442279"/>
            <a:ext cx="747600" cy="339000"/>
          </a:xfrm>
          <a:prstGeom prst="rect">
            <a:avLst/>
          </a:prstGeom>
          <a:noFill/>
          <a:ln>
            <a:noFill/>
          </a:ln>
        </p:spPr>
        <p:txBody>
          <a:bodyPr anchorCtr="0" anchor="t" bIns="0" lIns="0" spcFirstLastPara="1" rIns="0" wrap="non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Cabdi</a:t>
            </a:r>
            <a:endParaRPr sz="1800">
              <a:solidFill>
                <a:srgbClr val="000000"/>
              </a:solidFill>
              <a:latin typeface="Lexend"/>
              <a:ea typeface="Lexend"/>
              <a:cs typeface="Lexend"/>
              <a:sym typeface="Lexend"/>
            </a:endParaRPr>
          </a:p>
        </p:txBody>
      </p:sp>
      <p:sp>
        <p:nvSpPr>
          <p:cNvPr id="2818" name="Google Shape;2818;p219"/>
          <p:cNvSpPr txBox="1"/>
          <p:nvPr/>
        </p:nvSpPr>
        <p:spPr>
          <a:xfrm>
            <a:off x="6866400" y="3621430"/>
            <a:ext cx="747600" cy="339000"/>
          </a:xfrm>
          <a:prstGeom prst="rect">
            <a:avLst/>
          </a:prstGeom>
          <a:noFill/>
          <a:ln>
            <a:noFill/>
          </a:ln>
        </p:spPr>
        <p:txBody>
          <a:bodyPr anchorCtr="0" anchor="t" bIns="0" lIns="0" spcFirstLastPara="1" rIns="0" wrap="non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Caasha</a:t>
            </a:r>
            <a:endParaRPr sz="1800">
              <a:solidFill>
                <a:srgbClr val="000000"/>
              </a:solidFill>
              <a:latin typeface="Lexend"/>
              <a:ea typeface="Lexend"/>
              <a:cs typeface="Lexend"/>
              <a:sym typeface="Lexend"/>
            </a:endParaRPr>
          </a:p>
        </p:txBody>
      </p:sp>
      <p:sp>
        <p:nvSpPr>
          <p:cNvPr id="2819" name="Google Shape;2819;p219"/>
          <p:cNvSpPr txBox="1"/>
          <p:nvPr/>
        </p:nvSpPr>
        <p:spPr>
          <a:xfrm>
            <a:off x="7628400" y="2935630"/>
            <a:ext cx="747600" cy="339000"/>
          </a:xfrm>
          <a:prstGeom prst="rect">
            <a:avLst/>
          </a:prstGeom>
          <a:noFill/>
          <a:ln>
            <a:noFill/>
          </a:ln>
        </p:spPr>
        <p:txBody>
          <a:bodyPr anchorCtr="0" anchor="t" bIns="0" lIns="0" spcFirstLastPara="1" rIns="0" wrap="non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Yacquub</a:t>
            </a:r>
            <a:endParaRPr sz="1800">
              <a:solidFill>
                <a:srgbClr val="000000"/>
              </a:solidFill>
              <a:latin typeface="Lexend"/>
              <a:ea typeface="Lexend"/>
              <a:cs typeface="Lexend"/>
              <a:sym typeface="Lexend"/>
            </a:endParaRPr>
          </a:p>
        </p:txBody>
      </p:sp>
      <p:sp>
        <p:nvSpPr>
          <p:cNvPr id="2820" name="Google Shape;2820;p219"/>
          <p:cNvSpPr txBox="1"/>
          <p:nvPr/>
        </p:nvSpPr>
        <p:spPr>
          <a:xfrm>
            <a:off x="324000" y="746400"/>
            <a:ext cx="7747200" cy="333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Waxaan u aragnaa (see) walxaha ifaya (luminous objects) marka iftiinka (light) ay soo daayaan (emit) uu galo indhaha (eyes).</a:t>
            </a:r>
            <a:r>
              <a:rPr b="1"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grpSp>
        <p:nvGrpSpPr>
          <p:cNvPr id="2821" name="Google Shape;2821;p219"/>
          <p:cNvGrpSpPr/>
          <p:nvPr/>
        </p:nvGrpSpPr>
        <p:grpSpPr>
          <a:xfrm flipH="1" rot="10800000">
            <a:off x="2092041" y="1939340"/>
            <a:ext cx="4418096" cy="475173"/>
            <a:chOff x="3522625" y="1497975"/>
            <a:chExt cx="3647400" cy="1923000"/>
          </a:xfrm>
        </p:grpSpPr>
        <p:cxnSp>
          <p:nvCxnSpPr>
            <p:cNvPr id="2822" name="Google Shape;2822;p219"/>
            <p:cNvCxnSpPr/>
            <p:nvPr/>
          </p:nvCxnSpPr>
          <p:spPr>
            <a:xfrm flipH="1">
              <a:off x="3522625" y="1497975"/>
              <a:ext cx="3647400" cy="1923000"/>
            </a:xfrm>
            <a:prstGeom prst="straightConnector1">
              <a:avLst/>
            </a:prstGeom>
            <a:noFill/>
            <a:ln cap="flat" cmpd="sng" w="38100">
              <a:solidFill>
                <a:srgbClr val="F1C232"/>
              </a:solidFill>
              <a:prstDash val="solid"/>
              <a:round/>
              <a:headEnd len="med" w="med" type="none"/>
              <a:tailEnd len="med" w="med" type="none"/>
            </a:ln>
          </p:spPr>
        </p:cxnSp>
        <p:cxnSp>
          <p:nvCxnSpPr>
            <p:cNvPr id="2823" name="Google Shape;2823;p219"/>
            <p:cNvCxnSpPr/>
            <p:nvPr/>
          </p:nvCxnSpPr>
          <p:spPr>
            <a:xfrm flipH="1">
              <a:off x="3523075" y="2773575"/>
              <a:ext cx="1246800" cy="647400"/>
            </a:xfrm>
            <a:prstGeom prst="straightConnector1">
              <a:avLst/>
            </a:prstGeom>
            <a:noFill/>
            <a:ln cap="flat" cmpd="sng" w="38100">
              <a:solidFill>
                <a:srgbClr val="F1C232"/>
              </a:solidFill>
              <a:prstDash val="solid"/>
              <a:round/>
              <a:headEnd len="med" w="med" type="triangle"/>
              <a:tailEnd len="med" w="med" type="none"/>
            </a:ln>
          </p:spPr>
        </p:cxnSp>
      </p:grpSp>
      <p:grpSp>
        <p:nvGrpSpPr>
          <p:cNvPr id="2824" name="Google Shape;2824;p219"/>
          <p:cNvGrpSpPr/>
          <p:nvPr/>
        </p:nvGrpSpPr>
        <p:grpSpPr>
          <a:xfrm flipH="1" rot="10800000">
            <a:off x="2066526" y="2026889"/>
            <a:ext cx="3668920" cy="1369753"/>
            <a:chOff x="3522625" y="1497975"/>
            <a:chExt cx="3647400" cy="1923000"/>
          </a:xfrm>
        </p:grpSpPr>
        <p:cxnSp>
          <p:nvCxnSpPr>
            <p:cNvPr id="2825" name="Google Shape;2825;p219"/>
            <p:cNvCxnSpPr/>
            <p:nvPr/>
          </p:nvCxnSpPr>
          <p:spPr>
            <a:xfrm flipH="1">
              <a:off x="3522625" y="1497975"/>
              <a:ext cx="3647400" cy="1923000"/>
            </a:xfrm>
            <a:prstGeom prst="straightConnector1">
              <a:avLst/>
            </a:prstGeom>
            <a:noFill/>
            <a:ln cap="flat" cmpd="sng" w="38100">
              <a:solidFill>
                <a:srgbClr val="F1C232"/>
              </a:solidFill>
              <a:prstDash val="solid"/>
              <a:round/>
              <a:headEnd len="med" w="med" type="none"/>
              <a:tailEnd len="med" w="med" type="none"/>
            </a:ln>
          </p:spPr>
        </p:cxnSp>
        <p:cxnSp>
          <p:nvCxnSpPr>
            <p:cNvPr id="2826" name="Google Shape;2826;p219"/>
            <p:cNvCxnSpPr/>
            <p:nvPr/>
          </p:nvCxnSpPr>
          <p:spPr>
            <a:xfrm flipH="1">
              <a:off x="3523075" y="2773575"/>
              <a:ext cx="1246800" cy="647400"/>
            </a:xfrm>
            <a:prstGeom prst="straightConnector1">
              <a:avLst/>
            </a:prstGeom>
            <a:noFill/>
            <a:ln cap="flat" cmpd="sng" w="38100">
              <a:solidFill>
                <a:srgbClr val="F1C232"/>
              </a:solidFill>
              <a:prstDash val="solid"/>
              <a:round/>
              <a:headEnd len="med" w="med" type="triangle"/>
              <a:tailEnd len="med" w="med" type="none"/>
            </a:ln>
          </p:spPr>
        </p:cxnSp>
      </p:grpSp>
      <p:cxnSp>
        <p:nvCxnSpPr>
          <p:cNvPr id="2827" name="Google Shape;2827;p219"/>
          <p:cNvCxnSpPr/>
          <p:nvPr/>
        </p:nvCxnSpPr>
        <p:spPr>
          <a:xfrm>
            <a:off x="2092059" y="1941021"/>
            <a:ext cx="447900" cy="46500"/>
          </a:xfrm>
          <a:prstGeom prst="straightConnector1">
            <a:avLst/>
          </a:prstGeom>
          <a:noFill/>
          <a:ln cap="flat" cmpd="sng" w="38100">
            <a:solidFill>
              <a:srgbClr val="F1C232"/>
            </a:solidFill>
            <a:prstDash val="solid"/>
            <a:round/>
            <a:headEnd len="med" w="med" type="none"/>
            <a:tailEnd len="med" w="med" type="triangle"/>
          </a:ln>
        </p:spPr>
      </p:cxnSp>
      <p:cxnSp>
        <p:nvCxnSpPr>
          <p:cNvPr id="2828" name="Google Shape;2828;p219"/>
          <p:cNvCxnSpPr/>
          <p:nvPr/>
        </p:nvCxnSpPr>
        <p:spPr>
          <a:xfrm>
            <a:off x="2067650" y="2026700"/>
            <a:ext cx="416700" cy="155400"/>
          </a:xfrm>
          <a:prstGeom prst="straightConnector1">
            <a:avLst/>
          </a:prstGeom>
          <a:noFill/>
          <a:ln cap="flat" cmpd="sng" w="38100">
            <a:solidFill>
              <a:srgbClr val="F1C232"/>
            </a:solidFill>
            <a:prstDash val="solid"/>
            <a:round/>
            <a:headEnd len="med" w="med" type="none"/>
            <a:tailEnd len="med" w="med" type="triangle"/>
          </a:ln>
        </p:spPr>
      </p:cxnSp>
      <p:grpSp>
        <p:nvGrpSpPr>
          <p:cNvPr id="2829" name="Google Shape;2829;p219"/>
          <p:cNvGrpSpPr/>
          <p:nvPr/>
        </p:nvGrpSpPr>
        <p:grpSpPr>
          <a:xfrm>
            <a:off x="248487" y="3565800"/>
            <a:ext cx="4142613" cy="1264288"/>
            <a:chOff x="248487" y="3565800"/>
            <a:chExt cx="4142613" cy="1264288"/>
          </a:xfrm>
        </p:grpSpPr>
        <p:sp>
          <p:nvSpPr>
            <p:cNvPr id="2830" name="Google Shape;2830;p219"/>
            <p:cNvSpPr txBox="1"/>
            <p:nvPr/>
          </p:nvSpPr>
          <p:spPr>
            <a:xfrm>
              <a:off x="324000" y="3565800"/>
              <a:ext cx="4067100" cy="3336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100">
                  <a:latin typeface="Lexend"/>
                  <a:ea typeface="Lexend"/>
                  <a:cs typeface="Lexend"/>
                  <a:sym typeface="Lexend"/>
                </a:rPr>
                <a:t>Indhuhu (Eyes) ma soo daayaan (emit) iftiin (light).</a:t>
              </a:r>
              <a:r>
                <a:rPr b="1" lang="en-GB" sz="1100">
                  <a:solidFill>
                    <a:schemeClr val="accent5"/>
                  </a:solidFill>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2831" name="Google Shape;2831;p219"/>
            <p:cNvPicPr preferRelativeResize="0"/>
            <p:nvPr/>
          </p:nvPicPr>
          <p:blipFill>
            <a:blip r:embed="rId9">
              <a:alphaModFix/>
            </a:blip>
            <a:stretch>
              <a:fillRect/>
            </a:stretch>
          </p:blipFill>
          <p:spPr>
            <a:xfrm flipH="1" rot="-1081794">
              <a:off x="356228" y="3960425"/>
              <a:ext cx="615674" cy="793875"/>
            </a:xfrm>
            <a:prstGeom prst="rect">
              <a:avLst/>
            </a:prstGeom>
            <a:noFill/>
            <a:ln>
              <a:noFill/>
            </a:ln>
          </p:spPr>
        </p:pic>
        <p:grpSp>
          <p:nvGrpSpPr>
            <p:cNvPr id="2832" name="Google Shape;2832;p219"/>
            <p:cNvGrpSpPr/>
            <p:nvPr/>
          </p:nvGrpSpPr>
          <p:grpSpPr>
            <a:xfrm>
              <a:off x="893207" y="4295364"/>
              <a:ext cx="1035132" cy="6926"/>
              <a:chOff x="3522625" y="1497975"/>
              <a:chExt cx="3647400" cy="1923821"/>
            </a:xfrm>
          </p:grpSpPr>
          <p:cxnSp>
            <p:nvCxnSpPr>
              <p:cNvPr id="2833" name="Google Shape;2833;p219"/>
              <p:cNvCxnSpPr/>
              <p:nvPr/>
            </p:nvCxnSpPr>
            <p:spPr>
              <a:xfrm flipH="1">
                <a:off x="3522625" y="1497975"/>
                <a:ext cx="3647400" cy="1923000"/>
              </a:xfrm>
              <a:prstGeom prst="straightConnector1">
                <a:avLst/>
              </a:prstGeom>
              <a:noFill/>
              <a:ln cap="flat" cmpd="sng" w="19050">
                <a:solidFill>
                  <a:srgbClr val="F1C232"/>
                </a:solidFill>
                <a:prstDash val="solid"/>
                <a:round/>
                <a:headEnd len="med" w="med" type="none"/>
                <a:tailEnd len="med" w="med" type="none"/>
              </a:ln>
            </p:spPr>
          </p:cxnSp>
          <p:cxnSp>
            <p:nvCxnSpPr>
              <p:cNvPr id="2834" name="Google Shape;2834;p219"/>
              <p:cNvCxnSpPr/>
              <p:nvPr/>
            </p:nvCxnSpPr>
            <p:spPr>
              <a:xfrm flipH="1">
                <a:off x="3522889" y="2312696"/>
                <a:ext cx="2227200" cy="1109100"/>
              </a:xfrm>
              <a:prstGeom prst="straightConnector1">
                <a:avLst/>
              </a:prstGeom>
              <a:noFill/>
              <a:ln cap="flat" cmpd="sng" w="19050">
                <a:solidFill>
                  <a:srgbClr val="F1C232"/>
                </a:solidFill>
                <a:prstDash val="solid"/>
                <a:round/>
                <a:headEnd len="med" w="med" type="triangle"/>
                <a:tailEnd len="med" w="med" type="none"/>
              </a:ln>
            </p:spPr>
          </p:cxnSp>
        </p:grpSp>
        <p:grpSp>
          <p:nvGrpSpPr>
            <p:cNvPr id="2835" name="Google Shape;2835;p219"/>
            <p:cNvGrpSpPr/>
            <p:nvPr/>
          </p:nvGrpSpPr>
          <p:grpSpPr>
            <a:xfrm>
              <a:off x="764045" y="4362390"/>
              <a:ext cx="1035132" cy="6926"/>
              <a:chOff x="3522625" y="1497975"/>
              <a:chExt cx="3647400" cy="1923821"/>
            </a:xfrm>
          </p:grpSpPr>
          <p:cxnSp>
            <p:nvCxnSpPr>
              <p:cNvPr id="2836" name="Google Shape;2836;p219"/>
              <p:cNvCxnSpPr/>
              <p:nvPr/>
            </p:nvCxnSpPr>
            <p:spPr>
              <a:xfrm flipH="1">
                <a:off x="3522625" y="1497975"/>
                <a:ext cx="3647400" cy="1923000"/>
              </a:xfrm>
              <a:prstGeom prst="straightConnector1">
                <a:avLst/>
              </a:prstGeom>
              <a:noFill/>
              <a:ln cap="flat" cmpd="sng" w="19050">
                <a:solidFill>
                  <a:srgbClr val="F1C232"/>
                </a:solidFill>
                <a:prstDash val="solid"/>
                <a:round/>
                <a:headEnd len="med" w="med" type="none"/>
                <a:tailEnd len="med" w="med" type="none"/>
              </a:ln>
            </p:spPr>
          </p:cxnSp>
          <p:cxnSp>
            <p:nvCxnSpPr>
              <p:cNvPr id="2837" name="Google Shape;2837;p219"/>
              <p:cNvCxnSpPr/>
              <p:nvPr/>
            </p:nvCxnSpPr>
            <p:spPr>
              <a:xfrm flipH="1">
                <a:off x="3522889" y="2312696"/>
                <a:ext cx="2227200" cy="1109100"/>
              </a:xfrm>
              <a:prstGeom prst="straightConnector1">
                <a:avLst/>
              </a:prstGeom>
              <a:noFill/>
              <a:ln cap="flat" cmpd="sng" w="19050">
                <a:solidFill>
                  <a:srgbClr val="F1C232"/>
                </a:solidFill>
                <a:prstDash val="solid"/>
                <a:round/>
                <a:headEnd len="med" w="med" type="triangle"/>
                <a:tailEnd len="med" w="med" type="none"/>
              </a:ln>
            </p:spPr>
          </p:cxnSp>
        </p:grpSp>
      </p:grpSp>
      <p:pic>
        <p:nvPicPr>
          <p:cNvPr id="2838" name="Google Shape;2838;p219"/>
          <p:cNvPicPr preferRelativeResize="0"/>
          <p:nvPr/>
        </p:nvPicPr>
        <p:blipFill>
          <a:blip r:embed="rId8">
            <a:alphaModFix/>
          </a:blip>
          <a:stretch>
            <a:fillRect/>
          </a:stretch>
        </p:blipFill>
        <p:spPr>
          <a:xfrm>
            <a:off x="764050" y="3900696"/>
            <a:ext cx="791174" cy="8386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2" name="Shape 2842"/>
        <p:cNvGrpSpPr/>
        <p:nvPr/>
      </p:nvGrpSpPr>
      <p:grpSpPr>
        <a:xfrm>
          <a:off x="0" y="0"/>
          <a:ext cx="0" cy="0"/>
          <a:chOff x="0" y="0"/>
          <a:chExt cx="0" cy="0"/>
        </a:xfrm>
      </p:grpSpPr>
      <p:sp>
        <p:nvSpPr>
          <p:cNvPr id="2843" name="Google Shape;2843;p22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Iftiinka (light) wuxuu galaa indhaha (eyes)</a:t>
            </a:r>
            <a:endParaRPr/>
          </a:p>
        </p:txBody>
      </p:sp>
      <p:sp>
        <p:nvSpPr>
          <p:cNvPr id="2844" name="Google Shape;2844;p220"/>
          <p:cNvSpPr txBox="1"/>
          <p:nvPr/>
        </p:nvSpPr>
        <p:spPr>
          <a:xfrm>
            <a:off x="329950" y="763975"/>
            <a:ext cx="8490000" cy="936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Ibn al-Haytham wuxuu ahaa xiddigiye (astronomer) iyo mufakkir (thinker) oo ku dhashay Ciraaq (Iraq) qiyaastii 1000 sano ka hor. Wuxuu sharxay sababaha iftiinka (light) uu tahay inuu galo indhaha (eyes) (halkii ay indhuhu (eyes) soo daayeen (emit) iftiin (light)).</a:t>
            </a:r>
            <a:br>
              <a:rPr lang="en-GB" sz="1800">
                <a:latin typeface="Lexend"/>
                <a:ea typeface="Lexend"/>
                <a:cs typeface="Lexend"/>
                <a:sym typeface="Lexend"/>
              </a:rPr>
            </a:b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2845" name="Google Shape;2845;p220"/>
          <p:cNvSpPr txBox="1"/>
          <p:nvPr/>
        </p:nvSpPr>
        <p:spPr>
          <a:xfrm>
            <a:off x="329950" y="1906975"/>
            <a:ext cx="8490000" cy="655200"/>
          </a:xfrm>
          <a:prstGeom prst="rect">
            <a:avLst/>
          </a:prstGeom>
          <a:noFill/>
          <a:ln>
            <a:noFill/>
          </a:ln>
        </p:spPr>
        <p:txBody>
          <a:bodyPr anchorCtr="0" anchor="t" bIns="91425" lIns="0" spcFirstLastPara="1" rIns="91425" wrap="square" tIns="0">
            <a:normAutofit/>
          </a:bodyPr>
          <a:lstStyle/>
          <a:p>
            <a:pPr indent="-209550" lvl="0" marL="269999" rtl="0" algn="l">
              <a:lnSpc>
                <a:spcPct val="115000"/>
              </a:lnSpc>
              <a:spcBef>
                <a:spcPts val="0"/>
              </a:spcBef>
              <a:spcAft>
                <a:spcPts val="0"/>
              </a:spcAft>
              <a:buSzPts val="1800"/>
              <a:buFont typeface="Lexend"/>
              <a:buChar char="●"/>
            </a:pPr>
            <a:r>
              <a:rPr lang="en-GB" sz="1100">
                <a:latin typeface="Lexend"/>
                <a:ea typeface="Lexend"/>
                <a:cs typeface="Lexend"/>
                <a:sym typeface="Lexend"/>
              </a:rPr>
              <a:t>Walxaha ifaya (Bright objects) ayaa indhaha (eyes) naxa (dazzle), kuwaas oo iskood u xidhma. Marka iftiinka (light) shayga ayaa saameeya (affects) indhaha (eyes), ma aha sidii ka soo horjeedda.</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2846" name="Google Shape;2846;p220"/>
          <p:cNvSpPr txBox="1"/>
          <p:nvPr/>
        </p:nvSpPr>
        <p:spPr>
          <a:xfrm>
            <a:off x="329950" y="2756775"/>
            <a:ext cx="6055200" cy="1936200"/>
          </a:xfrm>
          <a:prstGeom prst="rect">
            <a:avLst/>
          </a:prstGeom>
          <a:noFill/>
          <a:ln>
            <a:noFill/>
          </a:ln>
        </p:spPr>
        <p:txBody>
          <a:bodyPr anchorCtr="0" anchor="t" bIns="91425" lIns="0" spcFirstLastPara="1" rIns="91425" wrap="square" tIns="0">
            <a:normAutofit/>
          </a:bodyPr>
          <a:lstStyle/>
          <a:p>
            <a:pPr indent="-204299" lvl="0" marL="269999" rtl="0" algn="l">
              <a:lnSpc>
                <a:spcPct val="115000"/>
              </a:lnSpc>
              <a:spcBef>
                <a:spcPts val="0"/>
              </a:spcBef>
              <a:spcAft>
                <a:spcPts val="0"/>
              </a:spcAft>
              <a:buSzPts val="1800"/>
              <a:buFont typeface="Lexend"/>
              <a:buChar char="●"/>
            </a:pPr>
            <a:r>
              <a:rPr lang="en-GB" sz="1100">
                <a:latin typeface="Lexend"/>
                <a:ea typeface="Lexend"/>
                <a:cs typeface="Lexend"/>
                <a:sym typeface="Lexend"/>
              </a:rPr>
              <a:t>Marka la fiiriyo cirka habeenkii (night sky), xiddigaha (stars) fog ayaa la arki karaa (seen) isla marka indhaha (eyes) la furo. Iftiinka (light) kama socon karo indhaha (eyes) ilaa xiddigaha (stars) wakhtigaas. Taa beddelkeeda, iftiinka (light) ayaa si joogto ah uga imanaya xiddigaha (stars) ilaa indhaha (eyes), marka wuxuu galaa indhaha (eyes) isla marka aan furno.</a:t>
            </a:r>
            <a:endParaRPr sz="1800">
              <a:solidFill>
                <a:srgbClr val="000000"/>
              </a:solidFill>
              <a:latin typeface="Lexend"/>
              <a:ea typeface="Lexend"/>
              <a:cs typeface="Lexend"/>
              <a:sym typeface="Lexend"/>
            </a:endParaRPr>
          </a:p>
        </p:txBody>
      </p:sp>
      <p:pic>
        <p:nvPicPr>
          <p:cNvPr id="2847" name="Google Shape;2847;p220"/>
          <p:cNvPicPr preferRelativeResize="0"/>
          <p:nvPr/>
        </p:nvPicPr>
        <p:blipFill>
          <a:blip r:embed="rId3">
            <a:alphaModFix/>
          </a:blip>
          <a:stretch>
            <a:fillRect/>
          </a:stretch>
        </p:blipFill>
        <p:spPr>
          <a:xfrm>
            <a:off x="6385151" y="2756775"/>
            <a:ext cx="2388151" cy="152164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1" name="Shape 2851"/>
        <p:cNvGrpSpPr/>
        <p:nvPr/>
      </p:nvGrpSpPr>
      <p:grpSpPr>
        <a:xfrm>
          <a:off x="0" y="0"/>
          <a:ext cx="0" cy="0"/>
          <a:chOff x="0" y="0"/>
          <a:chExt cx="0" cy="0"/>
        </a:xfrm>
      </p:grpSpPr>
      <p:pic>
        <p:nvPicPr>
          <p:cNvPr id="2852" name="Google Shape;2852;p221"/>
          <p:cNvPicPr preferRelativeResize="0"/>
          <p:nvPr/>
        </p:nvPicPr>
        <p:blipFill rotWithShape="1">
          <a:blip r:embed="rId3">
            <a:alphaModFix/>
          </a:blip>
          <a:srcRect b="4652" l="-3600" r="3600" t="4652"/>
          <a:stretch/>
        </p:blipFill>
        <p:spPr>
          <a:xfrm>
            <a:off x="3710500" y="1737999"/>
            <a:ext cx="2530240" cy="2004899"/>
          </a:xfrm>
          <a:prstGeom prst="rect">
            <a:avLst/>
          </a:prstGeom>
          <a:noFill/>
          <a:ln>
            <a:noFill/>
          </a:ln>
        </p:spPr>
      </p:pic>
      <p:sp>
        <p:nvSpPr>
          <p:cNvPr id="2853" name="Google Shape;2853;p22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Iftiinka (light) wuxuu galaa indhaha (eyes)</a:t>
            </a:r>
            <a:endParaRPr/>
          </a:p>
        </p:txBody>
      </p:sp>
      <p:sp>
        <p:nvSpPr>
          <p:cNvPr id="2854" name="Google Shape;2854;p221"/>
          <p:cNvSpPr txBox="1"/>
          <p:nvPr/>
        </p:nvSpPr>
        <p:spPr>
          <a:xfrm>
            <a:off x="329950" y="742750"/>
            <a:ext cx="7068900" cy="6591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Qaab-dhismeedka (structure) isha (eye) wuxuu muujinayaa in iftiinka (light) uu galo isha (eye). Ma jirto qayb ka mid ah isha (eye) oo soo daysa (emits) iftiin (light).</a:t>
            </a:r>
            <a:br>
              <a:rPr lang="en-GB" sz="2000">
                <a:latin typeface="Lexend"/>
                <a:ea typeface="Lexend"/>
                <a:cs typeface="Lexend"/>
                <a:sym typeface="Lexend"/>
              </a:rPr>
            </a:br>
            <a:r>
              <a:rPr lang="en-GB" sz="1100">
                <a:latin typeface="Lexend"/>
                <a:ea typeface="Lexend"/>
                <a:cs typeface="Lexend"/>
                <a:sym typeface="Lexend"/>
              </a:rPr>
              <a:t/>
            </a:r>
            <a:endParaRPr sz="2000">
              <a:solidFill>
                <a:srgbClr val="000000"/>
              </a:solidFill>
              <a:latin typeface="Lexend"/>
              <a:ea typeface="Lexend"/>
              <a:cs typeface="Lexend"/>
              <a:sym typeface="Lexend"/>
            </a:endParaRPr>
          </a:p>
        </p:txBody>
      </p:sp>
      <p:pic>
        <p:nvPicPr>
          <p:cNvPr id="2855" name="Google Shape;2855;p221"/>
          <p:cNvPicPr preferRelativeResize="0"/>
          <p:nvPr/>
        </p:nvPicPr>
        <p:blipFill>
          <a:blip r:embed="rId4">
            <a:alphaModFix/>
          </a:blip>
          <a:stretch>
            <a:fillRect/>
          </a:stretch>
        </p:blipFill>
        <p:spPr>
          <a:xfrm>
            <a:off x="329950" y="1749100"/>
            <a:ext cx="2637925" cy="1481200"/>
          </a:xfrm>
          <a:prstGeom prst="rect">
            <a:avLst/>
          </a:prstGeom>
          <a:noFill/>
          <a:ln>
            <a:noFill/>
          </a:ln>
        </p:spPr>
      </p:pic>
      <p:sp>
        <p:nvSpPr>
          <p:cNvPr id="2856" name="Google Shape;2856;p221"/>
          <p:cNvSpPr txBox="1"/>
          <p:nvPr/>
        </p:nvSpPr>
        <p:spPr>
          <a:xfrm>
            <a:off x="4544725" y="1453500"/>
            <a:ext cx="3424800" cy="318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jaantuska isha (aragti-dhinac)</a:t>
            </a:r>
            <a:endParaRPr sz="1800">
              <a:solidFill>
                <a:srgbClr val="000000"/>
              </a:solidFill>
              <a:latin typeface="Lexend"/>
              <a:ea typeface="Lexend"/>
              <a:cs typeface="Lexend"/>
              <a:sym typeface="Lexend"/>
            </a:endParaRPr>
          </a:p>
        </p:txBody>
      </p:sp>
      <p:grpSp>
        <p:nvGrpSpPr>
          <p:cNvPr id="2857" name="Google Shape;2857;p221"/>
          <p:cNvGrpSpPr/>
          <p:nvPr/>
        </p:nvGrpSpPr>
        <p:grpSpPr>
          <a:xfrm>
            <a:off x="329950" y="2660984"/>
            <a:ext cx="3956506" cy="2181566"/>
            <a:chOff x="329950" y="2508584"/>
            <a:chExt cx="3956506" cy="2181566"/>
          </a:xfrm>
        </p:grpSpPr>
        <p:sp>
          <p:nvSpPr>
            <p:cNvPr id="2858" name="Google Shape;2858;p221"/>
            <p:cNvSpPr txBox="1"/>
            <p:nvPr/>
          </p:nvSpPr>
          <p:spPr>
            <a:xfrm>
              <a:off x="329950" y="3409750"/>
              <a:ext cx="3039600" cy="12804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300">
                  <a:latin typeface="Lexend"/>
                  <a:ea typeface="Lexend"/>
                  <a:cs typeface="Lexend"/>
                  <a:sym typeface="Lexend"/>
                </a:rPr>
                <a:t>Isir (pupil) waa dalool ku yaal hortiisa isha (hooska dusha cad) oo u oggolaada iftiinka inuu soo galo isha.</a:t>
              </a:r>
              <a:r>
                <a:rPr b="1" lang="en-GB" sz="1300">
                  <a:latin typeface="Lexend"/>
                  <a:ea typeface="Lexend"/>
                  <a:cs typeface="Lexend"/>
                  <a:sym typeface="Lexend"/>
                </a:rPr>
                <a:t/>
              </a:r>
              <a:r>
                <a:rPr lang="en-GB" sz="1300">
                  <a:latin typeface="Lexend"/>
                  <a:ea typeface="Lexend"/>
                  <a:cs typeface="Lexend"/>
                  <a:sym typeface="Lexend"/>
                </a:rPr>
                <a:t/>
              </a:r>
              <a:endParaRPr sz="1800">
                <a:solidFill>
                  <a:srgbClr val="000000"/>
                </a:solidFill>
                <a:latin typeface="Lexend"/>
                <a:ea typeface="Lexend"/>
                <a:cs typeface="Lexend"/>
                <a:sym typeface="Lexend"/>
              </a:endParaRPr>
            </a:p>
          </p:txBody>
        </p:sp>
        <p:cxnSp>
          <p:nvCxnSpPr>
            <p:cNvPr id="2859" name="Google Shape;2859;p221"/>
            <p:cNvCxnSpPr/>
            <p:nvPr/>
          </p:nvCxnSpPr>
          <p:spPr>
            <a:xfrm flipH="1" rot="10800000">
              <a:off x="1103000" y="2508584"/>
              <a:ext cx="466200" cy="876600"/>
            </a:xfrm>
            <a:prstGeom prst="straightConnector1">
              <a:avLst/>
            </a:prstGeom>
            <a:noFill/>
            <a:ln cap="flat" cmpd="sng" w="38100">
              <a:solidFill>
                <a:schemeClr val="accent5"/>
              </a:solidFill>
              <a:prstDash val="solid"/>
              <a:round/>
              <a:headEnd len="med" w="med" type="none"/>
              <a:tailEnd len="med" w="med" type="none"/>
            </a:ln>
          </p:spPr>
        </p:cxnSp>
        <p:cxnSp>
          <p:nvCxnSpPr>
            <p:cNvPr id="2860" name="Google Shape;2860;p221"/>
            <p:cNvCxnSpPr/>
            <p:nvPr/>
          </p:nvCxnSpPr>
          <p:spPr>
            <a:xfrm flipH="1" rot="10800000">
              <a:off x="1090256" y="2586663"/>
              <a:ext cx="3196200" cy="806700"/>
            </a:xfrm>
            <a:prstGeom prst="straightConnector1">
              <a:avLst/>
            </a:prstGeom>
            <a:noFill/>
            <a:ln cap="flat" cmpd="sng" w="38100">
              <a:solidFill>
                <a:schemeClr val="accent5"/>
              </a:solidFill>
              <a:prstDash val="solid"/>
              <a:round/>
              <a:headEnd len="med" w="med" type="none"/>
              <a:tailEnd len="med" w="med" type="none"/>
            </a:ln>
          </p:spPr>
        </p:cxnSp>
      </p:grpSp>
      <p:grpSp>
        <p:nvGrpSpPr>
          <p:cNvPr id="2861" name="Google Shape;2861;p221"/>
          <p:cNvGrpSpPr/>
          <p:nvPr/>
        </p:nvGrpSpPr>
        <p:grpSpPr>
          <a:xfrm rot="316417">
            <a:off x="3254356" y="2521541"/>
            <a:ext cx="2341329" cy="351169"/>
            <a:chOff x="3522625" y="1497975"/>
            <a:chExt cx="3647400" cy="2003298"/>
          </a:xfrm>
        </p:grpSpPr>
        <p:cxnSp>
          <p:nvCxnSpPr>
            <p:cNvPr id="2862" name="Google Shape;2862;p221"/>
            <p:cNvCxnSpPr/>
            <p:nvPr/>
          </p:nvCxnSpPr>
          <p:spPr>
            <a:xfrm flipH="1">
              <a:off x="3522625" y="1497975"/>
              <a:ext cx="3647400" cy="1923000"/>
            </a:xfrm>
            <a:prstGeom prst="straightConnector1">
              <a:avLst/>
            </a:prstGeom>
            <a:noFill/>
            <a:ln cap="flat" cmpd="sng" w="38100">
              <a:solidFill>
                <a:schemeClr val="dk1"/>
              </a:solidFill>
              <a:prstDash val="solid"/>
              <a:round/>
              <a:headEnd len="med" w="med" type="none"/>
              <a:tailEnd len="med" w="med" type="none"/>
            </a:ln>
          </p:spPr>
        </p:cxnSp>
        <p:cxnSp>
          <p:nvCxnSpPr>
            <p:cNvPr id="2863" name="Google Shape;2863;p221"/>
            <p:cNvCxnSpPr/>
            <p:nvPr/>
          </p:nvCxnSpPr>
          <p:spPr>
            <a:xfrm rot="8875241">
              <a:off x="3448463" y="3158820"/>
              <a:ext cx="985703" cy="80705"/>
            </a:xfrm>
            <a:prstGeom prst="straightConnector1">
              <a:avLst/>
            </a:prstGeom>
            <a:noFill/>
            <a:ln cap="flat" cmpd="sng" w="38100">
              <a:solidFill>
                <a:schemeClr val="dk1"/>
              </a:solidFill>
              <a:prstDash val="solid"/>
              <a:round/>
              <a:headEnd len="med" w="med" type="triangle"/>
              <a:tailEnd len="med" w="med" type="none"/>
            </a:ln>
          </p:spPr>
        </p:cxnSp>
      </p:grpSp>
      <p:grpSp>
        <p:nvGrpSpPr>
          <p:cNvPr id="2864" name="Google Shape;2864;p221"/>
          <p:cNvGrpSpPr/>
          <p:nvPr/>
        </p:nvGrpSpPr>
        <p:grpSpPr>
          <a:xfrm>
            <a:off x="5759425" y="2130100"/>
            <a:ext cx="3172775" cy="1612800"/>
            <a:chOff x="5759425" y="1977700"/>
            <a:chExt cx="3172775" cy="1612800"/>
          </a:xfrm>
        </p:grpSpPr>
        <p:sp>
          <p:nvSpPr>
            <p:cNvPr id="2865" name="Google Shape;2865;p221"/>
            <p:cNvSpPr txBox="1"/>
            <p:nvPr/>
          </p:nvSpPr>
          <p:spPr>
            <a:xfrm>
              <a:off x="6470400" y="1977700"/>
              <a:ext cx="2461800" cy="16128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300">
                  <a:latin typeface="Lexend"/>
                  <a:ea typeface="Lexend"/>
                  <a:cs typeface="Lexend"/>
                  <a:sym typeface="Lexend"/>
                </a:rPr>
                <a:t>Dusha dambe ee isha waxaa loo yaqaan 'retina'. Waxaa ku daboolan unugyo (cells) oo dareema iftiinka.</a:t>
              </a:r>
              <a:r>
                <a:rPr b="1" lang="en-GB" sz="1300">
                  <a:latin typeface="Lexend"/>
                  <a:ea typeface="Lexend"/>
                  <a:cs typeface="Lexend"/>
                  <a:sym typeface="Lexend"/>
                </a:rPr>
                <a:t/>
              </a:r>
              <a:r>
                <a:rPr lang="en-GB" sz="1300">
                  <a:latin typeface="Lexend"/>
                  <a:ea typeface="Lexend"/>
                  <a:cs typeface="Lexend"/>
                  <a:sym typeface="Lexend"/>
                </a:rPr>
                <a:t/>
              </a:r>
              <a:endParaRPr sz="1800">
                <a:solidFill>
                  <a:srgbClr val="000000"/>
                </a:solidFill>
                <a:latin typeface="Lexend"/>
                <a:ea typeface="Lexend"/>
                <a:cs typeface="Lexend"/>
                <a:sym typeface="Lexend"/>
              </a:endParaRPr>
            </a:p>
          </p:txBody>
        </p:sp>
        <p:cxnSp>
          <p:nvCxnSpPr>
            <p:cNvPr id="2866" name="Google Shape;2866;p221"/>
            <p:cNvCxnSpPr/>
            <p:nvPr/>
          </p:nvCxnSpPr>
          <p:spPr>
            <a:xfrm>
              <a:off x="5759425" y="2592100"/>
              <a:ext cx="711000" cy="158700"/>
            </a:xfrm>
            <a:prstGeom prst="straightConnector1">
              <a:avLst/>
            </a:prstGeom>
            <a:noFill/>
            <a:ln cap="flat" cmpd="sng" w="38100">
              <a:solidFill>
                <a:schemeClr val="accent5"/>
              </a:solidFill>
              <a:prstDash val="solid"/>
              <a:round/>
              <a:headEnd len="med" w="med" type="none"/>
              <a:tailEnd len="med" w="med" type="none"/>
            </a:ln>
          </p:spPr>
        </p:cxnSp>
      </p:grpSp>
      <p:grpSp>
        <p:nvGrpSpPr>
          <p:cNvPr id="2867" name="Google Shape;2867;p221"/>
          <p:cNvGrpSpPr/>
          <p:nvPr/>
        </p:nvGrpSpPr>
        <p:grpSpPr>
          <a:xfrm>
            <a:off x="4184400" y="2835725"/>
            <a:ext cx="2002500" cy="2137175"/>
            <a:chOff x="4108200" y="2683325"/>
            <a:chExt cx="2002500" cy="2137175"/>
          </a:xfrm>
        </p:grpSpPr>
        <p:sp>
          <p:nvSpPr>
            <p:cNvPr id="2868" name="Google Shape;2868;p221"/>
            <p:cNvSpPr txBox="1"/>
            <p:nvPr/>
          </p:nvSpPr>
          <p:spPr>
            <a:xfrm>
              <a:off x="4108200" y="3577900"/>
              <a:ext cx="2002500" cy="12426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300">
                  <a:latin typeface="Lexend"/>
                  <a:ea typeface="Lexend"/>
                  <a:cs typeface="Lexend"/>
                  <a:sym typeface="Lexend"/>
                </a:rPr>
                <a:t>muraayadda (lens) (oo diiradda saarta iftiinka soo galaya ee retina)</a:t>
              </a:r>
              <a:endParaRPr sz="1800">
                <a:solidFill>
                  <a:srgbClr val="000000"/>
                </a:solidFill>
                <a:latin typeface="Lexend"/>
                <a:ea typeface="Lexend"/>
                <a:cs typeface="Lexend"/>
                <a:sym typeface="Lexend"/>
              </a:endParaRPr>
            </a:p>
          </p:txBody>
        </p:sp>
        <p:cxnSp>
          <p:nvCxnSpPr>
            <p:cNvPr id="2869" name="Google Shape;2869;p221"/>
            <p:cNvCxnSpPr/>
            <p:nvPr/>
          </p:nvCxnSpPr>
          <p:spPr>
            <a:xfrm flipH="1">
              <a:off x="4281375" y="2683325"/>
              <a:ext cx="73200" cy="909600"/>
            </a:xfrm>
            <a:prstGeom prst="straightConnector1">
              <a:avLst/>
            </a:prstGeom>
            <a:noFill/>
            <a:ln cap="flat" cmpd="sng" w="38100">
              <a:solidFill>
                <a:schemeClr val="accent5"/>
              </a:solidFill>
              <a:prstDash val="solid"/>
              <a:round/>
              <a:headEnd len="med" w="med" type="none"/>
              <a:tailEnd len="med" w="med"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3" name="Shape 2873"/>
        <p:cNvGrpSpPr/>
        <p:nvPr/>
      </p:nvGrpSpPr>
      <p:grpSpPr>
        <a:xfrm>
          <a:off x="0" y="0"/>
          <a:ext cx="0" cy="0"/>
          <a:chOff x="0" y="0"/>
          <a:chExt cx="0" cy="0"/>
        </a:xfrm>
      </p:grpSpPr>
      <p:sp>
        <p:nvSpPr>
          <p:cNvPr id="2874" name="Google Shape;2874;p22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Iftiinku wuxuu soo galaa indhaha</a:t>
            </a:r>
            <a:endParaRPr/>
          </a:p>
        </p:txBody>
      </p:sp>
      <p:sp>
        <p:nvSpPr>
          <p:cNvPr id="2875" name="Google Shape;2875;p222"/>
          <p:cNvSpPr txBox="1"/>
          <p:nvPr/>
        </p:nvSpPr>
        <p:spPr>
          <a:xfrm>
            <a:off x="329950" y="666550"/>
            <a:ext cx="6981600" cy="1323600"/>
          </a:xfrm>
          <a:prstGeom prst="rect">
            <a:avLst/>
          </a:prstGeom>
          <a:noFill/>
          <a:ln>
            <a:noFill/>
          </a:ln>
        </p:spPr>
        <p:txBody>
          <a:bodyPr anchorCtr="0" anchor="t" bIns="91425" lIns="0" spcFirstLastPara="1" rIns="91425" wrap="square" tIns="0">
            <a:normAutofit/>
          </a:bodyPr>
          <a:lstStyle/>
          <a:p>
            <a:pPr indent="0" lvl="0" marL="0" rtl="0" algn="l">
              <a:lnSpc>
                <a:spcPct val="150000"/>
              </a:lnSpc>
              <a:spcBef>
                <a:spcPts val="0"/>
              </a:spcBef>
              <a:spcAft>
                <a:spcPts val="0"/>
              </a:spcAft>
              <a:buNone/>
            </a:pPr>
            <a:r>
              <a:rPr lang="en-GB" sz="1800">
                <a:latin typeface="Lexend"/>
                <a:ea typeface="Lexend"/>
                <a:cs typeface="Lexend"/>
                <a:sym typeface="Lexend"/>
              </a:rPr>
              <a:t>Kee ka mid ah weedhahan soo socda ayaa ku saabsan:</a:t>
            </a:r>
            <a:endParaRPr sz="2000">
              <a:latin typeface="Lexend"/>
              <a:ea typeface="Lexend"/>
              <a:cs typeface="Lexend"/>
              <a:sym typeface="Lexend"/>
            </a:endParaRPr>
          </a:p>
          <a:p>
            <a:pPr indent="-355600" lvl="0" marL="457200" rtl="0" algn="l">
              <a:lnSpc>
                <a:spcPct val="150000"/>
              </a:lnSpc>
              <a:spcBef>
                <a:spcPts val="0"/>
              </a:spcBef>
              <a:spcAft>
                <a:spcPts val="0"/>
              </a:spcAft>
              <a:buSzPts val="2000"/>
              <a:buFont typeface="Lexend"/>
              <a:buAutoNum type="arabicPeriod"/>
            </a:pPr>
            <a:r>
              <a:rPr lang="en-GB" sz="1800">
                <a:latin typeface="Lexend"/>
                <a:ea typeface="Lexend"/>
                <a:cs typeface="Lexend"/>
                <a:sym typeface="Lexend"/>
              </a:rPr>
              <a:t>retina?</a:t>
            </a:r>
            <a:endParaRPr sz="2000">
              <a:latin typeface="Lexend"/>
              <a:ea typeface="Lexend"/>
              <a:cs typeface="Lexend"/>
              <a:sym typeface="Lexend"/>
            </a:endParaRPr>
          </a:p>
          <a:p>
            <a:pPr indent="-355600" lvl="0" marL="457200" rtl="0" algn="l">
              <a:lnSpc>
                <a:spcPct val="150000"/>
              </a:lnSpc>
              <a:spcBef>
                <a:spcPts val="0"/>
              </a:spcBef>
              <a:spcAft>
                <a:spcPts val="0"/>
              </a:spcAft>
              <a:buSzPts val="2000"/>
              <a:buFont typeface="Lexend"/>
              <a:buAutoNum type="arabicPeriod"/>
            </a:pPr>
            <a:r>
              <a:rPr lang="en-GB" sz="1800">
                <a:latin typeface="Lexend"/>
                <a:ea typeface="Lexend"/>
                <a:cs typeface="Lexend"/>
                <a:sym typeface="Lexend"/>
              </a:rPr>
              <a:t>isirka (pupil)?</a:t>
            </a:r>
            <a:endParaRPr sz="2000">
              <a:latin typeface="Lexend"/>
              <a:ea typeface="Lexend"/>
              <a:cs typeface="Lexend"/>
              <a:sym typeface="Lexend"/>
            </a:endParaRPr>
          </a:p>
        </p:txBody>
      </p:sp>
      <p:sp>
        <p:nvSpPr>
          <p:cNvPr id="2876" name="Google Shape;2876;p222"/>
          <p:cNvSpPr txBox="1"/>
          <p:nvPr/>
        </p:nvSpPr>
        <p:spPr>
          <a:xfrm>
            <a:off x="795653" y="2232600"/>
            <a:ext cx="4119300" cy="315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Dusha dambe ee isha.</a:t>
            </a:r>
            <a:endParaRPr sz="2000">
              <a:solidFill>
                <a:srgbClr val="000000"/>
              </a:solidFill>
              <a:latin typeface="Lexend"/>
              <a:ea typeface="Lexend"/>
              <a:cs typeface="Lexend"/>
              <a:sym typeface="Lexend"/>
            </a:endParaRPr>
          </a:p>
        </p:txBody>
      </p:sp>
      <p:sp>
        <p:nvSpPr>
          <p:cNvPr id="2877" name="Google Shape;2877;p222"/>
          <p:cNvSpPr txBox="1"/>
          <p:nvPr/>
        </p:nvSpPr>
        <p:spPr>
          <a:xfrm>
            <a:off x="795653" y="2726887"/>
            <a:ext cx="6271200" cy="315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Qaybta isha ee dareema iftiinka.</a:t>
            </a:r>
            <a:endParaRPr sz="2000">
              <a:solidFill>
                <a:srgbClr val="000000"/>
              </a:solidFill>
              <a:latin typeface="Lexend"/>
              <a:ea typeface="Lexend"/>
              <a:cs typeface="Lexend"/>
              <a:sym typeface="Lexend"/>
            </a:endParaRPr>
          </a:p>
        </p:txBody>
      </p:sp>
      <p:sp>
        <p:nvSpPr>
          <p:cNvPr id="2878" name="Google Shape;2878;p222"/>
          <p:cNvSpPr txBox="1"/>
          <p:nvPr/>
        </p:nvSpPr>
        <p:spPr>
          <a:xfrm>
            <a:off x="795653" y="3221175"/>
            <a:ext cx="7286100" cy="315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Goobo yar oo madow oo iftiin-dareeme ah.</a:t>
            </a:r>
            <a:r>
              <a:rPr lang="en-GB" sz="1800">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2879" name="Google Shape;2879;p222"/>
          <p:cNvSpPr txBox="1"/>
          <p:nvPr/>
        </p:nvSpPr>
        <p:spPr>
          <a:xfrm>
            <a:off x="795653" y="3715462"/>
            <a:ext cx="1052700" cy="315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Dalool.</a:t>
            </a:r>
            <a:endParaRPr sz="2000">
              <a:solidFill>
                <a:srgbClr val="000000"/>
              </a:solidFill>
              <a:latin typeface="Lexend"/>
              <a:ea typeface="Lexend"/>
              <a:cs typeface="Lexend"/>
              <a:sym typeface="Lexend"/>
            </a:endParaRPr>
          </a:p>
        </p:txBody>
      </p:sp>
      <p:sp>
        <p:nvSpPr>
          <p:cNvPr id="2880" name="Google Shape;2880;p222"/>
          <p:cNvSpPr txBox="1"/>
          <p:nvPr/>
        </p:nvSpPr>
        <p:spPr>
          <a:xfrm>
            <a:off x="795653" y="4209749"/>
            <a:ext cx="5784900" cy="315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Qaybta isha ee soo saarta iftiinka.</a:t>
            </a:r>
            <a:endParaRPr sz="2000">
              <a:solidFill>
                <a:srgbClr val="000000"/>
              </a:solidFill>
              <a:latin typeface="Lexend"/>
              <a:ea typeface="Lexend"/>
              <a:cs typeface="Lexend"/>
              <a:sym typeface="Lexend"/>
            </a:endParaRPr>
          </a:p>
        </p:txBody>
      </p:sp>
      <p:grpSp>
        <p:nvGrpSpPr>
          <p:cNvPr id="2881" name="Google Shape;2881;p222"/>
          <p:cNvGrpSpPr/>
          <p:nvPr/>
        </p:nvGrpSpPr>
        <p:grpSpPr>
          <a:xfrm>
            <a:off x="324010" y="2189392"/>
            <a:ext cx="352318" cy="406085"/>
            <a:chOff x="1020916" y="1442088"/>
            <a:chExt cx="457200" cy="457200"/>
          </a:xfrm>
        </p:grpSpPr>
        <p:pic>
          <p:nvPicPr>
            <p:cNvPr id="2882" name="Google Shape;2882;p22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883" name="Google Shape;2883;p22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884" name="Google Shape;2884;p222"/>
          <p:cNvGrpSpPr/>
          <p:nvPr/>
        </p:nvGrpSpPr>
        <p:grpSpPr>
          <a:xfrm>
            <a:off x="324010" y="2681467"/>
            <a:ext cx="352318" cy="406085"/>
            <a:chOff x="1020916" y="1442088"/>
            <a:chExt cx="457200" cy="457200"/>
          </a:xfrm>
        </p:grpSpPr>
        <p:pic>
          <p:nvPicPr>
            <p:cNvPr id="2885" name="Google Shape;2885;p22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886" name="Google Shape;2886;p22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887" name="Google Shape;2887;p222"/>
          <p:cNvGrpSpPr/>
          <p:nvPr/>
        </p:nvGrpSpPr>
        <p:grpSpPr>
          <a:xfrm>
            <a:off x="324010" y="3173543"/>
            <a:ext cx="352318" cy="406085"/>
            <a:chOff x="1020916" y="1442088"/>
            <a:chExt cx="457200" cy="457200"/>
          </a:xfrm>
        </p:grpSpPr>
        <p:pic>
          <p:nvPicPr>
            <p:cNvPr id="2888" name="Google Shape;2888;p22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889" name="Google Shape;2889;p22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2890" name="Google Shape;2890;p222"/>
          <p:cNvGrpSpPr/>
          <p:nvPr/>
        </p:nvGrpSpPr>
        <p:grpSpPr>
          <a:xfrm>
            <a:off x="324010" y="3665619"/>
            <a:ext cx="352318" cy="406085"/>
            <a:chOff x="1020916" y="1442088"/>
            <a:chExt cx="457200" cy="457200"/>
          </a:xfrm>
        </p:grpSpPr>
        <p:pic>
          <p:nvPicPr>
            <p:cNvPr id="2891" name="Google Shape;2891;p22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892" name="Google Shape;2892;p22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2893" name="Google Shape;2893;p222"/>
          <p:cNvGrpSpPr/>
          <p:nvPr/>
        </p:nvGrpSpPr>
        <p:grpSpPr>
          <a:xfrm>
            <a:off x="324010" y="4157695"/>
            <a:ext cx="352318" cy="406085"/>
            <a:chOff x="1020916" y="1442088"/>
            <a:chExt cx="457200" cy="457200"/>
          </a:xfrm>
        </p:grpSpPr>
        <p:pic>
          <p:nvPicPr>
            <p:cNvPr id="2894" name="Google Shape;2894;p22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895" name="Google Shape;2895;p22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grpSp>
        <p:nvGrpSpPr>
          <p:cNvPr id="2896" name="Google Shape;2896;p222"/>
          <p:cNvGrpSpPr/>
          <p:nvPr/>
        </p:nvGrpSpPr>
        <p:grpSpPr>
          <a:xfrm>
            <a:off x="2205810" y="971838"/>
            <a:ext cx="1525315" cy="453575"/>
            <a:chOff x="5086735" y="694300"/>
            <a:chExt cx="1525315" cy="453575"/>
          </a:xfrm>
        </p:grpSpPr>
        <p:grpSp>
          <p:nvGrpSpPr>
            <p:cNvPr id="2897" name="Google Shape;2897;p222"/>
            <p:cNvGrpSpPr/>
            <p:nvPr/>
          </p:nvGrpSpPr>
          <p:grpSpPr>
            <a:xfrm>
              <a:off x="5086735" y="741779"/>
              <a:ext cx="352318" cy="406085"/>
              <a:chOff x="1020916" y="1442088"/>
              <a:chExt cx="457200" cy="457200"/>
            </a:xfrm>
          </p:grpSpPr>
          <p:pic>
            <p:nvPicPr>
              <p:cNvPr id="2898" name="Google Shape;2898;p22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899" name="Google Shape;2899;p22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900" name="Google Shape;2900;p222"/>
            <p:cNvGrpSpPr/>
            <p:nvPr/>
          </p:nvGrpSpPr>
          <p:grpSpPr>
            <a:xfrm>
              <a:off x="5635105" y="741780"/>
              <a:ext cx="352318" cy="406085"/>
              <a:chOff x="1020916" y="1442088"/>
              <a:chExt cx="457200" cy="457200"/>
            </a:xfrm>
          </p:grpSpPr>
          <p:pic>
            <p:nvPicPr>
              <p:cNvPr id="2901" name="Google Shape;2901;p22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902" name="Google Shape;2902;p22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2903" name="Google Shape;2903;p222"/>
            <p:cNvPicPr preferRelativeResize="0"/>
            <p:nvPr/>
          </p:nvPicPr>
          <p:blipFill>
            <a:blip r:embed="rId4">
              <a:alphaModFix/>
            </a:blip>
            <a:stretch>
              <a:fillRect/>
            </a:stretch>
          </p:blipFill>
          <p:spPr>
            <a:xfrm>
              <a:off x="6183475" y="694300"/>
              <a:ext cx="428575" cy="453575"/>
            </a:xfrm>
            <a:prstGeom prst="rect">
              <a:avLst/>
            </a:prstGeom>
            <a:noFill/>
            <a:ln>
              <a:noFill/>
            </a:ln>
          </p:spPr>
        </p:pic>
      </p:grpSp>
      <p:grpSp>
        <p:nvGrpSpPr>
          <p:cNvPr id="2904" name="Google Shape;2904;p222"/>
          <p:cNvGrpSpPr/>
          <p:nvPr/>
        </p:nvGrpSpPr>
        <p:grpSpPr>
          <a:xfrm>
            <a:off x="2205810" y="1475069"/>
            <a:ext cx="927915" cy="453581"/>
            <a:chOff x="4796610" y="1322669"/>
            <a:chExt cx="927915" cy="453581"/>
          </a:xfrm>
        </p:grpSpPr>
        <p:grpSp>
          <p:nvGrpSpPr>
            <p:cNvPr id="2905" name="Google Shape;2905;p222"/>
            <p:cNvGrpSpPr/>
            <p:nvPr/>
          </p:nvGrpSpPr>
          <p:grpSpPr>
            <a:xfrm>
              <a:off x="4796610" y="1322669"/>
              <a:ext cx="352318" cy="406085"/>
              <a:chOff x="1020916" y="1442088"/>
              <a:chExt cx="457200" cy="457200"/>
            </a:xfrm>
          </p:grpSpPr>
          <p:pic>
            <p:nvPicPr>
              <p:cNvPr id="2906" name="Google Shape;2906;p22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907" name="Google Shape;2907;p22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pic>
          <p:nvPicPr>
            <p:cNvPr id="2908" name="Google Shape;2908;p222"/>
            <p:cNvPicPr preferRelativeResize="0"/>
            <p:nvPr/>
          </p:nvPicPr>
          <p:blipFill>
            <a:blip r:embed="rId4">
              <a:alphaModFix/>
            </a:blip>
            <a:stretch>
              <a:fillRect/>
            </a:stretch>
          </p:blipFill>
          <p:spPr>
            <a:xfrm>
              <a:off x="5295950" y="1322675"/>
              <a:ext cx="428575" cy="453575"/>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2" name="Shape 2912"/>
        <p:cNvGrpSpPr/>
        <p:nvPr/>
      </p:nvGrpSpPr>
      <p:grpSpPr>
        <a:xfrm>
          <a:off x="0" y="0"/>
          <a:ext cx="0" cy="0"/>
          <a:chOff x="0" y="0"/>
          <a:chExt cx="0" cy="0"/>
        </a:xfrm>
      </p:grpSpPr>
      <p:sp>
        <p:nvSpPr>
          <p:cNvPr id="2913" name="Google Shape;2913;p22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Iftiinku wuxuu soo galaa indhaha</a:t>
            </a:r>
            <a:endParaRPr/>
          </a:p>
        </p:txBody>
      </p:sp>
      <p:sp>
        <p:nvSpPr>
          <p:cNvPr id="2914" name="Google Shape;2914;p223"/>
          <p:cNvSpPr txBox="1"/>
          <p:nvPr/>
        </p:nvSpPr>
        <p:spPr>
          <a:xfrm>
            <a:off x="324000" y="746400"/>
            <a:ext cx="7094100" cy="613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Waxaan ku aragnaa walxaha aan iftiin lahayn marka iftiinka ay ka tarjumaan/ku kala firdhiyaan uu soo galo indhaha.</a:t>
            </a:r>
            <a:r>
              <a:rPr b="1" lang="en-GB" sz="1800">
                <a:latin typeface="Lexend"/>
                <a:ea typeface="Lexend"/>
                <a:cs typeface="Lexend"/>
                <a:sym typeface="Lexend"/>
              </a:rPr>
              <a:t/>
            </a:r>
            <a:r>
              <a:rPr lang="en-GB" sz="1800">
                <a:latin typeface="Lexend"/>
                <a:ea typeface="Lexend"/>
                <a:cs typeface="Lexend"/>
                <a:sym typeface="Lexend"/>
              </a:rPr>
              <a:t/>
            </a:r>
            <a:r>
              <a:rPr lang="en-GB" sz="1800">
                <a:latin typeface="Lexend"/>
                <a:ea typeface="Lexend"/>
                <a:cs typeface="Lexend"/>
                <a:sym typeface="Lexend"/>
              </a:rPr>
              <a:t/>
            </a:r>
            <a:r>
              <a:rPr b="1" lang="en-GB" sz="1800">
                <a:latin typeface="Lexend"/>
                <a:ea typeface="Lexend"/>
                <a:cs typeface="Lexend"/>
                <a:sym typeface="Lexend"/>
              </a:rPr>
              <a:t/>
            </a:r>
            <a:r>
              <a:rPr lang="en-GB" sz="1800">
                <a:latin typeface="Lexend"/>
                <a:ea typeface="Lexend"/>
                <a:cs typeface="Lexend"/>
                <a:sym typeface="Lexend"/>
              </a:rPr>
              <a:t/>
            </a:r>
            <a:r>
              <a:rPr lang="en-GB" sz="1800">
                <a:latin typeface="Lexend"/>
                <a:ea typeface="Lexend"/>
                <a:cs typeface="Lexend"/>
                <a:sym typeface="Lexend"/>
              </a:rPr>
              <a:t/>
            </a:r>
            <a:endParaRPr sz="2000">
              <a:solidFill>
                <a:srgbClr val="000000"/>
              </a:solidFill>
              <a:latin typeface="Lexend"/>
              <a:ea typeface="Lexend"/>
              <a:cs typeface="Lexend"/>
              <a:sym typeface="Lexend"/>
            </a:endParaRPr>
          </a:p>
        </p:txBody>
      </p:sp>
      <p:pic>
        <p:nvPicPr>
          <p:cNvPr id="2915" name="Google Shape;2915;p223"/>
          <p:cNvPicPr preferRelativeResize="0"/>
          <p:nvPr/>
        </p:nvPicPr>
        <p:blipFill>
          <a:blip r:embed="rId3">
            <a:alphaModFix/>
          </a:blip>
          <a:stretch>
            <a:fillRect/>
          </a:stretch>
        </p:blipFill>
        <p:spPr>
          <a:xfrm rot="1942567">
            <a:off x="2998500" y="2995597"/>
            <a:ext cx="941500" cy="706121"/>
          </a:xfrm>
          <a:prstGeom prst="rect">
            <a:avLst/>
          </a:prstGeom>
          <a:noFill/>
          <a:ln>
            <a:noFill/>
          </a:ln>
        </p:spPr>
      </p:pic>
      <p:pic>
        <p:nvPicPr>
          <p:cNvPr id="2916" name="Google Shape;2916;p223"/>
          <p:cNvPicPr preferRelativeResize="0"/>
          <p:nvPr/>
        </p:nvPicPr>
        <p:blipFill>
          <a:blip r:embed="rId4">
            <a:alphaModFix/>
          </a:blip>
          <a:stretch>
            <a:fillRect/>
          </a:stretch>
        </p:blipFill>
        <p:spPr>
          <a:xfrm rot="10800000">
            <a:off x="1387326" y="1448601"/>
            <a:ext cx="747574" cy="747574"/>
          </a:xfrm>
          <a:prstGeom prst="rect">
            <a:avLst/>
          </a:prstGeom>
          <a:noFill/>
          <a:ln>
            <a:noFill/>
          </a:ln>
        </p:spPr>
      </p:pic>
      <p:pic>
        <p:nvPicPr>
          <p:cNvPr id="2917" name="Google Shape;2917;p223"/>
          <p:cNvPicPr preferRelativeResize="0"/>
          <p:nvPr/>
        </p:nvPicPr>
        <p:blipFill>
          <a:blip r:embed="rId5">
            <a:alphaModFix/>
          </a:blip>
          <a:stretch>
            <a:fillRect/>
          </a:stretch>
        </p:blipFill>
        <p:spPr>
          <a:xfrm flipH="1">
            <a:off x="6504199" y="2247950"/>
            <a:ext cx="440751" cy="1611950"/>
          </a:xfrm>
          <a:prstGeom prst="rect">
            <a:avLst/>
          </a:prstGeom>
          <a:noFill/>
          <a:ln>
            <a:noFill/>
          </a:ln>
        </p:spPr>
      </p:pic>
      <p:pic>
        <p:nvPicPr>
          <p:cNvPr id="2918" name="Google Shape;2918;p223"/>
          <p:cNvPicPr preferRelativeResize="0"/>
          <p:nvPr/>
        </p:nvPicPr>
        <p:blipFill>
          <a:blip r:embed="rId6">
            <a:alphaModFix/>
          </a:blip>
          <a:stretch>
            <a:fillRect/>
          </a:stretch>
        </p:blipFill>
        <p:spPr>
          <a:xfrm>
            <a:off x="7134883" y="1257132"/>
            <a:ext cx="588574" cy="1931740"/>
          </a:xfrm>
          <a:prstGeom prst="rect">
            <a:avLst/>
          </a:prstGeom>
          <a:noFill/>
          <a:ln>
            <a:noFill/>
          </a:ln>
        </p:spPr>
      </p:pic>
      <p:pic>
        <p:nvPicPr>
          <p:cNvPr id="2919" name="Google Shape;2919;p223"/>
          <p:cNvPicPr preferRelativeResize="0"/>
          <p:nvPr/>
        </p:nvPicPr>
        <p:blipFill>
          <a:blip r:embed="rId7">
            <a:alphaModFix/>
          </a:blip>
          <a:stretch>
            <a:fillRect/>
          </a:stretch>
        </p:blipFill>
        <p:spPr>
          <a:xfrm>
            <a:off x="4958254" y="3248369"/>
            <a:ext cx="1340864" cy="1472171"/>
          </a:xfrm>
          <a:prstGeom prst="rect">
            <a:avLst/>
          </a:prstGeom>
          <a:noFill/>
          <a:ln>
            <a:noFill/>
          </a:ln>
        </p:spPr>
      </p:pic>
      <p:cxnSp>
        <p:nvCxnSpPr>
          <p:cNvPr id="2920" name="Google Shape;2920;p223"/>
          <p:cNvCxnSpPr/>
          <p:nvPr/>
        </p:nvCxnSpPr>
        <p:spPr>
          <a:xfrm>
            <a:off x="2066700" y="1974400"/>
            <a:ext cx="433200" cy="211800"/>
          </a:xfrm>
          <a:prstGeom prst="straightConnector1">
            <a:avLst/>
          </a:prstGeom>
          <a:noFill/>
          <a:ln cap="flat" cmpd="sng" w="38100">
            <a:solidFill>
              <a:srgbClr val="F1C232"/>
            </a:solidFill>
            <a:prstDash val="solid"/>
            <a:round/>
            <a:headEnd len="med" w="med" type="none"/>
            <a:tailEnd len="med" w="med" type="triangle"/>
          </a:ln>
        </p:spPr>
      </p:cxnSp>
      <p:cxnSp>
        <p:nvCxnSpPr>
          <p:cNvPr id="2921" name="Google Shape;2921;p223"/>
          <p:cNvCxnSpPr/>
          <p:nvPr/>
        </p:nvCxnSpPr>
        <p:spPr>
          <a:xfrm>
            <a:off x="2066700" y="1858250"/>
            <a:ext cx="450000" cy="4800"/>
          </a:xfrm>
          <a:prstGeom prst="straightConnector1">
            <a:avLst/>
          </a:prstGeom>
          <a:noFill/>
          <a:ln cap="flat" cmpd="sng" w="38100">
            <a:solidFill>
              <a:srgbClr val="F1C232"/>
            </a:solidFill>
            <a:prstDash val="solid"/>
            <a:round/>
            <a:headEnd len="med" w="med" type="none"/>
            <a:tailEnd len="med" w="med" type="triangle"/>
          </a:ln>
        </p:spPr>
      </p:cxnSp>
      <p:cxnSp>
        <p:nvCxnSpPr>
          <p:cNvPr id="2922" name="Google Shape;2922;p223"/>
          <p:cNvCxnSpPr/>
          <p:nvPr/>
        </p:nvCxnSpPr>
        <p:spPr>
          <a:xfrm flipH="1" rot="10800000">
            <a:off x="2000500" y="1548325"/>
            <a:ext cx="415500" cy="185100"/>
          </a:xfrm>
          <a:prstGeom prst="straightConnector1">
            <a:avLst/>
          </a:prstGeom>
          <a:noFill/>
          <a:ln cap="flat" cmpd="sng" w="38100">
            <a:solidFill>
              <a:srgbClr val="F1C232"/>
            </a:solidFill>
            <a:prstDash val="solid"/>
            <a:round/>
            <a:headEnd len="med" w="med" type="none"/>
            <a:tailEnd len="med" w="med" type="triangle"/>
          </a:ln>
        </p:spPr>
      </p:cxnSp>
      <p:cxnSp>
        <p:nvCxnSpPr>
          <p:cNvPr id="2923" name="Google Shape;2923;p223"/>
          <p:cNvCxnSpPr/>
          <p:nvPr/>
        </p:nvCxnSpPr>
        <p:spPr>
          <a:xfrm>
            <a:off x="1928350" y="2197550"/>
            <a:ext cx="227400" cy="413700"/>
          </a:xfrm>
          <a:prstGeom prst="straightConnector1">
            <a:avLst/>
          </a:prstGeom>
          <a:noFill/>
          <a:ln cap="flat" cmpd="sng" w="38100">
            <a:solidFill>
              <a:srgbClr val="F1C232"/>
            </a:solidFill>
            <a:prstDash val="solid"/>
            <a:round/>
            <a:headEnd len="med" w="med" type="none"/>
            <a:tailEnd len="med" w="med" type="triangle"/>
          </a:ln>
        </p:spPr>
      </p:cxnSp>
      <p:cxnSp>
        <p:nvCxnSpPr>
          <p:cNvPr id="2924" name="Google Shape;2924;p223"/>
          <p:cNvCxnSpPr/>
          <p:nvPr/>
        </p:nvCxnSpPr>
        <p:spPr>
          <a:xfrm>
            <a:off x="1759313" y="2247950"/>
            <a:ext cx="10500" cy="445800"/>
          </a:xfrm>
          <a:prstGeom prst="straightConnector1">
            <a:avLst/>
          </a:prstGeom>
          <a:noFill/>
          <a:ln cap="flat" cmpd="sng" w="38100">
            <a:solidFill>
              <a:srgbClr val="F1C232"/>
            </a:solidFill>
            <a:prstDash val="solid"/>
            <a:round/>
            <a:headEnd len="med" w="med" type="none"/>
            <a:tailEnd len="med" w="med" type="triangle"/>
          </a:ln>
        </p:spPr>
      </p:cxnSp>
      <p:cxnSp>
        <p:nvCxnSpPr>
          <p:cNvPr id="2925" name="Google Shape;2925;p223"/>
          <p:cNvCxnSpPr/>
          <p:nvPr/>
        </p:nvCxnSpPr>
        <p:spPr>
          <a:xfrm flipH="1">
            <a:off x="1320888" y="2197550"/>
            <a:ext cx="261000" cy="352200"/>
          </a:xfrm>
          <a:prstGeom prst="straightConnector1">
            <a:avLst/>
          </a:prstGeom>
          <a:noFill/>
          <a:ln cap="flat" cmpd="sng" w="38100">
            <a:solidFill>
              <a:srgbClr val="F1C232"/>
            </a:solidFill>
            <a:prstDash val="solid"/>
            <a:round/>
            <a:headEnd len="med" w="med" type="none"/>
            <a:tailEnd len="med" w="med" type="triangle"/>
          </a:ln>
        </p:spPr>
      </p:cxnSp>
      <p:cxnSp>
        <p:nvCxnSpPr>
          <p:cNvPr id="2926" name="Google Shape;2926;p223"/>
          <p:cNvCxnSpPr/>
          <p:nvPr/>
        </p:nvCxnSpPr>
        <p:spPr>
          <a:xfrm flipH="1">
            <a:off x="1127638" y="2056225"/>
            <a:ext cx="350700" cy="188700"/>
          </a:xfrm>
          <a:prstGeom prst="straightConnector1">
            <a:avLst/>
          </a:prstGeom>
          <a:noFill/>
          <a:ln cap="flat" cmpd="sng" w="38100">
            <a:solidFill>
              <a:srgbClr val="F1C232"/>
            </a:solidFill>
            <a:prstDash val="solid"/>
            <a:round/>
            <a:headEnd len="med" w="med" type="none"/>
            <a:tailEnd len="med" w="med" type="triangle"/>
          </a:ln>
        </p:spPr>
      </p:cxnSp>
      <p:cxnSp>
        <p:nvCxnSpPr>
          <p:cNvPr id="2927" name="Google Shape;2927;p223"/>
          <p:cNvCxnSpPr/>
          <p:nvPr/>
        </p:nvCxnSpPr>
        <p:spPr>
          <a:xfrm flipH="1">
            <a:off x="1056538" y="1910725"/>
            <a:ext cx="397800" cy="6900"/>
          </a:xfrm>
          <a:prstGeom prst="straightConnector1">
            <a:avLst/>
          </a:prstGeom>
          <a:noFill/>
          <a:ln cap="flat" cmpd="sng" w="38100">
            <a:solidFill>
              <a:srgbClr val="F1C232"/>
            </a:solidFill>
            <a:prstDash val="solid"/>
            <a:round/>
            <a:headEnd len="med" w="med" type="none"/>
            <a:tailEnd len="med" w="med" type="triangle"/>
          </a:ln>
        </p:spPr>
      </p:cxnSp>
      <p:cxnSp>
        <p:nvCxnSpPr>
          <p:cNvPr id="2928" name="Google Shape;2928;p223"/>
          <p:cNvCxnSpPr/>
          <p:nvPr/>
        </p:nvCxnSpPr>
        <p:spPr>
          <a:xfrm rot="10800000">
            <a:off x="1148788" y="1544125"/>
            <a:ext cx="353100" cy="189300"/>
          </a:xfrm>
          <a:prstGeom prst="straightConnector1">
            <a:avLst/>
          </a:prstGeom>
          <a:noFill/>
          <a:ln cap="flat" cmpd="sng" w="38100">
            <a:solidFill>
              <a:srgbClr val="F1C232"/>
            </a:solidFill>
            <a:prstDash val="solid"/>
            <a:round/>
            <a:headEnd len="med" w="med" type="none"/>
            <a:tailEnd len="med" w="med" type="triangle"/>
          </a:ln>
        </p:spPr>
      </p:cxnSp>
      <p:cxnSp>
        <p:nvCxnSpPr>
          <p:cNvPr id="2929" name="Google Shape;2929;p223"/>
          <p:cNvCxnSpPr/>
          <p:nvPr/>
        </p:nvCxnSpPr>
        <p:spPr>
          <a:xfrm>
            <a:off x="2019950" y="2094950"/>
            <a:ext cx="341400" cy="300900"/>
          </a:xfrm>
          <a:prstGeom prst="straightConnector1">
            <a:avLst/>
          </a:prstGeom>
          <a:noFill/>
          <a:ln cap="flat" cmpd="sng" w="38100">
            <a:solidFill>
              <a:srgbClr val="F1C232"/>
            </a:solidFill>
            <a:prstDash val="solid"/>
            <a:round/>
            <a:headEnd len="med" w="med" type="none"/>
            <a:tailEnd len="med" w="med" type="triangle"/>
          </a:ln>
        </p:spPr>
      </p:cxnSp>
      <p:cxnSp>
        <p:nvCxnSpPr>
          <p:cNvPr id="2930" name="Google Shape;2930;p223"/>
          <p:cNvCxnSpPr/>
          <p:nvPr/>
        </p:nvCxnSpPr>
        <p:spPr>
          <a:xfrm flipH="1">
            <a:off x="3559250" y="2412725"/>
            <a:ext cx="2943600" cy="1002000"/>
          </a:xfrm>
          <a:prstGeom prst="straightConnector1">
            <a:avLst/>
          </a:prstGeom>
          <a:noFill/>
          <a:ln cap="flat" cmpd="sng" w="38100">
            <a:solidFill>
              <a:srgbClr val="F1C232"/>
            </a:solidFill>
            <a:prstDash val="solid"/>
            <a:round/>
            <a:headEnd len="med" w="med" type="none"/>
            <a:tailEnd len="med" w="med" type="none"/>
          </a:ln>
        </p:spPr>
      </p:cxnSp>
      <p:cxnSp>
        <p:nvCxnSpPr>
          <p:cNvPr id="2931" name="Google Shape;2931;p223"/>
          <p:cNvCxnSpPr/>
          <p:nvPr/>
        </p:nvCxnSpPr>
        <p:spPr>
          <a:xfrm flipH="1">
            <a:off x="3539925" y="3012750"/>
            <a:ext cx="1196400" cy="411300"/>
          </a:xfrm>
          <a:prstGeom prst="straightConnector1">
            <a:avLst/>
          </a:prstGeom>
          <a:noFill/>
          <a:ln cap="flat" cmpd="sng" w="38100">
            <a:solidFill>
              <a:srgbClr val="F1C232"/>
            </a:solidFill>
            <a:prstDash val="solid"/>
            <a:round/>
            <a:headEnd len="med" w="med" type="triangle"/>
            <a:tailEnd len="med" w="med" type="none"/>
          </a:ln>
        </p:spPr>
      </p:cxnSp>
      <p:cxnSp>
        <p:nvCxnSpPr>
          <p:cNvPr id="2932" name="Google Shape;2932;p223"/>
          <p:cNvCxnSpPr/>
          <p:nvPr/>
        </p:nvCxnSpPr>
        <p:spPr>
          <a:xfrm flipH="1">
            <a:off x="3522625" y="1497975"/>
            <a:ext cx="3647400" cy="1923000"/>
          </a:xfrm>
          <a:prstGeom prst="straightConnector1">
            <a:avLst/>
          </a:prstGeom>
          <a:noFill/>
          <a:ln cap="flat" cmpd="sng" w="38100">
            <a:solidFill>
              <a:srgbClr val="F1C232"/>
            </a:solidFill>
            <a:prstDash val="solid"/>
            <a:round/>
            <a:headEnd len="med" w="med" type="none"/>
            <a:tailEnd len="med" w="med" type="none"/>
          </a:ln>
        </p:spPr>
      </p:cxnSp>
      <p:cxnSp>
        <p:nvCxnSpPr>
          <p:cNvPr id="2933" name="Google Shape;2933;p223"/>
          <p:cNvCxnSpPr/>
          <p:nvPr/>
        </p:nvCxnSpPr>
        <p:spPr>
          <a:xfrm flipH="1">
            <a:off x="3510475" y="2773575"/>
            <a:ext cx="1259400" cy="645600"/>
          </a:xfrm>
          <a:prstGeom prst="straightConnector1">
            <a:avLst/>
          </a:prstGeom>
          <a:noFill/>
          <a:ln cap="flat" cmpd="sng" w="38100">
            <a:solidFill>
              <a:srgbClr val="F1C232"/>
            </a:solidFill>
            <a:prstDash val="solid"/>
            <a:round/>
            <a:headEnd len="med" w="med" type="triangle"/>
            <a:tailEnd len="med" w="med" type="none"/>
          </a:ln>
        </p:spPr>
      </p:cxnSp>
      <p:cxnSp>
        <p:nvCxnSpPr>
          <p:cNvPr id="2934" name="Google Shape;2934;p223"/>
          <p:cNvCxnSpPr/>
          <p:nvPr/>
        </p:nvCxnSpPr>
        <p:spPr>
          <a:xfrm rot="10800000">
            <a:off x="2249300" y="2295150"/>
            <a:ext cx="1261200" cy="1135200"/>
          </a:xfrm>
          <a:prstGeom prst="straightConnector1">
            <a:avLst/>
          </a:prstGeom>
          <a:noFill/>
          <a:ln cap="flat" cmpd="sng" w="38100">
            <a:solidFill>
              <a:srgbClr val="F1C232"/>
            </a:solidFill>
            <a:prstDash val="solid"/>
            <a:round/>
            <a:headEnd len="med" w="med" type="none"/>
            <a:tailEnd len="med" w="med" type="none"/>
          </a:ln>
        </p:spPr>
      </p:cxnSp>
      <p:sp>
        <p:nvSpPr>
          <p:cNvPr id="2935" name="Google Shape;2935;p223"/>
          <p:cNvSpPr txBox="1"/>
          <p:nvPr/>
        </p:nvSpPr>
        <p:spPr>
          <a:xfrm>
            <a:off x="6256800" y="4442279"/>
            <a:ext cx="747600" cy="339000"/>
          </a:xfrm>
          <a:prstGeom prst="rect">
            <a:avLst/>
          </a:prstGeom>
          <a:noFill/>
          <a:ln>
            <a:noFill/>
          </a:ln>
        </p:spPr>
        <p:txBody>
          <a:bodyPr anchorCtr="0" anchor="t" bIns="0" lIns="0" spcFirstLastPara="1" rIns="0" wrap="non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Cabdi</a:t>
            </a:r>
            <a:endParaRPr sz="1800">
              <a:solidFill>
                <a:srgbClr val="000000"/>
              </a:solidFill>
              <a:latin typeface="Lexend"/>
              <a:ea typeface="Lexend"/>
              <a:cs typeface="Lexend"/>
              <a:sym typeface="Lexend"/>
            </a:endParaRPr>
          </a:p>
        </p:txBody>
      </p:sp>
      <p:sp>
        <p:nvSpPr>
          <p:cNvPr id="2936" name="Google Shape;2936;p223"/>
          <p:cNvSpPr txBox="1"/>
          <p:nvPr/>
        </p:nvSpPr>
        <p:spPr>
          <a:xfrm>
            <a:off x="6866400" y="3621430"/>
            <a:ext cx="747600" cy="339000"/>
          </a:xfrm>
          <a:prstGeom prst="rect">
            <a:avLst/>
          </a:prstGeom>
          <a:noFill/>
          <a:ln>
            <a:noFill/>
          </a:ln>
        </p:spPr>
        <p:txBody>
          <a:bodyPr anchorCtr="0" anchor="t" bIns="0" lIns="0" spcFirstLastPara="1" rIns="0" wrap="non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Caasha</a:t>
            </a:r>
            <a:endParaRPr sz="1800">
              <a:solidFill>
                <a:srgbClr val="000000"/>
              </a:solidFill>
              <a:latin typeface="Lexend"/>
              <a:ea typeface="Lexend"/>
              <a:cs typeface="Lexend"/>
              <a:sym typeface="Lexend"/>
            </a:endParaRPr>
          </a:p>
        </p:txBody>
      </p:sp>
      <p:sp>
        <p:nvSpPr>
          <p:cNvPr id="2937" name="Google Shape;2937;p223"/>
          <p:cNvSpPr txBox="1"/>
          <p:nvPr/>
        </p:nvSpPr>
        <p:spPr>
          <a:xfrm>
            <a:off x="7628400" y="2935630"/>
            <a:ext cx="747600" cy="339000"/>
          </a:xfrm>
          <a:prstGeom prst="rect">
            <a:avLst/>
          </a:prstGeom>
          <a:noFill/>
          <a:ln>
            <a:noFill/>
          </a:ln>
        </p:spPr>
        <p:txBody>
          <a:bodyPr anchorCtr="0" anchor="t" bIns="0" lIns="0" spcFirstLastPara="1" rIns="0" wrap="non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Yacquub</a:t>
            </a:r>
            <a:endParaRPr sz="1800">
              <a:solidFill>
                <a:srgbClr val="000000"/>
              </a:solidFill>
              <a:latin typeface="Lexend"/>
              <a:ea typeface="Lexend"/>
              <a:cs typeface="Lexend"/>
              <a:sym typeface="Lexend"/>
            </a:endParaRPr>
          </a:p>
        </p:txBody>
      </p:sp>
      <p:cxnSp>
        <p:nvCxnSpPr>
          <p:cNvPr id="2938" name="Google Shape;2938;p223"/>
          <p:cNvCxnSpPr/>
          <p:nvPr/>
        </p:nvCxnSpPr>
        <p:spPr>
          <a:xfrm flipH="1">
            <a:off x="3497362" y="3419586"/>
            <a:ext cx="1297800" cy="6900"/>
          </a:xfrm>
          <a:prstGeom prst="straightConnector1">
            <a:avLst/>
          </a:prstGeom>
          <a:noFill/>
          <a:ln cap="flat" cmpd="sng" w="38100">
            <a:solidFill>
              <a:srgbClr val="F1C232"/>
            </a:solidFill>
            <a:prstDash val="solid"/>
            <a:round/>
            <a:headEnd len="med" w="med" type="triangle"/>
            <a:tailEnd len="med" w="med" type="none"/>
          </a:ln>
        </p:spPr>
      </p:cxnSp>
      <p:cxnSp>
        <p:nvCxnSpPr>
          <p:cNvPr id="2939" name="Google Shape;2939;p223"/>
          <p:cNvCxnSpPr/>
          <p:nvPr/>
        </p:nvCxnSpPr>
        <p:spPr>
          <a:xfrm flipH="1">
            <a:off x="4428859" y="3415390"/>
            <a:ext cx="1297800" cy="6900"/>
          </a:xfrm>
          <a:prstGeom prst="straightConnector1">
            <a:avLst/>
          </a:prstGeom>
          <a:noFill/>
          <a:ln cap="flat" cmpd="sng" w="38100">
            <a:solidFill>
              <a:srgbClr val="F1C232"/>
            </a:solidFill>
            <a:prstDash val="solid"/>
            <a:round/>
            <a:headEnd len="med" w="med" type="none"/>
            <a:tailEnd len="med" w="med" type="none"/>
          </a:ln>
        </p:spPr>
      </p:cxnSp>
      <p:sp>
        <p:nvSpPr>
          <p:cNvPr id="2940" name="Google Shape;2940;p223"/>
          <p:cNvSpPr txBox="1"/>
          <p:nvPr/>
        </p:nvSpPr>
        <p:spPr>
          <a:xfrm>
            <a:off x="324000" y="3506775"/>
            <a:ext cx="2786700" cy="1241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Walxaha aan dhalaal lahayn waxay ka tarjumaan (ku kala firdhiyaan) iftiinka dhan kasta, sidaas darteed waxaa laga arki karaa dhan kasta.</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4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4" name="Shape 2944"/>
        <p:cNvGrpSpPr/>
        <p:nvPr/>
      </p:nvGrpSpPr>
      <p:grpSpPr>
        <a:xfrm>
          <a:off x="0" y="0"/>
          <a:ext cx="0" cy="0"/>
          <a:chOff x="0" y="0"/>
          <a:chExt cx="0" cy="0"/>
        </a:xfrm>
      </p:grpSpPr>
      <p:sp>
        <p:nvSpPr>
          <p:cNvPr id="2945" name="Google Shape;2945;p22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Iftiinku wuxuu soo galaa indhaha</a:t>
            </a:r>
            <a:endParaRPr/>
          </a:p>
        </p:txBody>
      </p:sp>
      <p:pic>
        <p:nvPicPr>
          <p:cNvPr id="2946" name="Google Shape;2946;p224"/>
          <p:cNvPicPr preferRelativeResize="0"/>
          <p:nvPr/>
        </p:nvPicPr>
        <p:blipFill>
          <a:blip r:embed="rId3">
            <a:alphaModFix/>
          </a:blip>
          <a:stretch>
            <a:fillRect/>
          </a:stretch>
        </p:blipFill>
        <p:spPr>
          <a:xfrm rot="10800000">
            <a:off x="1387326" y="1448601"/>
            <a:ext cx="747574" cy="747574"/>
          </a:xfrm>
          <a:prstGeom prst="rect">
            <a:avLst/>
          </a:prstGeom>
          <a:noFill/>
          <a:ln>
            <a:noFill/>
          </a:ln>
        </p:spPr>
      </p:pic>
      <p:pic>
        <p:nvPicPr>
          <p:cNvPr id="2947" name="Google Shape;2947;p224"/>
          <p:cNvPicPr preferRelativeResize="0"/>
          <p:nvPr/>
        </p:nvPicPr>
        <p:blipFill>
          <a:blip r:embed="rId4">
            <a:alphaModFix/>
          </a:blip>
          <a:stretch>
            <a:fillRect/>
          </a:stretch>
        </p:blipFill>
        <p:spPr>
          <a:xfrm flipH="1">
            <a:off x="6504199" y="2247950"/>
            <a:ext cx="440751" cy="1611950"/>
          </a:xfrm>
          <a:prstGeom prst="rect">
            <a:avLst/>
          </a:prstGeom>
          <a:noFill/>
          <a:ln>
            <a:noFill/>
          </a:ln>
        </p:spPr>
      </p:pic>
      <p:pic>
        <p:nvPicPr>
          <p:cNvPr id="2948" name="Google Shape;2948;p224"/>
          <p:cNvPicPr preferRelativeResize="0"/>
          <p:nvPr/>
        </p:nvPicPr>
        <p:blipFill>
          <a:blip r:embed="rId5">
            <a:alphaModFix/>
          </a:blip>
          <a:stretch>
            <a:fillRect/>
          </a:stretch>
        </p:blipFill>
        <p:spPr>
          <a:xfrm>
            <a:off x="4958254" y="3248369"/>
            <a:ext cx="1340864" cy="1472171"/>
          </a:xfrm>
          <a:prstGeom prst="rect">
            <a:avLst/>
          </a:prstGeom>
          <a:noFill/>
          <a:ln>
            <a:noFill/>
          </a:ln>
        </p:spPr>
      </p:pic>
      <p:cxnSp>
        <p:nvCxnSpPr>
          <p:cNvPr id="2949" name="Google Shape;2949;p224"/>
          <p:cNvCxnSpPr/>
          <p:nvPr/>
        </p:nvCxnSpPr>
        <p:spPr>
          <a:xfrm>
            <a:off x="2066700" y="1974400"/>
            <a:ext cx="433200" cy="211800"/>
          </a:xfrm>
          <a:prstGeom prst="straightConnector1">
            <a:avLst/>
          </a:prstGeom>
          <a:noFill/>
          <a:ln cap="flat" cmpd="sng" w="38100">
            <a:solidFill>
              <a:srgbClr val="F1C232"/>
            </a:solidFill>
            <a:prstDash val="solid"/>
            <a:round/>
            <a:headEnd len="med" w="med" type="none"/>
            <a:tailEnd len="med" w="med" type="triangle"/>
          </a:ln>
        </p:spPr>
      </p:cxnSp>
      <p:cxnSp>
        <p:nvCxnSpPr>
          <p:cNvPr id="2950" name="Google Shape;2950;p224"/>
          <p:cNvCxnSpPr/>
          <p:nvPr/>
        </p:nvCxnSpPr>
        <p:spPr>
          <a:xfrm>
            <a:off x="2066700" y="1858250"/>
            <a:ext cx="450000" cy="4800"/>
          </a:xfrm>
          <a:prstGeom prst="straightConnector1">
            <a:avLst/>
          </a:prstGeom>
          <a:noFill/>
          <a:ln cap="flat" cmpd="sng" w="38100">
            <a:solidFill>
              <a:srgbClr val="F1C232"/>
            </a:solidFill>
            <a:prstDash val="solid"/>
            <a:round/>
            <a:headEnd len="med" w="med" type="none"/>
            <a:tailEnd len="med" w="med" type="triangle"/>
          </a:ln>
        </p:spPr>
      </p:cxnSp>
      <p:cxnSp>
        <p:nvCxnSpPr>
          <p:cNvPr id="2951" name="Google Shape;2951;p224"/>
          <p:cNvCxnSpPr/>
          <p:nvPr/>
        </p:nvCxnSpPr>
        <p:spPr>
          <a:xfrm flipH="1" rot="10800000">
            <a:off x="2000500" y="1548325"/>
            <a:ext cx="415500" cy="185100"/>
          </a:xfrm>
          <a:prstGeom prst="straightConnector1">
            <a:avLst/>
          </a:prstGeom>
          <a:noFill/>
          <a:ln cap="flat" cmpd="sng" w="38100">
            <a:solidFill>
              <a:srgbClr val="F1C232"/>
            </a:solidFill>
            <a:prstDash val="solid"/>
            <a:round/>
            <a:headEnd len="med" w="med" type="none"/>
            <a:tailEnd len="med" w="med" type="triangle"/>
          </a:ln>
        </p:spPr>
      </p:cxnSp>
      <p:cxnSp>
        <p:nvCxnSpPr>
          <p:cNvPr id="2952" name="Google Shape;2952;p224"/>
          <p:cNvCxnSpPr/>
          <p:nvPr/>
        </p:nvCxnSpPr>
        <p:spPr>
          <a:xfrm>
            <a:off x="1928350" y="2197550"/>
            <a:ext cx="227400" cy="413700"/>
          </a:xfrm>
          <a:prstGeom prst="straightConnector1">
            <a:avLst/>
          </a:prstGeom>
          <a:noFill/>
          <a:ln cap="flat" cmpd="sng" w="38100">
            <a:solidFill>
              <a:srgbClr val="F1C232"/>
            </a:solidFill>
            <a:prstDash val="solid"/>
            <a:round/>
            <a:headEnd len="med" w="med" type="none"/>
            <a:tailEnd len="med" w="med" type="triangle"/>
          </a:ln>
        </p:spPr>
      </p:cxnSp>
      <p:cxnSp>
        <p:nvCxnSpPr>
          <p:cNvPr id="2953" name="Google Shape;2953;p224"/>
          <p:cNvCxnSpPr/>
          <p:nvPr/>
        </p:nvCxnSpPr>
        <p:spPr>
          <a:xfrm>
            <a:off x="1759313" y="2247950"/>
            <a:ext cx="10500" cy="445800"/>
          </a:xfrm>
          <a:prstGeom prst="straightConnector1">
            <a:avLst/>
          </a:prstGeom>
          <a:noFill/>
          <a:ln cap="flat" cmpd="sng" w="38100">
            <a:solidFill>
              <a:srgbClr val="F1C232"/>
            </a:solidFill>
            <a:prstDash val="solid"/>
            <a:round/>
            <a:headEnd len="med" w="med" type="none"/>
            <a:tailEnd len="med" w="med" type="triangle"/>
          </a:ln>
        </p:spPr>
      </p:cxnSp>
      <p:cxnSp>
        <p:nvCxnSpPr>
          <p:cNvPr id="2954" name="Google Shape;2954;p224"/>
          <p:cNvCxnSpPr/>
          <p:nvPr/>
        </p:nvCxnSpPr>
        <p:spPr>
          <a:xfrm flipH="1">
            <a:off x="1320888" y="2197550"/>
            <a:ext cx="261000" cy="352200"/>
          </a:xfrm>
          <a:prstGeom prst="straightConnector1">
            <a:avLst/>
          </a:prstGeom>
          <a:noFill/>
          <a:ln cap="flat" cmpd="sng" w="38100">
            <a:solidFill>
              <a:srgbClr val="F1C232"/>
            </a:solidFill>
            <a:prstDash val="solid"/>
            <a:round/>
            <a:headEnd len="med" w="med" type="none"/>
            <a:tailEnd len="med" w="med" type="triangle"/>
          </a:ln>
        </p:spPr>
      </p:cxnSp>
      <p:cxnSp>
        <p:nvCxnSpPr>
          <p:cNvPr id="2955" name="Google Shape;2955;p224"/>
          <p:cNvCxnSpPr/>
          <p:nvPr/>
        </p:nvCxnSpPr>
        <p:spPr>
          <a:xfrm flipH="1">
            <a:off x="1127638" y="2056225"/>
            <a:ext cx="350700" cy="188700"/>
          </a:xfrm>
          <a:prstGeom prst="straightConnector1">
            <a:avLst/>
          </a:prstGeom>
          <a:noFill/>
          <a:ln cap="flat" cmpd="sng" w="38100">
            <a:solidFill>
              <a:srgbClr val="F1C232"/>
            </a:solidFill>
            <a:prstDash val="solid"/>
            <a:round/>
            <a:headEnd len="med" w="med" type="none"/>
            <a:tailEnd len="med" w="med" type="triangle"/>
          </a:ln>
        </p:spPr>
      </p:cxnSp>
      <p:cxnSp>
        <p:nvCxnSpPr>
          <p:cNvPr id="2956" name="Google Shape;2956;p224"/>
          <p:cNvCxnSpPr/>
          <p:nvPr/>
        </p:nvCxnSpPr>
        <p:spPr>
          <a:xfrm flipH="1">
            <a:off x="1056538" y="1910725"/>
            <a:ext cx="397800" cy="6900"/>
          </a:xfrm>
          <a:prstGeom prst="straightConnector1">
            <a:avLst/>
          </a:prstGeom>
          <a:noFill/>
          <a:ln cap="flat" cmpd="sng" w="38100">
            <a:solidFill>
              <a:srgbClr val="F1C232"/>
            </a:solidFill>
            <a:prstDash val="solid"/>
            <a:round/>
            <a:headEnd len="med" w="med" type="none"/>
            <a:tailEnd len="med" w="med" type="triangle"/>
          </a:ln>
        </p:spPr>
      </p:cxnSp>
      <p:cxnSp>
        <p:nvCxnSpPr>
          <p:cNvPr id="2957" name="Google Shape;2957;p224"/>
          <p:cNvCxnSpPr/>
          <p:nvPr/>
        </p:nvCxnSpPr>
        <p:spPr>
          <a:xfrm rot="10800000">
            <a:off x="1148788" y="1544125"/>
            <a:ext cx="353100" cy="189300"/>
          </a:xfrm>
          <a:prstGeom prst="straightConnector1">
            <a:avLst/>
          </a:prstGeom>
          <a:noFill/>
          <a:ln cap="flat" cmpd="sng" w="38100">
            <a:solidFill>
              <a:srgbClr val="F1C232"/>
            </a:solidFill>
            <a:prstDash val="solid"/>
            <a:round/>
            <a:headEnd len="med" w="med" type="none"/>
            <a:tailEnd len="med" w="med" type="triangle"/>
          </a:ln>
        </p:spPr>
      </p:cxnSp>
      <p:cxnSp>
        <p:nvCxnSpPr>
          <p:cNvPr id="2958" name="Google Shape;2958;p224"/>
          <p:cNvCxnSpPr/>
          <p:nvPr/>
        </p:nvCxnSpPr>
        <p:spPr>
          <a:xfrm>
            <a:off x="2019950" y="2094950"/>
            <a:ext cx="700500" cy="627600"/>
          </a:xfrm>
          <a:prstGeom prst="straightConnector1">
            <a:avLst/>
          </a:prstGeom>
          <a:noFill/>
          <a:ln cap="flat" cmpd="sng" w="38100">
            <a:solidFill>
              <a:srgbClr val="F1C232"/>
            </a:solidFill>
            <a:prstDash val="solid"/>
            <a:round/>
            <a:headEnd len="med" w="med" type="none"/>
            <a:tailEnd len="med" w="med" type="triangle"/>
          </a:ln>
        </p:spPr>
      </p:cxnSp>
      <p:grpSp>
        <p:nvGrpSpPr>
          <p:cNvPr id="2959" name="Google Shape;2959;p224"/>
          <p:cNvGrpSpPr/>
          <p:nvPr/>
        </p:nvGrpSpPr>
        <p:grpSpPr>
          <a:xfrm>
            <a:off x="2661695" y="2412494"/>
            <a:ext cx="3840840" cy="697915"/>
            <a:chOff x="3539925" y="2412725"/>
            <a:chExt cx="2962925" cy="1011325"/>
          </a:xfrm>
        </p:grpSpPr>
        <p:cxnSp>
          <p:nvCxnSpPr>
            <p:cNvPr id="2960" name="Google Shape;2960;p224"/>
            <p:cNvCxnSpPr/>
            <p:nvPr/>
          </p:nvCxnSpPr>
          <p:spPr>
            <a:xfrm flipH="1">
              <a:off x="3559250" y="2412725"/>
              <a:ext cx="2943600" cy="1002000"/>
            </a:xfrm>
            <a:prstGeom prst="straightConnector1">
              <a:avLst/>
            </a:prstGeom>
            <a:noFill/>
            <a:ln cap="flat" cmpd="sng" w="38100">
              <a:solidFill>
                <a:srgbClr val="F1C232"/>
              </a:solidFill>
              <a:prstDash val="solid"/>
              <a:round/>
              <a:headEnd len="med" w="med" type="none"/>
              <a:tailEnd len="med" w="med" type="none"/>
            </a:ln>
          </p:spPr>
        </p:cxnSp>
        <p:cxnSp>
          <p:nvCxnSpPr>
            <p:cNvPr id="2961" name="Google Shape;2961;p224"/>
            <p:cNvCxnSpPr/>
            <p:nvPr/>
          </p:nvCxnSpPr>
          <p:spPr>
            <a:xfrm flipH="1">
              <a:off x="3539925" y="3012750"/>
              <a:ext cx="1196400" cy="411300"/>
            </a:xfrm>
            <a:prstGeom prst="straightConnector1">
              <a:avLst/>
            </a:prstGeom>
            <a:noFill/>
            <a:ln cap="flat" cmpd="sng" w="38100">
              <a:solidFill>
                <a:srgbClr val="F1C232"/>
              </a:solidFill>
              <a:prstDash val="solid"/>
              <a:round/>
              <a:headEnd len="med" w="med" type="triangle"/>
              <a:tailEnd len="med" w="med" type="none"/>
            </a:ln>
          </p:spPr>
        </p:cxnSp>
      </p:grpSp>
      <p:cxnSp>
        <p:nvCxnSpPr>
          <p:cNvPr id="2962" name="Google Shape;2962;p224"/>
          <p:cNvCxnSpPr/>
          <p:nvPr/>
        </p:nvCxnSpPr>
        <p:spPr>
          <a:xfrm rot="10800000">
            <a:off x="2186300" y="2245050"/>
            <a:ext cx="1324200" cy="1185300"/>
          </a:xfrm>
          <a:prstGeom prst="straightConnector1">
            <a:avLst/>
          </a:prstGeom>
          <a:noFill/>
          <a:ln cap="flat" cmpd="sng" w="38100">
            <a:solidFill>
              <a:srgbClr val="F1C232"/>
            </a:solidFill>
            <a:prstDash val="solid"/>
            <a:round/>
            <a:headEnd len="med" w="med" type="none"/>
            <a:tailEnd len="med" w="med" type="none"/>
          </a:ln>
        </p:spPr>
      </p:cxnSp>
      <p:sp>
        <p:nvSpPr>
          <p:cNvPr id="2963" name="Google Shape;2963;p224"/>
          <p:cNvSpPr txBox="1"/>
          <p:nvPr/>
        </p:nvSpPr>
        <p:spPr>
          <a:xfrm>
            <a:off x="6256800" y="4442279"/>
            <a:ext cx="747600" cy="339000"/>
          </a:xfrm>
          <a:prstGeom prst="rect">
            <a:avLst/>
          </a:prstGeom>
          <a:noFill/>
          <a:ln>
            <a:noFill/>
          </a:ln>
        </p:spPr>
        <p:txBody>
          <a:bodyPr anchorCtr="0" anchor="t" bIns="0" lIns="0" spcFirstLastPara="1" rIns="0" wrap="non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Cabdi</a:t>
            </a:r>
            <a:endParaRPr sz="1800">
              <a:solidFill>
                <a:srgbClr val="000000"/>
              </a:solidFill>
              <a:latin typeface="Lexend"/>
              <a:ea typeface="Lexend"/>
              <a:cs typeface="Lexend"/>
              <a:sym typeface="Lexend"/>
            </a:endParaRPr>
          </a:p>
        </p:txBody>
      </p:sp>
      <p:sp>
        <p:nvSpPr>
          <p:cNvPr id="2964" name="Google Shape;2964;p224"/>
          <p:cNvSpPr txBox="1"/>
          <p:nvPr/>
        </p:nvSpPr>
        <p:spPr>
          <a:xfrm>
            <a:off x="6866400" y="3621430"/>
            <a:ext cx="747600" cy="339000"/>
          </a:xfrm>
          <a:prstGeom prst="rect">
            <a:avLst/>
          </a:prstGeom>
          <a:noFill/>
          <a:ln>
            <a:noFill/>
          </a:ln>
        </p:spPr>
        <p:txBody>
          <a:bodyPr anchorCtr="0" anchor="t" bIns="0" lIns="0" spcFirstLastPara="1" rIns="0" wrap="non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Caasha</a:t>
            </a:r>
            <a:endParaRPr sz="1800">
              <a:solidFill>
                <a:srgbClr val="000000"/>
              </a:solidFill>
              <a:latin typeface="Lexend"/>
              <a:ea typeface="Lexend"/>
              <a:cs typeface="Lexend"/>
              <a:sym typeface="Lexend"/>
            </a:endParaRPr>
          </a:p>
        </p:txBody>
      </p:sp>
      <p:cxnSp>
        <p:nvCxnSpPr>
          <p:cNvPr id="2965" name="Google Shape;2965;p224"/>
          <p:cNvCxnSpPr/>
          <p:nvPr/>
        </p:nvCxnSpPr>
        <p:spPr>
          <a:xfrm flipH="1">
            <a:off x="3497362" y="3419586"/>
            <a:ext cx="1297800" cy="6900"/>
          </a:xfrm>
          <a:prstGeom prst="straightConnector1">
            <a:avLst/>
          </a:prstGeom>
          <a:noFill/>
          <a:ln cap="flat" cmpd="sng" w="38100">
            <a:solidFill>
              <a:srgbClr val="F1C232"/>
            </a:solidFill>
            <a:prstDash val="solid"/>
            <a:round/>
            <a:headEnd len="med" w="med" type="triangle"/>
            <a:tailEnd len="med" w="med" type="none"/>
          </a:ln>
        </p:spPr>
      </p:cxnSp>
      <p:cxnSp>
        <p:nvCxnSpPr>
          <p:cNvPr id="2966" name="Google Shape;2966;p224"/>
          <p:cNvCxnSpPr/>
          <p:nvPr/>
        </p:nvCxnSpPr>
        <p:spPr>
          <a:xfrm flipH="1">
            <a:off x="4428859" y="3415390"/>
            <a:ext cx="1297800" cy="6900"/>
          </a:xfrm>
          <a:prstGeom prst="straightConnector1">
            <a:avLst/>
          </a:prstGeom>
          <a:noFill/>
          <a:ln cap="flat" cmpd="sng" w="38100">
            <a:solidFill>
              <a:srgbClr val="F1C232"/>
            </a:solidFill>
            <a:prstDash val="solid"/>
            <a:round/>
            <a:headEnd len="med" w="med" type="none"/>
            <a:tailEnd len="med" w="med" type="none"/>
          </a:ln>
        </p:spPr>
      </p:cxnSp>
      <p:sp>
        <p:nvSpPr>
          <p:cNvPr id="2967" name="Google Shape;2967;p224"/>
          <p:cNvSpPr txBox="1"/>
          <p:nvPr/>
        </p:nvSpPr>
        <p:spPr>
          <a:xfrm>
            <a:off x="3791679" y="3815850"/>
            <a:ext cx="849600" cy="3372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100">
                <a:latin typeface="Lexend"/>
                <a:ea typeface="Lexend"/>
                <a:cs typeface="Lexend"/>
                <a:sym typeface="Lexend"/>
              </a:rPr>
              <a:t>muraayad (mirror)</a:t>
            </a:r>
            <a:endParaRPr sz="1800">
              <a:solidFill>
                <a:srgbClr val="000000"/>
              </a:solidFill>
              <a:latin typeface="Lexend"/>
              <a:ea typeface="Lexend"/>
              <a:cs typeface="Lexend"/>
              <a:sym typeface="Lexend"/>
            </a:endParaRPr>
          </a:p>
        </p:txBody>
      </p:sp>
      <p:cxnSp>
        <p:nvCxnSpPr>
          <p:cNvPr id="2968" name="Google Shape;2968;p224"/>
          <p:cNvCxnSpPr/>
          <p:nvPr/>
        </p:nvCxnSpPr>
        <p:spPr>
          <a:xfrm>
            <a:off x="2250825" y="2470350"/>
            <a:ext cx="249600" cy="381000"/>
          </a:xfrm>
          <a:prstGeom prst="straightConnector1">
            <a:avLst/>
          </a:prstGeom>
          <a:noFill/>
          <a:ln cap="flat" cmpd="sng" w="38100">
            <a:solidFill>
              <a:srgbClr val="F1C232"/>
            </a:solidFill>
            <a:prstDash val="solid"/>
            <a:round/>
            <a:headEnd len="med" w="med" type="none"/>
            <a:tailEnd len="med" w="med" type="triangle"/>
          </a:ln>
        </p:spPr>
      </p:cxnSp>
      <p:cxnSp>
        <p:nvCxnSpPr>
          <p:cNvPr id="2969" name="Google Shape;2969;p224"/>
          <p:cNvCxnSpPr/>
          <p:nvPr/>
        </p:nvCxnSpPr>
        <p:spPr>
          <a:xfrm rot="10800000">
            <a:off x="2025325" y="2105525"/>
            <a:ext cx="628200" cy="1005000"/>
          </a:xfrm>
          <a:prstGeom prst="straightConnector1">
            <a:avLst/>
          </a:prstGeom>
          <a:noFill/>
          <a:ln cap="flat" cmpd="sng" w="38100">
            <a:solidFill>
              <a:srgbClr val="F1C232"/>
            </a:solidFill>
            <a:prstDash val="solid"/>
            <a:round/>
            <a:headEnd len="med" w="med" type="none"/>
            <a:tailEnd len="med" w="med" type="none"/>
          </a:ln>
        </p:spPr>
      </p:cxnSp>
      <p:cxnSp>
        <p:nvCxnSpPr>
          <p:cNvPr id="2970" name="Google Shape;2970;p224"/>
          <p:cNvCxnSpPr/>
          <p:nvPr/>
        </p:nvCxnSpPr>
        <p:spPr>
          <a:xfrm flipH="1" rot="10800000">
            <a:off x="2653529" y="2843215"/>
            <a:ext cx="116400" cy="275400"/>
          </a:xfrm>
          <a:prstGeom prst="straightConnector1">
            <a:avLst/>
          </a:prstGeom>
          <a:noFill/>
          <a:ln cap="flat" cmpd="sng" w="19050">
            <a:solidFill>
              <a:srgbClr val="808080"/>
            </a:solidFill>
            <a:prstDash val="dash"/>
            <a:round/>
            <a:headEnd len="med" w="med" type="none"/>
            <a:tailEnd len="med" w="med" type="none"/>
          </a:ln>
        </p:spPr>
      </p:cxnSp>
      <p:grpSp>
        <p:nvGrpSpPr>
          <p:cNvPr id="2971" name="Google Shape;2971;p224"/>
          <p:cNvGrpSpPr/>
          <p:nvPr/>
        </p:nvGrpSpPr>
        <p:grpSpPr>
          <a:xfrm rot="-9475006">
            <a:off x="2536076" y="3117525"/>
            <a:ext cx="1915643" cy="400655"/>
            <a:chOff x="5441355" y="1807950"/>
            <a:chExt cx="1421338" cy="297272"/>
          </a:xfrm>
        </p:grpSpPr>
        <p:cxnSp>
          <p:nvCxnSpPr>
            <p:cNvPr id="2972" name="Google Shape;2972;p224"/>
            <p:cNvCxnSpPr/>
            <p:nvPr/>
          </p:nvCxnSpPr>
          <p:spPr>
            <a:xfrm flipH="1" rot="-1328130">
              <a:off x="6064308" y="1880447"/>
              <a:ext cx="95542" cy="214648"/>
            </a:xfrm>
            <a:prstGeom prst="straightConnector1">
              <a:avLst/>
            </a:prstGeom>
            <a:noFill/>
            <a:ln cap="flat" cmpd="sng" w="19050">
              <a:solidFill>
                <a:srgbClr val="808080"/>
              </a:solidFill>
              <a:prstDash val="dash"/>
              <a:round/>
              <a:headEnd len="med" w="med" type="none"/>
              <a:tailEnd len="med" w="med" type="none"/>
            </a:ln>
          </p:spPr>
        </p:cxnSp>
        <p:grpSp>
          <p:nvGrpSpPr>
            <p:cNvPr id="2973" name="Google Shape;2973;p224"/>
            <p:cNvGrpSpPr/>
            <p:nvPr/>
          </p:nvGrpSpPr>
          <p:grpSpPr>
            <a:xfrm rot="-5412960">
              <a:off x="6123770" y="1128352"/>
              <a:ext cx="56509" cy="1421135"/>
              <a:chOff x="8200125" y="1676400"/>
              <a:chExt cx="78900" cy="2011500"/>
            </a:xfrm>
          </p:grpSpPr>
          <p:cxnSp>
            <p:nvCxnSpPr>
              <p:cNvPr id="2974" name="Google Shape;2974;p224"/>
              <p:cNvCxnSpPr/>
              <p:nvPr/>
            </p:nvCxnSpPr>
            <p:spPr>
              <a:xfrm>
                <a:off x="8200125" y="1676400"/>
                <a:ext cx="0" cy="2011500"/>
              </a:xfrm>
              <a:prstGeom prst="straightConnector1">
                <a:avLst/>
              </a:prstGeom>
              <a:noFill/>
              <a:ln cap="flat" cmpd="sng" w="28575">
                <a:solidFill>
                  <a:srgbClr val="808080"/>
                </a:solidFill>
                <a:prstDash val="solid"/>
                <a:round/>
                <a:headEnd len="med" w="med" type="none"/>
                <a:tailEnd len="med" w="med" type="none"/>
              </a:ln>
            </p:spPr>
          </p:cxnSp>
          <p:grpSp>
            <p:nvGrpSpPr>
              <p:cNvPr id="2975" name="Google Shape;2975;p224"/>
              <p:cNvGrpSpPr/>
              <p:nvPr/>
            </p:nvGrpSpPr>
            <p:grpSpPr>
              <a:xfrm>
                <a:off x="8200125" y="1702925"/>
                <a:ext cx="78900" cy="1949500"/>
                <a:chOff x="8200125" y="1702925"/>
                <a:chExt cx="78900" cy="1949500"/>
              </a:xfrm>
            </p:grpSpPr>
            <p:cxnSp>
              <p:nvCxnSpPr>
                <p:cNvPr id="2976" name="Google Shape;2976;p224"/>
                <p:cNvCxnSpPr/>
                <p:nvPr/>
              </p:nvCxnSpPr>
              <p:spPr>
                <a:xfrm>
                  <a:off x="8200125" y="1702925"/>
                  <a:ext cx="77100" cy="108000"/>
                </a:xfrm>
                <a:prstGeom prst="straightConnector1">
                  <a:avLst/>
                </a:prstGeom>
                <a:noFill/>
                <a:ln cap="flat" cmpd="sng" w="28575">
                  <a:solidFill>
                    <a:srgbClr val="808080"/>
                  </a:solidFill>
                  <a:prstDash val="solid"/>
                  <a:round/>
                  <a:headEnd len="med" w="med" type="none"/>
                  <a:tailEnd len="med" w="med" type="none"/>
                </a:ln>
              </p:spPr>
            </p:cxnSp>
            <p:cxnSp>
              <p:nvCxnSpPr>
                <p:cNvPr id="2977" name="Google Shape;2977;p224"/>
                <p:cNvCxnSpPr/>
                <p:nvPr/>
              </p:nvCxnSpPr>
              <p:spPr>
                <a:xfrm>
                  <a:off x="8200125" y="1887075"/>
                  <a:ext cx="77100" cy="108000"/>
                </a:xfrm>
                <a:prstGeom prst="straightConnector1">
                  <a:avLst/>
                </a:prstGeom>
                <a:noFill/>
                <a:ln cap="flat" cmpd="sng" w="28575">
                  <a:solidFill>
                    <a:srgbClr val="808080"/>
                  </a:solidFill>
                  <a:prstDash val="solid"/>
                  <a:round/>
                  <a:headEnd len="med" w="med" type="none"/>
                  <a:tailEnd len="med" w="med" type="none"/>
                </a:ln>
              </p:spPr>
            </p:cxnSp>
            <p:cxnSp>
              <p:nvCxnSpPr>
                <p:cNvPr id="2978" name="Google Shape;2978;p224"/>
                <p:cNvCxnSpPr/>
                <p:nvPr/>
              </p:nvCxnSpPr>
              <p:spPr>
                <a:xfrm>
                  <a:off x="8200125" y="2071225"/>
                  <a:ext cx="77100" cy="108000"/>
                </a:xfrm>
                <a:prstGeom prst="straightConnector1">
                  <a:avLst/>
                </a:prstGeom>
                <a:noFill/>
                <a:ln cap="flat" cmpd="sng" w="28575">
                  <a:solidFill>
                    <a:srgbClr val="808080"/>
                  </a:solidFill>
                  <a:prstDash val="solid"/>
                  <a:round/>
                  <a:headEnd len="med" w="med" type="none"/>
                  <a:tailEnd len="med" w="med" type="none"/>
                </a:ln>
              </p:spPr>
            </p:cxnSp>
            <p:cxnSp>
              <p:nvCxnSpPr>
                <p:cNvPr id="2979" name="Google Shape;2979;p224"/>
                <p:cNvCxnSpPr/>
                <p:nvPr/>
              </p:nvCxnSpPr>
              <p:spPr>
                <a:xfrm>
                  <a:off x="8201925" y="2255375"/>
                  <a:ext cx="77100" cy="108000"/>
                </a:xfrm>
                <a:prstGeom prst="straightConnector1">
                  <a:avLst/>
                </a:prstGeom>
                <a:noFill/>
                <a:ln cap="flat" cmpd="sng" w="28575">
                  <a:solidFill>
                    <a:srgbClr val="808080"/>
                  </a:solidFill>
                  <a:prstDash val="solid"/>
                  <a:round/>
                  <a:headEnd len="med" w="med" type="none"/>
                  <a:tailEnd len="med" w="med" type="none"/>
                </a:ln>
              </p:spPr>
            </p:cxnSp>
            <p:cxnSp>
              <p:nvCxnSpPr>
                <p:cNvPr id="2980" name="Google Shape;2980;p224"/>
                <p:cNvCxnSpPr/>
                <p:nvPr/>
              </p:nvCxnSpPr>
              <p:spPr>
                <a:xfrm>
                  <a:off x="8201925" y="2439525"/>
                  <a:ext cx="77100" cy="108000"/>
                </a:xfrm>
                <a:prstGeom prst="straightConnector1">
                  <a:avLst/>
                </a:prstGeom>
                <a:noFill/>
                <a:ln cap="flat" cmpd="sng" w="28575">
                  <a:solidFill>
                    <a:srgbClr val="808080"/>
                  </a:solidFill>
                  <a:prstDash val="solid"/>
                  <a:round/>
                  <a:headEnd len="med" w="med" type="none"/>
                  <a:tailEnd len="med" w="med" type="none"/>
                </a:ln>
              </p:spPr>
            </p:cxnSp>
            <p:cxnSp>
              <p:nvCxnSpPr>
                <p:cNvPr id="2981" name="Google Shape;2981;p224"/>
                <p:cNvCxnSpPr/>
                <p:nvPr/>
              </p:nvCxnSpPr>
              <p:spPr>
                <a:xfrm>
                  <a:off x="8201925" y="2623675"/>
                  <a:ext cx="77100" cy="108000"/>
                </a:xfrm>
                <a:prstGeom prst="straightConnector1">
                  <a:avLst/>
                </a:prstGeom>
                <a:noFill/>
                <a:ln cap="flat" cmpd="sng" w="28575">
                  <a:solidFill>
                    <a:srgbClr val="808080"/>
                  </a:solidFill>
                  <a:prstDash val="solid"/>
                  <a:round/>
                  <a:headEnd len="med" w="med" type="none"/>
                  <a:tailEnd len="med" w="med" type="none"/>
                </a:ln>
              </p:spPr>
            </p:cxnSp>
            <p:cxnSp>
              <p:nvCxnSpPr>
                <p:cNvPr id="2982" name="Google Shape;2982;p224"/>
                <p:cNvCxnSpPr/>
                <p:nvPr/>
              </p:nvCxnSpPr>
              <p:spPr>
                <a:xfrm>
                  <a:off x="8200125" y="2807825"/>
                  <a:ext cx="77100" cy="108000"/>
                </a:xfrm>
                <a:prstGeom prst="straightConnector1">
                  <a:avLst/>
                </a:prstGeom>
                <a:noFill/>
                <a:ln cap="flat" cmpd="sng" w="28575">
                  <a:solidFill>
                    <a:srgbClr val="808080"/>
                  </a:solidFill>
                  <a:prstDash val="solid"/>
                  <a:round/>
                  <a:headEnd len="med" w="med" type="none"/>
                  <a:tailEnd len="med" w="med" type="none"/>
                </a:ln>
              </p:spPr>
            </p:cxnSp>
            <p:cxnSp>
              <p:nvCxnSpPr>
                <p:cNvPr id="2983" name="Google Shape;2983;p224"/>
                <p:cNvCxnSpPr/>
                <p:nvPr/>
              </p:nvCxnSpPr>
              <p:spPr>
                <a:xfrm>
                  <a:off x="8200125" y="2991975"/>
                  <a:ext cx="77100" cy="108000"/>
                </a:xfrm>
                <a:prstGeom prst="straightConnector1">
                  <a:avLst/>
                </a:prstGeom>
                <a:noFill/>
                <a:ln cap="flat" cmpd="sng" w="28575">
                  <a:solidFill>
                    <a:srgbClr val="808080"/>
                  </a:solidFill>
                  <a:prstDash val="solid"/>
                  <a:round/>
                  <a:headEnd len="med" w="med" type="none"/>
                  <a:tailEnd len="med" w="med" type="none"/>
                </a:ln>
              </p:spPr>
            </p:cxnSp>
            <p:cxnSp>
              <p:nvCxnSpPr>
                <p:cNvPr id="2984" name="Google Shape;2984;p224"/>
                <p:cNvCxnSpPr/>
                <p:nvPr/>
              </p:nvCxnSpPr>
              <p:spPr>
                <a:xfrm>
                  <a:off x="8200125" y="3176125"/>
                  <a:ext cx="77100" cy="108000"/>
                </a:xfrm>
                <a:prstGeom prst="straightConnector1">
                  <a:avLst/>
                </a:prstGeom>
                <a:noFill/>
                <a:ln cap="flat" cmpd="sng" w="28575">
                  <a:solidFill>
                    <a:srgbClr val="808080"/>
                  </a:solidFill>
                  <a:prstDash val="solid"/>
                  <a:round/>
                  <a:headEnd len="med" w="med" type="none"/>
                  <a:tailEnd len="med" w="med" type="none"/>
                </a:ln>
              </p:spPr>
            </p:cxnSp>
            <p:cxnSp>
              <p:nvCxnSpPr>
                <p:cNvPr id="2985" name="Google Shape;2985;p224"/>
                <p:cNvCxnSpPr/>
                <p:nvPr/>
              </p:nvCxnSpPr>
              <p:spPr>
                <a:xfrm>
                  <a:off x="8200125" y="3360275"/>
                  <a:ext cx="77100" cy="108000"/>
                </a:xfrm>
                <a:prstGeom prst="straightConnector1">
                  <a:avLst/>
                </a:prstGeom>
                <a:noFill/>
                <a:ln cap="flat" cmpd="sng" w="28575">
                  <a:solidFill>
                    <a:srgbClr val="808080"/>
                  </a:solidFill>
                  <a:prstDash val="solid"/>
                  <a:round/>
                  <a:headEnd len="med" w="med" type="none"/>
                  <a:tailEnd len="med" w="med" type="none"/>
                </a:ln>
              </p:spPr>
            </p:cxnSp>
            <p:cxnSp>
              <p:nvCxnSpPr>
                <p:cNvPr id="2986" name="Google Shape;2986;p224"/>
                <p:cNvCxnSpPr/>
                <p:nvPr/>
              </p:nvCxnSpPr>
              <p:spPr>
                <a:xfrm>
                  <a:off x="8200125" y="3544425"/>
                  <a:ext cx="77100" cy="108000"/>
                </a:xfrm>
                <a:prstGeom prst="straightConnector1">
                  <a:avLst/>
                </a:prstGeom>
                <a:noFill/>
                <a:ln cap="flat" cmpd="sng" w="28575">
                  <a:solidFill>
                    <a:srgbClr val="808080"/>
                  </a:solidFill>
                  <a:prstDash val="solid"/>
                  <a:round/>
                  <a:headEnd len="med" w="med" type="none"/>
                  <a:tailEnd len="med" w="med" type="none"/>
                </a:ln>
              </p:spPr>
            </p:cxnSp>
          </p:grpSp>
        </p:grpSp>
      </p:grpSp>
      <p:sp>
        <p:nvSpPr>
          <p:cNvPr id="2987" name="Google Shape;2987;p224"/>
          <p:cNvSpPr txBox="1"/>
          <p:nvPr/>
        </p:nvSpPr>
        <p:spPr>
          <a:xfrm>
            <a:off x="3262050" y="1513656"/>
            <a:ext cx="5731800" cy="9567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Iftiin (ray of light) kaliya ayaa ka soo baxa muraayad (mirror) hal jiho (kuma firdhisan).</a:t>
            </a:r>
            <a:r>
              <a:rPr b="1" lang="en-GB" sz="1100">
                <a:latin typeface="Lexend"/>
                <a:ea typeface="Lexend"/>
                <a:cs typeface="Lexend"/>
                <a:sym typeface="Lexend"/>
              </a:rPr>
              <a:t/>
            </a:r>
            <a:r>
              <a:rPr lang="en-GB" sz="1100">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2988" name="Google Shape;2988;p224"/>
          <p:cNvSpPr txBox="1"/>
          <p:nvPr/>
        </p:nvSpPr>
        <p:spPr>
          <a:xfrm>
            <a:off x="343050" y="666475"/>
            <a:ext cx="8477100" cy="613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Dusha dhalaalaysa sida muraayadaha (mirrors) sidoo kale waa kuwa aan iftiin (non–luminous). Marka dusha muraayad (mirror) oo kale ay iftiin (light) ku celiso indhahayaga waxaan aragnaa milicsi (reflection).</a:t>
            </a:r>
            <a:r>
              <a:rPr b="1" lang="en-GB" sz="1100">
                <a:latin typeface="Lexend"/>
                <a:ea typeface="Lexend"/>
                <a:cs typeface="Lexend"/>
                <a:sym typeface="Lexend"/>
              </a:rPr>
              <a:t/>
            </a:r>
            <a:r>
              <a:rPr lang="en-GB" sz="1100">
                <a:latin typeface="Lexend"/>
                <a:ea typeface="Lexend"/>
                <a:cs typeface="Lexend"/>
                <a:sym typeface="Lexend"/>
              </a:rPr>
              <a:t/>
            </a:r>
            <a:br>
              <a:rPr lang="en-GB" sz="2000">
                <a:latin typeface="Lexend"/>
                <a:ea typeface="Lexend"/>
                <a:cs typeface="Lexend"/>
                <a:sym typeface="Lexend"/>
              </a:rPr>
            </a:b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2989" name="Google Shape;2989;p224"/>
          <p:cNvSpPr txBox="1"/>
          <p:nvPr/>
        </p:nvSpPr>
        <p:spPr>
          <a:xfrm>
            <a:off x="343050" y="3455950"/>
            <a:ext cx="3131700" cy="1325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Taasi waa sababta milicsiga (reflection) shayga laga arki karo muraayad (mirror) xaglo qaar oo keliya.</a:t>
            </a:r>
            <a:r>
              <a:rPr lang="en-GB" sz="1100">
                <a:latin typeface="Lexend"/>
                <a:ea typeface="Lexend"/>
                <a:cs typeface="Lexend"/>
                <a:sym typeface="Lexend"/>
              </a:rPr>
              <a:t/>
            </a:r>
            <a:endParaRPr sz="20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3" name="Shape 2993"/>
        <p:cNvGrpSpPr/>
        <p:nvPr/>
      </p:nvGrpSpPr>
      <p:grpSpPr>
        <a:xfrm>
          <a:off x="0" y="0"/>
          <a:ext cx="0" cy="0"/>
          <a:chOff x="0" y="0"/>
          <a:chExt cx="0" cy="0"/>
        </a:xfrm>
      </p:grpSpPr>
      <p:grpSp>
        <p:nvGrpSpPr>
          <p:cNvPr id="2994" name="Google Shape;2994;p225"/>
          <p:cNvGrpSpPr/>
          <p:nvPr/>
        </p:nvGrpSpPr>
        <p:grpSpPr>
          <a:xfrm>
            <a:off x="6420800" y="3126625"/>
            <a:ext cx="2278699" cy="1670174"/>
            <a:chOff x="6420800" y="3126625"/>
            <a:chExt cx="2278699" cy="1670174"/>
          </a:xfrm>
        </p:grpSpPr>
        <p:pic>
          <p:nvPicPr>
            <p:cNvPr id="2995" name="Google Shape;2995;p225"/>
            <p:cNvPicPr preferRelativeResize="0"/>
            <p:nvPr/>
          </p:nvPicPr>
          <p:blipFill rotWithShape="1">
            <a:blip r:embed="rId3">
              <a:alphaModFix/>
            </a:blip>
            <a:srcRect b="4348" l="69348" r="6783" t="59446"/>
            <a:stretch/>
          </p:blipFill>
          <p:spPr>
            <a:xfrm>
              <a:off x="6420800" y="3126625"/>
              <a:ext cx="1988149" cy="1670174"/>
            </a:xfrm>
            <a:prstGeom prst="rect">
              <a:avLst/>
            </a:prstGeom>
            <a:noFill/>
            <a:ln>
              <a:noFill/>
            </a:ln>
          </p:spPr>
        </p:pic>
        <p:pic>
          <p:nvPicPr>
            <p:cNvPr id="2996" name="Google Shape;2996;p225"/>
            <p:cNvPicPr preferRelativeResize="0"/>
            <p:nvPr/>
          </p:nvPicPr>
          <p:blipFill rotWithShape="1">
            <a:blip r:embed="rId3">
              <a:alphaModFix/>
            </a:blip>
            <a:srcRect b="14683" l="89623" r="3292" t="59446"/>
            <a:stretch/>
          </p:blipFill>
          <p:spPr>
            <a:xfrm>
              <a:off x="8109500" y="3126625"/>
              <a:ext cx="589999" cy="1193376"/>
            </a:xfrm>
            <a:prstGeom prst="rect">
              <a:avLst/>
            </a:prstGeom>
            <a:noFill/>
            <a:ln>
              <a:noFill/>
            </a:ln>
          </p:spPr>
        </p:pic>
      </p:grpSp>
      <p:sp>
        <p:nvSpPr>
          <p:cNvPr id="2997" name="Google Shape;2997;p22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Iftiin (Light) wuxuu galaa indhahayaga</a:t>
            </a:r>
            <a:endParaRPr/>
          </a:p>
        </p:txBody>
      </p:sp>
      <p:sp>
        <p:nvSpPr>
          <p:cNvPr id="2998" name="Google Shape;2998;p225"/>
          <p:cNvSpPr txBox="1"/>
          <p:nvPr/>
        </p:nvSpPr>
        <p:spPr>
          <a:xfrm>
            <a:off x="329950" y="742750"/>
            <a:ext cx="7184100" cy="354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Sawir kee ayaa si fiican u muujinaya sida qofku u arko buugga?</a:t>
            </a:r>
            <a:endParaRPr sz="2000">
              <a:solidFill>
                <a:srgbClr val="000000"/>
              </a:solidFill>
              <a:latin typeface="Lexend"/>
              <a:ea typeface="Lexend"/>
              <a:cs typeface="Lexend"/>
              <a:sym typeface="Lexend"/>
            </a:endParaRPr>
          </a:p>
        </p:txBody>
      </p:sp>
      <p:grpSp>
        <p:nvGrpSpPr>
          <p:cNvPr id="2999" name="Google Shape;2999;p225"/>
          <p:cNvGrpSpPr/>
          <p:nvPr/>
        </p:nvGrpSpPr>
        <p:grpSpPr>
          <a:xfrm>
            <a:off x="358671" y="1192730"/>
            <a:ext cx="296220" cy="303718"/>
            <a:chOff x="1020916" y="1442088"/>
            <a:chExt cx="457200" cy="457200"/>
          </a:xfrm>
        </p:grpSpPr>
        <p:pic>
          <p:nvPicPr>
            <p:cNvPr id="3000" name="Google Shape;3000;p22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001" name="Google Shape;3001;p22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pic>
        <p:nvPicPr>
          <p:cNvPr id="3002" name="Google Shape;3002;p225"/>
          <p:cNvPicPr preferRelativeResize="0"/>
          <p:nvPr/>
        </p:nvPicPr>
        <p:blipFill rotWithShape="1">
          <a:blip r:embed="rId3">
            <a:alphaModFix/>
          </a:blip>
          <a:srcRect b="4949" l="35456" r="37523" t="58843"/>
          <a:stretch/>
        </p:blipFill>
        <p:spPr>
          <a:xfrm>
            <a:off x="3607950" y="3071475"/>
            <a:ext cx="2300549" cy="1670174"/>
          </a:xfrm>
          <a:prstGeom prst="rect">
            <a:avLst/>
          </a:prstGeom>
          <a:noFill/>
          <a:ln>
            <a:noFill/>
          </a:ln>
        </p:spPr>
      </p:pic>
      <p:pic>
        <p:nvPicPr>
          <p:cNvPr id="3003" name="Google Shape;3003;p225"/>
          <p:cNvPicPr preferRelativeResize="0"/>
          <p:nvPr/>
        </p:nvPicPr>
        <p:blipFill rotWithShape="1">
          <a:blip r:embed="rId3">
            <a:alphaModFix/>
          </a:blip>
          <a:srcRect b="3755" l="1867" r="70513" t="58351"/>
          <a:stretch/>
        </p:blipFill>
        <p:spPr>
          <a:xfrm>
            <a:off x="751225" y="3087600"/>
            <a:ext cx="2300600" cy="1692699"/>
          </a:xfrm>
          <a:prstGeom prst="rect">
            <a:avLst/>
          </a:prstGeom>
          <a:noFill/>
          <a:ln>
            <a:noFill/>
          </a:ln>
        </p:spPr>
      </p:pic>
      <p:pic>
        <p:nvPicPr>
          <p:cNvPr id="3004" name="Google Shape;3004;p225"/>
          <p:cNvPicPr preferRelativeResize="0"/>
          <p:nvPr/>
        </p:nvPicPr>
        <p:blipFill rotWithShape="1">
          <a:blip r:embed="rId3">
            <a:alphaModFix/>
          </a:blip>
          <a:srcRect b="59386" l="69410" r="3569" t="5136"/>
          <a:stretch/>
        </p:blipFill>
        <p:spPr>
          <a:xfrm>
            <a:off x="6482850" y="1193850"/>
            <a:ext cx="2300549" cy="1692699"/>
          </a:xfrm>
          <a:prstGeom prst="rect">
            <a:avLst/>
          </a:prstGeom>
          <a:noFill/>
          <a:ln>
            <a:noFill/>
          </a:ln>
        </p:spPr>
      </p:pic>
      <p:pic>
        <p:nvPicPr>
          <p:cNvPr id="3005" name="Google Shape;3005;p225"/>
          <p:cNvPicPr preferRelativeResize="0"/>
          <p:nvPr/>
        </p:nvPicPr>
        <p:blipFill rotWithShape="1">
          <a:blip r:embed="rId3">
            <a:alphaModFix/>
          </a:blip>
          <a:srcRect b="57669" l="35458" r="37522" t="5421"/>
          <a:stretch/>
        </p:blipFill>
        <p:spPr>
          <a:xfrm>
            <a:off x="3607950" y="1174425"/>
            <a:ext cx="2300549" cy="1692699"/>
          </a:xfrm>
          <a:prstGeom prst="rect">
            <a:avLst/>
          </a:prstGeom>
          <a:noFill/>
          <a:ln>
            <a:noFill/>
          </a:ln>
        </p:spPr>
      </p:pic>
      <p:grpSp>
        <p:nvGrpSpPr>
          <p:cNvPr id="3006" name="Google Shape;3006;p225"/>
          <p:cNvGrpSpPr/>
          <p:nvPr/>
        </p:nvGrpSpPr>
        <p:grpSpPr>
          <a:xfrm>
            <a:off x="3178071" y="1192730"/>
            <a:ext cx="296220" cy="303718"/>
            <a:chOff x="1020916" y="1442088"/>
            <a:chExt cx="457200" cy="457200"/>
          </a:xfrm>
        </p:grpSpPr>
        <p:pic>
          <p:nvPicPr>
            <p:cNvPr id="3007" name="Google Shape;3007;p22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008" name="Google Shape;3008;p22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009" name="Google Shape;3009;p225"/>
          <p:cNvGrpSpPr/>
          <p:nvPr/>
        </p:nvGrpSpPr>
        <p:grpSpPr>
          <a:xfrm>
            <a:off x="6073671" y="1192730"/>
            <a:ext cx="296220" cy="303718"/>
            <a:chOff x="1020916" y="1442088"/>
            <a:chExt cx="457200" cy="457200"/>
          </a:xfrm>
        </p:grpSpPr>
        <p:pic>
          <p:nvPicPr>
            <p:cNvPr id="3010" name="Google Shape;3010;p22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011" name="Google Shape;3011;p22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3012" name="Google Shape;3012;p225"/>
          <p:cNvGrpSpPr/>
          <p:nvPr/>
        </p:nvGrpSpPr>
        <p:grpSpPr>
          <a:xfrm>
            <a:off x="358671" y="3097730"/>
            <a:ext cx="296220" cy="303718"/>
            <a:chOff x="1020916" y="1442088"/>
            <a:chExt cx="457200" cy="457200"/>
          </a:xfrm>
        </p:grpSpPr>
        <p:pic>
          <p:nvPicPr>
            <p:cNvPr id="3013" name="Google Shape;3013;p22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014" name="Google Shape;3014;p22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3015" name="Google Shape;3015;p225"/>
          <p:cNvGrpSpPr/>
          <p:nvPr/>
        </p:nvGrpSpPr>
        <p:grpSpPr>
          <a:xfrm>
            <a:off x="3178071" y="3097730"/>
            <a:ext cx="296220" cy="303718"/>
            <a:chOff x="1020916" y="1442088"/>
            <a:chExt cx="457200" cy="457200"/>
          </a:xfrm>
        </p:grpSpPr>
        <p:pic>
          <p:nvPicPr>
            <p:cNvPr id="3016" name="Google Shape;3016;p22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017" name="Google Shape;3017;p22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grpSp>
        <p:nvGrpSpPr>
          <p:cNvPr id="3018" name="Google Shape;3018;p225"/>
          <p:cNvGrpSpPr/>
          <p:nvPr/>
        </p:nvGrpSpPr>
        <p:grpSpPr>
          <a:xfrm>
            <a:off x="5997471" y="3097730"/>
            <a:ext cx="296220" cy="303718"/>
            <a:chOff x="1020916" y="1442088"/>
            <a:chExt cx="457200" cy="457200"/>
          </a:xfrm>
        </p:grpSpPr>
        <p:pic>
          <p:nvPicPr>
            <p:cNvPr id="3019" name="Google Shape;3019;p22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020" name="Google Shape;3020;p22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f</a:t>
              </a:r>
              <a:endParaRPr b="1" sz="1800">
                <a:solidFill>
                  <a:srgbClr val="FFFFFF"/>
                </a:solidFill>
                <a:latin typeface="Lexend"/>
                <a:ea typeface="Lexend"/>
                <a:cs typeface="Lexend"/>
                <a:sym typeface="Lexend"/>
              </a:endParaRPr>
            </a:p>
          </p:txBody>
        </p:sp>
      </p:grpSp>
      <p:pic>
        <p:nvPicPr>
          <p:cNvPr id="3021" name="Google Shape;3021;p225"/>
          <p:cNvPicPr preferRelativeResize="0"/>
          <p:nvPr/>
        </p:nvPicPr>
        <p:blipFill>
          <a:blip r:embed="rId5">
            <a:alphaModFix/>
          </a:blip>
          <a:stretch>
            <a:fillRect/>
          </a:stretch>
        </p:blipFill>
        <p:spPr>
          <a:xfrm>
            <a:off x="2561375" y="4288075"/>
            <a:ext cx="428575" cy="453575"/>
          </a:xfrm>
          <a:prstGeom prst="rect">
            <a:avLst/>
          </a:prstGeom>
          <a:noFill/>
          <a:ln>
            <a:noFill/>
          </a:ln>
        </p:spPr>
      </p:pic>
      <p:pic>
        <p:nvPicPr>
          <p:cNvPr id="3022" name="Google Shape;3022;p225"/>
          <p:cNvPicPr preferRelativeResize="0"/>
          <p:nvPr/>
        </p:nvPicPr>
        <p:blipFill rotWithShape="1">
          <a:blip r:embed="rId3">
            <a:alphaModFix/>
          </a:blip>
          <a:srcRect b="61272" l="1868" r="72672" t="3249"/>
          <a:stretch/>
        </p:blipFill>
        <p:spPr>
          <a:xfrm>
            <a:off x="751203" y="1192788"/>
            <a:ext cx="2300604" cy="169038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6" name="Shape 3026"/>
        <p:cNvGrpSpPr/>
        <p:nvPr/>
      </p:nvGrpSpPr>
      <p:grpSpPr>
        <a:xfrm>
          <a:off x="0" y="0"/>
          <a:ext cx="0" cy="0"/>
          <a:chOff x="0" y="0"/>
          <a:chExt cx="0" cy="0"/>
        </a:xfrm>
      </p:grpSpPr>
      <p:sp>
        <p:nvSpPr>
          <p:cNvPr id="3027" name="Google Shape;3027;p22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Iftiin (Light) wuxuu galaa indhahayaga</a:t>
            </a:r>
            <a:endParaRPr/>
          </a:p>
        </p:txBody>
      </p:sp>
      <p:sp>
        <p:nvSpPr>
          <p:cNvPr id="3028" name="Google Shape;3028;p226"/>
          <p:cNvSpPr txBox="1"/>
          <p:nvPr/>
        </p:nvSpPr>
        <p:spPr>
          <a:xfrm>
            <a:off x="329950" y="3714550"/>
            <a:ext cx="4242000" cy="3498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Calaamadaha waddada (road signs), milicsiyaha (reflectors) baaskiilka iyo dharka aragga sare (high–visibility clothing) waxay u shaqeeyaan si la mid ah.</a:t>
            </a:r>
            <a:r>
              <a:rPr lang="en-GB" sz="1100">
                <a:latin typeface="Lexend"/>
                <a:ea typeface="Lexend"/>
                <a:cs typeface="Lexend"/>
                <a:sym typeface="Lexend"/>
              </a:rPr>
              <a:t/>
            </a:r>
            <a:r>
              <a:rPr lang="en-GB" sz="1100">
                <a:latin typeface="Lexend"/>
                <a:ea typeface="Lexend"/>
                <a:cs typeface="Lexend"/>
                <a:sym typeface="Lexend"/>
              </a:rPr>
              <a:t/>
            </a:r>
            <a:endParaRPr sz="2000">
              <a:latin typeface="Lexend"/>
              <a:ea typeface="Lexend"/>
              <a:cs typeface="Lexend"/>
              <a:sym typeface="Lexend"/>
            </a:endParaRPr>
          </a:p>
        </p:txBody>
      </p:sp>
      <p:pic>
        <p:nvPicPr>
          <p:cNvPr id="3029" name="Google Shape;3029;p226"/>
          <p:cNvPicPr preferRelativeResize="0"/>
          <p:nvPr/>
        </p:nvPicPr>
        <p:blipFill>
          <a:blip r:embed="rId3">
            <a:alphaModFix/>
          </a:blip>
          <a:stretch>
            <a:fillRect/>
          </a:stretch>
        </p:blipFill>
        <p:spPr>
          <a:xfrm>
            <a:off x="7297626" y="2113673"/>
            <a:ext cx="1554749" cy="1082550"/>
          </a:xfrm>
          <a:prstGeom prst="rect">
            <a:avLst/>
          </a:prstGeom>
          <a:noFill/>
          <a:ln>
            <a:noFill/>
          </a:ln>
        </p:spPr>
      </p:pic>
      <p:sp>
        <p:nvSpPr>
          <p:cNvPr id="3030" name="Google Shape;3030;p226"/>
          <p:cNvSpPr txBox="1"/>
          <p:nvPr/>
        </p:nvSpPr>
        <p:spPr>
          <a:xfrm>
            <a:off x="324000" y="869000"/>
            <a:ext cx="6973500" cy="9447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Indhaha bisadda (cats’ eyes) dhab ahaan ma dhalaalayaan. Waxaan uun arki karnaa haddii iftiin (light) ka soo baxo iyaga oo galaya indhahayaga. Waxay u dhacdaa inay aad ugu fiican yihiin milicsiga (reflecting) iftiinka (light) ku soo noqoshada qofka fiirinaya.</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endParaRPr sz="2000">
              <a:latin typeface="Lexend"/>
              <a:ea typeface="Lexend"/>
              <a:cs typeface="Lexend"/>
              <a:sym typeface="Lexend"/>
            </a:endParaRPr>
          </a:p>
        </p:txBody>
      </p:sp>
      <p:pic>
        <p:nvPicPr>
          <p:cNvPr id="3031" name="Google Shape;3031;p226"/>
          <p:cNvPicPr preferRelativeResize="0"/>
          <p:nvPr/>
        </p:nvPicPr>
        <p:blipFill>
          <a:blip r:embed="rId4">
            <a:alphaModFix/>
          </a:blip>
          <a:stretch>
            <a:fillRect/>
          </a:stretch>
        </p:blipFill>
        <p:spPr>
          <a:xfrm>
            <a:off x="7328001" y="986912"/>
            <a:ext cx="1519826" cy="1013700"/>
          </a:xfrm>
          <a:prstGeom prst="rect">
            <a:avLst/>
          </a:prstGeom>
          <a:noFill/>
          <a:ln>
            <a:noFill/>
          </a:ln>
        </p:spPr>
      </p:pic>
      <p:sp>
        <p:nvSpPr>
          <p:cNvPr id="3032" name="Google Shape;3032;p226"/>
          <p:cNvSpPr txBox="1"/>
          <p:nvPr/>
        </p:nvSpPr>
        <p:spPr>
          <a:xfrm>
            <a:off x="324000" y="2113675"/>
            <a:ext cx="6973500" cy="9447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Milicsiyaha (reflectors) waddada waxaa la ikhtiraacay England 1934. Waxaa loo yaqaan 'indhaha bisadda (cat’s eyes)' sababtoo ah waxay u shaqeeyaan si la mid ah. Iyagu ma soo daayaan iftiin (emit light); waxay si xooggan u milicsadaan (reflect) iftiinka (incident light) soo gaaraya.</a:t>
            </a:r>
            <a:r>
              <a:rPr lang="en-GB" sz="1100">
                <a:latin typeface="Lexend"/>
                <a:ea typeface="Lexend"/>
                <a:cs typeface="Lexend"/>
                <a:sym typeface="Lexend"/>
              </a:rPr>
              <a:t/>
            </a:r>
            <a:r>
              <a:rPr lang="en-GB" sz="1100">
                <a:latin typeface="Lexend"/>
                <a:ea typeface="Lexend"/>
                <a:cs typeface="Lexend"/>
                <a:sym typeface="Lexend"/>
              </a:rPr>
              <a:t/>
            </a:r>
            <a:endParaRPr sz="2000">
              <a:latin typeface="Lexend"/>
              <a:ea typeface="Lexend"/>
              <a:cs typeface="Lexend"/>
              <a:sym typeface="Lexend"/>
            </a:endParaRPr>
          </a:p>
        </p:txBody>
      </p:sp>
      <p:pic>
        <p:nvPicPr>
          <p:cNvPr id="3033" name="Google Shape;3033;p226"/>
          <p:cNvPicPr preferRelativeResize="0"/>
          <p:nvPr/>
        </p:nvPicPr>
        <p:blipFill rotWithShape="1">
          <a:blip r:embed="rId5">
            <a:alphaModFix/>
          </a:blip>
          <a:srcRect b="17935" l="21238" r="18596" t="21917"/>
          <a:stretch/>
        </p:blipFill>
        <p:spPr>
          <a:xfrm>
            <a:off x="4672025" y="3353723"/>
            <a:ext cx="841166" cy="1121325"/>
          </a:xfrm>
          <a:prstGeom prst="rect">
            <a:avLst/>
          </a:prstGeom>
          <a:noFill/>
          <a:ln>
            <a:noFill/>
          </a:ln>
        </p:spPr>
      </p:pic>
      <p:pic>
        <p:nvPicPr>
          <p:cNvPr id="3034" name="Google Shape;3034;p226" title="High vis clothing.jpg"/>
          <p:cNvPicPr preferRelativeResize="0"/>
          <p:nvPr/>
        </p:nvPicPr>
        <p:blipFill rotWithShape="1">
          <a:blip r:embed="rId6">
            <a:alphaModFix/>
          </a:blip>
          <a:srcRect b="29" l="0" r="0" t="39"/>
          <a:stretch/>
        </p:blipFill>
        <p:spPr>
          <a:xfrm>
            <a:off x="7535299" y="3353723"/>
            <a:ext cx="747924" cy="1121326"/>
          </a:xfrm>
          <a:prstGeom prst="rect">
            <a:avLst/>
          </a:prstGeom>
          <a:noFill/>
          <a:ln>
            <a:noFill/>
          </a:ln>
        </p:spPr>
      </p:pic>
      <p:sp>
        <p:nvSpPr>
          <p:cNvPr id="3035" name="Google Shape;3035;p226"/>
          <p:cNvSpPr txBox="1"/>
          <p:nvPr/>
        </p:nvSpPr>
        <p:spPr>
          <a:xfrm>
            <a:off x="329950" y="4820400"/>
            <a:ext cx="8248200" cy="220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dk2"/>
                </a:solidFill>
                <a:latin typeface="Lexend"/>
                <a:ea typeface="Lexend"/>
                <a:cs typeface="Lexend"/>
                <a:sym typeface="Lexend"/>
              </a:rPr>
              <a:t>Sawirka Sare: Bisad madow oo leh indho jaalle ah, Marco Verch, shatiyaysan hoos CC-BY 2.0,</a:t>
            </a:r>
            <a:r>
              <a:rPr lang="en-GB" sz="1100" u="sng">
                <a:solidFill>
                  <a:schemeClr val="dk2"/>
                </a:solidFill>
                <a:latin typeface="Lexend"/>
                <a:ea typeface="Lexend"/>
                <a:cs typeface="Lexend"/>
                <a:sym typeface="Lexend"/>
                <a:hlinkClick r:id="rId7">
                  <a:extLst>
                    <a:ext uri="{A12FA001-AC4F-418D-AE19-62706E023703}">
                      <ahyp:hlinkClr val="tx"/>
                    </a:ext>
                  </a:extLst>
                </a:hlinkClick>
              </a:rPr>
              <a:t/>
            </a:r>
            <a:endParaRPr sz="600">
              <a:solidFill>
                <a:schemeClr val="dk2"/>
              </a:solidFill>
              <a:latin typeface="Lexend"/>
              <a:ea typeface="Lexend"/>
              <a:cs typeface="Lexend"/>
              <a:sym typeface="Lexend"/>
            </a:endParaRPr>
          </a:p>
        </p:txBody>
      </p:sp>
      <p:pic>
        <p:nvPicPr>
          <p:cNvPr id="3036" name="Google Shape;3036;p226"/>
          <p:cNvPicPr preferRelativeResize="0"/>
          <p:nvPr/>
        </p:nvPicPr>
        <p:blipFill>
          <a:blip r:embed="rId8">
            <a:alphaModFix/>
          </a:blip>
          <a:stretch>
            <a:fillRect/>
          </a:stretch>
        </p:blipFill>
        <p:spPr>
          <a:xfrm>
            <a:off x="5736276" y="3353723"/>
            <a:ext cx="1575960" cy="112132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0" name="Shape 3040"/>
        <p:cNvGrpSpPr/>
        <p:nvPr/>
      </p:nvGrpSpPr>
      <p:grpSpPr>
        <a:xfrm>
          <a:off x="0" y="0"/>
          <a:ext cx="0" cy="0"/>
          <a:chOff x="0" y="0"/>
          <a:chExt cx="0" cy="0"/>
        </a:xfrm>
      </p:grpSpPr>
      <p:sp>
        <p:nvSpPr>
          <p:cNvPr id="3041" name="Google Shape;3041;p22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Iftiin (Light) wuxuu galaa indhahayaga</a:t>
            </a:r>
            <a:endParaRPr/>
          </a:p>
        </p:txBody>
      </p:sp>
      <p:sp>
        <p:nvSpPr>
          <p:cNvPr id="3042" name="Google Shape;3042;p227"/>
          <p:cNvSpPr txBox="1"/>
          <p:nvPr/>
        </p:nvSpPr>
        <p:spPr>
          <a:xfrm>
            <a:off x="324000" y="2695283"/>
            <a:ext cx="5450400" cy="1108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Si kastaba ha ahaatee haddii aysan jirin iftiin (light) gebi ahaanba, markaas waxba lama arki karo oo indhahayagu weligood 'isuma hagaajiyaan'.</a:t>
            </a:r>
            <a:endParaRPr sz="2000">
              <a:solidFill>
                <a:srgbClr val="000000"/>
              </a:solidFill>
              <a:latin typeface="Lexend"/>
              <a:ea typeface="Lexend"/>
              <a:cs typeface="Lexend"/>
              <a:sym typeface="Lexend"/>
            </a:endParaRPr>
          </a:p>
        </p:txBody>
      </p:sp>
      <p:sp>
        <p:nvSpPr>
          <p:cNvPr id="3043" name="Google Shape;3043;p227"/>
          <p:cNvSpPr txBox="1"/>
          <p:nvPr/>
        </p:nvSpPr>
        <p:spPr>
          <a:xfrm>
            <a:off x="324000" y="810000"/>
            <a:ext cx="5853300" cy="400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Indhaha bini'aadamka waxay isu hagaajin karaan heerar iftiin (light) aad u hooseeya.</a:t>
            </a:r>
            <a:endParaRPr sz="2000">
              <a:solidFill>
                <a:srgbClr val="000000"/>
              </a:solidFill>
              <a:latin typeface="Lexend"/>
              <a:ea typeface="Lexend"/>
              <a:cs typeface="Lexend"/>
              <a:sym typeface="Lexend"/>
            </a:endParaRPr>
          </a:p>
        </p:txBody>
      </p:sp>
      <p:sp>
        <p:nvSpPr>
          <p:cNvPr id="3044" name="Google Shape;3044;p227"/>
          <p:cNvSpPr txBox="1"/>
          <p:nvPr/>
        </p:nvSpPr>
        <p:spPr>
          <a:xfrm>
            <a:off x="324000" y="3991925"/>
            <a:ext cx="6035100" cy="400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Waa in iftiin (light) yar galo indhahayaga si aan u aragno shay.</a:t>
            </a:r>
            <a:r>
              <a:rPr lang="en-GB" sz="1100">
                <a:latin typeface="Lexend"/>
                <a:ea typeface="Lexend"/>
                <a:cs typeface="Lexend"/>
                <a:sym typeface="Lexend"/>
              </a:rPr>
              <a:t/>
            </a:r>
            <a:r>
              <a:rPr lang="en-GB" sz="1100">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3045" name="Google Shape;3045;p227"/>
          <p:cNvSpPr txBox="1"/>
          <p:nvPr/>
        </p:nvSpPr>
        <p:spPr>
          <a:xfrm>
            <a:off x="324000" y="1398642"/>
            <a:ext cx="5450400" cy="1108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Gudcurka inta badan waxaa jira xaddi yar oo iftiin (light) ah. Wali waxaa laga yaabaa inaan aragno shayada milicsanaya (reflecting) xaddi aad u yar oo iftiin (light) ah.</a:t>
            </a:r>
            <a:r>
              <a:rPr lang="en-GB" sz="1100">
                <a:latin typeface="Lexend"/>
                <a:ea typeface="Lexend"/>
                <a:cs typeface="Lexend"/>
                <a:sym typeface="Lexend"/>
              </a:rPr>
              <a:t/>
            </a:r>
            <a:endParaRPr sz="2000">
              <a:solidFill>
                <a:srgbClr val="000000"/>
              </a:solidFill>
              <a:latin typeface="Lexend"/>
              <a:ea typeface="Lexend"/>
              <a:cs typeface="Lexend"/>
              <a:sym typeface="Lexend"/>
            </a:endParaRPr>
          </a:p>
        </p:txBody>
      </p:sp>
      <p:pic>
        <p:nvPicPr>
          <p:cNvPr id="3046" name="Google Shape;3046;p227"/>
          <p:cNvPicPr preferRelativeResize="0"/>
          <p:nvPr/>
        </p:nvPicPr>
        <p:blipFill>
          <a:blip r:embed="rId3">
            <a:alphaModFix/>
          </a:blip>
          <a:stretch>
            <a:fillRect/>
          </a:stretch>
        </p:blipFill>
        <p:spPr>
          <a:xfrm>
            <a:off x="6137241" y="1753587"/>
            <a:ext cx="2591859" cy="17272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0" name="Shape 3050"/>
        <p:cNvGrpSpPr/>
        <p:nvPr/>
      </p:nvGrpSpPr>
      <p:grpSpPr>
        <a:xfrm>
          <a:off x="0" y="0"/>
          <a:ext cx="0" cy="0"/>
          <a:chOff x="0" y="0"/>
          <a:chExt cx="0" cy="0"/>
        </a:xfrm>
      </p:grpSpPr>
      <p:sp>
        <p:nvSpPr>
          <p:cNvPr id="3051" name="Google Shape;3051;p22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Iftiin (Light) wuxuu galaa indhahayaga</a:t>
            </a:r>
            <a:endParaRPr/>
          </a:p>
        </p:txBody>
      </p:sp>
      <p:sp>
        <p:nvSpPr>
          <p:cNvPr id="3052" name="Google Shape;3052;p228"/>
          <p:cNvSpPr txBox="1"/>
          <p:nvPr/>
        </p:nvSpPr>
        <p:spPr>
          <a:xfrm>
            <a:off x="329950" y="818950"/>
            <a:ext cx="6981600" cy="670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Axmed wuxuu nadiifinayaa garaashkiisa. Iftiinka (lighting) kaliya waa laambad (lamp) duug ah. Waxaa jira muraayad (mirror) duug ah. Bisadda Axmed waxay ku jirtaa geeska.</a:t>
            </a:r>
            <a:r>
              <a:rPr lang="en-GB" sz="1100">
                <a:solidFill>
                  <a:schemeClr val="dk1"/>
                </a:solidFill>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3053" name="Google Shape;3053;p228"/>
          <p:cNvPicPr preferRelativeResize="0"/>
          <p:nvPr/>
        </p:nvPicPr>
        <p:blipFill>
          <a:blip r:embed="rId3">
            <a:alphaModFix/>
          </a:blip>
          <a:stretch>
            <a:fillRect/>
          </a:stretch>
        </p:blipFill>
        <p:spPr>
          <a:xfrm>
            <a:off x="6580227" y="1489150"/>
            <a:ext cx="2239772" cy="2796951"/>
          </a:xfrm>
          <a:prstGeom prst="rect">
            <a:avLst/>
          </a:prstGeom>
          <a:noFill/>
          <a:ln>
            <a:noFill/>
          </a:ln>
        </p:spPr>
      </p:pic>
      <p:sp>
        <p:nvSpPr>
          <p:cNvPr id="3054" name="Google Shape;3054;p228"/>
          <p:cNvSpPr txBox="1"/>
          <p:nvPr/>
        </p:nvSpPr>
        <p:spPr>
          <a:xfrm>
            <a:off x="329950" y="1546500"/>
            <a:ext cx="5701800" cy="1218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Axmed wuxuu gudaha uga xidhaa albaabbada garaashka. Way ku dhegan yihiin si aad u adag sidaa darteed iftiin (light) ma soo geli karo. Ma jiraan daaqado ama furanmo kale. Kadib wuxuu damiyaa iftiinka (light). 10 daqiiqo kadib, maxaa Axmed arki karaa?</a:t>
            </a:r>
            <a:r>
              <a:rPr lang="en-GB" sz="1100">
                <a:solidFill>
                  <a:schemeClr val="dk1"/>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3055" name="Google Shape;3055;p228"/>
          <p:cNvSpPr txBox="1"/>
          <p:nvPr/>
        </p:nvSpPr>
        <p:spPr>
          <a:xfrm>
            <a:off x="730950" y="2919325"/>
            <a:ext cx="3348300" cy="3051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Wax kasta, laakiin waa aad u mugdi (dim).</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3056" name="Google Shape;3056;p228"/>
          <p:cNvSpPr txBox="1"/>
          <p:nvPr/>
        </p:nvSpPr>
        <p:spPr>
          <a:xfrm>
            <a:off x="730950" y="3724350"/>
            <a:ext cx="3348300" cy="3051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Indhaha bisadda oo dhalaalaya.</a:t>
            </a:r>
            <a:endParaRPr sz="1800">
              <a:solidFill>
                <a:srgbClr val="000000"/>
              </a:solidFill>
              <a:latin typeface="Lexend"/>
              <a:ea typeface="Lexend"/>
              <a:cs typeface="Lexend"/>
              <a:sym typeface="Lexend"/>
            </a:endParaRPr>
          </a:p>
        </p:txBody>
      </p:sp>
      <p:sp>
        <p:nvSpPr>
          <p:cNvPr id="3057" name="Google Shape;3057;p228"/>
          <p:cNvSpPr txBox="1"/>
          <p:nvPr/>
        </p:nvSpPr>
        <p:spPr>
          <a:xfrm>
            <a:off x="730950" y="4126863"/>
            <a:ext cx="3348300" cy="3051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Muraayadda (mirror) oo si mugdi ah u dhalaalaysa.</a:t>
            </a:r>
            <a:endParaRPr sz="1800">
              <a:solidFill>
                <a:srgbClr val="000000"/>
              </a:solidFill>
              <a:latin typeface="Lexend"/>
              <a:ea typeface="Lexend"/>
              <a:cs typeface="Lexend"/>
              <a:sym typeface="Lexend"/>
            </a:endParaRPr>
          </a:p>
        </p:txBody>
      </p:sp>
      <p:sp>
        <p:nvSpPr>
          <p:cNvPr id="3058" name="Google Shape;3058;p228"/>
          <p:cNvSpPr txBox="1"/>
          <p:nvPr/>
        </p:nvSpPr>
        <p:spPr>
          <a:xfrm>
            <a:off x="746800" y="3321838"/>
            <a:ext cx="1124100" cy="3051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Waxba.</a:t>
            </a:r>
            <a:endParaRPr sz="1800">
              <a:solidFill>
                <a:srgbClr val="000000"/>
              </a:solidFill>
              <a:latin typeface="Lexend"/>
              <a:ea typeface="Lexend"/>
              <a:cs typeface="Lexend"/>
              <a:sym typeface="Lexend"/>
            </a:endParaRPr>
          </a:p>
        </p:txBody>
      </p:sp>
      <p:sp>
        <p:nvSpPr>
          <p:cNvPr id="3059" name="Google Shape;3059;p228"/>
          <p:cNvSpPr txBox="1"/>
          <p:nvPr/>
        </p:nvSpPr>
        <p:spPr>
          <a:xfrm>
            <a:off x="730950" y="4529375"/>
            <a:ext cx="6531000" cy="3051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Indihiisa iyo qaar ka mid ah muuqaalkiisa muraayadda.</a:t>
            </a:r>
            <a:endParaRPr sz="1800">
              <a:solidFill>
                <a:srgbClr val="000000"/>
              </a:solidFill>
              <a:latin typeface="Lexend"/>
              <a:ea typeface="Lexend"/>
              <a:cs typeface="Lexend"/>
              <a:sym typeface="Lexend"/>
            </a:endParaRPr>
          </a:p>
        </p:txBody>
      </p:sp>
      <p:grpSp>
        <p:nvGrpSpPr>
          <p:cNvPr id="3060" name="Google Shape;3060;p228"/>
          <p:cNvGrpSpPr/>
          <p:nvPr/>
        </p:nvGrpSpPr>
        <p:grpSpPr>
          <a:xfrm>
            <a:off x="323996" y="2903305"/>
            <a:ext cx="296220" cy="303718"/>
            <a:chOff x="1020916" y="1442088"/>
            <a:chExt cx="457200" cy="457200"/>
          </a:xfrm>
        </p:grpSpPr>
        <p:pic>
          <p:nvPicPr>
            <p:cNvPr id="3061" name="Google Shape;3061;p22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062" name="Google Shape;3062;p2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63" name="Google Shape;3063;p228"/>
          <p:cNvGrpSpPr/>
          <p:nvPr/>
        </p:nvGrpSpPr>
        <p:grpSpPr>
          <a:xfrm>
            <a:off x="323996" y="3710305"/>
            <a:ext cx="296220" cy="303718"/>
            <a:chOff x="1020916" y="1442088"/>
            <a:chExt cx="457200" cy="457200"/>
          </a:xfrm>
        </p:grpSpPr>
        <p:pic>
          <p:nvPicPr>
            <p:cNvPr id="3064" name="Google Shape;3064;p22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065" name="Google Shape;3065;p2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3066" name="Google Shape;3066;p228"/>
          <p:cNvGrpSpPr/>
          <p:nvPr/>
        </p:nvGrpSpPr>
        <p:grpSpPr>
          <a:xfrm>
            <a:off x="332433" y="3306805"/>
            <a:ext cx="296220" cy="303718"/>
            <a:chOff x="1020916" y="1442088"/>
            <a:chExt cx="457200" cy="457200"/>
          </a:xfrm>
        </p:grpSpPr>
        <p:pic>
          <p:nvPicPr>
            <p:cNvPr id="3067" name="Google Shape;3067;p22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068" name="Google Shape;3068;p2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069" name="Google Shape;3069;p228"/>
          <p:cNvGrpSpPr/>
          <p:nvPr/>
        </p:nvGrpSpPr>
        <p:grpSpPr>
          <a:xfrm>
            <a:off x="323996" y="4113805"/>
            <a:ext cx="296220" cy="303718"/>
            <a:chOff x="1020916" y="1442088"/>
            <a:chExt cx="457200" cy="457200"/>
          </a:xfrm>
        </p:grpSpPr>
        <p:pic>
          <p:nvPicPr>
            <p:cNvPr id="3070" name="Google Shape;3070;p22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071" name="Google Shape;3071;p2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3072" name="Google Shape;3072;p228"/>
          <p:cNvGrpSpPr/>
          <p:nvPr/>
        </p:nvGrpSpPr>
        <p:grpSpPr>
          <a:xfrm>
            <a:off x="323996" y="4517305"/>
            <a:ext cx="296220" cy="303718"/>
            <a:chOff x="1020916" y="1442088"/>
            <a:chExt cx="457200" cy="457200"/>
          </a:xfrm>
        </p:grpSpPr>
        <p:pic>
          <p:nvPicPr>
            <p:cNvPr id="3073" name="Google Shape;3073;p22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074" name="Google Shape;3074;p2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pic>
        <p:nvPicPr>
          <p:cNvPr id="3075" name="Google Shape;3075;p228"/>
          <p:cNvPicPr preferRelativeResize="0"/>
          <p:nvPr/>
        </p:nvPicPr>
        <p:blipFill>
          <a:blip r:embed="rId5">
            <a:alphaModFix/>
          </a:blip>
          <a:stretch>
            <a:fillRect/>
          </a:stretch>
        </p:blipFill>
        <p:spPr>
          <a:xfrm>
            <a:off x="1781925" y="3284725"/>
            <a:ext cx="358417" cy="3793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9" name="Shape 3079"/>
        <p:cNvGrpSpPr/>
        <p:nvPr/>
      </p:nvGrpSpPr>
      <p:grpSpPr>
        <a:xfrm>
          <a:off x="0" y="0"/>
          <a:ext cx="0" cy="0"/>
          <a:chOff x="0" y="0"/>
          <a:chExt cx="0" cy="0"/>
        </a:xfrm>
      </p:grpSpPr>
      <p:graphicFrame>
        <p:nvGraphicFramePr>
          <p:cNvPr id="3080" name="Google Shape;3080;p229"/>
          <p:cNvGraphicFramePr/>
          <p:nvPr/>
        </p:nvGraphicFramePr>
        <p:xfrm>
          <a:off x="330925" y="1548200"/>
          <a:ext cx="3000000" cy="3000000"/>
        </p:xfrm>
        <a:graphic>
          <a:graphicData uri="http://schemas.openxmlformats.org/drawingml/2006/table">
            <a:tbl>
              <a:tblPr>
                <a:noFill/>
                <a:tableStyleId>{2EABD4A3-821C-44F5-B9B5-1F036D9F01CF}</a:tableStyleId>
              </a:tblPr>
              <a:tblGrid>
                <a:gridCol w="284000"/>
                <a:gridCol w="998775"/>
                <a:gridCol w="653950"/>
                <a:gridCol w="399725"/>
                <a:gridCol w="563250"/>
                <a:gridCol w="1011775"/>
                <a:gridCol w="399725"/>
                <a:gridCol w="908150"/>
                <a:gridCol w="682700"/>
                <a:gridCol w="700900"/>
                <a:gridCol w="578225"/>
                <a:gridCol w="653950"/>
                <a:gridCol w="653950"/>
              </a:tblGrid>
              <a:tr h="381000">
                <a:tc>
                  <a:txBody>
                    <a:bodyPr/>
                    <a:lstStyle/>
                    <a:p>
                      <a:pPr indent="0" lvl="0" marL="0" rtl="0" algn="l">
                        <a:spcBef>
                          <a:spcPts val="0"/>
                        </a:spcBef>
                        <a:spcAft>
                          <a:spcPts val="0"/>
                        </a:spcAft>
                        <a:buNone/>
                      </a:pPr>
                      <a:r>
                        <a:rPr lang="en-GB" sz="1000">
                          <a:latin typeface="Lexend"/>
                          <a:ea typeface="Lexend"/>
                          <a:cs typeface="Lexend"/>
                          <a:sym typeface="Lexend"/>
                        </a:rPr>
                        <a:t>1</a:t>
                      </a:r>
                      <a:endParaRPr sz="1600">
                        <a:latin typeface="Lexend"/>
                        <a:ea typeface="Lexend"/>
                        <a:cs typeface="Lexend"/>
                        <a:sym typeface="Lexend"/>
                      </a:endParaRPr>
                    </a:p>
                  </a:txBody>
                  <a:tcPr marT="36000" marB="36000" marR="36000" marL="36000">
                    <a:noFill/>
                  </a:tcPr>
                </a:tc>
                <a:tc gridSpan="12">
                  <a:txBody>
                    <a:bodyPr/>
                    <a:lstStyle/>
                    <a:p>
                      <a:pPr indent="0" lvl="0" marL="0" rtl="0" algn="l">
                        <a:lnSpc>
                          <a:spcPct val="115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Iftiin (Light) wuxuu ka soo baxaa dhamaan jihooyinka qorraxda.</a:t>
                      </a:r>
                      <a:endParaRPr sz="1600">
                        <a:solidFill>
                          <a:schemeClr val="dk1"/>
                        </a:solidFill>
                        <a:latin typeface="Lexend"/>
                        <a:ea typeface="Lexend"/>
                        <a:cs typeface="Lexend"/>
                        <a:sym typeface="Lexend"/>
                      </a:endParaRPr>
                    </a:p>
                  </a:txBody>
                  <a:tcPr marT="36000" marB="36000" marR="36000" marL="36000">
                    <a:noFill/>
                  </a:tcPr>
                </a:tc>
                <a:tc hMerge="1">
                  <a:txBody>
                    <a:bodyPr/>
                    <a:p/>
                  </a:txBody>
                </a:tc>
                <a:tc hMerge="1">
                  <a:txBody>
                    <a:bodyPr/>
                    <a:p/>
                  </a:txBody>
                </a:tc>
                <a:tc hMerge="1">
                  <a:txBody>
                    <a:bodyPr/>
                    <a:p/>
                  </a:txBody>
                </a:tc>
                <a:tc hMerge="1">
                  <a:txBody>
                    <a:bodyPr/>
                    <a:p/>
                  </a:txBody>
                </a:tc>
                <a:tc hMerge="1">
                  <a:txBody>
                    <a:bodyPr/>
                    <a:p/>
                  </a:txBody>
                </a:tc>
                <a:tc hMerge="1">
                  <a:txBody>
                    <a:bodyPr/>
                    <a:p/>
                  </a:txBody>
                </a:tc>
                <a:tc hMerge="1">
                  <a:txBody>
                    <a:bodyPr/>
                    <a:p/>
                  </a:txBody>
                </a:tc>
                <a:tc hMerge="1">
                  <a:txBody>
                    <a:bodyPr/>
                    <a:p/>
                  </a:txBody>
                </a:tc>
                <a:tc hMerge="1">
                  <a:txBody>
                    <a:bodyPr/>
                    <a:p/>
                  </a:txBody>
                </a:tc>
                <a:tc hMerge="1">
                  <a:txBody>
                    <a:bodyPr/>
                    <a:p/>
                  </a:txBody>
                </a:tc>
                <a:tc hMerge="1">
                  <a:txBody>
                    <a:bodyPr/>
                    <a:p/>
                  </a:txBody>
                </a:tc>
              </a:tr>
              <a:tr h="381000">
                <a:tc>
                  <a:txBody>
                    <a:bodyPr/>
                    <a:lstStyle/>
                    <a:p>
                      <a:pPr indent="0" lvl="0" marL="0" rtl="0" algn="l">
                        <a:spcBef>
                          <a:spcPts val="0"/>
                        </a:spcBef>
                        <a:spcAft>
                          <a:spcPts val="0"/>
                        </a:spcAft>
                        <a:buNone/>
                      </a:pPr>
                      <a:r>
                        <a:rPr lang="en-GB" sz="1000">
                          <a:latin typeface="Lexend"/>
                          <a:ea typeface="Lexend"/>
                          <a:cs typeface="Lexend"/>
                          <a:sym typeface="Lexend"/>
                        </a:rPr>
                        <a:t>2</a:t>
                      </a:r>
                      <a:endParaRPr sz="1600">
                        <a:latin typeface="Lexend"/>
                        <a:ea typeface="Lexend"/>
                        <a:cs typeface="Lexend"/>
                        <a:sym typeface="Lexend"/>
                      </a:endParaRPr>
                    </a:p>
                  </a:txBody>
                  <a:tcPr marT="36000" marB="36000" marR="36000" marL="36000">
                    <a:noFill/>
                  </a:tcPr>
                </a:tc>
                <a:tc gridSpan="12">
                  <a:txBody>
                    <a:bodyPr/>
                    <a:lstStyle/>
                    <a:p>
                      <a:pPr indent="0" lvl="0" marL="0" rtl="0" algn="l">
                        <a:lnSpc>
                          <a:spcPct val="115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Iftiinka qorraxdu (Sunlight) wuxuu dhex maraa daaqadda oo wuxuu galay qolka.</a:t>
                      </a:r>
                      <a:endParaRPr sz="1600">
                        <a:solidFill>
                          <a:schemeClr val="dk1"/>
                        </a:solidFill>
                        <a:latin typeface="Lexend"/>
                        <a:ea typeface="Lexend"/>
                        <a:cs typeface="Lexend"/>
                        <a:sym typeface="Lexend"/>
                      </a:endParaRPr>
                    </a:p>
                  </a:txBody>
                  <a:tcPr marT="36000" marB="36000" marR="36000" marL="36000">
                    <a:noFill/>
                  </a:tcPr>
                </a:tc>
                <a:tc hMerge="1">
                  <a:txBody>
                    <a:bodyPr/>
                    <a:p/>
                  </a:txBody>
                </a:tc>
                <a:tc hMerge="1">
                  <a:txBody>
                    <a:bodyPr/>
                    <a:p/>
                  </a:txBody>
                </a:tc>
                <a:tc hMerge="1">
                  <a:txBody>
                    <a:bodyPr/>
                    <a:p/>
                  </a:txBody>
                </a:tc>
                <a:tc hMerge="1">
                  <a:txBody>
                    <a:bodyPr/>
                    <a:p/>
                  </a:txBody>
                </a:tc>
                <a:tc hMerge="1">
                  <a:txBody>
                    <a:bodyPr/>
                    <a:p/>
                  </a:txBody>
                </a:tc>
                <a:tc hMerge="1">
                  <a:txBody>
                    <a:bodyPr/>
                    <a:p/>
                  </a:txBody>
                </a:tc>
                <a:tc hMerge="1">
                  <a:txBody>
                    <a:bodyPr/>
                    <a:p/>
                  </a:txBody>
                </a:tc>
                <a:tc hMerge="1">
                  <a:txBody>
                    <a:bodyPr/>
                    <a:p/>
                  </a:txBody>
                </a:tc>
                <a:tc hMerge="1">
                  <a:txBody>
                    <a:bodyPr/>
                    <a:p/>
                  </a:txBody>
                </a:tc>
                <a:tc hMerge="1">
                  <a:txBody>
                    <a:bodyPr/>
                    <a:p/>
                  </a:txBody>
                </a:tc>
                <a:tc hMerge="1">
                  <a:txBody>
                    <a:bodyPr/>
                    <a:p/>
                  </a:txBody>
                </a:tc>
              </a:tr>
              <a:tr h="381000">
                <a:tc>
                  <a:txBody>
                    <a:bodyPr/>
                    <a:lstStyle/>
                    <a:p>
                      <a:pPr indent="0" lvl="0" marL="0" rtl="0" algn="l">
                        <a:spcBef>
                          <a:spcPts val="0"/>
                        </a:spcBef>
                        <a:spcAft>
                          <a:spcPts val="0"/>
                        </a:spcAft>
                        <a:buNone/>
                      </a:pPr>
                      <a:r>
                        <a:rPr lang="en-GB" sz="1000">
                          <a:latin typeface="Lexend"/>
                          <a:ea typeface="Lexend"/>
                          <a:cs typeface="Lexend"/>
                          <a:sym typeface="Lexend"/>
                        </a:rPr>
                        <a:t>3</a:t>
                      </a:r>
                      <a:endParaRPr sz="1600">
                        <a:latin typeface="Lexend"/>
                        <a:ea typeface="Lexend"/>
                        <a:cs typeface="Lexend"/>
                        <a:sym typeface="Lexend"/>
                      </a:endParaRPr>
                    </a:p>
                  </a:txBody>
                  <a:tcPr marT="36000" marB="36000" marR="36000" marL="36000">
                    <a:noFill/>
                  </a:tcPr>
                </a:tc>
                <a:tc gridSpan="4">
                  <a:txBody>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Qaar ka mid ah iftiinka qorraxdu (Sunlight) wuxuu ku dhacaa buugga.</a:t>
                      </a:r>
                      <a:endParaRPr sz="1600">
                        <a:latin typeface="Lexend"/>
                        <a:ea typeface="Lexend"/>
                        <a:cs typeface="Lexend"/>
                        <a:sym typeface="Lexend"/>
                      </a:endParaRPr>
                    </a:p>
                  </a:txBody>
                  <a:tcPr marT="36000" marB="36000" marR="36000" marL="36000">
                    <a:noFill/>
                  </a:tcPr>
                </a:tc>
                <a:tc hMerge="1">
                  <a:txBody>
                    <a:bodyPr/>
                    <a:p/>
                  </a:txBody>
                </a:tc>
                <a:tc hMerge="1">
                  <a:txBody>
                    <a:bodyPr/>
                    <a:p/>
                  </a:txBody>
                </a:tc>
                <a:tc hMerge="1">
                  <a:txBody>
                    <a:bodyPr/>
                    <a:p/>
                  </a:txBody>
                </a:tc>
                <a:tc gridSpan="4">
                  <a:txBody>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Qaar ka mid ah iftiinka qorraxdu (Sunlight) wuxuu galaa indhaha Isra.</a:t>
                      </a:r>
                      <a:endParaRPr sz="1600">
                        <a:latin typeface="Lexend"/>
                        <a:ea typeface="Lexend"/>
                        <a:cs typeface="Lexend"/>
                        <a:sym typeface="Lexend"/>
                      </a:endParaRPr>
                    </a:p>
                  </a:txBody>
                  <a:tcPr marT="36000" marB="36000" marR="36000" marL="36000">
                    <a:noFill/>
                  </a:tcPr>
                </a:tc>
                <a:tc hMerge="1">
                  <a:txBody>
                    <a:bodyPr/>
                    <a:p/>
                  </a:txBody>
                </a:tc>
                <a:tc hMerge="1">
                  <a:txBody>
                    <a:bodyPr/>
                    <a:p/>
                  </a:txBody>
                </a:tc>
                <a:tc hMerge="1">
                  <a:txBody>
                    <a:bodyPr/>
                    <a:p/>
                  </a:txBody>
                </a:tc>
                <a:tc gridSpan="4">
                  <a:txBody>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Iftiinka qorraxdu (Sunlight) wuxuu buuxiyaa qolka.</a:t>
                      </a:r>
                      <a:endParaRPr sz="1600">
                        <a:latin typeface="Lexend"/>
                        <a:ea typeface="Lexend"/>
                        <a:cs typeface="Lexend"/>
                        <a:sym typeface="Lexend"/>
                      </a:endParaRPr>
                    </a:p>
                  </a:txBody>
                  <a:tcPr marT="36000" marB="36000" marR="36000" marL="36000">
                    <a:noFill/>
                  </a:tcPr>
                </a:tc>
                <a:tc hMerge="1">
                  <a:txBody>
                    <a:bodyPr/>
                    <a:p/>
                  </a:txBody>
                </a:tc>
                <a:tc hMerge="1">
                  <a:txBody>
                    <a:bodyPr/>
                    <a:p/>
                  </a:txBody>
                </a:tc>
                <a:tc hMerge="1">
                  <a:txBody>
                    <a:bodyPr/>
                    <a:p/>
                  </a:txBody>
                </a:tc>
              </a:tr>
              <a:tr h="381000">
                <a:tc>
                  <a:txBody>
                    <a:bodyPr/>
                    <a:lstStyle/>
                    <a:p>
                      <a:pPr indent="0" lvl="0" marL="0" rtl="0" algn="l">
                        <a:spcBef>
                          <a:spcPts val="0"/>
                        </a:spcBef>
                        <a:spcAft>
                          <a:spcPts val="0"/>
                        </a:spcAft>
                        <a:buNone/>
                      </a:pPr>
                      <a:r>
                        <a:rPr lang="en-GB" sz="1000">
                          <a:latin typeface="Lexend"/>
                          <a:ea typeface="Lexend"/>
                          <a:cs typeface="Lexend"/>
                          <a:sym typeface="Lexend"/>
                        </a:rPr>
                        <a:t>4</a:t>
                      </a:r>
                      <a:endParaRPr sz="1600">
                        <a:latin typeface="Lexend"/>
                        <a:ea typeface="Lexend"/>
                        <a:cs typeface="Lexend"/>
                        <a:sym typeface="Lexend"/>
                      </a:endParaRPr>
                    </a:p>
                  </a:txBody>
                  <a:tcPr marT="36000" marB="36000" marR="36000" marL="36000">
                    <a:noFill/>
                  </a:tcPr>
                </a:tc>
                <a:tc gridSpan="3">
                  <a:txBody>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Iftiin (Light) waxaa sii daaya buugga.</a:t>
                      </a:r>
                      <a:endParaRPr sz="1600">
                        <a:latin typeface="Lexend"/>
                        <a:ea typeface="Lexend"/>
                        <a:cs typeface="Lexend"/>
                        <a:sym typeface="Lexend"/>
                      </a:endParaRPr>
                    </a:p>
                  </a:txBody>
                  <a:tcPr marT="36000" marB="36000" marR="36000" marL="36000">
                    <a:noFill/>
                  </a:tcPr>
                </a:tc>
                <a:tc hMerge="1">
                  <a:txBody>
                    <a:bodyPr/>
                    <a:p/>
                  </a:txBody>
                </a:tc>
                <a:tc hMerge="1">
                  <a:txBody>
                    <a:bodyPr/>
                    <a:p/>
                  </a:txBody>
                </a:tc>
                <a:tc gridSpan="3">
                  <a:txBody>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Iftiin (Light) waxaa kala firdhiya buugga.</a:t>
                      </a:r>
                      <a:endParaRPr sz="1600">
                        <a:latin typeface="Lexend"/>
                        <a:ea typeface="Lexend"/>
                        <a:cs typeface="Lexend"/>
                        <a:sym typeface="Lexend"/>
                      </a:endParaRPr>
                    </a:p>
                  </a:txBody>
                  <a:tcPr marT="36000" marB="36000" marR="36000" marL="36000">
                    <a:noFill/>
                  </a:tcPr>
                </a:tc>
                <a:tc hMerge="1">
                  <a:txBody>
                    <a:bodyPr/>
                    <a:p/>
                  </a:txBody>
                </a:tc>
                <a:tc hMerge="1">
                  <a:txBody>
                    <a:bodyPr/>
                    <a:p/>
                  </a:txBody>
                </a:tc>
                <a:tc gridSpan="3">
                  <a:txBody>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Iftiin (Light) wuxuu ku degay buugga oo halkaas ayuu joogaa.</a:t>
                      </a:r>
                      <a:endParaRPr sz="1600">
                        <a:solidFill>
                          <a:schemeClr val="dk1"/>
                        </a:solidFill>
                        <a:latin typeface="Lexend"/>
                        <a:ea typeface="Lexend"/>
                        <a:cs typeface="Lexend"/>
                        <a:sym typeface="Lexend"/>
                      </a:endParaRPr>
                    </a:p>
                  </a:txBody>
                  <a:tcPr marT="36000" marB="36000" marR="36000" marL="36000">
                    <a:noFill/>
                  </a:tcPr>
                </a:tc>
                <a:tc hMerge="1">
                  <a:txBody>
                    <a:bodyPr/>
                    <a:p/>
                  </a:txBody>
                </a:tc>
                <a:tc hMerge="1">
                  <a:txBody>
                    <a:bodyPr/>
                    <a:p/>
                  </a:txBody>
                </a:tc>
                <a:tc gridSpan="3">
                  <a:txBody>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Iftiin (Light) waxaa nuugay buugga.</a:t>
                      </a:r>
                      <a:endParaRPr sz="1600"/>
                    </a:p>
                  </a:txBody>
                  <a:tcPr marT="36000" marB="36000" marR="36000" marL="36000">
                    <a:noFill/>
                  </a:tcPr>
                </a:tc>
                <a:tc hMerge="1">
                  <a:txBody>
                    <a:bodyPr/>
                    <a:p/>
                  </a:txBody>
                </a:tc>
                <a:tc hMerge="1">
                  <a:txBody>
                    <a:bodyPr/>
                    <a:p/>
                  </a:txBody>
                </a:tc>
              </a:tr>
              <a:tr h="794125">
                <a:tc>
                  <a:txBody>
                    <a:bodyPr/>
                    <a:lstStyle/>
                    <a:p>
                      <a:pPr indent="0" lvl="0" marL="0" rtl="0" algn="l">
                        <a:spcBef>
                          <a:spcPts val="0"/>
                        </a:spcBef>
                        <a:spcAft>
                          <a:spcPts val="0"/>
                        </a:spcAft>
                        <a:buNone/>
                      </a:pPr>
                      <a:r>
                        <a:rPr lang="en-GB" sz="1000">
                          <a:latin typeface="Lexend"/>
                          <a:ea typeface="Lexend"/>
                          <a:cs typeface="Lexend"/>
                          <a:sym typeface="Lexend"/>
                        </a:rPr>
                        <a:t>5</a:t>
                      </a:r>
                      <a:endParaRPr sz="1600">
                        <a:latin typeface="Lexend"/>
                        <a:ea typeface="Lexend"/>
                        <a:cs typeface="Lexend"/>
                        <a:sym typeface="Lexend"/>
                      </a:endParaRPr>
                    </a:p>
                  </a:txBody>
                  <a:tcPr marT="36000" marB="36000" marR="36000" marL="36000">
                    <a:noFill/>
                  </a:tcPr>
                </a:tc>
                <a:tc gridSpan="4">
                  <a:txBody>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Qaar ka mid ah iftiinka (Light) wuxuu ka yimaadaa buugga ilaa indhaha Isra.</a:t>
                      </a:r>
                      <a:endParaRPr sz="1600">
                        <a:latin typeface="Lexend"/>
                        <a:ea typeface="Lexend"/>
                        <a:cs typeface="Lexend"/>
                        <a:sym typeface="Lexend"/>
                      </a:endParaRPr>
                    </a:p>
                  </a:txBody>
                  <a:tcPr marT="36000" marB="36000" marR="36000" marL="36000">
                    <a:noFill/>
                  </a:tcPr>
                </a:tc>
                <a:tc hMerge="1">
                  <a:txBody>
                    <a:bodyPr/>
                    <a:p/>
                  </a:txBody>
                </a:tc>
                <a:tc hMerge="1">
                  <a:txBody>
                    <a:bodyPr/>
                    <a:p/>
                  </a:txBody>
                </a:tc>
                <a:tc hMerge="1">
                  <a:txBody>
                    <a:bodyPr/>
                    <a:p/>
                  </a:txBody>
                </a:tc>
                <a:tc gridSpan="4">
                  <a:txBody>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Isla waqtigaas, qaar ka mid ah iftiinka (Light) wuxuu ka yimaadaa indhaha Isra ilaa buugga.</a:t>
                      </a:r>
                      <a:endParaRPr sz="1600">
                        <a:latin typeface="Lexend"/>
                        <a:ea typeface="Lexend"/>
                        <a:cs typeface="Lexend"/>
                        <a:sym typeface="Lexend"/>
                      </a:endParaRPr>
                    </a:p>
                  </a:txBody>
                  <a:tcPr marT="36000" marB="36000" marR="36000" marL="36000">
                    <a:noFill/>
                  </a:tcPr>
                </a:tc>
                <a:tc hMerge="1">
                  <a:txBody>
                    <a:bodyPr/>
                    <a:p/>
                  </a:txBody>
                </a:tc>
                <a:tc hMerge="1">
                  <a:txBody>
                    <a:bodyPr/>
                    <a:p/>
                  </a:txBody>
                </a:tc>
                <a:tc hMerge="1">
                  <a:txBody>
                    <a:bodyPr/>
                    <a:p/>
                  </a:txBody>
                </a:tc>
                <a:tc gridSpan="4">
                  <a:txBody>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Buugga hadda waa iftiimay.</a:t>
                      </a:r>
                      <a:endParaRPr sz="1600">
                        <a:latin typeface="Lexend"/>
                        <a:ea typeface="Lexend"/>
                        <a:cs typeface="Lexend"/>
                        <a:sym typeface="Lexend"/>
                      </a:endParaRPr>
                    </a:p>
                  </a:txBody>
                  <a:tcPr marT="36000" marB="36000" marR="36000" marL="36000">
                    <a:noFill/>
                  </a:tcPr>
                </a:tc>
                <a:tc hMerge="1">
                  <a:txBody>
                    <a:bodyPr/>
                    <a:p/>
                  </a:txBody>
                </a:tc>
                <a:tc hMerge="1">
                  <a:txBody>
                    <a:bodyPr/>
                    <a:p/>
                  </a:txBody>
                </a:tc>
                <a:tc hMerge="1">
                  <a:txBody>
                    <a:bodyPr/>
                    <a:p/>
                  </a:txBody>
                </a:tc>
              </a:tr>
              <a:tr h="381000">
                <a:tc>
                  <a:txBody>
                    <a:bodyPr/>
                    <a:lstStyle/>
                    <a:p>
                      <a:pPr indent="0" lvl="0" marL="0" rtl="0" algn="l">
                        <a:spcBef>
                          <a:spcPts val="0"/>
                        </a:spcBef>
                        <a:spcAft>
                          <a:spcPts val="0"/>
                        </a:spcAft>
                        <a:buNone/>
                      </a:pPr>
                      <a:r>
                        <a:rPr lang="en-GB" sz="1000">
                          <a:latin typeface="Lexend"/>
                          <a:ea typeface="Lexend"/>
                          <a:cs typeface="Lexend"/>
                          <a:sym typeface="Lexend"/>
                        </a:rPr>
                        <a:t>6</a:t>
                      </a:r>
                      <a:endParaRPr sz="1600">
                        <a:latin typeface="Lexend"/>
                        <a:ea typeface="Lexend"/>
                        <a:cs typeface="Lexend"/>
                        <a:sym typeface="Lexend"/>
                      </a:endParaRPr>
                    </a:p>
                  </a:txBody>
                  <a:tcPr marT="36000" marB="36000" marR="36000" marL="36000">
                    <a:noFill/>
                  </a:tcPr>
                </a:tc>
                <a:tc gridSpan="6">
                  <a:txBody>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Isra waxay aragtaa buugga sababtoo ah waa iftiin (light).</a:t>
                      </a:r>
                      <a:endParaRPr sz="1600">
                        <a:latin typeface="Lexend"/>
                        <a:ea typeface="Lexend"/>
                        <a:cs typeface="Lexend"/>
                        <a:sym typeface="Lexend"/>
                      </a:endParaRPr>
                    </a:p>
                  </a:txBody>
                  <a:tcPr marT="36000" marB="36000" marR="36000" marL="36000">
                    <a:noFill/>
                  </a:tcPr>
                </a:tc>
                <a:tc hMerge="1">
                  <a:txBody>
                    <a:bodyPr/>
                    <a:p/>
                  </a:txBody>
                </a:tc>
                <a:tc hMerge="1">
                  <a:txBody>
                    <a:bodyPr/>
                    <a:p/>
                  </a:txBody>
                </a:tc>
                <a:tc hMerge="1">
                  <a:txBody>
                    <a:bodyPr/>
                    <a:p/>
                  </a:txBody>
                </a:tc>
                <a:tc hMerge="1">
                  <a:txBody>
                    <a:bodyPr/>
                    <a:p/>
                  </a:txBody>
                </a:tc>
                <a:tc hMerge="1">
                  <a:txBody>
                    <a:bodyPr/>
                    <a:p/>
                  </a:txBody>
                </a:tc>
                <a:tc gridSpan="6">
                  <a:txBody>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Isra waxay aragtaa buugga sababtoo ah iftiinkan (light) wuxuu galaa indhaheeda.</a:t>
                      </a:r>
                      <a:br>
                        <a:rPr lang="en-GB" sz="1600">
                          <a:solidFill>
                            <a:schemeClr val="dk1"/>
                          </a:solidFill>
                          <a:latin typeface="Lexend"/>
                          <a:ea typeface="Lexend"/>
                          <a:cs typeface="Lexend"/>
                          <a:sym typeface="Lexend"/>
                        </a:rPr>
                      </a:br>
                      <a:r>
                        <a:rPr lang="en-GB" sz="1000">
                          <a:solidFill>
                            <a:schemeClr val="dk1"/>
                          </a:solidFill>
                          <a:latin typeface="Lexend"/>
                          <a:ea typeface="Lexend"/>
                          <a:cs typeface="Lexend"/>
                          <a:sym typeface="Lexend"/>
                        </a:rPr>
                        <a:t/>
                      </a:r>
                      <a:endParaRPr sz="1600">
                        <a:latin typeface="Lexend"/>
                        <a:ea typeface="Lexend"/>
                        <a:cs typeface="Lexend"/>
                        <a:sym typeface="Lexend"/>
                      </a:endParaRPr>
                    </a:p>
                  </a:txBody>
                  <a:tcPr marT="36000" marB="36000" marR="36000" marL="36000">
                    <a:noFill/>
                  </a:tcPr>
                </a:tc>
                <a:tc hMerge="1">
                  <a:txBody>
                    <a:bodyPr/>
                    <a:p/>
                  </a:txBody>
                </a:tc>
                <a:tc hMerge="1">
                  <a:txBody>
                    <a:bodyPr/>
                    <a:p/>
                  </a:txBody>
                </a:tc>
                <a:tc hMerge="1">
                  <a:txBody>
                    <a:bodyPr/>
                    <a:p/>
                  </a:txBody>
                </a:tc>
                <a:tc hMerge="1">
                  <a:txBody>
                    <a:bodyPr/>
                    <a:p/>
                  </a:txBody>
                </a:tc>
                <a:tc hMerge="1">
                  <a:txBody>
                    <a:bodyPr/>
                    <a:p/>
                  </a:txBody>
                </a:tc>
              </a:tr>
            </a:tbl>
          </a:graphicData>
        </a:graphic>
      </p:graphicFrame>
      <p:sp>
        <p:nvSpPr>
          <p:cNvPr id="3081" name="Google Shape;3081;p229"/>
          <p:cNvSpPr/>
          <p:nvPr/>
        </p:nvSpPr>
        <p:spPr>
          <a:xfrm>
            <a:off x="5310275" y="742375"/>
            <a:ext cx="2094600" cy="11706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3082" name="Google Shape;3082;p229"/>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Iftiin (Light) wuxuu galaa indhaha</a:t>
            </a:r>
            <a:endParaRPr/>
          </a:p>
        </p:txBody>
      </p:sp>
      <p:grpSp>
        <p:nvGrpSpPr>
          <p:cNvPr id="3083" name="Google Shape;3083;p229"/>
          <p:cNvGrpSpPr/>
          <p:nvPr/>
        </p:nvGrpSpPr>
        <p:grpSpPr>
          <a:xfrm>
            <a:off x="5404125" y="772404"/>
            <a:ext cx="1958990" cy="1110553"/>
            <a:chOff x="6187972" y="1393632"/>
            <a:chExt cx="2226377" cy="1280324"/>
          </a:xfrm>
        </p:grpSpPr>
        <p:pic>
          <p:nvPicPr>
            <p:cNvPr id="3084" name="Google Shape;3084;p229"/>
            <p:cNvPicPr preferRelativeResize="0"/>
            <p:nvPr/>
          </p:nvPicPr>
          <p:blipFill>
            <a:blip r:embed="rId3">
              <a:alphaModFix/>
            </a:blip>
            <a:stretch>
              <a:fillRect/>
            </a:stretch>
          </p:blipFill>
          <p:spPr>
            <a:xfrm>
              <a:off x="6215089" y="1393632"/>
              <a:ext cx="2199261" cy="1280324"/>
            </a:xfrm>
            <a:prstGeom prst="rect">
              <a:avLst/>
            </a:prstGeom>
            <a:noFill/>
            <a:ln>
              <a:noFill/>
            </a:ln>
          </p:spPr>
        </p:pic>
        <p:pic>
          <p:nvPicPr>
            <p:cNvPr id="3085" name="Google Shape;3085;p229"/>
            <p:cNvPicPr preferRelativeResize="0"/>
            <p:nvPr/>
          </p:nvPicPr>
          <p:blipFill rotWithShape="1">
            <a:blip r:embed="rId4">
              <a:alphaModFix/>
            </a:blip>
            <a:srcRect b="-4659" l="-15880" r="15880" t="4660"/>
            <a:stretch/>
          </p:blipFill>
          <p:spPr>
            <a:xfrm flipH="1" rot="488257">
              <a:off x="6210562" y="1441480"/>
              <a:ext cx="374130" cy="345842"/>
            </a:xfrm>
            <a:prstGeom prst="rect">
              <a:avLst/>
            </a:prstGeom>
            <a:noFill/>
            <a:ln>
              <a:noFill/>
            </a:ln>
          </p:spPr>
        </p:pic>
      </p:grpSp>
      <p:sp>
        <p:nvSpPr>
          <p:cNvPr id="3086" name="Google Shape;3086;p229"/>
          <p:cNvSpPr txBox="1"/>
          <p:nvPr/>
        </p:nvSpPr>
        <p:spPr>
          <a:xfrm>
            <a:off x="329950" y="818950"/>
            <a:ext cx="5063400" cy="631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Dooro jumlada saxda ah ee saf kasta si aad u sharaxdo sida Isra u aragto buugga.</a:t>
            </a:r>
            <a:r>
              <a:rPr lang="en-GB" sz="1800">
                <a:latin typeface="Lexend"/>
                <a:ea typeface="Lexend"/>
                <a:cs typeface="Lexend"/>
                <a:sym typeface="Lexend"/>
              </a:rPr>
              <a:t/>
            </a:r>
            <a:endParaRPr sz="1800">
              <a:solidFill>
                <a:srgbClr val="000000"/>
              </a:solidFill>
              <a:latin typeface="Lexend"/>
              <a:ea typeface="Lexend"/>
              <a:cs typeface="Lexend"/>
              <a:sym typeface="Lexen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0" name="Shape 3090"/>
        <p:cNvGrpSpPr/>
        <p:nvPr/>
      </p:nvGrpSpPr>
      <p:grpSpPr>
        <a:xfrm>
          <a:off x="0" y="0"/>
          <a:ext cx="0" cy="0"/>
          <a:chOff x="0" y="0"/>
          <a:chExt cx="0" cy="0"/>
        </a:xfrm>
      </p:grpSpPr>
      <p:graphicFrame>
        <p:nvGraphicFramePr>
          <p:cNvPr id="3091" name="Google Shape;3091;p230"/>
          <p:cNvGraphicFramePr/>
          <p:nvPr/>
        </p:nvGraphicFramePr>
        <p:xfrm>
          <a:off x="330000" y="1395800"/>
          <a:ext cx="3000000" cy="3000000"/>
        </p:xfrm>
        <a:graphic>
          <a:graphicData uri="http://schemas.openxmlformats.org/drawingml/2006/table">
            <a:tbl>
              <a:tblPr>
                <a:noFill/>
                <a:tableStyleId>{2EABD4A3-821C-44F5-B9B5-1F036D9F01CF}</a:tableStyleId>
              </a:tblPr>
              <a:tblGrid>
                <a:gridCol w="284025"/>
                <a:gridCol w="998900"/>
                <a:gridCol w="654025"/>
                <a:gridCol w="399775"/>
                <a:gridCol w="563300"/>
                <a:gridCol w="1011900"/>
                <a:gridCol w="399775"/>
                <a:gridCol w="908250"/>
                <a:gridCol w="682775"/>
                <a:gridCol w="701000"/>
                <a:gridCol w="578275"/>
                <a:gridCol w="654025"/>
                <a:gridCol w="654025"/>
              </a:tblGrid>
              <a:tr h="381000">
                <a:tc>
                  <a:txBody>
                    <a:bodyPr/>
                    <a:lstStyle/>
                    <a:p>
                      <a:pPr indent="0" lvl="0" marL="0" rtl="0" algn="l">
                        <a:spcBef>
                          <a:spcPts val="0"/>
                        </a:spcBef>
                        <a:spcAft>
                          <a:spcPts val="0"/>
                        </a:spcAft>
                        <a:buNone/>
                      </a:pPr>
                      <a:r>
                        <a:rPr lang="en-GB" sz="1000">
                          <a:latin typeface="Lexend"/>
                          <a:ea typeface="Lexend"/>
                          <a:cs typeface="Lexend"/>
                          <a:sym typeface="Lexend"/>
                        </a:rPr>
                        <a:t>1</a:t>
                      </a:r>
                      <a:endParaRPr sz="1600">
                        <a:latin typeface="Lexend"/>
                        <a:ea typeface="Lexend"/>
                        <a:cs typeface="Lexend"/>
                        <a:sym typeface="Lexend"/>
                      </a:endParaRPr>
                    </a:p>
                  </a:txBody>
                  <a:tcPr marT="36000" marB="36000" marR="36000" marL="36000">
                    <a:noFill/>
                  </a:tcPr>
                </a:tc>
                <a:tc gridSpan="12">
                  <a:txBody>
                    <a:bodyPr/>
                    <a:lstStyle/>
                    <a:p>
                      <a:pPr indent="0" lvl="0" marL="0" rtl="0" algn="l">
                        <a:lnSpc>
                          <a:spcPct val="115000"/>
                        </a:lnSpc>
                        <a:spcBef>
                          <a:spcPts val="0"/>
                        </a:spcBef>
                        <a:spcAft>
                          <a:spcPts val="0"/>
                        </a:spcAft>
                        <a:buNone/>
                      </a:pPr>
                      <a:r>
                        <a:rPr lang="en-GB" sz="1000">
                          <a:solidFill>
                            <a:schemeClr val="dk1"/>
                          </a:solidFill>
                          <a:latin typeface="Kalam"/>
                          <a:ea typeface="Kalam"/>
                          <a:cs typeface="Kalam"/>
                          <a:sym typeface="Kalam"/>
                        </a:rPr>
                        <a:t>Iftiin (Light) wuxuu ka soo baxaa dhamaan jihooyinka qorraxda.</a:t>
                      </a:r>
                      <a:r>
                        <a:rPr lang="en-GB" sz="1000">
                          <a:solidFill>
                            <a:schemeClr val="dk1"/>
                          </a:solidFill>
                          <a:latin typeface="Lexend"/>
                          <a:ea typeface="Lexend"/>
                          <a:cs typeface="Lexend"/>
                          <a:sym typeface="Lexend"/>
                        </a:rPr>
                        <a:t/>
                      </a:r>
                      <a:endParaRPr sz="1600">
                        <a:solidFill>
                          <a:schemeClr val="dk1"/>
                        </a:solidFill>
                        <a:latin typeface="Lexend"/>
                        <a:ea typeface="Lexend"/>
                        <a:cs typeface="Lexend"/>
                        <a:sym typeface="Lexend"/>
                      </a:endParaRPr>
                    </a:p>
                  </a:txBody>
                  <a:tcPr marT="36000" marB="36000" marR="36000" marL="36000">
                    <a:noFill/>
                  </a:tcPr>
                </a:tc>
                <a:tc hMerge="1">
                  <a:txBody>
                    <a:bodyPr/>
                    <a:p/>
                  </a:txBody>
                </a:tc>
                <a:tc hMerge="1">
                  <a:txBody>
                    <a:bodyPr/>
                    <a:p/>
                  </a:txBody>
                </a:tc>
                <a:tc hMerge="1">
                  <a:txBody>
                    <a:bodyPr/>
                    <a:p/>
                  </a:txBody>
                </a:tc>
                <a:tc hMerge="1">
                  <a:txBody>
                    <a:bodyPr/>
                    <a:p/>
                  </a:txBody>
                </a:tc>
                <a:tc hMerge="1">
                  <a:txBody>
                    <a:bodyPr/>
                    <a:p/>
                  </a:txBody>
                </a:tc>
                <a:tc hMerge="1">
                  <a:txBody>
                    <a:bodyPr/>
                    <a:p/>
                  </a:txBody>
                </a:tc>
                <a:tc hMerge="1">
                  <a:txBody>
                    <a:bodyPr/>
                    <a:p/>
                  </a:txBody>
                </a:tc>
                <a:tc hMerge="1">
                  <a:txBody>
                    <a:bodyPr/>
                    <a:p/>
                  </a:txBody>
                </a:tc>
                <a:tc hMerge="1">
                  <a:txBody>
                    <a:bodyPr/>
                    <a:p/>
                  </a:txBody>
                </a:tc>
                <a:tc hMerge="1">
                  <a:txBody>
                    <a:bodyPr/>
                    <a:p/>
                  </a:txBody>
                </a:tc>
                <a:tc hMerge="1">
                  <a:txBody>
                    <a:bodyPr/>
                    <a:p/>
                  </a:txBody>
                </a:tc>
              </a:tr>
              <a:tr h="381000">
                <a:tc>
                  <a:txBody>
                    <a:bodyPr/>
                    <a:lstStyle/>
                    <a:p>
                      <a:pPr indent="0" lvl="0" marL="0" rtl="0" algn="l">
                        <a:spcBef>
                          <a:spcPts val="0"/>
                        </a:spcBef>
                        <a:spcAft>
                          <a:spcPts val="0"/>
                        </a:spcAft>
                        <a:buNone/>
                      </a:pPr>
                      <a:r>
                        <a:rPr lang="en-GB" sz="1000">
                          <a:latin typeface="Lexend"/>
                          <a:ea typeface="Lexend"/>
                          <a:cs typeface="Lexend"/>
                          <a:sym typeface="Lexend"/>
                        </a:rPr>
                        <a:t>2</a:t>
                      </a:r>
                      <a:endParaRPr sz="1600">
                        <a:latin typeface="Lexend"/>
                        <a:ea typeface="Lexend"/>
                        <a:cs typeface="Lexend"/>
                        <a:sym typeface="Lexend"/>
                      </a:endParaRPr>
                    </a:p>
                  </a:txBody>
                  <a:tcPr marT="36000" marB="36000" marR="36000" marL="36000">
                    <a:noFill/>
                  </a:tcPr>
                </a:tc>
                <a:tc gridSpan="12">
                  <a:txBody>
                    <a:bodyPr/>
                    <a:lstStyle/>
                    <a:p>
                      <a:pPr indent="0" lvl="0" marL="0" rtl="0" algn="l">
                        <a:lnSpc>
                          <a:spcPct val="115000"/>
                        </a:lnSpc>
                        <a:spcBef>
                          <a:spcPts val="0"/>
                        </a:spcBef>
                        <a:spcAft>
                          <a:spcPts val="0"/>
                        </a:spcAft>
                        <a:buNone/>
                      </a:pPr>
                      <a:r>
                        <a:rPr lang="en-GB" sz="1000">
                          <a:solidFill>
                            <a:schemeClr val="dk1"/>
                          </a:solidFill>
                          <a:latin typeface="Kalam"/>
                          <a:ea typeface="Kalam"/>
                          <a:cs typeface="Kalam"/>
                          <a:sym typeface="Kalam"/>
                        </a:rPr>
                        <a:t>Iftiinka qorraxdu (Sunlight) wuxuu dhex maraa daaqadda oo wuxuu galay qolka.</a:t>
                      </a:r>
                      <a:endParaRPr sz="1800">
                        <a:solidFill>
                          <a:schemeClr val="dk1"/>
                        </a:solidFill>
                        <a:latin typeface="Kalam"/>
                        <a:ea typeface="Kalam"/>
                        <a:cs typeface="Kalam"/>
                        <a:sym typeface="Kalam"/>
                      </a:endParaRPr>
                    </a:p>
                  </a:txBody>
                  <a:tcPr marT="36000" marB="36000" marR="36000" marL="36000">
                    <a:noFill/>
                  </a:tcPr>
                </a:tc>
                <a:tc hMerge="1">
                  <a:txBody>
                    <a:bodyPr/>
                    <a:p/>
                  </a:txBody>
                </a:tc>
                <a:tc hMerge="1">
                  <a:txBody>
                    <a:bodyPr/>
                    <a:p/>
                  </a:txBody>
                </a:tc>
                <a:tc hMerge="1">
                  <a:txBody>
                    <a:bodyPr/>
                    <a:p/>
                  </a:txBody>
                </a:tc>
                <a:tc hMerge="1">
                  <a:txBody>
                    <a:bodyPr/>
                    <a:p/>
                  </a:txBody>
                </a:tc>
                <a:tc hMerge="1">
                  <a:txBody>
                    <a:bodyPr/>
                    <a:p/>
                  </a:txBody>
                </a:tc>
                <a:tc hMerge="1">
                  <a:txBody>
                    <a:bodyPr/>
                    <a:p/>
                  </a:txBody>
                </a:tc>
                <a:tc hMerge="1">
                  <a:txBody>
                    <a:bodyPr/>
                    <a:p/>
                  </a:txBody>
                </a:tc>
                <a:tc hMerge="1">
                  <a:txBody>
                    <a:bodyPr/>
                    <a:p/>
                  </a:txBody>
                </a:tc>
                <a:tc hMerge="1">
                  <a:txBody>
                    <a:bodyPr/>
                    <a:p/>
                  </a:txBody>
                </a:tc>
                <a:tc hMerge="1">
                  <a:txBody>
                    <a:bodyPr/>
                    <a:p/>
                  </a:txBody>
                </a:tc>
                <a:tc hMerge="1">
                  <a:txBody>
                    <a:bodyPr/>
                    <a:p/>
                  </a:txBody>
                </a:tc>
              </a:tr>
              <a:tr h="381000">
                <a:tc>
                  <a:txBody>
                    <a:bodyPr/>
                    <a:lstStyle/>
                    <a:p>
                      <a:pPr indent="0" lvl="0" marL="0" rtl="0" algn="l">
                        <a:spcBef>
                          <a:spcPts val="0"/>
                        </a:spcBef>
                        <a:spcAft>
                          <a:spcPts val="0"/>
                        </a:spcAft>
                        <a:buNone/>
                      </a:pPr>
                      <a:r>
                        <a:rPr lang="en-GB" sz="1000">
                          <a:latin typeface="Lexend"/>
                          <a:ea typeface="Lexend"/>
                          <a:cs typeface="Lexend"/>
                          <a:sym typeface="Lexend"/>
                        </a:rPr>
                        <a:t>3</a:t>
                      </a:r>
                      <a:endParaRPr sz="1600">
                        <a:latin typeface="Lexend"/>
                        <a:ea typeface="Lexend"/>
                        <a:cs typeface="Lexend"/>
                        <a:sym typeface="Lexend"/>
                      </a:endParaRPr>
                    </a:p>
                  </a:txBody>
                  <a:tcPr marT="36000" marB="36000" marR="36000" marL="36000">
                    <a:noFill/>
                  </a:tcPr>
                </a:tc>
                <a:tc gridSpan="4">
                  <a:txBody>
                    <a:bodyPr/>
                    <a:lstStyle/>
                    <a:p>
                      <a:pPr indent="0" lvl="0" marL="0" rtl="0" algn="l">
                        <a:spcBef>
                          <a:spcPts val="0"/>
                        </a:spcBef>
                        <a:spcAft>
                          <a:spcPts val="0"/>
                        </a:spcAft>
                        <a:buClr>
                          <a:schemeClr val="dk1"/>
                        </a:buClr>
                        <a:buSzPts val="1100"/>
                        <a:buFont typeface="Arial"/>
                        <a:buNone/>
                      </a:pPr>
                      <a:r>
                        <a:rPr lang="en-GB" sz="1000">
                          <a:solidFill>
                            <a:schemeClr val="dk1"/>
                          </a:solidFill>
                          <a:latin typeface="Kalam"/>
                          <a:ea typeface="Kalam"/>
                          <a:cs typeface="Kalam"/>
                          <a:sym typeface="Kalam"/>
                        </a:rPr>
                        <a:t>Qaar ka mid ah iftiinka qorraxdu (Sunlight) wuxuu ku dhacaa buugga.</a:t>
                      </a:r>
                      <a:br>
                        <a:rPr lang="en-GB" sz="1800">
                          <a:solidFill>
                            <a:schemeClr val="dk1"/>
                          </a:solidFill>
                          <a:latin typeface="Kalam"/>
                          <a:ea typeface="Kalam"/>
                          <a:cs typeface="Kalam"/>
                          <a:sym typeface="Kalam"/>
                        </a:rPr>
                      </a:br>
                      <a:r>
                        <a:rPr lang="en-GB" sz="1000">
                          <a:solidFill>
                            <a:schemeClr val="dk1"/>
                          </a:solidFill>
                          <a:latin typeface="Kalam"/>
                          <a:ea typeface="Kalam"/>
                          <a:cs typeface="Kalam"/>
                          <a:sym typeface="Kalam"/>
                        </a:rPr>
                        <a:t/>
                      </a:r>
                      <a:endParaRPr sz="1800">
                        <a:latin typeface="Kalam"/>
                        <a:ea typeface="Kalam"/>
                        <a:cs typeface="Kalam"/>
                        <a:sym typeface="Kalam"/>
                      </a:endParaRPr>
                    </a:p>
                  </a:txBody>
                  <a:tcPr marT="36000" marB="36000" marR="36000" marL="36000">
                    <a:noFill/>
                  </a:tcPr>
                </a:tc>
                <a:tc hMerge="1">
                  <a:txBody>
                    <a:bodyPr/>
                    <a:p/>
                  </a:txBody>
                </a:tc>
                <a:tc hMerge="1">
                  <a:txBody>
                    <a:bodyPr/>
                    <a:p/>
                  </a:txBody>
                </a:tc>
                <a:tc hMerge="1">
                  <a:txBody>
                    <a:bodyPr/>
                    <a:p/>
                  </a:txBody>
                </a:tc>
                <a:tc gridSpan="4">
                  <a:txBody>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Qaar ka mid ah iftiinka qorraxdu (Sunlight) wuxuu galaa indhaha Isra.</a:t>
                      </a:r>
                      <a:endParaRPr sz="1600">
                        <a:latin typeface="Lexend"/>
                        <a:ea typeface="Lexend"/>
                        <a:cs typeface="Lexend"/>
                        <a:sym typeface="Lexend"/>
                      </a:endParaRPr>
                    </a:p>
                  </a:txBody>
                  <a:tcPr marT="36000" marB="36000" marR="36000" marL="36000">
                    <a:noFill/>
                  </a:tcPr>
                </a:tc>
                <a:tc hMerge="1">
                  <a:txBody>
                    <a:bodyPr/>
                    <a:p/>
                  </a:txBody>
                </a:tc>
                <a:tc hMerge="1">
                  <a:txBody>
                    <a:bodyPr/>
                    <a:p/>
                  </a:txBody>
                </a:tc>
                <a:tc hMerge="1">
                  <a:txBody>
                    <a:bodyPr/>
                    <a:p/>
                  </a:txBody>
                </a:tc>
                <a:tc gridSpan="4">
                  <a:txBody>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Qorraxdu (Sunlight) waxay buuxisaa qolka.</a:t>
                      </a:r>
                      <a:endParaRPr sz="1600">
                        <a:latin typeface="Lexend"/>
                        <a:ea typeface="Lexend"/>
                        <a:cs typeface="Lexend"/>
                        <a:sym typeface="Lexend"/>
                      </a:endParaRPr>
                    </a:p>
                  </a:txBody>
                  <a:tcPr marT="36000" marB="36000" marR="36000" marL="36000">
                    <a:noFill/>
                  </a:tcPr>
                </a:tc>
                <a:tc hMerge="1">
                  <a:txBody>
                    <a:bodyPr/>
                    <a:p/>
                  </a:txBody>
                </a:tc>
                <a:tc hMerge="1">
                  <a:txBody>
                    <a:bodyPr/>
                    <a:p/>
                  </a:txBody>
                </a:tc>
                <a:tc hMerge="1">
                  <a:txBody>
                    <a:bodyPr/>
                    <a:p/>
                  </a:txBody>
                </a:tc>
              </a:tr>
              <a:tr h="381000">
                <a:tc>
                  <a:txBody>
                    <a:bodyPr/>
                    <a:lstStyle/>
                    <a:p>
                      <a:pPr indent="0" lvl="0" marL="0" rtl="0" algn="l">
                        <a:spcBef>
                          <a:spcPts val="0"/>
                        </a:spcBef>
                        <a:spcAft>
                          <a:spcPts val="0"/>
                        </a:spcAft>
                        <a:buNone/>
                      </a:pPr>
                      <a:r>
                        <a:rPr lang="en-GB" sz="1000">
                          <a:latin typeface="Lexend"/>
                          <a:ea typeface="Lexend"/>
                          <a:cs typeface="Lexend"/>
                          <a:sym typeface="Lexend"/>
                        </a:rPr>
                        <a:t>4</a:t>
                      </a:r>
                      <a:endParaRPr sz="1600">
                        <a:latin typeface="Lexend"/>
                        <a:ea typeface="Lexend"/>
                        <a:cs typeface="Lexend"/>
                        <a:sym typeface="Lexend"/>
                      </a:endParaRPr>
                    </a:p>
                  </a:txBody>
                  <a:tcPr marT="36000" marB="36000" marR="36000" marL="36000">
                    <a:noFill/>
                  </a:tcPr>
                </a:tc>
                <a:tc gridSpan="3">
                  <a:txBody>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If (Light) waxaa sii daaya buugga (book).</a:t>
                      </a:r>
                      <a:endParaRPr sz="1600">
                        <a:latin typeface="Lexend"/>
                        <a:ea typeface="Lexend"/>
                        <a:cs typeface="Lexend"/>
                        <a:sym typeface="Lexend"/>
                      </a:endParaRPr>
                    </a:p>
                  </a:txBody>
                  <a:tcPr marT="36000" marB="36000" marR="36000" marL="36000">
                    <a:noFill/>
                  </a:tcPr>
                </a:tc>
                <a:tc hMerge="1">
                  <a:txBody>
                    <a:bodyPr/>
                    <a:p/>
                  </a:txBody>
                </a:tc>
                <a:tc hMerge="1">
                  <a:txBody>
                    <a:bodyPr/>
                    <a:p/>
                  </a:txBody>
                </a:tc>
                <a:tc gridSpan="3">
                  <a:txBody>
                    <a:bodyPr/>
                    <a:lstStyle/>
                    <a:p>
                      <a:pPr indent="0" lvl="0" marL="0" rtl="0" algn="l">
                        <a:spcBef>
                          <a:spcPts val="0"/>
                        </a:spcBef>
                        <a:spcAft>
                          <a:spcPts val="0"/>
                        </a:spcAft>
                        <a:buClr>
                          <a:schemeClr val="dk1"/>
                        </a:buClr>
                        <a:buSzPts val="1100"/>
                        <a:buFont typeface="Arial"/>
                        <a:buNone/>
                      </a:pPr>
                      <a:r>
                        <a:rPr lang="en-GB" sz="1000">
                          <a:solidFill>
                            <a:schemeClr val="dk1"/>
                          </a:solidFill>
                          <a:latin typeface="Kalam"/>
                          <a:ea typeface="Kalam"/>
                          <a:cs typeface="Kalam"/>
                          <a:sym typeface="Kalam"/>
                        </a:rPr>
                        <a:t>If (Light) waxaa kala firdhiya (scattered) buugga (book).</a:t>
                      </a:r>
                      <a:br>
                        <a:rPr lang="en-GB" sz="1800">
                          <a:solidFill>
                            <a:schemeClr val="dk1"/>
                          </a:solidFill>
                          <a:latin typeface="Kalam"/>
                          <a:ea typeface="Kalam"/>
                          <a:cs typeface="Kalam"/>
                          <a:sym typeface="Kalam"/>
                        </a:rPr>
                      </a:br>
                      <a:r>
                        <a:rPr lang="en-GB" sz="1000">
                          <a:solidFill>
                            <a:schemeClr val="dk1"/>
                          </a:solidFill>
                          <a:latin typeface="Kalam"/>
                          <a:ea typeface="Kalam"/>
                          <a:cs typeface="Kalam"/>
                          <a:sym typeface="Kalam"/>
                        </a:rPr>
                        <a:t/>
                      </a:r>
                      <a:endParaRPr sz="1800">
                        <a:latin typeface="Kalam"/>
                        <a:ea typeface="Kalam"/>
                        <a:cs typeface="Kalam"/>
                        <a:sym typeface="Kalam"/>
                      </a:endParaRPr>
                    </a:p>
                  </a:txBody>
                  <a:tcPr marT="36000" marB="36000" marR="36000" marL="36000">
                    <a:noFill/>
                  </a:tcPr>
                </a:tc>
                <a:tc hMerge="1">
                  <a:txBody>
                    <a:bodyPr/>
                    <a:p/>
                  </a:txBody>
                </a:tc>
                <a:tc hMerge="1">
                  <a:txBody>
                    <a:bodyPr/>
                    <a:p/>
                  </a:txBody>
                </a:tc>
                <a:tc gridSpan="3">
                  <a:txBody>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If (Light) wuxuu ku degay buugga (book) oo halkaas ku sii jiraa.</a:t>
                      </a:r>
                      <a:endParaRPr sz="1600">
                        <a:solidFill>
                          <a:schemeClr val="dk1"/>
                        </a:solidFill>
                        <a:latin typeface="Lexend"/>
                        <a:ea typeface="Lexend"/>
                        <a:cs typeface="Lexend"/>
                        <a:sym typeface="Lexend"/>
                      </a:endParaRPr>
                    </a:p>
                  </a:txBody>
                  <a:tcPr marT="36000" marB="36000" marR="36000" marL="36000">
                    <a:noFill/>
                  </a:tcPr>
                </a:tc>
                <a:tc hMerge="1">
                  <a:txBody>
                    <a:bodyPr/>
                    <a:p/>
                  </a:txBody>
                </a:tc>
                <a:tc hMerge="1">
                  <a:txBody>
                    <a:bodyPr/>
                    <a:p/>
                  </a:txBody>
                </a:tc>
                <a:tc gridSpan="3">
                  <a:txBody>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If (Light) waxaa nuugay (soaked up) buugga (book).</a:t>
                      </a:r>
                      <a:endParaRPr sz="1600"/>
                    </a:p>
                  </a:txBody>
                  <a:tcPr marT="36000" marB="36000" marR="36000" marL="36000">
                    <a:noFill/>
                  </a:tcPr>
                </a:tc>
                <a:tc hMerge="1">
                  <a:txBody>
                    <a:bodyPr/>
                    <a:p/>
                  </a:txBody>
                </a:tc>
                <a:tc hMerge="1">
                  <a:txBody>
                    <a:bodyPr/>
                    <a:p/>
                  </a:txBody>
                </a:tc>
              </a:tr>
              <a:tr h="794125">
                <a:tc>
                  <a:txBody>
                    <a:bodyPr/>
                    <a:lstStyle/>
                    <a:p>
                      <a:pPr indent="0" lvl="0" marL="0" rtl="0" algn="l">
                        <a:spcBef>
                          <a:spcPts val="0"/>
                        </a:spcBef>
                        <a:spcAft>
                          <a:spcPts val="0"/>
                        </a:spcAft>
                        <a:buNone/>
                      </a:pPr>
                      <a:r>
                        <a:rPr lang="en-GB" sz="1000">
                          <a:latin typeface="Lexend"/>
                          <a:ea typeface="Lexend"/>
                          <a:cs typeface="Lexend"/>
                          <a:sym typeface="Lexend"/>
                        </a:rPr>
                        <a:t>5</a:t>
                      </a:r>
                      <a:endParaRPr sz="1600">
                        <a:latin typeface="Lexend"/>
                        <a:ea typeface="Lexend"/>
                        <a:cs typeface="Lexend"/>
                        <a:sym typeface="Lexend"/>
                      </a:endParaRPr>
                    </a:p>
                  </a:txBody>
                  <a:tcPr marT="36000" marB="36000" marR="36000" marL="36000">
                    <a:noFill/>
                  </a:tcPr>
                </a:tc>
                <a:tc gridSpan="4">
                  <a:txBody>
                    <a:bodyPr/>
                    <a:lstStyle/>
                    <a:p>
                      <a:pPr indent="0" lvl="0" marL="0" rtl="0" algn="l">
                        <a:spcBef>
                          <a:spcPts val="0"/>
                        </a:spcBef>
                        <a:spcAft>
                          <a:spcPts val="0"/>
                        </a:spcAft>
                        <a:buClr>
                          <a:schemeClr val="dk1"/>
                        </a:buClr>
                        <a:buSzPts val="1100"/>
                        <a:buFont typeface="Arial"/>
                        <a:buNone/>
                      </a:pPr>
                      <a:r>
                        <a:rPr lang="en-GB" sz="1000">
                          <a:solidFill>
                            <a:schemeClr val="dk1"/>
                          </a:solidFill>
                          <a:latin typeface="Kalam"/>
                          <a:ea typeface="Kalam"/>
                          <a:cs typeface="Kalam"/>
                          <a:sym typeface="Kalam"/>
                        </a:rPr>
                        <a:t>If (Light) qaar ka mid ah wuxuu ka socdaa buugga (book) ilaa indhaha Isra (Izzy).</a:t>
                      </a:r>
                      <a:br>
                        <a:rPr lang="en-GB" sz="1800">
                          <a:solidFill>
                            <a:schemeClr val="dk1"/>
                          </a:solidFill>
                          <a:latin typeface="Kalam"/>
                          <a:ea typeface="Kalam"/>
                          <a:cs typeface="Kalam"/>
                          <a:sym typeface="Kalam"/>
                        </a:rPr>
                      </a:br>
                      <a:r>
                        <a:rPr lang="en-GB" sz="1000">
                          <a:solidFill>
                            <a:schemeClr val="dk1"/>
                          </a:solidFill>
                          <a:latin typeface="Kalam"/>
                          <a:ea typeface="Kalam"/>
                          <a:cs typeface="Kalam"/>
                          <a:sym typeface="Kalam"/>
                        </a:rPr>
                        <a:t/>
                      </a:r>
                      <a:r>
                        <a:rPr lang="en-GB" sz="1000">
                          <a:solidFill>
                            <a:schemeClr val="dk1"/>
                          </a:solidFill>
                          <a:latin typeface="Kalam"/>
                          <a:ea typeface="Kalam"/>
                          <a:cs typeface="Kalam"/>
                          <a:sym typeface="Kalam"/>
                        </a:rPr>
                        <a:t/>
                      </a:r>
                      <a:r>
                        <a:rPr lang="en-GB" sz="1000">
                          <a:solidFill>
                            <a:schemeClr val="dk1"/>
                          </a:solidFill>
                          <a:latin typeface="Kalam"/>
                          <a:ea typeface="Kalam"/>
                          <a:cs typeface="Kalam"/>
                          <a:sym typeface="Kalam"/>
                        </a:rPr>
                        <a:t/>
                      </a:r>
                      <a:endParaRPr sz="1800">
                        <a:latin typeface="Kalam"/>
                        <a:ea typeface="Kalam"/>
                        <a:cs typeface="Kalam"/>
                        <a:sym typeface="Kalam"/>
                      </a:endParaRPr>
                    </a:p>
                  </a:txBody>
                  <a:tcPr marT="36000" marB="36000" marR="36000" marL="36000">
                    <a:noFill/>
                  </a:tcPr>
                </a:tc>
                <a:tc hMerge="1">
                  <a:txBody>
                    <a:bodyPr/>
                    <a:p/>
                  </a:txBody>
                </a:tc>
                <a:tc hMerge="1">
                  <a:txBody>
                    <a:bodyPr/>
                    <a:p/>
                  </a:txBody>
                </a:tc>
                <a:tc hMerge="1">
                  <a:txBody>
                    <a:bodyPr/>
                    <a:p/>
                  </a:txBody>
                </a:tc>
                <a:tc gridSpan="4">
                  <a:txBody>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Isla waqtigaas, if (light) qaar ka mid ah wuxuu ka socdaa indhaha Isra (Izzy) ilaa buugga (book).</a:t>
                      </a:r>
                      <a:r>
                        <a:rPr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endParaRPr sz="1600">
                        <a:latin typeface="Lexend"/>
                        <a:ea typeface="Lexend"/>
                        <a:cs typeface="Lexend"/>
                        <a:sym typeface="Lexend"/>
                      </a:endParaRPr>
                    </a:p>
                  </a:txBody>
                  <a:tcPr marT="36000" marB="36000" marR="36000" marL="36000">
                    <a:noFill/>
                  </a:tcPr>
                </a:tc>
                <a:tc hMerge="1">
                  <a:txBody>
                    <a:bodyPr/>
                    <a:p/>
                  </a:txBody>
                </a:tc>
                <a:tc hMerge="1">
                  <a:txBody>
                    <a:bodyPr/>
                    <a:p/>
                  </a:txBody>
                </a:tc>
                <a:tc hMerge="1">
                  <a:txBody>
                    <a:bodyPr/>
                    <a:p/>
                  </a:txBody>
                </a:tc>
                <a:tc gridSpan="4">
                  <a:txBody>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Buugga (book) hadda waa iftiimay (lit up).</a:t>
                      </a:r>
                      <a:endParaRPr sz="1600">
                        <a:latin typeface="Lexend"/>
                        <a:ea typeface="Lexend"/>
                        <a:cs typeface="Lexend"/>
                        <a:sym typeface="Lexend"/>
                      </a:endParaRPr>
                    </a:p>
                  </a:txBody>
                  <a:tcPr marT="36000" marB="36000" marR="36000" marL="36000">
                    <a:noFill/>
                  </a:tcPr>
                </a:tc>
                <a:tc hMerge="1">
                  <a:txBody>
                    <a:bodyPr/>
                    <a:p/>
                  </a:txBody>
                </a:tc>
                <a:tc hMerge="1">
                  <a:txBody>
                    <a:bodyPr/>
                    <a:p/>
                  </a:txBody>
                </a:tc>
                <a:tc hMerge="1">
                  <a:txBody>
                    <a:bodyPr/>
                    <a:p/>
                  </a:txBody>
                </a:tc>
              </a:tr>
              <a:tr h="381000">
                <a:tc>
                  <a:txBody>
                    <a:bodyPr/>
                    <a:lstStyle/>
                    <a:p>
                      <a:pPr indent="0" lvl="0" marL="0" rtl="0" algn="l">
                        <a:spcBef>
                          <a:spcPts val="0"/>
                        </a:spcBef>
                        <a:spcAft>
                          <a:spcPts val="0"/>
                        </a:spcAft>
                        <a:buNone/>
                      </a:pPr>
                      <a:r>
                        <a:rPr lang="en-GB" sz="1000">
                          <a:latin typeface="Lexend"/>
                          <a:ea typeface="Lexend"/>
                          <a:cs typeface="Lexend"/>
                          <a:sym typeface="Lexend"/>
                        </a:rPr>
                        <a:t>6</a:t>
                      </a:r>
                      <a:endParaRPr sz="1600">
                        <a:latin typeface="Lexend"/>
                        <a:ea typeface="Lexend"/>
                        <a:cs typeface="Lexend"/>
                        <a:sym typeface="Lexend"/>
                      </a:endParaRPr>
                    </a:p>
                  </a:txBody>
                  <a:tcPr marT="36000" marB="36000" marR="36000" marL="36000">
                    <a:noFill/>
                  </a:tcPr>
                </a:tc>
                <a:tc gridSpan="6">
                  <a:txBody>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Isra (Izzy) waxay aragtaa buugga (book) sababtoo ah waa iftiin (light).</a:t>
                      </a:r>
                      <a:r>
                        <a:rPr lang="en-GB" sz="1000">
                          <a:solidFill>
                            <a:schemeClr val="dk1"/>
                          </a:solidFill>
                          <a:latin typeface="Lexend"/>
                          <a:ea typeface="Lexend"/>
                          <a:cs typeface="Lexend"/>
                          <a:sym typeface="Lexend"/>
                        </a:rPr>
                        <a:t/>
                      </a:r>
                      <a:endParaRPr sz="1600">
                        <a:latin typeface="Lexend"/>
                        <a:ea typeface="Lexend"/>
                        <a:cs typeface="Lexend"/>
                        <a:sym typeface="Lexend"/>
                      </a:endParaRPr>
                    </a:p>
                  </a:txBody>
                  <a:tcPr marT="36000" marB="36000" marR="36000" marL="36000">
                    <a:noFill/>
                  </a:tcPr>
                </a:tc>
                <a:tc hMerge="1">
                  <a:txBody>
                    <a:bodyPr/>
                    <a:p/>
                  </a:txBody>
                </a:tc>
                <a:tc hMerge="1">
                  <a:txBody>
                    <a:bodyPr/>
                    <a:p/>
                  </a:txBody>
                </a:tc>
                <a:tc hMerge="1">
                  <a:txBody>
                    <a:bodyPr/>
                    <a:p/>
                  </a:txBody>
                </a:tc>
                <a:tc hMerge="1">
                  <a:txBody>
                    <a:bodyPr/>
                    <a:p/>
                  </a:txBody>
                </a:tc>
                <a:tc hMerge="1">
                  <a:txBody>
                    <a:bodyPr/>
                    <a:p/>
                  </a:txBody>
                </a:tc>
                <a:tc gridSpan="6">
                  <a:txBody>
                    <a:bodyPr/>
                    <a:lstStyle/>
                    <a:p>
                      <a:pPr indent="0" lvl="0" marL="0" rtl="0" algn="l">
                        <a:spcBef>
                          <a:spcPts val="0"/>
                        </a:spcBef>
                        <a:spcAft>
                          <a:spcPts val="0"/>
                        </a:spcAft>
                        <a:buClr>
                          <a:schemeClr val="dk1"/>
                        </a:buClr>
                        <a:buSzPts val="1100"/>
                        <a:buFont typeface="Arial"/>
                        <a:buNone/>
                      </a:pPr>
                      <a:r>
                        <a:rPr lang="en-GB" sz="1000">
                          <a:solidFill>
                            <a:schemeClr val="dk1"/>
                          </a:solidFill>
                          <a:latin typeface="Kalam"/>
                          <a:ea typeface="Kalam"/>
                          <a:cs typeface="Kalam"/>
                          <a:sym typeface="Kalam"/>
                        </a:rPr>
                        <a:t>Isra (Izzy) waxay aragtaa buugga (book) sababtoo ah iftiinkan (light) wuxuu galaa indhaheeda.</a:t>
                      </a:r>
                      <a:r>
                        <a:rPr lang="en-GB" sz="1000">
                          <a:solidFill>
                            <a:schemeClr val="dk1"/>
                          </a:solidFill>
                          <a:latin typeface="Kalam"/>
                          <a:ea typeface="Kalam"/>
                          <a:cs typeface="Kalam"/>
                          <a:sym typeface="Kalam"/>
                        </a:rPr>
                        <a:t/>
                      </a:r>
                      <a:br>
                        <a:rPr lang="en-GB" sz="1800">
                          <a:solidFill>
                            <a:schemeClr val="dk1"/>
                          </a:solidFill>
                          <a:latin typeface="Kalam"/>
                          <a:ea typeface="Kalam"/>
                          <a:cs typeface="Kalam"/>
                          <a:sym typeface="Kalam"/>
                        </a:rPr>
                      </a:br>
                      <a:r>
                        <a:rPr lang="en-GB" sz="1000">
                          <a:solidFill>
                            <a:schemeClr val="dk1"/>
                          </a:solidFill>
                          <a:latin typeface="Kalam"/>
                          <a:ea typeface="Kalam"/>
                          <a:cs typeface="Kalam"/>
                          <a:sym typeface="Kalam"/>
                        </a:rPr>
                        <a:t/>
                      </a:r>
                      <a:endParaRPr sz="1800">
                        <a:latin typeface="Kalam"/>
                        <a:ea typeface="Kalam"/>
                        <a:cs typeface="Kalam"/>
                        <a:sym typeface="Kalam"/>
                      </a:endParaRPr>
                    </a:p>
                  </a:txBody>
                  <a:tcPr marT="36000" marB="36000" marR="36000" marL="36000">
                    <a:noFill/>
                  </a:tcPr>
                </a:tc>
                <a:tc hMerge="1">
                  <a:txBody>
                    <a:bodyPr/>
                    <a:p/>
                  </a:txBody>
                </a:tc>
                <a:tc hMerge="1">
                  <a:txBody>
                    <a:bodyPr/>
                    <a:p/>
                  </a:txBody>
                </a:tc>
                <a:tc hMerge="1">
                  <a:txBody>
                    <a:bodyPr/>
                    <a:p/>
                  </a:txBody>
                </a:tc>
                <a:tc hMerge="1">
                  <a:txBody>
                    <a:bodyPr/>
                    <a:p/>
                  </a:txBody>
                </a:tc>
                <a:tc hMerge="1">
                  <a:txBody>
                    <a:bodyPr/>
                    <a:p/>
                  </a:txBody>
                </a:tc>
              </a:tr>
            </a:tbl>
          </a:graphicData>
        </a:graphic>
      </p:graphicFrame>
      <p:sp>
        <p:nvSpPr>
          <p:cNvPr id="3092" name="Google Shape;3092;p230"/>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If (Light) wuxuu galaa indhaha (eyes)</a:t>
            </a:r>
            <a:endParaRPr/>
          </a:p>
        </p:txBody>
      </p:sp>
      <p:sp>
        <p:nvSpPr>
          <p:cNvPr id="3093" name="Google Shape;3093;p230"/>
          <p:cNvSpPr txBox="1"/>
          <p:nvPr/>
        </p:nvSpPr>
        <p:spPr>
          <a:xfrm>
            <a:off x="329950" y="666550"/>
            <a:ext cx="5063400" cy="631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Ka dooro jumladda saxda ah saf kasta si loo sharaxo sida Isra u aragto buugga (book).</a:t>
            </a:r>
            <a:endParaRPr sz="1800">
              <a:solidFill>
                <a:srgbClr val="000000"/>
              </a:solidFill>
              <a:latin typeface="Lexend"/>
              <a:ea typeface="Lexend"/>
              <a:cs typeface="Lexend"/>
              <a:sym typeface="Lexend"/>
            </a:endParaRPr>
          </a:p>
        </p:txBody>
      </p:sp>
      <p:pic>
        <p:nvPicPr>
          <p:cNvPr id="3094" name="Google Shape;3094;p230"/>
          <p:cNvPicPr preferRelativeResize="0"/>
          <p:nvPr/>
        </p:nvPicPr>
        <p:blipFill>
          <a:blip r:embed="rId3">
            <a:alphaModFix/>
          </a:blip>
          <a:stretch>
            <a:fillRect/>
          </a:stretch>
        </p:blipFill>
        <p:spPr>
          <a:xfrm>
            <a:off x="5429675" y="1411966"/>
            <a:ext cx="344725" cy="364834"/>
          </a:xfrm>
          <a:prstGeom prst="rect">
            <a:avLst/>
          </a:prstGeom>
          <a:noFill/>
          <a:ln>
            <a:noFill/>
          </a:ln>
        </p:spPr>
      </p:pic>
      <p:pic>
        <p:nvPicPr>
          <p:cNvPr id="3095" name="Google Shape;3095;p230"/>
          <p:cNvPicPr preferRelativeResize="0"/>
          <p:nvPr/>
        </p:nvPicPr>
        <p:blipFill>
          <a:blip r:embed="rId3">
            <a:alphaModFix/>
          </a:blip>
          <a:stretch>
            <a:fillRect/>
          </a:stretch>
        </p:blipFill>
        <p:spPr>
          <a:xfrm>
            <a:off x="6232725" y="1776801"/>
            <a:ext cx="360374" cy="381375"/>
          </a:xfrm>
          <a:prstGeom prst="rect">
            <a:avLst/>
          </a:prstGeom>
          <a:noFill/>
          <a:ln>
            <a:noFill/>
          </a:ln>
        </p:spPr>
      </p:pic>
      <p:pic>
        <p:nvPicPr>
          <p:cNvPr id="3096" name="Google Shape;3096;p230"/>
          <p:cNvPicPr preferRelativeResize="0"/>
          <p:nvPr/>
        </p:nvPicPr>
        <p:blipFill>
          <a:blip r:embed="rId3">
            <a:alphaModFix/>
          </a:blip>
          <a:stretch>
            <a:fillRect/>
          </a:stretch>
        </p:blipFill>
        <p:spPr>
          <a:xfrm>
            <a:off x="2801474" y="2236049"/>
            <a:ext cx="360375" cy="381398"/>
          </a:xfrm>
          <a:prstGeom prst="rect">
            <a:avLst/>
          </a:prstGeom>
          <a:noFill/>
          <a:ln>
            <a:noFill/>
          </a:ln>
        </p:spPr>
      </p:pic>
      <p:pic>
        <p:nvPicPr>
          <p:cNvPr id="3097" name="Google Shape;3097;p230"/>
          <p:cNvPicPr preferRelativeResize="0"/>
          <p:nvPr/>
        </p:nvPicPr>
        <p:blipFill>
          <a:blip r:embed="rId3">
            <a:alphaModFix/>
          </a:blip>
          <a:stretch>
            <a:fillRect/>
          </a:stretch>
        </p:blipFill>
        <p:spPr>
          <a:xfrm>
            <a:off x="4213148" y="3017631"/>
            <a:ext cx="360375" cy="381419"/>
          </a:xfrm>
          <a:prstGeom prst="rect">
            <a:avLst/>
          </a:prstGeom>
          <a:noFill/>
          <a:ln>
            <a:noFill/>
          </a:ln>
        </p:spPr>
      </p:pic>
      <p:pic>
        <p:nvPicPr>
          <p:cNvPr id="3098" name="Google Shape;3098;p230"/>
          <p:cNvPicPr preferRelativeResize="0"/>
          <p:nvPr/>
        </p:nvPicPr>
        <p:blipFill>
          <a:blip r:embed="rId3">
            <a:alphaModFix/>
          </a:blip>
          <a:stretch>
            <a:fillRect/>
          </a:stretch>
        </p:blipFill>
        <p:spPr>
          <a:xfrm>
            <a:off x="2877673" y="3821131"/>
            <a:ext cx="360375" cy="381419"/>
          </a:xfrm>
          <a:prstGeom prst="rect">
            <a:avLst/>
          </a:prstGeom>
          <a:noFill/>
          <a:ln>
            <a:noFill/>
          </a:ln>
        </p:spPr>
      </p:pic>
      <p:pic>
        <p:nvPicPr>
          <p:cNvPr id="3099" name="Google Shape;3099;p230"/>
          <p:cNvPicPr preferRelativeResize="0"/>
          <p:nvPr/>
        </p:nvPicPr>
        <p:blipFill>
          <a:blip r:embed="rId3">
            <a:alphaModFix/>
          </a:blip>
          <a:stretch>
            <a:fillRect/>
          </a:stretch>
        </p:blipFill>
        <p:spPr>
          <a:xfrm>
            <a:off x="7871698" y="4320000"/>
            <a:ext cx="360375" cy="38141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3" name="Shape 3103"/>
        <p:cNvGrpSpPr/>
        <p:nvPr/>
      </p:nvGrpSpPr>
      <p:grpSpPr>
        <a:xfrm>
          <a:off x="0" y="0"/>
          <a:ext cx="0" cy="0"/>
          <a:chOff x="0" y="0"/>
          <a:chExt cx="0" cy="0"/>
        </a:xfrm>
      </p:grpSpPr>
      <p:pic>
        <p:nvPicPr>
          <p:cNvPr id="3104" name="Google Shape;3104;p231"/>
          <p:cNvPicPr preferRelativeResize="0"/>
          <p:nvPr/>
        </p:nvPicPr>
        <p:blipFill>
          <a:blip r:embed="rId3">
            <a:alphaModFix/>
          </a:blip>
          <a:stretch>
            <a:fillRect/>
          </a:stretch>
        </p:blipFill>
        <p:spPr>
          <a:xfrm>
            <a:off x="412621" y="3697698"/>
            <a:ext cx="450575" cy="446750"/>
          </a:xfrm>
          <a:prstGeom prst="rect">
            <a:avLst/>
          </a:prstGeom>
          <a:noFill/>
          <a:ln>
            <a:noFill/>
          </a:ln>
        </p:spPr>
      </p:pic>
      <p:sp>
        <p:nvSpPr>
          <p:cNvPr id="3105" name="Google Shape;3105;p231"/>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Dhammaan sagxadaha (surfaces) waxay milicsadaan (reflect) iftiinka (light)</a:t>
            </a:r>
            <a:endParaRPr/>
          </a:p>
        </p:txBody>
      </p:sp>
      <p:sp>
        <p:nvSpPr>
          <p:cNvPr id="3106" name="Google Shape;3106;p231"/>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If (Light) wuxuu galaa indhaha (eyes)</a:t>
            </a:r>
            <a:endParaRPr/>
          </a:p>
        </p:txBody>
      </p:sp>
      <p:sp>
        <p:nvSpPr>
          <p:cNvPr id="3107" name="Google Shape;3107;p231"/>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Laydh (Beams) oo iftiin (light) ah</a:t>
            </a:r>
            <a:endParaRPr/>
          </a:p>
        </p:txBody>
      </p:sp>
      <p:sp>
        <p:nvSpPr>
          <p:cNvPr id="3108" name="Google Shape;3108;p231"/>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Sida aan u aragno waxyaabaha (things)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2" name="Shape 3112"/>
        <p:cNvGrpSpPr/>
        <p:nvPr/>
      </p:nvGrpSpPr>
      <p:grpSpPr>
        <a:xfrm>
          <a:off x="0" y="0"/>
          <a:ext cx="0" cy="0"/>
          <a:chOff x="0" y="0"/>
          <a:chExt cx="0" cy="0"/>
        </a:xfrm>
      </p:grpSpPr>
      <p:sp>
        <p:nvSpPr>
          <p:cNvPr id="3113" name="Google Shape;3113;p23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Laydh (Beams) oo iftiin (light) ah</a:t>
            </a:r>
            <a:endParaRPr/>
          </a:p>
        </p:txBody>
      </p:sp>
      <p:sp>
        <p:nvSpPr>
          <p:cNvPr id="3114" name="Google Shape;3114;p232"/>
          <p:cNvSpPr txBox="1"/>
          <p:nvPr/>
        </p:nvSpPr>
        <p:spPr>
          <a:xfrm>
            <a:off x="324000" y="876250"/>
            <a:ext cx="4596600" cy="1170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pic>
        <p:nvPicPr>
          <p:cNvPr id="3115" name="Google Shape;3115;p232"/>
          <p:cNvPicPr preferRelativeResize="0"/>
          <p:nvPr/>
        </p:nvPicPr>
        <p:blipFill>
          <a:blip r:embed="rId3">
            <a:alphaModFix/>
          </a:blip>
          <a:stretch>
            <a:fillRect/>
          </a:stretch>
        </p:blipFill>
        <p:spPr>
          <a:xfrm>
            <a:off x="6232025" y="1222750"/>
            <a:ext cx="2587968" cy="2792450"/>
          </a:xfrm>
          <a:prstGeom prst="rect">
            <a:avLst/>
          </a:prstGeom>
          <a:noFill/>
          <a:ln>
            <a:noFill/>
          </a:ln>
        </p:spPr>
      </p:pic>
      <p:pic>
        <p:nvPicPr>
          <p:cNvPr id="3116" name="Google Shape;3116;p232"/>
          <p:cNvPicPr preferRelativeResize="0"/>
          <p:nvPr/>
        </p:nvPicPr>
        <p:blipFill rotWithShape="1">
          <a:blip r:embed="rId3">
            <a:alphaModFix/>
          </a:blip>
          <a:srcRect b="0" l="46680" r="0" t="37394"/>
          <a:stretch/>
        </p:blipFill>
        <p:spPr>
          <a:xfrm>
            <a:off x="7440147" y="2266925"/>
            <a:ext cx="1379849" cy="1748275"/>
          </a:xfrm>
          <a:prstGeom prst="rect">
            <a:avLst/>
          </a:prstGeom>
          <a:noFill/>
          <a:ln>
            <a:noFill/>
          </a:ln>
        </p:spPr>
      </p:pic>
      <p:sp>
        <p:nvSpPr>
          <p:cNvPr id="3117" name="Google Shape;3117;p232"/>
          <p:cNvSpPr txBox="1"/>
          <p:nvPr/>
        </p:nvSpPr>
        <p:spPr>
          <a:xfrm>
            <a:off x="329950" y="818950"/>
            <a:ext cx="5392200" cy="369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Ma garan kartaa in tooshka (torch) uu shidan yahay ama damiyey?</a:t>
            </a:r>
            <a:endParaRPr sz="1800">
              <a:solidFill>
                <a:srgbClr val="000000"/>
              </a:solidFill>
              <a:latin typeface="Lexend"/>
              <a:ea typeface="Lexend"/>
              <a:cs typeface="Lexend"/>
              <a:sym typeface="Lexend"/>
            </a:endParaRPr>
          </a:p>
        </p:txBody>
      </p:sp>
      <p:sp>
        <p:nvSpPr>
          <p:cNvPr id="3118" name="Google Shape;3118;p232"/>
          <p:cNvSpPr txBox="1"/>
          <p:nvPr/>
        </p:nvSpPr>
        <p:spPr>
          <a:xfrm>
            <a:off x="329950" y="1317750"/>
            <a:ext cx="5971500" cy="1006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Waxaad arki kartaa waxyaabaha (things) oo keliya marka iftiin (light) uu galo indhahaaga. Halkan, waxaad arki kartaa oo keliya iftiinka (light) tooshkan (torch) marka gidaarku (wall) qaar ka mid ah uu ku milicsado (reflect) indhahaaga.</a:t>
            </a:r>
            <a:r>
              <a:rPr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3119" name="Google Shape;3119;p232"/>
          <p:cNvSpPr txBox="1"/>
          <p:nvPr/>
        </p:nvSpPr>
        <p:spPr>
          <a:xfrm>
            <a:off x="3177125" y="3028750"/>
            <a:ext cx="2792700" cy="1644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Laydhyada (Beams) iftiinka (light) waa la arki karaa haddii ay jiraan boodh (dust) ama dhibco biyo (water droplets) ah hawada kuwaas oo qaar ka mid ah iftiinka (light) ku milicsada (reflect) indhahaaga.</a:t>
            </a:r>
            <a:endParaRPr sz="1800">
              <a:solidFill>
                <a:schemeClr val="dk1"/>
              </a:solidFill>
              <a:latin typeface="Lexend"/>
              <a:ea typeface="Lexend"/>
              <a:cs typeface="Lexend"/>
              <a:sym typeface="Lexend"/>
            </a:endParaRPr>
          </a:p>
        </p:txBody>
      </p:sp>
      <p:pic>
        <p:nvPicPr>
          <p:cNvPr id="3120" name="Google Shape;3120;p232"/>
          <p:cNvPicPr preferRelativeResize="0"/>
          <p:nvPr/>
        </p:nvPicPr>
        <p:blipFill>
          <a:blip r:embed="rId4">
            <a:alphaModFix/>
          </a:blip>
          <a:stretch>
            <a:fillRect/>
          </a:stretch>
        </p:blipFill>
        <p:spPr>
          <a:xfrm>
            <a:off x="343350" y="2903772"/>
            <a:ext cx="2587976" cy="1916627"/>
          </a:xfrm>
          <a:prstGeom prst="rect">
            <a:avLst/>
          </a:prstGeom>
          <a:noFill/>
          <a:ln>
            <a:noFill/>
          </a:ln>
        </p:spPr>
      </p:pic>
      <p:sp>
        <p:nvSpPr>
          <p:cNvPr id="3121" name="Google Shape;3121;p232"/>
          <p:cNvSpPr txBox="1"/>
          <p:nvPr/>
        </p:nvSpPr>
        <p:spPr>
          <a:xfrm>
            <a:off x="343350" y="2453750"/>
            <a:ext cx="5511300" cy="369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Caadi ahaan ma arki kartid iftiin (light) marka uu socdo (travelling).</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5" name="Shape 3125"/>
        <p:cNvGrpSpPr/>
        <p:nvPr/>
      </p:nvGrpSpPr>
      <p:grpSpPr>
        <a:xfrm>
          <a:off x="0" y="0"/>
          <a:ext cx="0" cy="0"/>
          <a:chOff x="0" y="0"/>
          <a:chExt cx="0" cy="0"/>
        </a:xfrm>
      </p:grpSpPr>
      <p:sp>
        <p:nvSpPr>
          <p:cNvPr id="3126" name="Google Shape;3126;p23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Laydh (Beams) oo iftiin (light) ah</a:t>
            </a:r>
            <a:endParaRPr/>
          </a:p>
        </p:txBody>
      </p:sp>
      <p:sp>
        <p:nvSpPr>
          <p:cNvPr id="3127" name="Google Shape;3127;p233"/>
          <p:cNvSpPr txBox="1"/>
          <p:nvPr/>
        </p:nvSpPr>
        <p:spPr>
          <a:xfrm>
            <a:off x="329950" y="818950"/>
            <a:ext cx="8513100" cy="1341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Laser-ku wuxuu soo saaraa iftiin (light) aad u khafiif ah oo aad u xoog badan</a:t>
            </a:r>
            <a:endParaRPr sz="2100">
              <a:latin typeface="Lexend"/>
              <a:ea typeface="Lexend"/>
              <a:cs typeface="Lexend"/>
              <a:sym typeface="Lexend"/>
            </a:endParaRPr>
          </a:p>
          <a:p>
            <a:pPr indent="0" lvl="0" marL="0" rtl="0" algn="l">
              <a:lnSpc>
                <a:spcPct val="115000"/>
              </a:lnSpc>
              <a:spcBef>
                <a:spcPts val="0"/>
              </a:spcBef>
              <a:spcAft>
                <a:spcPts val="0"/>
              </a:spcAft>
              <a:buNone/>
            </a:pPr>
            <a:r>
              <a:rPr lang="en-GB" sz="1400">
                <a:latin typeface="Lexend"/>
                <a:ea typeface="Lexend"/>
                <a:cs typeface="Lexend"/>
                <a:sym typeface="Lexend"/>
              </a:rPr>
              <a:t>hal midab kaliya leh.</a:t>
            </a:r>
            <a:endParaRPr sz="2100">
              <a:latin typeface="Lexend"/>
              <a:ea typeface="Lexend"/>
              <a:cs typeface="Lexend"/>
              <a:sym typeface="Lexend"/>
            </a:endParaRPr>
          </a:p>
          <a:p>
            <a:pPr indent="0" lvl="0" marL="0" rtl="0" algn="l">
              <a:lnSpc>
                <a:spcPct val="115000"/>
              </a:lnSpc>
              <a:spcBef>
                <a:spcPts val="1000"/>
              </a:spcBef>
              <a:spcAft>
                <a:spcPts val="0"/>
              </a:spcAft>
              <a:buNone/>
            </a:pPr>
            <a:r>
              <a:rPr lang="en-GB" sz="1400">
                <a:latin typeface="Lexend"/>
                <a:ea typeface="Lexend"/>
                <a:cs typeface="Lexend"/>
                <a:sym typeface="Lexend"/>
              </a:rPr>
              <a:t>Laser beam-ku wuxuu dhaawici karaa indhaha haddii aad si toos ah u eegto. Wuxuu burburiyaa unugyada iftiinka dareema (light sensitive cells) oo wuxuu joojiyaa shaqadooda.</a:t>
            </a:r>
            <a:endParaRPr sz="2100">
              <a:latin typeface="Lexend"/>
              <a:ea typeface="Lexend"/>
              <a:cs typeface="Lexend"/>
              <a:sym typeface="Lexend"/>
            </a:endParaRPr>
          </a:p>
        </p:txBody>
      </p:sp>
      <p:pic>
        <p:nvPicPr>
          <p:cNvPr id="3128" name="Google Shape;3128;p233"/>
          <p:cNvPicPr preferRelativeResize="0"/>
          <p:nvPr/>
        </p:nvPicPr>
        <p:blipFill>
          <a:blip r:embed="rId3">
            <a:alphaModFix/>
          </a:blip>
          <a:stretch>
            <a:fillRect/>
          </a:stretch>
        </p:blipFill>
        <p:spPr>
          <a:xfrm>
            <a:off x="2624950" y="2696075"/>
            <a:ext cx="3390075" cy="16040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2" name="Shape 3132"/>
        <p:cNvGrpSpPr/>
        <p:nvPr/>
      </p:nvGrpSpPr>
      <p:grpSpPr>
        <a:xfrm>
          <a:off x="0" y="0"/>
          <a:ext cx="0" cy="0"/>
          <a:chOff x="0" y="0"/>
          <a:chExt cx="0" cy="0"/>
        </a:xfrm>
      </p:grpSpPr>
      <p:sp>
        <p:nvSpPr>
          <p:cNvPr id="3133" name="Google Shape;3133;p23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Iftiinka (Beams of light)</a:t>
            </a:r>
            <a:endParaRPr/>
          </a:p>
        </p:txBody>
      </p:sp>
      <p:sp>
        <p:nvSpPr>
          <p:cNvPr id="3134" name="Google Shape;3134;p234"/>
          <p:cNvSpPr txBox="1"/>
          <p:nvPr/>
        </p:nvSpPr>
        <p:spPr>
          <a:xfrm>
            <a:off x="329950" y="971350"/>
            <a:ext cx="6709800" cy="447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Ma jumlada kasta waxay khusaysaa laser light, sunlight, ama labadaba?</a:t>
            </a:r>
            <a:endParaRPr sz="2200">
              <a:solidFill>
                <a:srgbClr val="000000"/>
              </a:solidFill>
              <a:latin typeface="Lexend"/>
              <a:ea typeface="Lexend"/>
              <a:cs typeface="Lexend"/>
              <a:sym typeface="Lexend"/>
            </a:endParaRPr>
          </a:p>
        </p:txBody>
      </p:sp>
      <p:sp>
        <p:nvSpPr>
          <p:cNvPr id="3135" name="Google Shape;3135;p234"/>
          <p:cNvSpPr txBox="1"/>
          <p:nvPr/>
        </p:nvSpPr>
        <p:spPr>
          <a:xfrm>
            <a:off x="327000" y="2088150"/>
            <a:ext cx="4648800" cy="402000"/>
          </a:xfrm>
          <a:prstGeom prst="rect">
            <a:avLst/>
          </a:prstGeom>
          <a:noFill/>
          <a:ln>
            <a:noFill/>
          </a:ln>
        </p:spPr>
        <p:txBody>
          <a:bodyPr anchorCtr="0" anchor="t" bIns="91425" lIns="0" spcFirstLastPara="1" rIns="91425" wrap="square" tIns="0">
            <a:normAutofit/>
          </a:bodyPr>
          <a:lstStyle/>
          <a:p>
            <a:pPr indent="-368300" lvl="0" marL="457200" rtl="0" algn="l">
              <a:lnSpc>
                <a:spcPct val="115000"/>
              </a:lnSpc>
              <a:spcBef>
                <a:spcPts val="0"/>
              </a:spcBef>
              <a:spcAft>
                <a:spcPts val="0"/>
              </a:spcAft>
              <a:buSzPts val="2200"/>
              <a:buFont typeface="Lexend"/>
              <a:buAutoNum type="arabicParenR"/>
            </a:pPr>
            <a:r>
              <a:rPr lang="en-GB" sz="1800">
                <a:latin typeface="Lexend"/>
                <a:ea typeface="Lexend"/>
                <a:cs typeface="Lexend"/>
                <a:sym typeface="Lexend"/>
              </a:rPr>
              <a:t>Waxay dhaawici kartaa indhahaaga.</a:t>
            </a:r>
            <a:endParaRPr sz="2200">
              <a:latin typeface="Lexend"/>
              <a:ea typeface="Lexend"/>
              <a:cs typeface="Lexend"/>
              <a:sym typeface="Lexend"/>
            </a:endParaRPr>
          </a:p>
        </p:txBody>
      </p:sp>
      <p:sp>
        <p:nvSpPr>
          <p:cNvPr id="3136" name="Google Shape;3136;p234"/>
          <p:cNvSpPr txBox="1"/>
          <p:nvPr/>
        </p:nvSpPr>
        <p:spPr>
          <a:xfrm>
            <a:off x="327000" y="2706400"/>
            <a:ext cx="5506200" cy="447900"/>
          </a:xfrm>
          <a:prstGeom prst="rect">
            <a:avLst/>
          </a:prstGeom>
          <a:noFill/>
          <a:ln>
            <a:noFill/>
          </a:ln>
        </p:spPr>
        <p:txBody>
          <a:bodyPr anchorCtr="0" anchor="t" bIns="91425" lIns="0" spcFirstLastPara="1" rIns="91425" wrap="square" tIns="0">
            <a:normAutofit/>
          </a:bodyPr>
          <a:lstStyle/>
          <a:p>
            <a:pPr indent="-368300" lvl="0" marL="457200" rtl="0" algn="l">
              <a:lnSpc>
                <a:spcPct val="115000"/>
              </a:lnSpc>
              <a:spcBef>
                <a:spcPts val="0"/>
              </a:spcBef>
              <a:spcAft>
                <a:spcPts val="0"/>
              </a:spcAft>
              <a:buSzPts val="2200"/>
              <a:buFont typeface="Lexend"/>
              <a:buAutoNum type="arabicParenR" startAt="2"/>
            </a:pPr>
            <a:r>
              <a:rPr lang="en-GB" sz="1800">
                <a:solidFill>
                  <a:schemeClr val="dk1"/>
                </a:solidFill>
                <a:latin typeface="Lexend"/>
                <a:ea typeface="Lexend"/>
                <a:cs typeface="Lexend"/>
                <a:sym typeface="Lexend"/>
              </a:rPr>
              <a:t>Waxay ka kooban tahay hal midab oo iftiin (light) ah.</a:t>
            </a:r>
            <a:r>
              <a:rPr lang="en-GB" sz="1800">
                <a:latin typeface="Lexend"/>
                <a:ea typeface="Lexend"/>
                <a:cs typeface="Lexend"/>
                <a:sym typeface="Lexend"/>
              </a:rPr>
              <a:t/>
            </a:r>
            <a:endParaRPr sz="2200">
              <a:latin typeface="Lexend"/>
              <a:ea typeface="Lexend"/>
              <a:cs typeface="Lexend"/>
              <a:sym typeface="Lexend"/>
            </a:endParaRPr>
          </a:p>
        </p:txBody>
      </p:sp>
      <p:sp>
        <p:nvSpPr>
          <p:cNvPr id="3137" name="Google Shape;3137;p234"/>
          <p:cNvSpPr txBox="1"/>
          <p:nvPr/>
        </p:nvSpPr>
        <p:spPr>
          <a:xfrm>
            <a:off x="327000" y="3988800"/>
            <a:ext cx="6061800" cy="483600"/>
          </a:xfrm>
          <a:prstGeom prst="rect">
            <a:avLst/>
          </a:prstGeom>
          <a:noFill/>
          <a:ln>
            <a:noFill/>
          </a:ln>
        </p:spPr>
        <p:txBody>
          <a:bodyPr anchorCtr="0" anchor="t" bIns="91425" lIns="0" spcFirstLastPara="1" rIns="91425" wrap="square" tIns="0">
            <a:normAutofit/>
          </a:bodyPr>
          <a:lstStyle/>
          <a:p>
            <a:pPr indent="-368300" lvl="0" marL="457200" rtl="0" algn="l">
              <a:lnSpc>
                <a:spcPct val="115000"/>
              </a:lnSpc>
              <a:spcBef>
                <a:spcPts val="0"/>
              </a:spcBef>
              <a:spcAft>
                <a:spcPts val="0"/>
              </a:spcAft>
              <a:buSzPts val="2200"/>
              <a:buFont typeface="Lexend"/>
              <a:buAutoNum type="arabicParenR" startAt="4"/>
            </a:pPr>
            <a:r>
              <a:rPr lang="en-GB" sz="1800">
                <a:solidFill>
                  <a:schemeClr val="dk1"/>
                </a:solidFill>
                <a:latin typeface="Lexend"/>
                <a:ea typeface="Lexend"/>
                <a:cs typeface="Lexend"/>
                <a:sym typeface="Lexend"/>
              </a:rPr>
              <a:t>Waxay kala fidaa wax yar oo kaliya markay safarto.</a:t>
            </a:r>
            <a:r>
              <a:rPr lang="en-GB" sz="1800">
                <a:solidFill>
                  <a:schemeClr val="dk1"/>
                </a:solidFill>
                <a:latin typeface="Lexend"/>
                <a:ea typeface="Lexend"/>
                <a:cs typeface="Lexend"/>
                <a:sym typeface="Lexend"/>
              </a:rPr>
              <a:t/>
            </a:r>
            <a:r>
              <a:rPr lang="en-GB" sz="1800">
                <a:latin typeface="Lexend"/>
                <a:ea typeface="Lexend"/>
                <a:cs typeface="Lexend"/>
                <a:sym typeface="Lexend"/>
              </a:rPr>
              <a:t/>
            </a:r>
            <a:endParaRPr sz="2200">
              <a:latin typeface="Lexend"/>
              <a:ea typeface="Lexend"/>
              <a:cs typeface="Lexend"/>
              <a:sym typeface="Lexend"/>
            </a:endParaRPr>
          </a:p>
        </p:txBody>
      </p:sp>
      <p:sp>
        <p:nvSpPr>
          <p:cNvPr id="3138" name="Google Shape;3138;p234"/>
          <p:cNvSpPr txBox="1"/>
          <p:nvPr/>
        </p:nvSpPr>
        <p:spPr>
          <a:xfrm>
            <a:off x="327000" y="3370550"/>
            <a:ext cx="8490000" cy="402000"/>
          </a:xfrm>
          <a:prstGeom prst="rect">
            <a:avLst/>
          </a:prstGeom>
          <a:noFill/>
          <a:ln>
            <a:noFill/>
          </a:ln>
        </p:spPr>
        <p:txBody>
          <a:bodyPr anchorCtr="0" anchor="t" bIns="91425" lIns="0" spcFirstLastPara="1" rIns="91425" wrap="square" tIns="0">
            <a:normAutofit/>
          </a:bodyPr>
          <a:lstStyle/>
          <a:p>
            <a:pPr indent="-368300" lvl="0" marL="457200" rtl="0" algn="l">
              <a:lnSpc>
                <a:spcPct val="115000"/>
              </a:lnSpc>
              <a:spcBef>
                <a:spcPts val="0"/>
              </a:spcBef>
              <a:spcAft>
                <a:spcPts val="0"/>
              </a:spcAft>
              <a:buSzPts val="2200"/>
              <a:buFont typeface="Lexend"/>
              <a:buAutoNum type="arabicParenR" startAt="3"/>
            </a:pPr>
            <a:r>
              <a:rPr lang="en-GB" sz="1800">
                <a:solidFill>
                  <a:schemeClr val="dk1"/>
                </a:solidFill>
                <a:latin typeface="Lexend"/>
                <a:ea typeface="Lexend"/>
                <a:cs typeface="Lexend"/>
                <a:sym typeface="Lexend"/>
              </a:rPr>
              <a:t>Waxay ka kooban tahay midabyo badan oo iftiin (light) ah.</a:t>
            </a:r>
            <a:r>
              <a:rPr lang="en-GB" sz="1800">
                <a:solidFill>
                  <a:schemeClr val="dk1"/>
                </a:solidFill>
                <a:latin typeface="Lexend"/>
                <a:ea typeface="Lexend"/>
                <a:cs typeface="Lexend"/>
                <a:sym typeface="Lexend"/>
              </a:rPr>
              <a:t/>
            </a:r>
            <a:endParaRPr sz="2200">
              <a:latin typeface="Lexend"/>
              <a:ea typeface="Lexend"/>
              <a:cs typeface="Lexend"/>
              <a:sym typeface="Lexend"/>
            </a:endParaRPr>
          </a:p>
        </p:txBody>
      </p:sp>
      <p:grpSp>
        <p:nvGrpSpPr>
          <p:cNvPr id="3139" name="Google Shape;3139;p234"/>
          <p:cNvGrpSpPr/>
          <p:nvPr/>
        </p:nvGrpSpPr>
        <p:grpSpPr>
          <a:xfrm>
            <a:off x="4461600" y="2042250"/>
            <a:ext cx="3305100" cy="2394175"/>
            <a:chOff x="4461600" y="2042250"/>
            <a:chExt cx="3305100" cy="2394175"/>
          </a:xfrm>
        </p:grpSpPr>
        <p:sp>
          <p:nvSpPr>
            <p:cNvPr id="3140" name="Google Shape;3140;p234"/>
            <p:cNvSpPr txBox="1"/>
            <p:nvPr/>
          </p:nvSpPr>
          <p:spPr>
            <a:xfrm>
              <a:off x="4461600" y="2042250"/>
              <a:ext cx="1312800" cy="4479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900">
                  <a:latin typeface="Kalam"/>
                  <a:ea typeface="Kalam"/>
                  <a:cs typeface="Kalam"/>
                  <a:sym typeface="Kalam"/>
                </a:rPr>
                <a:t>labadaba</a:t>
              </a:r>
              <a:endParaRPr sz="2200">
                <a:solidFill>
                  <a:srgbClr val="000000"/>
                </a:solidFill>
                <a:latin typeface="Kalam"/>
                <a:ea typeface="Kalam"/>
                <a:cs typeface="Kalam"/>
                <a:sym typeface="Kalam"/>
              </a:endParaRPr>
            </a:p>
          </p:txBody>
        </p:sp>
        <p:sp>
          <p:nvSpPr>
            <p:cNvPr id="3141" name="Google Shape;3141;p234"/>
            <p:cNvSpPr txBox="1"/>
            <p:nvPr/>
          </p:nvSpPr>
          <p:spPr>
            <a:xfrm>
              <a:off x="5452200" y="2728050"/>
              <a:ext cx="1312800" cy="4479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900">
                  <a:latin typeface="Kalam"/>
                  <a:ea typeface="Kalam"/>
                  <a:cs typeface="Kalam"/>
                  <a:sym typeface="Kalam"/>
                </a:rPr>
                <a:t>laser light</a:t>
              </a:r>
              <a:endParaRPr sz="2200">
                <a:solidFill>
                  <a:srgbClr val="000000"/>
                </a:solidFill>
                <a:latin typeface="Kalam"/>
                <a:ea typeface="Kalam"/>
                <a:cs typeface="Kalam"/>
                <a:sym typeface="Kalam"/>
              </a:endParaRPr>
            </a:p>
          </p:txBody>
        </p:sp>
        <p:sp>
          <p:nvSpPr>
            <p:cNvPr id="3142" name="Google Shape;3142;p234"/>
            <p:cNvSpPr txBox="1"/>
            <p:nvPr/>
          </p:nvSpPr>
          <p:spPr>
            <a:xfrm>
              <a:off x="6453900" y="3988525"/>
              <a:ext cx="1312800" cy="4479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900">
                  <a:latin typeface="Kalam"/>
                  <a:ea typeface="Kalam"/>
                  <a:cs typeface="Kalam"/>
                  <a:sym typeface="Kalam"/>
                </a:rPr>
                <a:t>laser light</a:t>
              </a:r>
              <a:endParaRPr sz="2200">
                <a:solidFill>
                  <a:srgbClr val="000000"/>
                </a:solidFill>
                <a:latin typeface="Kalam"/>
                <a:ea typeface="Kalam"/>
                <a:cs typeface="Kalam"/>
                <a:sym typeface="Kalam"/>
              </a:endParaRPr>
            </a:p>
          </p:txBody>
        </p:sp>
        <p:sp>
          <p:nvSpPr>
            <p:cNvPr id="3143" name="Google Shape;3143;p234"/>
            <p:cNvSpPr txBox="1"/>
            <p:nvPr/>
          </p:nvSpPr>
          <p:spPr>
            <a:xfrm>
              <a:off x="5234700" y="3378925"/>
              <a:ext cx="1312800" cy="4479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900">
                  <a:latin typeface="Kalam"/>
                  <a:ea typeface="Kalam"/>
                  <a:cs typeface="Kalam"/>
                  <a:sym typeface="Kalam"/>
                </a:rPr>
                <a:t>sunlight</a:t>
              </a:r>
              <a:r>
                <a:rPr lang="en-GB" sz="1900">
                  <a:latin typeface="Kalam"/>
                  <a:ea typeface="Kalam"/>
                  <a:cs typeface="Kalam"/>
                  <a:sym typeface="Kalam"/>
                </a:rPr>
                <a:t/>
              </a:r>
              <a:endParaRPr sz="2200">
                <a:solidFill>
                  <a:srgbClr val="000000"/>
                </a:solidFill>
                <a:latin typeface="Kalam"/>
                <a:ea typeface="Kalam"/>
                <a:cs typeface="Kalam"/>
                <a:sym typeface="Kalam"/>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7" name="Shape 3147"/>
        <p:cNvGrpSpPr/>
        <p:nvPr/>
      </p:nvGrpSpPr>
      <p:grpSpPr>
        <a:xfrm>
          <a:off x="0" y="0"/>
          <a:ext cx="0" cy="0"/>
          <a:chOff x="0" y="0"/>
          <a:chExt cx="0" cy="0"/>
        </a:xfrm>
      </p:grpSpPr>
      <p:sp>
        <p:nvSpPr>
          <p:cNvPr id="3148" name="Google Shape;3148;p235"/>
          <p:cNvSpPr txBox="1"/>
          <p:nvPr/>
        </p:nvSpPr>
        <p:spPr>
          <a:xfrm>
            <a:off x="324000" y="1281850"/>
            <a:ext cx="4335600" cy="1644000"/>
          </a:xfrm>
          <a:prstGeom prst="rect">
            <a:avLst/>
          </a:prstGeom>
          <a:noFill/>
          <a:ln>
            <a:noFill/>
          </a:ln>
        </p:spPr>
        <p:txBody>
          <a:bodyPr anchorCtr="0" anchor="t" bIns="91425" lIns="0" spcFirstLastPara="1" rIns="91425" wrap="square" tIns="0">
            <a:normAutofit/>
          </a:bodyPr>
          <a:lstStyle/>
          <a:p>
            <a:pPr indent="-342900" lvl="0" marL="457200" rtl="0" algn="l">
              <a:lnSpc>
                <a:spcPct val="115000"/>
              </a:lnSpc>
              <a:spcBef>
                <a:spcPts val="0"/>
              </a:spcBef>
              <a:spcAft>
                <a:spcPts val="0"/>
              </a:spcAft>
              <a:buSzPts val="1800"/>
              <a:buFont typeface="Lexend"/>
              <a:buAutoNum type="arabicParenR"/>
            </a:pPr>
            <a:r>
              <a:rPr lang="en-GB" sz="1100">
                <a:solidFill>
                  <a:schemeClr val="dk1"/>
                </a:solidFill>
                <a:latin typeface="Lexend"/>
                <a:ea typeface="Lexend"/>
                <a:cs typeface="Lexend"/>
                <a:sym typeface="Lexend"/>
              </a:rPr>
              <a:t>Laser-ka waa la shiday. Saadaali waxa aad arki doonto:</a:t>
            </a:r>
            <a:r>
              <a:rPr lang="en-GB" sz="1100">
                <a:solidFill>
                  <a:schemeClr val="dk1"/>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indent="-342900" lvl="1" marL="914400" rtl="0" algn="l">
              <a:lnSpc>
                <a:spcPct val="115000"/>
              </a:lnSpc>
              <a:spcBef>
                <a:spcPts val="0"/>
              </a:spcBef>
              <a:spcAft>
                <a:spcPts val="0"/>
              </a:spcAft>
              <a:buSzPts val="1800"/>
              <a:buFont typeface="Lexend"/>
              <a:buAutoNum type="alphaLcParenR"/>
            </a:pPr>
            <a:r>
              <a:rPr lang="en-GB" sz="1100">
                <a:latin typeface="Lexend"/>
                <a:ea typeface="Lexend"/>
                <a:cs typeface="Lexend"/>
                <a:sym typeface="Lexend"/>
              </a:rPr>
              <a:t>meesha u dhaxaysa laser-ka iyo gidaarka</a:t>
            </a:r>
            <a:endParaRPr sz="1800">
              <a:latin typeface="Lexend"/>
              <a:ea typeface="Lexend"/>
              <a:cs typeface="Lexend"/>
              <a:sym typeface="Lexend"/>
            </a:endParaRPr>
          </a:p>
          <a:p>
            <a:pPr indent="-342900" lvl="1" marL="914400" rtl="0" algn="l">
              <a:lnSpc>
                <a:spcPct val="115000"/>
              </a:lnSpc>
              <a:spcBef>
                <a:spcPts val="0"/>
              </a:spcBef>
              <a:spcAft>
                <a:spcPts val="0"/>
              </a:spcAft>
              <a:buSzPts val="1800"/>
              <a:buFont typeface="Lexend"/>
              <a:buAutoNum type="alphaLcParenR"/>
            </a:pPr>
            <a:r>
              <a:rPr lang="en-GB" sz="1100">
                <a:latin typeface="Lexend"/>
                <a:ea typeface="Lexend"/>
                <a:cs typeface="Lexend"/>
                <a:sym typeface="Lexend"/>
              </a:rPr>
              <a:t>gidaarka</a:t>
            </a:r>
            <a:endParaRPr sz="1800">
              <a:latin typeface="Lexend"/>
              <a:ea typeface="Lexend"/>
              <a:cs typeface="Lexend"/>
              <a:sym typeface="Lexend"/>
            </a:endParaRPr>
          </a:p>
        </p:txBody>
      </p:sp>
      <p:sp>
        <p:nvSpPr>
          <p:cNvPr id="3149" name="Google Shape;3149;p235"/>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Iftiinka (Beams of light)</a:t>
            </a:r>
            <a:endParaRPr/>
          </a:p>
        </p:txBody>
      </p:sp>
      <p:sp>
        <p:nvSpPr>
          <p:cNvPr id="3150" name="Google Shape;3150;p235"/>
          <p:cNvSpPr txBox="1"/>
          <p:nvPr/>
        </p:nvSpPr>
        <p:spPr>
          <a:xfrm>
            <a:off x="329950" y="779263"/>
            <a:ext cx="5926800" cy="337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Laser cas (red laser) ayaa la dhigay isagoo u jeeda gidaar cad.</a:t>
            </a:r>
            <a:endParaRPr sz="1800">
              <a:solidFill>
                <a:srgbClr val="000000"/>
              </a:solidFill>
              <a:latin typeface="Lexend"/>
              <a:ea typeface="Lexend"/>
              <a:cs typeface="Lexend"/>
              <a:sym typeface="Lexend"/>
            </a:endParaRPr>
          </a:p>
        </p:txBody>
      </p:sp>
      <p:pic>
        <p:nvPicPr>
          <p:cNvPr id="3151" name="Google Shape;3151;p235"/>
          <p:cNvPicPr preferRelativeResize="0"/>
          <p:nvPr/>
        </p:nvPicPr>
        <p:blipFill>
          <a:blip r:embed="rId3">
            <a:alphaModFix/>
          </a:blip>
          <a:stretch>
            <a:fillRect/>
          </a:stretch>
        </p:blipFill>
        <p:spPr>
          <a:xfrm>
            <a:off x="5033100" y="1778975"/>
            <a:ext cx="3710703" cy="1981250"/>
          </a:xfrm>
          <a:prstGeom prst="rect">
            <a:avLst/>
          </a:prstGeom>
          <a:noFill/>
          <a:ln>
            <a:noFill/>
          </a:ln>
        </p:spPr>
      </p:pic>
      <p:sp>
        <p:nvSpPr>
          <p:cNvPr id="3152" name="Google Shape;3152;p235"/>
          <p:cNvSpPr txBox="1"/>
          <p:nvPr/>
        </p:nvSpPr>
        <p:spPr>
          <a:xfrm>
            <a:off x="324000" y="3719975"/>
            <a:ext cx="3237600" cy="369300"/>
          </a:xfrm>
          <a:prstGeom prst="rect">
            <a:avLst/>
          </a:prstGeom>
          <a:noFill/>
          <a:ln>
            <a:noFill/>
          </a:ln>
        </p:spPr>
        <p:txBody>
          <a:bodyPr anchorCtr="0" anchor="t" bIns="91425" lIns="0" spcFirstLastPara="1" rIns="91425" wrap="square" tIns="0">
            <a:normAutofit/>
          </a:bodyPr>
          <a:lstStyle/>
          <a:p>
            <a:pPr indent="-342900" lvl="0" marL="457200" rtl="0" algn="l">
              <a:lnSpc>
                <a:spcPct val="115000"/>
              </a:lnSpc>
              <a:spcBef>
                <a:spcPts val="0"/>
              </a:spcBef>
              <a:spcAft>
                <a:spcPts val="0"/>
              </a:spcAft>
              <a:buSzPts val="1800"/>
              <a:buFont typeface="Lexend"/>
              <a:buAutoNum type="arabicParenR" startAt="3"/>
            </a:pPr>
            <a:r>
              <a:rPr lang="en-GB" sz="1100">
                <a:latin typeface="Lexend"/>
                <a:ea typeface="Lexend"/>
                <a:cs typeface="Lexend"/>
                <a:sym typeface="Lexend"/>
              </a:rPr>
              <a:t>Daawo muujin (demonstration).</a:t>
            </a:r>
            <a:endParaRPr sz="1800">
              <a:solidFill>
                <a:srgbClr val="000000"/>
              </a:solidFill>
              <a:latin typeface="Lexend"/>
              <a:ea typeface="Lexend"/>
              <a:cs typeface="Lexend"/>
              <a:sym typeface="Lexend"/>
            </a:endParaRPr>
          </a:p>
        </p:txBody>
      </p:sp>
      <p:sp>
        <p:nvSpPr>
          <p:cNvPr id="3153" name="Google Shape;3153;p235"/>
          <p:cNvSpPr txBox="1"/>
          <p:nvPr/>
        </p:nvSpPr>
        <p:spPr>
          <a:xfrm>
            <a:off x="324000" y="4201338"/>
            <a:ext cx="8220000" cy="687900"/>
          </a:xfrm>
          <a:prstGeom prst="rect">
            <a:avLst/>
          </a:prstGeom>
          <a:noFill/>
          <a:ln>
            <a:noFill/>
          </a:ln>
        </p:spPr>
        <p:txBody>
          <a:bodyPr anchorCtr="0" anchor="t" bIns="91425" lIns="0" spcFirstLastPara="1" rIns="91425" wrap="square" tIns="0">
            <a:normAutofit/>
          </a:bodyPr>
          <a:lstStyle/>
          <a:p>
            <a:pPr indent="-342900" lvl="0" marL="457200" rtl="0" algn="l">
              <a:lnSpc>
                <a:spcPct val="115000"/>
              </a:lnSpc>
              <a:spcBef>
                <a:spcPts val="0"/>
              </a:spcBef>
              <a:spcAft>
                <a:spcPts val="0"/>
              </a:spcAft>
              <a:buSzPts val="1800"/>
              <a:buFont typeface="Lexend"/>
              <a:buAutoNum type="arabicParenR" startAt="4"/>
            </a:pPr>
            <a:r>
              <a:rPr lang="en-GB" sz="1100">
                <a:latin typeface="Lexend"/>
                <a:ea typeface="Lexend"/>
                <a:cs typeface="Lexend"/>
                <a:sym typeface="Lexend"/>
              </a:rPr>
              <a:t>Ma sax ahayd saadaalintaada iyo sharaxaadaada?</a:t>
            </a:r>
            <a:endParaRPr sz="1800">
              <a:latin typeface="Lexend"/>
              <a:ea typeface="Lexend"/>
              <a:cs typeface="Lexend"/>
              <a:sym typeface="Lexend"/>
            </a:endParaRPr>
          </a:p>
          <a:p>
            <a:pPr indent="0" lvl="0" marL="457200" rtl="0" algn="l">
              <a:lnSpc>
                <a:spcPct val="115000"/>
              </a:lnSpc>
              <a:spcBef>
                <a:spcPts val="0"/>
              </a:spcBef>
              <a:spcAft>
                <a:spcPts val="0"/>
              </a:spcAft>
              <a:buNone/>
            </a:pPr>
            <a:r>
              <a:rPr lang="en-GB" sz="1100">
                <a:solidFill>
                  <a:srgbClr val="000000"/>
                </a:solidFill>
                <a:latin typeface="Lexend"/>
                <a:ea typeface="Lexend"/>
                <a:cs typeface="Lexend"/>
                <a:sym typeface="Lexend"/>
              </a:rPr>
              <a:t>Qor sharaxaad ka fiican waxa aad aragtay.</a:t>
            </a:r>
            <a:r>
              <a:rPr lang="en-GB" sz="1100">
                <a:latin typeface="Lexend"/>
                <a:ea typeface="Lexend"/>
                <a:cs typeface="Lexend"/>
                <a:sym typeface="Lexend"/>
              </a:rPr>
              <a:t/>
            </a:r>
            <a:endParaRPr sz="1800">
              <a:latin typeface="Lexend"/>
              <a:ea typeface="Lexend"/>
              <a:cs typeface="Lexend"/>
              <a:sym typeface="Lexend"/>
            </a:endParaRPr>
          </a:p>
        </p:txBody>
      </p:sp>
      <p:sp>
        <p:nvSpPr>
          <p:cNvPr id="3154" name="Google Shape;3154;p235"/>
          <p:cNvSpPr txBox="1"/>
          <p:nvPr/>
        </p:nvSpPr>
        <p:spPr>
          <a:xfrm>
            <a:off x="324000" y="3010000"/>
            <a:ext cx="4572600" cy="687900"/>
          </a:xfrm>
          <a:prstGeom prst="rect">
            <a:avLst/>
          </a:prstGeom>
          <a:noFill/>
          <a:ln>
            <a:noFill/>
          </a:ln>
        </p:spPr>
        <p:txBody>
          <a:bodyPr anchorCtr="0" anchor="t" bIns="91425" lIns="0" spcFirstLastPara="1" rIns="91425" wrap="square" tIns="0">
            <a:normAutofit/>
          </a:bodyPr>
          <a:lstStyle/>
          <a:p>
            <a:pPr indent="-342900" lvl="0" marL="457200" rtl="0" algn="l">
              <a:lnSpc>
                <a:spcPct val="115000"/>
              </a:lnSpc>
              <a:spcBef>
                <a:spcPts val="0"/>
              </a:spcBef>
              <a:spcAft>
                <a:spcPts val="0"/>
              </a:spcAft>
              <a:buSzPts val="1800"/>
              <a:buFont typeface="Lexend"/>
              <a:buAutoNum type="arabicParenR" startAt="2"/>
            </a:pPr>
            <a:r>
              <a:rPr lang="en-GB" sz="1100">
                <a:latin typeface="Lexend"/>
                <a:ea typeface="Lexend"/>
                <a:cs typeface="Lexend"/>
                <a:sym typeface="Lexend"/>
              </a:rPr>
              <a:t>Sharax sababta aad u malaynayso inaad arki doonto tan.</a:t>
            </a:r>
            <a:endParaRPr sz="1800">
              <a:solidFill>
                <a:srgbClr val="000000"/>
              </a:solidFill>
              <a:latin typeface="Lexend"/>
              <a:ea typeface="Lexend"/>
              <a:cs typeface="Lexend"/>
              <a:sym typeface="Lexen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8" name="Shape 3158"/>
        <p:cNvGrpSpPr/>
        <p:nvPr/>
      </p:nvGrpSpPr>
      <p:grpSpPr>
        <a:xfrm>
          <a:off x="0" y="0"/>
          <a:ext cx="0" cy="0"/>
          <a:chOff x="0" y="0"/>
          <a:chExt cx="0" cy="0"/>
        </a:xfrm>
      </p:grpSpPr>
      <p:sp>
        <p:nvSpPr>
          <p:cNvPr id="3159" name="Google Shape;3159;p236"/>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Fallaaro iftiin (Beams of light)</a:t>
            </a:r>
            <a:endParaRPr/>
          </a:p>
        </p:txBody>
      </p:sp>
      <p:sp>
        <p:nvSpPr>
          <p:cNvPr id="3160" name="Google Shape;3160;p236"/>
          <p:cNvSpPr txBox="1"/>
          <p:nvPr/>
        </p:nvSpPr>
        <p:spPr>
          <a:xfrm>
            <a:off x="324000" y="1083588"/>
            <a:ext cx="1309500" cy="369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Saadaal (Prediction):</a:t>
            </a:r>
            <a:endParaRPr sz="1800">
              <a:solidFill>
                <a:srgbClr val="000000"/>
              </a:solidFill>
              <a:latin typeface="Lexend"/>
              <a:ea typeface="Lexend"/>
              <a:cs typeface="Lexend"/>
              <a:sym typeface="Lexend"/>
            </a:endParaRPr>
          </a:p>
        </p:txBody>
      </p:sp>
      <p:sp>
        <p:nvSpPr>
          <p:cNvPr id="3161" name="Google Shape;3161;p236"/>
          <p:cNvSpPr txBox="1"/>
          <p:nvPr/>
        </p:nvSpPr>
        <p:spPr>
          <a:xfrm>
            <a:off x="324000" y="1449728"/>
            <a:ext cx="8543700" cy="687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Wax muuqda kama dhex muuqan doono booska u dhexeeya laser-ka iyo derbiga. Dhibic cas (red dot) ayaa ka soo bixi doonta derbiga.</a:t>
            </a:r>
            <a:r>
              <a:rPr lang="en-GB" sz="1100">
                <a:latin typeface="Kalam"/>
                <a:ea typeface="Kalam"/>
                <a:cs typeface="Kalam"/>
                <a:sym typeface="Kalam"/>
              </a:rPr>
              <a:t/>
            </a:r>
            <a:endParaRPr sz="1800">
              <a:solidFill>
                <a:srgbClr val="000000"/>
              </a:solidFill>
              <a:latin typeface="Lexend"/>
              <a:ea typeface="Lexend"/>
              <a:cs typeface="Lexend"/>
              <a:sym typeface="Lexend"/>
            </a:endParaRPr>
          </a:p>
        </p:txBody>
      </p:sp>
      <p:sp>
        <p:nvSpPr>
          <p:cNvPr id="3162" name="Google Shape;3162;p236"/>
          <p:cNvSpPr txBox="1"/>
          <p:nvPr/>
        </p:nvSpPr>
        <p:spPr>
          <a:xfrm>
            <a:off x="324000" y="2134469"/>
            <a:ext cx="1491300" cy="369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Sharaxaad (Sharraxaad):</a:t>
            </a:r>
            <a:endParaRPr sz="1800">
              <a:solidFill>
                <a:srgbClr val="000000"/>
              </a:solidFill>
              <a:latin typeface="Lexend"/>
              <a:ea typeface="Lexend"/>
              <a:cs typeface="Lexend"/>
              <a:sym typeface="Lexend"/>
            </a:endParaRPr>
          </a:p>
        </p:txBody>
      </p:sp>
      <p:sp>
        <p:nvSpPr>
          <p:cNvPr id="3163" name="Google Shape;3163;p236"/>
          <p:cNvSpPr txBox="1"/>
          <p:nvPr/>
        </p:nvSpPr>
        <p:spPr>
          <a:xfrm>
            <a:off x="331150" y="2500609"/>
            <a:ext cx="8488800" cy="1006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Iftiin laser cas (Red laser light) wuxuu ku socon doonaa xariiq toosan (straight line) laga bilaabo laser-ka ilaa derbiga. Inta u dhaxaysa laser-ka iyo derbiga, iftiinka laser-ku wax uu ka milicsado (reflect off) ma laha, sidaas darteed fallaarta (beam) lama arki karo.</a:t>
            </a:r>
            <a:endParaRPr sz="1800">
              <a:latin typeface="Kalam"/>
              <a:ea typeface="Kalam"/>
              <a:cs typeface="Kalam"/>
              <a:sym typeface="Kalam"/>
            </a:endParaRPr>
          </a:p>
        </p:txBody>
      </p:sp>
      <p:sp>
        <p:nvSpPr>
          <p:cNvPr id="3164" name="Google Shape;3164;p236"/>
          <p:cNvSpPr txBox="1"/>
          <p:nvPr/>
        </p:nvSpPr>
        <p:spPr>
          <a:xfrm>
            <a:off x="331150" y="693447"/>
            <a:ext cx="6603300" cy="393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Jawaabo tusaale (Example answers).</a:t>
            </a:r>
            <a:endParaRPr sz="1800">
              <a:solidFill>
                <a:srgbClr val="000000"/>
              </a:solidFill>
              <a:latin typeface="Lexend"/>
              <a:ea typeface="Lexend"/>
              <a:cs typeface="Lexend"/>
              <a:sym typeface="Lexend"/>
            </a:endParaRPr>
          </a:p>
        </p:txBody>
      </p:sp>
      <p:sp>
        <p:nvSpPr>
          <p:cNvPr id="3165" name="Google Shape;3165;p236"/>
          <p:cNvSpPr txBox="1"/>
          <p:nvPr/>
        </p:nvSpPr>
        <p:spPr>
          <a:xfrm>
            <a:off x="331150" y="3503950"/>
            <a:ext cx="8543700" cy="1325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Iftiinka laser-ku wuxuu si yar u fidaa (spreads out) markuu socdo, sidaas darteed wuxuu ku dhici doonaa derbiga hal meel oo yar. Derbigu wuxuu ku firdhin doonaa (scatter) fallaarta (beam) dhamaan jihooyinka. Waxaan arki karaa dhibicda (spot) sababtoo ah iftiin ka milicsaday (reflected) ayaa ka imanaya isha. Waxaa laga yaabaa inaan arko xariiqda fallaarta laser-ka (line of the laser beam) haddii ay ka milicsato (reflect off) boqolkiiba hawada (specks of dust in the air).</a:t>
            </a:r>
            <a:r>
              <a:rPr lang="en-GB" sz="1100">
                <a:solidFill>
                  <a:schemeClr val="dk1"/>
                </a:solidFill>
                <a:latin typeface="Kalam"/>
                <a:ea typeface="Kalam"/>
                <a:cs typeface="Kalam"/>
                <a:sym typeface="Kalam"/>
              </a:rPr>
              <a:t/>
            </a:r>
            <a:endParaRPr sz="1800">
              <a:latin typeface="Kalam"/>
              <a:ea typeface="Kalam"/>
              <a:cs typeface="Kalam"/>
              <a:sym typeface="Kalam"/>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9" name="Shape 3169"/>
        <p:cNvGrpSpPr/>
        <p:nvPr/>
      </p:nvGrpSpPr>
      <p:grpSpPr>
        <a:xfrm>
          <a:off x="0" y="0"/>
          <a:ext cx="0" cy="0"/>
          <a:chOff x="0" y="0"/>
          <a:chExt cx="0" cy="0"/>
        </a:xfrm>
      </p:grpSpPr>
      <p:sp>
        <p:nvSpPr>
          <p:cNvPr id="3170" name="Google Shape;3170;p237"/>
          <p:cNvSpPr txBox="1"/>
          <p:nvPr>
            <p:ph type="title"/>
          </p:nvPr>
        </p:nvSpPr>
        <p:spPr>
          <a:xfrm>
            <a:off x="1684800" y="157525"/>
            <a:ext cx="5741400" cy="382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Sida aan wax u aragno (How we see things)</a:t>
            </a:r>
            <a:endParaRPr sz="2000"/>
          </a:p>
        </p:txBody>
      </p:sp>
      <p:sp>
        <p:nvSpPr>
          <p:cNvPr id="3171" name="Google Shape;3171;p237"/>
          <p:cNvSpPr txBox="1"/>
          <p:nvPr/>
        </p:nvSpPr>
        <p:spPr>
          <a:xfrm>
            <a:off x="329950" y="818950"/>
            <a:ext cx="8366400" cy="315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b="1" lang="en-GB" sz="1100">
                <a:solidFill>
                  <a:schemeClr val="dk1"/>
                </a:solidFill>
                <a:latin typeface="Lexend"/>
                <a:ea typeface="Lexend"/>
                <a:cs typeface="Lexend"/>
                <a:sym typeface="Lexend"/>
              </a:rPr>
              <a:t>Walxaha iftiimiya (Luminous objects) waxay siiyaan iftiin (give out light), walxaha aan iftiimin (non–luminous objects) ma siiyaan.</a:t>
            </a: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3172" name="Google Shape;3172;p237"/>
          <p:cNvSpPr txBox="1"/>
          <p:nvPr/>
        </p:nvSpPr>
        <p:spPr>
          <a:xfrm>
            <a:off x="329950" y="1199950"/>
            <a:ext cx="8366400" cy="960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Dhammaan sagxadaha (surfaces) waxay ka milicsadaan (reflect) iftiinka (light). Sagxadaha muraayadaha u eg (Mirror–like surfaces) waa siman yihiin waxayna u milicsadaan (reflect) iftiinka (light) si joogto ah (regular way), taasoo keenta in la arko milicsiga (reflections). Sagxadaha kale (Other surfaces) waxay ku firdhiyaan (scatter) iftiinka soo gaaray (incident light) dhamaan jihooyin badan.</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3173" name="Google Shape;3173;p237"/>
          <p:cNvSpPr txBox="1"/>
          <p:nvPr/>
        </p:nvSpPr>
        <p:spPr>
          <a:xfrm>
            <a:off x="329950" y="2342950"/>
            <a:ext cx="8366400" cy="651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Si wax loo arko (for anything to be seen), iftiinka (light) ka yimid (either emitted or reflected) waa inuu galaa isha (enter the eye).</a:t>
            </a:r>
            <a:endParaRPr sz="1800">
              <a:solidFill>
                <a:schemeClr val="dk1"/>
              </a:solidFill>
              <a:latin typeface="Lexend"/>
              <a:ea typeface="Lexend"/>
              <a:cs typeface="Lexend"/>
              <a:sym typeface="Lexend"/>
            </a:endParaRPr>
          </a:p>
        </p:txBody>
      </p:sp>
      <p:sp>
        <p:nvSpPr>
          <p:cNvPr id="3174" name="Google Shape;3174;p237"/>
          <p:cNvSpPr txBox="1"/>
          <p:nvPr/>
        </p:nvSpPr>
        <p:spPr>
          <a:xfrm>
            <a:off x="329950" y="3181150"/>
            <a:ext cx="8366400" cy="651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Iftiinka (Light) wuxuu isha (eye) ku galaa dalool (hole) loo yaqaan 'pupil' waxaana ogaada (detected) sagxadda danbe ee iftiinka u nugul (light–sensitive back surface) loo yaqaan 'retina'.</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endParaRPr b="1" sz="1800">
              <a:solidFill>
                <a:schemeClr val="dk1"/>
              </a:solidFill>
              <a:latin typeface="Lexend"/>
              <a:ea typeface="Lexend"/>
              <a:cs typeface="Lexend"/>
              <a:sym typeface="Lexend"/>
            </a:endParaRPr>
          </a:p>
        </p:txBody>
      </p:sp>
      <p:sp>
        <p:nvSpPr>
          <p:cNvPr id="3175" name="Google Shape;3175;p237"/>
          <p:cNvSpPr txBox="1"/>
          <p:nvPr/>
        </p:nvSpPr>
        <p:spPr>
          <a:xfrm>
            <a:off x="329950" y="4019350"/>
            <a:ext cx="8366400" cy="651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Fallaaro iftiin (Beams of light) waxaa la arki karaa oo keliya haddii iftiinku (light) ku dhaco wax (hits something) oo uu ka milicsado (reflects) ama ku firdho (scatters) xagga isha (towards an eye).</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b="1" sz="1800">
              <a:solidFill>
                <a:schemeClr val="dk1"/>
              </a:solidFill>
              <a:latin typeface="Lexend"/>
              <a:ea typeface="Lexend"/>
              <a:cs typeface="Lexend"/>
              <a:sym typeface="Lexend"/>
            </a:endParaRPr>
          </a:p>
        </p:txBody>
      </p:sp>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